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513158" y="514350"/>
            <a:ext cx="600075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513158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15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1pPr>
            <a:lvl2pPr indent="0" marL="342900" marR="0" rtl="0" algn="ctr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2pPr>
            <a:lvl3pPr indent="0" marL="685800" marR="0" rtl="0" algn="ctr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3pPr>
            <a:lvl4pPr indent="0" marL="10287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4pPr>
            <a:lvl5pPr indent="0" marL="13716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5pPr>
            <a:lvl6pPr indent="0" marL="17145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6pPr>
            <a:lvl7pPr indent="0" marL="20574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7pPr>
            <a:lvl8pPr indent="0" marL="24003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8pPr>
            <a:lvl9pPr indent="0" marL="2743200" marR="0" rtl="0" algn="ctr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22" name="Shape 22"/>
          <p:cNvCxnSpPr/>
          <p:nvPr/>
        </p:nvCxnSpPr>
        <p:spPr>
          <a:xfrm flipH="1">
            <a:off x="6171009" y="6350"/>
            <a:ext cx="2857499" cy="2857499"/>
          </a:xfrm>
          <a:prstGeom prst="straightConnector1">
            <a:avLst/>
          </a:prstGeom>
          <a:noFill/>
          <a:ln cap="flat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 flipH="1">
            <a:off x="4581127" y="68659"/>
            <a:ext cx="4560490" cy="4560490"/>
          </a:xfrm>
          <a:prstGeom prst="straightConnector1">
            <a:avLst/>
          </a:prstGeom>
          <a:noFill/>
          <a:ln cap="flat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5426868" y="171450"/>
            <a:ext cx="3714750" cy="3714750"/>
          </a:xfrm>
          <a:prstGeom prst="straightConnector1">
            <a:avLst/>
          </a:prstGeom>
          <a:noFill/>
          <a:ln cap="flat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5501878" y="24208"/>
            <a:ext cx="3639741" cy="3639741"/>
          </a:xfrm>
          <a:prstGeom prst="straightConnector1">
            <a:avLst/>
          </a:prstGeom>
          <a:noFill/>
          <a:ln cap="flat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5884069" y="457200"/>
            <a:ext cx="3257548" cy="3257548"/>
          </a:xfrm>
          <a:prstGeom prst="straightConnector1">
            <a:avLst/>
          </a:prstGeom>
          <a:noFill/>
          <a:ln cap="flat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542108" y="1085850"/>
            <a:ext cx="451485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741758" y="685800"/>
            <a:ext cx="2460730" cy="3429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09304A"/>
              </a:buClr>
              <a:buFont typeface="Questrial"/>
              <a:buNone/>
              <a:defRPr/>
            </a:lvl1pPr>
            <a:lvl2pPr indent="0" marL="3429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542108" y="2082800"/>
            <a:ext cx="4516041" cy="153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/>
          <p:nvPr>
            <p:ph idx="2" type="pic"/>
          </p:nvPr>
        </p:nvSpPr>
        <p:spPr>
          <a:xfrm>
            <a:off x="514350" y="400050"/>
            <a:ext cx="8114109" cy="23431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rgbClr val="09304A"/>
              </a:buClr>
              <a:buFont typeface="Questrial"/>
              <a:buNone/>
              <a:defRPr/>
            </a:lvl1pPr>
            <a:lvl2pPr indent="0" marL="3429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2882900"/>
            <a:ext cx="6228157" cy="34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513158" y="3086100"/>
            <a:ext cx="640199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56058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84658" y="2571750"/>
            <a:ext cx="6400799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513160" y="3225800"/>
            <a:ext cx="6400799" cy="126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2" name="Shape 102"/>
          <p:cNvSpPr txBox="1"/>
          <p:nvPr/>
        </p:nvSpPr>
        <p:spPr>
          <a:xfrm>
            <a:off x="398859" y="609166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714059" y="2076450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13158" y="2571750"/>
            <a:ext cx="6400799" cy="1273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13158" y="3849735"/>
            <a:ext cx="6401993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56059" y="51435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13158" y="2946400"/>
            <a:ext cx="6400800" cy="7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513158" y="37338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/>
        </p:nvSpPr>
        <p:spPr>
          <a:xfrm>
            <a:off x="398859" y="609166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“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714059" y="2076450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13160" y="514350"/>
            <a:ext cx="7543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513158" y="2946400"/>
            <a:ext cx="6400799" cy="628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513158" y="3575048"/>
            <a:ext cx="6400800" cy="920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2357834" y="-1330324"/>
            <a:ext cx="2711449" cy="64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 rot="5400000">
            <a:off x="5570934" y="1457325"/>
            <a:ext cx="3429000" cy="154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rot="5400000">
            <a:off x="1457324" y="-428625"/>
            <a:ext cx="3981449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25675" y="4622075"/>
            <a:ext cx="548699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13158" y="514350"/>
            <a:ext cx="6400799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513158" y="1504950"/>
            <a:ext cx="6400800" cy="1711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13160" y="3371850"/>
            <a:ext cx="6400799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rgbClr val="0F486F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513158" y="514350"/>
            <a:ext cx="3703240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356100" y="514350"/>
            <a:ext cx="3700859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29060" y="514350"/>
            <a:ext cx="3487339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513158" y="952896"/>
            <a:ext cx="3703240" cy="2272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559298" y="514350"/>
            <a:ext cx="3498850" cy="4321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354908" y="946545"/>
            <a:ext cx="3696890" cy="2272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313758" y="51435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13158" y="514350"/>
            <a:ext cx="4457700" cy="398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8113" marL="214313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313758" y="1657350"/>
            <a:ext cx="2743199" cy="15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Questrial"/>
              <a:buNone/>
              <a:defRPr/>
            </a:lvl1pPr>
            <a:lvl2pPr indent="0" marL="342900" rtl="0">
              <a:spcBef>
                <a:spcPts val="0"/>
              </a:spcBef>
              <a:buFont typeface="Questrial"/>
              <a:buNone/>
              <a:defRPr/>
            </a:lvl2pPr>
            <a:lvl3pPr indent="0" marL="685800" rtl="0">
              <a:spcBef>
                <a:spcPts val="0"/>
              </a:spcBef>
              <a:buFont typeface="Questrial"/>
              <a:buNone/>
              <a:defRPr/>
            </a:lvl3pPr>
            <a:lvl4pPr indent="0" marL="1028700" rtl="0">
              <a:spcBef>
                <a:spcPts val="0"/>
              </a:spcBef>
              <a:buFont typeface="Questrial"/>
              <a:buNone/>
              <a:defRPr/>
            </a:lvl4pPr>
            <a:lvl5pPr indent="0" marL="1371600" rtl="0">
              <a:spcBef>
                <a:spcPts val="0"/>
              </a:spcBef>
              <a:buFont typeface="Questrial"/>
              <a:buNone/>
              <a:defRPr/>
            </a:lvl5pPr>
            <a:lvl6pPr indent="0" marL="1714500" rtl="0">
              <a:spcBef>
                <a:spcPts val="0"/>
              </a:spcBef>
              <a:buFont typeface="Questrial"/>
              <a:buNone/>
              <a:defRPr/>
            </a:lvl6pPr>
            <a:lvl7pPr indent="0" marL="2057400" rtl="0">
              <a:spcBef>
                <a:spcPts val="0"/>
              </a:spcBef>
              <a:buFont typeface="Questrial"/>
              <a:buNone/>
              <a:defRPr/>
            </a:lvl7pPr>
            <a:lvl8pPr indent="0" marL="2400300" rtl="0">
              <a:spcBef>
                <a:spcPts val="0"/>
              </a:spcBef>
              <a:buFont typeface="Questrial"/>
              <a:buNone/>
              <a:defRPr/>
            </a:lvl8pPr>
            <a:lvl9pPr indent="0" marL="2743200" rtl="0">
              <a:spcBef>
                <a:spcPts val="0"/>
              </a:spcBef>
              <a:buFont typeface="Questrial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2" Type="http://schemas.openxmlformats.org/officeDocument/2006/relationships/slideLayout" Target="../slideLayouts/slideLayout2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2E2EE"/>
            </a:gs>
            <a:gs pos="10000">
              <a:srgbClr val="92E2EE"/>
            </a:gs>
            <a:gs pos="100000">
              <a:srgbClr val="07578E"/>
            </a:gs>
          </a:gsLst>
          <a:lin ang="612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6905226" y="2222500"/>
            <a:ext cx="2236394" cy="2406649"/>
            <a:chOff x="9206968" y="2963333"/>
            <a:chExt cx="2981858" cy="3208866"/>
          </a:xfrm>
        </p:grpSpPr>
        <p:cxnSp>
          <p:nvCxnSpPr>
            <p:cNvPr id="6" name="Shape 6"/>
            <p:cNvCxnSpPr/>
            <p:nvPr/>
          </p:nvCxnSpPr>
          <p:spPr>
            <a:xfrm flipH="1">
              <a:off x="11276011" y="2963333"/>
              <a:ext cx="912814" cy="912811"/>
            </a:xfrm>
            <a:prstGeom prst="straightConnector1">
              <a:avLst/>
            </a:prstGeom>
            <a:noFill/>
            <a:ln cap="flat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flipH="1">
              <a:off x="9206968" y="3190343"/>
              <a:ext cx="2981857" cy="2981855"/>
            </a:xfrm>
            <a:prstGeom prst="straightConnector1">
              <a:avLst/>
            </a:prstGeom>
            <a:noFill/>
            <a:ln cap="flat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10292291" y="3285067"/>
              <a:ext cx="1896534" cy="1896532"/>
            </a:xfrm>
            <a:prstGeom prst="straightConnector1">
              <a:avLst/>
            </a:prstGeom>
            <a:noFill/>
            <a:ln cap="flat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443103" y="3131080"/>
              <a:ext cx="1745721" cy="1745720"/>
            </a:xfrm>
            <a:prstGeom prst="straightConnector1">
              <a:avLst/>
            </a:prstGeom>
            <a:noFill/>
            <a:ln cap="flat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918826" y="3683001"/>
              <a:ext cx="1270001" cy="1269998"/>
            </a:xfrm>
            <a:prstGeom prst="straightConnector1">
              <a:avLst/>
            </a:prstGeom>
            <a:noFill/>
            <a:ln cap="flat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" name="Shape 11"/>
          <p:cNvSpPr txBox="1"/>
          <p:nvPr>
            <p:ph type="title"/>
          </p:nvPr>
        </p:nvSpPr>
        <p:spPr>
          <a:xfrm>
            <a:off x="513158" y="3365498"/>
            <a:ext cx="64007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Quest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513158" y="514350"/>
            <a:ext cx="6400799" cy="27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38113" marL="214313" marR="0" rtl="0" algn="l">
              <a:spcBef>
                <a:spcPts val="30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1pPr>
            <a:lvl2pPr indent="-145732" marL="557213" marR="0" rtl="0" algn="l">
              <a:spcBef>
                <a:spcPts val="27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2pPr>
            <a:lvl3pPr indent="-153353" marL="900113" marR="0" rtl="0" algn="l">
              <a:spcBef>
                <a:spcPts val="24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3pPr>
            <a:lvl4pPr indent="-75248" marL="1157288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4pPr>
            <a:lvl5pPr indent="-75248" marL="1500188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5pPr>
            <a:lvl6pPr indent="-118110" marL="1885950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6pPr>
            <a:lvl7pPr indent="-118110" marL="2228850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7pPr>
            <a:lvl8pPr indent="-118110" marL="2571750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8pPr>
            <a:lvl9pPr indent="-118110" marL="2914650" marR="0" rtl="0" algn="l">
              <a:spcBef>
                <a:spcPts val="210"/>
              </a:spcBef>
              <a:spcAft>
                <a:spcPts val="450"/>
              </a:spcAft>
              <a:buClr>
                <a:schemeClr val="lt1"/>
              </a:buClr>
              <a:buFont typeface="Noto Symbol"/>
              <a:buChar char="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7428309" y="4629150"/>
            <a:ext cx="120015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513158" y="4629150"/>
            <a:ext cx="5657849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342900" marR="0" rtl="0" algn="l">
              <a:spcBef>
                <a:spcPts val="0"/>
              </a:spcBef>
              <a:defRPr/>
            </a:lvl2pPr>
            <a:lvl3pPr indent="0" marL="685800" marR="0" rtl="0" algn="l">
              <a:spcBef>
                <a:spcPts val="0"/>
              </a:spcBef>
              <a:defRPr/>
            </a:lvl3pPr>
            <a:lvl4pPr indent="0" marL="1028700" marR="0" rtl="0" algn="l">
              <a:spcBef>
                <a:spcPts val="0"/>
              </a:spcBef>
              <a:defRPr/>
            </a:lvl4pPr>
            <a:lvl5pPr indent="0" marL="1371600" marR="0" rtl="0" algn="l">
              <a:spcBef>
                <a:spcPts val="0"/>
              </a:spcBef>
              <a:defRPr/>
            </a:lvl5pPr>
            <a:lvl6pPr indent="0" marL="1714500" marR="0" rtl="0" algn="l">
              <a:spcBef>
                <a:spcPts val="0"/>
              </a:spcBef>
              <a:defRPr/>
            </a:lvl6pPr>
            <a:lvl7pPr indent="0" marL="2057400" marR="0" rtl="0" algn="l">
              <a:spcBef>
                <a:spcPts val="0"/>
              </a:spcBef>
              <a:defRPr/>
            </a:lvl7pPr>
            <a:lvl8pPr indent="0" marL="2400300" marR="0" rtl="0" algn="l">
              <a:spcBef>
                <a:spcPts val="0"/>
              </a:spcBef>
              <a:defRPr/>
            </a:lvl8pPr>
            <a:lvl9pPr indent="0" marL="27432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7772400" y="4183857"/>
            <a:ext cx="856683" cy="502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2400" u="none" cap="none" strike="noStrike">
                <a:solidFill>
                  <a:srgbClr val="09304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</a:lstStyle>
          <a:p>
            <a:pPr indent="0" lvl="0" marL="0">
              <a:spcBef>
                <a:spcPts val="0"/>
              </a:spcBef>
              <a:buClr>
                <a:srgbClr val="09304A"/>
              </a:buClr>
              <a:buSzPct val="25000"/>
              <a:buFont typeface="Quest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image" Target="../media/image0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513158" y="514350"/>
            <a:ext cx="600075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baseline="0" i="0" lang="en" sz="3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CIM TRI 2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513158" y="2882900"/>
            <a:ext cx="48006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450"/>
              </a:spcAft>
              <a:buClr>
                <a:schemeClr val="lt1"/>
              </a:buClr>
              <a:buSzPct val="25000"/>
              <a:buFont typeface="Noto Symbol"/>
              <a:buNone/>
            </a:pPr>
            <a:r>
              <a:rPr b="0" baseline="0" i="0" lang="en" sz="1575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By Sagar Garg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EXTREME REDESIGN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Designed a USB and SD card holder</a:t>
            </a:r>
          </a:p>
          <a:p>
            <a:pPr indent="-342900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Holds up to 3 USB drives and 3 SD cards</a:t>
            </a:r>
          </a:p>
          <a:p>
            <a:pPr indent="-342900" lvl="0" marL="457200" marR="0" rtl="0" algn="l">
              <a:spcBef>
                <a:spcPts val="450"/>
              </a:spcBef>
              <a:spcAft>
                <a:spcPts val="45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Keeps USB’s and SD’s in a safe location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AutoDesk Inventor 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787" y="1399750"/>
            <a:ext cx="3632400" cy="31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1276" l="16028" r="30202" t="1286"/>
          <a:stretch/>
        </p:blipFill>
        <p:spPr>
          <a:xfrm>
            <a:off x="2565900" y="1445175"/>
            <a:ext cx="3098099" cy="31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USB and SD Card Holder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b="0" baseline="0" i="0" lang="en" sz="27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WATER JET CUTTER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Learned how to use FlowCut</a:t>
            </a:r>
          </a:p>
          <a:p>
            <a:pPr indent="-361950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Learned how to use FlowPath</a:t>
            </a:r>
          </a:p>
          <a:p>
            <a:pPr indent="-361950" lvl="0" marL="457200" marR="0" rtl="0" algn="l"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Learned how to use the water jet</a:t>
            </a:r>
          </a:p>
          <a:p>
            <a:pPr indent="-361950" lvl="0" marL="457200" marR="0" rtl="0" algn="l">
              <a:spcBef>
                <a:spcPts val="450"/>
              </a:spcBef>
              <a:spcAft>
                <a:spcPts val="45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F486F"/>
                </a:solidFill>
                <a:latin typeface="Questrial"/>
                <a:ea typeface="Questrial"/>
                <a:cs typeface="Questrial"/>
                <a:sym typeface="Questrial"/>
              </a:rPr>
              <a:t>Designed my initials in AutoDesk Inventor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FlowPath</a:t>
            </a: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394" y="1757475"/>
            <a:ext cx="3907500" cy="23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" y="1757525"/>
            <a:ext cx="4053475" cy="2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FlowCut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36" y="1348475"/>
            <a:ext cx="4988124" cy="31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AutoDesk Inventor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5851" y="1498600"/>
            <a:ext cx="4277699" cy="2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101100"/>
            <a:ext cx="7315499" cy="1013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" sz="27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Water Jet Piece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16702" l="9325" r="16424" t="12616"/>
          <a:stretch/>
        </p:blipFill>
        <p:spPr>
          <a:xfrm>
            <a:off x="3695050" y="1518525"/>
            <a:ext cx="4907400" cy="26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 b="19257" l="0" r="0" t="19666"/>
          <a:stretch/>
        </p:blipFill>
        <p:spPr>
          <a:xfrm rot="-5400000">
            <a:off x="614314" y="1407949"/>
            <a:ext cx="2603123" cy="284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