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918400" cy="5120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" d="100"/>
          <a:sy n="14" d="100"/>
        </p:scale>
        <p:origin x="25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380311"/>
            <a:ext cx="27980640" cy="17827413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6895217"/>
            <a:ext cx="24688800" cy="1236302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8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726267"/>
            <a:ext cx="7098030" cy="433950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726267"/>
            <a:ext cx="20882610" cy="433950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1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2766055"/>
            <a:ext cx="28392120" cy="21300436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34268002"/>
            <a:ext cx="28392120" cy="11201396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3631334"/>
            <a:ext cx="13990320" cy="32489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3631334"/>
            <a:ext cx="13990320" cy="32489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726278"/>
            <a:ext cx="28392120" cy="989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2552684"/>
            <a:ext cx="13926024" cy="615187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8704560"/>
            <a:ext cx="13926024" cy="27511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2552684"/>
            <a:ext cx="13994608" cy="6151876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8704560"/>
            <a:ext cx="13994608" cy="27511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413760"/>
            <a:ext cx="10617041" cy="119481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7372785"/>
            <a:ext cx="16664940" cy="36389733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5361920"/>
            <a:ext cx="10617041" cy="2845985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413760"/>
            <a:ext cx="10617041" cy="119481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7372785"/>
            <a:ext cx="16664940" cy="36389733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5361920"/>
            <a:ext cx="10617041" cy="2845985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8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726278"/>
            <a:ext cx="283921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3631334"/>
            <a:ext cx="283921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7460758"/>
            <a:ext cx="74066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A748-0706-4E3C-89EA-8C85B9663A68}" type="datetimeFigureOut">
              <a:rPr lang="en-IN" smtClean="0"/>
              <a:t>14-02-2015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7460758"/>
            <a:ext cx="111099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7460758"/>
            <a:ext cx="74066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6A79-5DF8-4908-94B7-E3C1B19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1</cp:revision>
  <dcterms:created xsi:type="dcterms:W3CDTF">2015-02-14T05:38:00Z</dcterms:created>
  <dcterms:modified xsi:type="dcterms:W3CDTF">2015-02-14T05:41:38Z</dcterms:modified>
</cp:coreProperties>
</file>