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2"/>
  </p:notesMasterIdLst>
  <p:sldIdLst>
    <p:sldId id="256" r:id="rId2"/>
    <p:sldId id="257" r:id="rId3"/>
    <p:sldId id="259" r:id="rId4"/>
    <p:sldId id="273" r:id="rId5"/>
    <p:sldId id="260" r:id="rId6"/>
    <p:sldId id="274" r:id="rId7"/>
    <p:sldId id="275" r:id="rId8"/>
    <p:sldId id="276" r:id="rId9"/>
    <p:sldId id="277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607F4-A9BA-466C-A5FC-AED8158C5396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5D097-D56C-4620-8CEA-99BBB9E06B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8954-CDE0-4F6A-AC9F-5DF74FB503A2}" type="datetime4">
              <a:rPr lang="en-US" smtClean="0"/>
              <a:t>July 27,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D579-FBAB-46F1-8EBF-472694964217}" type="datetime4">
              <a:rPr lang="en-US" smtClean="0"/>
              <a:t>July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6C78-DCC4-4835-9C95-E47F67901E16}" type="datetime4">
              <a:rPr lang="en-US" smtClean="0"/>
              <a:t>July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E98E-838D-49F4-972A-1CC5CEA09970}" type="datetime4">
              <a:rPr lang="en-US" smtClean="0"/>
              <a:t>July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1E27-792B-4CB7-B2FF-78B2EB426E91}" type="datetime4">
              <a:rPr lang="en-US" smtClean="0"/>
              <a:t>July 27,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9163-3F23-4636-9E7F-A44EF1E60C5C}" type="datetime4">
              <a:rPr lang="en-US" smtClean="0"/>
              <a:t>July 27,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3BB8-82E6-4ED5-B045-E9569F10EA67}" type="datetime4">
              <a:rPr lang="en-US" smtClean="0"/>
              <a:t>July 27,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66E8-9BAE-43C3-B356-766D2CA1728B}" type="datetime4">
              <a:rPr lang="en-US" smtClean="0"/>
              <a:t>July 27,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D262-4046-49D2-A956-BE29B3C4455E}" type="datetime4">
              <a:rPr lang="en-US" smtClean="0"/>
              <a:t>July 27,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8D55-0E03-4CCA-903A-DB4CC229A252}" type="datetime4">
              <a:rPr lang="en-US" smtClean="0"/>
              <a:t>July 27,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2619-8A86-492E-BDE9-9AE4DE69D645}" type="datetime4">
              <a:rPr lang="en-US" smtClean="0"/>
              <a:t>July 27,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E65C93-3319-488A-92F7-C22C55DE63C0}" type="datetime4">
              <a:rPr lang="en-US" smtClean="0"/>
              <a:t>July 27,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500CDDA-8508-469D-A135-56B3FF13EE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772400" cy="22098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ctr"/>
            <a:endParaRPr lang="en-US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Krishna KC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610168)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Sagar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Ghimire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(610104)</a:t>
            </a:r>
          </a:p>
          <a:p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Saroj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Thapa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(610138)</a:t>
            </a:r>
          </a:p>
          <a:p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Yubraj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Ghimire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(610143)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06E8-A644-4BF6-BDE7-B8D1CB0483FC}" type="datetime4">
              <a:rPr lang="en-US" smtClean="0"/>
              <a:t>July 27,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2438400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Pre-Project </a:t>
            </a: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  <a:b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BlogView</a:t>
            </a:r>
            <a:endParaRPr lang="en-US" sz="5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A6A-1AC2-4E84-9293-9262967C42D0}" type="datetime4">
              <a:rPr lang="en-US" smtClean="0"/>
              <a:t>July 27,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800" dirty="0">
                <a:latin typeface="Copperplate Gothic Bold" pitchFamily="34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A6A-1AC2-4E84-9293-9262967C42D0}" type="datetime4">
              <a:rPr lang="en-US" smtClean="0"/>
              <a:t>July 27,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Architecture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ase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Sequence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Diagrams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A6A-1AC2-4E84-9293-9262967C42D0}" type="datetime4">
              <a:rPr lang="en-US" smtClean="0"/>
              <a:t>July 27,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 Application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blog posts belonging on several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account the user feedback and good content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A6A-1AC2-4E84-9293-9262967C42D0}" type="datetime4">
              <a:rPr lang="en-US" smtClean="0"/>
              <a:t>July 27,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 of the existing blogs do not have reward based on the rating made by reader.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Rating system for every post by user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Payment based on rating and feedback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Category-wise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blog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1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A6A-1AC2-4E84-9293-9262967C42D0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407026"/>
            <a:ext cx="7848600" cy="6294472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82562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7026"/>
            <a:ext cx="7391400" cy="59937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A6A-1AC2-4E84-9293-9262967C42D0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407026"/>
            <a:ext cx="7848600" cy="6294472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82562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19112"/>
            <a:ext cx="6324599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7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A6A-1AC2-4E84-9293-9262967C42D0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407026"/>
            <a:ext cx="7848600" cy="6294472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82562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 Register Account 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1371600"/>
            <a:ext cx="8083296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1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A6A-1AC2-4E84-9293-9262967C42D0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407026"/>
            <a:ext cx="7848600" cy="6294472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82562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 Create Post 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1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A6A-1AC2-4E84-9293-9262967C42D0}" type="datetime4">
              <a:rPr lang="en-US" smtClean="0"/>
              <a:t>July 27,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CDDA-8508-469D-A135-56B3FF13EE2D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407026"/>
            <a:ext cx="7848600" cy="6294472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82562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 Payment 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8153400" cy="471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59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388</TotalTime>
  <Words>134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Copperplate Gothic Bold</vt:lpstr>
      <vt:lpstr>Franklin Gothic Book</vt:lpstr>
      <vt:lpstr>Perpetua</vt:lpstr>
      <vt:lpstr>Times New Roman</vt:lpstr>
      <vt:lpstr>Wingdings 2</vt:lpstr>
      <vt:lpstr>Equity</vt:lpstr>
      <vt:lpstr>Pre-Project Presentation on BlogView</vt:lpstr>
      <vt:lpstr>Overview</vt:lpstr>
      <vt:lpstr>Introduction</vt:lpstr>
      <vt:lpstr>Problem Statement</vt:lpstr>
      <vt:lpstr>System Architecture</vt:lpstr>
      <vt:lpstr>Use Case Diagram</vt:lpstr>
      <vt:lpstr>Sequence Diagram: Register Account  </vt:lpstr>
      <vt:lpstr>Sequence Diagram: Create Post  </vt:lpstr>
      <vt:lpstr>Sequence Diagram: Payment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on Library Management System</dc:title>
  <dc:creator>610143</dc:creator>
  <cp:lastModifiedBy>yubak</cp:lastModifiedBy>
  <cp:revision>38</cp:revision>
  <dcterms:created xsi:type="dcterms:W3CDTF">2019-07-03T16:47:00Z</dcterms:created>
  <dcterms:modified xsi:type="dcterms:W3CDTF">2019-07-27T05:24:04Z</dcterms:modified>
</cp:coreProperties>
</file>