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59" r:id="rId4"/>
    <p:sldId id="273" r:id="rId5"/>
    <p:sldId id="260" r:id="rId6"/>
    <p:sldId id="274" r:id="rId7"/>
    <p:sldId id="275" r:id="rId8"/>
    <p:sldId id="276" r:id="rId9"/>
    <p:sldId id="27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07F4-A9BA-466C-A5FC-AED8158C539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5D097-D56C-4620-8CEA-99BBB9E06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8954-CDE0-4F6A-AC9F-5DF74FB503A2}" type="datetime4">
              <a:rPr lang="en-US" smtClean="0"/>
              <a:t>July 26,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D579-FBAB-46F1-8EBF-472694964217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6C78-DCC4-4835-9C95-E47F67901E16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8E-838D-49F4-972A-1CC5CEA09970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1E27-792B-4CB7-B2FF-78B2EB426E91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163-3F23-4636-9E7F-A44EF1E60C5C}" type="datetime4">
              <a:rPr lang="en-US" smtClean="0"/>
              <a:t>July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3BB8-82E6-4ED5-B045-E9569F10EA67}" type="datetime4">
              <a:rPr lang="en-US" smtClean="0"/>
              <a:t>July 26,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66E8-9BAE-43C3-B356-766D2CA1728B}" type="datetime4">
              <a:rPr lang="en-US" smtClean="0"/>
              <a:t>July 26,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D262-4046-49D2-A956-BE29B3C4455E}" type="datetime4">
              <a:rPr lang="en-US" smtClean="0"/>
              <a:t>July 26,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8D55-0E03-4CCA-903A-DB4CC229A252}" type="datetime4">
              <a:rPr lang="en-US" smtClean="0"/>
              <a:t>July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2619-8A86-492E-BDE9-9AE4DE69D645}" type="datetime4">
              <a:rPr lang="en-US" smtClean="0"/>
              <a:t>July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E65C93-3319-488A-92F7-C22C55DE63C0}" type="datetime4">
              <a:rPr lang="en-US" smtClean="0"/>
              <a:t>July 26,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772400" cy="2209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Krishna KC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610168)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Ghimire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(610104)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Saroj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(610138)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Yubraj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Ghimire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(610143)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06E8-A644-4BF6-BDE7-B8D1CB0483FC}" type="datetime4">
              <a:rPr lang="en-US" smtClean="0"/>
              <a:t>July 26,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4384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Pre-Project 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BlogView</a:t>
            </a:r>
            <a:endParaRPr lang="en-US"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>
                <a:latin typeface="Copperplate Gothic Bold" pitchFamily="34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Application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blog posts belonging on several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account the user feedback and good content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of the existing blogs do not have reward based on the rating made by reader.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 system for every post by user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Payment based on rating and feedback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Category-wise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blog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589588"/>
            <a:ext cx="6858000" cy="5735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19112"/>
            <a:ext cx="6324599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7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Register Account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371600"/>
            <a:ext cx="8083296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Create Post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Payment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153400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387</TotalTime>
  <Words>134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Copperplate Gothic Bold</vt:lpstr>
      <vt:lpstr>Franklin Gothic Book</vt:lpstr>
      <vt:lpstr>Perpetua</vt:lpstr>
      <vt:lpstr>Times New Roman</vt:lpstr>
      <vt:lpstr>Wingdings 2</vt:lpstr>
      <vt:lpstr>Equity</vt:lpstr>
      <vt:lpstr>Pre-Project Presentation on BlogView</vt:lpstr>
      <vt:lpstr>Overview</vt:lpstr>
      <vt:lpstr>Introduction</vt:lpstr>
      <vt:lpstr>Problem Statement</vt:lpstr>
      <vt:lpstr>System Architecture</vt:lpstr>
      <vt:lpstr>Use Case Diagram</vt:lpstr>
      <vt:lpstr>Sequence Diagram: Register Account  </vt:lpstr>
      <vt:lpstr>Sequence Diagram: Create Post  </vt:lpstr>
      <vt:lpstr>Sequence Diagram: Payment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Library Management System</dc:title>
  <dc:creator>610143</dc:creator>
  <cp:lastModifiedBy>yubak</cp:lastModifiedBy>
  <cp:revision>37</cp:revision>
  <dcterms:created xsi:type="dcterms:W3CDTF">2019-07-03T16:47:00Z</dcterms:created>
  <dcterms:modified xsi:type="dcterms:W3CDTF">2019-07-27T04:20:16Z</dcterms:modified>
</cp:coreProperties>
</file>