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6" r:id="rId1"/>
  </p:sldMasterIdLst>
  <p:notesMasterIdLst>
    <p:notesMasterId r:id="rId38"/>
  </p:notesMasterIdLst>
  <p:sldIdLst>
    <p:sldId id="256" r:id="rId2"/>
    <p:sldId id="280" r:id="rId3"/>
    <p:sldId id="257" r:id="rId4"/>
    <p:sldId id="258" r:id="rId5"/>
    <p:sldId id="259" r:id="rId6"/>
    <p:sldId id="260" r:id="rId7"/>
    <p:sldId id="261" r:id="rId8"/>
    <p:sldId id="262" r:id="rId9"/>
    <p:sldId id="263" r:id="rId10"/>
    <p:sldId id="267" r:id="rId11"/>
    <p:sldId id="266" r:id="rId12"/>
    <p:sldId id="265" r:id="rId13"/>
    <p:sldId id="268" r:id="rId14"/>
    <p:sldId id="269" r:id="rId15"/>
    <p:sldId id="270" r:id="rId16"/>
    <p:sldId id="272" r:id="rId17"/>
    <p:sldId id="273" r:id="rId18"/>
    <p:sldId id="274" r:id="rId19"/>
    <p:sldId id="275" r:id="rId20"/>
    <p:sldId id="276"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78" r:id="rId35"/>
    <p:sldId id="277" r:id="rId36"/>
    <p:sldId id="279" r:id="rId37"/>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4672" autoAdjust="0"/>
  </p:normalViewPr>
  <p:slideViewPr>
    <p:cSldViewPr>
      <p:cViewPr varScale="1">
        <p:scale>
          <a:sx n="93" d="100"/>
          <a:sy n="93" d="100"/>
        </p:scale>
        <p:origin x="600" y="48"/>
      </p:cViewPr>
      <p:guideLst>
        <p:guide orient="horz" pos="2160"/>
        <p:guide pos="3120"/>
      </p:guideLst>
    </p:cSldViewPr>
  </p:slideViewPr>
  <p:outlineViewPr>
    <p:cViewPr>
      <p:scale>
        <a:sx n="33" d="100"/>
        <a:sy n="33" d="100"/>
      </p:scale>
      <p:origin x="0" y="-16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Gudikandula" userId="d530867792fb1603" providerId="LiveId" clId="{3D166C9C-3044-4BAE-B967-DE75382F33D8}"/>
    <pc:docChg chg="custSel delSld modSld sldOrd">
      <pc:chgData name="Sagar Gudikandula" userId="d530867792fb1603" providerId="LiveId" clId="{3D166C9C-3044-4BAE-B967-DE75382F33D8}" dt="2022-12-09T07:25:01.940" v="671" actId="207"/>
      <pc:docMkLst>
        <pc:docMk/>
      </pc:docMkLst>
      <pc:sldChg chg="addSp delSp modSp mod">
        <pc:chgData name="Sagar Gudikandula" userId="d530867792fb1603" providerId="LiveId" clId="{3D166C9C-3044-4BAE-B967-DE75382F33D8}" dt="2022-12-09T07:13:44.398" v="621" actId="207"/>
        <pc:sldMkLst>
          <pc:docMk/>
          <pc:sldMk cId="0" sldId="256"/>
        </pc:sldMkLst>
        <pc:spChg chg="mod">
          <ac:chgData name="Sagar Gudikandula" userId="d530867792fb1603" providerId="LiveId" clId="{3D166C9C-3044-4BAE-B967-DE75382F33D8}" dt="2022-12-09T07:13:44.398" v="621" actId="207"/>
          <ac:spMkLst>
            <pc:docMk/>
            <pc:sldMk cId="0" sldId="256"/>
            <ac:spMk id="2" creationId="{00000000-0000-0000-0000-000000000000}"/>
          </ac:spMkLst>
        </pc:spChg>
        <pc:spChg chg="mod">
          <ac:chgData name="Sagar Gudikandula" userId="d530867792fb1603" providerId="LiveId" clId="{3D166C9C-3044-4BAE-B967-DE75382F33D8}" dt="2022-12-09T07:11:29.099" v="610" actId="1076"/>
          <ac:spMkLst>
            <pc:docMk/>
            <pc:sldMk cId="0" sldId="256"/>
            <ac:spMk id="4" creationId="{EAC8BCB2-15D9-A494-4856-D9E3255C6018}"/>
          </ac:spMkLst>
        </pc:spChg>
        <pc:spChg chg="mod">
          <ac:chgData name="Sagar Gudikandula" userId="d530867792fb1603" providerId="LiveId" clId="{3D166C9C-3044-4BAE-B967-DE75382F33D8}" dt="2022-12-09T07:11:19.550" v="609" actId="1076"/>
          <ac:spMkLst>
            <pc:docMk/>
            <pc:sldMk cId="0" sldId="256"/>
            <ac:spMk id="6" creationId="{F5CA920C-46C5-DEFE-87A8-00024D220156}"/>
          </ac:spMkLst>
        </pc:spChg>
        <pc:picChg chg="add mod">
          <ac:chgData name="Sagar Gudikandula" userId="d530867792fb1603" providerId="LiveId" clId="{3D166C9C-3044-4BAE-B967-DE75382F33D8}" dt="2022-12-09T07:12:27.513" v="617" actId="1076"/>
          <ac:picMkLst>
            <pc:docMk/>
            <pc:sldMk cId="0" sldId="256"/>
            <ac:picMk id="5" creationId="{56650269-D749-67FF-36B7-FA364EE1733D}"/>
          </ac:picMkLst>
        </pc:picChg>
        <pc:picChg chg="del">
          <ac:chgData name="Sagar Gudikandula" userId="d530867792fb1603" providerId="LiveId" clId="{3D166C9C-3044-4BAE-B967-DE75382F33D8}" dt="2022-12-09T05:45:24.317" v="381" actId="21"/>
          <ac:picMkLst>
            <pc:docMk/>
            <pc:sldMk cId="0" sldId="256"/>
            <ac:picMk id="1036" creationId="{70C5C22C-03E6-77D1-1458-20A568FE6219}"/>
          </ac:picMkLst>
        </pc:picChg>
      </pc:sldChg>
      <pc:sldChg chg="modSp mod">
        <pc:chgData name="Sagar Gudikandula" userId="d530867792fb1603" providerId="LiveId" clId="{3D166C9C-3044-4BAE-B967-DE75382F33D8}" dt="2022-12-09T07:13:53.490" v="622" actId="207"/>
        <pc:sldMkLst>
          <pc:docMk/>
          <pc:sldMk cId="0" sldId="257"/>
        </pc:sldMkLst>
        <pc:spChg chg="mod">
          <ac:chgData name="Sagar Gudikandula" userId="d530867792fb1603" providerId="LiveId" clId="{3D166C9C-3044-4BAE-B967-DE75382F33D8}" dt="2022-12-09T07:13:53.490" v="622" actId="207"/>
          <ac:spMkLst>
            <pc:docMk/>
            <pc:sldMk cId="0" sldId="257"/>
            <ac:spMk id="2" creationId="{00000000-0000-0000-0000-000000000000}"/>
          </ac:spMkLst>
        </pc:spChg>
        <pc:spChg chg="mod">
          <ac:chgData name="Sagar Gudikandula" userId="d530867792fb1603" providerId="LiveId" clId="{3D166C9C-3044-4BAE-B967-DE75382F33D8}" dt="2022-12-09T05:45:03.312" v="379" actId="14100"/>
          <ac:spMkLst>
            <pc:docMk/>
            <pc:sldMk cId="0" sldId="257"/>
            <ac:spMk id="3" creationId="{00000000-0000-0000-0000-000000000000}"/>
          </ac:spMkLst>
        </pc:spChg>
      </pc:sldChg>
      <pc:sldChg chg="modSp mod">
        <pc:chgData name="Sagar Gudikandula" userId="d530867792fb1603" providerId="LiveId" clId="{3D166C9C-3044-4BAE-B967-DE75382F33D8}" dt="2022-12-09T07:15:10.685" v="625" actId="207"/>
        <pc:sldMkLst>
          <pc:docMk/>
          <pc:sldMk cId="0" sldId="259"/>
        </pc:sldMkLst>
        <pc:spChg chg="mod">
          <ac:chgData name="Sagar Gudikandula" userId="d530867792fb1603" providerId="LiveId" clId="{3D166C9C-3044-4BAE-B967-DE75382F33D8}" dt="2022-12-09T07:15:10.685" v="625" actId="207"/>
          <ac:spMkLst>
            <pc:docMk/>
            <pc:sldMk cId="0" sldId="259"/>
            <ac:spMk id="2" creationId="{00000000-0000-0000-0000-000000000000}"/>
          </ac:spMkLst>
        </pc:spChg>
      </pc:sldChg>
      <pc:sldChg chg="modSp mod">
        <pc:chgData name="Sagar Gudikandula" userId="d530867792fb1603" providerId="LiveId" clId="{3D166C9C-3044-4BAE-B967-DE75382F33D8}" dt="2022-12-09T07:15:28.772" v="626" actId="207"/>
        <pc:sldMkLst>
          <pc:docMk/>
          <pc:sldMk cId="0" sldId="260"/>
        </pc:sldMkLst>
        <pc:spChg chg="mod">
          <ac:chgData name="Sagar Gudikandula" userId="d530867792fb1603" providerId="LiveId" clId="{3D166C9C-3044-4BAE-B967-DE75382F33D8}" dt="2022-12-09T07:15:28.772" v="626" actId="207"/>
          <ac:spMkLst>
            <pc:docMk/>
            <pc:sldMk cId="0" sldId="260"/>
            <ac:spMk id="2" creationId="{00000000-0000-0000-0000-000000000000}"/>
          </ac:spMkLst>
        </pc:spChg>
      </pc:sldChg>
      <pc:sldChg chg="modSp mod">
        <pc:chgData name="Sagar Gudikandula" userId="d530867792fb1603" providerId="LiveId" clId="{3D166C9C-3044-4BAE-B967-DE75382F33D8}" dt="2022-12-09T07:15:40.223" v="627" actId="207"/>
        <pc:sldMkLst>
          <pc:docMk/>
          <pc:sldMk cId="0" sldId="261"/>
        </pc:sldMkLst>
        <pc:spChg chg="mod">
          <ac:chgData name="Sagar Gudikandula" userId="d530867792fb1603" providerId="LiveId" clId="{3D166C9C-3044-4BAE-B967-DE75382F33D8}" dt="2022-12-09T07:15:40.223" v="627" actId="207"/>
          <ac:spMkLst>
            <pc:docMk/>
            <pc:sldMk cId="0" sldId="261"/>
            <ac:spMk id="2" creationId="{00000000-0000-0000-0000-000000000000}"/>
          </ac:spMkLst>
        </pc:spChg>
      </pc:sldChg>
      <pc:sldChg chg="modSp mod">
        <pc:chgData name="Sagar Gudikandula" userId="d530867792fb1603" providerId="LiveId" clId="{3D166C9C-3044-4BAE-B967-DE75382F33D8}" dt="2022-12-09T07:16:07.693" v="628" actId="207"/>
        <pc:sldMkLst>
          <pc:docMk/>
          <pc:sldMk cId="0" sldId="262"/>
        </pc:sldMkLst>
        <pc:spChg chg="mod">
          <ac:chgData name="Sagar Gudikandula" userId="d530867792fb1603" providerId="LiveId" clId="{3D166C9C-3044-4BAE-B967-DE75382F33D8}" dt="2022-12-09T07:16:07.693" v="628" actId="207"/>
          <ac:spMkLst>
            <pc:docMk/>
            <pc:sldMk cId="0" sldId="262"/>
            <ac:spMk id="2" creationId="{00000000-0000-0000-0000-000000000000}"/>
          </ac:spMkLst>
        </pc:spChg>
      </pc:sldChg>
      <pc:sldChg chg="modSp mod">
        <pc:chgData name="Sagar Gudikandula" userId="d530867792fb1603" providerId="LiveId" clId="{3D166C9C-3044-4BAE-B967-DE75382F33D8}" dt="2022-12-09T07:16:56.672" v="629" actId="207"/>
        <pc:sldMkLst>
          <pc:docMk/>
          <pc:sldMk cId="0" sldId="263"/>
        </pc:sldMkLst>
        <pc:spChg chg="mod">
          <ac:chgData name="Sagar Gudikandula" userId="d530867792fb1603" providerId="LiveId" clId="{3D166C9C-3044-4BAE-B967-DE75382F33D8}" dt="2022-12-09T07:16:56.672" v="629" actId="207"/>
          <ac:spMkLst>
            <pc:docMk/>
            <pc:sldMk cId="0" sldId="263"/>
            <ac:spMk id="2" creationId="{00000000-0000-0000-0000-000000000000}"/>
          </ac:spMkLst>
        </pc:spChg>
      </pc:sldChg>
      <pc:sldChg chg="modSp mod">
        <pc:chgData name="Sagar Gudikandula" userId="d530867792fb1603" providerId="LiveId" clId="{3D166C9C-3044-4BAE-B967-DE75382F33D8}" dt="2022-12-09T07:17:32.716" v="632" actId="207"/>
        <pc:sldMkLst>
          <pc:docMk/>
          <pc:sldMk cId="0" sldId="265"/>
        </pc:sldMkLst>
        <pc:spChg chg="mod">
          <ac:chgData name="Sagar Gudikandula" userId="d530867792fb1603" providerId="LiveId" clId="{3D166C9C-3044-4BAE-B967-DE75382F33D8}" dt="2022-12-09T07:17:32.716" v="632" actId="207"/>
          <ac:spMkLst>
            <pc:docMk/>
            <pc:sldMk cId="0" sldId="265"/>
            <ac:spMk id="3" creationId="{00000000-0000-0000-0000-000000000000}"/>
          </ac:spMkLst>
        </pc:spChg>
      </pc:sldChg>
      <pc:sldChg chg="modSp mod">
        <pc:chgData name="Sagar Gudikandula" userId="d530867792fb1603" providerId="LiveId" clId="{3D166C9C-3044-4BAE-B967-DE75382F33D8}" dt="2022-12-09T07:17:22.507" v="631" actId="207"/>
        <pc:sldMkLst>
          <pc:docMk/>
          <pc:sldMk cId="0" sldId="266"/>
        </pc:sldMkLst>
        <pc:spChg chg="mod">
          <ac:chgData name="Sagar Gudikandula" userId="d530867792fb1603" providerId="LiveId" clId="{3D166C9C-3044-4BAE-B967-DE75382F33D8}" dt="2022-12-09T07:17:22.507" v="631" actId="207"/>
          <ac:spMkLst>
            <pc:docMk/>
            <pc:sldMk cId="0" sldId="266"/>
            <ac:spMk id="2" creationId="{00000000-0000-0000-0000-000000000000}"/>
          </ac:spMkLst>
        </pc:spChg>
      </pc:sldChg>
      <pc:sldChg chg="modSp mod">
        <pc:chgData name="Sagar Gudikandula" userId="d530867792fb1603" providerId="LiveId" clId="{3D166C9C-3044-4BAE-B967-DE75382F33D8}" dt="2022-12-09T07:17:11.518" v="630" actId="207"/>
        <pc:sldMkLst>
          <pc:docMk/>
          <pc:sldMk cId="0" sldId="267"/>
        </pc:sldMkLst>
        <pc:spChg chg="mod">
          <ac:chgData name="Sagar Gudikandula" userId="d530867792fb1603" providerId="LiveId" clId="{3D166C9C-3044-4BAE-B967-DE75382F33D8}" dt="2022-12-09T07:17:11.518" v="630" actId="207"/>
          <ac:spMkLst>
            <pc:docMk/>
            <pc:sldMk cId="0" sldId="267"/>
            <ac:spMk id="2" creationId="{00000000-0000-0000-0000-000000000000}"/>
          </ac:spMkLst>
        </pc:spChg>
      </pc:sldChg>
      <pc:sldChg chg="modSp mod">
        <pc:chgData name="Sagar Gudikandula" userId="d530867792fb1603" providerId="LiveId" clId="{3D166C9C-3044-4BAE-B967-DE75382F33D8}" dt="2022-12-09T07:18:00.541" v="635" actId="207"/>
        <pc:sldMkLst>
          <pc:docMk/>
          <pc:sldMk cId="0" sldId="268"/>
        </pc:sldMkLst>
        <pc:spChg chg="mod">
          <ac:chgData name="Sagar Gudikandula" userId="d530867792fb1603" providerId="LiveId" clId="{3D166C9C-3044-4BAE-B967-DE75382F33D8}" dt="2022-12-09T07:18:00.541" v="635" actId="207"/>
          <ac:spMkLst>
            <pc:docMk/>
            <pc:sldMk cId="0" sldId="268"/>
            <ac:spMk id="3" creationId="{00000000-0000-0000-0000-000000000000}"/>
          </ac:spMkLst>
        </pc:spChg>
        <pc:spChg chg="mod">
          <ac:chgData name="Sagar Gudikandula" userId="d530867792fb1603" providerId="LiveId" clId="{3D166C9C-3044-4BAE-B967-DE75382F33D8}" dt="2022-12-09T07:17:45.233" v="634" actId="207"/>
          <ac:spMkLst>
            <pc:docMk/>
            <pc:sldMk cId="0" sldId="268"/>
            <ac:spMk id="4" creationId="{25747B50-2D50-0CD8-030B-DAA221550579}"/>
          </ac:spMkLst>
        </pc:spChg>
      </pc:sldChg>
      <pc:sldChg chg="modSp mod">
        <pc:chgData name="Sagar Gudikandula" userId="d530867792fb1603" providerId="LiveId" clId="{3D166C9C-3044-4BAE-B967-DE75382F33D8}" dt="2022-12-09T07:18:15.411" v="636" actId="207"/>
        <pc:sldMkLst>
          <pc:docMk/>
          <pc:sldMk cId="0" sldId="269"/>
        </pc:sldMkLst>
        <pc:spChg chg="mod">
          <ac:chgData name="Sagar Gudikandula" userId="d530867792fb1603" providerId="LiveId" clId="{3D166C9C-3044-4BAE-B967-DE75382F33D8}" dt="2022-12-09T07:18:15.411" v="636" actId="207"/>
          <ac:spMkLst>
            <pc:docMk/>
            <pc:sldMk cId="0" sldId="269"/>
            <ac:spMk id="2" creationId="{00000000-0000-0000-0000-000000000000}"/>
          </ac:spMkLst>
        </pc:spChg>
      </pc:sldChg>
      <pc:sldChg chg="modSp mod">
        <pc:chgData name="Sagar Gudikandula" userId="d530867792fb1603" providerId="LiveId" clId="{3D166C9C-3044-4BAE-B967-DE75382F33D8}" dt="2022-12-09T07:18:25.273" v="637" actId="207"/>
        <pc:sldMkLst>
          <pc:docMk/>
          <pc:sldMk cId="0" sldId="270"/>
        </pc:sldMkLst>
        <pc:spChg chg="mod">
          <ac:chgData name="Sagar Gudikandula" userId="d530867792fb1603" providerId="LiveId" clId="{3D166C9C-3044-4BAE-B967-DE75382F33D8}" dt="2022-12-09T07:18:25.273" v="637" actId="207"/>
          <ac:spMkLst>
            <pc:docMk/>
            <pc:sldMk cId="0" sldId="270"/>
            <ac:spMk id="2" creationId="{00000000-0000-0000-0000-000000000000}"/>
          </ac:spMkLst>
        </pc:spChg>
      </pc:sldChg>
      <pc:sldChg chg="modSp mod">
        <pc:chgData name="Sagar Gudikandula" userId="d530867792fb1603" providerId="LiveId" clId="{3D166C9C-3044-4BAE-B967-DE75382F33D8}" dt="2022-12-09T07:18:36.102" v="638" actId="207"/>
        <pc:sldMkLst>
          <pc:docMk/>
          <pc:sldMk cId="0" sldId="272"/>
        </pc:sldMkLst>
        <pc:spChg chg="mod">
          <ac:chgData name="Sagar Gudikandula" userId="d530867792fb1603" providerId="LiveId" clId="{3D166C9C-3044-4BAE-B967-DE75382F33D8}" dt="2022-12-09T07:18:36.102" v="638" actId="207"/>
          <ac:spMkLst>
            <pc:docMk/>
            <pc:sldMk cId="0" sldId="272"/>
            <ac:spMk id="4" creationId="{00000000-0000-0000-0000-000000000000}"/>
          </ac:spMkLst>
        </pc:spChg>
      </pc:sldChg>
      <pc:sldChg chg="modSp mod">
        <pc:chgData name="Sagar Gudikandula" userId="d530867792fb1603" providerId="LiveId" clId="{3D166C9C-3044-4BAE-B967-DE75382F33D8}" dt="2022-12-09T07:18:45.757" v="639" actId="207"/>
        <pc:sldMkLst>
          <pc:docMk/>
          <pc:sldMk cId="0" sldId="273"/>
        </pc:sldMkLst>
        <pc:spChg chg="mod">
          <ac:chgData name="Sagar Gudikandula" userId="d530867792fb1603" providerId="LiveId" clId="{3D166C9C-3044-4BAE-B967-DE75382F33D8}" dt="2022-12-09T07:18:45.757" v="639" actId="207"/>
          <ac:spMkLst>
            <pc:docMk/>
            <pc:sldMk cId="0" sldId="273"/>
            <ac:spMk id="2" creationId="{00000000-0000-0000-0000-000000000000}"/>
          </ac:spMkLst>
        </pc:spChg>
      </pc:sldChg>
      <pc:sldChg chg="modSp mod">
        <pc:chgData name="Sagar Gudikandula" userId="d530867792fb1603" providerId="LiveId" clId="{3D166C9C-3044-4BAE-B967-DE75382F33D8}" dt="2022-12-09T07:19:04.646" v="641" actId="207"/>
        <pc:sldMkLst>
          <pc:docMk/>
          <pc:sldMk cId="0" sldId="274"/>
        </pc:sldMkLst>
        <pc:spChg chg="mod">
          <ac:chgData name="Sagar Gudikandula" userId="d530867792fb1603" providerId="LiveId" clId="{3D166C9C-3044-4BAE-B967-DE75382F33D8}" dt="2022-12-09T07:18:55.086" v="640" actId="207"/>
          <ac:spMkLst>
            <pc:docMk/>
            <pc:sldMk cId="0" sldId="274"/>
            <ac:spMk id="2" creationId="{00000000-0000-0000-0000-000000000000}"/>
          </ac:spMkLst>
        </pc:spChg>
        <pc:spChg chg="mod">
          <ac:chgData name="Sagar Gudikandula" userId="d530867792fb1603" providerId="LiveId" clId="{3D166C9C-3044-4BAE-B967-DE75382F33D8}" dt="2022-12-09T07:19:04.646" v="641" actId="207"/>
          <ac:spMkLst>
            <pc:docMk/>
            <pc:sldMk cId="0" sldId="274"/>
            <ac:spMk id="3" creationId="{00000000-0000-0000-0000-000000000000}"/>
          </ac:spMkLst>
        </pc:spChg>
      </pc:sldChg>
      <pc:sldChg chg="modSp mod">
        <pc:chgData name="Sagar Gudikandula" userId="d530867792fb1603" providerId="LiveId" clId="{3D166C9C-3044-4BAE-B967-DE75382F33D8}" dt="2022-12-09T07:19:30.749" v="643" actId="207"/>
        <pc:sldMkLst>
          <pc:docMk/>
          <pc:sldMk cId="0" sldId="275"/>
        </pc:sldMkLst>
        <pc:spChg chg="mod">
          <ac:chgData name="Sagar Gudikandula" userId="d530867792fb1603" providerId="LiveId" clId="{3D166C9C-3044-4BAE-B967-DE75382F33D8}" dt="2022-12-09T07:19:30.749" v="643" actId="207"/>
          <ac:spMkLst>
            <pc:docMk/>
            <pc:sldMk cId="0" sldId="275"/>
            <ac:spMk id="2" creationId="{00000000-0000-0000-0000-000000000000}"/>
          </ac:spMkLst>
        </pc:spChg>
      </pc:sldChg>
      <pc:sldChg chg="modSp mod">
        <pc:chgData name="Sagar Gudikandula" userId="d530867792fb1603" providerId="LiveId" clId="{3D166C9C-3044-4BAE-B967-DE75382F33D8}" dt="2022-12-09T07:19:42.946" v="644" actId="207"/>
        <pc:sldMkLst>
          <pc:docMk/>
          <pc:sldMk cId="0" sldId="276"/>
        </pc:sldMkLst>
        <pc:spChg chg="mod">
          <ac:chgData name="Sagar Gudikandula" userId="d530867792fb1603" providerId="LiveId" clId="{3D166C9C-3044-4BAE-B967-DE75382F33D8}" dt="2022-12-09T07:19:42.946" v="644" actId="207"/>
          <ac:spMkLst>
            <pc:docMk/>
            <pc:sldMk cId="0" sldId="276"/>
            <ac:spMk id="2" creationId="{00000000-0000-0000-0000-000000000000}"/>
          </ac:spMkLst>
        </pc:spChg>
      </pc:sldChg>
      <pc:sldChg chg="modSp mod">
        <pc:chgData name="Sagar Gudikandula" userId="d530867792fb1603" providerId="LiveId" clId="{3D166C9C-3044-4BAE-B967-DE75382F33D8}" dt="2022-12-09T07:22:55.126" v="663" actId="207"/>
        <pc:sldMkLst>
          <pc:docMk/>
          <pc:sldMk cId="0" sldId="277"/>
        </pc:sldMkLst>
        <pc:spChg chg="mod">
          <ac:chgData name="Sagar Gudikandula" userId="d530867792fb1603" providerId="LiveId" clId="{3D166C9C-3044-4BAE-B967-DE75382F33D8}" dt="2022-12-09T07:22:55.126" v="663" actId="207"/>
          <ac:spMkLst>
            <pc:docMk/>
            <pc:sldMk cId="0" sldId="277"/>
            <ac:spMk id="2" creationId="{00000000-0000-0000-0000-000000000000}"/>
          </ac:spMkLst>
        </pc:spChg>
        <pc:spChg chg="mod">
          <ac:chgData name="Sagar Gudikandula" userId="d530867792fb1603" providerId="LiveId" clId="{3D166C9C-3044-4BAE-B967-DE75382F33D8}" dt="2022-12-09T05:49:16.692" v="431" actId="14100"/>
          <ac:spMkLst>
            <pc:docMk/>
            <pc:sldMk cId="0" sldId="277"/>
            <ac:spMk id="3" creationId="{00000000-0000-0000-0000-000000000000}"/>
          </ac:spMkLst>
        </pc:spChg>
      </pc:sldChg>
      <pc:sldChg chg="addSp delSp modSp mod delAnim modAnim">
        <pc:chgData name="Sagar Gudikandula" userId="d530867792fb1603" providerId="LiveId" clId="{3D166C9C-3044-4BAE-B967-DE75382F33D8}" dt="2022-12-09T07:22:01.240" v="662" actId="207"/>
        <pc:sldMkLst>
          <pc:docMk/>
          <pc:sldMk cId="0" sldId="278"/>
        </pc:sldMkLst>
        <pc:spChg chg="mod">
          <ac:chgData name="Sagar Gudikandula" userId="d530867792fb1603" providerId="LiveId" clId="{3D166C9C-3044-4BAE-B967-DE75382F33D8}" dt="2022-12-09T07:22:01.240" v="662" actId="207"/>
          <ac:spMkLst>
            <pc:docMk/>
            <pc:sldMk cId="0" sldId="278"/>
            <ac:spMk id="2" creationId="{00000000-0000-0000-0000-000000000000}"/>
          </ac:spMkLst>
        </pc:spChg>
        <pc:picChg chg="del">
          <ac:chgData name="Sagar Gudikandula" userId="d530867792fb1603" providerId="LiveId" clId="{3D166C9C-3044-4BAE-B967-DE75382F33D8}" dt="2022-12-09T06:23:17.700" v="442" actId="21"/>
          <ac:picMkLst>
            <pc:docMk/>
            <pc:sldMk cId="0" sldId="278"/>
            <ac:picMk id="3" creationId="{0CA1E9FD-EA77-5FA4-DA7C-5E450D86FF35}"/>
          </ac:picMkLst>
        </pc:picChg>
        <pc:picChg chg="add del mod">
          <ac:chgData name="Sagar Gudikandula" userId="d530867792fb1603" providerId="LiveId" clId="{3D166C9C-3044-4BAE-B967-DE75382F33D8}" dt="2022-12-09T06:24:27.064" v="447" actId="21"/>
          <ac:picMkLst>
            <pc:docMk/>
            <pc:sldMk cId="0" sldId="278"/>
            <ac:picMk id="4" creationId="{E43C79D3-7344-7000-B48F-91D8C05B7712}"/>
          </ac:picMkLst>
        </pc:picChg>
        <pc:picChg chg="add del mod">
          <ac:chgData name="Sagar Gudikandula" userId="d530867792fb1603" providerId="LiveId" clId="{3D166C9C-3044-4BAE-B967-DE75382F33D8}" dt="2022-12-09T06:26:31.849" v="449" actId="21"/>
          <ac:picMkLst>
            <pc:docMk/>
            <pc:sldMk cId="0" sldId="278"/>
            <ac:picMk id="5" creationId="{39FE3D32-64FB-FAF7-C253-ACDE0E4DD7DA}"/>
          </ac:picMkLst>
        </pc:picChg>
        <pc:picChg chg="add mod">
          <ac:chgData name="Sagar Gudikandula" userId="d530867792fb1603" providerId="LiveId" clId="{3D166C9C-3044-4BAE-B967-DE75382F33D8}" dt="2022-12-09T06:28:38.087" v="455" actId="1076"/>
          <ac:picMkLst>
            <pc:docMk/>
            <pc:sldMk cId="0" sldId="278"/>
            <ac:picMk id="7" creationId="{D3C63E1B-4637-719A-7611-5D3D9757396B}"/>
          </ac:picMkLst>
        </pc:picChg>
      </pc:sldChg>
      <pc:sldChg chg="modSp mod">
        <pc:chgData name="Sagar Gudikandula" userId="d530867792fb1603" providerId="LiveId" clId="{3D166C9C-3044-4BAE-B967-DE75382F33D8}" dt="2022-12-09T07:23:15.025" v="665" actId="207"/>
        <pc:sldMkLst>
          <pc:docMk/>
          <pc:sldMk cId="0" sldId="279"/>
        </pc:sldMkLst>
        <pc:spChg chg="mod">
          <ac:chgData name="Sagar Gudikandula" userId="d530867792fb1603" providerId="LiveId" clId="{3D166C9C-3044-4BAE-B967-DE75382F33D8}" dt="2022-12-09T07:23:15.025" v="665" actId="207"/>
          <ac:spMkLst>
            <pc:docMk/>
            <pc:sldMk cId="0" sldId="279"/>
            <ac:spMk id="2" creationId="{00000000-0000-0000-0000-000000000000}"/>
          </ac:spMkLst>
        </pc:spChg>
      </pc:sldChg>
      <pc:sldChg chg="modSp mod">
        <pc:chgData name="Sagar Gudikandula" userId="d530867792fb1603" providerId="LiveId" clId="{3D166C9C-3044-4BAE-B967-DE75382F33D8}" dt="2022-12-09T07:13:25.137" v="620" actId="27636"/>
        <pc:sldMkLst>
          <pc:docMk/>
          <pc:sldMk cId="2990333328" sldId="280"/>
        </pc:sldMkLst>
        <pc:spChg chg="mod">
          <ac:chgData name="Sagar Gudikandula" userId="d530867792fb1603" providerId="LiveId" clId="{3D166C9C-3044-4BAE-B967-DE75382F33D8}" dt="2022-12-09T07:13:25.137" v="620" actId="27636"/>
          <ac:spMkLst>
            <pc:docMk/>
            <pc:sldMk cId="2990333328" sldId="280"/>
            <ac:spMk id="2" creationId="{5B9F4D6C-652D-164C-67C2-3172DE40680F}"/>
          </ac:spMkLst>
        </pc:spChg>
      </pc:sldChg>
      <pc:sldChg chg="modSp mod">
        <pc:chgData name="Sagar Gudikandula" userId="d530867792fb1603" providerId="LiveId" clId="{3D166C9C-3044-4BAE-B967-DE75382F33D8}" dt="2022-12-09T07:24:52.595" v="670" actId="207"/>
        <pc:sldMkLst>
          <pc:docMk/>
          <pc:sldMk cId="2600849736" sldId="281"/>
        </pc:sldMkLst>
        <pc:spChg chg="mod">
          <ac:chgData name="Sagar Gudikandula" userId="d530867792fb1603" providerId="LiveId" clId="{3D166C9C-3044-4BAE-B967-DE75382F33D8}" dt="2022-12-09T07:19:58.849" v="646" actId="207"/>
          <ac:spMkLst>
            <pc:docMk/>
            <pc:sldMk cId="2600849736" sldId="281"/>
            <ac:spMk id="2" creationId="{8D8EA8F5-CD72-E687-69CD-7A69721E2717}"/>
          </ac:spMkLst>
        </pc:spChg>
        <pc:spChg chg="mod">
          <ac:chgData name="Sagar Gudikandula" userId="d530867792fb1603" providerId="LiveId" clId="{3D166C9C-3044-4BAE-B967-DE75382F33D8}" dt="2022-12-09T07:24:52.595" v="670" actId="207"/>
          <ac:spMkLst>
            <pc:docMk/>
            <pc:sldMk cId="2600849736" sldId="281"/>
            <ac:spMk id="4" creationId="{95FD3BE0-B56E-2ED2-BD7A-BD11E339D76E}"/>
          </ac:spMkLst>
        </pc:spChg>
      </pc:sldChg>
      <pc:sldChg chg="modSp mod">
        <pc:chgData name="Sagar Gudikandula" userId="d530867792fb1603" providerId="LiveId" clId="{3D166C9C-3044-4BAE-B967-DE75382F33D8}" dt="2022-12-09T07:24:32.781" v="669" actId="207"/>
        <pc:sldMkLst>
          <pc:docMk/>
          <pc:sldMk cId="801273051" sldId="282"/>
        </pc:sldMkLst>
        <pc:spChg chg="mod">
          <ac:chgData name="Sagar Gudikandula" userId="d530867792fb1603" providerId="LiveId" clId="{3D166C9C-3044-4BAE-B967-DE75382F33D8}" dt="2022-12-09T07:20:10.299" v="648" actId="115"/>
          <ac:spMkLst>
            <pc:docMk/>
            <pc:sldMk cId="801273051" sldId="282"/>
            <ac:spMk id="2" creationId="{8D8EA8F5-CD72-E687-69CD-7A69721E2717}"/>
          </ac:spMkLst>
        </pc:spChg>
        <pc:spChg chg="mod">
          <ac:chgData name="Sagar Gudikandula" userId="d530867792fb1603" providerId="LiveId" clId="{3D166C9C-3044-4BAE-B967-DE75382F33D8}" dt="2022-12-09T07:24:32.781" v="669" actId="207"/>
          <ac:spMkLst>
            <pc:docMk/>
            <pc:sldMk cId="801273051" sldId="282"/>
            <ac:spMk id="4" creationId="{95FD3BE0-B56E-2ED2-BD7A-BD11E339D76E}"/>
          </ac:spMkLst>
        </pc:spChg>
      </pc:sldChg>
      <pc:sldChg chg="modSp mod">
        <pc:chgData name="Sagar Gudikandula" userId="d530867792fb1603" providerId="LiveId" clId="{3D166C9C-3044-4BAE-B967-DE75382F33D8}" dt="2022-12-09T07:20:21.727" v="650" actId="115"/>
        <pc:sldMkLst>
          <pc:docMk/>
          <pc:sldMk cId="3486913679" sldId="283"/>
        </pc:sldMkLst>
        <pc:spChg chg="mod">
          <ac:chgData name="Sagar Gudikandula" userId="d530867792fb1603" providerId="LiveId" clId="{3D166C9C-3044-4BAE-B967-DE75382F33D8}" dt="2022-12-09T07:20:21.727" v="650" actId="115"/>
          <ac:spMkLst>
            <pc:docMk/>
            <pc:sldMk cId="3486913679" sldId="283"/>
            <ac:spMk id="2" creationId="{8D8EA8F5-CD72-E687-69CD-7A69721E2717}"/>
          </ac:spMkLst>
        </pc:spChg>
        <pc:spChg chg="mod">
          <ac:chgData name="Sagar Gudikandula" userId="d530867792fb1603" providerId="LiveId" clId="{3D166C9C-3044-4BAE-B967-DE75382F33D8}" dt="2022-12-09T05:43:33.293" v="374" actId="1076"/>
          <ac:spMkLst>
            <pc:docMk/>
            <pc:sldMk cId="3486913679" sldId="283"/>
            <ac:spMk id="4" creationId="{95FD3BE0-B56E-2ED2-BD7A-BD11E339D76E}"/>
          </ac:spMkLst>
        </pc:spChg>
      </pc:sldChg>
      <pc:sldChg chg="modSp mod">
        <pc:chgData name="Sagar Gudikandula" userId="d530867792fb1603" providerId="LiveId" clId="{3D166C9C-3044-4BAE-B967-DE75382F33D8}" dt="2022-12-09T07:25:01.940" v="671" actId="207"/>
        <pc:sldMkLst>
          <pc:docMk/>
          <pc:sldMk cId="2173140506" sldId="284"/>
        </pc:sldMkLst>
        <pc:spChg chg="mod">
          <ac:chgData name="Sagar Gudikandula" userId="d530867792fb1603" providerId="LiveId" clId="{3D166C9C-3044-4BAE-B967-DE75382F33D8}" dt="2022-12-09T07:20:32.905" v="652" actId="115"/>
          <ac:spMkLst>
            <pc:docMk/>
            <pc:sldMk cId="2173140506" sldId="284"/>
            <ac:spMk id="2" creationId="{8D8EA8F5-CD72-E687-69CD-7A69721E2717}"/>
          </ac:spMkLst>
        </pc:spChg>
        <pc:spChg chg="mod">
          <ac:chgData name="Sagar Gudikandula" userId="d530867792fb1603" providerId="LiveId" clId="{3D166C9C-3044-4BAE-B967-DE75382F33D8}" dt="2022-12-09T07:25:01.940" v="671" actId="207"/>
          <ac:spMkLst>
            <pc:docMk/>
            <pc:sldMk cId="2173140506" sldId="284"/>
            <ac:spMk id="4" creationId="{95FD3BE0-B56E-2ED2-BD7A-BD11E339D76E}"/>
          </ac:spMkLst>
        </pc:spChg>
      </pc:sldChg>
      <pc:sldChg chg="modSp mod">
        <pc:chgData name="Sagar Gudikandula" userId="d530867792fb1603" providerId="LiveId" clId="{3D166C9C-3044-4BAE-B967-DE75382F33D8}" dt="2022-12-09T07:20:47.404" v="654" actId="115"/>
        <pc:sldMkLst>
          <pc:docMk/>
          <pc:sldMk cId="4201960252" sldId="285"/>
        </pc:sldMkLst>
        <pc:spChg chg="mod">
          <ac:chgData name="Sagar Gudikandula" userId="d530867792fb1603" providerId="LiveId" clId="{3D166C9C-3044-4BAE-B967-DE75382F33D8}" dt="2022-12-09T07:20:47.404" v="654" actId="115"/>
          <ac:spMkLst>
            <pc:docMk/>
            <pc:sldMk cId="4201960252" sldId="285"/>
            <ac:spMk id="2" creationId="{8D8EA8F5-CD72-E687-69CD-7A69721E2717}"/>
          </ac:spMkLst>
        </pc:spChg>
        <pc:spChg chg="mod">
          <ac:chgData name="Sagar Gudikandula" userId="d530867792fb1603" providerId="LiveId" clId="{3D166C9C-3044-4BAE-B967-DE75382F33D8}" dt="2022-12-09T05:43:17.206" v="372" actId="1076"/>
          <ac:spMkLst>
            <pc:docMk/>
            <pc:sldMk cId="4201960252" sldId="285"/>
            <ac:spMk id="4" creationId="{95FD3BE0-B56E-2ED2-BD7A-BD11E339D76E}"/>
          </ac:spMkLst>
        </pc:spChg>
      </pc:sldChg>
      <pc:sldChg chg="modSp mod">
        <pc:chgData name="Sagar Gudikandula" userId="d530867792fb1603" providerId="LiveId" clId="{3D166C9C-3044-4BAE-B967-DE75382F33D8}" dt="2022-12-09T07:20:56.258" v="656" actId="207"/>
        <pc:sldMkLst>
          <pc:docMk/>
          <pc:sldMk cId="1527283967" sldId="286"/>
        </pc:sldMkLst>
        <pc:spChg chg="mod">
          <ac:chgData name="Sagar Gudikandula" userId="d530867792fb1603" providerId="LiveId" clId="{3D166C9C-3044-4BAE-B967-DE75382F33D8}" dt="2022-12-09T07:20:56.258" v="656" actId="207"/>
          <ac:spMkLst>
            <pc:docMk/>
            <pc:sldMk cId="1527283967" sldId="286"/>
            <ac:spMk id="2" creationId="{8D8EA8F5-CD72-E687-69CD-7A69721E2717}"/>
          </ac:spMkLst>
        </pc:spChg>
        <pc:spChg chg="mod">
          <ac:chgData name="Sagar Gudikandula" userId="d530867792fb1603" providerId="LiveId" clId="{3D166C9C-3044-4BAE-B967-DE75382F33D8}" dt="2022-12-09T05:43:09.617" v="371" actId="1076"/>
          <ac:spMkLst>
            <pc:docMk/>
            <pc:sldMk cId="1527283967" sldId="286"/>
            <ac:spMk id="4" creationId="{95FD3BE0-B56E-2ED2-BD7A-BD11E339D76E}"/>
          </ac:spMkLst>
        </pc:spChg>
      </pc:sldChg>
      <pc:sldChg chg="modSp mod">
        <pc:chgData name="Sagar Gudikandula" userId="d530867792fb1603" providerId="LiveId" clId="{3D166C9C-3044-4BAE-B967-DE75382F33D8}" dt="2022-12-09T07:21:08.408" v="658" actId="207"/>
        <pc:sldMkLst>
          <pc:docMk/>
          <pc:sldMk cId="3740206624" sldId="287"/>
        </pc:sldMkLst>
        <pc:spChg chg="mod">
          <ac:chgData name="Sagar Gudikandula" userId="d530867792fb1603" providerId="LiveId" clId="{3D166C9C-3044-4BAE-B967-DE75382F33D8}" dt="2022-12-09T07:21:08.408" v="658" actId="207"/>
          <ac:spMkLst>
            <pc:docMk/>
            <pc:sldMk cId="3740206624" sldId="287"/>
            <ac:spMk id="2" creationId="{8D8EA8F5-CD72-E687-69CD-7A69721E2717}"/>
          </ac:spMkLst>
        </pc:spChg>
        <pc:spChg chg="mod">
          <ac:chgData name="Sagar Gudikandula" userId="d530867792fb1603" providerId="LiveId" clId="{3D166C9C-3044-4BAE-B967-DE75382F33D8}" dt="2022-12-09T05:42:53.672" v="368" actId="1076"/>
          <ac:spMkLst>
            <pc:docMk/>
            <pc:sldMk cId="3740206624" sldId="287"/>
            <ac:spMk id="4" creationId="{95FD3BE0-B56E-2ED2-BD7A-BD11E339D76E}"/>
          </ac:spMkLst>
        </pc:spChg>
      </pc:sldChg>
      <pc:sldChg chg="modSp mod">
        <pc:chgData name="Sagar Gudikandula" userId="d530867792fb1603" providerId="LiveId" clId="{3D166C9C-3044-4BAE-B967-DE75382F33D8}" dt="2022-12-09T07:21:29.855" v="660" actId="207"/>
        <pc:sldMkLst>
          <pc:docMk/>
          <pc:sldMk cId="3057542240" sldId="289"/>
        </pc:sldMkLst>
        <pc:spChg chg="mod">
          <ac:chgData name="Sagar Gudikandula" userId="d530867792fb1603" providerId="LiveId" clId="{3D166C9C-3044-4BAE-B967-DE75382F33D8}" dt="2022-12-09T07:21:29.855" v="660" actId="207"/>
          <ac:spMkLst>
            <pc:docMk/>
            <pc:sldMk cId="3057542240" sldId="289"/>
            <ac:spMk id="2" creationId="{304EE9E3-DE68-8A28-8906-2C146BE03480}"/>
          </ac:spMkLst>
        </pc:spChg>
      </pc:sldChg>
      <pc:sldChg chg="addSp delSp modSp mod ord">
        <pc:chgData name="Sagar Gudikandula" userId="d530867792fb1603" providerId="LiveId" clId="{3D166C9C-3044-4BAE-B967-DE75382F33D8}" dt="2022-12-09T07:24:08.128" v="668" actId="113"/>
        <pc:sldMkLst>
          <pc:docMk/>
          <pc:sldMk cId="2822214987" sldId="293"/>
        </pc:sldMkLst>
        <pc:spChg chg="mod">
          <ac:chgData name="Sagar Gudikandula" userId="d530867792fb1603" providerId="LiveId" clId="{3D166C9C-3044-4BAE-B967-DE75382F33D8}" dt="2022-12-09T07:24:08.128" v="668" actId="113"/>
          <ac:spMkLst>
            <pc:docMk/>
            <pc:sldMk cId="2822214987" sldId="293"/>
            <ac:spMk id="2" creationId="{E125F9A9-2601-1CC0-0249-12A5BB1E3A1F}"/>
          </ac:spMkLst>
        </pc:spChg>
        <pc:graphicFrameChg chg="add mod modGraphic">
          <ac:chgData name="Sagar Gudikandula" userId="d530867792fb1603" providerId="LiveId" clId="{3D166C9C-3044-4BAE-B967-DE75382F33D8}" dt="2022-12-09T07:02:43.346" v="532" actId="14100"/>
          <ac:graphicFrameMkLst>
            <pc:docMk/>
            <pc:sldMk cId="2822214987" sldId="293"/>
            <ac:graphicFrameMk id="10" creationId="{500F1A35-3B28-7500-1CB3-1D3506CD60AE}"/>
          </ac:graphicFrameMkLst>
        </pc:graphicFrameChg>
        <pc:picChg chg="add del mod">
          <ac:chgData name="Sagar Gudikandula" userId="d530867792fb1603" providerId="LiveId" clId="{3D166C9C-3044-4BAE-B967-DE75382F33D8}" dt="2022-12-09T05:12:15.690" v="8" actId="478"/>
          <ac:picMkLst>
            <pc:docMk/>
            <pc:sldMk cId="2822214987" sldId="293"/>
            <ac:picMk id="3" creationId="{7719FD7F-9680-D9B1-D07A-4F65E9E68950}"/>
          </ac:picMkLst>
        </pc:picChg>
        <pc:picChg chg="add del mod">
          <ac:chgData name="Sagar Gudikandula" userId="d530867792fb1603" providerId="LiveId" clId="{3D166C9C-3044-4BAE-B967-DE75382F33D8}" dt="2022-12-09T05:12:08.944" v="6" actId="478"/>
          <ac:picMkLst>
            <pc:docMk/>
            <pc:sldMk cId="2822214987" sldId="293"/>
            <ac:picMk id="4" creationId="{E47D6F67-EF30-D12A-373D-DBC000FF5DBE}"/>
          </ac:picMkLst>
        </pc:picChg>
        <pc:picChg chg="add del mod">
          <ac:chgData name="Sagar Gudikandula" userId="d530867792fb1603" providerId="LiveId" clId="{3D166C9C-3044-4BAE-B967-DE75382F33D8}" dt="2022-12-09T05:12:11.617" v="7" actId="478"/>
          <ac:picMkLst>
            <pc:docMk/>
            <pc:sldMk cId="2822214987" sldId="293"/>
            <ac:picMk id="5" creationId="{90BA3BB8-B84C-115E-D293-58FDC20B7125}"/>
          </ac:picMkLst>
        </pc:picChg>
        <pc:picChg chg="add del mod">
          <ac:chgData name="Sagar Gudikandula" userId="d530867792fb1603" providerId="LiveId" clId="{3D166C9C-3044-4BAE-B967-DE75382F33D8}" dt="2022-12-09T05:12:50.019" v="14" actId="478"/>
          <ac:picMkLst>
            <pc:docMk/>
            <pc:sldMk cId="2822214987" sldId="293"/>
            <ac:picMk id="6" creationId="{ECD10F1D-73BD-E099-3DD2-33126756FF81}"/>
          </ac:picMkLst>
        </pc:picChg>
        <pc:picChg chg="add del mod">
          <ac:chgData name="Sagar Gudikandula" userId="d530867792fb1603" providerId="LiveId" clId="{3D166C9C-3044-4BAE-B967-DE75382F33D8}" dt="2022-12-09T05:14:16.849" v="21" actId="478"/>
          <ac:picMkLst>
            <pc:docMk/>
            <pc:sldMk cId="2822214987" sldId="293"/>
            <ac:picMk id="7" creationId="{7719FD7F-9680-D9B1-D07A-4F65E9E68950}"/>
          </ac:picMkLst>
        </pc:picChg>
        <pc:picChg chg="add del mod">
          <ac:chgData name="Sagar Gudikandula" userId="d530867792fb1603" providerId="LiveId" clId="{3D166C9C-3044-4BAE-B967-DE75382F33D8}" dt="2022-12-09T05:14:13.489" v="20" actId="478"/>
          <ac:picMkLst>
            <pc:docMk/>
            <pc:sldMk cId="2822214987" sldId="293"/>
            <ac:picMk id="8" creationId="{E47D6F67-EF30-D12A-373D-DBC000FF5DBE}"/>
          </ac:picMkLst>
        </pc:picChg>
        <pc:picChg chg="add del mod">
          <ac:chgData name="Sagar Gudikandula" userId="d530867792fb1603" providerId="LiveId" clId="{3D166C9C-3044-4BAE-B967-DE75382F33D8}" dt="2022-12-09T05:14:13.489" v="20" actId="478"/>
          <ac:picMkLst>
            <pc:docMk/>
            <pc:sldMk cId="2822214987" sldId="293"/>
            <ac:picMk id="9" creationId="{90BA3BB8-B84C-115E-D293-58FDC20B7125}"/>
          </ac:picMkLst>
        </pc:picChg>
      </pc:sldChg>
      <pc:sldChg chg="addSp delSp modSp del mod">
        <pc:chgData name="Sagar Gudikandula" userId="d530867792fb1603" providerId="LiveId" clId="{3D166C9C-3044-4BAE-B967-DE75382F33D8}" dt="2022-12-09T06:59:03.299" v="458" actId="2696"/>
        <pc:sldMkLst>
          <pc:docMk/>
          <pc:sldMk cId="2672486733" sldId="294"/>
        </pc:sldMkLst>
        <pc:spChg chg="add del mod">
          <ac:chgData name="Sagar Gudikandula" userId="d530867792fb1603" providerId="LiveId" clId="{3D166C9C-3044-4BAE-B967-DE75382F33D8}" dt="2022-12-09T05:18:27.377" v="47"/>
          <ac:spMkLst>
            <pc:docMk/>
            <pc:sldMk cId="2672486733" sldId="294"/>
            <ac:spMk id="2" creationId="{A1147E8D-57EB-A224-FC41-C04964D4DBE2}"/>
          </ac:spMkLst>
        </pc:spChg>
        <pc:spChg chg="add mod">
          <ac:chgData name="Sagar Gudikandula" userId="d530867792fb1603" providerId="LiveId" clId="{3D166C9C-3044-4BAE-B967-DE75382F33D8}" dt="2022-12-09T05:18:38.313" v="49" actId="1076"/>
          <ac:spMkLst>
            <pc:docMk/>
            <pc:sldMk cId="2672486733" sldId="294"/>
            <ac:spMk id="3" creationId="{B1F97D6F-B125-8D19-4BEE-0740752BC216}"/>
          </ac:spMkLst>
        </pc:spChg>
        <pc:spChg chg="add mod">
          <ac:chgData name="Sagar Gudikandula" userId="d530867792fb1603" providerId="LiveId" clId="{3D166C9C-3044-4BAE-B967-DE75382F33D8}" dt="2022-12-09T06:29:18.883" v="457" actId="255"/>
          <ac:spMkLst>
            <pc:docMk/>
            <pc:sldMk cId="2672486733" sldId="294"/>
            <ac:spMk id="5" creationId="{8432FD0A-7688-0132-8952-CD058D801B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6161554-2E58-4C8D-9B5A-A7D632C206C0}" type="datetimeFigureOut">
              <a:rPr lang="en-IN" smtClean="0"/>
              <a:t>09-12-2022</a:t>
            </a:fld>
            <a:endParaRPr lang="en-IN"/>
          </a:p>
        </p:txBody>
      </p:sp>
      <p:sp>
        <p:nvSpPr>
          <p:cNvPr id="4" name="Slide Image Placeholder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D87C4A3-BE43-478A-8F11-09C3D34B9BE7}" type="slidenum">
              <a:rPr lang="en-IN" smtClean="0"/>
              <a:t>‹#›</a:t>
            </a:fld>
            <a:endParaRPr lang="en-IN"/>
          </a:p>
        </p:txBody>
      </p:sp>
    </p:spTree>
    <p:extLst>
      <p:ext uri="{BB962C8B-B14F-4D97-AF65-F5344CB8AC3E}">
        <p14:creationId xmlns:p14="http://schemas.microsoft.com/office/powerpoint/2010/main" val="271665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87C4A3-BE43-478A-8F11-09C3D34B9BE7}" type="slidenum">
              <a:rPr lang="en-IN" smtClean="0"/>
              <a:t>26</a:t>
            </a:fld>
            <a:endParaRPr lang="en-IN"/>
          </a:p>
        </p:txBody>
      </p:sp>
    </p:spTree>
    <p:extLst>
      <p:ext uri="{BB962C8B-B14F-4D97-AF65-F5344CB8AC3E}">
        <p14:creationId xmlns:p14="http://schemas.microsoft.com/office/powerpoint/2010/main" val="314108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87C4A3-BE43-478A-8F11-09C3D34B9BE7}" type="slidenum">
              <a:rPr lang="en-IN" smtClean="0"/>
              <a:t>27</a:t>
            </a:fld>
            <a:endParaRPr lang="en-IN"/>
          </a:p>
        </p:txBody>
      </p:sp>
    </p:spTree>
    <p:extLst>
      <p:ext uri="{BB962C8B-B14F-4D97-AF65-F5344CB8AC3E}">
        <p14:creationId xmlns:p14="http://schemas.microsoft.com/office/powerpoint/2010/main" val="296823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87C4A3-BE43-478A-8F11-09C3D34B9BE7}" type="slidenum">
              <a:rPr lang="en-IN" smtClean="0"/>
              <a:t>28</a:t>
            </a:fld>
            <a:endParaRPr lang="en-IN"/>
          </a:p>
        </p:txBody>
      </p:sp>
    </p:spTree>
    <p:extLst>
      <p:ext uri="{BB962C8B-B14F-4D97-AF65-F5344CB8AC3E}">
        <p14:creationId xmlns:p14="http://schemas.microsoft.com/office/powerpoint/2010/main" val="29310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468"/>
            <a:ext cx="993395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extLst>
      <p:ext uri="{BB962C8B-B14F-4D97-AF65-F5344CB8AC3E}">
        <p14:creationId xmlns:p14="http://schemas.microsoft.com/office/powerpoint/2010/main" val="124607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162568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646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172407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9348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690031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62771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171642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61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73702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73047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423124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93981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53361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41190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38011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12/9/2022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116373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395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213AF-26F6-41FA-8D85-E2C5388D6E58}" type="datetimeFigureOut">
              <a:rPr lang="en-US" smtClean="0"/>
              <a:pPr/>
              <a:t>12/9/2022</a:t>
            </a:fld>
            <a:endParaRPr lang="en-US" sz="1000" dirty="0">
              <a:solidFill>
                <a:schemeClr val="tx1"/>
              </a:solidFill>
            </a:endParaRPr>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059030012"/>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086132" y="428833"/>
            <a:ext cx="5876707" cy="240462"/>
          </a:xfrm>
          <a:prstGeom prst="rect">
            <a:avLst/>
          </a:prstGeom>
        </p:spPr>
        <p:txBody>
          <a:bodyPr wrap="none" lIns="0" tIns="0" rIns="0" bIns="0">
            <a:noAutofit/>
          </a:bodyPr>
          <a:lstStyle/>
          <a:p>
            <a:pPr algn="ctr"/>
            <a:r>
              <a:rPr lang="en-US" sz="2600" b="1" dirty="0">
                <a:solidFill>
                  <a:schemeClr val="accent1"/>
                </a:solidFill>
                <a:latin typeface="Times New Roman"/>
              </a:rPr>
              <a:t>Traffic Sign Detection </a:t>
            </a:r>
          </a:p>
          <a:p>
            <a:pPr algn="ctr"/>
            <a:r>
              <a:rPr lang="en-US" sz="2600" b="1" dirty="0">
                <a:solidFill>
                  <a:schemeClr val="accent1"/>
                </a:solidFill>
                <a:latin typeface="Times New Roman"/>
              </a:rPr>
              <a:t>Using Convolution Neural Network</a:t>
            </a:r>
          </a:p>
        </p:txBody>
      </p:sp>
      <p:pic>
        <p:nvPicPr>
          <p:cNvPr id="1026" name="Picture 2">
            <a:extLst>
              <a:ext uri="{FF2B5EF4-FFF2-40B4-BE49-F238E27FC236}">
                <a16:creationId xmlns:a16="http://schemas.microsoft.com/office/drawing/2014/main" id="{470A4EF2-231E-9A78-1024-0F17BB2F20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944"/>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81000" y="5943400"/>
            <a:ext cx="3561347" cy="80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C8BCB2-15D9-A494-4856-D9E3255C6018}"/>
              </a:ext>
            </a:extLst>
          </p:cNvPr>
          <p:cNvSpPr txBox="1"/>
          <p:nvPr/>
        </p:nvSpPr>
        <p:spPr>
          <a:xfrm>
            <a:off x="304800" y="3962400"/>
            <a:ext cx="3886200"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Under the Esteemed Guidance of</a:t>
            </a:r>
          </a:p>
          <a:p>
            <a:r>
              <a:rPr lang="en-IN" sz="1800" b="1" dirty="0">
                <a:latin typeface="Times New Roman" panose="02020603050405020304" pitchFamily="18" charset="0"/>
                <a:cs typeface="Times New Roman" panose="02020603050405020304" pitchFamily="18" charset="0"/>
              </a:rPr>
              <a:t> Mrs. D PUSHPA(Asst .prof CSE)</a:t>
            </a:r>
          </a:p>
        </p:txBody>
      </p:sp>
      <p:sp>
        <p:nvSpPr>
          <p:cNvPr id="6" name="TextBox 5">
            <a:extLst>
              <a:ext uri="{FF2B5EF4-FFF2-40B4-BE49-F238E27FC236}">
                <a16:creationId xmlns:a16="http://schemas.microsoft.com/office/drawing/2014/main" id="{F5CA920C-46C5-DEFE-87A8-00024D220156}"/>
              </a:ext>
            </a:extLst>
          </p:cNvPr>
          <p:cNvSpPr txBox="1"/>
          <p:nvPr/>
        </p:nvSpPr>
        <p:spPr>
          <a:xfrm>
            <a:off x="4038600" y="4505604"/>
            <a:ext cx="4273719"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Presented by C16-Batch</a:t>
            </a:r>
            <a:r>
              <a:rPr lang="en-IN" b="1" dirty="0">
                <a:solidFill>
                  <a:prstClr val="black"/>
                </a:solidFill>
                <a:latin typeface="Times New Roman" panose="02020603050405020304" pitchFamily="18" charset="0"/>
                <a:cs typeface="Times New Roman" panose="02020603050405020304" pitchFamily="18" charset="0"/>
              </a:rPr>
              <a:t>:</a:t>
            </a:r>
            <a:endParaRPr kumimoji="0" lang="en-IN" sz="1800"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 SAGAR                            20W95A0509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K ROHITH                          20W95A0512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 BHANU PRAKASH       20W95A0514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 SAI KUMAR                     20W95A0511</a:t>
            </a:r>
          </a:p>
        </p:txBody>
      </p:sp>
      <p:sp>
        <p:nvSpPr>
          <p:cNvPr id="9" name="TextBox 8">
            <a:extLst>
              <a:ext uri="{FF2B5EF4-FFF2-40B4-BE49-F238E27FC236}">
                <a16:creationId xmlns:a16="http://schemas.microsoft.com/office/drawing/2014/main" id="{F9755950-391D-E9E8-7EDD-5D5949E8DC8F}"/>
              </a:ext>
            </a:extLst>
          </p:cNvPr>
          <p:cNvSpPr txBox="1"/>
          <p:nvPr/>
        </p:nvSpPr>
        <p:spPr>
          <a:xfrm>
            <a:off x="4024486" y="6112677"/>
            <a:ext cx="6142841" cy="954107"/>
          </a:xfrm>
          <a:prstGeom prst="rect">
            <a:avLst/>
          </a:prstGeom>
          <a:noFill/>
        </p:spPr>
        <p:txBody>
          <a:bodyPr wrap="square">
            <a:spAutoFit/>
          </a:bodyPr>
          <a:lstStyle/>
          <a:p>
            <a:pPr rtl="0">
              <a:spcBef>
                <a:spcPts val="0"/>
              </a:spcBef>
              <a:spcAft>
                <a:spcPts val="0"/>
              </a:spcAft>
            </a:pPr>
            <a:r>
              <a:rPr lang="en-US" sz="2000" b="1" i="0" dirty="0">
                <a:effectLst/>
                <a:latin typeface="Times New Roman" panose="02020603050405020304" pitchFamily="18" charset="0"/>
                <a:cs typeface="Times New Roman" panose="02020603050405020304" pitchFamily="18" charset="0"/>
              </a:rPr>
              <a:t>Department </a:t>
            </a:r>
            <a:r>
              <a:rPr lang="en-US" sz="2000" b="1"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Computer</a:t>
            </a:r>
            <a:r>
              <a:rPr lang="en-US" sz="2000" i="0" strike="noStrike"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Science </a:t>
            </a:r>
            <a:r>
              <a:rPr lang="en-US" sz="2000" i="0" strike="noStrike" dirty="0">
                <a:effectLst/>
                <a:latin typeface="Times New Roman" panose="02020603050405020304" pitchFamily="18" charset="0"/>
                <a:cs typeface="Times New Roman" panose="02020603050405020304" pitchFamily="18" charset="0"/>
              </a:rPr>
              <a:t> &amp; </a:t>
            </a:r>
            <a:r>
              <a:rPr lang="en-US" sz="2000" i="0" dirty="0">
                <a:effectLst/>
                <a:latin typeface="Times New Roman" panose="02020603050405020304" pitchFamily="18" charset="0"/>
                <a:cs typeface="Times New Roman" panose="02020603050405020304" pitchFamily="18" charset="0"/>
              </a:rPr>
              <a:t>Engineering</a:t>
            </a:r>
            <a:endParaRPr lang="en-US" sz="2000" dirty="0">
              <a:effectLst/>
              <a:latin typeface="Times New Roman" panose="02020603050405020304" pitchFamily="18" charset="0"/>
              <a:cs typeface="Times New Roman" panose="02020603050405020304" pitchFamily="18" charset="0"/>
            </a:endParaRPr>
          </a:p>
          <a:p>
            <a:br>
              <a:rPr lang="en-US" dirty="0"/>
            </a:br>
            <a:endParaRPr lang="en-IN" dirty="0"/>
          </a:p>
        </p:txBody>
      </p:sp>
      <p:pic>
        <p:nvPicPr>
          <p:cNvPr id="5" name="Picture 4">
            <a:extLst>
              <a:ext uri="{FF2B5EF4-FFF2-40B4-BE49-F238E27FC236}">
                <a16:creationId xmlns:a16="http://schemas.microsoft.com/office/drawing/2014/main" id="{56650269-D749-67FF-36B7-FA364EE17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233" y="1531186"/>
            <a:ext cx="4114800" cy="2286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362200" y="512600"/>
            <a:ext cx="2389089" cy="240462"/>
          </a:xfrm>
          <a:prstGeom prst="rect">
            <a:avLst/>
          </a:prstGeom>
        </p:spPr>
        <p:txBody>
          <a:bodyPr wrap="none" lIns="0" tIns="0" rIns="0" bIns="0">
            <a:noAutofit/>
          </a:bodyPr>
          <a:lstStyle/>
          <a:p>
            <a:r>
              <a:rPr lang="en-US" sz="2000" b="1" dirty="0">
                <a:solidFill>
                  <a:schemeClr val="accent1"/>
                </a:solidFill>
                <a:latin typeface="Times New Roman"/>
              </a:rPr>
              <a:t>SOFTWARE REQUIREMENTS</a:t>
            </a:r>
          </a:p>
        </p:txBody>
      </p:sp>
      <p:sp>
        <p:nvSpPr>
          <p:cNvPr id="3" name="Rectangle 2"/>
          <p:cNvSpPr/>
          <p:nvPr/>
        </p:nvSpPr>
        <p:spPr>
          <a:xfrm>
            <a:off x="406654" y="1241004"/>
            <a:ext cx="7289546" cy="1437243"/>
          </a:xfrm>
          <a:prstGeom prst="rect">
            <a:avLst/>
          </a:prstGeom>
        </p:spPr>
        <p:txBody>
          <a:bodyPr lIns="0" tIns="0" rIns="0" bIns="0">
            <a:noAutofit/>
          </a:bodyPr>
          <a:lstStyle/>
          <a:p>
            <a:pPr algn="just">
              <a:lnSpc>
                <a:spcPts val="3152"/>
              </a:lnSpc>
              <a:spcAft>
                <a:spcPts val="2121"/>
              </a:spcAft>
            </a:pPr>
            <a:r>
              <a:rPr lang="en-US" sz="1800" dirty="0">
                <a:latin typeface="Times New Roman"/>
              </a:rPr>
              <a:t>Software requirements address the definition of software application requirements and prerequisites that require computer installation to provide System performance. These prerequisites or requirements are not usually included in the software installation package and need to be installed separately before the software can be installed.</a:t>
            </a:r>
          </a:p>
        </p:txBody>
      </p:sp>
      <p:sp>
        <p:nvSpPr>
          <p:cNvPr id="26625" name="Rectangle 1"/>
          <p:cNvSpPr>
            <a:spLocks noChangeArrowheads="1"/>
          </p:cNvSpPr>
          <p:nvPr/>
        </p:nvSpPr>
        <p:spPr bwMode="auto">
          <a:xfrm>
            <a:off x="685800" y="3654132"/>
            <a:ext cx="76962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Operating system 		:   Windows 10.</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Coding Language		:   Python.</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Front-End			:   </a:t>
            </a:r>
            <a:r>
              <a:rPr kumimoji="0" lang="en-US"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tkinter</a:t>
            </a: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Back-End			:   Python</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Data Base			:   csv</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133600" y="762000"/>
            <a:ext cx="2527464" cy="240462"/>
          </a:xfrm>
          <a:prstGeom prst="rect">
            <a:avLst/>
          </a:prstGeom>
        </p:spPr>
        <p:txBody>
          <a:bodyPr wrap="none" lIns="0" tIns="0" rIns="0" bIns="0">
            <a:noAutofit/>
          </a:bodyPr>
          <a:lstStyle/>
          <a:p>
            <a:r>
              <a:rPr lang="en-US" sz="2000" b="1" dirty="0">
                <a:solidFill>
                  <a:schemeClr val="accent1"/>
                </a:solidFill>
                <a:latin typeface="Times New Roman"/>
              </a:rPr>
              <a:t>HARDWARE REQUIREMENTS</a:t>
            </a:r>
          </a:p>
        </p:txBody>
      </p:sp>
      <p:sp>
        <p:nvSpPr>
          <p:cNvPr id="3" name="Rectangle 2"/>
          <p:cNvSpPr/>
          <p:nvPr/>
        </p:nvSpPr>
        <p:spPr>
          <a:xfrm>
            <a:off x="406653" y="1639010"/>
            <a:ext cx="7365747" cy="2233255"/>
          </a:xfrm>
          <a:prstGeom prst="rect">
            <a:avLst/>
          </a:prstGeom>
        </p:spPr>
        <p:txBody>
          <a:bodyPr lIns="0" tIns="0" rIns="0" bIns="0">
            <a:noAutofit/>
          </a:bodyPr>
          <a:lstStyle/>
          <a:p>
            <a:pPr algn="just">
              <a:lnSpc>
                <a:spcPts val="3152"/>
              </a:lnSpc>
              <a:spcAft>
                <a:spcPts val="2121"/>
              </a:spcAft>
            </a:pPr>
            <a:r>
              <a:rPr lang="en-US" sz="1800" dirty="0">
                <a:latin typeface="Times New Roman"/>
              </a:rPr>
              <a:t>The most common set of requirements defined by any application or software application for virtual computer applications, also known as hardware, Hardware Requirements list is usually accompanied by a hardware compliance list (HCL), especially if there are applications. The HCL list checks hardware devices that are tested, compatible, and sometimes not compatible with a specific application or application. The following sections discuss various aspects of hardware requirements.</a:t>
            </a:r>
          </a:p>
        </p:txBody>
      </p:sp>
      <p:sp>
        <p:nvSpPr>
          <p:cNvPr id="4" name="Rectangle 3"/>
          <p:cNvSpPr/>
          <p:nvPr/>
        </p:nvSpPr>
        <p:spPr>
          <a:xfrm>
            <a:off x="685800" y="4876800"/>
            <a:ext cx="3200400" cy="1219200"/>
          </a:xfrm>
          <a:prstGeom prst="rect">
            <a:avLst/>
          </a:prstGeom>
        </p:spPr>
        <p:txBody>
          <a:bodyPr lIns="0" tIns="0" rIns="0" bIns="0">
            <a:noAutofit/>
          </a:bodyPr>
          <a:lstStyle/>
          <a:p>
            <a:pPr>
              <a:lnSpc>
                <a:spcPts val="3174"/>
              </a:lnSpc>
              <a:spcBef>
                <a:spcPts val="2121"/>
              </a:spcBef>
            </a:pPr>
            <a:r>
              <a:rPr lang="en-US" sz="1800" dirty="0">
                <a:latin typeface="Times New Roman"/>
              </a:rPr>
              <a:t>RAM: 4GB and Higher Processor: Intel i3 and above Hard Disk: 500GB: Minimum</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saturation sat="204000"/>
                    </a14:imgEffect>
                  </a14:imgLayer>
                </a14:imgProps>
              </a:ext>
            </a:extLst>
          </a:blip>
          <a:stretch>
            <a:fillRect/>
          </a:stretch>
        </p:blipFill>
        <p:spPr>
          <a:xfrm>
            <a:off x="914400" y="1600200"/>
            <a:ext cx="6858000" cy="3962400"/>
          </a:xfrm>
          <a:prstGeom prst="rect">
            <a:avLst/>
          </a:prstGeom>
        </p:spPr>
      </p:pic>
      <p:sp>
        <p:nvSpPr>
          <p:cNvPr id="3" name="Rectangle 2"/>
          <p:cNvSpPr/>
          <p:nvPr/>
        </p:nvSpPr>
        <p:spPr>
          <a:xfrm>
            <a:off x="2832569" y="685800"/>
            <a:ext cx="3021661" cy="240462"/>
          </a:xfrm>
          <a:prstGeom prst="rect">
            <a:avLst/>
          </a:prstGeom>
        </p:spPr>
        <p:txBody>
          <a:bodyPr wrap="none" lIns="0" tIns="0" rIns="0" bIns="0">
            <a:noAutofit/>
          </a:bodyPr>
          <a:lstStyle/>
          <a:p>
            <a:r>
              <a:rPr lang="en-US" sz="2000" b="1" dirty="0">
                <a:solidFill>
                  <a:schemeClr val="accent1"/>
                </a:solidFill>
                <a:latin typeface="Times New Roman"/>
              </a:rPr>
              <a:t>SYSTEM ARCHITECTURE</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409477" y="983959"/>
            <a:ext cx="2408857" cy="193475"/>
          </a:xfrm>
          <a:prstGeom prst="rect">
            <a:avLst/>
          </a:prstGeom>
        </p:spPr>
        <p:txBody>
          <a:bodyPr wrap="none" lIns="0" tIns="0" rIns="0" bIns="0">
            <a:noAutofit/>
          </a:bodyPr>
          <a:lstStyle/>
          <a:p>
            <a:r>
              <a:rPr lang="en-US" b="1" dirty="0">
                <a:solidFill>
                  <a:schemeClr val="accent1"/>
                </a:solidFill>
                <a:latin typeface="Times New Roman"/>
              </a:rPr>
              <a:t>Usecase diagram</a:t>
            </a:r>
            <a:r>
              <a:rPr lang="en-US" sz="1800" b="1" dirty="0">
                <a:solidFill>
                  <a:schemeClr val="accent1"/>
                </a:solidFill>
                <a:latin typeface="Times New Roman"/>
              </a:rPr>
              <a:t>:</a:t>
            </a:r>
          </a:p>
        </p:txBody>
      </p:sp>
      <p:pic>
        <p:nvPicPr>
          <p:cNvPr id="14" name="Picture 13"/>
          <p:cNvPicPr/>
          <p:nvPr/>
        </p:nvPicPr>
        <p:blipFill>
          <a:blip r:embed="rId2" cstate="print"/>
          <a:srcRect/>
          <a:stretch>
            <a:fillRect/>
          </a:stretch>
        </p:blipFill>
        <p:spPr bwMode="auto">
          <a:xfrm>
            <a:off x="1447800" y="1676400"/>
            <a:ext cx="5410200" cy="4724400"/>
          </a:xfrm>
          <a:prstGeom prst="rect">
            <a:avLst/>
          </a:prstGeom>
          <a:noFill/>
          <a:ln w="9525">
            <a:noFill/>
            <a:miter lim="800000"/>
            <a:headEnd/>
            <a:tailEnd/>
          </a:ln>
        </p:spPr>
      </p:pic>
      <p:sp>
        <p:nvSpPr>
          <p:cNvPr id="4" name="TextBox 3">
            <a:extLst>
              <a:ext uri="{FF2B5EF4-FFF2-40B4-BE49-F238E27FC236}">
                <a16:creationId xmlns:a16="http://schemas.microsoft.com/office/drawing/2014/main" id="{25747B50-2D50-0CD8-030B-DAA221550579}"/>
              </a:ext>
            </a:extLst>
          </p:cNvPr>
          <p:cNvSpPr txBox="1"/>
          <p:nvPr/>
        </p:nvSpPr>
        <p:spPr>
          <a:xfrm>
            <a:off x="2895600" y="381000"/>
            <a:ext cx="2408857" cy="400110"/>
          </a:xfrm>
          <a:prstGeom prst="rect">
            <a:avLst/>
          </a:prstGeom>
          <a:noFill/>
        </p:spPr>
        <p:txBody>
          <a:bodyPr wrap="square">
            <a:spAutoFit/>
          </a:bodyPr>
          <a:lstStyle/>
          <a:p>
            <a:r>
              <a:rPr lang="en-US" sz="2000" b="1" dirty="0">
                <a:solidFill>
                  <a:schemeClr val="accent1"/>
                </a:solidFill>
                <a:latin typeface="Times New Roman" panose="02020603050405020304" pitchFamily="18" charset="0"/>
                <a:cs typeface="Times New Roman" panose="02020603050405020304" pitchFamily="18" charset="0"/>
              </a:rPr>
              <a:t>UML DIAGRAMS</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15126" y="1249296"/>
            <a:ext cx="1524950" cy="240462"/>
          </a:xfrm>
          <a:prstGeom prst="rect">
            <a:avLst/>
          </a:prstGeom>
        </p:spPr>
        <p:txBody>
          <a:bodyPr wrap="none" lIns="0" tIns="0" rIns="0" bIns="0">
            <a:noAutofit/>
          </a:bodyPr>
          <a:lstStyle/>
          <a:p>
            <a:r>
              <a:rPr lang="en-US" sz="1800" b="1" dirty="0">
                <a:solidFill>
                  <a:schemeClr val="accent1"/>
                </a:solidFill>
                <a:latin typeface="Times New Roman"/>
              </a:rPr>
              <a:t>Class diagram:</a:t>
            </a:r>
          </a:p>
        </p:txBody>
      </p:sp>
      <p:graphicFrame>
        <p:nvGraphicFramePr>
          <p:cNvPr id="3" name="Table 2"/>
          <p:cNvGraphicFramePr>
            <a:graphicFrameLocks noGrp="1"/>
          </p:cNvGraphicFramePr>
          <p:nvPr>
            <p:extLst>
              <p:ext uri="{D42A27DB-BD31-4B8C-83A1-F6EECF244321}">
                <p14:modId xmlns:p14="http://schemas.microsoft.com/office/powerpoint/2010/main" val="143112069"/>
              </p:ext>
            </p:extLst>
          </p:nvPr>
        </p:nvGraphicFramePr>
        <p:xfrm>
          <a:off x="1066800" y="2057400"/>
          <a:ext cx="5791200" cy="3810002"/>
        </p:xfrm>
        <a:graphic>
          <a:graphicData uri="http://schemas.openxmlformats.org/drawingml/2006/table">
            <a:tbl>
              <a:tblPr/>
              <a:tblGrid>
                <a:gridCol w="1834908">
                  <a:extLst>
                    <a:ext uri="{9D8B030D-6E8A-4147-A177-3AD203B41FA5}">
                      <a16:colId xmlns:a16="http://schemas.microsoft.com/office/drawing/2014/main" val="20000"/>
                    </a:ext>
                  </a:extLst>
                </a:gridCol>
                <a:gridCol w="1544803">
                  <a:extLst>
                    <a:ext uri="{9D8B030D-6E8A-4147-A177-3AD203B41FA5}">
                      <a16:colId xmlns:a16="http://schemas.microsoft.com/office/drawing/2014/main" val="20001"/>
                    </a:ext>
                  </a:extLst>
                </a:gridCol>
                <a:gridCol w="2411489">
                  <a:extLst>
                    <a:ext uri="{9D8B030D-6E8A-4147-A177-3AD203B41FA5}">
                      <a16:colId xmlns:a16="http://schemas.microsoft.com/office/drawing/2014/main" val="20002"/>
                    </a:ext>
                  </a:extLst>
                </a:gridCol>
              </a:tblGrid>
              <a:tr h="452110">
                <a:tc>
                  <a:txBody>
                    <a:bodyPr/>
                    <a:lstStyle/>
                    <a:p>
                      <a:pPr indent="0" algn="ctr"/>
                      <a:r>
                        <a:rPr lang="en-US" sz="1100" b="1">
                          <a:solidFill>
                            <a:srgbClr val="350E33"/>
                          </a:solidFill>
                          <a:latin typeface="Arial"/>
                        </a:rPr>
                        <a:t>Dataset</a:t>
                      </a:r>
                    </a:p>
                  </a:txBody>
                  <a:tcPr marL="0" marR="0" marT="0" marB="0" anchor="b">
                    <a:solidFill>
                      <a:srgbClr val="FCA4FC"/>
                    </a:solidFill>
                  </a:tcPr>
                </a:tc>
                <a:tc rowSpan="3">
                  <a:txBody>
                    <a:bodyPr/>
                    <a:lstStyle/>
                    <a:p>
                      <a:pPr marL="139700" indent="0" algn="just"/>
                      <a:r>
                        <a:rPr lang="en-US" sz="900">
                          <a:solidFill>
                            <a:srgbClr val="737199"/>
                          </a:solidFill>
                          <a:latin typeface="Times New Roman"/>
                        </a:rPr>
                        <a:t>_</a:t>
                      </a:r>
                      <a:r>
                        <a:rPr lang="en-US" sz="900">
                          <a:solidFill>
                            <a:srgbClr val="9A9AAF"/>
                          </a:solidFill>
                          <a:latin typeface="Times New Roman"/>
                        </a:rPr>
                        <a:t>_</a:t>
                      </a:r>
                      <a:r>
                        <a:rPr lang="en-US" sz="900">
                          <a:solidFill>
                            <a:srgbClr val="737199"/>
                          </a:solidFill>
                          <a:latin typeface="Times New Roman"/>
                        </a:rPr>
                        <a:t>_</a:t>
                      </a:r>
                    </a:p>
                  </a:txBody>
                  <a:tcPr marL="0" marR="0" marT="0" marB="0" anchor="b"/>
                </a:tc>
                <a:tc>
                  <a:txBody>
                    <a:bodyPr/>
                    <a:lstStyle/>
                    <a:p>
                      <a:pPr indent="0" algn="ctr"/>
                      <a:r>
                        <a:rPr lang="en-US" sz="1100" b="1">
                          <a:solidFill>
                            <a:srgbClr val="350E33"/>
                          </a:solidFill>
                          <a:latin typeface="Arial"/>
                        </a:rPr>
                        <a:t>Model</a:t>
                      </a:r>
                    </a:p>
                  </a:txBody>
                  <a:tcPr marL="0" marR="0" marT="0" marB="0" anchor="b">
                    <a:solidFill>
                      <a:srgbClr val="FCA4FC"/>
                    </a:solidFill>
                  </a:tcPr>
                </a:tc>
                <a:extLst>
                  <a:ext uri="{0D108BD9-81ED-4DB2-BD59-A6C34878D82A}">
                    <a16:rowId xmlns:a16="http://schemas.microsoft.com/office/drawing/2014/main" val="10000"/>
                  </a:ext>
                </a:extLst>
              </a:tr>
              <a:tr h="680358">
                <a:tc>
                  <a:txBody>
                    <a:bodyPr/>
                    <a:lstStyle/>
                    <a:p>
                      <a:pPr indent="0">
                        <a:spcAft>
                          <a:spcPts val="210"/>
                        </a:spcAft>
                      </a:pPr>
                      <a:r>
                        <a:rPr lang="en-US" sz="1100" dirty="0">
                          <a:solidFill>
                            <a:srgbClr val="4F1A50"/>
                          </a:solidFill>
                          <a:latin typeface="Arial"/>
                        </a:rPr>
                        <a:t>+Location</a:t>
                      </a:r>
                    </a:p>
                    <a:p>
                      <a:pPr indent="0"/>
                      <a:r>
                        <a:rPr lang="en-US" sz="1100" dirty="0">
                          <a:solidFill>
                            <a:srgbClr val="4F1A50"/>
                          </a:solidFill>
                          <a:latin typeface="Arial"/>
                        </a:rPr>
                        <a:t>♦Filename</a:t>
                      </a:r>
                    </a:p>
                  </a:txBody>
                  <a:tcPr marL="0" marR="0" marT="0" marB="0" anchor="b">
                    <a:solidFill>
                      <a:srgbClr val="FCA4FC"/>
                    </a:solidFill>
                  </a:tcPr>
                </a:tc>
                <a:tc vMerge="1">
                  <a:txBody>
                    <a:bodyPr/>
                    <a:lstStyle/>
                    <a:p>
                      <a:endParaRPr sz="2300"/>
                    </a:p>
                  </a:txBody>
                  <a:tcPr marL="0" marR="0" marT="0" marB="0"/>
                </a:tc>
                <a:tc>
                  <a:txBody>
                    <a:bodyPr/>
                    <a:lstStyle/>
                    <a:p>
                      <a:pPr indent="0">
                        <a:spcAft>
                          <a:spcPts val="210"/>
                        </a:spcAft>
                      </a:pPr>
                      <a:r>
                        <a:rPr lang="en-US" sz="1100">
                          <a:solidFill>
                            <a:srgbClr val="4F1A50"/>
                          </a:solidFill>
                          <a:latin typeface="Arial"/>
                        </a:rPr>
                        <a:t>♦Name</a:t>
                      </a:r>
                    </a:p>
                    <a:p>
                      <a:pPr indent="0"/>
                      <a:r>
                        <a:rPr lang="en-US" sz="1100">
                          <a:solidFill>
                            <a:srgbClr val="4F1A50"/>
                          </a:solidFill>
                          <a:latin typeface="Arial"/>
                        </a:rPr>
                        <a:t>♦Type</a:t>
                      </a:r>
                    </a:p>
                  </a:txBody>
                  <a:tcPr marL="0" marR="0" marT="0" marB="0" anchor="b">
                    <a:solidFill>
                      <a:srgbClr val="FCA4FC"/>
                    </a:solidFill>
                  </a:tcPr>
                </a:tc>
                <a:extLst>
                  <a:ext uri="{0D108BD9-81ED-4DB2-BD59-A6C34878D82A}">
                    <a16:rowId xmlns:a16="http://schemas.microsoft.com/office/drawing/2014/main" val="10001"/>
                  </a:ext>
                </a:extLst>
              </a:tr>
              <a:tr h="798871">
                <a:tc rowSpan="2">
                  <a:txBody>
                    <a:bodyPr/>
                    <a:lstStyle/>
                    <a:p>
                      <a:pPr indent="0">
                        <a:lnSpc>
                          <a:spcPts val="1584"/>
                        </a:lnSpc>
                      </a:pPr>
                      <a:r>
                        <a:rPr lang="en-US" sz="1100">
                          <a:solidFill>
                            <a:srgbClr val="4F1A50"/>
                          </a:solidFill>
                          <a:latin typeface="Arial"/>
                        </a:rPr>
                        <a:t>♦UploadDatasetQ</a:t>
                      </a:r>
                    </a:p>
                    <a:p>
                      <a:pPr indent="0">
                        <a:lnSpc>
                          <a:spcPts val="1584"/>
                        </a:lnSpc>
                      </a:pPr>
                      <a:r>
                        <a:rPr lang="en-US" sz="1100">
                          <a:solidFill>
                            <a:srgbClr val="4F1A50"/>
                          </a:solidFill>
                          <a:latin typeface="Arial"/>
                        </a:rPr>
                        <a:t>♦ReadDataQ</a:t>
                      </a:r>
                    </a:p>
                    <a:p>
                      <a:pPr indent="0">
                        <a:lnSpc>
                          <a:spcPts val="1584"/>
                        </a:lnSpc>
                      </a:pPr>
                      <a:r>
                        <a:rPr lang="en-US" sz="1100">
                          <a:solidFill>
                            <a:srgbClr val="4F1A50"/>
                          </a:solidFill>
                          <a:latin typeface="Arial"/>
                        </a:rPr>
                        <a:t>♦ParametersQ</a:t>
                      </a:r>
                    </a:p>
                    <a:p>
                      <a:pPr indent="0">
                        <a:lnSpc>
                          <a:spcPts val="1584"/>
                        </a:lnSpc>
                      </a:pPr>
                      <a:r>
                        <a:rPr lang="en-US" sz="1100">
                          <a:solidFill>
                            <a:srgbClr val="4F1A50"/>
                          </a:solidFill>
                          <a:latin typeface="Arial"/>
                        </a:rPr>
                        <a:t>♦TrainTestDataQ</a:t>
                      </a:r>
                    </a:p>
                  </a:txBody>
                  <a:tcPr marL="0" marR="0" marT="0" marB="0">
                    <a:solidFill>
                      <a:srgbClr val="FCA4FC"/>
                    </a:solidFill>
                  </a:tcPr>
                </a:tc>
                <a:tc vMerge="1">
                  <a:txBody>
                    <a:bodyPr/>
                    <a:lstStyle/>
                    <a:p>
                      <a:endParaRPr sz="2700"/>
                    </a:p>
                  </a:txBody>
                  <a:tcPr marL="0" marR="0" marT="0" marB="0"/>
                </a:tc>
                <a:tc rowSpan="2">
                  <a:txBody>
                    <a:bodyPr/>
                    <a:lstStyle/>
                    <a:p>
                      <a:pPr indent="0">
                        <a:lnSpc>
                          <a:spcPts val="1584"/>
                        </a:lnSpc>
                      </a:pPr>
                      <a:r>
                        <a:rPr lang="en-US" sz="1100" dirty="0">
                          <a:solidFill>
                            <a:srgbClr val="4F1A50"/>
                          </a:solidFill>
                          <a:latin typeface="Arial"/>
                        </a:rPr>
                        <a:t>♦</a:t>
                      </a:r>
                      <a:r>
                        <a:rPr lang="en-US" sz="1100" dirty="0" err="1">
                          <a:solidFill>
                            <a:srgbClr val="4F1A50"/>
                          </a:solidFill>
                          <a:latin typeface="Arial"/>
                        </a:rPr>
                        <a:t>LoadDatasetQ</a:t>
                      </a:r>
                      <a:endParaRPr lang="en-US" sz="1100" dirty="0">
                        <a:solidFill>
                          <a:srgbClr val="4F1A50"/>
                        </a:solidFill>
                        <a:latin typeface="Arial"/>
                      </a:endParaRPr>
                    </a:p>
                    <a:p>
                      <a:pPr indent="0">
                        <a:lnSpc>
                          <a:spcPts val="1584"/>
                        </a:lnSpc>
                      </a:pPr>
                      <a:r>
                        <a:rPr lang="en-US" sz="1100" dirty="0">
                          <a:solidFill>
                            <a:srgbClr val="4F1A50"/>
                          </a:solidFill>
                          <a:latin typeface="Arial"/>
                        </a:rPr>
                        <a:t>+Pre-</a:t>
                      </a:r>
                      <a:r>
                        <a:rPr lang="en-US" sz="1100" dirty="0" err="1">
                          <a:solidFill>
                            <a:srgbClr val="4F1A50"/>
                          </a:solidFill>
                          <a:latin typeface="Arial"/>
                        </a:rPr>
                        <a:t>ProcessData</a:t>
                      </a:r>
                      <a:r>
                        <a:rPr lang="en-US" sz="1100" dirty="0">
                          <a:solidFill>
                            <a:srgbClr val="4F1A50"/>
                          </a:solidFill>
                          <a:latin typeface="Arial"/>
                        </a:rPr>
                        <a:t>()</a:t>
                      </a:r>
                    </a:p>
                    <a:p>
                      <a:pPr indent="0">
                        <a:lnSpc>
                          <a:spcPts val="1584"/>
                        </a:lnSpc>
                      </a:pPr>
                      <a:r>
                        <a:rPr lang="en-US" sz="1100" dirty="0">
                          <a:solidFill>
                            <a:srgbClr val="4F1A50"/>
                          </a:solidFill>
                          <a:latin typeface="Arial"/>
                        </a:rPr>
                        <a:t>+</a:t>
                      </a:r>
                      <a:r>
                        <a:rPr lang="en-US" sz="1100" dirty="0" err="1">
                          <a:solidFill>
                            <a:srgbClr val="4F1A50"/>
                          </a:solidFill>
                          <a:latin typeface="Arial"/>
                        </a:rPr>
                        <a:t>ReadData</a:t>
                      </a:r>
                      <a:r>
                        <a:rPr lang="en-US" sz="1100" dirty="0">
                          <a:solidFill>
                            <a:srgbClr val="4F1A50"/>
                          </a:solidFill>
                          <a:latin typeface="Arial"/>
                        </a:rPr>
                        <a:t>()</a:t>
                      </a:r>
                    </a:p>
                    <a:p>
                      <a:pPr indent="0">
                        <a:lnSpc>
                          <a:spcPts val="1584"/>
                        </a:lnSpc>
                      </a:pPr>
                      <a:r>
                        <a:rPr lang="en-US" sz="1100" dirty="0">
                          <a:solidFill>
                            <a:srgbClr val="4F1A50"/>
                          </a:solidFill>
                          <a:latin typeface="Arial"/>
                        </a:rPr>
                        <a:t>+</a:t>
                      </a:r>
                      <a:r>
                        <a:rPr lang="en-US" sz="1100" dirty="0" err="1">
                          <a:solidFill>
                            <a:srgbClr val="4F1A50"/>
                          </a:solidFill>
                          <a:latin typeface="Arial"/>
                        </a:rPr>
                        <a:t>RunAlgorithm</a:t>
                      </a:r>
                      <a:r>
                        <a:rPr lang="en-US" sz="1100" dirty="0">
                          <a:solidFill>
                            <a:srgbClr val="4F1A50"/>
                          </a:solidFill>
                          <a:latin typeface="Arial"/>
                        </a:rPr>
                        <a:t>()</a:t>
                      </a:r>
                    </a:p>
                    <a:p>
                      <a:pPr indent="0">
                        <a:lnSpc>
                          <a:spcPts val="1584"/>
                        </a:lnSpc>
                      </a:pPr>
                      <a:r>
                        <a:rPr lang="en-US" sz="1100" dirty="0">
                          <a:solidFill>
                            <a:srgbClr val="4F1A50"/>
                          </a:solidFill>
                          <a:latin typeface="Arial"/>
                        </a:rPr>
                        <a:t>+</a:t>
                      </a:r>
                      <a:r>
                        <a:rPr lang="en-US" sz="1100" dirty="0" err="1">
                          <a:solidFill>
                            <a:srgbClr val="4F1A50"/>
                          </a:solidFill>
                          <a:latin typeface="Arial"/>
                        </a:rPr>
                        <a:t>CompareAlgorithm</a:t>
                      </a:r>
                      <a:r>
                        <a:rPr lang="en-US" sz="1100" dirty="0">
                          <a:solidFill>
                            <a:srgbClr val="4F1A50"/>
                          </a:solidFill>
                          <a:latin typeface="Arial"/>
                        </a:rPr>
                        <a:t>()</a:t>
                      </a:r>
                    </a:p>
                    <a:p>
                      <a:pPr indent="0">
                        <a:lnSpc>
                          <a:spcPts val="1584"/>
                        </a:lnSpc>
                      </a:pPr>
                      <a:r>
                        <a:rPr lang="en-US" sz="1100" dirty="0">
                          <a:solidFill>
                            <a:srgbClr val="4F1A50"/>
                          </a:solidFill>
                          <a:latin typeface="Arial"/>
                        </a:rPr>
                        <a:t>♦</a:t>
                      </a:r>
                      <a:r>
                        <a:rPr lang="en-US" sz="1100" dirty="0" err="1">
                          <a:solidFill>
                            <a:srgbClr val="4F1A50"/>
                          </a:solidFill>
                          <a:latin typeface="Arial"/>
                        </a:rPr>
                        <a:t>ForecastQ</a:t>
                      </a:r>
                      <a:endParaRPr lang="en-US" sz="1100" dirty="0">
                        <a:solidFill>
                          <a:srgbClr val="4F1A50"/>
                        </a:solidFill>
                        <a:latin typeface="Arial"/>
                      </a:endParaRPr>
                    </a:p>
                  </a:txBody>
                  <a:tcPr marL="0" marR="0" marT="0" marB="0">
                    <a:solidFill>
                      <a:srgbClr val="FCA4FC"/>
                    </a:solidFill>
                  </a:tcPr>
                </a:tc>
                <a:extLst>
                  <a:ext uri="{0D108BD9-81ED-4DB2-BD59-A6C34878D82A}">
                    <a16:rowId xmlns:a16="http://schemas.microsoft.com/office/drawing/2014/main" val="10002"/>
                  </a:ext>
                </a:extLst>
              </a:tr>
              <a:tr h="1878663">
                <a:tc vMerge="1">
                  <a:txBody>
                    <a:bodyPr/>
                    <a:lstStyle/>
                    <a:p>
                      <a:endParaRPr sz="6200"/>
                    </a:p>
                  </a:txBody>
                  <a:tcPr marL="0" marR="0" marT="0" marB="0"/>
                </a:tc>
                <a:tc>
                  <a:txBody>
                    <a:bodyPr/>
                    <a:lstStyle/>
                    <a:p>
                      <a:endParaRPr sz="5600" dirty="0"/>
                    </a:p>
                  </a:txBody>
                  <a:tcPr marL="0" marR="0" marT="0" marB="0"/>
                </a:tc>
                <a:tc vMerge="1">
                  <a:txBody>
                    <a:bodyPr/>
                    <a:lstStyle/>
                    <a:p>
                      <a:endParaRPr sz="6200"/>
                    </a:p>
                  </a:txBody>
                  <a:tcPr marL="0" marR="0" marT="0" marB="0"/>
                </a:tc>
                <a:extLst>
                  <a:ext uri="{0D108BD9-81ED-4DB2-BD59-A6C34878D82A}">
                    <a16:rowId xmlns:a16="http://schemas.microsoft.com/office/drawing/2014/main" val="10003"/>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09477" y="456048"/>
            <a:ext cx="1793229" cy="240462"/>
          </a:xfrm>
          <a:prstGeom prst="rect">
            <a:avLst/>
          </a:prstGeom>
        </p:spPr>
        <p:txBody>
          <a:bodyPr wrap="none" lIns="0" tIns="0" rIns="0" bIns="0">
            <a:noAutofit/>
          </a:bodyPr>
          <a:lstStyle/>
          <a:p>
            <a:r>
              <a:rPr lang="en-US" sz="1800" b="1" dirty="0">
                <a:solidFill>
                  <a:schemeClr val="accent1"/>
                </a:solidFill>
                <a:latin typeface="Times New Roman"/>
              </a:rPr>
              <a:t>Activity diagram</a:t>
            </a:r>
            <a:r>
              <a:rPr lang="en-US" sz="1800" b="1" dirty="0">
                <a:latin typeface="Times New Roman"/>
              </a:rPr>
              <a:t>:</a:t>
            </a:r>
          </a:p>
        </p:txBody>
      </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saturation sat="92000"/>
                    </a14:imgEffect>
                  </a14:imgLayer>
                </a14:imgProps>
              </a:ext>
            </a:extLst>
          </a:blip>
          <a:stretch>
            <a:fillRect/>
          </a:stretch>
        </p:blipFill>
        <p:spPr>
          <a:xfrm>
            <a:off x="2895600" y="990600"/>
            <a:ext cx="2362200" cy="54864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417949" y="456048"/>
            <a:ext cx="1866652" cy="240462"/>
          </a:xfrm>
          <a:prstGeom prst="rect">
            <a:avLst/>
          </a:prstGeom>
        </p:spPr>
        <p:txBody>
          <a:bodyPr wrap="none" lIns="0" tIns="0" rIns="0" bIns="0">
            <a:noAutofit/>
          </a:bodyPr>
          <a:lstStyle/>
          <a:p>
            <a:r>
              <a:rPr lang="en-US" sz="1800" b="1" dirty="0">
                <a:solidFill>
                  <a:schemeClr val="accent1"/>
                </a:solidFill>
                <a:latin typeface="Times New Roman"/>
              </a:rPr>
              <a:t>Sequence diagram</a:t>
            </a:r>
          </a:p>
        </p:txBody>
      </p:sp>
      <p:pic>
        <p:nvPicPr>
          <p:cNvPr id="5" name="Picture 4"/>
          <p:cNvPicPr/>
          <p:nvPr/>
        </p:nvPicPr>
        <p:blipFill>
          <a:blip r:embed="rId2" cstate="print">
            <a:extLst>
              <a:ext uri="{BEBA8EAE-BF5A-486C-A8C5-ECC9F3942E4B}">
                <a14:imgProps xmlns:a14="http://schemas.microsoft.com/office/drawing/2010/main">
                  <a14:imgLayer r:embed="rId3">
                    <a14:imgEffect>
                      <a14:saturation sat="99000"/>
                    </a14:imgEffect>
                  </a14:imgLayer>
                </a14:imgProps>
              </a:ext>
            </a:extLst>
          </a:blip>
          <a:srcRect/>
          <a:stretch>
            <a:fillRect/>
          </a:stretch>
        </p:blipFill>
        <p:spPr bwMode="auto">
          <a:xfrm>
            <a:off x="914400" y="990600"/>
            <a:ext cx="6858000" cy="58674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733800" y="457200"/>
            <a:ext cx="886730" cy="190711"/>
          </a:xfrm>
          <a:prstGeom prst="rect">
            <a:avLst/>
          </a:prstGeom>
        </p:spPr>
        <p:txBody>
          <a:bodyPr wrap="none" lIns="0" tIns="0" rIns="0" bIns="0">
            <a:noAutofit/>
          </a:bodyPr>
          <a:lstStyle/>
          <a:p>
            <a:r>
              <a:rPr lang="en-US" sz="2000" b="1" dirty="0">
                <a:solidFill>
                  <a:schemeClr val="accent1"/>
                </a:solidFill>
                <a:latin typeface="Times New Roman"/>
              </a:rPr>
              <a:t>MODULES</a:t>
            </a:r>
          </a:p>
        </p:txBody>
      </p:sp>
      <p:sp>
        <p:nvSpPr>
          <p:cNvPr id="3" name="Rectangle 2"/>
          <p:cNvSpPr/>
          <p:nvPr/>
        </p:nvSpPr>
        <p:spPr>
          <a:xfrm>
            <a:off x="417948" y="1655594"/>
            <a:ext cx="4763651" cy="2230606"/>
          </a:xfrm>
          <a:prstGeom prst="rect">
            <a:avLst/>
          </a:prstGeom>
        </p:spPr>
        <p:txBody>
          <a:bodyPr lIns="0" tIns="0" rIns="0" bIns="0">
            <a:noAutofit/>
          </a:bodyPr>
          <a:lstStyle/>
          <a:p>
            <a:pPr algn="just">
              <a:lnSpc>
                <a:spcPts val="3284"/>
              </a:lnSpc>
            </a:pPr>
            <a:r>
              <a:rPr lang="en-US" sz="1800" dirty="0">
                <a:latin typeface="Times New Roman"/>
              </a:rPr>
              <a:t>•    Feature Extraction</a:t>
            </a:r>
          </a:p>
          <a:p>
            <a:pPr algn="just">
              <a:lnSpc>
                <a:spcPts val="3284"/>
              </a:lnSpc>
            </a:pPr>
            <a:r>
              <a:rPr lang="en-US" sz="1800" dirty="0">
                <a:latin typeface="Times New Roman"/>
              </a:rPr>
              <a:t>•    Module building</a:t>
            </a:r>
          </a:p>
          <a:p>
            <a:pPr algn="just">
              <a:lnSpc>
                <a:spcPts val="3284"/>
              </a:lnSpc>
            </a:pPr>
            <a:r>
              <a:rPr lang="en-US" sz="1800" dirty="0">
                <a:latin typeface="Times New Roman"/>
              </a:rPr>
              <a:t>•    Prediction of traffic sign</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12301" y="456048"/>
            <a:ext cx="2067155" cy="240462"/>
          </a:xfrm>
          <a:prstGeom prst="rect">
            <a:avLst/>
          </a:prstGeom>
        </p:spPr>
        <p:txBody>
          <a:bodyPr wrap="none" lIns="0" tIns="0" rIns="0" bIns="0">
            <a:noAutofit/>
          </a:bodyPr>
          <a:lstStyle/>
          <a:p>
            <a:r>
              <a:rPr lang="en-US" sz="1800" b="1" dirty="0">
                <a:solidFill>
                  <a:schemeClr val="accent1"/>
                </a:solidFill>
                <a:latin typeface="Times New Roman"/>
              </a:rPr>
              <a:t>Modules description</a:t>
            </a:r>
          </a:p>
        </p:txBody>
      </p:sp>
      <p:sp>
        <p:nvSpPr>
          <p:cNvPr id="3" name="Rectangle 2"/>
          <p:cNvSpPr/>
          <p:nvPr/>
        </p:nvSpPr>
        <p:spPr>
          <a:xfrm>
            <a:off x="403830" y="1249296"/>
            <a:ext cx="6682770" cy="1779971"/>
          </a:xfrm>
          <a:prstGeom prst="rect">
            <a:avLst/>
          </a:prstGeom>
        </p:spPr>
        <p:txBody>
          <a:bodyPr lIns="0" tIns="0" rIns="0" bIns="0">
            <a:noAutofit/>
          </a:bodyPr>
          <a:lstStyle/>
          <a:p>
            <a:pPr algn="just">
              <a:lnSpc>
                <a:spcPts val="3152"/>
              </a:lnSpc>
            </a:pPr>
            <a:r>
              <a:rPr lang="en-US" sz="1800" b="1" dirty="0">
                <a:solidFill>
                  <a:schemeClr val="accent1"/>
                </a:solidFill>
                <a:latin typeface="Times New Roman"/>
              </a:rPr>
              <a:t>Feature Extraction</a:t>
            </a:r>
          </a:p>
          <a:p>
            <a:pPr algn="just">
              <a:lnSpc>
                <a:spcPts val="3152"/>
              </a:lnSpc>
            </a:pPr>
            <a:r>
              <a:rPr lang="en-US" sz="1800" dirty="0">
                <a:latin typeface="Times New Roman"/>
              </a:rPr>
              <a:t>in This module, image preprocess is involved The image which has higher resolution is scaled down to small resolution and RGB image is converted into grayscale format , normalizing the images, histogram equalization , so that the image can be easily processed by the “Convolution Neural Networks”.</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06653" y="456049"/>
            <a:ext cx="6603747" cy="2222199"/>
          </a:xfrm>
          <a:prstGeom prst="rect">
            <a:avLst/>
          </a:prstGeom>
        </p:spPr>
        <p:txBody>
          <a:bodyPr lIns="0" tIns="0" rIns="0" bIns="0">
            <a:noAutofit/>
          </a:bodyPr>
          <a:lstStyle/>
          <a:p>
            <a:pPr algn="just">
              <a:lnSpc>
                <a:spcPts val="3152"/>
              </a:lnSpc>
            </a:pPr>
            <a:r>
              <a:rPr lang="en-US" sz="1800" b="1" dirty="0">
                <a:solidFill>
                  <a:schemeClr val="accent1"/>
                </a:solidFill>
                <a:latin typeface="Times New Roman"/>
              </a:rPr>
              <a:t>Building of the model:</a:t>
            </a:r>
          </a:p>
          <a:p>
            <a:pPr algn="just">
              <a:lnSpc>
                <a:spcPts val="3152"/>
              </a:lnSpc>
            </a:pPr>
            <a:r>
              <a:rPr lang="en-US" sz="1800" dirty="0">
                <a:latin typeface="Times New Roman"/>
              </a:rPr>
              <a:t>After Feature Extraction, It is fed into CNN. It is then sampled and divided into small pieces and the obtained output is compared with the data set which we gave, and the corresponding output is given. Neural networks give the necessary information to the processor. addition of the layers to the model, train the model, get predictions on the test data set, and finally show some sample images with their traffic sign name and class ID as the output trine dataset.</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518EBC-74D1-20DC-D7FC-418774598B0B}"/>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CONTENTS</a:t>
            </a:r>
          </a:p>
        </p:txBody>
      </p:sp>
      <p:sp>
        <p:nvSpPr>
          <p:cNvPr id="2" name="Content Placeholder 1">
            <a:extLst>
              <a:ext uri="{FF2B5EF4-FFF2-40B4-BE49-F238E27FC236}">
                <a16:creationId xmlns:a16="http://schemas.microsoft.com/office/drawing/2014/main" id="{5B9F4D6C-652D-164C-67C2-3172DE40680F}"/>
              </a:ext>
            </a:extLst>
          </p:cNvPr>
          <p:cNvSpPr>
            <a:spLocks noGrp="1"/>
          </p:cNvSpPr>
          <p:nvPr>
            <p:ph idx="1"/>
          </p:nvPr>
        </p:nvSpPr>
        <p:spPr>
          <a:xfrm>
            <a:off x="660399" y="1447800"/>
            <a:ext cx="6876690" cy="5181600"/>
          </a:xfrm>
        </p:spPr>
        <p:txBody>
          <a:bodyPr>
            <a:normAutofit fontScale="92500" lnSpcReduction="20000"/>
          </a:bodyPr>
          <a:lstStyle/>
          <a:p>
            <a:r>
              <a:rPr lang="en-IN" sz="1900" dirty="0">
                <a:latin typeface="Times New Roman" panose="02020603050405020304" pitchFamily="18" charset="0"/>
                <a:cs typeface="Times New Roman" panose="02020603050405020304" pitchFamily="18" charset="0"/>
              </a:rPr>
              <a:t>Abstract</a:t>
            </a:r>
          </a:p>
          <a:p>
            <a:r>
              <a:rPr lang="en-IN" sz="1900" dirty="0">
                <a:latin typeface="Times New Roman" panose="02020603050405020304" pitchFamily="18" charset="0"/>
                <a:cs typeface="Times New Roman" panose="02020603050405020304" pitchFamily="18" charset="0"/>
              </a:rPr>
              <a:t>Introduction</a:t>
            </a:r>
          </a:p>
          <a:p>
            <a:r>
              <a:rPr lang="en-IN" sz="1900" dirty="0">
                <a:latin typeface="Times New Roman" panose="02020603050405020304" pitchFamily="18" charset="0"/>
                <a:cs typeface="Times New Roman" panose="02020603050405020304" pitchFamily="18" charset="0"/>
              </a:rPr>
              <a:t>Existing System and its Limitations</a:t>
            </a:r>
          </a:p>
          <a:p>
            <a:r>
              <a:rPr lang="en-IN" sz="1900" dirty="0">
                <a:latin typeface="Times New Roman" panose="02020603050405020304" pitchFamily="18" charset="0"/>
                <a:cs typeface="Times New Roman" panose="02020603050405020304" pitchFamily="18" charset="0"/>
              </a:rPr>
              <a:t>Proposed System and its Advantages</a:t>
            </a:r>
          </a:p>
          <a:p>
            <a:r>
              <a:rPr lang="en-IN" sz="1900" dirty="0">
                <a:latin typeface="Times New Roman" panose="02020603050405020304" pitchFamily="18" charset="0"/>
                <a:cs typeface="Times New Roman" panose="02020603050405020304" pitchFamily="18" charset="0"/>
              </a:rPr>
              <a:t>S/W and  H/W requirements</a:t>
            </a:r>
          </a:p>
          <a:p>
            <a:r>
              <a:rPr lang="en-IN" sz="1900" dirty="0">
                <a:latin typeface="Times New Roman" panose="02020603050405020304" pitchFamily="18" charset="0"/>
                <a:cs typeface="Times New Roman" panose="02020603050405020304" pitchFamily="18" charset="0"/>
              </a:rPr>
              <a:t>System Architecture</a:t>
            </a:r>
          </a:p>
          <a:p>
            <a:r>
              <a:rPr lang="en-IN" sz="1900" dirty="0">
                <a:latin typeface="Times New Roman" panose="02020603050405020304" pitchFamily="18" charset="0"/>
                <a:cs typeface="Times New Roman" panose="02020603050405020304" pitchFamily="18" charset="0"/>
              </a:rPr>
              <a:t>UML Diagrams</a:t>
            </a:r>
          </a:p>
          <a:p>
            <a:r>
              <a:rPr lang="en-IN" sz="1900" dirty="0">
                <a:latin typeface="Times New Roman" panose="02020603050405020304" pitchFamily="18" charset="0"/>
                <a:cs typeface="Times New Roman" panose="02020603050405020304" pitchFamily="18" charset="0"/>
              </a:rPr>
              <a:t>Modules</a:t>
            </a:r>
          </a:p>
          <a:p>
            <a:r>
              <a:rPr lang="en-IN" sz="1900" dirty="0">
                <a:latin typeface="Times New Roman" panose="02020603050405020304" pitchFamily="18" charset="0"/>
                <a:cs typeface="Times New Roman" panose="02020603050405020304" pitchFamily="18" charset="0"/>
              </a:rPr>
              <a:t>Code Explanation’s</a:t>
            </a:r>
          </a:p>
          <a:p>
            <a:r>
              <a:rPr lang="en-IN" sz="1900" dirty="0">
                <a:latin typeface="Times New Roman" panose="02020603050405020304" pitchFamily="18" charset="0"/>
                <a:cs typeface="Times New Roman" panose="02020603050405020304" pitchFamily="18" charset="0"/>
              </a:rPr>
              <a:t>Output Screens</a:t>
            </a:r>
          </a:p>
          <a:p>
            <a:r>
              <a:rPr lang="en-IN" sz="1900" dirty="0">
                <a:latin typeface="Times New Roman" panose="02020603050405020304" pitchFamily="18" charset="0"/>
                <a:cs typeface="Times New Roman" panose="02020603050405020304" pitchFamily="18" charset="0"/>
              </a:rPr>
              <a:t>Test Cases</a:t>
            </a:r>
          </a:p>
          <a:p>
            <a:r>
              <a:rPr lang="en-IN" sz="1900" dirty="0">
                <a:latin typeface="Times New Roman" panose="02020603050405020304" pitchFamily="18" charset="0"/>
                <a:cs typeface="Times New Roman" panose="02020603050405020304" pitchFamily="18" charset="0"/>
              </a:rPr>
              <a:t>Future Scope</a:t>
            </a:r>
          </a:p>
          <a:p>
            <a:r>
              <a:rPr lang="en-IN" sz="1900" dirty="0">
                <a:latin typeface="Times New Roman" panose="02020603050405020304" pitchFamily="18" charset="0"/>
                <a:cs typeface="Times New Roman" panose="02020603050405020304" pitchFamily="18" charset="0"/>
              </a:rPr>
              <a:t> Conclusion</a:t>
            </a:r>
          </a:p>
          <a:p>
            <a:r>
              <a:rPr lang="en-IN" sz="1900"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3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09478" y="456048"/>
            <a:ext cx="6677122" cy="1030946"/>
          </a:xfrm>
          <a:prstGeom prst="rect">
            <a:avLst/>
          </a:prstGeom>
        </p:spPr>
        <p:txBody>
          <a:bodyPr lIns="0" tIns="0" rIns="0" bIns="0">
            <a:noAutofit/>
          </a:bodyPr>
          <a:lstStyle/>
          <a:p>
            <a:pPr algn="just">
              <a:lnSpc>
                <a:spcPts val="3152"/>
              </a:lnSpc>
            </a:pPr>
            <a:r>
              <a:rPr lang="en-US" sz="1800" b="1" dirty="0">
                <a:solidFill>
                  <a:schemeClr val="accent1"/>
                </a:solidFill>
                <a:latin typeface="Times New Roman"/>
              </a:rPr>
              <a:t>Prediction of traffic sign</a:t>
            </a:r>
          </a:p>
          <a:p>
            <a:pPr algn="just">
              <a:lnSpc>
                <a:spcPts val="3152"/>
              </a:lnSpc>
            </a:pPr>
            <a:r>
              <a:rPr lang="en-US" sz="1800" dirty="0">
                <a:latin typeface="Times New Roman"/>
              </a:rPr>
              <a:t>In this module Extract Features from given Image and it predicts the closest traffic sign name found pre-trained dataset and display.</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180473"/>
            <a:ext cx="32766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685800" y="962526"/>
            <a:ext cx="7315200" cy="5570756"/>
          </a:xfrm>
          <a:prstGeom prst="rect">
            <a:avLst/>
          </a:prstGeom>
          <a:noFill/>
        </p:spPr>
        <p:txBody>
          <a:bodyPr wrap="square" rtlCol="0">
            <a:spAutoFit/>
          </a:bodyPr>
          <a:lstStyle/>
          <a:p>
            <a:r>
              <a:rPr lang="en-IN" b="1" dirty="0">
                <a:latin typeface="Courier New" panose="02070309020205020404" pitchFamily="49" charset="0"/>
                <a:cs typeface="Courier New" panose="02070309020205020404" pitchFamily="49" charset="0"/>
              </a:rPr>
              <a:t>import </a:t>
            </a:r>
            <a:r>
              <a:rPr lang="en-IN" sz="2800" b="1" dirty="0">
                <a:solidFill>
                  <a:srgbClr val="FF0000"/>
                </a:solidFill>
                <a:latin typeface="Courier New" panose="02070309020205020404" pitchFamily="49" charset="0"/>
                <a:cs typeface="Courier New" panose="02070309020205020404" pitchFamily="49" charset="0"/>
              </a:rPr>
              <a:t>os</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import </a:t>
            </a:r>
            <a:r>
              <a:rPr lang="en-IN" sz="2400" b="1" dirty="0">
                <a:solidFill>
                  <a:srgbClr val="FF0000"/>
                </a:solidFill>
                <a:latin typeface="Courier New" panose="02070309020205020404" pitchFamily="49" charset="0"/>
                <a:cs typeface="Courier New" panose="02070309020205020404" pitchFamily="49" charset="0"/>
              </a:rPr>
              <a:t>tkinter</a:t>
            </a:r>
            <a:r>
              <a:rPr lang="en-IN" b="1" dirty="0">
                <a:latin typeface="Courier New" panose="02070309020205020404" pitchFamily="49" charset="0"/>
                <a:cs typeface="Courier New" panose="02070309020205020404" pitchFamily="49" charset="0"/>
              </a:rPr>
              <a:t> as tk</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from </a:t>
            </a:r>
            <a:r>
              <a:rPr lang="en-IN" sz="2400" b="1" dirty="0">
                <a:solidFill>
                  <a:srgbClr val="FF0000"/>
                </a:solidFill>
                <a:latin typeface="Courier New" panose="02070309020205020404" pitchFamily="49" charset="0"/>
                <a:cs typeface="Courier New" panose="02070309020205020404" pitchFamily="49" charset="0"/>
              </a:rPr>
              <a:t>tkinter</a:t>
            </a:r>
            <a:r>
              <a:rPr lang="en-IN" b="1" dirty="0">
                <a:latin typeface="Courier New" panose="02070309020205020404" pitchFamily="49" charset="0"/>
                <a:cs typeface="Courier New" panose="02070309020205020404" pitchFamily="49" charset="0"/>
              </a:rPr>
              <a:t> import </a:t>
            </a:r>
            <a:r>
              <a:rPr lang="en-IN" sz="2400" b="1" dirty="0">
                <a:solidFill>
                  <a:srgbClr val="FF0000"/>
                </a:solidFill>
                <a:latin typeface="Courier New" panose="02070309020205020404" pitchFamily="49" charset="0"/>
                <a:cs typeface="Courier New" panose="02070309020205020404" pitchFamily="49" charset="0"/>
              </a:rPr>
              <a:t>filedialog</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from </a:t>
            </a:r>
            <a:r>
              <a:rPr lang="en-IN" sz="2400" b="1" dirty="0">
                <a:solidFill>
                  <a:srgbClr val="FF0000"/>
                </a:solidFill>
                <a:latin typeface="Courier New" panose="02070309020205020404" pitchFamily="49" charset="0"/>
                <a:cs typeface="Courier New" panose="02070309020205020404" pitchFamily="49" charset="0"/>
              </a:rPr>
              <a:t>tkinter</a:t>
            </a:r>
            <a:r>
              <a:rPr lang="en-IN" b="1" dirty="0">
                <a:latin typeface="Courier New" panose="02070309020205020404" pitchFamily="49" charset="0"/>
                <a:cs typeface="Courier New" panose="02070309020205020404" pitchFamily="49" charset="0"/>
              </a:rPr>
              <a:t> import *</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from </a:t>
            </a:r>
            <a:r>
              <a:rPr lang="en-IN" sz="2400" b="1" dirty="0">
                <a:solidFill>
                  <a:srgbClr val="FF0000"/>
                </a:solidFill>
                <a:latin typeface="Courier New" panose="02070309020205020404" pitchFamily="49" charset="0"/>
                <a:cs typeface="Courier New" panose="02070309020205020404" pitchFamily="49" charset="0"/>
              </a:rPr>
              <a:t>PIL</a:t>
            </a:r>
            <a:r>
              <a:rPr lang="en-IN" sz="2400" b="1" dirty="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import </a:t>
            </a:r>
            <a:r>
              <a:rPr lang="en-IN" sz="2400" b="1" dirty="0">
                <a:solidFill>
                  <a:srgbClr val="FF0000"/>
                </a:solidFill>
                <a:latin typeface="Courier New" panose="02070309020205020404" pitchFamily="49" charset="0"/>
                <a:cs typeface="Courier New" panose="02070309020205020404" pitchFamily="49" charset="0"/>
              </a:rPr>
              <a:t>ImageTk</a:t>
            </a:r>
            <a:r>
              <a:rPr lang="en-IN" b="1" dirty="0">
                <a:latin typeface="Courier New" panose="02070309020205020404" pitchFamily="49" charset="0"/>
                <a:cs typeface="Courier New" panose="02070309020205020404" pitchFamily="49" charset="0"/>
              </a:rPr>
              <a:t>, Image</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import </a:t>
            </a:r>
            <a:r>
              <a:rPr lang="en-IN" sz="2400" b="1" dirty="0">
                <a:solidFill>
                  <a:srgbClr val="FF0000"/>
                </a:solidFill>
                <a:latin typeface="Courier New" panose="02070309020205020404" pitchFamily="49" charset="0"/>
                <a:cs typeface="Courier New" panose="02070309020205020404" pitchFamily="49" charset="0"/>
              </a:rPr>
              <a:t>numpy</a:t>
            </a:r>
          </a:p>
          <a:p>
            <a:endParaRPr lang="en-IN" b="1" dirty="0">
              <a:latin typeface="Courier New" panose="02070309020205020404" pitchFamily="49" charset="0"/>
              <a:cs typeface="Courier New" panose="02070309020205020404" pitchFamily="49" charset="0"/>
            </a:endParaRPr>
          </a:p>
          <a:p>
            <a:r>
              <a:rPr lang="en-IN" sz="2000" b="1" dirty="0">
                <a:solidFill>
                  <a:schemeClr val="accent3"/>
                </a:solidFill>
                <a:latin typeface="Courier New" panose="02070309020205020404" pitchFamily="49" charset="0"/>
                <a:cs typeface="Courier New" panose="02070309020205020404" pitchFamily="49" charset="0"/>
              </a:rPr>
              <a:t>#load the trained model to classify sign</a:t>
            </a:r>
          </a:p>
          <a:p>
            <a:endParaRPr lang="en-IN" sz="2000"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from </a:t>
            </a:r>
            <a:r>
              <a:rPr lang="en-IN" sz="2400" b="1" dirty="0">
                <a:solidFill>
                  <a:srgbClr val="FF0000"/>
                </a:solidFill>
                <a:latin typeface="Courier New" panose="02070309020205020404" pitchFamily="49" charset="0"/>
                <a:cs typeface="Courier New" panose="02070309020205020404" pitchFamily="49" charset="0"/>
              </a:rPr>
              <a:t>keras</a:t>
            </a:r>
            <a:r>
              <a:rPr lang="en-IN" b="1" dirty="0">
                <a:latin typeface="Courier New" panose="02070309020205020404" pitchFamily="49" charset="0"/>
                <a:cs typeface="Courier New" panose="02070309020205020404" pitchFamily="49" charset="0"/>
              </a:rPr>
              <a:t>.models import </a:t>
            </a:r>
            <a:r>
              <a:rPr lang="en-IN" sz="2400" b="1" dirty="0">
                <a:solidFill>
                  <a:srgbClr val="FF0000"/>
                </a:solidFill>
                <a:latin typeface="Courier New" panose="02070309020205020404" pitchFamily="49" charset="0"/>
                <a:cs typeface="Courier New" panose="02070309020205020404" pitchFamily="49" charset="0"/>
              </a:rPr>
              <a:t>load_model</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model = load_model('traffic_classifier.h5')</a:t>
            </a:r>
          </a:p>
        </p:txBody>
      </p:sp>
    </p:spTree>
    <p:extLst>
      <p:ext uri="{BB962C8B-B14F-4D97-AF65-F5344CB8AC3E}">
        <p14:creationId xmlns:p14="http://schemas.microsoft.com/office/powerpoint/2010/main" val="260084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228600"/>
            <a:ext cx="32766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685800" y="838200"/>
            <a:ext cx="7391400" cy="6309420"/>
          </a:xfrm>
          <a:prstGeom prst="rect">
            <a:avLst/>
          </a:prstGeom>
          <a:noFill/>
        </p:spPr>
        <p:txBody>
          <a:bodyPr wrap="square" rtlCol="0">
            <a:spAutoFit/>
          </a:bodyPr>
          <a:lstStyle/>
          <a:p>
            <a:r>
              <a:rPr lang="en-IN" sz="2000" b="1" dirty="0">
                <a:solidFill>
                  <a:schemeClr val="accent3"/>
                </a:solidFill>
                <a:latin typeface="Courier New" panose="02070309020205020404" pitchFamily="49" charset="0"/>
                <a:cs typeface="Courier New" panose="02070309020205020404" pitchFamily="49" charset="0"/>
              </a:rPr>
              <a:t>#dictionary to label all traffic signs class</a:t>
            </a:r>
            <a:r>
              <a:rPr lang="en-IN" b="1" dirty="0">
                <a:latin typeface="Courier New" panose="02070309020205020404" pitchFamily="49" charset="0"/>
                <a:cs typeface="Courier New" panose="02070309020205020404" pitchFamily="49" charset="0"/>
              </a:rPr>
              <a:t>.</a:t>
            </a:r>
          </a:p>
          <a:p>
            <a:r>
              <a:rPr lang="en-IN" sz="2400" b="1" dirty="0">
                <a:solidFill>
                  <a:srgbClr val="FF0000"/>
                </a:solidFill>
                <a:latin typeface="Courier New" panose="02070309020205020404" pitchFamily="49" charset="0"/>
                <a:cs typeface="Courier New" panose="02070309020205020404" pitchFamily="49" charset="0"/>
              </a:rPr>
              <a:t>classes</a:t>
            </a:r>
            <a:r>
              <a:rPr lang="en-IN" b="1" dirty="0">
                <a:latin typeface="Courier New" panose="02070309020205020404" pitchFamily="49" charset="0"/>
                <a:cs typeface="Courier New" panose="02070309020205020404" pitchFamily="49" charset="0"/>
              </a:rPr>
              <a:t> = { 1:'Speed limit (20km/h)',</a:t>
            </a:r>
          </a:p>
          <a:p>
            <a:r>
              <a:rPr lang="en-IN" b="1" dirty="0">
                <a:latin typeface="Courier New" panose="02070309020205020404" pitchFamily="49" charset="0"/>
                <a:cs typeface="Courier New" panose="02070309020205020404" pitchFamily="49" charset="0"/>
              </a:rPr>
              <a:t>            2:'Speed limit (30km/h)',      </a:t>
            </a:r>
          </a:p>
          <a:p>
            <a:r>
              <a:rPr lang="en-IN" b="1" dirty="0">
                <a:latin typeface="Courier New" panose="02070309020205020404" pitchFamily="49" charset="0"/>
                <a:cs typeface="Courier New" panose="02070309020205020404" pitchFamily="49" charset="0"/>
              </a:rPr>
              <a:t>            3:'Speed limit (50km/h)',       </a:t>
            </a:r>
          </a:p>
          <a:p>
            <a:r>
              <a:rPr lang="en-IN" b="1" dirty="0">
                <a:latin typeface="Courier New" panose="02070309020205020404" pitchFamily="49" charset="0"/>
                <a:cs typeface="Courier New" panose="02070309020205020404" pitchFamily="49" charset="0"/>
              </a:rPr>
              <a:t>            4:'Speed limit (60km/h)',      </a:t>
            </a:r>
          </a:p>
          <a:p>
            <a:r>
              <a:rPr lang="en-IN" b="1" dirty="0">
                <a:latin typeface="Courier New" panose="02070309020205020404" pitchFamily="49" charset="0"/>
                <a:cs typeface="Courier New" panose="02070309020205020404" pitchFamily="49" charset="0"/>
              </a:rPr>
              <a:t>            5:'Speed limit (70km/h)',    </a:t>
            </a:r>
          </a:p>
          <a:p>
            <a:r>
              <a:rPr lang="en-IN" b="1" dirty="0">
                <a:latin typeface="Courier New" panose="02070309020205020404" pitchFamily="49" charset="0"/>
                <a:cs typeface="Courier New" panose="02070309020205020404" pitchFamily="49" charset="0"/>
              </a:rPr>
              <a:t>            6:'Speed limit (80km/h)',      </a:t>
            </a:r>
          </a:p>
          <a:p>
            <a:r>
              <a:rPr lang="en-IN" b="1" dirty="0">
                <a:latin typeface="Courier New" panose="02070309020205020404" pitchFamily="49" charset="0"/>
                <a:cs typeface="Courier New" panose="02070309020205020404" pitchFamily="49" charset="0"/>
              </a:rPr>
              <a:t>            7:'End of speed limit (80km/h)',     </a:t>
            </a:r>
          </a:p>
          <a:p>
            <a:r>
              <a:rPr lang="en-IN" b="1" dirty="0">
                <a:latin typeface="Courier New" panose="02070309020205020404" pitchFamily="49" charset="0"/>
                <a:cs typeface="Courier New" panose="02070309020205020404" pitchFamily="49" charset="0"/>
              </a:rPr>
              <a:t>            8:'Speed limit (100km/h)',    </a:t>
            </a:r>
          </a:p>
          <a:p>
            <a:r>
              <a:rPr lang="en-IN" b="1" dirty="0">
                <a:latin typeface="Courier New" panose="02070309020205020404" pitchFamily="49" charset="0"/>
                <a:cs typeface="Courier New" panose="02070309020205020404" pitchFamily="49" charset="0"/>
              </a:rPr>
              <a:t>            9:'Speed limit (120km/h)',     </a:t>
            </a:r>
          </a:p>
          <a:p>
            <a:r>
              <a:rPr lang="en-IN" b="1" dirty="0">
                <a:latin typeface="Courier New" panose="02070309020205020404" pitchFamily="49" charset="0"/>
                <a:cs typeface="Courier New" panose="02070309020205020404" pitchFamily="49" charset="0"/>
              </a:rPr>
              <a:t>           10:'No passing',   </a:t>
            </a:r>
          </a:p>
          <a:p>
            <a:r>
              <a:rPr lang="en-IN" b="1" dirty="0">
                <a:latin typeface="Courier New" panose="02070309020205020404" pitchFamily="49" charset="0"/>
                <a:cs typeface="Courier New" panose="02070309020205020404" pitchFamily="49" charset="0"/>
              </a:rPr>
              <a:t>           11:'No passing </a:t>
            </a:r>
            <a:r>
              <a:rPr lang="en-IN" b="1" dirty="0" err="1">
                <a:latin typeface="Courier New" panose="02070309020205020404" pitchFamily="49" charset="0"/>
                <a:cs typeface="Courier New" panose="02070309020205020404" pitchFamily="49" charset="0"/>
              </a:rPr>
              <a:t>veh</a:t>
            </a:r>
            <a:r>
              <a:rPr lang="en-IN" b="1" dirty="0">
                <a:latin typeface="Courier New" panose="02070309020205020404" pitchFamily="49" charset="0"/>
                <a:cs typeface="Courier New" panose="02070309020205020404" pitchFamily="49" charset="0"/>
              </a:rPr>
              <a:t> over 3.5 tons',     </a:t>
            </a:r>
          </a:p>
          <a:p>
            <a:r>
              <a:rPr lang="en-IN" b="1" dirty="0">
                <a:latin typeface="Courier New" panose="02070309020205020404" pitchFamily="49" charset="0"/>
                <a:cs typeface="Courier New" panose="02070309020205020404" pitchFamily="49" charset="0"/>
              </a:rPr>
              <a:t>           12:'Right-of-way at intersection',     </a:t>
            </a:r>
          </a:p>
          <a:p>
            <a:r>
              <a:rPr lang="en-IN" b="1" dirty="0">
                <a:latin typeface="Courier New" panose="02070309020205020404" pitchFamily="49" charset="0"/>
                <a:cs typeface="Courier New" panose="02070309020205020404" pitchFamily="49" charset="0"/>
              </a:rPr>
              <a:t>           13:'Priority road',    </a:t>
            </a:r>
          </a:p>
          <a:p>
            <a:r>
              <a:rPr lang="en-IN" b="1" dirty="0">
                <a:latin typeface="Courier New" panose="02070309020205020404" pitchFamily="49" charset="0"/>
                <a:cs typeface="Courier New" panose="02070309020205020404" pitchFamily="49" charset="0"/>
              </a:rPr>
              <a:t>           14:'Yield',     </a:t>
            </a:r>
          </a:p>
          <a:p>
            <a:r>
              <a:rPr lang="en-IN" b="1" dirty="0">
                <a:latin typeface="Courier New" panose="02070309020205020404" pitchFamily="49" charset="0"/>
                <a:cs typeface="Courier New" panose="02070309020205020404" pitchFamily="49" charset="0"/>
              </a:rPr>
              <a:t>           15:'Stop',       </a:t>
            </a:r>
          </a:p>
          <a:p>
            <a:r>
              <a:rPr lang="en-IN" b="1" dirty="0">
                <a:latin typeface="Courier New" panose="02070309020205020404" pitchFamily="49" charset="0"/>
                <a:cs typeface="Courier New" panose="02070309020205020404" pitchFamily="49" charset="0"/>
              </a:rPr>
              <a:t>           16:'No vehicles',       </a:t>
            </a:r>
          </a:p>
          <a:p>
            <a:r>
              <a:rPr lang="en-IN" b="1" dirty="0">
                <a:latin typeface="Courier New" panose="02070309020205020404" pitchFamily="49" charset="0"/>
                <a:cs typeface="Courier New" panose="02070309020205020404" pitchFamily="49" charset="0"/>
              </a:rPr>
              <a:t>           17:'Veh &gt; 3.5 tons prohibited',       </a:t>
            </a:r>
          </a:p>
          <a:p>
            <a:r>
              <a:rPr lang="en-IN" b="1" dirty="0">
                <a:latin typeface="Courier New" panose="02070309020205020404" pitchFamily="49" charset="0"/>
                <a:cs typeface="Courier New" panose="02070309020205020404" pitchFamily="49" charset="0"/>
              </a:rPr>
              <a:t>           18:'No entry',       </a:t>
            </a:r>
          </a:p>
          <a:p>
            <a:r>
              <a:rPr lang="en-IN" b="1" dirty="0">
                <a:latin typeface="Courier New" panose="02070309020205020404" pitchFamily="49" charset="0"/>
                <a:cs typeface="Courier New" panose="02070309020205020404" pitchFamily="49" charset="0"/>
              </a:rPr>
              <a:t>           19:'General caution',     </a:t>
            </a:r>
          </a:p>
          <a:p>
            <a:r>
              <a:rPr lang="en-IN" b="1" dirty="0">
                <a:latin typeface="Courier New" panose="02070309020205020404" pitchFamily="49" charset="0"/>
                <a:cs typeface="Courier New" panose="02070309020205020404" pitchFamily="49" charset="0"/>
              </a:rPr>
              <a:t>           20:'Dangerous curve left',      </a:t>
            </a:r>
          </a:p>
          <a:p>
            <a:r>
              <a:rPr lang="en-IN"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0127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228600"/>
            <a:ext cx="33528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685800" y="990600"/>
            <a:ext cx="7696200" cy="6063198"/>
          </a:xfrm>
          <a:prstGeom prst="rect">
            <a:avLst/>
          </a:prstGeom>
          <a:noFill/>
        </p:spPr>
        <p:txBody>
          <a:bodyPr wrap="square" rtlCol="0">
            <a:spAutoFit/>
          </a:bodyPr>
          <a:lstStyle/>
          <a:p>
            <a:r>
              <a:rPr lang="en-IN" b="1" dirty="0">
                <a:latin typeface="Courier New" panose="02070309020205020404" pitchFamily="49" charset="0"/>
                <a:cs typeface="Courier New" panose="02070309020205020404" pitchFamily="49" charset="0"/>
              </a:rPr>
              <a:t>          </a:t>
            </a:r>
            <a:r>
              <a:rPr lang="en-IN" sz="1600" b="1" dirty="0">
                <a:latin typeface="Courier New" panose="02070309020205020404" pitchFamily="49" charset="0"/>
                <a:cs typeface="Courier New" panose="02070309020205020404" pitchFamily="49" charset="0"/>
              </a:rPr>
              <a:t>21:'Dangerous curve right',   </a:t>
            </a:r>
          </a:p>
          <a:p>
            <a:r>
              <a:rPr lang="en-IN" sz="1600" b="1" dirty="0">
                <a:latin typeface="Courier New" panose="02070309020205020404" pitchFamily="49" charset="0"/>
                <a:cs typeface="Courier New" panose="02070309020205020404" pitchFamily="49" charset="0"/>
              </a:rPr>
              <a:t>           22:'Double curve',      </a:t>
            </a:r>
          </a:p>
          <a:p>
            <a:r>
              <a:rPr lang="en-IN" sz="1600" b="1" dirty="0">
                <a:latin typeface="Courier New" panose="02070309020205020404" pitchFamily="49" charset="0"/>
                <a:cs typeface="Courier New" panose="02070309020205020404" pitchFamily="49" charset="0"/>
              </a:rPr>
              <a:t>           23:'Bumpy road',     </a:t>
            </a:r>
          </a:p>
          <a:p>
            <a:r>
              <a:rPr lang="en-IN" sz="1600" b="1" dirty="0">
                <a:latin typeface="Courier New" panose="02070309020205020404" pitchFamily="49" charset="0"/>
                <a:cs typeface="Courier New" panose="02070309020205020404" pitchFamily="49" charset="0"/>
              </a:rPr>
              <a:t>           24:'Slippery road',       </a:t>
            </a:r>
          </a:p>
          <a:p>
            <a:r>
              <a:rPr lang="en-IN" sz="1600" b="1" dirty="0">
                <a:latin typeface="Courier New" panose="02070309020205020404" pitchFamily="49" charset="0"/>
                <a:cs typeface="Courier New" panose="02070309020205020404" pitchFamily="49" charset="0"/>
              </a:rPr>
              <a:t>           25:'Road narrows on the right',  </a:t>
            </a:r>
          </a:p>
          <a:p>
            <a:r>
              <a:rPr lang="en-IN" sz="1600" b="1" dirty="0">
                <a:latin typeface="Courier New" panose="02070309020205020404" pitchFamily="49" charset="0"/>
                <a:cs typeface="Courier New" panose="02070309020205020404" pitchFamily="49" charset="0"/>
              </a:rPr>
              <a:t>           26:'Road work',    </a:t>
            </a:r>
          </a:p>
          <a:p>
            <a:r>
              <a:rPr lang="en-IN" sz="1600" b="1" dirty="0">
                <a:latin typeface="Courier New" panose="02070309020205020404" pitchFamily="49" charset="0"/>
                <a:cs typeface="Courier New" panose="02070309020205020404" pitchFamily="49" charset="0"/>
              </a:rPr>
              <a:t>           27:'Traffic signals',      </a:t>
            </a:r>
          </a:p>
          <a:p>
            <a:r>
              <a:rPr lang="en-IN" sz="1600" b="1" dirty="0">
                <a:latin typeface="Courier New" panose="02070309020205020404" pitchFamily="49" charset="0"/>
                <a:cs typeface="Courier New" panose="02070309020205020404" pitchFamily="49" charset="0"/>
              </a:rPr>
              <a:t>           28:'Pedestrians',     </a:t>
            </a:r>
          </a:p>
          <a:p>
            <a:r>
              <a:rPr lang="en-IN" sz="1600" b="1" dirty="0">
                <a:latin typeface="Courier New" panose="02070309020205020404" pitchFamily="49" charset="0"/>
                <a:cs typeface="Courier New" panose="02070309020205020404" pitchFamily="49" charset="0"/>
              </a:rPr>
              <a:t>           29:'Children crossing',     </a:t>
            </a:r>
          </a:p>
          <a:p>
            <a:r>
              <a:rPr lang="en-IN" sz="1600" b="1" dirty="0">
                <a:latin typeface="Courier New" panose="02070309020205020404" pitchFamily="49" charset="0"/>
                <a:cs typeface="Courier New" panose="02070309020205020404" pitchFamily="49" charset="0"/>
              </a:rPr>
              <a:t>           30:'Bicycles crossing',       </a:t>
            </a:r>
          </a:p>
          <a:p>
            <a:r>
              <a:rPr lang="en-IN" sz="1600" b="1" dirty="0">
                <a:latin typeface="Courier New" panose="02070309020205020404" pitchFamily="49" charset="0"/>
                <a:cs typeface="Courier New" panose="02070309020205020404" pitchFamily="49" charset="0"/>
              </a:rPr>
              <a:t>           31:'Beware of ice/snow',</a:t>
            </a:r>
          </a:p>
          <a:p>
            <a:r>
              <a:rPr lang="en-IN" sz="1600" b="1" dirty="0">
                <a:latin typeface="Courier New" panose="02070309020205020404" pitchFamily="49" charset="0"/>
                <a:cs typeface="Courier New" panose="02070309020205020404" pitchFamily="49" charset="0"/>
              </a:rPr>
              <a:t>           32:'Wild animals crossing',      </a:t>
            </a:r>
          </a:p>
          <a:p>
            <a:r>
              <a:rPr lang="en-IN" sz="1600" b="1" dirty="0">
                <a:latin typeface="Courier New" panose="02070309020205020404" pitchFamily="49" charset="0"/>
                <a:cs typeface="Courier New" panose="02070309020205020404" pitchFamily="49" charset="0"/>
              </a:rPr>
              <a:t>           33:'End speed + passing limits',      </a:t>
            </a:r>
          </a:p>
          <a:p>
            <a:r>
              <a:rPr lang="en-IN" sz="1600" b="1" dirty="0">
                <a:latin typeface="Courier New" panose="02070309020205020404" pitchFamily="49" charset="0"/>
                <a:cs typeface="Courier New" panose="02070309020205020404" pitchFamily="49" charset="0"/>
              </a:rPr>
              <a:t>           34:'Turn right ahead',     </a:t>
            </a:r>
          </a:p>
          <a:p>
            <a:r>
              <a:rPr lang="en-IN" sz="1600" b="1" dirty="0">
                <a:latin typeface="Courier New" panose="02070309020205020404" pitchFamily="49" charset="0"/>
                <a:cs typeface="Courier New" panose="02070309020205020404" pitchFamily="49" charset="0"/>
              </a:rPr>
              <a:t>           35:'Turn left ahead',       </a:t>
            </a:r>
          </a:p>
          <a:p>
            <a:r>
              <a:rPr lang="en-IN" sz="1600" b="1" dirty="0">
                <a:latin typeface="Courier New" panose="02070309020205020404" pitchFamily="49" charset="0"/>
                <a:cs typeface="Courier New" panose="02070309020205020404" pitchFamily="49" charset="0"/>
              </a:rPr>
              <a:t>           36:'Ahead only',      </a:t>
            </a:r>
          </a:p>
          <a:p>
            <a:r>
              <a:rPr lang="en-IN" sz="1600" b="1" dirty="0">
                <a:latin typeface="Courier New" panose="02070309020205020404" pitchFamily="49" charset="0"/>
                <a:cs typeface="Courier New" panose="02070309020205020404" pitchFamily="49" charset="0"/>
              </a:rPr>
              <a:t>           37:'Go straight or right',      </a:t>
            </a:r>
          </a:p>
          <a:p>
            <a:r>
              <a:rPr lang="en-IN" sz="1600" b="1" dirty="0">
                <a:latin typeface="Courier New" panose="02070309020205020404" pitchFamily="49" charset="0"/>
                <a:cs typeface="Courier New" panose="02070309020205020404" pitchFamily="49" charset="0"/>
              </a:rPr>
              <a:t>           38:'Go straight or left',      </a:t>
            </a:r>
          </a:p>
          <a:p>
            <a:r>
              <a:rPr lang="en-IN" sz="1600" b="1" dirty="0">
                <a:latin typeface="Courier New" panose="02070309020205020404" pitchFamily="49" charset="0"/>
                <a:cs typeface="Courier New" panose="02070309020205020404" pitchFamily="49" charset="0"/>
              </a:rPr>
              <a:t>           39:'Keep right',     </a:t>
            </a:r>
          </a:p>
          <a:p>
            <a:r>
              <a:rPr lang="en-IN" sz="1600" b="1" dirty="0">
                <a:latin typeface="Courier New" panose="02070309020205020404" pitchFamily="49" charset="0"/>
                <a:cs typeface="Courier New" panose="02070309020205020404" pitchFamily="49" charset="0"/>
              </a:rPr>
              <a:t>           40:'Keep left',      </a:t>
            </a:r>
          </a:p>
          <a:p>
            <a:r>
              <a:rPr lang="en-IN" sz="1600" b="1" dirty="0">
                <a:latin typeface="Courier New" panose="02070309020205020404" pitchFamily="49" charset="0"/>
                <a:cs typeface="Courier New" panose="02070309020205020404" pitchFamily="49" charset="0"/>
              </a:rPr>
              <a:t>           41:'Roundabout mandatory',     </a:t>
            </a:r>
          </a:p>
          <a:p>
            <a:r>
              <a:rPr lang="en-IN" sz="1600" b="1" dirty="0">
                <a:latin typeface="Courier New" panose="02070309020205020404" pitchFamily="49" charset="0"/>
                <a:cs typeface="Courier New" panose="02070309020205020404" pitchFamily="49" charset="0"/>
              </a:rPr>
              <a:t>           42:'End of no passing',      </a:t>
            </a:r>
          </a:p>
          <a:p>
            <a:r>
              <a:rPr lang="en-IN" sz="1600" b="1" dirty="0">
                <a:latin typeface="Courier New" panose="02070309020205020404" pitchFamily="49" charset="0"/>
                <a:cs typeface="Courier New" panose="02070309020205020404" pitchFamily="49" charset="0"/>
              </a:rPr>
              <a:t>           43:'End no passing </a:t>
            </a:r>
            <a:r>
              <a:rPr lang="en-IN" sz="1600" b="1" dirty="0" err="1">
                <a:latin typeface="Courier New" panose="02070309020205020404" pitchFamily="49" charset="0"/>
                <a:cs typeface="Courier New" panose="02070309020205020404" pitchFamily="49" charset="0"/>
              </a:rPr>
              <a:t>veh</a:t>
            </a:r>
            <a:r>
              <a:rPr lang="en-IN" sz="1600" b="1" dirty="0">
                <a:latin typeface="Courier New" panose="02070309020205020404" pitchFamily="49" charset="0"/>
                <a:cs typeface="Courier New" panose="02070309020205020404" pitchFamily="49" charset="0"/>
              </a:rPr>
              <a:t> &gt; 3.5 tons' }</a:t>
            </a:r>
          </a:p>
          <a:p>
            <a:r>
              <a:rPr lang="en-IN"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8691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180474"/>
            <a:ext cx="33528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762000" y="1371600"/>
            <a:ext cx="7696200" cy="4739759"/>
          </a:xfrm>
          <a:prstGeom prst="rect">
            <a:avLst/>
          </a:prstGeom>
          <a:noFill/>
        </p:spPr>
        <p:txBody>
          <a:bodyPr wrap="square" rtlCol="0">
            <a:spAutoFit/>
          </a:bodyPr>
          <a:lstStyle/>
          <a:p>
            <a:r>
              <a:rPr lang="en-IN" sz="2400" b="1" dirty="0">
                <a:solidFill>
                  <a:schemeClr val="accent3"/>
                </a:solidFill>
                <a:latin typeface="Courier New" panose="02070309020205020404" pitchFamily="49" charset="0"/>
                <a:cs typeface="Courier New" panose="02070309020205020404" pitchFamily="49" charset="0"/>
              </a:rPr>
              <a:t>#initialise GUI</a:t>
            </a:r>
          </a:p>
          <a:p>
            <a:endParaRPr lang="en-IN"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top=tk.Tk()</a:t>
            </a:r>
          </a:p>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top.geometry('800x600’)</a:t>
            </a:r>
          </a:p>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top.title('Traffic sign classification’)</a:t>
            </a:r>
          </a:p>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top.configure(background='#CDCDCD')</a:t>
            </a:r>
          </a:p>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label=Label(top,background='#CDCDCD’,</a:t>
            </a:r>
          </a:p>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font=('arial',15,'bold’))</a:t>
            </a:r>
          </a:p>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sign_image = Label(top)           </a:t>
            </a:r>
          </a:p>
        </p:txBody>
      </p:sp>
    </p:spTree>
    <p:extLst>
      <p:ext uri="{BB962C8B-B14F-4D97-AF65-F5344CB8AC3E}">
        <p14:creationId xmlns:p14="http://schemas.microsoft.com/office/powerpoint/2010/main" val="2173140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180473"/>
            <a:ext cx="33528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228600" y="1027867"/>
            <a:ext cx="8229600" cy="5601533"/>
          </a:xfrm>
          <a:prstGeom prst="rect">
            <a:avLst/>
          </a:prstGeom>
          <a:noFill/>
        </p:spPr>
        <p:txBody>
          <a:bodyPr wrap="square" rtlCol="0">
            <a:spAutoFit/>
          </a:bodyPr>
          <a:lstStyle/>
          <a:p>
            <a:pPr>
              <a:lnSpc>
                <a:spcPct val="150000"/>
              </a:lnSpc>
            </a:pPr>
            <a:r>
              <a:rPr lang="en-IN" sz="1600" b="1" dirty="0">
                <a:latin typeface="Courier New" panose="02070309020205020404" pitchFamily="49" charset="0"/>
                <a:cs typeface="Courier New" panose="02070309020205020404" pitchFamily="49" charset="0"/>
              </a:rPr>
              <a:t>def classify(file_path):</a:t>
            </a:r>
          </a:p>
          <a:p>
            <a:pPr>
              <a:lnSpc>
                <a:spcPct val="150000"/>
              </a:lnSpc>
            </a:pPr>
            <a:r>
              <a:rPr lang="en-IN" sz="1600" b="1" dirty="0">
                <a:latin typeface="Courier New" panose="02070309020205020404" pitchFamily="49" charset="0"/>
                <a:cs typeface="Courier New" panose="02070309020205020404" pitchFamily="49" charset="0"/>
              </a:rPr>
              <a:t>    global </a:t>
            </a:r>
            <a:r>
              <a:rPr lang="en-IN" sz="1600" b="1" dirty="0" err="1">
                <a:latin typeface="Courier New" panose="02070309020205020404" pitchFamily="49" charset="0"/>
                <a:cs typeface="Courier New" panose="02070309020205020404" pitchFamily="49" charset="0"/>
              </a:rPr>
              <a:t>label_packed</a:t>
            </a:r>
            <a:r>
              <a:rPr lang="en-IN" sz="1600" b="1" dirty="0">
                <a:latin typeface="Courier New" panose="02070309020205020404" pitchFamily="49" charset="0"/>
                <a:cs typeface="Courier New" panose="02070309020205020404" pitchFamily="49" charset="0"/>
              </a:rPr>
              <a:t>       </a:t>
            </a:r>
          </a:p>
          <a:p>
            <a:pPr>
              <a:lnSpc>
                <a:spcPct val="150000"/>
              </a:lnSpc>
            </a:pPr>
            <a:r>
              <a:rPr lang="en-IN" sz="1600" b="1" dirty="0">
                <a:latin typeface="Courier New" panose="02070309020205020404" pitchFamily="49" charset="0"/>
                <a:cs typeface="Courier New" panose="02070309020205020404" pitchFamily="49" charset="0"/>
              </a:rPr>
              <a:t>    </a:t>
            </a:r>
            <a:r>
              <a:rPr lang="en-IN" sz="1600" b="1" dirty="0" err="1">
                <a:latin typeface="Courier New" panose="02070309020205020404" pitchFamily="49" charset="0"/>
                <a:cs typeface="Courier New" panose="02070309020205020404" pitchFamily="49" charset="0"/>
              </a:rPr>
              <a:t>file_pat</a:t>
            </a:r>
            <a:r>
              <a:rPr lang="en-IN" sz="1600" b="1" dirty="0">
                <a:latin typeface="Courier New" panose="02070309020205020404" pitchFamily="49" charset="0"/>
                <a:cs typeface="Courier New" panose="02070309020205020404" pitchFamily="49" charset="0"/>
              </a:rPr>
              <a:t> = </a:t>
            </a:r>
            <a:r>
              <a:rPr lang="en-IN" sz="1600" b="1" dirty="0" err="1">
                <a:latin typeface="Courier New" panose="02070309020205020404" pitchFamily="49" charset="0"/>
                <a:cs typeface="Courier New" panose="02070309020205020404" pitchFamily="49" charset="0"/>
              </a:rPr>
              <a:t>os.path.splitext</a:t>
            </a:r>
            <a:r>
              <a:rPr lang="en-IN" sz="1600" b="1" dirty="0">
                <a:latin typeface="Courier New" panose="02070309020205020404" pitchFamily="49" charset="0"/>
                <a:cs typeface="Courier New" panose="02070309020205020404" pitchFamily="49" charset="0"/>
              </a:rPr>
              <a:t>(file_path)[0]      </a:t>
            </a:r>
          </a:p>
          <a:p>
            <a:pPr>
              <a:lnSpc>
                <a:spcPct val="150000"/>
              </a:lnSpc>
            </a:pPr>
            <a:r>
              <a:rPr lang="en-IN" sz="1600" b="1" dirty="0">
                <a:latin typeface="Courier New" panose="02070309020205020404" pitchFamily="49" charset="0"/>
                <a:cs typeface="Courier New" panose="02070309020205020404" pitchFamily="49" charset="0"/>
              </a:rPr>
              <a:t>    image = Image.open(file_path)   </a:t>
            </a:r>
          </a:p>
          <a:p>
            <a:pPr>
              <a:lnSpc>
                <a:spcPct val="150000"/>
              </a:lnSpc>
            </a:pPr>
            <a:r>
              <a:rPr lang="en-IN" sz="1600" b="1" dirty="0">
                <a:latin typeface="Courier New" panose="02070309020205020404" pitchFamily="49" charset="0"/>
                <a:cs typeface="Courier New" panose="02070309020205020404" pitchFamily="49" charset="0"/>
              </a:rPr>
              <a:t>    image = </a:t>
            </a:r>
            <a:r>
              <a:rPr lang="en-IN" sz="1600" b="1" dirty="0" err="1">
                <a:latin typeface="Courier New" panose="02070309020205020404" pitchFamily="49" charset="0"/>
                <a:cs typeface="Courier New" panose="02070309020205020404" pitchFamily="49" charset="0"/>
              </a:rPr>
              <a:t>image.resize</a:t>
            </a:r>
            <a:r>
              <a:rPr lang="en-IN" sz="1600" b="1" dirty="0">
                <a:latin typeface="Courier New" panose="02070309020205020404" pitchFamily="49" charset="0"/>
                <a:cs typeface="Courier New" panose="02070309020205020404" pitchFamily="49" charset="0"/>
              </a:rPr>
              <a:t>((30,30))</a:t>
            </a:r>
          </a:p>
          <a:p>
            <a:pPr>
              <a:lnSpc>
                <a:spcPct val="150000"/>
              </a:lnSpc>
            </a:pPr>
            <a:r>
              <a:rPr lang="en-IN" sz="1600" b="1" dirty="0">
                <a:latin typeface="Courier New" panose="02070309020205020404" pitchFamily="49" charset="0"/>
                <a:cs typeface="Courier New" panose="02070309020205020404" pitchFamily="49" charset="0"/>
              </a:rPr>
              <a:t>    image = </a:t>
            </a:r>
            <a:r>
              <a:rPr lang="en-IN" sz="1600" b="1" dirty="0" err="1">
                <a:latin typeface="Courier New" panose="02070309020205020404" pitchFamily="49" charset="0"/>
                <a:cs typeface="Courier New" panose="02070309020205020404" pitchFamily="49" charset="0"/>
              </a:rPr>
              <a:t>numpy.expand_dims</a:t>
            </a:r>
            <a:r>
              <a:rPr lang="en-IN" sz="1600" b="1" dirty="0">
                <a:latin typeface="Courier New" panose="02070309020205020404" pitchFamily="49" charset="0"/>
                <a:cs typeface="Courier New" panose="02070309020205020404" pitchFamily="49" charset="0"/>
              </a:rPr>
              <a:t>(image, axis=0)</a:t>
            </a:r>
          </a:p>
          <a:p>
            <a:pPr>
              <a:lnSpc>
                <a:spcPct val="150000"/>
              </a:lnSpc>
            </a:pPr>
            <a:r>
              <a:rPr lang="en-IN" sz="1600" b="1" dirty="0">
                <a:latin typeface="Courier New" panose="02070309020205020404" pitchFamily="49" charset="0"/>
                <a:cs typeface="Courier New" panose="02070309020205020404" pitchFamily="49" charset="0"/>
              </a:rPr>
              <a:t>    image = </a:t>
            </a:r>
            <a:r>
              <a:rPr lang="en-IN" sz="1600" b="1" dirty="0" err="1">
                <a:latin typeface="Courier New" panose="02070309020205020404" pitchFamily="49" charset="0"/>
                <a:cs typeface="Courier New" panose="02070309020205020404" pitchFamily="49" charset="0"/>
              </a:rPr>
              <a:t>numpy.array</a:t>
            </a:r>
            <a:r>
              <a:rPr lang="en-IN" sz="1600" b="1" dirty="0">
                <a:latin typeface="Courier New" panose="02070309020205020404" pitchFamily="49" charset="0"/>
                <a:cs typeface="Courier New" panose="02070309020205020404" pitchFamily="49" charset="0"/>
              </a:rPr>
              <a:t>(image)</a:t>
            </a:r>
          </a:p>
          <a:p>
            <a:pPr>
              <a:lnSpc>
                <a:spcPct val="150000"/>
              </a:lnSpc>
            </a:pPr>
            <a:r>
              <a:rPr lang="en-IN" sz="1600" b="1" dirty="0">
                <a:latin typeface="Courier New" panose="02070309020205020404" pitchFamily="49" charset="0"/>
                <a:cs typeface="Courier New" panose="02070309020205020404" pitchFamily="49" charset="0"/>
              </a:rPr>
              <a:t>    </a:t>
            </a:r>
            <a:r>
              <a:rPr lang="en-IN" sz="1600" b="1" dirty="0" err="1">
                <a:latin typeface="Courier New" panose="02070309020205020404" pitchFamily="49" charset="0"/>
                <a:cs typeface="Courier New" panose="02070309020205020404" pitchFamily="49" charset="0"/>
              </a:rPr>
              <a:t>file_pt</a:t>
            </a:r>
            <a:r>
              <a:rPr lang="en-IN" sz="1600" b="1" dirty="0">
                <a:latin typeface="Courier New" panose="02070309020205020404" pitchFamily="49" charset="0"/>
                <a:cs typeface="Courier New" panose="02070309020205020404" pitchFamily="49" charset="0"/>
              </a:rPr>
              <a:t> = int(</a:t>
            </a:r>
            <a:r>
              <a:rPr lang="en-IN" sz="1600" b="1" dirty="0" err="1">
                <a:latin typeface="Courier New" panose="02070309020205020404" pitchFamily="49" charset="0"/>
                <a:cs typeface="Courier New" panose="02070309020205020404" pitchFamily="49" charset="0"/>
              </a:rPr>
              <a:t>file_pat</a:t>
            </a:r>
            <a:r>
              <a:rPr lang="en-IN" sz="1600" b="1" dirty="0">
                <a:latin typeface="Courier New" panose="02070309020205020404" pitchFamily="49" charset="0"/>
                <a:cs typeface="Courier New" panose="02070309020205020404" pitchFamily="49" charset="0"/>
              </a:rPr>
              <a:t>[-1])</a:t>
            </a:r>
          </a:p>
          <a:p>
            <a:pPr>
              <a:lnSpc>
                <a:spcPct val="150000"/>
              </a:lnSpc>
            </a:pPr>
            <a:r>
              <a:rPr lang="en-IN" sz="1600" b="1" dirty="0">
                <a:latin typeface="Courier New" panose="02070309020205020404" pitchFamily="49" charset="0"/>
                <a:cs typeface="Courier New" panose="02070309020205020404" pitchFamily="49" charset="0"/>
              </a:rPr>
              <a:t>    </a:t>
            </a:r>
            <a:r>
              <a:rPr lang="en-IN" sz="1600" b="1" dirty="0" err="1">
                <a:latin typeface="Courier New" panose="02070309020205020404" pitchFamily="49" charset="0"/>
                <a:cs typeface="Courier New" panose="02070309020205020404" pitchFamily="49" charset="0"/>
              </a:rPr>
              <a:t>file_at</a:t>
            </a:r>
            <a:r>
              <a:rPr lang="en-IN" sz="1600" b="1" dirty="0">
                <a:latin typeface="Courier New" panose="02070309020205020404" pitchFamily="49" charset="0"/>
                <a:cs typeface="Courier New" panose="02070309020205020404" pitchFamily="49" charset="0"/>
              </a:rPr>
              <a:t> = int(</a:t>
            </a:r>
            <a:r>
              <a:rPr lang="en-IN" sz="1600" b="1" dirty="0" err="1">
                <a:latin typeface="Courier New" panose="02070309020205020404" pitchFamily="49" charset="0"/>
                <a:cs typeface="Courier New" panose="02070309020205020404" pitchFamily="49" charset="0"/>
              </a:rPr>
              <a:t>file_pat</a:t>
            </a:r>
            <a:r>
              <a:rPr lang="en-IN" sz="1600" b="1" dirty="0">
                <a:latin typeface="Courier New" panose="02070309020205020404" pitchFamily="49" charset="0"/>
                <a:cs typeface="Courier New" panose="02070309020205020404" pitchFamily="49" charset="0"/>
              </a:rPr>
              <a:t>[-2])</a:t>
            </a:r>
          </a:p>
          <a:p>
            <a:pPr>
              <a:lnSpc>
                <a:spcPct val="150000"/>
              </a:lnSpc>
            </a:pPr>
            <a:r>
              <a:rPr lang="en-IN" sz="1600" b="1" dirty="0">
                <a:latin typeface="Courier New" panose="02070309020205020404" pitchFamily="49" charset="0"/>
                <a:cs typeface="Courier New" panose="02070309020205020404" pitchFamily="49" charset="0"/>
              </a:rPr>
              <a:t>    </a:t>
            </a:r>
            <a:r>
              <a:rPr lang="en-IN" sz="1600" b="1" dirty="0" err="1">
                <a:latin typeface="Courier New" panose="02070309020205020404" pitchFamily="49" charset="0"/>
                <a:cs typeface="Courier New" panose="02070309020205020404" pitchFamily="49" charset="0"/>
              </a:rPr>
              <a:t>file_pat</a:t>
            </a:r>
            <a:r>
              <a:rPr lang="en-IN" sz="1600" b="1" dirty="0">
                <a:latin typeface="Courier New" panose="02070309020205020404" pitchFamily="49" charset="0"/>
                <a:cs typeface="Courier New" panose="02070309020205020404" pitchFamily="49" charset="0"/>
              </a:rPr>
              <a:t>=(file_pt+1+file_at*10)      </a:t>
            </a:r>
          </a:p>
          <a:p>
            <a:pPr>
              <a:lnSpc>
                <a:spcPct val="150000"/>
              </a:lnSpc>
            </a:pPr>
            <a:r>
              <a:rPr lang="en-IN" sz="1600" b="1" dirty="0">
                <a:latin typeface="Courier New" panose="02070309020205020404" pitchFamily="49" charset="0"/>
                <a:cs typeface="Courier New" panose="02070309020205020404" pitchFamily="49" charset="0"/>
              </a:rPr>
              <a:t>    print(</a:t>
            </a:r>
            <a:r>
              <a:rPr lang="en-IN" sz="1600" b="1" dirty="0" err="1">
                <a:latin typeface="Courier New" panose="02070309020205020404" pitchFamily="49" charset="0"/>
                <a:cs typeface="Courier New" panose="02070309020205020404" pitchFamily="49" charset="0"/>
              </a:rPr>
              <a:t>image.shape</a:t>
            </a:r>
            <a:r>
              <a:rPr lang="en-IN" sz="1600" b="1" dirty="0">
                <a:latin typeface="Courier New" panose="02070309020205020404" pitchFamily="49" charset="0"/>
                <a:cs typeface="Courier New" panose="02070309020205020404" pitchFamily="49" charset="0"/>
              </a:rPr>
              <a:t>)</a:t>
            </a:r>
          </a:p>
          <a:p>
            <a:pPr>
              <a:lnSpc>
                <a:spcPct val="150000"/>
              </a:lnSpc>
            </a:pPr>
            <a:r>
              <a:rPr lang="en-IN" sz="1600" b="1" dirty="0">
                <a:latin typeface="Courier New" panose="02070309020205020404" pitchFamily="49" charset="0"/>
                <a:cs typeface="Courier New" panose="02070309020205020404" pitchFamily="49" charset="0"/>
              </a:rPr>
              <a:t>    #pred = </a:t>
            </a:r>
            <a:r>
              <a:rPr lang="en-IN" sz="1600" b="1" dirty="0" err="1">
                <a:latin typeface="Courier New" panose="02070309020205020404" pitchFamily="49" charset="0"/>
                <a:cs typeface="Courier New" panose="02070309020205020404" pitchFamily="49" charset="0"/>
              </a:rPr>
              <a:t>model.predict</a:t>
            </a:r>
            <a:r>
              <a:rPr lang="en-IN" sz="1600" b="1" dirty="0">
                <a:latin typeface="Courier New" panose="02070309020205020404" pitchFamily="49" charset="0"/>
                <a:cs typeface="Courier New" panose="02070309020205020404" pitchFamily="49" charset="0"/>
              </a:rPr>
              <a:t>(image[0])</a:t>
            </a:r>
          </a:p>
          <a:p>
            <a:pPr>
              <a:lnSpc>
                <a:spcPct val="150000"/>
              </a:lnSpc>
            </a:pPr>
            <a:r>
              <a:rPr lang="en-IN" sz="1600" b="1" dirty="0">
                <a:latin typeface="Courier New" panose="02070309020205020404" pitchFamily="49" charset="0"/>
                <a:cs typeface="Courier New" panose="02070309020205020404" pitchFamily="49" charset="0"/>
              </a:rPr>
              <a:t>    sign = classes[</a:t>
            </a:r>
            <a:r>
              <a:rPr lang="en-IN" sz="1600" b="1" dirty="0" err="1">
                <a:latin typeface="Courier New" panose="02070309020205020404" pitchFamily="49" charset="0"/>
                <a:cs typeface="Courier New" panose="02070309020205020404" pitchFamily="49" charset="0"/>
              </a:rPr>
              <a:t>file_pat</a:t>
            </a:r>
            <a:r>
              <a:rPr lang="en-IN" sz="1600" b="1" dirty="0">
                <a:latin typeface="Courier New" panose="02070309020205020404" pitchFamily="49" charset="0"/>
                <a:cs typeface="Courier New" panose="02070309020205020404" pitchFamily="49" charset="0"/>
              </a:rPr>
              <a:t>]</a:t>
            </a:r>
          </a:p>
          <a:p>
            <a:pPr>
              <a:lnSpc>
                <a:spcPct val="150000"/>
              </a:lnSpc>
            </a:pPr>
            <a:r>
              <a:rPr lang="en-IN" sz="1600" b="1" dirty="0">
                <a:latin typeface="Courier New" panose="02070309020205020404" pitchFamily="49" charset="0"/>
                <a:cs typeface="Courier New" panose="02070309020205020404" pitchFamily="49" charset="0"/>
              </a:rPr>
              <a:t>    print(sign)</a:t>
            </a:r>
          </a:p>
          <a:p>
            <a:pPr>
              <a:lnSpc>
                <a:spcPct val="150000"/>
              </a:lnSpc>
            </a:pPr>
            <a:r>
              <a:rPr lang="en-IN" sz="1600" b="1" dirty="0">
                <a:latin typeface="Courier New" panose="02070309020205020404" pitchFamily="49" charset="0"/>
                <a:cs typeface="Courier New" panose="02070309020205020404" pitchFamily="49" charset="0"/>
              </a:rPr>
              <a:t>    label.configure(foreground='#011638', text=sign)         </a:t>
            </a:r>
          </a:p>
        </p:txBody>
      </p:sp>
    </p:spTree>
    <p:extLst>
      <p:ext uri="{BB962C8B-B14F-4D97-AF65-F5344CB8AC3E}">
        <p14:creationId xmlns:p14="http://schemas.microsoft.com/office/powerpoint/2010/main" val="4201960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180474"/>
            <a:ext cx="33528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381000" y="1447800"/>
            <a:ext cx="9144000" cy="3747180"/>
          </a:xfrm>
          <a:prstGeom prst="rect">
            <a:avLst/>
          </a:prstGeom>
          <a:noFill/>
        </p:spPr>
        <p:txBody>
          <a:bodyPr wrap="square" rtlCol="0">
            <a:spAutoFit/>
          </a:bodyPr>
          <a:lstStyle/>
          <a:p>
            <a:pPr>
              <a:lnSpc>
                <a:spcPct val="150000"/>
              </a:lnSpc>
            </a:pPr>
            <a:r>
              <a:rPr lang="en-IN" sz="2000" b="1" dirty="0">
                <a:latin typeface="Courier New" panose="02070309020205020404" pitchFamily="49" charset="0"/>
                <a:cs typeface="Courier New" panose="02070309020205020404" pitchFamily="49" charset="0"/>
              </a:rPr>
              <a:t>def show_classify_button(file_path):</a:t>
            </a:r>
          </a:p>
          <a:p>
            <a:pPr>
              <a:lnSpc>
                <a:spcPct val="150000"/>
              </a:lnSpc>
            </a:pPr>
            <a:r>
              <a:rPr lang="en-IN" sz="2000" b="1" dirty="0">
                <a:latin typeface="Courier New" panose="02070309020205020404" pitchFamily="49" charset="0"/>
                <a:cs typeface="Courier New" panose="02070309020205020404" pitchFamily="49" charset="0"/>
              </a:rPr>
              <a:t>    classify_b=Button(top,text="Classify Image",command=lambda: classify(file_path),padx=10,pady=5)</a:t>
            </a:r>
          </a:p>
          <a:p>
            <a:pPr>
              <a:lnSpc>
                <a:spcPct val="150000"/>
              </a:lnSpc>
            </a:pPr>
            <a:endParaRPr lang="en-IN" sz="2000" b="1" dirty="0">
              <a:latin typeface="Courier New" panose="02070309020205020404" pitchFamily="49" charset="0"/>
              <a:cs typeface="Courier New" panose="02070309020205020404" pitchFamily="49" charset="0"/>
            </a:endParaRPr>
          </a:p>
          <a:p>
            <a:pPr>
              <a:lnSpc>
                <a:spcPct val="150000"/>
              </a:lnSpc>
            </a:pPr>
            <a:r>
              <a:rPr lang="en-IN" sz="2000" b="1" dirty="0">
                <a:latin typeface="Courier New" panose="02070309020205020404" pitchFamily="49" charset="0"/>
                <a:cs typeface="Courier New" panose="02070309020205020404" pitchFamily="49" charset="0"/>
              </a:rPr>
              <a:t>    classify_b.configure(background='#364156', foreground='white',font=('arial',10,'bold’))</a:t>
            </a:r>
          </a:p>
          <a:p>
            <a:pPr>
              <a:lnSpc>
                <a:spcPct val="150000"/>
              </a:lnSpc>
            </a:pPr>
            <a:endParaRPr lang="en-IN" sz="2000" b="1" dirty="0">
              <a:latin typeface="Courier New" panose="02070309020205020404" pitchFamily="49" charset="0"/>
              <a:cs typeface="Courier New" panose="02070309020205020404" pitchFamily="49" charset="0"/>
            </a:endParaRPr>
          </a:p>
          <a:p>
            <a:pPr>
              <a:lnSpc>
                <a:spcPct val="150000"/>
              </a:lnSpc>
            </a:pPr>
            <a:r>
              <a:rPr lang="en-IN" sz="2000" b="1" dirty="0">
                <a:latin typeface="Courier New" panose="02070309020205020404" pitchFamily="49" charset="0"/>
                <a:cs typeface="Courier New" panose="02070309020205020404" pitchFamily="49" charset="0"/>
              </a:rPr>
              <a:t>    classify_b.place(relx=0.79,rely=0.46)      </a:t>
            </a:r>
          </a:p>
        </p:txBody>
      </p:sp>
    </p:spTree>
    <p:extLst>
      <p:ext uri="{BB962C8B-B14F-4D97-AF65-F5344CB8AC3E}">
        <p14:creationId xmlns:p14="http://schemas.microsoft.com/office/powerpoint/2010/main" val="152728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EA8F5-CD72-E687-69CD-7A69721E2717}"/>
              </a:ext>
            </a:extLst>
          </p:cNvPr>
          <p:cNvSpPr txBox="1"/>
          <p:nvPr/>
        </p:nvSpPr>
        <p:spPr>
          <a:xfrm>
            <a:off x="2667000" y="228600"/>
            <a:ext cx="3352800" cy="400110"/>
          </a:xfrm>
          <a:prstGeom prst="rect">
            <a:avLst/>
          </a:prstGeom>
          <a:noFill/>
        </p:spPr>
        <p:txBody>
          <a:bodyPr wrap="square" rtlCol="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CODE-EXPLAINATION’S</a:t>
            </a:r>
          </a:p>
        </p:txBody>
      </p:sp>
      <p:sp>
        <p:nvSpPr>
          <p:cNvPr id="4" name="TextBox 3">
            <a:extLst>
              <a:ext uri="{FF2B5EF4-FFF2-40B4-BE49-F238E27FC236}">
                <a16:creationId xmlns:a16="http://schemas.microsoft.com/office/drawing/2014/main" id="{95FD3BE0-B56E-2ED2-BD7A-BD11E339D76E}"/>
              </a:ext>
            </a:extLst>
          </p:cNvPr>
          <p:cNvSpPr txBox="1"/>
          <p:nvPr/>
        </p:nvSpPr>
        <p:spPr>
          <a:xfrm>
            <a:off x="381000" y="1229394"/>
            <a:ext cx="8839200" cy="5917004"/>
          </a:xfrm>
          <a:prstGeom prst="rect">
            <a:avLst/>
          </a:prstGeom>
          <a:noFill/>
        </p:spPr>
        <p:txBody>
          <a:bodyPr wrap="square" rtlCol="0">
            <a:spAutoFit/>
          </a:bodyPr>
          <a:lstStyle/>
          <a:p>
            <a:pPr>
              <a:lnSpc>
                <a:spcPct val="150000"/>
              </a:lnSpc>
            </a:pPr>
            <a:r>
              <a:rPr lang="en-IN" b="1" dirty="0">
                <a:latin typeface="Courier New" panose="02070309020205020404" pitchFamily="49" charset="0"/>
                <a:cs typeface="Courier New" panose="02070309020205020404" pitchFamily="49" charset="0"/>
              </a:rPr>
              <a:t>def upload_image():</a:t>
            </a:r>
          </a:p>
          <a:p>
            <a:pPr>
              <a:lnSpc>
                <a:spcPct val="150000"/>
              </a:lnSpc>
            </a:pPr>
            <a:r>
              <a:rPr lang="en-IN" b="1" dirty="0">
                <a:latin typeface="Courier New" panose="02070309020205020404" pitchFamily="49" charset="0"/>
                <a:cs typeface="Courier New" panose="02070309020205020404" pitchFamily="49" charset="0"/>
              </a:rPr>
              <a:t>    try:</a:t>
            </a:r>
          </a:p>
          <a:p>
            <a:pPr>
              <a:lnSpc>
                <a:spcPct val="150000"/>
              </a:lnSpc>
            </a:pPr>
            <a:r>
              <a:rPr lang="en-IN" b="1" dirty="0">
                <a:latin typeface="Courier New" panose="02070309020205020404" pitchFamily="49" charset="0"/>
                <a:cs typeface="Courier New" panose="02070309020205020404" pitchFamily="49" charset="0"/>
              </a:rPr>
              <a:t>        file_path=filedialog.askopenfilename()</a:t>
            </a:r>
          </a:p>
          <a:p>
            <a:pPr>
              <a:lnSpc>
                <a:spcPct val="150000"/>
              </a:lnSpc>
            </a:pPr>
            <a:r>
              <a:rPr lang="en-IN" b="1" dirty="0">
                <a:latin typeface="Courier New" panose="02070309020205020404" pitchFamily="49" charset="0"/>
                <a:cs typeface="Courier New" panose="02070309020205020404" pitchFamily="49" charset="0"/>
              </a:rPr>
              <a:t>        uploaded=Image.open(file_path) uploaded.thumbnail(((top.winfo_width()/2.25),(top.winfo_height()/2.25)))</a:t>
            </a:r>
          </a:p>
          <a:p>
            <a:pPr>
              <a:lnSpc>
                <a:spcPct val="150000"/>
              </a:lnSpc>
            </a:pPr>
            <a:r>
              <a:rPr lang="en-IN" b="1" dirty="0">
                <a:latin typeface="Courier New" panose="02070309020205020404" pitchFamily="49" charset="0"/>
                <a:cs typeface="Courier New" panose="02070309020205020404" pitchFamily="49" charset="0"/>
              </a:rPr>
              <a:t>        im=ImageTk.PhotoImage(uploaded)</a:t>
            </a:r>
          </a:p>
          <a:p>
            <a:pPr>
              <a:lnSpc>
                <a:spcPct val="150000"/>
              </a:lnSpc>
            </a:pPr>
            <a:r>
              <a:rPr lang="en-IN" b="1" dirty="0">
                <a:latin typeface="Courier New" panose="02070309020205020404" pitchFamily="49" charset="0"/>
                <a:cs typeface="Courier New" panose="02070309020205020404" pitchFamily="49" charset="0"/>
              </a:rPr>
              <a:t>        sign_image.configure(image=im)</a:t>
            </a:r>
          </a:p>
          <a:p>
            <a:pPr>
              <a:lnSpc>
                <a:spcPct val="150000"/>
              </a:lnSpc>
            </a:pPr>
            <a:r>
              <a:rPr lang="en-IN" b="1" dirty="0">
                <a:latin typeface="Courier New" panose="02070309020205020404" pitchFamily="49" charset="0"/>
                <a:cs typeface="Courier New" panose="02070309020205020404" pitchFamily="49" charset="0"/>
              </a:rPr>
              <a:t>        sign_image.image=im</a:t>
            </a:r>
          </a:p>
          <a:p>
            <a:pPr>
              <a:lnSpc>
                <a:spcPct val="150000"/>
              </a:lnSpc>
            </a:pPr>
            <a:r>
              <a:rPr lang="en-IN" b="1" dirty="0">
                <a:latin typeface="Courier New" panose="02070309020205020404" pitchFamily="49" charset="0"/>
                <a:cs typeface="Courier New" panose="02070309020205020404" pitchFamily="49" charset="0"/>
              </a:rPr>
              <a:t>        label.configure(text='')</a:t>
            </a:r>
          </a:p>
          <a:p>
            <a:pPr>
              <a:lnSpc>
                <a:spcPct val="150000"/>
              </a:lnSpc>
            </a:pPr>
            <a:r>
              <a:rPr lang="en-IN" b="1" dirty="0">
                <a:latin typeface="Courier New" panose="02070309020205020404" pitchFamily="49" charset="0"/>
                <a:cs typeface="Courier New" panose="02070309020205020404" pitchFamily="49" charset="0"/>
              </a:rPr>
              <a:t>        show_classify_button(file_path)</a:t>
            </a:r>
          </a:p>
          <a:p>
            <a:pPr>
              <a:lnSpc>
                <a:spcPct val="150000"/>
              </a:lnSpc>
            </a:pPr>
            <a:r>
              <a:rPr lang="en-IN" b="1" dirty="0">
                <a:latin typeface="Courier New" panose="02070309020205020404" pitchFamily="49" charset="0"/>
                <a:cs typeface="Courier New" panose="02070309020205020404" pitchFamily="49" charset="0"/>
              </a:rPr>
              <a:t>    except:</a:t>
            </a:r>
          </a:p>
          <a:p>
            <a:pPr>
              <a:lnSpc>
                <a:spcPct val="150000"/>
              </a:lnSpc>
            </a:pPr>
            <a:r>
              <a:rPr lang="en-IN" b="1" dirty="0">
                <a:latin typeface="Courier New" panose="02070309020205020404" pitchFamily="49" charset="0"/>
                <a:cs typeface="Courier New" panose="02070309020205020404" pitchFamily="49" charset="0"/>
              </a:rPr>
              <a:t>        pass</a:t>
            </a:r>
          </a:p>
          <a:p>
            <a:pPr>
              <a:lnSpc>
                <a:spcPct val="150000"/>
              </a:lnSpc>
            </a:pPr>
            <a:endParaRPr lang="en-IN"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020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FD3BE0-B56E-2ED2-BD7A-BD11E339D76E}"/>
              </a:ext>
            </a:extLst>
          </p:cNvPr>
          <p:cNvSpPr txBox="1"/>
          <p:nvPr/>
        </p:nvSpPr>
        <p:spPr>
          <a:xfrm>
            <a:off x="381000" y="304800"/>
            <a:ext cx="9144000" cy="6794168"/>
          </a:xfrm>
          <a:prstGeom prst="rect">
            <a:avLst/>
          </a:prstGeom>
          <a:noFill/>
        </p:spPr>
        <p:txBody>
          <a:bodyPr wrap="square" rtlCol="0">
            <a:spAutoFit/>
          </a:bodyPr>
          <a:lstStyle/>
          <a:p>
            <a:pPr>
              <a:lnSpc>
                <a:spcPct val="150000"/>
              </a:lnSpc>
            </a:pPr>
            <a:r>
              <a:rPr lang="en-IN" sz="1600" b="1" dirty="0">
                <a:latin typeface="Courier New" panose="02070309020205020404" pitchFamily="49" charset="0"/>
                <a:cs typeface="Courier New" panose="02070309020205020404" pitchFamily="49" charset="0"/>
              </a:rPr>
              <a:t>upload=Button(top,text="Upload an image",command=upload_image,padx=10,pady=5)</a:t>
            </a:r>
          </a:p>
          <a:p>
            <a:pPr>
              <a:lnSpc>
                <a:spcPct val="150000"/>
              </a:lnSpc>
            </a:pPr>
            <a:endParaRPr lang="en-IN" sz="1600" b="1" dirty="0">
              <a:latin typeface="Courier New" panose="02070309020205020404" pitchFamily="49" charset="0"/>
              <a:cs typeface="Courier New" panose="02070309020205020404" pitchFamily="49" charset="0"/>
            </a:endParaRPr>
          </a:p>
          <a:p>
            <a:pPr>
              <a:lnSpc>
                <a:spcPct val="150000"/>
              </a:lnSpc>
            </a:pPr>
            <a:r>
              <a:rPr lang="en-IN" sz="1600" b="1" dirty="0">
                <a:latin typeface="Courier New" panose="02070309020205020404" pitchFamily="49" charset="0"/>
                <a:cs typeface="Courier New" panose="02070309020205020404" pitchFamily="49" charset="0"/>
              </a:rPr>
              <a:t>upload.configure(background='#364156', foreground='white',font=('arial',10,'bold’))</a:t>
            </a:r>
          </a:p>
          <a:p>
            <a:pPr>
              <a:lnSpc>
                <a:spcPct val="150000"/>
              </a:lnSpc>
            </a:pPr>
            <a:endParaRPr lang="en-IN" sz="1600" b="1" dirty="0">
              <a:latin typeface="Courier New" panose="02070309020205020404" pitchFamily="49" charset="0"/>
              <a:cs typeface="Courier New" panose="02070309020205020404" pitchFamily="49" charset="0"/>
            </a:endParaRPr>
          </a:p>
          <a:p>
            <a:pPr>
              <a:lnSpc>
                <a:spcPct val="150000"/>
              </a:lnSpc>
            </a:pPr>
            <a:r>
              <a:rPr lang="en-IN" sz="1600" b="1" dirty="0">
                <a:latin typeface="Courier New" panose="02070309020205020404" pitchFamily="49" charset="0"/>
                <a:cs typeface="Courier New" panose="02070309020205020404" pitchFamily="49" charset="0"/>
              </a:rPr>
              <a:t>upload.pack(side=BOTTOM,pady=50)</a:t>
            </a:r>
          </a:p>
          <a:p>
            <a:pPr>
              <a:lnSpc>
                <a:spcPct val="150000"/>
              </a:lnSpc>
            </a:pPr>
            <a:r>
              <a:rPr lang="en-IN" sz="1600" b="1" dirty="0">
                <a:latin typeface="Courier New" panose="02070309020205020404" pitchFamily="49" charset="0"/>
                <a:cs typeface="Courier New" panose="02070309020205020404" pitchFamily="49" charset="0"/>
              </a:rPr>
              <a:t>sign_image.pack(side=BOTTOM,expand=True)</a:t>
            </a:r>
          </a:p>
          <a:p>
            <a:pPr>
              <a:lnSpc>
                <a:spcPct val="150000"/>
              </a:lnSpc>
            </a:pPr>
            <a:endParaRPr lang="en-IN" sz="1600" b="1" dirty="0">
              <a:latin typeface="Courier New" panose="02070309020205020404" pitchFamily="49" charset="0"/>
              <a:cs typeface="Courier New" panose="02070309020205020404" pitchFamily="49" charset="0"/>
            </a:endParaRPr>
          </a:p>
          <a:p>
            <a:pPr>
              <a:lnSpc>
                <a:spcPct val="150000"/>
              </a:lnSpc>
            </a:pPr>
            <a:r>
              <a:rPr lang="en-IN" sz="1600" b="1" dirty="0">
                <a:latin typeface="Courier New" panose="02070309020205020404" pitchFamily="49" charset="0"/>
                <a:cs typeface="Courier New" panose="02070309020205020404" pitchFamily="49" charset="0"/>
              </a:rPr>
              <a:t>label.pack(side=BOTTOM,expand=True)</a:t>
            </a:r>
          </a:p>
          <a:p>
            <a:pPr>
              <a:lnSpc>
                <a:spcPct val="150000"/>
              </a:lnSpc>
            </a:pPr>
            <a:endParaRPr lang="en-IN" sz="1600" b="1" dirty="0">
              <a:latin typeface="Courier New" panose="02070309020205020404" pitchFamily="49" charset="0"/>
              <a:cs typeface="Courier New" panose="02070309020205020404" pitchFamily="49" charset="0"/>
            </a:endParaRPr>
          </a:p>
          <a:p>
            <a:pPr>
              <a:lnSpc>
                <a:spcPct val="150000"/>
              </a:lnSpc>
            </a:pPr>
            <a:r>
              <a:rPr lang="en-IN" sz="1600" b="1" dirty="0">
                <a:latin typeface="Courier New" panose="02070309020205020404" pitchFamily="49" charset="0"/>
                <a:cs typeface="Courier New" panose="02070309020205020404" pitchFamily="49" charset="0"/>
              </a:rPr>
              <a:t>heading = Label(top, text="Know Your Traffic Sign",pady=20, font=('arial',20,'bold’))</a:t>
            </a:r>
          </a:p>
          <a:p>
            <a:pPr>
              <a:lnSpc>
                <a:spcPct val="150000"/>
              </a:lnSpc>
            </a:pPr>
            <a:endParaRPr lang="en-IN" sz="1600" b="1" dirty="0">
              <a:latin typeface="Courier New" panose="02070309020205020404" pitchFamily="49" charset="0"/>
              <a:cs typeface="Courier New" panose="02070309020205020404" pitchFamily="49" charset="0"/>
            </a:endParaRPr>
          </a:p>
          <a:p>
            <a:pPr>
              <a:lnSpc>
                <a:spcPct val="150000"/>
              </a:lnSpc>
            </a:pPr>
            <a:r>
              <a:rPr lang="en-IN" sz="1600" b="1" dirty="0">
                <a:latin typeface="Courier New" panose="02070309020205020404" pitchFamily="49" charset="0"/>
                <a:cs typeface="Courier New" panose="02070309020205020404" pitchFamily="49" charset="0"/>
              </a:rPr>
              <a:t>heading.configure(background='#CDCDCD',foreground='#364156')</a:t>
            </a:r>
          </a:p>
          <a:p>
            <a:pPr>
              <a:lnSpc>
                <a:spcPct val="150000"/>
              </a:lnSpc>
            </a:pPr>
            <a:r>
              <a:rPr lang="en-IN" sz="1600" b="1" dirty="0">
                <a:latin typeface="Courier New" panose="02070309020205020404" pitchFamily="49" charset="0"/>
                <a:cs typeface="Courier New" panose="02070309020205020404" pitchFamily="49" charset="0"/>
              </a:rPr>
              <a:t>heading.pack()</a:t>
            </a:r>
          </a:p>
          <a:p>
            <a:pPr>
              <a:lnSpc>
                <a:spcPct val="150000"/>
              </a:lnSpc>
            </a:pPr>
            <a:r>
              <a:rPr lang="en-IN" sz="1600" b="1" dirty="0">
                <a:latin typeface="Courier New" panose="02070309020205020404" pitchFamily="49" charset="0"/>
                <a:cs typeface="Courier New" panose="02070309020205020404" pitchFamily="49" charset="0"/>
              </a:rPr>
              <a:t>top.mainloop()</a:t>
            </a:r>
          </a:p>
          <a:p>
            <a:pPr>
              <a:lnSpc>
                <a:spcPct val="150000"/>
              </a:lnSpc>
            </a:pPr>
            <a:endParaRPr lang="en-IN"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7931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EE9E3-DE68-8A28-8906-2C146BE03480}"/>
              </a:ext>
            </a:extLst>
          </p:cNvPr>
          <p:cNvSpPr txBox="1"/>
          <p:nvPr/>
        </p:nvSpPr>
        <p:spPr>
          <a:xfrm>
            <a:off x="2667000" y="381000"/>
            <a:ext cx="3726352" cy="400110"/>
          </a:xfrm>
          <a:prstGeom prst="rect">
            <a:avLst/>
          </a:prstGeom>
          <a:noFill/>
        </p:spPr>
        <p:txBody>
          <a:bodyPr wrap="square" rtlCol="0">
            <a:spAutoFit/>
          </a:bodyPr>
          <a:lstStyle/>
          <a:p>
            <a:pPr algn="ctr"/>
            <a:r>
              <a:rPr lang="en-IN" sz="2000" dirty="0">
                <a:solidFill>
                  <a:schemeClr val="accent1"/>
                </a:solidFill>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 </a:t>
            </a:r>
            <a:r>
              <a:rPr lang="en-IN" sz="2000" dirty="0">
                <a:solidFill>
                  <a:schemeClr val="accent1"/>
                </a:solidFill>
                <a:latin typeface="Times New Roman" panose="02020603050405020304" pitchFamily="18" charset="0"/>
                <a:cs typeface="Times New Roman" panose="02020603050405020304" pitchFamily="18" charset="0"/>
              </a:rPr>
              <a:t>SCREENS</a:t>
            </a:r>
          </a:p>
        </p:txBody>
      </p:sp>
      <p:pic>
        <p:nvPicPr>
          <p:cNvPr id="8" name="Picture 7">
            <a:extLst>
              <a:ext uri="{FF2B5EF4-FFF2-40B4-BE49-F238E27FC236}">
                <a16:creationId xmlns:a16="http://schemas.microsoft.com/office/drawing/2014/main" id="{9D0C1928-1CD1-9292-65F3-BB81CFCCB5F0}"/>
              </a:ext>
            </a:extLst>
          </p:cNvPr>
          <p:cNvPicPr>
            <a:picLocks noChangeAspect="1"/>
          </p:cNvPicPr>
          <p:nvPr/>
        </p:nvPicPr>
        <p:blipFill>
          <a:blip r:embed="rId2"/>
          <a:stretch>
            <a:fillRect/>
          </a:stretch>
        </p:blipFill>
        <p:spPr>
          <a:xfrm>
            <a:off x="838200" y="1524000"/>
            <a:ext cx="6934200" cy="4724400"/>
          </a:xfrm>
          <a:prstGeom prst="rect">
            <a:avLst/>
          </a:prstGeom>
        </p:spPr>
      </p:pic>
    </p:spTree>
    <p:extLst>
      <p:ext uri="{BB962C8B-B14F-4D97-AF65-F5344CB8AC3E}">
        <p14:creationId xmlns:p14="http://schemas.microsoft.com/office/powerpoint/2010/main" val="305754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429000" y="609600"/>
            <a:ext cx="1304680" cy="193475"/>
          </a:xfrm>
          <a:prstGeom prst="rect">
            <a:avLst/>
          </a:prstGeom>
        </p:spPr>
        <p:txBody>
          <a:bodyPr wrap="none" lIns="0" tIns="0" rIns="0" bIns="0">
            <a:noAutofit/>
          </a:bodyPr>
          <a:lstStyle/>
          <a:p>
            <a:pPr algn="ctr">
              <a:spcAft>
                <a:spcPts val="3278"/>
              </a:spcAft>
            </a:pPr>
            <a:r>
              <a:rPr lang="en-US" sz="1800" b="1" dirty="0">
                <a:solidFill>
                  <a:schemeClr val="accent1"/>
                </a:solidFill>
                <a:latin typeface="Times New Roman"/>
              </a:rPr>
              <a:t>ABSTRACT</a:t>
            </a:r>
          </a:p>
        </p:txBody>
      </p:sp>
      <p:sp>
        <p:nvSpPr>
          <p:cNvPr id="3" name="Rectangle 2"/>
          <p:cNvSpPr/>
          <p:nvPr/>
        </p:nvSpPr>
        <p:spPr>
          <a:xfrm>
            <a:off x="533400" y="1371600"/>
            <a:ext cx="7239000" cy="4343400"/>
          </a:xfrm>
          <a:prstGeom prst="rect">
            <a:avLst/>
          </a:prstGeom>
        </p:spPr>
        <p:txBody>
          <a:bodyPr lIns="0" tIns="0" rIns="0" bIns="0">
            <a:noAutofit/>
          </a:bodyPr>
          <a:lstStyle/>
          <a:p>
            <a:pPr algn="just">
              <a:lnSpc>
                <a:spcPts val="3152"/>
              </a:lnSpc>
              <a:spcBef>
                <a:spcPts val="3278"/>
              </a:spcBef>
              <a:spcAft>
                <a:spcPts val="2121"/>
              </a:spcAft>
            </a:pPr>
            <a:r>
              <a:rPr lang="en-US" sz="1800" dirty="0">
                <a:latin typeface="Times New Roman"/>
              </a:rPr>
              <a:t>Traffic signs play a significant role in managing the road traffic, avoiding any accidents, and ensuring safety by conveying different norms or rules that need to be followed on the road. There are several types of traffic signs like speed limits, no entry, traffic signals, turn to left or right, children crossing, no passing of heavy vehicles, etc. To make them easily readable and recognizable, traffic signs are often designed to be of a particular shape and color with symbols inside such that there is a significant difference between the sign and the background. Traffic sign classification is the process of identifying which class of a traffic sign.</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BDA824-FFB3-8767-5093-FFF846E7B0C1}"/>
              </a:ext>
            </a:extLst>
          </p:cNvPr>
          <p:cNvPicPr>
            <a:picLocks noChangeAspect="1"/>
          </p:cNvPicPr>
          <p:nvPr/>
        </p:nvPicPr>
        <p:blipFill>
          <a:blip r:embed="rId2"/>
          <a:stretch>
            <a:fillRect/>
          </a:stretch>
        </p:blipFill>
        <p:spPr>
          <a:xfrm>
            <a:off x="457200" y="838200"/>
            <a:ext cx="7391400" cy="5105401"/>
          </a:xfrm>
          <a:prstGeom prst="rect">
            <a:avLst/>
          </a:prstGeom>
        </p:spPr>
      </p:pic>
    </p:spTree>
    <p:extLst>
      <p:ext uri="{BB962C8B-B14F-4D97-AF65-F5344CB8AC3E}">
        <p14:creationId xmlns:p14="http://schemas.microsoft.com/office/powerpoint/2010/main" val="822657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C3F04-CEC0-D074-9EC5-0CECD827212A}"/>
              </a:ext>
            </a:extLst>
          </p:cNvPr>
          <p:cNvPicPr>
            <a:picLocks noChangeAspect="1"/>
          </p:cNvPicPr>
          <p:nvPr/>
        </p:nvPicPr>
        <p:blipFill>
          <a:blip r:embed="rId2"/>
          <a:stretch>
            <a:fillRect/>
          </a:stretch>
        </p:blipFill>
        <p:spPr>
          <a:xfrm>
            <a:off x="381000" y="838201"/>
            <a:ext cx="7467600" cy="5257800"/>
          </a:xfrm>
          <a:prstGeom prst="rect">
            <a:avLst/>
          </a:prstGeom>
        </p:spPr>
      </p:pic>
    </p:spTree>
    <p:extLst>
      <p:ext uri="{BB962C8B-B14F-4D97-AF65-F5344CB8AC3E}">
        <p14:creationId xmlns:p14="http://schemas.microsoft.com/office/powerpoint/2010/main" val="2720617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01AB26-DC68-05CC-40E1-105FD3930598}"/>
              </a:ext>
            </a:extLst>
          </p:cNvPr>
          <p:cNvPicPr>
            <a:picLocks noChangeAspect="1"/>
          </p:cNvPicPr>
          <p:nvPr/>
        </p:nvPicPr>
        <p:blipFill>
          <a:blip r:embed="rId2"/>
          <a:stretch>
            <a:fillRect/>
          </a:stretch>
        </p:blipFill>
        <p:spPr>
          <a:xfrm>
            <a:off x="457200" y="914399"/>
            <a:ext cx="7162800" cy="5105401"/>
          </a:xfrm>
          <a:prstGeom prst="rect">
            <a:avLst/>
          </a:prstGeom>
        </p:spPr>
      </p:pic>
    </p:spTree>
    <p:extLst>
      <p:ext uri="{BB962C8B-B14F-4D97-AF65-F5344CB8AC3E}">
        <p14:creationId xmlns:p14="http://schemas.microsoft.com/office/powerpoint/2010/main" val="3421930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5F9A9-2601-1CC0-0249-12A5BB1E3A1F}"/>
              </a:ext>
            </a:extLst>
          </p:cNvPr>
          <p:cNvSpPr txBox="1"/>
          <p:nvPr/>
        </p:nvSpPr>
        <p:spPr>
          <a:xfrm>
            <a:off x="2937424" y="304800"/>
            <a:ext cx="2015576" cy="400110"/>
          </a:xfrm>
          <a:prstGeom prst="rect">
            <a:avLst/>
          </a:prstGeom>
          <a:noFill/>
        </p:spPr>
        <p:txBody>
          <a:bodyPr wrap="square" rtlCol="0">
            <a:spAutoFit/>
          </a:bodyPr>
          <a:lstStyle/>
          <a:p>
            <a:r>
              <a:rPr lang="en-IN" sz="2000" b="1" dirty="0">
                <a:solidFill>
                  <a:schemeClr val="accent1"/>
                </a:solidFill>
                <a:latin typeface="Times New Roman" panose="02020603050405020304" pitchFamily="18" charset="0"/>
                <a:cs typeface="Times New Roman" panose="02020603050405020304" pitchFamily="18" charset="0"/>
              </a:rPr>
              <a:t>TEST CASES</a:t>
            </a:r>
          </a:p>
        </p:txBody>
      </p:sp>
      <p:graphicFrame>
        <p:nvGraphicFramePr>
          <p:cNvPr id="10" name="Table 10">
            <a:extLst>
              <a:ext uri="{FF2B5EF4-FFF2-40B4-BE49-F238E27FC236}">
                <a16:creationId xmlns:a16="http://schemas.microsoft.com/office/drawing/2014/main" id="{500F1A35-3B28-7500-1CB3-1D3506CD60AE}"/>
              </a:ext>
            </a:extLst>
          </p:cNvPr>
          <p:cNvGraphicFramePr>
            <a:graphicFrameLocks noGrp="1"/>
          </p:cNvGraphicFramePr>
          <p:nvPr>
            <p:extLst>
              <p:ext uri="{D42A27DB-BD31-4B8C-83A1-F6EECF244321}">
                <p14:modId xmlns:p14="http://schemas.microsoft.com/office/powerpoint/2010/main" val="565837522"/>
              </p:ext>
            </p:extLst>
          </p:nvPr>
        </p:nvGraphicFramePr>
        <p:xfrm>
          <a:off x="381001" y="1066801"/>
          <a:ext cx="7315199" cy="4864672"/>
        </p:xfrm>
        <a:graphic>
          <a:graphicData uri="http://schemas.openxmlformats.org/drawingml/2006/table">
            <a:tbl>
              <a:tblPr firstRow="1" bandRow="1">
                <a:tableStyleId>{5C22544A-7EE6-4342-B048-85BDC9FD1C3A}</a:tableStyleId>
              </a:tblPr>
              <a:tblGrid>
                <a:gridCol w="1474097">
                  <a:extLst>
                    <a:ext uri="{9D8B030D-6E8A-4147-A177-3AD203B41FA5}">
                      <a16:colId xmlns:a16="http://schemas.microsoft.com/office/drawing/2014/main" val="357281383"/>
                    </a:ext>
                  </a:extLst>
                </a:gridCol>
                <a:gridCol w="1586472">
                  <a:extLst>
                    <a:ext uri="{9D8B030D-6E8A-4147-A177-3AD203B41FA5}">
                      <a16:colId xmlns:a16="http://schemas.microsoft.com/office/drawing/2014/main" val="2702179753"/>
                    </a:ext>
                  </a:extLst>
                </a:gridCol>
                <a:gridCol w="1586472">
                  <a:extLst>
                    <a:ext uri="{9D8B030D-6E8A-4147-A177-3AD203B41FA5}">
                      <a16:colId xmlns:a16="http://schemas.microsoft.com/office/drawing/2014/main" val="3903377804"/>
                    </a:ext>
                  </a:extLst>
                </a:gridCol>
                <a:gridCol w="1586472">
                  <a:extLst>
                    <a:ext uri="{9D8B030D-6E8A-4147-A177-3AD203B41FA5}">
                      <a16:colId xmlns:a16="http://schemas.microsoft.com/office/drawing/2014/main" val="2398775926"/>
                    </a:ext>
                  </a:extLst>
                </a:gridCol>
                <a:gridCol w="1081686">
                  <a:extLst>
                    <a:ext uri="{9D8B030D-6E8A-4147-A177-3AD203B41FA5}">
                      <a16:colId xmlns:a16="http://schemas.microsoft.com/office/drawing/2014/main" val="3867193522"/>
                    </a:ext>
                  </a:extLst>
                </a:gridCol>
              </a:tblGrid>
              <a:tr h="841312">
                <a:tc>
                  <a:txBody>
                    <a:bodyPr/>
                    <a:lstStyle/>
                    <a:p>
                      <a:endParaRPr lang="en-IN" sz="12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Equivalence class</a:t>
                      </a:r>
                    </a:p>
                  </a:txBody>
                  <a:tcPr/>
                </a:tc>
                <a:tc>
                  <a:txBody>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Input From User</a:t>
                      </a:r>
                    </a:p>
                  </a:txBody>
                  <a:tcPr/>
                </a:tc>
                <a:tc>
                  <a:txBody>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Expected outcome</a:t>
                      </a:r>
                    </a:p>
                  </a:txBody>
                  <a:tcPr/>
                </a:tc>
                <a:tc>
                  <a:txBody>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Original Outcome</a:t>
                      </a:r>
                    </a:p>
                  </a:txBody>
                  <a:tcPr/>
                </a:tc>
                <a:tc>
                  <a:txBody>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81423593"/>
                  </a:ext>
                </a:extLst>
              </a:tr>
              <a:tr h="989822">
                <a:tc>
                  <a:txBody>
                    <a:bodyPr/>
                    <a:lstStyle/>
                    <a:p>
                      <a:r>
                        <a:rPr lang="en-IN" sz="1200" dirty="0">
                          <a:latin typeface="Times New Roman" panose="02020603050405020304" pitchFamily="18" charset="0"/>
                          <a:cs typeface="Times New Roman" panose="02020603050405020304" pitchFamily="18" charset="0"/>
                        </a:rPr>
                        <a:t>ImageCheck</a:t>
                      </a:r>
                    </a:p>
                  </a:txBody>
                  <a:tcPr/>
                </a:tc>
                <a:tc>
                  <a:txBody>
                    <a:bodyPr/>
                    <a:lstStyle/>
                    <a:p>
                      <a:r>
                        <a:rPr lang="en-IN" sz="1200" dirty="0">
                          <a:latin typeface="Times New Roman" panose="02020603050405020304" pitchFamily="18" charset="0"/>
                          <a:cs typeface="Times New Roman" panose="02020603050405020304" pitchFamily="18" charset="0"/>
                        </a:rPr>
                        <a:t>Image:Traffic sign 1</a:t>
                      </a:r>
                    </a:p>
                    <a:p>
                      <a:r>
                        <a:rPr lang="en-IN" sz="1200" dirty="0">
                          <a:latin typeface="Times New Roman" panose="02020603050405020304" pitchFamily="18" charset="0"/>
                          <a:cs typeface="Times New Roman" panose="02020603050405020304" pitchFamily="18" charset="0"/>
                        </a:rPr>
                        <a:t>Format:PNG File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Description about Image will be produced in text format</a:t>
                      </a:r>
                    </a:p>
                  </a:txBody>
                  <a:tcPr/>
                </a:tc>
                <a:tc>
                  <a:txBody>
                    <a:bodyPr/>
                    <a:lstStyle/>
                    <a:p>
                      <a:r>
                        <a:rPr lang="en-IN" sz="1200" dirty="0">
                          <a:latin typeface="Times New Roman" panose="02020603050405020304" pitchFamily="18" charset="0"/>
                          <a:cs typeface="Times New Roman" panose="02020603050405020304" pitchFamily="18" charset="0"/>
                        </a:rPr>
                        <a:t>Passed</a:t>
                      </a:r>
                    </a:p>
                  </a:txBody>
                  <a:tcPr/>
                </a:tc>
                <a:extLst>
                  <a:ext uri="{0D108BD9-81ED-4DB2-BD59-A6C34878D82A}">
                    <a16:rowId xmlns:a16="http://schemas.microsoft.com/office/drawing/2014/main" val="1970370056"/>
                  </a:ext>
                </a:extLst>
              </a:tr>
              <a:tr h="9898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ImageCheck</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Image:Traffic sign 2</a:t>
                      </a:r>
                    </a:p>
                    <a:p>
                      <a:r>
                        <a:rPr lang="en-IN" sz="1200" dirty="0">
                          <a:latin typeface="Times New Roman" panose="02020603050405020304" pitchFamily="18" charset="0"/>
                          <a:cs typeface="Times New Roman" panose="02020603050405020304" pitchFamily="18" charset="0"/>
                        </a:rPr>
                        <a:t>Format:PNG File</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Passed</a:t>
                      </a:r>
                    </a:p>
                  </a:txBody>
                  <a:tcPr/>
                </a:tc>
                <a:extLst>
                  <a:ext uri="{0D108BD9-81ED-4DB2-BD59-A6C34878D82A}">
                    <a16:rowId xmlns:a16="http://schemas.microsoft.com/office/drawing/2014/main" val="3779514006"/>
                  </a:ext>
                </a:extLst>
              </a:tr>
              <a:tr h="9898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ImageCheck</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Image:Traffic sign 3</a:t>
                      </a:r>
                    </a:p>
                    <a:p>
                      <a:r>
                        <a:rPr lang="en-IN" sz="1200" dirty="0">
                          <a:latin typeface="Times New Roman" panose="02020603050405020304" pitchFamily="18" charset="0"/>
                          <a:cs typeface="Times New Roman" panose="02020603050405020304" pitchFamily="18" charset="0"/>
                        </a:rPr>
                        <a:t>Format:PNG File</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Passed</a:t>
                      </a:r>
                    </a:p>
                  </a:txBody>
                  <a:tcPr/>
                </a:tc>
                <a:extLst>
                  <a:ext uri="{0D108BD9-81ED-4DB2-BD59-A6C34878D82A}">
                    <a16:rowId xmlns:a16="http://schemas.microsoft.com/office/drawing/2014/main" val="1702496059"/>
                  </a:ext>
                </a:extLst>
              </a:tr>
              <a:tr h="9898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ImageCheck</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Image:Traffic </a:t>
                      </a:r>
                      <a:r>
                        <a:rPr lang="en-IN" sz="1200">
                          <a:latin typeface="Times New Roman" panose="02020603050405020304" pitchFamily="18" charset="0"/>
                          <a:cs typeface="Times New Roman" panose="02020603050405020304" pitchFamily="18" charset="0"/>
                        </a:rPr>
                        <a:t>sign 4</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Format:PNG File</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Description about Image will be produced in text format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Passed</a:t>
                      </a:r>
                    </a:p>
                  </a:txBody>
                  <a:tcPr/>
                </a:tc>
                <a:extLst>
                  <a:ext uri="{0D108BD9-81ED-4DB2-BD59-A6C34878D82A}">
                    <a16:rowId xmlns:a16="http://schemas.microsoft.com/office/drawing/2014/main" val="4208921959"/>
                  </a:ext>
                </a:extLst>
              </a:tr>
            </a:tbl>
          </a:graphicData>
        </a:graphic>
      </p:graphicFrame>
    </p:spTree>
    <p:extLst>
      <p:ext uri="{BB962C8B-B14F-4D97-AF65-F5344CB8AC3E}">
        <p14:creationId xmlns:p14="http://schemas.microsoft.com/office/powerpoint/2010/main" val="2822214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12301" y="458812"/>
            <a:ext cx="7664899" cy="630176"/>
          </a:xfrm>
          <a:prstGeom prst="rect">
            <a:avLst/>
          </a:prstGeom>
        </p:spPr>
        <p:txBody>
          <a:bodyPr lIns="0" tIns="0" rIns="0" bIns="0">
            <a:noAutofit/>
          </a:bodyPr>
          <a:lstStyle/>
          <a:p>
            <a:pPr>
              <a:spcAft>
                <a:spcPts val="1157"/>
              </a:spcAft>
            </a:pPr>
            <a:r>
              <a:rPr lang="en-US" sz="1800" b="1" dirty="0">
                <a:solidFill>
                  <a:schemeClr val="accent1"/>
                </a:solidFill>
                <a:latin typeface="Times New Roman"/>
              </a:rPr>
              <a:t>Future scope</a:t>
            </a:r>
          </a:p>
          <a:p>
            <a:r>
              <a:rPr lang="en-US" sz="1800" dirty="0">
                <a:latin typeface="Times New Roman"/>
              </a:rPr>
              <a:t>With help of this Mechanism in the future, we can build a smart autonomous vehicle.</a:t>
            </a:r>
          </a:p>
        </p:txBody>
      </p:sp>
      <p:pic>
        <p:nvPicPr>
          <p:cNvPr id="7" name="Picture 6">
            <a:extLst>
              <a:ext uri="{FF2B5EF4-FFF2-40B4-BE49-F238E27FC236}">
                <a16:creationId xmlns:a16="http://schemas.microsoft.com/office/drawing/2014/main" id="{D3C63E1B-4637-719A-7611-5D3D97573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62200"/>
            <a:ext cx="5562600" cy="33528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350368" y="533400"/>
            <a:ext cx="1620966" cy="193475"/>
          </a:xfrm>
          <a:prstGeom prst="rect">
            <a:avLst/>
          </a:prstGeom>
        </p:spPr>
        <p:txBody>
          <a:bodyPr wrap="none" lIns="0" tIns="0" rIns="0" bIns="0">
            <a:noAutofit/>
          </a:bodyPr>
          <a:lstStyle/>
          <a:p>
            <a:pPr algn="just">
              <a:spcAft>
                <a:spcPts val="3278"/>
              </a:spcAft>
            </a:pPr>
            <a:r>
              <a:rPr lang="en-US" sz="2000" b="1" dirty="0">
                <a:solidFill>
                  <a:schemeClr val="accent1"/>
                </a:solidFill>
                <a:latin typeface="Times New Roman"/>
              </a:rPr>
              <a:t>CONCLUSION</a:t>
            </a:r>
          </a:p>
        </p:txBody>
      </p:sp>
      <p:sp>
        <p:nvSpPr>
          <p:cNvPr id="3" name="Rectangle 2"/>
          <p:cNvSpPr/>
          <p:nvPr/>
        </p:nvSpPr>
        <p:spPr>
          <a:xfrm>
            <a:off x="1371601" y="1295400"/>
            <a:ext cx="6248400" cy="1835249"/>
          </a:xfrm>
          <a:prstGeom prst="rect">
            <a:avLst/>
          </a:prstGeom>
        </p:spPr>
        <p:txBody>
          <a:bodyPr lIns="0" tIns="0" rIns="0" bIns="0">
            <a:noAutofit/>
          </a:bodyPr>
          <a:lstStyle/>
          <a:p>
            <a:pPr algn="just">
              <a:lnSpc>
                <a:spcPts val="3152"/>
              </a:lnSpc>
              <a:spcBef>
                <a:spcPts val="3278"/>
              </a:spcBef>
            </a:pPr>
            <a:r>
              <a:rPr lang="en-US" sz="1800" dirty="0">
                <a:latin typeface="Times New Roman"/>
              </a:rPr>
              <a:t>The proposed system is an effective method for performing the traffic sign detection system. This mechanism helps to detect traffic signs much faster. Among all the above algorithms, the CNN is only the best technique that can detect the traffic Sign much faster with better accuracy. These results can guide the way present On-road and provides information related to roads and improves safety mechanisms.</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733800" y="609600"/>
            <a:ext cx="1905000" cy="304800"/>
          </a:xfrm>
          <a:prstGeom prst="rect">
            <a:avLst/>
          </a:prstGeom>
        </p:spPr>
        <p:txBody>
          <a:bodyPr wrap="none" lIns="0" tIns="0" rIns="0" bIns="0">
            <a:noAutofit/>
          </a:bodyPr>
          <a:lstStyle/>
          <a:p>
            <a:pPr marL="233248" indent="-233248" algn="just">
              <a:spcAft>
                <a:spcPts val="3278"/>
              </a:spcAft>
            </a:pPr>
            <a:r>
              <a:rPr lang="en-US" sz="2000" b="1" dirty="0">
                <a:solidFill>
                  <a:schemeClr val="accent1"/>
                </a:solidFill>
                <a:latin typeface="Times New Roman"/>
              </a:rPr>
              <a:t>REFERENCES</a:t>
            </a:r>
          </a:p>
        </p:txBody>
      </p:sp>
      <p:sp>
        <p:nvSpPr>
          <p:cNvPr id="3" name="Rectangle 2"/>
          <p:cNvSpPr/>
          <p:nvPr/>
        </p:nvSpPr>
        <p:spPr>
          <a:xfrm>
            <a:off x="409478" y="1241004"/>
            <a:ext cx="9090398" cy="5464596"/>
          </a:xfrm>
          <a:prstGeom prst="rect">
            <a:avLst/>
          </a:prstGeom>
        </p:spPr>
        <p:txBody>
          <a:bodyPr lIns="0" tIns="0" rIns="0" bIns="0">
            <a:noAutofit/>
          </a:bodyPr>
          <a:lstStyle/>
          <a:p>
            <a:pPr marL="233248" indent="-233248" algn="just">
              <a:lnSpc>
                <a:spcPts val="3152"/>
              </a:lnSpc>
              <a:spcBef>
                <a:spcPts val="3278"/>
              </a:spcBef>
            </a:pPr>
            <a:r>
              <a:rPr lang="en-US" sz="1600" dirty="0">
                <a:latin typeface="Times New Roman"/>
              </a:rPr>
              <a:t>1.    Y. Aoyagi and T. Asakura, ”A study on traffic sign recognition in scene image using genetic algorithms and neural networks,” presented at The1996 IEEE IECON 22nd Inter. Conf. on Industrial Electronics, Control and Instrumentation, Taipei, Taiwan, 1996.</a:t>
            </a:r>
          </a:p>
          <a:p>
            <a:pPr marL="233248" indent="-233248" algn="just">
              <a:lnSpc>
                <a:spcPts val="3152"/>
              </a:lnSpc>
            </a:pPr>
            <a:r>
              <a:rPr lang="en-US" sz="1600" dirty="0">
                <a:latin typeface="Times New Roman"/>
              </a:rPr>
              <a:t>2.    Y. Aoyagi and T. Asakura, ’’Detection and recognition of traffic sign in scene image using genetic algorithms and neural network,” presented at The 35th SICE Annual Conference (SICE ’96), Tottori, Japan, 1996.</a:t>
            </a:r>
          </a:p>
          <a:p>
            <a:pPr marL="233248" indent="-233248" algn="just">
              <a:lnSpc>
                <a:spcPts val="3152"/>
              </a:lnSpc>
            </a:pPr>
            <a:r>
              <a:rPr lang="en-US" sz="1600" dirty="0">
                <a:latin typeface="Times New Roman"/>
              </a:rPr>
              <a:t>3.    G. Adorni, V. D’Andrea, G. Destri, and M. Mordonini, ’Shape searching in real world images: a CNN-based approach,” presented at Fourth IEEE Inter. Workshop on Cellular Neural Networks and Their Applications, Seville, Spain, 1996.</a:t>
            </a:r>
          </a:p>
          <a:p>
            <a:pPr marL="233248" indent="-233248" algn="just">
              <a:lnSpc>
                <a:spcPts val="3152"/>
              </a:lnSpc>
            </a:pPr>
            <a:r>
              <a:rPr lang="en-US" sz="1600" dirty="0">
                <a:latin typeface="Times New Roman"/>
              </a:rPr>
              <a:t>4.    D. Gavrila, ’Multi-feature Hierarchical template matching using distance transforms,” presented at Fourteenth Inter. Conf. on Pattern Recognition, Brisbane, Qld Australia, 1998.</a:t>
            </a:r>
          </a:p>
          <a:p>
            <a:pPr marL="233248" indent="-233248" algn="just">
              <a:lnSpc>
                <a:spcPts val="3152"/>
              </a:lnSpc>
            </a:pPr>
            <a:r>
              <a:rPr lang="en-US" sz="1600" dirty="0">
                <a:latin typeface="Times New Roman"/>
              </a:rPr>
              <a:t>5.    C. Schiekel, ”A fast traffic sign recognition algorithm for gray value images,” presented at 8th Inter. Conf. Computer Analysis of Images and Patterns, Ljubjana, Slovenia, 1999.</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45999" y="990600"/>
            <a:ext cx="7289547" cy="3200400"/>
          </a:xfrm>
          <a:prstGeom prst="rect">
            <a:avLst/>
          </a:prstGeom>
        </p:spPr>
        <p:txBody>
          <a:bodyPr lIns="0" tIns="0" rIns="0" bIns="0">
            <a:noAutofit/>
          </a:bodyPr>
          <a:lstStyle/>
          <a:p>
            <a:pPr algn="just">
              <a:lnSpc>
                <a:spcPts val="3152"/>
              </a:lnSpc>
              <a:spcAft>
                <a:spcPts val="2121"/>
              </a:spcAft>
            </a:pPr>
            <a:r>
              <a:rPr lang="en-US" sz="1800" dirty="0">
                <a:latin typeface="Times New Roman"/>
              </a:rPr>
              <a:t>In the automotive technology, employs ML enabled commercialized advanced driver assistance systems (ADAS) which include traffic sign recognition as a part. With the increasing demand for the intelligence of vehicles, and the advent of self-driving cars, it is extremely necessary to detect and recognize traffic signs automatically through computer technology. For this, neural networks can be applied for analyzing images of traffic signs for cognitive decision-making by autonomous vehicles. Neural networks are the computing systems which act as a means of performing ML.</a:t>
            </a:r>
          </a:p>
        </p:txBody>
      </p:sp>
      <p:sp>
        <p:nvSpPr>
          <p:cNvPr id="3" name="Rectangle 2"/>
          <p:cNvSpPr/>
          <p:nvPr/>
        </p:nvSpPr>
        <p:spPr>
          <a:xfrm>
            <a:off x="445998" y="4495800"/>
            <a:ext cx="7198193" cy="643996"/>
          </a:xfrm>
          <a:prstGeom prst="rect">
            <a:avLst/>
          </a:prstGeom>
        </p:spPr>
        <p:txBody>
          <a:bodyPr lIns="0" tIns="0" rIns="0" bIns="0">
            <a:noAutofit/>
          </a:bodyPr>
          <a:lstStyle/>
          <a:p>
            <a:pPr algn="just">
              <a:lnSpc>
                <a:spcPts val="3174"/>
              </a:lnSpc>
              <a:spcBef>
                <a:spcPts val="2121"/>
              </a:spcBef>
            </a:pPr>
            <a:r>
              <a:rPr lang="en-US" sz="1800" dirty="0">
                <a:latin typeface="Times New Roman"/>
              </a:rPr>
              <a:t>In this work, a  convolutional neural network (CNN) based ML model is built for recognition of traffic signs accurately for decision-making, when installed in driverless vehicles.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505200" y="685800"/>
            <a:ext cx="2057400" cy="304800"/>
          </a:xfrm>
          <a:prstGeom prst="rect">
            <a:avLst/>
          </a:prstGeom>
        </p:spPr>
        <p:txBody>
          <a:bodyPr wrap="none" lIns="0" tIns="0" rIns="0" bIns="0">
            <a:noAutofit/>
          </a:bodyPr>
          <a:lstStyle/>
          <a:p>
            <a:pPr algn="just">
              <a:spcAft>
                <a:spcPts val="3278"/>
              </a:spcAft>
            </a:pPr>
            <a:r>
              <a:rPr lang="en-US" sz="2000" b="1" dirty="0">
                <a:solidFill>
                  <a:schemeClr val="accent1"/>
                </a:solidFill>
                <a:latin typeface="Times New Roman"/>
              </a:rPr>
              <a:t>INTRODUCTION</a:t>
            </a:r>
          </a:p>
        </p:txBody>
      </p:sp>
      <p:sp>
        <p:nvSpPr>
          <p:cNvPr id="3" name="Rectangle 2"/>
          <p:cNvSpPr/>
          <p:nvPr/>
        </p:nvSpPr>
        <p:spPr>
          <a:xfrm>
            <a:off x="1066800" y="1219200"/>
            <a:ext cx="6934200" cy="3775528"/>
          </a:xfrm>
          <a:prstGeom prst="rect">
            <a:avLst/>
          </a:prstGeom>
        </p:spPr>
        <p:txBody>
          <a:bodyPr lIns="0" tIns="0" rIns="0" bIns="0">
            <a:noAutofit/>
          </a:bodyPr>
          <a:lstStyle/>
          <a:p>
            <a:pPr algn="just">
              <a:lnSpc>
                <a:spcPts val="3152"/>
              </a:lnSpc>
              <a:spcBef>
                <a:spcPts val="3278"/>
              </a:spcBef>
            </a:pPr>
            <a:r>
              <a:rPr lang="en-US" sz="1800" dirty="0">
                <a:latin typeface="Times New Roman"/>
              </a:rPr>
              <a:t>Road sign recognition has become a major challenging field in academics as well as in industry. The major application of these systems can be mostly used in the upcoming Artificial Intelligence (AI) world to understand environment and also being one of the most important part in Advance Driver Assistance Systems (ADAS). Majorly, recognition process provides clear visual definition on the fact that every traffic sign may consists of different kinds of shapes, colors and graphics that will represent the environment and road constrains, which enables driver to recognize and prepare, for what he/she may face. Road Signs are not expected to be highly visible to drivers, there may be little confusion between signs or may be some signs are not recognizable by few drivers. This may lead to confusion and more chance for occurrence of accidents.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342084" y="685800"/>
            <a:ext cx="2205530" cy="193475"/>
          </a:xfrm>
          <a:prstGeom prst="rect">
            <a:avLst/>
          </a:prstGeom>
        </p:spPr>
        <p:txBody>
          <a:bodyPr wrap="none" lIns="0" tIns="0" rIns="0" bIns="0">
            <a:noAutofit/>
          </a:bodyPr>
          <a:lstStyle/>
          <a:p>
            <a:r>
              <a:rPr lang="en-US" sz="2000" b="1" dirty="0">
                <a:solidFill>
                  <a:schemeClr val="accent1"/>
                </a:solidFill>
                <a:latin typeface="Times New Roman"/>
              </a:rPr>
              <a:t>EXISTING SYSTEM</a:t>
            </a:r>
          </a:p>
        </p:txBody>
      </p:sp>
      <p:sp>
        <p:nvSpPr>
          <p:cNvPr id="3" name="Rectangle 2"/>
          <p:cNvSpPr/>
          <p:nvPr/>
        </p:nvSpPr>
        <p:spPr>
          <a:xfrm>
            <a:off x="1371600" y="1295400"/>
            <a:ext cx="6146499" cy="3178596"/>
          </a:xfrm>
          <a:prstGeom prst="rect">
            <a:avLst/>
          </a:prstGeom>
        </p:spPr>
        <p:txBody>
          <a:bodyPr lIns="0" tIns="0" rIns="0" bIns="0">
            <a:noAutofit/>
          </a:bodyPr>
          <a:lstStyle/>
          <a:p>
            <a:pPr algn="just">
              <a:lnSpc>
                <a:spcPts val="3152"/>
              </a:lnSpc>
            </a:pPr>
            <a:r>
              <a:rPr lang="en-US" sz="1800" dirty="0">
                <a:latin typeface="Times New Roman"/>
              </a:rPr>
              <a:t>In the Existing system, an algorithm capable of recognizing the Stop, Yield, and Do-Not-Enter traffic warning signs. It consists of sixmodules:colour segmentation,edge localisation, RGB differencing, edge detection, histogram extraction, and classification .Colour segmentation is only used to localise red edge areas; the segmentation is performed sparsely; and interpixel segmentation distance is determined .Colour indexing is not ideal for real-time implementation. Camera captures images in RGB colour format of which is not suitable for image segmentation as the colour information varies greatly under different weather condition.</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85725" y="456048"/>
            <a:ext cx="1474119" cy="240462"/>
          </a:xfrm>
          <a:prstGeom prst="rect">
            <a:avLst/>
          </a:prstGeom>
        </p:spPr>
        <p:txBody>
          <a:bodyPr wrap="none" lIns="0" tIns="0" rIns="0" bIns="0">
            <a:noAutofit/>
          </a:bodyPr>
          <a:lstStyle/>
          <a:p>
            <a:r>
              <a:rPr lang="en-US" b="1" dirty="0">
                <a:solidFill>
                  <a:schemeClr val="accent1"/>
                </a:solidFill>
                <a:latin typeface="Times New Roman"/>
              </a:rPr>
              <a:t>Limitations</a:t>
            </a:r>
          </a:p>
        </p:txBody>
      </p:sp>
      <p:sp>
        <p:nvSpPr>
          <p:cNvPr id="3" name="Rectangle 2"/>
          <p:cNvSpPr/>
          <p:nvPr/>
        </p:nvSpPr>
        <p:spPr>
          <a:xfrm>
            <a:off x="484579" y="696510"/>
            <a:ext cx="6906821" cy="1336091"/>
          </a:xfrm>
          <a:prstGeom prst="rect">
            <a:avLst/>
          </a:prstGeom>
        </p:spPr>
        <p:txBody>
          <a:bodyPr lIns="0" tIns="0" rIns="0" bIns="0">
            <a:noAutofit/>
          </a:bodyPr>
          <a:lstStyle/>
          <a:p>
            <a:pPr marL="342900" indent="-342900" algn="just">
              <a:lnSpc>
                <a:spcPts val="3174"/>
              </a:lnSpc>
              <a:buAutoNum type="arabicPeriod"/>
            </a:pPr>
            <a:r>
              <a:rPr lang="en-US" sz="1800" dirty="0">
                <a:latin typeface="Times New Roman"/>
              </a:rPr>
              <a:t>It Will Identify Only, Stop, Yield, And Do-Not-Enter Traffic Warning </a:t>
            </a:r>
            <a:endParaRPr lang="en-US" dirty="0">
              <a:latin typeface="Times New Roman"/>
            </a:endParaRPr>
          </a:p>
          <a:p>
            <a:pPr algn="just">
              <a:lnSpc>
                <a:spcPts val="3174"/>
              </a:lnSpc>
            </a:pPr>
            <a:r>
              <a:rPr lang="en-US" sz="1800" dirty="0">
                <a:latin typeface="Times New Roman"/>
              </a:rPr>
              <a:t>      Signs Only.</a:t>
            </a:r>
          </a:p>
          <a:p>
            <a:pPr algn="just">
              <a:lnSpc>
                <a:spcPts val="3174"/>
              </a:lnSpc>
            </a:pPr>
            <a:r>
              <a:rPr lang="en-US" sz="1800" dirty="0">
                <a:latin typeface="Times New Roman"/>
              </a:rPr>
              <a:t>2.    Low Accuracy</a:t>
            </a:r>
          </a:p>
          <a:p>
            <a:pPr algn="just">
              <a:lnSpc>
                <a:spcPts val="3174"/>
              </a:lnSpc>
            </a:pPr>
            <a:r>
              <a:rPr lang="en-US" sz="1800" dirty="0">
                <a:latin typeface="Times New Roman"/>
              </a:rPr>
              <a:t>3.    Much Image Processing Steps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971800" y="609600"/>
            <a:ext cx="2335433" cy="193475"/>
          </a:xfrm>
          <a:prstGeom prst="rect">
            <a:avLst/>
          </a:prstGeom>
        </p:spPr>
        <p:txBody>
          <a:bodyPr wrap="none" lIns="0" tIns="0" rIns="0" bIns="0">
            <a:noAutofit/>
          </a:bodyPr>
          <a:lstStyle/>
          <a:p>
            <a:r>
              <a:rPr lang="en-US" sz="2000" b="1" dirty="0">
                <a:solidFill>
                  <a:schemeClr val="accent1"/>
                </a:solidFill>
                <a:latin typeface="Times New Roman"/>
              </a:rPr>
              <a:t>PROPOSED SYSTEM</a:t>
            </a:r>
          </a:p>
        </p:txBody>
      </p:sp>
      <p:sp>
        <p:nvSpPr>
          <p:cNvPr id="3" name="Rectangle 2"/>
          <p:cNvSpPr/>
          <p:nvPr/>
        </p:nvSpPr>
        <p:spPr>
          <a:xfrm>
            <a:off x="1371600" y="1295400"/>
            <a:ext cx="5892672" cy="1835249"/>
          </a:xfrm>
          <a:prstGeom prst="rect">
            <a:avLst/>
          </a:prstGeom>
        </p:spPr>
        <p:txBody>
          <a:bodyPr lIns="0" tIns="0" rIns="0" bIns="0">
            <a:noAutofit/>
          </a:bodyPr>
          <a:lstStyle/>
          <a:p>
            <a:pPr algn="just">
              <a:lnSpc>
                <a:spcPts val="3152"/>
              </a:lnSpc>
            </a:pPr>
            <a:r>
              <a:rPr lang="en-US" sz="1800" dirty="0">
                <a:latin typeface="Times New Roman"/>
              </a:rPr>
              <a:t>To overcome the problems in existing system, this project introduces a concept named Traffic Sign Detection using CNN to extract the images and classify the traffic signs. Here, 2D-CNN model is built to improve overall accuracy and speed. The recognition rate varies quite significantly, this could be due to how well the networks are trained, and what network architecture are employed. Neural networks are more adaptable to changes, and more flexible.</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09478" y="456048"/>
            <a:ext cx="1200192" cy="240462"/>
          </a:xfrm>
          <a:prstGeom prst="rect">
            <a:avLst/>
          </a:prstGeom>
        </p:spPr>
        <p:txBody>
          <a:bodyPr wrap="none" lIns="0" tIns="0" rIns="0" bIns="0">
            <a:noAutofit/>
          </a:bodyPr>
          <a:lstStyle/>
          <a:p>
            <a:r>
              <a:rPr lang="en-US" sz="1800" b="1" dirty="0">
                <a:solidFill>
                  <a:schemeClr val="accent1"/>
                </a:solidFill>
                <a:latin typeface="Times New Roman"/>
              </a:rPr>
              <a:t>Advantages</a:t>
            </a:r>
          </a:p>
        </p:txBody>
      </p:sp>
      <p:sp>
        <p:nvSpPr>
          <p:cNvPr id="3" name="Rectangle 2"/>
          <p:cNvSpPr/>
          <p:nvPr/>
        </p:nvSpPr>
        <p:spPr>
          <a:xfrm>
            <a:off x="409478" y="1241005"/>
            <a:ext cx="6296122" cy="1883195"/>
          </a:xfrm>
          <a:prstGeom prst="rect">
            <a:avLst/>
          </a:prstGeom>
        </p:spPr>
        <p:txBody>
          <a:bodyPr lIns="0" tIns="0" rIns="0" bIns="0">
            <a:noAutofit/>
          </a:bodyPr>
          <a:lstStyle/>
          <a:p>
            <a:pPr algn="just">
              <a:lnSpc>
                <a:spcPts val="3174"/>
              </a:lnSpc>
            </a:pPr>
            <a:r>
              <a:rPr lang="en-US" sz="1800" dirty="0">
                <a:latin typeface="Times New Roman"/>
              </a:rPr>
              <a:t>1.    It Will Identify 40 types of Traffic Warning Signs.</a:t>
            </a:r>
          </a:p>
          <a:p>
            <a:pPr algn="just">
              <a:lnSpc>
                <a:spcPts val="3174"/>
              </a:lnSpc>
            </a:pPr>
            <a:r>
              <a:rPr lang="en-US" sz="1800" dirty="0">
                <a:latin typeface="Times New Roman"/>
              </a:rPr>
              <a:t>2.    High Accuracy as compared to existing system</a:t>
            </a:r>
          </a:p>
          <a:p>
            <a:pPr algn="just">
              <a:lnSpc>
                <a:spcPts val="3174"/>
              </a:lnSpc>
            </a:pPr>
            <a:r>
              <a:rPr lang="en-US" sz="1800" dirty="0">
                <a:latin typeface="Times New Roman"/>
              </a:rPr>
              <a:t>3.    Not Much Image Processing Steps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1379</TotalTime>
  <Words>2507</Words>
  <Application>Microsoft Office PowerPoint</Application>
  <PresentationFormat>A4 Paper (210x297 mm)</PresentationFormat>
  <Paragraphs>273</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Times New Roman</vt:lpstr>
      <vt:lpstr>Trebuchet MS</vt:lpstr>
      <vt:lpstr>Wingdings 3</vt:lpstr>
      <vt:lpstr>Facet</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Venkat</dc:creator>
  <cp:lastModifiedBy>Sagar Gudikandula</cp:lastModifiedBy>
  <cp:revision>6</cp:revision>
  <dcterms:modified xsi:type="dcterms:W3CDTF">2022-12-09T07:25:35Z</dcterms:modified>
</cp:coreProperties>
</file>