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5" r:id="rId9"/>
    <p:sldId id="266" r:id="rId10"/>
    <p:sldId id="264" r:id="rId11"/>
    <p:sldId id="269" r:id="rId12"/>
    <p:sldId id="268" r:id="rId13"/>
    <p:sldId id="267" r:id="rId14"/>
    <p:sldId id="270" r:id="rId15"/>
    <p:sldId id="271" r:id="rId16"/>
    <p:sldId id="272" r:id="rId17"/>
    <p:sldId id="273" r:id="rId18"/>
    <p:sldId id="274" r:id="rId19"/>
    <p:sldId id="275" r:id="rId20"/>
    <p:sldId id="277" r:id="rId21"/>
    <p:sldId id="276"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300" r:id="rId42"/>
    <p:sldId id="301" r:id="rId43"/>
    <p:sldId id="302" r:id="rId44"/>
    <p:sldId id="304" r:id="rId45"/>
    <p:sldId id="305" r:id="rId46"/>
    <p:sldId id="306" r:id="rId47"/>
    <p:sldId id="303" r:id="rId48"/>
    <p:sldId id="307" r:id="rId49"/>
    <p:sldId id="308" r:id="rId50"/>
    <p:sldId id="309" r:id="rId51"/>
    <p:sldId id="310" r:id="rId52"/>
    <p:sldId id="311" r:id="rId53"/>
    <p:sldId id="312" r:id="rId54"/>
    <p:sldId id="313" r:id="rId55"/>
    <p:sldId id="315" r:id="rId56"/>
    <p:sldId id="314" r:id="rId57"/>
    <p:sldId id="316"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diagrams/_rels/data1.xml.rels><?xml version="1.0" encoding="UTF-8" standalone="yes"?>
<Relationships xmlns="http://schemas.openxmlformats.org/package/2006/relationships"><Relationship Id="rId8" Type="http://schemas.openxmlformats.org/officeDocument/2006/relationships/image" Target="../media/image15.svg" /><Relationship Id="rId3" Type="http://schemas.openxmlformats.org/officeDocument/2006/relationships/image" Target="../media/image10.png" /><Relationship Id="rId7" Type="http://schemas.openxmlformats.org/officeDocument/2006/relationships/image" Target="../media/image14.pn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diagrams/_rels/data2.xml.rels><?xml version="1.0" encoding="UTF-8" standalone="yes"?>
<Relationships xmlns="http://schemas.openxmlformats.org/package/2006/relationships"><Relationship Id="rId8" Type="http://schemas.openxmlformats.org/officeDocument/2006/relationships/image" Target="../media/image31.svg" /><Relationship Id="rId3" Type="http://schemas.openxmlformats.org/officeDocument/2006/relationships/image" Target="../media/image26.png" /><Relationship Id="rId7" Type="http://schemas.openxmlformats.org/officeDocument/2006/relationships/image" Target="../media/image30.png" /><Relationship Id="rId2" Type="http://schemas.openxmlformats.org/officeDocument/2006/relationships/image" Target="../media/image25.svg" /><Relationship Id="rId1" Type="http://schemas.openxmlformats.org/officeDocument/2006/relationships/image" Target="../media/image24.png" /><Relationship Id="rId6" Type="http://schemas.openxmlformats.org/officeDocument/2006/relationships/image" Target="../media/image29.svg" /><Relationship Id="rId5" Type="http://schemas.openxmlformats.org/officeDocument/2006/relationships/image" Target="../media/image28.png" /><Relationship Id="rId10" Type="http://schemas.openxmlformats.org/officeDocument/2006/relationships/image" Target="../media/image33.svg" /><Relationship Id="rId4" Type="http://schemas.openxmlformats.org/officeDocument/2006/relationships/image" Target="../media/image27.svg" /><Relationship Id="rId9" Type="http://schemas.openxmlformats.org/officeDocument/2006/relationships/image" Target="../media/image32.png" /></Relationships>
</file>

<file path=ppt/diagrams/_rels/data3.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svg" /><Relationship Id="rId1" Type="http://schemas.openxmlformats.org/officeDocument/2006/relationships/image" Target="../media/image34.png" /><Relationship Id="rId6" Type="http://schemas.openxmlformats.org/officeDocument/2006/relationships/image" Target="../media/image39.svg" /><Relationship Id="rId5" Type="http://schemas.openxmlformats.org/officeDocument/2006/relationships/image" Target="../media/image38.png" /><Relationship Id="rId4" Type="http://schemas.openxmlformats.org/officeDocument/2006/relationships/image" Target="../media/image37.sv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 /><Relationship Id="rId3" Type="http://schemas.openxmlformats.org/officeDocument/2006/relationships/image" Target="../media/image10.png" /><Relationship Id="rId7" Type="http://schemas.openxmlformats.org/officeDocument/2006/relationships/image" Target="../media/image14.pn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 /><Relationship Id="rId3" Type="http://schemas.openxmlformats.org/officeDocument/2006/relationships/image" Target="../media/image26.png" /><Relationship Id="rId7" Type="http://schemas.openxmlformats.org/officeDocument/2006/relationships/image" Target="../media/image30.png" /><Relationship Id="rId2" Type="http://schemas.openxmlformats.org/officeDocument/2006/relationships/image" Target="../media/image25.svg" /><Relationship Id="rId1" Type="http://schemas.openxmlformats.org/officeDocument/2006/relationships/image" Target="../media/image24.png" /><Relationship Id="rId6" Type="http://schemas.openxmlformats.org/officeDocument/2006/relationships/image" Target="../media/image29.svg" /><Relationship Id="rId5" Type="http://schemas.openxmlformats.org/officeDocument/2006/relationships/image" Target="../media/image28.png" /><Relationship Id="rId10" Type="http://schemas.openxmlformats.org/officeDocument/2006/relationships/image" Target="../media/image33.svg" /><Relationship Id="rId4" Type="http://schemas.openxmlformats.org/officeDocument/2006/relationships/image" Target="../media/image27.svg" /><Relationship Id="rId9" Type="http://schemas.openxmlformats.org/officeDocument/2006/relationships/image" Target="../media/image32.png" /></Relationships>
</file>

<file path=ppt/diagrams/_rels/drawing3.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svg" /><Relationship Id="rId1" Type="http://schemas.openxmlformats.org/officeDocument/2006/relationships/image" Target="../media/image34.png" /><Relationship Id="rId6" Type="http://schemas.openxmlformats.org/officeDocument/2006/relationships/image" Target="../media/image39.svg" /><Relationship Id="rId5" Type="http://schemas.openxmlformats.org/officeDocument/2006/relationships/image" Target="../media/image38.png" /><Relationship Id="rId4" Type="http://schemas.openxmlformats.org/officeDocument/2006/relationships/image" Target="../media/image37.svg" /></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CCA8A-612B-4E50-A294-C573F4DDBE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5CFCD1-C01F-4746-A879-904050666AA3}">
      <dgm:prSet/>
      <dgm:spPr/>
      <dgm:t>
        <a:bodyPr/>
        <a:lstStyle/>
        <a:p>
          <a:r>
            <a:rPr lang="en-US" b="0" i="0"/>
            <a:t>Instead of using array, we can also use linked list to implement stack. </a:t>
          </a:r>
          <a:endParaRPr lang="en-US"/>
        </a:p>
      </dgm:t>
    </dgm:pt>
    <dgm:pt modelId="{30C30BB2-0864-4E9E-930A-4BFA95ED8CF5}" type="parTrans" cxnId="{6C603B43-4941-40A3-A4FB-7FCE0F7CC5F4}">
      <dgm:prSet/>
      <dgm:spPr/>
      <dgm:t>
        <a:bodyPr/>
        <a:lstStyle/>
        <a:p>
          <a:endParaRPr lang="en-US"/>
        </a:p>
      </dgm:t>
    </dgm:pt>
    <dgm:pt modelId="{F7A85B5F-7B6D-4D1A-9B19-6AAA46294FC2}" type="sibTrans" cxnId="{6C603B43-4941-40A3-A4FB-7FCE0F7CC5F4}">
      <dgm:prSet/>
      <dgm:spPr/>
      <dgm:t>
        <a:bodyPr/>
        <a:lstStyle/>
        <a:p>
          <a:endParaRPr lang="en-US"/>
        </a:p>
      </dgm:t>
    </dgm:pt>
    <dgm:pt modelId="{8E808B64-AFE9-4011-B103-BC8FE237D7A9}">
      <dgm:prSet/>
      <dgm:spPr/>
      <dgm:t>
        <a:bodyPr/>
        <a:lstStyle/>
        <a:p>
          <a:r>
            <a:rPr lang="en-US" b="0" i="0"/>
            <a:t>Linked list allocates the memory dynamically. </a:t>
          </a:r>
          <a:endParaRPr lang="en-US"/>
        </a:p>
      </dgm:t>
    </dgm:pt>
    <dgm:pt modelId="{1172F288-69CD-403F-91A7-CD939D33278B}" type="parTrans" cxnId="{2DC6C11B-79FA-442C-98BD-8F8CA771F94A}">
      <dgm:prSet/>
      <dgm:spPr/>
      <dgm:t>
        <a:bodyPr/>
        <a:lstStyle/>
        <a:p>
          <a:endParaRPr lang="en-US"/>
        </a:p>
      </dgm:t>
    </dgm:pt>
    <dgm:pt modelId="{433AD761-F001-49A9-9063-CC06AF8BAD0F}" type="sibTrans" cxnId="{2DC6C11B-79FA-442C-98BD-8F8CA771F94A}">
      <dgm:prSet/>
      <dgm:spPr/>
      <dgm:t>
        <a:bodyPr/>
        <a:lstStyle/>
        <a:p>
          <a:endParaRPr lang="en-US"/>
        </a:p>
      </dgm:t>
    </dgm:pt>
    <dgm:pt modelId="{68503ED6-E935-41F9-B58F-C5ED33F4A030}">
      <dgm:prSet/>
      <dgm:spPr/>
      <dgm:t>
        <a:bodyPr/>
        <a:lstStyle/>
        <a:p>
          <a:r>
            <a:rPr lang="en-US" b="0" i="0"/>
            <a:t>In linked list implementation of stack, the nodes are maintained non-contiguously in the memory. </a:t>
          </a:r>
          <a:endParaRPr lang="en-US"/>
        </a:p>
      </dgm:t>
    </dgm:pt>
    <dgm:pt modelId="{00FBFEDE-2F28-40CF-AFEF-40B80D91A3A0}" type="parTrans" cxnId="{A6DFC2CF-C495-413B-9C8E-17D501E095DE}">
      <dgm:prSet/>
      <dgm:spPr/>
      <dgm:t>
        <a:bodyPr/>
        <a:lstStyle/>
        <a:p>
          <a:endParaRPr lang="en-US"/>
        </a:p>
      </dgm:t>
    </dgm:pt>
    <dgm:pt modelId="{52A2B1EE-58F1-40FA-9740-8F857FC7AAB0}" type="sibTrans" cxnId="{A6DFC2CF-C495-413B-9C8E-17D501E095DE}">
      <dgm:prSet/>
      <dgm:spPr/>
      <dgm:t>
        <a:bodyPr/>
        <a:lstStyle/>
        <a:p>
          <a:endParaRPr lang="en-US"/>
        </a:p>
      </dgm:t>
    </dgm:pt>
    <dgm:pt modelId="{EEDF7619-FE0F-4EB0-83EE-30C9E281826F}">
      <dgm:prSet/>
      <dgm:spPr/>
      <dgm:t>
        <a:bodyPr/>
        <a:lstStyle/>
        <a:p>
          <a:r>
            <a:rPr lang="en-US" b="0" i="0"/>
            <a:t>Each node contains a pointer to its immediate successor node in the stack. </a:t>
          </a:r>
          <a:endParaRPr lang="en-US"/>
        </a:p>
      </dgm:t>
    </dgm:pt>
    <dgm:pt modelId="{2B1D7425-503E-486F-BC64-E1F495ABFEC5}" type="parTrans" cxnId="{2A9D4966-917C-42B0-97D6-145E76454D24}">
      <dgm:prSet/>
      <dgm:spPr/>
      <dgm:t>
        <a:bodyPr/>
        <a:lstStyle/>
        <a:p>
          <a:endParaRPr lang="en-US"/>
        </a:p>
      </dgm:t>
    </dgm:pt>
    <dgm:pt modelId="{5223B72E-DB73-4388-A940-DE7DE42AF1A9}" type="sibTrans" cxnId="{2A9D4966-917C-42B0-97D6-145E76454D24}">
      <dgm:prSet/>
      <dgm:spPr/>
      <dgm:t>
        <a:bodyPr/>
        <a:lstStyle/>
        <a:p>
          <a:endParaRPr lang="en-US"/>
        </a:p>
      </dgm:t>
    </dgm:pt>
    <dgm:pt modelId="{1AA82481-D07B-44DE-A1C1-F17734DC6B97}" type="pres">
      <dgm:prSet presAssocID="{FDBCCA8A-612B-4E50-A294-C573F4DDBEC2}" presName="root" presStyleCnt="0">
        <dgm:presLayoutVars>
          <dgm:dir/>
          <dgm:resizeHandles val="exact"/>
        </dgm:presLayoutVars>
      </dgm:prSet>
      <dgm:spPr/>
    </dgm:pt>
    <dgm:pt modelId="{8BB726BC-E8A0-4A0B-8C5B-429C5E78D99D}" type="pres">
      <dgm:prSet presAssocID="{5E5CFCD1-C01F-4746-A879-904050666AA3}" presName="compNode" presStyleCnt="0"/>
      <dgm:spPr/>
    </dgm:pt>
    <dgm:pt modelId="{213290FA-C5B2-4E9B-A6BC-D3A4DD431A20}" type="pres">
      <dgm:prSet presAssocID="{5E5CFCD1-C01F-4746-A879-904050666AA3}" presName="bgRect" presStyleLbl="bgShp" presStyleIdx="0" presStyleCnt="4"/>
      <dgm:spPr/>
    </dgm:pt>
    <dgm:pt modelId="{7849F39A-3842-4BFC-9136-1E7F6C95C160}" type="pres">
      <dgm:prSet presAssocID="{5E5CFCD1-C01F-4746-A879-904050666A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90C9555-FE36-4AB7-A490-5F74D1D02975}" type="pres">
      <dgm:prSet presAssocID="{5E5CFCD1-C01F-4746-A879-904050666AA3}" presName="spaceRect" presStyleCnt="0"/>
      <dgm:spPr/>
    </dgm:pt>
    <dgm:pt modelId="{DEE21757-4874-4746-8E32-4CC440DF8638}" type="pres">
      <dgm:prSet presAssocID="{5E5CFCD1-C01F-4746-A879-904050666AA3}" presName="parTx" presStyleLbl="revTx" presStyleIdx="0" presStyleCnt="4">
        <dgm:presLayoutVars>
          <dgm:chMax val="0"/>
          <dgm:chPref val="0"/>
        </dgm:presLayoutVars>
      </dgm:prSet>
      <dgm:spPr/>
    </dgm:pt>
    <dgm:pt modelId="{0829B163-FE29-45ED-9CEF-603B7B4C046A}" type="pres">
      <dgm:prSet presAssocID="{F7A85B5F-7B6D-4D1A-9B19-6AAA46294FC2}" presName="sibTrans" presStyleCnt="0"/>
      <dgm:spPr/>
    </dgm:pt>
    <dgm:pt modelId="{BFA2BA4F-5886-4D5E-8E2F-7060F2938F73}" type="pres">
      <dgm:prSet presAssocID="{8E808B64-AFE9-4011-B103-BC8FE237D7A9}" presName="compNode" presStyleCnt="0"/>
      <dgm:spPr/>
    </dgm:pt>
    <dgm:pt modelId="{4AC4CDA9-2ACA-4806-8F32-6748C6E348CC}" type="pres">
      <dgm:prSet presAssocID="{8E808B64-AFE9-4011-B103-BC8FE237D7A9}" presName="bgRect" presStyleLbl="bgShp" presStyleIdx="1" presStyleCnt="4"/>
      <dgm:spPr/>
    </dgm:pt>
    <dgm:pt modelId="{36B299B7-6536-48AA-B782-7A858E818EF7}" type="pres">
      <dgm:prSet presAssocID="{8E808B64-AFE9-4011-B103-BC8FE237D7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DEC2AB1E-082B-4D03-B9F1-76CBD535BE0C}" type="pres">
      <dgm:prSet presAssocID="{8E808B64-AFE9-4011-B103-BC8FE237D7A9}" presName="spaceRect" presStyleCnt="0"/>
      <dgm:spPr/>
    </dgm:pt>
    <dgm:pt modelId="{57F68489-3F05-4317-ABEE-58C2C5906559}" type="pres">
      <dgm:prSet presAssocID="{8E808B64-AFE9-4011-B103-BC8FE237D7A9}" presName="parTx" presStyleLbl="revTx" presStyleIdx="1" presStyleCnt="4">
        <dgm:presLayoutVars>
          <dgm:chMax val="0"/>
          <dgm:chPref val="0"/>
        </dgm:presLayoutVars>
      </dgm:prSet>
      <dgm:spPr/>
    </dgm:pt>
    <dgm:pt modelId="{A1F1B2E5-E8F9-4961-A363-1AFFF63898F3}" type="pres">
      <dgm:prSet presAssocID="{433AD761-F001-49A9-9063-CC06AF8BAD0F}" presName="sibTrans" presStyleCnt="0"/>
      <dgm:spPr/>
    </dgm:pt>
    <dgm:pt modelId="{627DC1C5-D38F-44B8-9F4D-AD1D6C1ACAB6}" type="pres">
      <dgm:prSet presAssocID="{68503ED6-E935-41F9-B58F-C5ED33F4A030}" presName="compNode" presStyleCnt="0"/>
      <dgm:spPr/>
    </dgm:pt>
    <dgm:pt modelId="{DD2642D6-D2C6-4443-A592-434DC1CBECD3}" type="pres">
      <dgm:prSet presAssocID="{68503ED6-E935-41F9-B58F-C5ED33F4A030}" presName="bgRect" presStyleLbl="bgShp" presStyleIdx="2" presStyleCnt="4"/>
      <dgm:spPr/>
    </dgm:pt>
    <dgm:pt modelId="{E9702EB4-88FB-4C0B-B3FF-B44EB5CDD600}" type="pres">
      <dgm:prSet presAssocID="{68503ED6-E935-41F9-B58F-C5ED33F4A0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95A41E96-5D94-4415-A403-B8DB543BFCD4}" type="pres">
      <dgm:prSet presAssocID="{68503ED6-E935-41F9-B58F-C5ED33F4A030}" presName="spaceRect" presStyleCnt="0"/>
      <dgm:spPr/>
    </dgm:pt>
    <dgm:pt modelId="{02F0D0CC-B5F3-40E4-A4D9-11D44F966049}" type="pres">
      <dgm:prSet presAssocID="{68503ED6-E935-41F9-B58F-C5ED33F4A030}" presName="parTx" presStyleLbl="revTx" presStyleIdx="2" presStyleCnt="4">
        <dgm:presLayoutVars>
          <dgm:chMax val="0"/>
          <dgm:chPref val="0"/>
        </dgm:presLayoutVars>
      </dgm:prSet>
      <dgm:spPr/>
    </dgm:pt>
    <dgm:pt modelId="{E95F8004-460B-4540-B24E-EADE6B7AFF86}" type="pres">
      <dgm:prSet presAssocID="{52A2B1EE-58F1-40FA-9740-8F857FC7AAB0}" presName="sibTrans" presStyleCnt="0"/>
      <dgm:spPr/>
    </dgm:pt>
    <dgm:pt modelId="{EAF951F7-1B69-4541-9556-72E3A09479D2}" type="pres">
      <dgm:prSet presAssocID="{EEDF7619-FE0F-4EB0-83EE-30C9E281826F}" presName="compNode" presStyleCnt="0"/>
      <dgm:spPr/>
    </dgm:pt>
    <dgm:pt modelId="{2B6062F8-22BE-49C7-8E63-DE91D8A507A0}" type="pres">
      <dgm:prSet presAssocID="{EEDF7619-FE0F-4EB0-83EE-30C9E281826F}" presName="bgRect" presStyleLbl="bgShp" presStyleIdx="3" presStyleCnt="4"/>
      <dgm:spPr/>
    </dgm:pt>
    <dgm:pt modelId="{39DDD156-C511-413B-8677-B57D1C715E2A}" type="pres">
      <dgm:prSet presAssocID="{EEDF7619-FE0F-4EB0-83EE-30C9E28182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5D82612F-66E3-4153-ABA3-7632E8EE8DFB}" type="pres">
      <dgm:prSet presAssocID="{EEDF7619-FE0F-4EB0-83EE-30C9E281826F}" presName="spaceRect" presStyleCnt="0"/>
      <dgm:spPr/>
    </dgm:pt>
    <dgm:pt modelId="{14965AB8-4258-4ACA-A9C6-D0398E14226D}" type="pres">
      <dgm:prSet presAssocID="{EEDF7619-FE0F-4EB0-83EE-30C9E281826F}" presName="parTx" presStyleLbl="revTx" presStyleIdx="3" presStyleCnt="4">
        <dgm:presLayoutVars>
          <dgm:chMax val="0"/>
          <dgm:chPref val="0"/>
        </dgm:presLayoutVars>
      </dgm:prSet>
      <dgm:spPr/>
    </dgm:pt>
  </dgm:ptLst>
  <dgm:cxnLst>
    <dgm:cxn modelId="{2DC6C11B-79FA-442C-98BD-8F8CA771F94A}" srcId="{FDBCCA8A-612B-4E50-A294-C573F4DDBEC2}" destId="{8E808B64-AFE9-4011-B103-BC8FE237D7A9}" srcOrd="1" destOrd="0" parTransId="{1172F288-69CD-403F-91A7-CD939D33278B}" sibTransId="{433AD761-F001-49A9-9063-CC06AF8BAD0F}"/>
    <dgm:cxn modelId="{640CC129-4F90-4201-938F-19B9A687B0BA}" type="presOf" srcId="{5E5CFCD1-C01F-4746-A879-904050666AA3}" destId="{DEE21757-4874-4746-8E32-4CC440DF8638}" srcOrd="0" destOrd="0" presId="urn:microsoft.com/office/officeart/2018/2/layout/IconVerticalSolidList"/>
    <dgm:cxn modelId="{6C603B43-4941-40A3-A4FB-7FCE0F7CC5F4}" srcId="{FDBCCA8A-612B-4E50-A294-C573F4DDBEC2}" destId="{5E5CFCD1-C01F-4746-A879-904050666AA3}" srcOrd="0" destOrd="0" parTransId="{30C30BB2-0864-4E9E-930A-4BFA95ED8CF5}" sibTransId="{F7A85B5F-7B6D-4D1A-9B19-6AAA46294FC2}"/>
    <dgm:cxn modelId="{2A9D4966-917C-42B0-97D6-145E76454D24}" srcId="{FDBCCA8A-612B-4E50-A294-C573F4DDBEC2}" destId="{EEDF7619-FE0F-4EB0-83EE-30C9E281826F}" srcOrd="3" destOrd="0" parTransId="{2B1D7425-503E-486F-BC64-E1F495ABFEC5}" sibTransId="{5223B72E-DB73-4388-A940-DE7DE42AF1A9}"/>
    <dgm:cxn modelId="{1D1C724D-D4D0-4E7F-B770-855FCABC17D2}" type="presOf" srcId="{FDBCCA8A-612B-4E50-A294-C573F4DDBEC2}" destId="{1AA82481-D07B-44DE-A1C1-F17734DC6B97}" srcOrd="0" destOrd="0" presId="urn:microsoft.com/office/officeart/2018/2/layout/IconVerticalSolidList"/>
    <dgm:cxn modelId="{B2E96397-1D48-4E23-A4B3-9EDF63D4154A}" type="presOf" srcId="{EEDF7619-FE0F-4EB0-83EE-30C9E281826F}" destId="{14965AB8-4258-4ACA-A9C6-D0398E14226D}" srcOrd="0" destOrd="0" presId="urn:microsoft.com/office/officeart/2018/2/layout/IconVerticalSolidList"/>
    <dgm:cxn modelId="{A6DFC2CF-C495-413B-9C8E-17D501E095DE}" srcId="{FDBCCA8A-612B-4E50-A294-C573F4DDBEC2}" destId="{68503ED6-E935-41F9-B58F-C5ED33F4A030}" srcOrd="2" destOrd="0" parTransId="{00FBFEDE-2F28-40CF-AFEF-40B80D91A3A0}" sibTransId="{52A2B1EE-58F1-40FA-9740-8F857FC7AAB0}"/>
    <dgm:cxn modelId="{7CE126F5-3E9A-4A3C-8171-7D09F1C2F5B7}" type="presOf" srcId="{8E808B64-AFE9-4011-B103-BC8FE237D7A9}" destId="{57F68489-3F05-4317-ABEE-58C2C5906559}" srcOrd="0" destOrd="0" presId="urn:microsoft.com/office/officeart/2018/2/layout/IconVerticalSolidList"/>
    <dgm:cxn modelId="{B04E45F5-23F4-4E35-9B4A-7086A7708925}" type="presOf" srcId="{68503ED6-E935-41F9-B58F-C5ED33F4A030}" destId="{02F0D0CC-B5F3-40E4-A4D9-11D44F966049}" srcOrd="0" destOrd="0" presId="urn:microsoft.com/office/officeart/2018/2/layout/IconVerticalSolidList"/>
    <dgm:cxn modelId="{B394397E-535D-41DF-A971-EF38A5164469}" type="presParOf" srcId="{1AA82481-D07B-44DE-A1C1-F17734DC6B97}" destId="{8BB726BC-E8A0-4A0B-8C5B-429C5E78D99D}" srcOrd="0" destOrd="0" presId="urn:microsoft.com/office/officeart/2018/2/layout/IconVerticalSolidList"/>
    <dgm:cxn modelId="{4443CFD2-AFA1-4450-9383-11B77CCB5C39}" type="presParOf" srcId="{8BB726BC-E8A0-4A0B-8C5B-429C5E78D99D}" destId="{213290FA-C5B2-4E9B-A6BC-D3A4DD431A20}" srcOrd="0" destOrd="0" presId="urn:microsoft.com/office/officeart/2018/2/layout/IconVerticalSolidList"/>
    <dgm:cxn modelId="{9ECE48BC-041D-4214-94A0-D86BD7BD2E30}" type="presParOf" srcId="{8BB726BC-E8A0-4A0B-8C5B-429C5E78D99D}" destId="{7849F39A-3842-4BFC-9136-1E7F6C95C160}" srcOrd="1" destOrd="0" presId="urn:microsoft.com/office/officeart/2018/2/layout/IconVerticalSolidList"/>
    <dgm:cxn modelId="{6AE6901F-5A37-4D2F-A9B4-40F20CE6921B}" type="presParOf" srcId="{8BB726BC-E8A0-4A0B-8C5B-429C5E78D99D}" destId="{090C9555-FE36-4AB7-A490-5F74D1D02975}" srcOrd="2" destOrd="0" presId="urn:microsoft.com/office/officeart/2018/2/layout/IconVerticalSolidList"/>
    <dgm:cxn modelId="{F404ED0B-238A-4717-984B-53CD8C319BDE}" type="presParOf" srcId="{8BB726BC-E8A0-4A0B-8C5B-429C5E78D99D}" destId="{DEE21757-4874-4746-8E32-4CC440DF8638}" srcOrd="3" destOrd="0" presId="urn:microsoft.com/office/officeart/2018/2/layout/IconVerticalSolidList"/>
    <dgm:cxn modelId="{A6FAB991-1183-41AA-AA2E-EDE8F90CC5F5}" type="presParOf" srcId="{1AA82481-D07B-44DE-A1C1-F17734DC6B97}" destId="{0829B163-FE29-45ED-9CEF-603B7B4C046A}" srcOrd="1" destOrd="0" presId="urn:microsoft.com/office/officeart/2018/2/layout/IconVerticalSolidList"/>
    <dgm:cxn modelId="{97A8AA30-7500-415E-90C1-05D4DD96824E}" type="presParOf" srcId="{1AA82481-D07B-44DE-A1C1-F17734DC6B97}" destId="{BFA2BA4F-5886-4D5E-8E2F-7060F2938F73}" srcOrd="2" destOrd="0" presId="urn:microsoft.com/office/officeart/2018/2/layout/IconVerticalSolidList"/>
    <dgm:cxn modelId="{FB2CAA73-6C9D-4FBD-8FEB-1DAB2DECE390}" type="presParOf" srcId="{BFA2BA4F-5886-4D5E-8E2F-7060F2938F73}" destId="{4AC4CDA9-2ACA-4806-8F32-6748C6E348CC}" srcOrd="0" destOrd="0" presId="urn:microsoft.com/office/officeart/2018/2/layout/IconVerticalSolidList"/>
    <dgm:cxn modelId="{B5AEAA75-1002-4185-A403-FFDEFB04BFF8}" type="presParOf" srcId="{BFA2BA4F-5886-4D5E-8E2F-7060F2938F73}" destId="{36B299B7-6536-48AA-B782-7A858E818EF7}" srcOrd="1" destOrd="0" presId="urn:microsoft.com/office/officeart/2018/2/layout/IconVerticalSolidList"/>
    <dgm:cxn modelId="{1870DAC8-E8CF-4F63-AD86-FBA60468D362}" type="presParOf" srcId="{BFA2BA4F-5886-4D5E-8E2F-7060F2938F73}" destId="{DEC2AB1E-082B-4D03-B9F1-76CBD535BE0C}" srcOrd="2" destOrd="0" presId="urn:microsoft.com/office/officeart/2018/2/layout/IconVerticalSolidList"/>
    <dgm:cxn modelId="{8DE82FE7-4EE4-421A-8080-1D8811413FDA}" type="presParOf" srcId="{BFA2BA4F-5886-4D5E-8E2F-7060F2938F73}" destId="{57F68489-3F05-4317-ABEE-58C2C5906559}" srcOrd="3" destOrd="0" presId="urn:microsoft.com/office/officeart/2018/2/layout/IconVerticalSolidList"/>
    <dgm:cxn modelId="{D0787CC4-C9A4-4AC3-9D75-B1233317E2C1}" type="presParOf" srcId="{1AA82481-D07B-44DE-A1C1-F17734DC6B97}" destId="{A1F1B2E5-E8F9-4961-A363-1AFFF63898F3}" srcOrd="3" destOrd="0" presId="urn:microsoft.com/office/officeart/2018/2/layout/IconVerticalSolidList"/>
    <dgm:cxn modelId="{B8C83DFA-4A7E-4BF8-A3D5-A557422AD13F}" type="presParOf" srcId="{1AA82481-D07B-44DE-A1C1-F17734DC6B97}" destId="{627DC1C5-D38F-44B8-9F4D-AD1D6C1ACAB6}" srcOrd="4" destOrd="0" presId="urn:microsoft.com/office/officeart/2018/2/layout/IconVerticalSolidList"/>
    <dgm:cxn modelId="{A7D70529-2D9F-4B82-90F9-F80D05260B60}" type="presParOf" srcId="{627DC1C5-D38F-44B8-9F4D-AD1D6C1ACAB6}" destId="{DD2642D6-D2C6-4443-A592-434DC1CBECD3}" srcOrd="0" destOrd="0" presId="urn:microsoft.com/office/officeart/2018/2/layout/IconVerticalSolidList"/>
    <dgm:cxn modelId="{E30DB777-CFD7-44B7-A823-250E5666AC1E}" type="presParOf" srcId="{627DC1C5-D38F-44B8-9F4D-AD1D6C1ACAB6}" destId="{E9702EB4-88FB-4C0B-B3FF-B44EB5CDD600}" srcOrd="1" destOrd="0" presId="urn:microsoft.com/office/officeart/2018/2/layout/IconVerticalSolidList"/>
    <dgm:cxn modelId="{CEEAE94A-5D86-43D5-8A8E-3B3A060EB040}" type="presParOf" srcId="{627DC1C5-D38F-44B8-9F4D-AD1D6C1ACAB6}" destId="{95A41E96-5D94-4415-A403-B8DB543BFCD4}" srcOrd="2" destOrd="0" presId="urn:microsoft.com/office/officeart/2018/2/layout/IconVerticalSolidList"/>
    <dgm:cxn modelId="{3C3BCAFD-831C-452C-BAC6-E5B60AD7D566}" type="presParOf" srcId="{627DC1C5-D38F-44B8-9F4D-AD1D6C1ACAB6}" destId="{02F0D0CC-B5F3-40E4-A4D9-11D44F966049}" srcOrd="3" destOrd="0" presId="urn:microsoft.com/office/officeart/2018/2/layout/IconVerticalSolidList"/>
    <dgm:cxn modelId="{DA371450-84B8-402F-8C32-46E0E947C633}" type="presParOf" srcId="{1AA82481-D07B-44DE-A1C1-F17734DC6B97}" destId="{E95F8004-460B-4540-B24E-EADE6B7AFF86}" srcOrd="5" destOrd="0" presId="urn:microsoft.com/office/officeart/2018/2/layout/IconVerticalSolidList"/>
    <dgm:cxn modelId="{89FE91BC-61AE-4670-81AD-9C967045C21E}" type="presParOf" srcId="{1AA82481-D07B-44DE-A1C1-F17734DC6B97}" destId="{EAF951F7-1B69-4541-9556-72E3A09479D2}" srcOrd="6" destOrd="0" presId="urn:microsoft.com/office/officeart/2018/2/layout/IconVerticalSolidList"/>
    <dgm:cxn modelId="{9B005D73-03E2-4FB7-8369-E04B156B33CF}" type="presParOf" srcId="{EAF951F7-1B69-4541-9556-72E3A09479D2}" destId="{2B6062F8-22BE-49C7-8E63-DE91D8A507A0}" srcOrd="0" destOrd="0" presId="urn:microsoft.com/office/officeart/2018/2/layout/IconVerticalSolidList"/>
    <dgm:cxn modelId="{65A1B1CA-7912-4977-B066-790B31DBA069}" type="presParOf" srcId="{EAF951F7-1B69-4541-9556-72E3A09479D2}" destId="{39DDD156-C511-413B-8677-B57D1C715E2A}" srcOrd="1" destOrd="0" presId="urn:microsoft.com/office/officeart/2018/2/layout/IconVerticalSolidList"/>
    <dgm:cxn modelId="{69EFA917-AF22-4DB6-B7CE-3155AD9DA018}" type="presParOf" srcId="{EAF951F7-1B69-4541-9556-72E3A09479D2}" destId="{5D82612F-66E3-4153-ABA3-7632E8EE8DFB}" srcOrd="2" destOrd="0" presId="urn:microsoft.com/office/officeart/2018/2/layout/IconVerticalSolidList"/>
    <dgm:cxn modelId="{0B54CD77-B7E2-4AFC-B291-0498F1A3FDD6}" type="presParOf" srcId="{EAF951F7-1B69-4541-9556-72E3A09479D2}" destId="{14965AB8-4258-4ACA-A9C6-D0398E1422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76887-1177-4E10-9229-DB0B27ED0B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FA83D2-AF4A-42E2-AE1D-E1F1D409596B}">
      <dgm:prSet/>
      <dgm:spPr/>
      <dgm:t>
        <a:bodyPr/>
        <a:lstStyle/>
        <a:p>
          <a:r>
            <a:rPr lang="en-US"/>
            <a:t>Implementation of stacks and queues</a:t>
          </a:r>
        </a:p>
      </dgm:t>
    </dgm:pt>
    <dgm:pt modelId="{D6666094-970E-4380-94B2-DDCE096CD3E1}" type="parTrans" cxnId="{0DBDF4F8-BF0A-4167-A021-A6468A52960D}">
      <dgm:prSet/>
      <dgm:spPr/>
      <dgm:t>
        <a:bodyPr/>
        <a:lstStyle/>
        <a:p>
          <a:endParaRPr lang="en-US"/>
        </a:p>
      </dgm:t>
    </dgm:pt>
    <dgm:pt modelId="{61A8D10E-ED37-4FAA-B1EC-BBB3A5F97E05}" type="sibTrans" cxnId="{0DBDF4F8-BF0A-4167-A021-A6468A52960D}">
      <dgm:prSet/>
      <dgm:spPr/>
      <dgm:t>
        <a:bodyPr/>
        <a:lstStyle/>
        <a:p>
          <a:endParaRPr lang="en-US"/>
        </a:p>
      </dgm:t>
    </dgm:pt>
    <dgm:pt modelId="{A15845DA-B058-4116-B952-E8D170E28D83}">
      <dgm:prSet/>
      <dgm:spPr/>
      <dgm:t>
        <a:bodyPr/>
        <a:lstStyle/>
        <a:p>
          <a:r>
            <a:rPr lang="en-US"/>
            <a:t>Implementation of graphs : Adjacency list representation of graphs is most popular which is uses linked list to store adjacent vertices.</a:t>
          </a:r>
        </a:p>
      </dgm:t>
    </dgm:pt>
    <dgm:pt modelId="{546FDB02-1DAE-4275-8DC4-F499E2654E50}" type="parTrans" cxnId="{3667770C-7FA7-4E9E-A1BB-4291DE2C1756}">
      <dgm:prSet/>
      <dgm:spPr/>
      <dgm:t>
        <a:bodyPr/>
        <a:lstStyle/>
        <a:p>
          <a:endParaRPr lang="en-US"/>
        </a:p>
      </dgm:t>
    </dgm:pt>
    <dgm:pt modelId="{B8A3C031-2067-48C4-81A9-D8E3EA818CFE}" type="sibTrans" cxnId="{3667770C-7FA7-4E9E-A1BB-4291DE2C1756}">
      <dgm:prSet/>
      <dgm:spPr/>
      <dgm:t>
        <a:bodyPr/>
        <a:lstStyle/>
        <a:p>
          <a:endParaRPr lang="en-US"/>
        </a:p>
      </dgm:t>
    </dgm:pt>
    <dgm:pt modelId="{BAC4E56B-DAC0-427F-9A9D-D1DE5967E675}">
      <dgm:prSet/>
      <dgm:spPr/>
      <dgm:t>
        <a:bodyPr/>
        <a:lstStyle/>
        <a:p>
          <a:r>
            <a:rPr lang="en-US"/>
            <a:t>Dynamic memory allocation : We use linked list of free blocks.</a:t>
          </a:r>
        </a:p>
      </dgm:t>
    </dgm:pt>
    <dgm:pt modelId="{BE6AE8D1-DD7F-470D-A323-48F79852DB7A}" type="parTrans" cxnId="{A972603A-80FC-4BC0-863D-04F9724F2974}">
      <dgm:prSet/>
      <dgm:spPr/>
      <dgm:t>
        <a:bodyPr/>
        <a:lstStyle/>
        <a:p>
          <a:endParaRPr lang="en-US"/>
        </a:p>
      </dgm:t>
    </dgm:pt>
    <dgm:pt modelId="{A18FA3DA-4260-47E6-B777-3A12E5BC0EB7}" type="sibTrans" cxnId="{A972603A-80FC-4BC0-863D-04F9724F2974}">
      <dgm:prSet/>
      <dgm:spPr/>
      <dgm:t>
        <a:bodyPr/>
        <a:lstStyle/>
        <a:p>
          <a:endParaRPr lang="en-US"/>
        </a:p>
      </dgm:t>
    </dgm:pt>
    <dgm:pt modelId="{825D8536-D177-4B22-B205-F2F2A9FC7C96}">
      <dgm:prSet/>
      <dgm:spPr/>
      <dgm:t>
        <a:bodyPr/>
        <a:lstStyle/>
        <a:p>
          <a:r>
            <a:rPr lang="en-US"/>
            <a:t>Maintaining directory of names</a:t>
          </a:r>
        </a:p>
      </dgm:t>
    </dgm:pt>
    <dgm:pt modelId="{02705759-E507-4E9B-866E-C6D917136029}" type="parTrans" cxnId="{9815B422-1538-42F2-9844-6368C5CFDA0A}">
      <dgm:prSet/>
      <dgm:spPr/>
      <dgm:t>
        <a:bodyPr/>
        <a:lstStyle/>
        <a:p>
          <a:endParaRPr lang="en-US"/>
        </a:p>
      </dgm:t>
    </dgm:pt>
    <dgm:pt modelId="{29E40921-2E2E-471F-88D4-53854DA091D3}" type="sibTrans" cxnId="{9815B422-1538-42F2-9844-6368C5CFDA0A}">
      <dgm:prSet/>
      <dgm:spPr/>
      <dgm:t>
        <a:bodyPr/>
        <a:lstStyle/>
        <a:p>
          <a:endParaRPr lang="en-US"/>
        </a:p>
      </dgm:t>
    </dgm:pt>
    <dgm:pt modelId="{8A2F9A0B-3CEE-4FB4-B654-F30894496CD1}">
      <dgm:prSet/>
      <dgm:spPr/>
      <dgm:t>
        <a:bodyPr/>
        <a:lstStyle/>
        <a:p>
          <a:r>
            <a:rPr lang="en-US"/>
            <a:t>Performing arithmetic operations on long integers</a:t>
          </a:r>
        </a:p>
      </dgm:t>
    </dgm:pt>
    <dgm:pt modelId="{B02E0C81-85FB-4255-AE0A-41C5F311D360}" type="parTrans" cxnId="{38BA1FB7-3E17-47B0-9651-52F62A5FC6E9}">
      <dgm:prSet/>
      <dgm:spPr/>
      <dgm:t>
        <a:bodyPr/>
        <a:lstStyle/>
        <a:p>
          <a:endParaRPr lang="en-US"/>
        </a:p>
      </dgm:t>
    </dgm:pt>
    <dgm:pt modelId="{DAD932FB-0DE2-467F-A7C2-BD3435F6A462}" type="sibTrans" cxnId="{38BA1FB7-3E17-47B0-9651-52F62A5FC6E9}">
      <dgm:prSet/>
      <dgm:spPr/>
      <dgm:t>
        <a:bodyPr/>
        <a:lstStyle/>
        <a:p>
          <a:endParaRPr lang="en-US"/>
        </a:p>
      </dgm:t>
    </dgm:pt>
    <dgm:pt modelId="{B7EF4172-E86F-4904-A2AF-B87C704F7605}" type="pres">
      <dgm:prSet presAssocID="{3EC76887-1177-4E10-9229-DB0B27ED0B36}" presName="root" presStyleCnt="0">
        <dgm:presLayoutVars>
          <dgm:dir/>
          <dgm:resizeHandles val="exact"/>
        </dgm:presLayoutVars>
      </dgm:prSet>
      <dgm:spPr/>
    </dgm:pt>
    <dgm:pt modelId="{542A3BC5-6BDA-4CEE-A711-86553E64EEF2}" type="pres">
      <dgm:prSet presAssocID="{0FFA83D2-AF4A-42E2-AE1D-E1F1D409596B}" presName="compNode" presStyleCnt="0"/>
      <dgm:spPr/>
    </dgm:pt>
    <dgm:pt modelId="{A132B45F-4703-4C78-963F-A1A20891D2FF}" type="pres">
      <dgm:prSet presAssocID="{0FFA83D2-AF4A-42E2-AE1D-E1F1D409596B}" presName="bgRect" presStyleLbl="bgShp" presStyleIdx="0" presStyleCnt="5"/>
      <dgm:spPr/>
    </dgm:pt>
    <dgm:pt modelId="{DBAEB823-F4E2-4BEE-B875-2CDD0364A869}" type="pres">
      <dgm:prSet presAssocID="{0FFA83D2-AF4A-42E2-AE1D-E1F1D409596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8AAB347-2855-494A-A9F8-3EA349AF69F1}" type="pres">
      <dgm:prSet presAssocID="{0FFA83D2-AF4A-42E2-AE1D-E1F1D409596B}" presName="spaceRect" presStyleCnt="0"/>
      <dgm:spPr/>
    </dgm:pt>
    <dgm:pt modelId="{FCF90830-5E78-4596-94DE-8C0560E62EC3}" type="pres">
      <dgm:prSet presAssocID="{0FFA83D2-AF4A-42E2-AE1D-E1F1D409596B}" presName="parTx" presStyleLbl="revTx" presStyleIdx="0" presStyleCnt="5">
        <dgm:presLayoutVars>
          <dgm:chMax val="0"/>
          <dgm:chPref val="0"/>
        </dgm:presLayoutVars>
      </dgm:prSet>
      <dgm:spPr/>
    </dgm:pt>
    <dgm:pt modelId="{1EC01CAF-D4F0-4440-994F-719B0AA21CE2}" type="pres">
      <dgm:prSet presAssocID="{61A8D10E-ED37-4FAA-B1EC-BBB3A5F97E05}" presName="sibTrans" presStyleCnt="0"/>
      <dgm:spPr/>
    </dgm:pt>
    <dgm:pt modelId="{2009B310-7D59-42AC-B103-738B24E7A82E}" type="pres">
      <dgm:prSet presAssocID="{A15845DA-B058-4116-B952-E8D170E28D83}" presName="compNode" presStyleCnt="0"/>
      <dgm:spPr/>
    </dgm:pt>
    <dgm:pt modelId="{1389592C-5CA8-450B-901D-A145FA9252B7}" type="pres">
      <dgm:prSet presAssocID="{A15845DA-B058-4116-B952-E8D170E28D83}" presName="bgRect" presStyleLbl="bgShp" presStyleIdx="1" presStyleCnt="5"/>
      <dgm:spPr/>
    </dgm:pt>
    <dgm:pt modelId="{0FA57CC0-B4FB-498B-8BBC-4ABD48FEDBB2}" type="pres">
      <dgm:prSet presAssocID="{A15845DA-B058-4116-B952-E8D170E28D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8C90B3CD-96F4-47B7-8A68-1CD396593835}" type="pres">
      <dgm:prSet presAssocID="{A15845DA-B058-4116-B952-E8D170E28D83}" presName="spaceRect" presStyleCnt="0"/>
      <dgm:spPr/>
    </dgm:pt>
    <dgm:pt modelId="{B637B0F2-2587-4251-84CC-F92031713693}" type="pres">
      <dgm:prSet presAssocID="{A15845DA-B058-4116-B952-E8D170E28D83}" presName="parTx" presStyleLbl="revTx" presStyleIdx="1" presStyleCnt="5">
        <dgm:presLayoutVars>
          <dgm:chMax val="0"/>
          <dgm:chPref val="0"/>
        </dgm:presLayoutVars>
      </dgm:prSet>
      <dgm:spPr/>
    </dgm:pt>
    <dgm:pt modelId="{9CC9FDB2-28CE-4D5E-9553-64101F522977}" type="pres">
      <dgm:prSet presAssocID="{B8A3C031-2067-48C4-81A9-D8E3EA818CFE}" presName="sibTrans" presStyleCnt="0"/>
      <dgm:spPr/>
    </dgm:pt>
    <dgm:pt modelId="{114D5700-0648-4CFF-AAF6-863AD26F441E}" type="pres">
      <dgm:prSet presAssocID="{BAC4E56B-DAC0-427F-9A9D-D1DE5967E675}" presName="compNode" presStyleCnt="0"/>
      <dgm:spPr/>
    </dgm:pt>
    <dgm:pt modelId="{3DA5F753-88DB-4D88-AF44-42C1957167ED}" type="pres">
      <dgm:prSet presAssocID="{BAC4E56B-DAC0-427F-9A9D-D1DE5967E675}" presName="bgRect" presStyleLbl="bgShp" presStyleIdx="2" presStyleCnt="5"/>
      <dgm:spPr/>
    </dgm:pt>
    <dgm:pt modelId="{DF13D4D8-A633-4727-9095-CE064B25E87B}" type="pres">
      <dgm:prSet presAssocID="{BAC4E56B-DAC0-427F-9A9D-D1DE5967E6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498128F-04E3-4D25-B07C-BCB795B4768E}" type="pres">
      <dgm:prSet presAssocID="{BAC4E56B-DAC0-427F-9A9D-D1DE5967E675}" presName="spaceRect" presStyleCnt="0"/>
      <dgm:spPr/>
    </dgm:pt>
    <dgm:pt modelId="{B5280E72-4912-4A20-9445-9DC19448081C}" type="pres">
      <dgm:prSet presAssocID="{BAC4E56B-DAC0-427F-9A9D-D1DE5967E675}" presName="parTx" presStyleLbl="revTx" presStyleIdx="2" presStyleCnt="5">
        <dgm:presLayoutVars>
          <dgm:chMax val="0"/>
          <dgm:chPref val="0"/>
        </dgm:presLayoutVars>
      </dgm:prSet>
      <dgm:spPr/>
    </dgm:pt>
    <dgm:pt modelId="{14372F9F-550C-469B-8487-C975CC5A0283}" type="pres">
      <dgm:prSet presAssocID="{A18FA3DA-4260-47E6-B777-3A12E5BC0EB7}" presName="sibTrans" presStyleCnt="0"/>
      <dgm:spPr/>
    </dgm:pt>
    <dgm:pt modelId="{C5392368-600B-480A-A067-4BB40206A83E}" type="pres">
      <dgm:prSet presAssocID="{825D8536-D177-4B22-B205-F2F2A9FC7C96}" presName="compNode" presStyleCnt="0"/>
      <dgm:spPr/>
    </dgm:pt>
    <dgm:pt modelId="{96CCB86A-BF87-44C5-A7C7-07B44FC6C3B1}" type="pres">
      <dgm:prSet presAssocID="{825D8536-D177-4B22-B205-F2F2A9FC7C96}" presName="bgRect" presStyleLbl="bgShp" presStyleIdx="3" presStyleCnt="5"/>
      <dgm:spPr/>
    </dgm:pt>
    <dgm:pt modelId="{AA7D35DB-711C-4FA5-BFA8-262ADE74D679}" type="pres">
      <dgm:prSet presAssocID="{825D8536-D177-4B22-B205-F2F2A9FC7C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4FC40DD-92A0-443E-A44E-1E6B7D178B29}" type="pres">
      <dgm:prSet presAssocID="{825D8536-D177-4B22-B205-F2F2A9FC7C96}" presName="spaceRect" presStyleCnt="0"/>
      <dgm:spPr/>
    </dgm:pt>
    <dgm:pt modelId="{BAEE21C1-4B81-4B8E-97CD-99E2BE14990F}" type="pres">
      <dgm:prSet presAssocID="{825D8536-D177-4B22-B205-F2F2A9FC7C96}" presName="parTx" presStyleLbl="revTx" presStyleIdx="3" presStyleCnt="5">
        <dgm:presLayoutVars>
          <dgm:chMax val="0"/>
          <dgm:chPref val="0"/>
        </dgm:presLayoutVars>
      </dgm:prSet>
      <dgm:spPr/>
    </dgm:pt>
    <dgm:pt modelId="{D34D3CC3-43E8-4D6C-83D2-31DD6AAE2313}" type="pres">
      <dgm:prSet presAssocID="{29E40921-2E2E-471F-88D4-53854DA091D3}" presName="sibTrans" presStyleCnt="0"/>
      <dgm:spPr/>
    </dgm:pt>
    <dgm:pt modelId="{95698F59-AFD1-4E37-A80F-DEF182BA238C}" type="pres">
      <dgm:prSet presAssocID="{8A2F9A0B-3CEE-4FB4-B654-F30894496CD1}" presName="compNode" presStyleCnt="0"/>
      <dgm:spPr/>
    </dgm:pt>
    <dgm:pt modelId="{181DDD00-251C-4485-ABC9-469B221CE35A}" type="pres">
      <dgm:prSet presAssocID="{8A2F9A0B-3CEE-4FB4-B654-F30894496CD1}" presName="bgRect" presStyleLbl="bgShp" presStyleIdx="4" presStyleCnt="5"/>
      <dgm:spPr/>
    </dgm:pt>
    <dgm:pt modelId="{C92B38F4-C1CD-4EB5-958B-84FB64BF8A6D}" type="pres">
      <dgm:prSet presAssocID="{8A2F9A0B-3CEE-4FB4-B654-F30894496C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A2BF24D-CD61-4C15-A2BC-0AFB672EF42B}" type="pres">
      <dgm:prSet presAssocID="{8A2F9A0B-3CEE-4FB4-B654-F30894496CD1}" presName="spaceRect" presStyleCnt="0"/>
      <dgm:spPr/>
    </dgm:pt>
    <dgm:pt modelId="{1083F723-EAC2-4241-909C-DA25021F5A12}" type="pres">
      <dgm:prSet presAssocID="{8A2F9A0B-3CEE-4FB4-B654-F30894496CD1}" presName="parTx" presStyleLbl="revTx" presStyleIdx="4" presStyleCnt="5">
        <dgm:presLayoutVars>
          <dgm:chMax val="0"/>
          <dgm:chPref val="0"/>
        </dgm:presLayoutVars>
      </dgm:prSet>
      <dgm:spPr/>
    </dgm:pt>
  </dgm:ptLst>
  <dgm:cxnLst>
    <dgm:cxn modelId="{3667770C-7FA7-4E9E-A1BB-4291DE2C1756}" srcId="{3EC76887-1177-4E10-9229-DB0B27ED0B36}" destId="{A15845DA-B058-4116-B952-E8D170E28D83}" srcOrd="1" destOrd="0" parTransId="{546FDB02-1DAE-4275-8DC4-F499E2654E50}" sibTransId="{B8A3C031-2067-48C4-81A9-D8E3EA818CFE}"/>
    <dgm:cxn modelId="{7119491E-2877-445F-B70C-B55CAA4CBA13}" type="presOf" srcId="{A15845DA-B058-4116-B952-E8D170E28D83}" destId="{B637B0F2-2587-4251-84CC-F92031713693}" srcOrd="0" destOrd="0" presId="urn:microsoft.com/office/officeart/2018/2/layout/IconVerticalSolidList"/>
    <dgm:cxn modelId="{A782FF1F-A2C4-416A-BF07-83D9D1FD29DB}" type="presOf" srcId="{3EC76887-1177-4E10-9229-DB0B27ED0B36}" destId="{B7EF4172-E86F-4904-A2AF-B87C704F7605}" srcOrd="0" destOrd="0" presId="urn:microsoft.com/office/officeart/2018/2/layout/IconVerticalSolidList"/>
    <dgm:cxn modelId="{9815B422-1538-42F2-9844-6368C5CFDA0A}" srcId="{3EC76887-1177-4E10-9229-DB0B27ED0B36}" destId="{825D8536-D177-4B22-B205-F2F2A9FC7C96}" srcOrd="3" destOrd="0" parTransId="{02705759-E507-4E9B-866E-C6D917136029}" sibTransId="{29E40921-2E2E-471F-88D4-53854DA091D3}"/>
    <dgm:cxn modelId="{A972603A-80FC-4BC0-863D-04F9724F2974}" srcId="{3EC76887-1177-4E10-9229-DB0B27ED0B36}" destId="{BAC4E56B-DAC0-427F-9A9D-D1DE5967E675}" srcOrd="2" destOrd="0" parTransId="{BE6AE8D1-DD7F-470D-A323-48F79852DB7A}" sibTransId="{A18FA3DA-4260-47E6-B777-3A12E5BC0EB7}"/>
    <dgm:cxn modelId="{FECCC65C-F605-4657-8389-368F15CC55F7}" type="presOf" srcId="{BAC4E56B-DAC0-427F-9A9D-D1DE5967E675}" destId="{B5280E72-4912-4A20-9445-9DC19448081C}" srcOrd="0" destOrd="0" presId="urn:microsoft.com/office/officeart/2018/2/layout/IconVerticalSolidList"/>
    <dgm:cxn modelId="{7CD92857-4733-4681-A0A9-C2F69D294776}" type="presOf" srcId="{825D8536-D177-4B22-B205-F2F2A9FC7C96}" destId="{BAEE21C1-4B81-4B8E-97CD-99E2BE14990F}" srcOrd="0" destOrd="0" presId="urn:microsoft.com/office/officeart/2018/2/layout/IconVerticalSolidList"/>
    <dgm:cxn modelId="{3BDDF7B2-D2DB-4C32-A5E9-C5886EB372D7}" type="presOf" srcId="{8A2F9A0B-3CEE-4FB4-B654-F30894496CD1}" destId="{1083F723-EAC2-4241-909C-DA25021F5A12}" srcOrd="0" destOrd="0" presId="urn:microsoft.com/office/officeart/2018/2/layout/IconVerticalSolidList"/>
    <dgm:cxn modelId="{38BA1FB7-3E17-47B0-9651-52F62A5FC6E9}" srcId="{3EC76887-1177-4E10-9229-DB0B27ED0B36}" destId="{8A2F9A0B-3CEE-4FB4-B654-F30894496CD1}" srcOrd="4" destOrd="0" parTransId="{B02E0C81-85FB-4255-AE0A-41C5F311D360}" sibTransId="{DAD932FB-0DE2-467F-A7C2-BD3435F6A462}"/>
    <dgm:cxn modelId="{A26BBEE9-D16A-4DAE-9CB5-443F8FE8862E}" type="presOf" srcId="{0FFA83D2-AF4A-42E2-AE1D-E1F1D409596B}" destId="{FCF90830-5E78-4596-94DE-8C0560E62EC3}" srcOrd="0" destOrd="0" presId="urn:microsoft.com/office/officeart/2018/2/layout/IconVerticalSolidList"/>
    <dgm:cxn modelId="{0DBDF4F8-BF0A-4167-A021-A6468A52960D}" srcId="{3EC76887-1177-4E10-9229-DB0B27ED0B36}" destId="{0FFA83D2-AF4A-42E2-AE1D-E1F1D409596B}" srcOrd="0" destOrd="0" parTransId="{D6666094-970E-4380-94B2-DDCE096CD3E1}" sibTransId="{61A8D10E-ED37-4FAA-B1EC-BBB3A5F97E05}"/>
    <dgm:cxn modelId="{75F89B95-9DA8-4150-A223-FB0058DA99DE}" type="presParOf" srcId="{B7EF4172-E86F-4904-A2AF-B87C704F7605}" destId="{542A3BC5-6BDA-4CEE-A711-86553E64EEF2}" srcOrd="0" destOrd="0" presId="urn:microsoft.com/office/officeart/2018/2/layout/IconVerticalSolidList"/>
    <dgm:cxn modelId="{B08B19D8-E7E3-4031-97ED-01ED02A76BE0}" type="presParOf" srcId="{542A3BC5-6BDA-4CEE-A711-86553E64EEF2}" destId="{A132B45F-4703-4C78-963F-A1A20891D2FF}" srcOrd="0" destOrd="0" presId="urn:microsoft.com/office/officeart/2018/2/layout/IconVerticalSolidList"/>
    <dgm:cxn modelId="{454B56CC-F595-411C-8B4B-C4CEA990EE8E}" type="presParOf" srcId="{542A3BC5-6BDA-4CEE-A711-86553E64EEF2}" destId="{DBAEB823-F4E2-4BEE-B875-2CDD0364A869}" srcOrd="1" destOrd="0" presId="urn:microsoft.com/office/officeart/2018/2/layout/IconVerticalSolidList"/>
    <dgm:cxn modelId="{3A0CCF72-BE68-48CD-ACD1-CD82F0702BBB}" type="presParOf" srcId="{542A3BC5-6BDA-4CEE-A711-86553E64EEF2}" destId="{78AAB347-2855-494A-A9F8-3EA349AF69F1}" srcOrd="2" destOrd="0" presId="urn:microsoft.com/office/officeart/2018/2/layout/IconVerticalSolidList"/>
    <dgm:cxn modelId="{FB3EDD1D-A412-449E-AC75-198EC08EDE72}" type="presParOf" srcId="{542A3BC5-6BDA-4CEE-A711-86553E64EEF2}" destId="{FCF90830-5E78-4596-94DE-8C0560E62EC3}" srcOrd="3" destOrd="0" presId="urn:microsoft.com/office/officeart/2018/2/layout/IconVerticalSolidList"/>
    <dgm:cxn modelId="{C9FB86DB-01DC-4327-8D1A-92A65D656158}" type="presParOf" srcId="{B7EF4172-E86F-4904-A2AF-B87C704F7605}" destId="{1EC01CAF-D4F0-4440-994F-719B0AA21CE2}" srcOrd="1" destOrd="0" presId="urn:microsoft.com/office/officeart/2018/2/layout/IconVerticalSolidList"/>
    <dgm:cxn modelId="{6A60CA57-7730-4AE2-9411-916259B21B2F}" type="presParOf" srcId="{B7EF4172-E86F-4904-A2AF-B87C704F7605}" destId="{2009B310-7D59-42AC-B103-738B24E7A82E}" srcOrd="2" destOrd="0" presId="urn:microsoft.com/office/officeart/2018/2/layout/IconVerticalSolidList"/>
    <dgm:cxn modelId="{1FD6DA27-9BF3-4D33-B2F6-CF9C4F1BA91B}" type="presParOf" srcId="{2009B310-7D59-42AC-B103-738B24E7A82E}" destId="{1389592C-5CA8-450B-901D-A145FA9252B7}" srcOrd="0" destOrd="0" presId="urn:microsoft.com/office/officeart/2018/2/layout/IconVerticalSolidList"/>
    <dgm:cxn modelId="{9EF5EEA0-13DD-4530-A882-918D3A84F085}" type="presParOf" srcId="{2009B310-7D59-42AC-B103-738B24E7A82E}" destId="{0FA57CC0-B4FB-498B-8BBC-4ABD48FEDBB2}" srcOrd="1" destOrd="0" presId="urn:microsoft.com/office/officeart/2018/2/layout/IconVerticalSolidList"/>
    <dgm:cxn modelId="{8A318105-37CA-4E31-BDDA-319FCF3907FF}" type="presParOf" srcId="{2009B310-7D59-42AC-B103-738B24E7A82E}" destId="{8C90B3CD-96F4-47B7-8A68-1CD396593835}" srcOrd="2" destOrd="0" presId="urn:microsoft.com/office/officeart/2018/2/layout/IconVerticalSolidList"/>
    <dgm:cxn modelId="{B2E51D92-1B50-4CFB-A211-C9EF981E8B86}" type="presParOf" srcId="{2009B310-7D59-42AC-B103-738B24E7A82E}" destId="{B637B0F2-2587-4251-84CC-F92031713693}" srcOrd="3" destOrd="0" presId="urn:microsoft.com/office/officeart/2018/2/layout/IconVerticalSolidList"/>
    <dgm:cxn modelId="{7EB2870E-6872-4FE2-996E-A20FC7D06D89}" type="presParOf" srcId="{B7EF4172-E86F-4904-A2AF-B87C704F7605}" destId="{9CC9FDB2-28CE-4D5E-9553-64101F522977}" srcOrd="3" destOrd="0" presId="urn:microsoft.com/office/officeart/2018/2/layout/IconVerticalSolidList"/>
    <dgm:cxn modelId="{5CB11DB6-CA18-4A09-B54F-0B7349372E1E}" type="presParOf" srcId="{B7EF4172-E86F-4904-A2AF-B87C704F7605}" destId="{114D5700-0648-4CFF-AAF6-863AD26F441E}" srcOrd="4" destOrd="0" presId="urn:microsoft.com/office/officeart/2018/2/layout/IconVerticalSolidList"/>
    <dgm:cxn modelId="{ABC5FA89-1228-4BFE-AC92-76591BFFB8CD}" type="presParOf" srcId="{114D5700-0648-4CFF-AAF6-863AD26F441E}" destId="{3DA5F753-88DB-4D88-AF44-42C1957167ED}" srcOrd="0" destOrd="0" presId="urn:microsoft.com/office/officeart/2018/2/layout/IconVerticalSolidList"/>
    <dgm:cxn modelId="{8E7C00BB-42A2-4465-B935-89930749EE61}" type="presParOf" srcId="{114D5700-0648-4CFF-AAF6-863AD26F441E}" destId="{DF13D4D8-A633-4727-9095-CE064B25E87B}" srcOrd="1" destOrd="0" presId="urn:microsoft.com/office/officeart/2018/2/layout/IconVerticalSolidList"/>
    <dgm:cxn modelId="{1BE061F8-CEDB-43AB-8A56-7BCB4D32EF34}" type="presParOf" srcId="{114D5700-0648-4CFF-AAF6-863AD26F441E}" destId="{9498128F-04E3-4D25-B07C-BCB795B4768E}" srcOrd="2" destOrd="0" presId="urn:microsoft.com/office/officeart/2018/2/layout/IconVerticalSolidList"/>
    <dgm:cxn modelId="{6546784D-C1D3-4A4C-9FB3-EAAF054AFF18}" type="presParOf" srcId="{114D5700-0648-4CFF-AAF6-863AD26F441E}" destId="{B5280E72-4912-4A20-9445-9DC19448081C}" srcOrd="3" destOrd="0" presId="urn:microsoft.com/office/officeart/2018/2/layout/IconVerticalSolidList"/>
    <dgm:cxn modelId="{6FA6E510-FE8C-47AA-96AB-DF29924125BC}" type="presParOf" srcId="{B7EF4172-E86F-4904-A2AF-B87C704F7605}" destId="{14372F9F-550C-469B-8487-C975CC5A0283}" srcOrd="5" destOrd="0" presId="urn:microsoft.com/office/officeart/2018/2/layout/IconVerticalSolidList"/>
    <dgm:cxn modelId="{B2342894-6BE0-45F0-9D23-B9F467224568}" type="presParOf" srcId="{B7EF4172-E86F-4904-A2AF-B87C704F7605}" destId="{C5392368-600B-480A-A067-4BB40206A83E}" srcOrd="6" destOrd="0" presId="urn:microsoft.com/office/officeart/2018/2/layout/IconVerticalSolidList"/>
    <dgm:cxn modelId="{06B3D464-B638-498C-ABB4-EFBE2F964E26}" type="presParOf" srcId="{C5392368-600B-480A-A067-4BB40206A83E}" destId="{96CCB86A-BF87-44C5-A7C7-07B44FC6C3B1}" srcOrd="0" destOrd="0" presId="urn:microsoft.com/office/officeart/2018/2/layout/IconVerticalSolidList"/>
    <dgm:cxn modelId="{AB2C6464-1B08-441D-9BD9-52C9557D9086}" type="presParOf" srcId="{C5392368-600B-480A-A067-4BB40206A83E}" destId="{AA7D35DB-711C-4FA5-BFA8-262ADE74D679}" srcOrd="1" destOrd="0" presId="urn:microsoft.com/office/officeart/2018/2/layout/IconVerticalSolidList"/>
    <dgm:cxn modelId="{9FC620CD-DB45-458E-BDA2-A783116BE64C}" type="presParOf" srcId="{C5392368-600B-480A-A067-4BB40206A83E}" destId="{44FC40DD-92A0-443E-A44E-1E6B7D178B29}" srcOrd="2" destOrd="0" presId="urn:microsoft.com/office/officeart/2018/2/layout/IconVerticalSolidList"/>
    <dgm:cxn modelId="{5FBFAD7E-8F26-45F5-9834-1FEA033F38A4}" type="presParOf" srcId="{C5392368-600B-480A-A067-4BB40206A83E}" destId="{BAEE21C1-4B81-4B8E-97CD-99E2BE14990F}" srcOrd="3" destOrd="0" presId="urn:microsoft.com/office/officeart/2018/2/layout/IconVerticalSolidList"/>
    <dgm:cxn modelId="{71D9C2B5-73D6-40F4-900C-42BBED707D12}" type="presParOf" srcId="{B7EF4172-E86F-4904-A2AF-B87C704F7605}" destId="{D34D3CC3-43E8-4D6C-83D2-31DD6AAE2313}" srcOrd="7" destOrd="0" presId="urn:microsoft.com/office/officeart/2018/2/layout/IconVerticalSolidList"/>
    <dgm:cxn modelId="{993872DF-BE06-41BA-A0B5-0720F81D2C14}" type="presParOf" srcId="{B7EF4172-E86F-4904-A2AF-B87C704F7605}" destId="{95698F59-AFD1-4E37-A80F-DEF182BA238C}" srcOrd="8" destOrd="0" presId="urn:microsoft.com/office/officeart/2018/2/layout/IconVerticalSolidList"/>
    <dgm:cxn modelId="{30666BA0-9441-441F-B23C-90203E0CF47F}" type="presParOf" srcId="{95698F59-AFD1-4E37-A80F-DEF182BA238C}" destId="{181DDD00-251C-4485-ABC9-469B221CE35A}" srcOrd="0" destOrd="0" presId="urn:microsoft.com/office/officeart/2018/2/layout/IconVerticalSolidList"/>
    <dgm:cxn modelId="{B39BFF65-B5D7-4FA6-9C7E-797B26BAE863}" type="presParOf" srcId="{95698F59-AFD1-4E37-A80F-DEF182BA238C}" destId="{C92B38F4-C1CD-4EB5-958B-84FB64BF8A6D}" srcOrd="1" destOrd="0" presId="urn:microsoft.com/office/officeart/2018/2/layout/IconVerticalSolidList"/>
    <dgm:cxn modelId="{1599B15B-B412-4D66-B68F-AE6B6B9D8A23}" type="presParOf" srcId="{95698F59-AFD1-4E37-A80F-DEF182BA238C}" destId="{0A2BF24D-CD61-4C15-A2BC-0AFB672EF42B}" srcOrd="2" destOrd="0" presId="urn:microsoft.com/office/officeart/2018/2/layout/IconVerticalSolidList"/>
    <dgm:cxn modelId="{FDE738FF-597F-43D3-BAF8-09F0E3D0FA9F}" type="presParOf" srcId="{95698F59-AFD1-4E37-A80F-DEF182BA238C}" destId="{1083F723-EAC2-4241-909C-DA25021F5A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E90C44-61DE-45E2-B6D4-612EFA1CA3B7}"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2149EF-39DF-47E0-AC88-674CC40DCC5F}">
      <dgm:prSet/>
      <dgm:spPr/>
      <dgm:t>
        <a:bodyPr/>
        <a:lstStyle/>
        <a:p>
          <a:pPr>
            <a:defRPr cap="all"/>
          </a:pPr>
          <a:r>
            <a:rPr lang="en-US"/>
            <a:t>Image viewer – Previous and next images are linked, hence can be accessed by next and previous button.</a:t>
          </a:r>
        </a:p>
      </dgm:t>
    </dgm:pt>
    <dgm:pt modelId="{E1C91AF3-460A-4A1F-A363-0E803BB643E2}" type="parTrans" cxnId="{A11EE770-C9B4-4FBA-A526-00B5FDDB4978}">
      <dgm:prSet/>
      <dgm:spPr/>
      <dgm:t>
        <a:bodyPr/>
        <a:lstStyle/>
        <a:p>
          <a:endParaRPr lang="en-US"/>
        </a:p>
      </dgm:t>
    </dgm:pt>
    <dgm:pt modelId="{AEAA17EB-2AB9-475A-89EA-5C62936D0A82}" type="sibTrans" cxnId="{A11EE770-C9B4-4FBA-A526-00B5FDDB4978}">
      <dgm:prSet/>
      <dgm:spPr/>
      <dgm:t>
        <a:bodyPr/>
        <a:lstStyle/>
        <a:p>
          <a:endParaRPr lang="en-US"/>
        </a:p>
      </dgm:t>
    </dgm:pt>
    <dgm:pt modelId="{C4815904-3376-4B65-BC6F-759D4DCC6A23}">
      <dgm:prSet/>
      <dgm:spPr/>
      <dgm:t>
        <a:bodyPr/>
        <a:lstStyle/>
        <a:p>
          <a:pPr>
            <a:defRPr cap="all"/>
          </a:pPr>
          <a:r>
            <a:rPr lang="en-US"/>
            <a:t>Previous and next page in web browser – We can access previous and next url searched in web browser by pressing back and next button since, they are linked as linked list.</a:t>
          </a:r>
        </a:p>
      </dgm:t>
    </dgm:pt>
    <dgm:pt modelId="{13804110-3EAC-4943-BE97-7DB77C1A08AC}" type="parTrans" cxnId="{6819822E-924F-4A5C-B047-EB710D0F6911}">
      <dgm:prSet/>
      <dgm:spPr/>
      <dgm:t>
        <a:bodyPr/>
        <a:lstStyle/>
        <a:p>
          <a:endParaRPr lang="en-US"/>
        </a:p>
      </dgm:t>
    </dgm:pt>
    <dgm:pt modelId="{F16E57A7-069D-49EB-939C-C3E5600DD7F1}" type="sibTrans" cxnId="{6819822E-924F-4A5C-B047-EB710D0F6911}">
      <dgm:prSet/>
      <dgm:spPr/>
      <dgm:t>
        <a:bodyPr/>
        <a:lstStyle/>
        <a:p>
          <a:endParaRPr lang="en-US"/>
        </a:p>
      </dgm:t>
    </dgm:pt>
    <dgm:pt modelId="{7F332283-D86D-499E-ABE1-6DAEC669F3E4}">
      <dgm:prSet/>
      <dgm:spPr/>
      <dgm:t>
        <a:bodyPr/>
        <a:lstStyle/>
        <a:p>
          <a:pPr>
            <a:defRPr cap="all"/>
          </a:pPr>
          <a:r>
            <a:rPr lang="en-US"/>
            <a:t>Music Player – Songs in music player are linked to previous and next song. you can play songs either from starting or ending of the list.</a:t>
          </a:r>
        </a:p>
      </dgm:t>
    </dgm:pt>
    <dgm:pt modelId="{37496149-6A1B-4557-8321-02E01E15C5A1}" type="parTrans" cxnId="{B74A512E-211A-42F8-9E99-727A375E43B4}">
      <dgm:prSet/>
      <dgm:spPr/>
      <dgm:t>
        <a:bodyPr/>
        <a:lstStyle/>
        <a:p>
          <a:endParaRPr lang="en-US"/>
        </a:p>
      </dgm:t>
    </dgm:pt>
    <dgm:pt modelId="{CF6AAA38-5A9D-4122-AF07-20FA6C84A550}" type="sibTrans" cxnId="{B74A512E-211A-42F8-9E99-727A375E43B4}">
      <dgm:prSet/>
      <dgm:spPr/>
      <dgm:t>
        <a:bodyPr/>
        <a:lstStyle/>
        <a:p>
          <a:endParaRPr lang="en-US"/>
        </a:p>
      </dgm:t>
    </dgm:pt>
    <dgm:pt modelId="{3538CBC1-DDA9-46C3-AB85-7C34C7D8FF41}" type="pres">
      <dgm:prSet presAssocID="{21E90C44-61DE-45E2-B6D4-612EFA1CA3B7}" presName="root" presStyleCnt="0">
        <dgm:presLayoutVars>
          <dgm:dir/>
          <dgm:resizeHandles val="exact"/>
        </dgm:presLayoutVars>
      </dgm:prSet>
      <dgm:spPr/>
    </dgm:pt>
    <dgm:pt modelId="{5730B459-5FF4-4558-A5C6-4E7D25853A1D}" type="pres">
      <dgm:prSet presAssocID="{912149EF-39DF-47E0-AC88-674CC40DCC5F}" presName="compNode" presStyleCnt="0"/>
      <dgm:spPr/>
    </dgm:pt>
    <dgm:pt modelId="{A926C887-4D74-44F8-A0D9-2E1F0483D9AF}" type="pres">
      <dgm:prSet presAssocID="{912149EF-39DF-47E0-AC88-674CC40DCC5F}" presName="iconBgRect" presStyleLbl="bgShp" presStyleIdx="0" presStyleCnt="3"/>
      <dgm:spPr>
        <a:prstGeom prst="round2DiagRect">
          <a:avLst>
            <a:gd name="adj1" fmla="val 29727"/>
            <a:gd name="adj2" fmla="val 0"/>
          </a:avLst>
        </a:prstGeom>
      </dgm:spPr>
    </dgm:pt>
    <dgm:pt modelId="{44DE63F0-7AD3-4BEC-AB9A-E4132A0E3941}" type="pres">
      <dgm:prSet presAssocID="{912149EF-39DF-47E0-AC88-674CC40DCC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CD3E14D8-8A80-468B-90D9-07B35EB9488A}" type="pres">
      <dgm:prSet presAssocID="{912149EF-39DF-47E0-AC88-674CC40DCC5F}" presName="spaceRect" presStyleCnt="0"/>
      <dgm:spPr/>
    </dgm:pt>
    <dgm:pt modelId="{7ECC0F52-52A3-4BDF-BC8E-6650FC659FB9}" type="pres">
      <dgm:prSet presAssocID="{912149EF-39DF-47E0-AC88-674CC40DCC5F}" presName="textRect" presStyleLbl="revTx" presStyleIdx="0" presStyleCnt="3">
        <dgm:presLayoutVars>
          <dgm:chMax val="1"/>
          <dgm:chPref val="1"/>
        </dgm:presLayoutVars>
      </dgm:prSet>
      <dgm:spPr/>
    </dgm:pt>
    <dgm:pt modelId="{47ACC170-80AB-45E3-B9F2-3DBEAD042B7A}" type="pres">
      <dgm:prSet presAssocID="{AEAA17EB-2AB9-475A-89EA-5C62936D0A82}" presName="sibTrans" presStyleCnt="0"/>
      <dgm:spPr/>
    </dgm:pt>
    <dgm:pt modelId="{BBF53677-3472-459B-B2CF-97F96961BDD5}" type="pres">
      <dgm:prSet presAssocID="{C4815904-3376-4B65-BC6F-759D4DCC6A23}" presName="compNode" presStyleCnt="0"/>
      <dgm:spPr/>
    </dgm:pt>
    <dgm:pt modelId="{D04A5C91-6145-49F2-8A13-97140FDE6AE6}" type="pres">
      <dgm:prSet presAssocID="{C4815904-3376-4B65-BC6F-759D4DCC6A23}" presName="iconBgRect" presStyleLbl="bgShp" presStyleIdx="1" presStyleCnt="3"/>
      <dgm:spPr>
        <a:prstGeom prst="round2DiagRect">
          <a:avLst>
            <a:gd name="adj1" fmla="val 29727"/>
            <a:gd name="adj2" fmla="val 0"/>
          </a:avLst>
        </a:prstGeom>
      </dgm:spPr>
    </dgm:pt>
    <dgm:pt modelId="{4B3F6A96-F824-47BF-8BBB-B8A1EF729775}" type="pres">
      <dgm:prSet presAssocID="{C4815904-3376-4B65-BC6F-759D4DCC6A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D25097BA-7576-4F29-8424-FD98935B2F0C}" type="pres">
      <dgm:prSet presAssocID="{C4815904-3376-4B65-BC6F-759D4DCC6A23}" presName="spaceRect" presStyleCnt="0"/>
      <dgm:spPr/>
    </dgm:pt>
    <dgm:pt modelId="{0C6805B3-8DFE-4A34-95CE-E1E7583EB090}" type="pres">
      <dgm:prSet presAssocID="{C4815904-3376-4B65-BC6F-759D4DCC6A23}" presName="textRect" presStyleLbl="revTx" presStyleIdx="1" presStyleCnt="3">
        <dgm:presLayoutVars>
          <dgm:chMax val="1"/>
          <dgm:chPref val="1"/>
        </dgm:presLayoutVars>
      </dgm:prSet>
      <dgm:spPr/>
    </dgm:pt>
    <dgm:pt modelId="{1CB3BB8C-87DC-4C73-84DF-EFABBA046A05}" type="pres">
      <dgm:prSet presAssocID="{F16E57A7-069D-49EB-939C-C3E5600DD7F1}" presName="sibTrans" presStyleCnt="0"/>
      <dgm:spPr/>
    </dgm:pt>
    <dgm:pt modelId="{D768F595-FB51-456F-9474-34DF774BCC50}" type="pres">
      <dgm:prSet presAssocID="{7F332283-D86D-499E-ABE1-6DAEC669F3E4}" presName="compNode" presStyleCnt="0"/>
      <dgm:spPr/>
    </dgm:pt>
    <dgm:pt modelId="{7AF694F2-EB63-40F2-ABBE-674CA4BDF07D}" type="pres">
      <dgm:prSet presAssocID="{7F332283-D86D-499E-ABE1-6DAEC669F3E4}" presName="iconBgRect" presStyleLbl="bgShp" presStyleIdx="2" presStyleCnt="3"/>
      <dgm:spPr>
        <a:prstGeom prst="round2DiagRect">
          <a:avLst>
            <a:gd name="adj1" fmla="val 29727"/>
            <a:gd name="adj2" fmla="val 0"/>
          </a:avLst>
        </a:prstGeom>
      </dgm:spPr>
    </dgm:pt>
    <dgm:pt modelId="{FF9A0F37-6013-49A5-9E55-DBA9F27B0FF9}" type="pres">
      <dgm:prSet presAssocID="{7F332283-D86D-499E-ABE1-6DAEC669F3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eble clef"/>
        </a:ext>
      </dgm:extLst>
    </dgm:pt>
    <dgm:pt modelId="{B7EC27C4-6294-40A8-AB62-A131C7382BD4}" type="pres">
      <dgm:prSet presAssocID="{7F332283-D86D-499E-ABE1-6DAEC669F3E4}" presName="spaceRect" presStyleCnt="0"/>
      <dgm:spPr/>
    </dgm:pt>
    <dgm:pt modelId="{21D7C986-9AD9-490C-9AA5-5A56471D2399}" type="pres">
      <dgm:prSet presAssocID="{7F332283-D86D-499E-ABE1-6DAEC669F3E4}" presName="textRect" presStyleLbl="revTx" presStyleIdx="2" presStyleCnt="3">
        <dgm:presLayoutVars>
          <dgm:chMax val="1"/>
          <dgm:chPref val="1"/>
        </dgm:presLayoutVars>
      </dgm:prSet>
      <dgm:spPr/>
    </dgm:pt>
  </dgm:ptLst>
  <dgm:cxnLst>
    <dgm:cxn modelId="{B74A512E-211A-42F8-9E99-727A375E43B4}" srcId="{21E90C44-61DE-45E2-B6D4-612EFA1CA3B7}" destId="{7F332283-D86D-499E-ABE1-6DAEC669F3E4}" srcOrd="2" destOrd="0" parTransId="{37496149-6A1B-4557-8321-02E01E15C5A1}" sibTransId="{CF6AAA38-5A9D-4122-AF07-20FA6C84A550}"/>
    <dgm:cxn modelId="{6819822E-924F-4A5C-B047-EB710D0F6911}" srcId="{21E90C44-61DE-45E2-B6D4-612EFA1CA3B7}" destId="{C4815904-3376-4B65-BC6F-759D4DCC6A23}" srcOrd="1" destOrd="0" parTransId="{13804110-3EAC-4943-BE97-7DB77C1A08AC}" sibTransId="{F16E57A7-069D-49EB-939C-C3E5600DD7F1}"/>
    <dgm:cxn modelId="{F9F74837-D816-42FB-AA7D-B154D48E351C}" type="presOf" srcId="{7F332283-D86D-499E-ABE1-6DAEC669F3E4}" destId="{21D7C986-9AD9-490C-9AA5-5A56471D2399}" srcOrd="0" destOrd="0" presId="urn:microsoft.com/office/officeart/2018/5/layout/IconLeafLabelList"/>
    <dgm:cxn modelId="{80620039-270C-47BC-B02C-3EE228F173A9}" type="presOf" srcId="{C4815904-3376-4B65-BC6F-759D4DCC6A23}" destId="{0C6805B3-8DFE-4A34-95CE-E1E7583EB090}" srcOrd="0" destOrd="0" presId="urn:microsoft.com/office/officeart/2018/5/layout/IconLeafLabelList"/>
    <dgm:cxn modelId="{A11EE770-C9B4-4FBA-A526-00B5FDDB4978}" srcId="{21E90C44-61DE-45E2-B6D4-612EFA1CA3B7}" destId="{912149EF-39DF-47E0-AC88-674CC40DCC5F}" srcOrd="0" destOrd="0" parTransId="{E1C91AF3-460A-4A1F-A363-0E803BB643E2}" sibTransId="{AEAA17EB-2AB9-475A-89EA-5C62936D0A82}"/>
    <dgm:cxn modelId="{528D278A-534C-4CF1-B21D-859A9A1B5000}" type="presOf" srcId="{912149EF-39DF-47E0-AC88-674CC40DCC5F}" destId="{7ECC0F52-52A3-4BDF-BC8E-6650FC659FB9}" srcOrd="0" destOrd="0" presId="urn:microsoft.com/office/officeart/2018/5/layout/IconLeafLabelList"/>
    <dgm:cxn modelId="{333A47FC-89FF-45FF-B47A-7C68E365FCF6}" type="presOf" srcId="{21E90C44-61DE-45E2-B6D4-612EFA1CA3B7}" destId="{3538CBC1-DDA9-46C3-AB85-7C34C7D8FF41}" srcOrd="0" destOrd="0" presId="urn:microsoft.com/office/officeart/2018/5/layout/IconLeafLabelList"/>
    <dgm:cxn modelId="{A55696BA-E3B4-42BA-A480-353F8E84E82D}" type="presParOf" srcId="{3538CBC1-DDA9-46C3-AB85-7C34C7D8FF41}" destId="{5730B459-5FF4-4558-A5C6-4E7D25853A1D}" srcOrd="0" destOrd="0" presId="urn:microsoft.com/office/officeart/2018/5/layout/IconLeafLabelList"/>
    <dgm:cxn modelId="{11432E7C-4334-4BB0-8AC1-3E6C41B03CAA}" type="presParOf" srcId="{5730B459-5FF4-4558-A5C6-4E7D25853A1D}" destId="{A926C887-4D74-44F8-A0D9-2E1F0483D9AF}" srcOrd="0" destOrd="0" presId="urn:microsoft.com/office/officeart/2018/5/layout/IconLeafLabelList"/>
    <dgm:cxn modelId="{A62E90B9-9D9E-4C60-8B10-05FC8310112D}" type="presParOf" srcId="{5730B459-5FF4-4558-A5C6-4E7D25853A1D}" destId="{44DE63F0-7AD3-4BEC-AB9A-E4132A0E3941}" srcOrd="1" destOrd="0" presId="urn:microsoft.com/office/officeart/2018/5/layout/IconLeafLabelList"/>
    <dgm:cxn modelId="{743BE098-B3E8-46D2-ABDF-D0348B8288F1}" type="presParOf" srcId="{5730B459-5FF4-4558-A5C6-4E7D25853A1D}" destId="{CD3E14D8-8A80-468B-90D9-07B35EB9488A}" srcOrd="2" destOrd="0" presId="urn:microsoft.com/office/officeart/2018/5/layout/IconLeafLabelList"/>
    <dgm:cxn modelId="{D7AA4B47-244B-4B83-98B8-6716EC45BE9C}" type="presParOf" srcId="{5730B459-5FF4-4558-A5C6-4E7D25853A1D}" destId="{7ECC0F52-52A3-4BDF-BC8E-6650FC659FB9}" srcOrd="3" destOrd="0" presId="urn:microsoft.com/office/officeart/2018/5/layout/IconLeafLabelList"/>
    <dgm:cxn modelId="{E177717F-270A-40FE-A0D8-93E5BAA487EC}" type="presParOf" srcId="{3538CBC1-DDA9-46C3-AB85-7C34C7D8FF41}" destId="{47ACC170-80AB-45E3-B9F2-3DBEAD042B7A}" srcOrd="1" destOrd="0" presId="urn:microsoft.com/office/officeart/2018/5/layout/IconLeafLabelList"/>
    <dgm:cxn modelId="{25013876-6765-460D-903D-32107CAC3371}" type="presParOf" srcId="{3538CBC1-DDA9-46C3-AB85-7C34C7D8FF41}" destId="{BBF53677-3472-459B-B2CF-97F96961BDD5}" srcOrd="2" destOrd="0" presId="urn:microsoft.com/office/officeart/2018/5/layout/IconLeafLabelList"/>
    <dgm:cxn modelId="{E0AECD97-F44D-4B75-BA78-77570B1B16D7}" type="presParOf" srcId="{BBF53677-3472-459B-B2CF-97F96961BDD5}" destId="{D04A5C91-6145-49F2-8A13-97140FDE6AE6}" srcOrd="0" destOrd="0" presId="urn:microsoft.com/office/officeart/2018/5/layout/IconLeafLabelList"/>
    <dgm:cxn modelId="{6CC16280-82E0-47C0-A5C1-623DA7E6C17A}" type="presParOf" srcId="{BBF53677-3472-459B-B2CF-97F96961BDD5}" destId="{4B3F6A96-F824-47BF-8BBB-B8A1EF729775}" srcOrd="1" destOrd="0" presId="urn:microsoft.com/office/officeart/2018/5/layout/IconLeafLabelList"/>
    <dgm:cxn modelId="{A625E7BA-419A-412C-9CA6-74F2FA5E1371}" type="presParOf" srcId="{BBF53677-3472-459B-B2CF-97F96961BDD5}" destId="{D25097BA-7576-4F29-8424-FD98935B2F0C}" srcOrd="2" destOrd="0" presId="urn:microsoft.com/office/officeart/2018/5/layout/IconLeafLabelList"/>
    <dgm:cxn modelId="{673B02CB-0541-49E9-BF72-4FC6E3454080}" type="presParOf" srcId="{BBF53677-3472-459B-B2CF-97F96961BDD5}" destId="{0C6805B3-8DFE-4A34-95CE-E1E7583EB090}" srcOrd="3" destOrd="0" presId="urn:microsoft.com/office/officeart/2018/5/layout/IconLeafLabelList"/>
    <dgm:cxn modelId="{8C49EB93-02B6-456B-8C87-9AEB2BCE60CB}" type="presParOf" srcId="{3538CBC1-DDA9-46C3-AB85-7C34C7D8FF41}" destId="{1CB3BB8C-87DC-4C73-84DF-EFABBA046A05}" srcOrd="3" destOrd="0" presId="urn:microsoft.com/office/officeart/2018/5/layout/IconLeafLabelList"/>
    <dgm:cxn modelId="{4C72A40C-0BD4-4F61-9B43-4CA5D178B45C}" type="presParOf" srcId="{3538CBC1-DDA9-46C3-AB85-7C34C7D8FF41}" destId="{D768F595-FB51-456F-9474-34DF774BCC50}" srcOrd="4" destOrd="0" presId="urn:microsoft.com/office/officeart/2018/5/layout/IconLeafLabelList"/>
    <dgm:cxn modelId="{07F33579-A795-4CC7-AB8E-C1C75C5AE913}" type="presParOf" srcId="{D768F595-FB51-456F-9474-34DF774BCC50}" destId="{7AF694F2-EB63-40F2-ABBE-674CA4BDF07D}" srcOrd="0" destOrd="0" presId="urn:microsoft.com/office/officeart/2018/5/layout/IconLeafLabelList"/>
    <dgm:cxn modelId="{2037D4B1-F9FD-4AC2-AD6D-D97653119345}" type="presParOf" srcId="{D768F595-FB51-456F-9474-34DF774BCC50}" destId="{FF9A0F37-6013-49A5-9E55-DBA9F27B0FF9}" srcOrd="1" destOrd="0" presId="urn:microsoft.com/office/officeart/2018/5/layout/IconLeafLabelList"/>
    <dgm:cxn modelId="{DA208A3D-1BCA-466D-A6AC-591750BBDC85}" type="presParOf" srcId="{D768F595-FB51-456F-9474-34DF774BCC50}" destId="{B7EC27C4-6294-40A8-AB62-A131C7382BD4}" srcOrd="2" destOrd="0" presId="urn:microsoft.com/office/officeart/2018/5/layout/IconLeafLabelList"/>
    <dgm:cxn modelId="{466EEBDF-454F-40F8-B0CE-ACFBF7CCC5ED}" type="presParOf" srcId="{D768F595-FB51-456F-9474-34DF774BCC50}" destId="{21D7C986-9AD9-490C-9AA5-5A56471D239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290FA-C5B2-4E9B-A6BC-D3A4DD431A20}">
      <dsp:nvSpPr>
        <dsp:cNvPr id="0" name=""/>
        <dsp:cNvSpPr/>
      </dsp:nvSpPr>
      <dsp:spPr>
        <a:xfrm>
          <a:off x="0" y="2125"/>
          <a:ext cx="6582555" cy="10773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9F39A-3842-4BFC-9136-1E7F6C95C160}">
      <dsp:nvSpPr>
        <dsp:cNvPr id="0" name=""/>
        <dsp:cNvSpPr/>
      </dsp:nvSpPr>
      <dsp:spPr>
        <a:xfrm>
          <a:off x="325906" y="244535"/>
          <a:ext cx="592558" cy="592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E21757-4874-4746-8E32-4CC440DF8638}">
      <dsp:nvSpPr>
        <dsp:cNvPr id="0" name=""/>
        <dsp:cNvSpPr/>
      </dsp:nvSpPr>
      <dsp:spPr>
        <a:xfrm>
          <a:off x="1244371" y="2125"/>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889000">
            <a:lnSpc>
              <a:spcPct val="90000"/>
            </a:lnSpc>
            <a:spcBef>
              <a:spcPct val="0"/>
            </a:spcBef>
            <a:spcAft>
              <a:spcPct val="35000"/>
            </a:spcAft>
            <a:buNone/>
          </a:pPr>
          <a:r>
            <a:rPr lang="en-US" sz="2000" b="0" i="0" kern="1200"/>
            <a:t>Instead of using array, we can also use linked list to implement stack. </a:t>
          </a:r>
          <a:endParaRPr lang="en-US" sz="2000" kern="1200"/>
        </a:p>
      </dsp:txBody>
      <dsp:txXfrm>
        <a:off x="1244371" y="2125"/>
        <a:ext cx="5338183" cy="1077378"/>
      </dsp:txXfrm>
    </dsp:sp>
    <dsp:sp modelId="{4AC4CDA9-2ACA-4806-8F32-6748C6E348CC}">
      <dsp:nvSpPr>
        <dsp:cNvPr id="0" name=""/>
        <dsp:cNvSpPr/>
      </dsp:nvSpPr>
      <dsp:spPr>
        <a:xfrm>
          <a:off x="0" y="1348848"/>
          <a:ext cx="6582555" cy="10773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299B7-6536-48AA-B782-7A858E818EF7}">
      <dsp:nvSpPr>
        <dsp:cNvPr id="0" name=""/>
        <dsp:cNvSpPr/>
      </dsp:nvSpPr>
      <dsp:spPr>
        <a:xfrm>
          <a:off x="325906" y="1591258"/>
          <a:ext cx="592558" cy="592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F68489-3F05-4317-ABEE-58C2C5906559}">
      <dsp:nvSpPr>
        <dsp:cNvPr id="0" name=""/>
        <dsp:cNvSpPr/>
      </dsp:nvSpPr>
      <dsp:spPr>
        <a:xfrm>
          <a:off x="1244371" y="1348848"/>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889000">
            <a:lnSpc>
              <a:spcPct val="90000"/>
            </a:lnSpc>
            <a:spcBef>
              <a:spcPct val="0"/>
            </a:spcBef>
            <a:spcAft>
              <a:spcPct val="35000"/>
            </a:spcAft>
            <a:buNone/>
          </a:pPr>
          <a:r>
            <a:rPr lang="en-US" sz="2000" b="0" i="0" kern="1200"/>
            <a:t>Linked list allocates the memory dynamically. </a:t>
          </a:r>
          <a:endParaRPr lang="en-US" sz="2000" kern="1200"/>
        </a:p>
      </dsp:txBody>
      <dsp:txXfrm>
        <a:off x="1244371" y="1348848"/>
        <a:ext cx="5338183" cy="1077378"/>
      </dsp:txXfrm>
    </dsp:sp>
    <dsp:sp modelId="{DD2642D6-D2C6-4443-A592-434DC1CBECD3}">
      <dsp:nvSpPr>
        <dsp:cNvPr id="0" name=""/>
        <dsp:cNvSpPr/>
      </dsp:nvSpPr>
      <dsp:spPr>
        <a:xfrm>
          <a:off x="0" y="2695571"/>
          <a:ext cx="6582555" cy="107737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702EB4-88FB-4C0B-B3FF-B44EB5CDD600}">
      <dsp:nvSpPr>
        <dsp:cNvPr id="0" name=""/>
        <dsp:cNvSpPr/>
      </dsp:nvSpPr>
      <dsp:spPr>
        <a:xfrm>
          <a:off x="325906" y="2937981"/>
          <a:ext cx="592558" cy="592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F0D0CC-B5F3-40E4-A4D9-11D44F966049}">
      <dsp:nvSpPr>
        <dsp:cNvPr id="0" name=""/>
        <dsp:cNvSpPr/>
      </dsp:nvSpPr>
      <dsp:spPr>
        <a:xfrm>
          <a:off x="1244371" y="2695571"/>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889000">
            <a:lnSpc>
              <a:spcPct val="90000"/>
            </a:lnSpc>
            <a:spcBef>
              <a:spcPct val="0"/>
            </a:spcBef>
            <a:spcAft>
              <a:spcPct val="35000"/>
            </a:spcAft>
            <a:buNone/>
          </a:pPr>
          <a:r>
            <a:rPr lang="en-US" sz="2000" b="0" i="0" kern="1200"/>
            <a:t>In linked list implementation of stack, the nodes are maintained non-contiguously in the memory. </a:t>
          </a:r>
          <a:endParaRPr lang="en-US" sz="2000" kern="1200"/>
        </a:p>
      </dsp:txBody>
      <dsp:txXfrm>
        <a:off x="1244371" y="2695571"/>
        <a:ext cx="5338183" cy="1077378"/>
      </dsp:txXfrm>
    </dsp:sp>
    <dsp:sp modelId="{2B6062F8-22BE-49C7-8E63-DE91D8A507A0}">
      <dsp:nvSpPr>
        <dsp:cNvPr id="0" name=""/>
        <dsp:cNvSpPr/>
      </dsp:nvSpPr>
      <dsp:spPr>
        <a:xfrm>
          <a:off x="0" y="4042294"/>
          <a:ext cx="6582555" cy="107737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DD156-C511-413B-8677-B57D1C715E2A}">
      <dsp:nvSpPr>
        <dsp:cNvPr id="0" name=""/>
        <dsp:cNvSpPr/>
      </dsp:nvSpPr>
      <dsp:spPr>
        <a:xfrm>
          <a:off x="325906" y="4284704"/>
          <a:ext cx="592558" cy="592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965AB8-4258-4ACA-A9C6-D0398E14226D}">
      <dsp:nvSpPr>
        <dsp:cNvPr id="0" name=""/>
        <dsp:cNvSpPr/>
      </dsp:nvSpPr>
      <dsp:spPr>
        <a:xfrm>
          <a:off x="1244371" y="4042294"/>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889000">
            <a:lnSpc>
              <a:spcPct val="90000"/>
            </a:lnSpc>
            <a:spcBef>
              <a:spcPct val="0"/>
            </a:spcBef>
            <a:spcAft>
              <a:spcPct val="35000"/>
            </a:spcAft>
            <a:buNone/>
          </a:pPr>
          <a:r>
            <a:rPr lang="en-US" sz="2000" b="0" i="0" kern="1200"/>
            <a:t>Each node contains a pointer to its immediate successor node in the stack. </a:t>
          </a:r>
          <a:endParaRPr lang="en-US" sz="2000" kern="1200"/>
        </a:p>
      </dsp:txBody>
      <dsp:txXfrm>
        <a:off x="1244371" y="4042294"/>
        <a:ext cx="5338183" cy="1077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B45F-4703-4C78-963F-A1A20891D2FF}">
      <dsp:nvSpPr>
        <dsp:cNvPr id="0" name=""/>
        <dsp:cNvSpPr/>
      </dsp:nvSpPr>
      <dsp:spPr>
        <a:xfrm>
          <a:off x="0" y="4001"/>
          <a:ext cx="6582555" cy="8522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EB823-F4E2-4BEE-B875-2CDD0364A869}">
      <dsp:nvSpPr>
        <dsp:cNvPr id="0" name=""/>
        <dsp:cNvSpPr/>
      </dsp:nvSpPr>
      <dsp:spPr>
        <a:xfrm>
          <a:off x="257820" y="195768"/>
          <a:ext cx="468764" cy="468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F90830-5E78-4596-94DE-8C0560E62EC3}">
      <dsp:nvSpPr>
        <dsp:cNvPr id="0" name=""/>
        <dsp:cNvSpPr/>
      </dsp:nvSpPr>
      <dsp:spPr>
        <a:xfrm>
          <a:off x="984405" y="4001"/>
          <a:ext cx="5598149" cy="85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90202" rIns="90202" bIns="90202" numCol="1" spcCol="1270" anchor="ctr" anchorCtr="0">
          <a:noAutofit/>
        </a:bodyPr>
        <a:lstStyle/>
        <a:p>
          <a:pPr marL="0" lvl="0" indent="0" algn="l" defTabSz="711200">
            <a:lnSpc>
              <a:spcPct val="90000"/>
            </a:lnSpc>
            <a:spcBef>
              <a:spcPct val="0"/>
            </a:spcBef>
            <a:spcAft>
              <a:spcPct val="35000"/>
            </a:spcAft>
            <a:buNone/>
          </a:pPr>
          <a:r>
            <a:rPr lang="en-US" sz="1600" kern="1200"/>
            <a:t>Implementation of stacks and queues</a:t>
          </a:r>
        </a:p>
      </dsp:txBody>
      <dsp:txXfrm>
        <a:off x="984405" y="4001"/>
        <a:ext cx="5598149" cy="852299"/>
      </dsp:txXfrm>
    </dsp:sp>
    <dsp:sp modelId="{1389592C-5CA8-450B-901D-A145FA9252B7}">
      <dsp:nvSpPr>
        <dsp:cNvPr id="0" name=""/>
        <dsp:cNvSpPr/>
      </dsp:nvSpPr>
      <dsp:spPr>
        <a:xfrm>
          <a:off x="0" y="1069375"/>
          <a:ext cx="6582555" cy="8522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57CC0-B4FB-498B-8BBC-4ABD48FEDBB2}">
      <dsp:nvSpPr>
        <dsp:cNvPr id="0" name=""/>
        <dsp:cNvSpPr/>
      </dsp:nvSpPr>
      <dsp:spPr>
        <a:xfrm>
          <a:off x="257820" y="1261142"/>
          <a:ext cx="468764" cy="468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37B0F2-2587-4251-84CC-F92031713693}">
      <dsp:nvSpPr>
        <dsp:cNvPr id="0" name=""/>
        <dsp:cNvSpPr/>
      </dsp:nvSpPr>
      <dsp:spPr>
        <a:xfrm>
          <a:off x="984405" y="1069375"/>
          <a:ext cx="5598149" cy="85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90202" rIns="90202" bIns="90202" numCol="1" spcCol="1270" anchor="ctr" anchorCtr="0">
          <a:noAutofit/>
        </a:bodyPr>
        <a:lstStyle/>
        <a:p>
          <a:pPr marL="0" lvl="0" indent="0" algn="l" defTabSz="711200">
            <a:lnSpc>
              <a:spcPct val="90000"/>
            </a:lnSpc>
            <a:spcBef>
              <a:spcPct val="0"/>
            </a:spcBef>
            <a:spcAft>
              <a:spcPct val="35000"/>
            </a:spcAft>
            <a:buNone/>
          </a:pPr>
          <a:r>
            <a:rPr lang="en-US" sz="1600" kern="1200"/>
            <a:t>Implementation of graphs : Adjacency list representation of graphs is most popular which is uses linked list to store adjacent vertices.</a:t>
          </a:r>
        </a:p>
      </dsp:txBody>
      <dsp:txXfrm>
        <a:off x="984405" y="1069375"/>
        <a:ext cx="5598149" cy="852299"/>
      </dsp:txXfrm>
    </dsp:sp>
    <dsp:sp modelId="{3DA5F753-88DB-4D88-AF44-42C1957167ED}">
      <dsp:nvSpPr>
        <dsp:cNvPr id="0" name=""/>
        <dsp:cNvSpPr/>
      </dsp:nvSpPr>
      <dsp:spPr>
        <a:xfrm>
          <a:off x="0" y="2134749"/>
          <a:ext cx="6582555" cy="8522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3D4D8-A633-4727-9095-CE064B25E87B}">
      <dsp:nvSpPr>
        <dsp:cNvPr id="0" name=""/>
        <dsp:cNvSpPr/>
      </dsp:nvSpPr>
      <dsp:spPr>
        <a:xfrm>
          <a:off x="257820" y="2326516"/>
          <a:ext cx="468764" cy="468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80E72-4912-4A20-9445-9DC19448081C}">
      <dsp:nvSpPr>
        <dsp:cNvPr id="0" name=""/>
        <dsp:cNvSpPr/>
      </dsp:nvSpPr>
      <dsp:spPr>
        <a:xfrm>
          <a:off x="984405" y="2134749"/>
          <a:ext cx="5598149" cy="85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90202" rIns="90202" bIns="90202" numCol="1" spcCol="1270" anchor="ctr" anchorCtr="0">
          <a:noAutofit/>
        </a:bodyPr>
        <a:lstStyle/>
        <a:p>
          <a:pPr marL="0" lvl="0" indent="0" algn="l" defTabSz="711200">
            <a:lnSpc>
              <a:spcPct val="90000"/>
            </a:lnSpc>
            <a:spcBef>
              <a:spcPct val="0"/>
            </a:spcBef>
            <a:spcAft>
              <a:spcPct val="35000"/>
            </a:spcAft>
            <a:buNone/>
          </a:pPr>
          <a:r>
            <a:rPr lang="en-US" sz="1600" kern="1200"/>
            <a:t>Dynamic memory allocation : We use linked list of free blocks.</a:t>
          </a:r>
        </a:p>
      </dsp:txBody>
      <dsp:txXfrm>
        <a:off x="984405" y="2134749"/>
        <a:ext cx="5598149" cy="852299"/>
      </dsp:txXfrm>
    </dsp:sp>
    <dsp:sp modelId="{96CCB86A-BF87-44C5-A7C7-07B44FC6C3B1}">
      <dsp:nvSpPr>
        <dsp:cNvPr id="0" name=""/>
        <dsp:cNvSpPr/>
      </dsp:nvSpPr>
      <dsp:spPr>
        <a:xfrm>
          <a:off x="0" y="3200123"/>
          <a:ext cx="6582555" cy="8522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35DB-711C-4FA5-BFA8-262ADE74D679}">
      <dsp:nvSpPr>
        <dsp:cNvPr id="0" name=""/>
        <dsp:cNvSpPr/>
      </dsp:nvSpPr>
      <dsp:spPr>
        <a:xfrm>
          <a:off x="257820" y="3391890"/>
          <a:ext cx="468764" cy="468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EE21C1-4B81-4B8E-97CD-99E2BE14990F}">
      <dsp:nvSpPr>
        <dsp:cNvPr id="0" name=""/>
        <dsp:cNvSpPr/>
      </dsp:nvSpPr>
      <dsp:spPr>
        <a:xfrm>
          <a:off x="984405" y="3200123"/>
          <a:ext cx="5598149" cy="85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90202" rIns="90202" bIns="90202" numCol="1" spcCol="1270" anchor="ctr" anchorCtr="0">
          <a:noAutofit/>
        </a:bodyPr>
        <a:lstStyle/>
        <a:p>
          <a:pPr marL="0" lvl="0" indent="0" algn="l" defTabSz="711200">
            <a:lnSpc>
              <a:spcPct val="90000"/>
            </a:lnSpc>
            <a:spcBef>
              <a:spcPct val="0"/>
            </a:spcBef>
            <a:spcAft>
              <a:spcPct val="35000"/>
            </a:spcAft>
            <a:buNone/>
          </a:pPr>
          <a:r>
            <a:rPr lang="en-US" sz="1600" kern="1200"/>
            <a:t>Maintaining directory of names</a:t>
          </a:r>
        </a:p>
      </dsp:txBody>
      <dsp:txXfrm>
        <a:off x="984405" y="3200123"/>
        <a:ext cx="5598149" cy="852299"/>
      </dsp:txXfrm>
    </dsp:sp>
    <dsp:sp modelId="{181DDD00-251C-4485-ABC9-469B221CE35A}">
      <dsp:nvSpPr>
        <dsp:cNvPr id="0" name=""/>
        <dsp:cNvSpPr/>
      </dsp:nvSpPr>
      <dsp:spPr>
        <a:xfrm>
          <a:off x="0" y="4265497"/>
          <a:ext cx="6582555" cy="85229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B38F4-C1CD-4EB5-958B-84FB64BF8A6D}">
      <dsp:nvSpPr>
        <dsp:cNvPr id="0" name=""/>
        <dsp:cNvSpPr/>
      </dsp:nvSpPr>
      <dsp:spPr>
        <a:xfrm>
          <a:off x="257820" y="4457264"/>
          <a:ext cx="468764" cy="4687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83F723-EAC2-4241-909C-DA25021F5A12}">
      <dsp:nvSpPr>
        <dsp:cNvPr id="0" name=""/>
        <dsp:cNvSpPr/>
      </dsp:nvSpPr>
      <dsp:spPr>
        <a:xfrm>
          <a:off x="984405" y="4265497"/>
          <a:ext cx="5598149" cy="85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90202" rIns="90202" bIns="90202" numCol="1" spcCol="1270" anchor="ctr" anchorCtr="0">
          <a:noAutofit/>
        </a:bodyPr>
        <a:lstStyle/>
        <a:p>
          <a:pPr marL="0" lvl="0" indent="0" algn="l" defTabSz="711200">
            <a:lnSpc>
              <a:spcPct val="90000"/>
            </a:lnSpc>
            <a:spcBef>
              <a:spcPct val="0"/>
            </a:spcBef>
            <a:spcAft>
              <a:spcPct val="35000"/>
            </a:spcAft>
            <a:buNone/>
          </a:pPr>
          <a:r>
            <a:rPr lang="en-US" sz="1600" kern="1200"/>
            <a:t>Performing arithmetic operations on long integers</a:t>
          </a:r>
        </a:p>
      </dsp:txBody>
      <dsp:txXfrm>
        <a:off x="984405" y="4265497"/>
        <a:ext cx="5598149" cy="852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6C887-4D74-44F8-A0D9-2E1F0483D9AF}">
      <dsp:nvSpPr>
        <dsp:cNvPr id="0" name=""/>
        <dsp:cNvSpPr/>
      </dsp:nvSpPr>
      <dsp:spPr>
        <a:xfrm>
          <a:off x="616949" y="23928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E63F0-7AD3-4BEC-AB9A-E4132A0E3941}">
      <dsp:nvSpPr>
        <dsp:cNvPr id="0" name=""/>
        <dsp:cNvSpPr/>
      </dsp:nvSpPr>
      <dsp:spPr>
        <a:xfrm>
          <a:off x="1004512" y="62685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CC0F52-52A3-4BDF-BC8E-6650FC659FB9}">
      <dsp:nvSpPr>
        <dsp:cNvPr id="0" name=""/>
        <dsp:cNvSpPr/>
      </dsp:nvSpPr>
      <dsp:spPr>
        <a:xfrm>
          <a:off x="35606" y="2624290"/>
          <a:ext cx="29812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Image viewer – Previous and next images are linked, hence can be accessed by next and previous button.</a:t>
          </a:r>
        </a:p>
      </dsp:txBody>
      <dsp:txXfrm>
        <a:off x="35606" y="2624290"/>
        <a:ext cx="2981250" cy="922500"/>
      </dsp:txXfrm>
    </dsp:sp>
    <dsp:sp modelId="{D04A5C91-6145-49F2-8A13-97140FDE6AE6}">
      <dsp:nvSpPr>
        <dsp:cNvPr id="0" name=""/>
        <dsp:cNvSpPr/>
      </dsp:nvSpPr>
      <dsp:spPr>
        <a:xfrm>
          <a:off x="4119918" y="23928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F6A96-F824-47BF-8BBB-B8A1EF729775}">
      <dsp:nvSpPr>
        <dsp:cNvPr id="0" name=""/>
        <dsp:cNvSpPr/>
      </dsp:nvSpPr>
      <dsp:spPr>
        <a:xfrm>
          <a:off x="4507481" y="62685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6805B3-8DFE-4A34-95CE-E1E7583EB090}">
      <dsp:nvSpPr>
        <dsp:cNvPr id="0" name=""/>
        <dsp:cNvSpPr/>
      </dsp:nvSpPr>
      <dsp:spPr>
        <a:xfrm>
          <a:off x="3538574" y="2624290"/>
          <a:ext cx="29812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Previous and next page in web browser – We can access previous and next url searched in web browser by pressing back and next button since, they are linked as linked list.</a:t>
          </a:r>
        </a:p>
      </dsp:txBody>
      <dsp:txXfrm>
        <a:off x="3538574" y="2624290"/>
        <a:ext cx="2981250" cy="922500"/>
      </dsp:txXfrm>
    </dsp:sp>
    <dsp:sp modelId="{7AF694F2-EB63-40F2-ABBE-674CA4BDF07D}">
      <dsp:nvSpPr>
        <dsp:cNvPr id="0" name=""/>
        <dsp:cNvSpPr/>
      </dsp:nvSpPr>
      <dsp:spPr>
        <a:xfrm>
          <a:off x="7622887" y="23928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A0F37-6013-49A5-9E55-DBA9F27B0FF9}">
      <dsp:nvSpPr>
        <dsp:cNvPr id="0" name=""/>
        <dsp:cNvSpPr/>
      </dsp:nvSpPr>
      <dsp:spPr>
        <a:xfrm>
          <a:off x="8010450" y="62685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D7C986-9AD9-490C-9AA5-5A56471D2399}">
      <dsp:nvSpPr>
        <dsp:cNvPr id="0" name=""/>
        <dsp:cNvSpPr/>
      </dsp:nvSpPr>
      <dsp:spPr>
        <a:xfrm>
          <a:off x="7041543" y="2624290"/>
          <a:ext cx="29812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Music Player – Songs in music player are linked to previous and next song. you can play songs either from starting or ending of the list.</a:t>
          </a:r>
        </a:p>
      </dsp:txBody>
      <dsp:txXfrm>
        <a:off x="7041543" y="2624290"/>
        <a:ext cx="2981250" cy="92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712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256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723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68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10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106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93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60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0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20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6679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5.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9.sv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58.xml.rels><?xml version="1.0" encoding="UTF-8" standalone="yes"?>
<Relationships xmlns="http://schemas.openxmlformats.org/package/2006/relationships"><Relationship Id="rId2" Type="http://schemas.openxmlformats.org/officeDocument/2006/relationships/image" Target="../media/image40.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88C143-1C98-48A7-B8D2-C7F6209B68DA}"/>
              </a:ext>
            </a:extLst>
          </p:cNvPr>
          <p:cNvPicPr>
            <a:picLocks noChangeAspect="1"/>
          </p:cNvPicPr>
          <p:nvPr/>
        </p:nvPicPr>
        <p:blipFill rotWithShape="1">
          <a:blip r:embed="rId2"/>
          <a:srcRect/>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F13D8-14A8-47CE-8C45-7776DAE2EEE8}"/>
              </a:ext>
            </a:extLst>
          </p:cNvPr>
          <p:cNvSpPr>
            <a:spLocks noGrp="1"/>
          </p:cNvSpPr>
          <p:nvPr>
            <p:ph type="ctrTitle"/>
          </p:nvPr>
        </p:nvSpPr>
        <p:spPr>
          <a:xfrm>
            <a:off x="735791" y="3331444"/>
            <a:ext cx="6470692" cy="1229306"/>
          </a:xfrm>
        </p:spPr>
        <p:txBody>
          <a:bodyPr>
            <a:normAutofit/>
          </a:bodyPr>
          <a:lstStyle/>
          <a:p>
            <a:r>
              <a:rPr lang="en-US" sz="5400">
                <a:solidFill>
                  <a:schemeClr val="tx1"/>
                </a:solidFill>
              </a:rPr>
              <a:t>Doubly Linked Lists</a:t>
            </a:r>
          </a:p>
        </p:txBody>
      </p:sp>
      <p:sp>
        <p:nvSpPr>
          <p:cNvPr id="3" name="Subtitle 2">
            <a:extLst>
              <a:ext uri="{FF2B5EF4-FFF2-40B4-BE49-F238E27FC236}">
                <a16:creationId xmlns:a16="http://schemas.microsoft.com/office/drawing/2014/main" id="{03DF840E-69B4-4FEB-9A18-00FABA84828F}"/>
              </a:ext>
            </a:extLst>
          </p:cNvPr>
          <p:cNvSpPr>
            <a:spLocks noGrp="1"/>
          </p:cNvSpPr>
          <p:nvPr>
            <p:ph type="subTitle" idx="1"/>
          </p:nvPr>
        </p:nvSpPr>
        <p:spPr>
          <a:xfrm>
            <a:off x="735791" y="4735799"/>
            <a:ext cx="6470693" cy="605256"/>
          </a:xfrm>
        </p:spPr>
        <p:txBody>
          <a:bodyPr>
            <a:normAutofit/>
          </a:bodyPr>
          <a:lstStyle/>
          <a:p>
            <a:pPr>
              <a:lnSpc>
                <a:spcPct val="110000"/>
              </a:lnSpc>
            </a:pPr>
            <a:r>
              <a:rPr lang="en-US" sz="1000"/>
              <a:t>Sanjeev Ghosh</a:t>
            </a:r>
          </a:p>
          <a:p>
            <a:pPr>
              <a:lnSpc>
                <a:spcPct val="110000"/>
              </a:lnSpc>
            </a:pPr>
            <a:r>
              <a:rPr lang="en-US" sz="1000"/>
              <a:t>Associate Professor, E&amp;TC</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78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84F2-E58E-4AFB-B66D-B90828A384A6}"/>
              </a:ext>
            </a:extLst>
          </p:cNvPr>
          <p:cNvSpPr>
            <a:spLocks noGrp="1"/>
          </p:cNvSpPr>
          <p:nvPr>
            <p:ph type="title"/>
          </p:nvPr>
        </p:nvSpPr>
        <p:spPr/>
        <p:txBody>
          <a:bodyPr/>
          <a:lstStyle/>
          <a:p>
            <a:r>
              <a:rPr lang="en-US" dirty="0"/>
              <a:t>Creating the Doubly Linked List Class</a:t>
            </a:r>
          </a:p>
        </p:txBody>
      </p:sp>
      <p:sp>
        <p:nvSpPr>
          <p:cNvPr id="3" name="Content Placeholder 2">
            <a:extLst>
              <a:ext uri="{FF2B5EF4-FFF2-40B4-BE49-F238E27FC236}">
                <a16:creationId xmlns:a16="http://schemas.microsoft.com/office/drawing/2014/main" id="{302A4D64-8B09-44B1-B907-17233CA921CC}"/>
              </a:ext>
            </a:extLst>
          </p:cNvPr>
          <p:cNvSpPr>
            <a:spLocks noGrp="1"/>
          </p:cNvSpPr>
          <p:nvPr>
            <p:ph sz="half" idx="1"/>
          </p:nvPr>
        </p:nvSpPr>
        <p:spPr/>
        <p:txBody>
          <a:bodyPr>
            <a:normAutofit fontScale="62500" lnSpcReduction="20000"/>
          </a:bodyPr>
          <a:lstStyle/>
          <a:p>
            <a:pPr marL="0" indent="0" algn="l">
              <a:buNone/>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#Represent the head and tail of the doubly linked list  </a:t>
            </a:r>
            <a:r>
              <a:rPr lang="en-US" b="0" i="0" dirty="0">
                <a:solidFill>
                  <a:srgbClr val="000000"/>
                </a:solidFill>
                <a:effectLst/>
                <a:latin typeface="verdana" panose="020B0604030504040204" pitchFamily="34" charset="0"/>
              </a:rPr>
              <a:t>  </a:t>
            </a:r>
          </a:p>
          <a:p>
            <a:pPr marL="0" indent="0" algn="l">
              <a:buNone/>
            </a:pPr>
            <a:r>
              <a:rPr lang="en-US" dirty="0">
                <a:solidFill>
                  <a:srgbClr val="000000"/>
                </a:solidFill>
                <a:latin typeface="verdana" panose="020B0604030504040204" pitchFamily="34" charset="0"/>
              </a:rPr>
              <a:t>	</a:t>
            </a:r>
            <a:r>
              <a:rPr lang="en-US" b="1" i="0" dirty="0">
                <a:solidFill>
                  <a:srgbClr val="006699"/>
                </a:solidFill>
                <a:effectLst/>
                <a:latin typeface="verdana" panose="020B0604030504040204" pitchFamily="34" charset="0"/>
              </a:rPr>
              <a:t>def</a:t>
            </a:r>
            <a:r>
              <a:rPr lang="en-US" b="0" i="0" dirty="0">
                <a:solidFill>
                  <a:srgbClr val="000000"/>
                </a:solidFill>
                <a:effectLst/>
                <a:latin typeface="verdana" panose="020B0604030504040204" pitchFamily="34" charset="0"/>
              </a:rPr>
              <a:t> __</a:t>
            </a:r>
            <a:r>
              <a:rPr lang="en-US" b="0" i="0" dirty="0" err="1">
                <a:solidFill>
                  <a:srgbClr val="000000"/>
                </a:solidFill>
                <a:effectLst/>
                <a:latin typeface="verdana" panose="020B0604030504040204" pitchFamily="34" charset="0"/>
              </a:rPr>
              <a:t>init</a:t>
            </a:r>
            <a:r>
              <a:rPr lang="en-US" b="0" i="0" dirty="0">
                <a:solidFill>
                  <a:srgbClr val="000000"/>
                </a:solidFill>
                <a:effectLst/>
                <a:latin typeface="verdana" panose="020B0604030504040204" pitchFamily="34" charset="0"/>
              </a:rPr>
              <a:t>__(self):    </a:t>
            </a:r>
          </a:p>
          <a:p>
            <a:pPr marL="0" indent="0" algn="l">
              <a:buNone/>
            </a:pPr>
            <a:r>
              <a:rPr lang="en-US" dirty="0">
                <a:solidFill>
                  <a:srgbClr val="000000"/>
                </a:solidFill>
                <a:latin typeface="verdana" panose="020B0604030504040204" pitchFamily="34" charset="0"/>
              </a:rPr>
              <a:t>		</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 None;    </a:t>
            </a:r>
          </a:p>
          <a:p>
            <a:pPr marL="0" indent="0" algn="l">
              <a:buNone/>
            </a:pPr>
            <a:r>
              <a:rPr lang="en-US" dirty="0">
                <a:solidFill>
                  <a:srgbClr val="000000"/>
                </a:solidFill>
                <a:latin typeface="verdana" panose="020B0604030504040204" pitchFamily="34" charset="0"/>
              </a:rPr>
              <a:t>		</a:t>
            </a:r>
            <a:r>
              <a:rPr lang="en-US" b="0" i="0" dirty="0" err="1">
                <a:solidFill>
                  <a:srgbClr val="000000"/>
                </a:solidFill>
                <a:effectLst/>
                <a:latin typeface="verdana" panose="020B0604030504040204" pitchFamily="34" charset="0"/>
              </a:rPr>
              <a:t>self.tail</a:t>
            </a:r>
            <a:r>
              <a:rPr lang="en-US" b="0" i="0" dirty="0">
                <a:solidFill>
                  <a:srgbClr val="000000"/>
                </a:solidFill>
                <a:effectLst/>
                <a:latin typeface="verdana" panose="020B0604030504040204" pitchFamily="34" charset="0"/>
              </a:rPr>
              <a:t> = None;</a:t>
            </a:r>
          </a:p>
          <a:p>
            <a:endParaRPr lang="en-US" dirty="0"/>
          </a:p>
        </p:txBody>
      </p:sp>
      <p:sp>
        <p:nvSpPr>
          <p:cNvPr id="5" name="Content Placeholder 4">
            <a:extLst>
              <a:ext uri="{FF2B5EF4-FFF2-40B4-BE49-F238E27FC236}">
                <a16:creationId xmlns:a16="http://schemas.microsoft.com/office/drawing/2014/main" id="{D2A19EEE-466D-4BC4-A53C-20B58D92444F}"/>
              </a:ext>
            </a:extLst>
          </p:cNvPr>
          <p:cNvSpPr>
            <a:spLocks noGrp="1"/>
          </p:cNvSpPr>
          <p:nvPr>
            <p:ph sz="half" idx="2"/>
          </p:nvPr>
        </p:nvSpPr>
        <p:spPr>
          <a:xfrm>
            <a:off x="6515944" y="1990725"/>
            <a:ext cx="4639736" cy="4324351"/>
          </a:xfrm>
        </p:spPr>
        <p:txBody>
          <a:bodyPr>
            <a:normAutofit fontScale="62500" lnSpcReduction="20000"/>
          </a:bodyPr>
          <a:lstStyle/>
          <a:p>
            <a:pPr marL="0" indent="0" algn="l">
              <a:buNone/>
            </a:pPr>
            <a:r>
              <a:rPr lang="en-US" b="0" i="0" dirty="0">
                <a:solidFill>
                  <a:srgbClr val="008200"/>
                </a:solidFill>
                <a:effectLst/>
                <a:latin typeface="verdana" panose="020B0604030504040204" pitchFamily="34" charset="0"/>
              </a:rPr>
              <a:t>#display() will print out the nodes of the list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def</a:t>
            </a:r>
            <a:r>
              <a:rPr lang="en-US" b="0" i="0" dirty="0">
                <a:solidFill>
                  <a:srgbClr val="000000"/>
                </a:solidFill>
                <a:effectLst/>
                <a:latin typeface="verdana" panose="020B0604030504040204" pitchFamily="34" charset="0"/>
              </a:rPr>
              <a:t> display(self):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#Node current will point to head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current = </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if</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 None):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"List is empty"</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"Nodes of doubly linked list: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while</a:t>
            </a:r>
            <a:r>
              <a:rPr lang="en-US" b="0" i="0" dirty="0">
                <a:solidFill>
                  <a:srgbClr val="000000"/>
                </a:solidFill>
                <a:effectLst/>
                <a:latin typeface="verdana" panose="020B0604030504040204" pitchFamily="34" charset="0"/>
              </a:rPr>
              <a:t>(current != None):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#Prints each node by incrementing pointer.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current.data</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current = </a:t>
            </a:r>
            <a:r>
              <a:rPr lang="en-US" b="0" i="0" dirty="0" err="1">
                <a:solidFill>
                  <a:srgbClr val="000000"/>
                </a:solidFill>
                <a:effectLst/>
                <a:latin typeface="verdana" panose="020B0604030504040204" pitchFamily="34" charset="0"/>
              </a:rPr>
              <a:t>current.next</a:t>
            </a:r>
            <a:r>
              <a:rPr lang="en-US" b="0" i="0" dirty="0">
                <a:solidFill>
                  <a:srgbClr val="000000"/>
                </a:solidFill>
                <a:effectLst/>
                <a:latin typeface="verdana" panose="020B0604030504040204" pitchFamily="34" charset="0"/>
              </a:rPr>
              <a:t>;  </a:t>
            </a:r>
          </a:p>
          <a:p>
            <a:endParaRPr lang="en-US" dirty="0"/>
          </a:p>
        </p:txBody>
      </p:sp>
    </p:spTree>
    <p:extLst>
      <p:ext uri="{BB962C8B-B14F-4D97-AF65-F5344CB8AC3E}">
        <p14:creationId xmlns:p14="http://schemas.microsoft.com/office/powerpoint/2010/main" val="353117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Creating the Doubly Linked List Class</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2155826"/>
            <a:ext cx="5983606" cy="3760891"/>
          </a:xfrm>
        </p:spPr>
        <p:txBody>
          <a:bodyPr>
            <a:normAutofit/>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64060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Adding a Node</a:t>
            </a:r>
            <a:br>
              <a:rPr lang="en-US" dirty="0"/>
            </a:br>
            <a:r>
              <a:rPr lang="en-US" b="1" dirty="0" err="1"/>
              <a:t>addNode</a:t>
            </a:r>
            <a:r>
              <a:rPr lang="en-US" b="1" dirty="0"/>
              <a:t>() </a:t>
            </a:r>
            <a:r>
              <a:rPr lang="en-US" dirty="0"/>
              <a:t>method</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172074" y="2108201"/>
            <a:ext cx="5983606" cy="3760891"/>
          </a:xfrm>
        </p:spPr>
        <p:txBody>
          <a:bodyPr>
            <a:normAutofit fontScale="77500" lnSpcReduction="20000"/>
          </a:bodyPr>
          <a:lstStyle/>
          <a:p>
            <a:pPr algn="just"/>
            <a:r>
              <a:rPr lang="en-US" b="1" i="0" dirty="0" err="1">
                <a:solidFill>
                  <a:srgbClr val="000000"/>
                </a:solidFill>
                <a:effectLst/>
                <a:latin typeface="verdana" panose="020B0604030504040204" pitchFamily="34" charset="0"/>
              </a:rPr>
              <a:t>addNode</a:t>
            </a:r>
            <a:r>
              <a:rPr lang="en-US" b="1" i="0" dirty="0">
                <a:solidFill>
                  <a:srgbClr val="000000"/>
                </a:solidFill>
                <a:effectLst/>
                <a:latin typeface="verdana" panose="020B0604030504040204" pitchFamily="34" charset="0"/>
              </a:rPr>
              <a:t>() </a:t>
            </a:r>
            <a:r>
              <a:rPr lang="en-US" i="0" dirty="0">
                <a:solidFill>
                  <a:srgbClr val="000000"/>
                </a:solidFill>
                <a:effectLst/>
                <a:latin typeface="verdana" panose="020B0604030504040204" pitchFamily="34" charset="0"/>
              </a:rPr>
              <a:t>will add node to the list:</a:t>
            </a:r>
          </a:p>
          <a:p>
            <a:pPr algn="just"/>
            <a:r>
              <a:rPr lang="en-US" b="1" dirty="0">
                <a:solidFill>
                  <a:srgbClr val="000000"/>
                </a:solidFill>
                <a:latin typeface="verdana" panose="020B0604030504040204" pitchFamily="34" charset="0"/>
              </a:rPr>
              <a:t>Algorithm</a:t>
            </a:r>
            <a:endParaRPr lang="en-US" b="1" i="0" dirty="0">
              <a:solidFill>
                <a:srgbClr val="000000"/>
              </a:solidFill>
              <a:effectLst/>
              <a:latin typeface="verdana" panose="020B0604030504040204" pitchFamily="34" charset="0"/>
            </a:endParaRPr>
          </a:p>
          <a:p>
            <a:pPr marL="342900" indent="-342900" algn="just">
              <a:buFont typeface="+mj-lt"/>
              <a:buAutoNum type="arabicPeriod"/>
            </a:pPr>
            <a:r>
              <a:rPr lang="en-US" i="0" dirty="0">
                <a:solidFill>
                  <a:srgbClr val="000000"/>
                </a:solidFill>
                <a:effectLst/>
                <a:latin typeface="verdana" panose="020B0604030504040204" pitchFamily="34" charset="0"/>
              </a:rPr>
              <a:t>It first checks whether the head is null, then it will insert the node as the head.</a:t>
            </a:r>
          </a:p>
          <a:p>
            <a:pPr marL="342900" indent="-342900" algn="just">
              <a:buFont typeface="+mj-lt"/>
              <a:buAutoNum type="arabicPeriod"/>
            </a:pPr>
            <a:r>
              <a:rPr lang="en-US" i="0" dirty="0">
                <a:solidFill>
                  <a:srgbClr val="000000"/>
                </a:solidFill>
                <a:effectLst/>
                <a:latin typeface="verdana" panose="020B0604030504040204" pitchFamily="34" charset="0"/>
              </a:rPr>
              <a:t>Both head and tail will point to a newly added node.</a:t>
            </a:r>
          </a:p>
          <a:p>
            <a:pPr marL="342900" indent="-342900" algn="just">
              <a:buFont typeface="+mj-lt"/>
              <a:buAutoNum type="arabicPeriod"/>
            </a:pPr>
            <a:r>
              <a:rPr lang="en-US" i="0" dirty="0">
                <a:solidFill>
                  <a:srgbClr val="000000"/>
                </a:solidFill>
                <a:effectLst/>
                <a:latin typeface="verdana" panose="020B0604030504040204" pitchFamily="34" charset="0"/>
              </a:rPr>
              <a:t>Head's previous pointer will point to null and tail's next pointer will point to null.</a:t>
            </a:r>
          </a:p>
          <a:p>
            <a:pPr marL="342900" indent="-342900" algn="just">
              <a:buFont typeface="+mj-lt"/>
              <a:buAutoNum type="arabicPeriod"/>
            </a:pPr>
            <a:r>
              <a:rPr lang="en-US" i="0" dirty="0">
                <a:solidFill>
                  <a:srgbClr val="000000"/>
                </a:solidFill>
                <a:effectLst/>
                <a:latin typeface="verdana" panose="020B0604030504040204" pitchFamily="34" charset="0"/>
              </a:rPr>
              <a:t>If the head is not null, the new node will be inserted at the end of the list such that new node's previous pointer will point to tail.</a:t>
            </a:r>
          </a:p>
          <a:p>
            <a:pPr marL="342900" indent="-342900" algn="just">
              <a:buFont typeface="+mj-lt"/>
              <a:buAutoNum type="arabicPeriod"/>
            </a:pPr>
            <a:r>
              <a:rPr lang="en-US" i="0" dirty="0">
                <a:solidFill>
                  <a:srgbClr val="000000"/>
                </a:solidFill>
                <a:effectLst/>
                <a:latin typeface="verdana" panose="020B0604030504040204" pitchFamily="34" charset="0"/>
              </a:rPr>
              <a:t>The new node will become the new tail. Tail's next pointer will point to null.</a:t>
            </a:r>
            <a:endParaRPr lang="en-US"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4964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FA8210-F3FC-4492-807D-80307570AD23}"/>
              </a:ext>
            </a:extLst>
          </p:cNvPr>
          <p:cNvSpPr>
            <a:spLocks noGrp="1"/>
          </p:cNvSpPr>
          <p:nvPr>
            <p:ph type="title"/>
          </p:nvPr>
        </p:nvSpPr>
        <p:spPr/>
        <p:txBody>
          <a:bodyPr/>
          <a:lstStyle/>
          <a:p>
            <a:r>
              <a:rPr lang="en-US" b="1" dirty="0" err="1"/>
              <a:t>addNode</a:t>
            </a:r>
            <a:r>
              <a:rPr lang="en-US" b="1" dirty="0"/>
              <a:t>() </a:t>
            </a:r>
            <a:r>
              <a:rPr lang="en-US" dirty="0"/>
              <a:t>method</a:t>
            </a:r>
          </a:p>
        </p:txBody>
      </p:sp>
      <p:sp>
        <p:nvSpPr>
          <p:cNvPr id="5" name="Content Placeholder 4">
            <a:extLst>
              <a:ext uri="{FF2B5EF4-FFF2-40B4-BE49-F238E27FC236}">
                <a16:creationId xmlns:a16="http://schemas.microsoft.com/office/drawing/2014/main" id="{30832FDD-9DE8-4704-AA69-415F0DB9FF05}"/>
              </a:ext>
            </a:extLst>
          </p:cNvPr>
          <p:cNvSpPr>
            <a:spLocks noGrp="1"/>
          </p:cNvSpPr>
          <p:nvPr>
            <p:ph sz="half" idx="1"/>
          </p:nvPr>
        </p:nvSpPr>
        <p:spPr>
          <a:xfrm>
            <a:off x="1097280" y="2009775"/>
            <a:ext cx="4639736" cy="4333875"/>
          </a:xfrm>
        </p:spPr>
        <p:txBody>
          <a:bodyPr>
            <a:normAutofit fontScale="62500" lnSpcReduction="20000"/>
          </a:bodyPr>
          <a:lstStyle/>
          <a:p>
            <a:pPr marL="0" indent="0" algn="l">
              <a:buNone/>
            </a:pPr>
            <a:r>
              <a:rPr lang="en-US" b="1" i="0" dirty="0">
                <a:solidFill>
                  <a:srgbClr val="006699"/>
                </a:solidFill>
                <a:effectLst/>
                <a:latin typeface="verdana" panose="020B0604030504040204" pitchFamily="34" charset="0"/>
              </a:rPr>
              <a:t>def</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addNode</a:t>
            </a:r>
            <a:r>
              <a:rPr lang="en-US" b="0" i="0" dirty="0">
                <a:solidFill>
                  <a:srgbClr val="000000"/>
                </a:solidFill>
                <a:effectLst/>
                <a:latin typeface="verdana" panose="020B0604030504040204" pitchFamily="34" charset="0"/>
              </a:rPr>
              <a:t>(self, data):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#Create a new node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newNode</a:t>
            </a:r>
            <a:r>
              <a:rPr lang="en-US" b="0" i="0" dirty="0">
                <a:solidFill>
                  <a:srgbClr val="000000"/>
                </a:solidFill>
                <a:effectLst/>
                <a:latin typeface="verdana" panose="020B0604030504040204" pitchFamily="34" charset="0"/>
              </a:rPr>
              <a:t> = Node(data);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#If list is empty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if</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 None):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#Both head and tail will point to </a:t>
            </a:r>
            <a:r>
              <a:rPr lang="en-US" b="0" i="0" dirty="0" err="1">
                <a:solidFill>
                  <a:srgbClr val="008200"/>
                </a:solidFill>
                <a:effectLst/>
                <a:latin typeface="verdana" panose="020B0604030504040204" pitchFamily="34" charset="0"/>
              </a:rPr>
              <a:t>newNode</a:t>
            </a:r>
            <a:r>
              <a:rPr lang="en-US" b="0" i="0" dirty="0">
                <a:solidFill>
                  <a:srgbClr val="008200"/>
                </a:solidFill>
                <a:effectLst/>
                <a:latin typeface="verdana" panose="020B0604030504040204" pitchFamily="34" charset="0"/>
              </a:rPr>
              <a:t>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self.tail</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newNode</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#head's previous will point to None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self.head.previous</a:t>
            </a:r>
            <a:r>
              <a:rPr lang="en-US" b="0" i="0" dirty="0">
                <a:solidFill>
                  <a:srgbClr val="000000"/>
                </a:solidFill>
                <a:effectLst/>
                <a:latin typeface="verdana" panose="020B0604030504040204" pitchFamily="34" charset="0"/>
              </a:rPr>
              <a:t> = None;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#tail's next will point to None, as it is the last node of the list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self.tail.next</a:t>
            </a:r>
            <a:r>
              <a:rPr lang="en-US" b="0" i="0" dirty="0">
                <a:solidFill>
                  <a:srgbClr val="000000"/>
                </a:solidFill>
                <a:effectLst/>
                <a:latin typeface="verdana" panose="020B0604030504040204" pitchFamily="34" charset="0"/>
              </a:rPr>
              <a:t> = None;</a:t>
            </a:r>
          </a:p>
          <a:p>
            <a:endParaRPr lang="en-US" dirty="0"/>
          </a:p>
        </p:txBody>
      </p:sp>
      <p:sp>
        <p:nvSpPr>
          <p:cNvPr id="6" name="Content Placeholder 5">
            <a:extLst>
              <a:ext uri="{FF2B5EF4-FFF2-40B4-BE49-F238E27FC236}">
                <a16:creationId xmlns:a16="http://schemas.microsoft.com/office/drawing/2014/main" id="{DF09A9C6-D25F-46D1-97EA-766226B0B51B}"/>
              </a:ext>
            </a:extLst>
          </p:cNvPr>
          <p:cNvSpPr>
            <a:spLocks noGrp="1"/>
          </p:cNvSpPr>
          <p:nvPr>
            <p:ph sz="half" idx="2"/>
          </p:nvPr>
        </p:nvSpPr>
        <p:spPr/>
        <p:txBody>
          <a:bodyPr>
            <a:normAutofit fontScale="62500" lnSpcReduction="20000"/>
          </a:bodyPr>
          <a:lstStyle/>
          <a:p>
            <a:pPr marL="0" indent="0" algn="l">
              <a:buNone/>
            </a:pPr>
            <a:r>
              <a:rPr lang="en-US" b="1" i="0" dirty="0">
                <a:solidFill>
                  <a:srgbClr val="006699"/>
                </a:solidFill>
                <a:effectLst/>
                <a:latin typeface="verdana" panose="020B0604030504040204" pitchFamily="34" charset="0"/>
              </a:rPr>
              <a:t>else</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#newNode will be added after tail such that tail's next will point to </a:t>
            </a:r>
            <a:r>
              <a:rPr lang="en-US" b="0" i="0" dirty="0" err="1">
                <a:solidFill>
                  <a:srgbClr val="008200"/>
                </a:solidFill>
                <a:effectLst/>
                <a:latin typeface="verdana" panose="020B0604030504040204" pitchFamily="34" charset="0"/>
              </a:rPr>
              <a:t>newNode</a:t>
            </a:r>
            <a:r>
              <a:rPr lang="en-US" b="0" i="0" dirty="0">
                <a:solidFill>
                  <a:srgbClr val="008200"/>
                </a:solidFill>
                <a:effectLst/>
                <a:latin typeface="verdana" panose="020B0604030504040204" pitchFamily="34" charset="0"/>
              </a:rPr>
              <a:t>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self.tail.next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newNode</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#newNode's previous will point to tail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newNode.previous</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self.tail</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#newNode will become new tail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self.tail</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newNode</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#As it is last node, tail's next will point to None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self.tail.next</a:t>
            </a:r>
            <a:r>
              <a:rPr lang="en-US" b="0" i="0" dirty="0">
                <a:solidFill>
                  <a:srgbClr val="000000"/>
                </a:solidFill>
                <a:effectLst/>
                <a:latin typeface="verdana" panose="020B0604030504040204" pitchFamily="34" charset="0"/>
              </a:rPr>
              <a:t> = None;    </a:t>
            </a:r>
          </a:p>
          <a:p>
            <a:endParaRPr lang="en-US" dirty="0"/>
          </a:p>
        </p:txBody>
      </p:sp>
    </p:spTree>
    <p:extLst>
      <p:ext uri="{BB962C8B-B14F-4D97-AF65-F5344CB8AC3E}">
        <p14:creationId xmlns:p14="http://schemas.microsoft.com/office/powerpoint/2010/main" val="30888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Adding Nodes to the Doubly Linked List</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2155826"/>
            <a:ext cx="5983606" cy="3760891"/>
          </a:xfrm>
        </p:spPr>
        <p:txBody>
          <a:bodyPr>
            <a:normAutofit fontScale="70000" lnSpcReduction="20000"/>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#Add nodes to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(1);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(2);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(3);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(4);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(5);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37311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Adding Nodes to the Doubly Linked List</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2155826"/>
            <a:ext cx="5983606" cy="3760891"/>
          </a:xfrm>
        </p:spPr>
        <p:txBody>
          <a:bodyPr>
            <a:normAutofit/>
          </a:bodyPr>
          <a:lstStyle/>
          <a:p>
            <a:pPr marL="0" indent="0" algn="l">
              <a:buNone/>
            </a:pPr>
            <a:r>
              <a:rPr lang="en-US" sz="2400" b="0" i="0" dirty="0">
                <a:effectLst/>
                <a:latin typeface="Roboto"/>
              </a:rPr>
              <a:t>A node can be added in four ways</a:t>
            </a:r>
          </a:p>
          <a:p>
            <a:pPr marL="342900" indent="-342900" algn="l">
              <a:buFont typeface="+mj-lt"/>
              <a:buAutoNum type="arabicPeriod"/>
            </a:pPr>
            <a:r>
              <a:rPr lang="en-US" sz="2400" b="0" i="0" dirty="0">
                <a:effectLst/>
                <a:latin typeface="Roboto"/>
              </a:rPr>
              <a:t>At the front of the DLL</a:t>
            </a:r>
          </a:p>
          <a:p>
            <a:pPr marL="342900" indent="-342900" algn="l">
              <a:buFont typeface="+mj-lt"/>
              <a:buAutoNum type="arabicPeriod"/>
            </a:pPr>
            <a:r>
              <a:rPr lang="en-US" sz="2400" b="0" i="0" dirty="0">
                <a:effectLst/>
                <a:latin typeface="Roboto"/>
              </a:rPr>
              <a:t>After a given node.</a:t>
            </a:r>
          </a:p>
          <a:p>
            <a:pPr marL="342900" indent="-342900" algn="l">
              <a:buFont typeface="+mj-lt"/>
              <a:buAutoNum type="arabicPeriod"/>
            </a:pPr>
            <a:r>
              <a:rPr lang="en-US" sz="2400" b="0" i="0" dirty="0">
                <a:effectLst/>
                <a:latin typeface="Roboto"/>
              </a:rPr>
              <a:t>At the end of the DLL</a:t>
            </a:r>
          </a:p>
          <a:p>
            <a:pPr marL="342900" indent="-342900" algn="l">
              <a:buFont typeface="+mj-lt"/>
              <a:buAutoNum type="arabicPeriod"/>
            </a:pPr>
            <a:r>
              <a:rPr lang="en-US" sz="2400" b="0" i="0" dirty="0">
                <a:effectLst/>
                <a:latin typeface="Roboto"/>
              </a:rPr>
              <a:t>Before a given node.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3350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3063-0745-4241-89BB-8C29CF62077D}"/>
              </a:ext>
            </a:extLst>
          </p:cNvPr>
          <p:cNvSpPr>
            <a:spLocks noGrp="1"/>
          </p:cNvSpPr>
          <p:nvPr>
            <p:ph type="title"/>
          </p:nvPr>
        </p:nvSpPr>
        <p:spPr/>
        <p:txBody>
          <a:bodyPr/>
          <a:lstStyle/>
          <a:p>
            <a:r>
              <a:rPr lang="en-US" dirty="0"/>
              <a:t>Add a node at the front:</a:t>
            </a:r>
          </a:p>
        </p:txBody>
      </p:sp>
      <p:pic>
        <p:nvPicPr>
          <p:cNvPr id="5" name="Picture 2" descr="dll_add_front">
            <a:extLst>
              <a:ext uri="{FF2B5EF4-FFF2-40B4-BE49-F238E27FC236}">
                <a16:creationId xmlns:a16="http://schemas.microsoft.com/office/drawing/2014/main" id="{878D019D-A402-487C-9EB5-E2CDA711A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8951" y="2657475"/>
            <a:ext cx="9554098" cy="296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ADB556-FC20-4CD3-8423-DEDA12891865}"/>
              </a:ext>
            </a:extLst>
          </p:cNvPr>
          <p:cNvSpPr>
            <a:spLocks noGrp="1"/>
          </p:cNvSpPr>
          <p:nvPr>
            <p:ph type="title"/>
          </p:nvPr>
        </p:nvSpPr>
        <p:spPr/>
        <p:txBody>
          <a:bodyPr/>
          <a:lstStyle/>
          <a:p>
            <a:r>
              <a:rPr lang="en-US" dirty="0"/>
              <a:t>Add a node at the front </a:t>
            </a:r>
            <a:r>
              <a:rPr lang="en-US" b="1" dirty="0"/>
              <a:t>push() </a:t>
            </a:r>
            <a:r>
              <a:rPr lang="en-US" dirty="0"/>
              <a:t>method</a:t>
            </a:r>
          </a:p>
        </p:txBody>
      </p:sp>
      <p:sp>
        <p:nvSpPr>
          <p:cNvPr id="5" name="Content Placeholder 4">
            <a:extLst>
              <a:ext uri="{FF2B5EF4-FFF2-40B4-BE49-F238E27FC236}">
                <a16:creationId xmlns:a16="http://schemas.microsoft.com/office/drawing/2014/main" id="{21330B49-DC87-4038-A137-CC1D4E9CB83E}"/>
              </a:ext>
            </a:extLst>
          </p:cNvPr>
          <p:cNvSpPr>
            <a:spLocks noGrp="1"/>
          </p:cNvSpPr>
          <p:nvPr>
            <p:ph sz="half" idx="1"/>
          </p:nvPr>
        </p:nvSpPr>
        <p:spPr>
          <a:xfrm>
            <a:off x="1097280" y="2120900"/>
            <a:ext cx="4639736" cy="4254733"/>
          </a:xfrm>
        </p:spPr>
        <p:txBody>
          <a:bodyPr>
            <a:normAutofit fontScale="40000" lnSpcReduction="20000"/>
          </a:bodyPr>
          <a:lstStyle/>
          <a:p>
            <a:pPr marL="0" indent="0" algn="l">
              <a:buNone/>
            </a:pPr>
            <a:r>
              <a:rPr lang="en-US" sz="2500" b="1" i="0" dirty="0">
                <a:solidFill>
                  <a:srgbClr val="006699"/>
                </a:solidFill>
                <a:effectLst/>
                <a:latin typeface="verdana" panose="020B0604030504040204" pitchFamily="34" charset="0"/>
              </a:rPr>
              <a:t>def</a:t>
            </a:r>
            <a:r>
              <a:rPr lang="en-US" sz="2500" b="0" i="0" dirty="0">
                <a:solidFill>
                  <a:srgbClr val="000000"/>
                </a:solidFill>
                <a:effectLst/>
                <a:latin typeface="verdana" panose="020B0604030504040204" pitchFamily="34" charset="0"/>
              </a:rPr>
              <a:t> push(self, data):    </a:t>
            </a:r>
          </a:p>
          <a:p>
            <a:pPr marL="0" indent="0" algn="l">
              <a:buNone/>
            </a:pPr>
            <a:r>
              <a:rPr lang="en-US" sz="2500" b="0" i="0" dirty="0">
                <a:solidFill>
                  <a:srgbClr val="000000"/>
                </a:solidFill>
                <a:effectLst/>
                <a:latin typeface="verdana" panose="020B0604030504040204" pitchFamily="34" charset="0"/>
              </a:rPr>
              <a:t>        </a:t>
            </a:r>
            <a:r>
              <a:rPr lang="en-US" sz="2500" b="0" i="0" dirty="0">
                <a:solidFill>
                  <a:srgbClr val="008200"/>
                </a:solidFill>
                <a:effectLst/>
                <a:latin typeface="verdana" panose="020B0604030504040204" pitchFamily="34" charset="0"/>
              </a:rPr>
              <a:t>#1 &amp; 2 Create a new node  </a:t>
            </a: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0" i="0" dirty="0" err="1">
                <a:solidFill>
                  <a:srgbClr val="000000"/>
                </a:solidFill>
                <a:effectLst/>
                <a:latin typeface="verdana" panose="020B0604030504040204" pitchFamily="34" charset="0"/>
              </a:rPr>
              <a:t>newNode</a:t>
            </a:r>
            <a:r>
              <a:rPr lang="en-US" sz="2500" b="0" i="0" dirty="0">
                <a:solidFill>
                  <a:srgbClr val="000000"/>
                </a:solidFill>
                <a:effectLst/>
                <a:latin typeface="verdana" panose="020B0604030504040204" pitchFamily="34" charset="0"/>
              </a:rPr>
              <a:t> = Node(data);    </a:t>
            </a:r>
          </a:p>
          <a:p>
            <a:pPr marL="0" indent="0" algn="l">
              <a:buNone/>
            </a:pP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0" i="0" dirty="0">
                <a:solidFill>
                  <a:srgbClr val="008200"/>
                </a:solidFill>
                <a:effectLst/>
                <a:latin typeface="verdana" panose="020B0604030504040204" pitchFamily="34" charset="0"/>
              </a:rPr>
              <a:t>#If list is empty  </a:t>
            </a: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1" i="0" dirty="0">
                <a:solidFill>
                  <a:srgbClr val="006699"/>
                </a:solidFill>
                <a:effectLst/>
                <a:latin typeface="verdana" panose="020B0604030504040204" pitchFamily="34" charset="0"/>
              </a:rPr>
              <a:t>if</a:t>
            </a:r>
            <a:r>
              <a:rPr lang="en-US" sz="2500" b="0" i="0" dirty="0">
                <a:solidFill>
                  <a:srgbClr val="000000"/>
                </a:solidFill>
                <a:effectLst/>
                <a:latin typeface="verdana" panose="020B0604030504040204" pitchFamily="34" charset="0"/>
              </a:rPr>
              <a:t>(</a:t>
            </a:r>
            <a:r>
              <a:rPr lang="en-US" sz="2500" b="0" i="0" dirty="0" err="1">
                <a:solidFill>
                  <a:srgbClr val="000000"/>
                </a:solidFill>
                <a:effectLst/>
                <a:latin typeface="verdana" panose="020B0604030504040204" pitchFamily="34" charset="0"/>
              </a:rPr>
              <a:t>self.head</a:t>
            </a:r>
            <a:r>
              <a:rPr lang="en-US" sz="2500" b="0" i="0" dirty="0">
                <a:solidFill>
                  <a:srgbClr val="000000"/>
                </a:solidFill>
                <a:effectLst/>
                <a:latin typeface="verdana" panose="020B0604030504040204" pitchFamily="34" charset="0"/>
              </a:rPr>
              <a:t> == None):    </a:t>
            </a:r>
          </a:p>
          <a:p>
            <a:pPr marL="0" indent="0" algn="l">
              <a:buNone/>
            </a:pPr>
            <a:r>
              <a:rPr lang="en-US" sz="2500" b="0" i="0" dirty="0">
                <a:solidFill>
                  <a:srgbClr val="000000"/>
                </a:solidFill>
                <a:effectLst/>
                <a:latin typeface="verdana" panose="020B0604030504040204" pitchFamily="34" charset="0"/>
              </a:rPr>
              <a:t>            </a:t>
            </a:r>
            <a:r>
              <a:rPr lang="en-US" sz="2500" b="0" i="0" dirty="0">
                <a:solidFill>
                  <a:srgbClr val="008200"/>
                </a:solidFill>
                <a:effectLst/>
                <a:latin typeface="verdana" panose="020B0604030504040204" pitchFamily="34" charset="0"/>
              </a:rPr>
              <a:t>#Both head and tail will point to </a:t>
            </a:r>
            <a:r>
              <a:rPr lang="en-US" sz="2500" b="0" i="0" dirty="0" err="1">
                <a:solidFill>
                  <a:srgbClr val="008200"/>
                </a:solidFill>
                <a:effectLst/>
                <a:latin typeface="verdana" panose="020B0604030504040204" pitchFamily="34" charset="0"/>
              </a:rPr>
              <a:t>newNode</a:t>
            </a:r>
            <a:r>
              <a:rPr lang="en-US" sz="2500" b="0" i="0" dirty="0">
                <a:solidFill>
                  <a:srgbClr val="008200"/>
                </a:solidFill>
                <a:effectLst/>
                <a:latin typeface="verdana" panose="020B0604030504040204" pitchFamily="34" charset="0"/>
              </a:rPr>
              <a:t>  </a:t>
            </a: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0" i="0" dirty="0" err="1">
                <a:solidFill>
                  <a:srgbClr val="000000"/>
                </a:solidFill>
                <a:effectLst/>
                <a:latin typeface="verdana" panose="020B0604030504040204" pitchFamily="34" charset="0"/>
              </a:rPr>
              <a:t>self.head</a:t>
            </a:r>
            <a:r>
              <a:rPr lang="en-US" sz="2500" b="0" i="0" dirty="0">
                <a:solidFill>
                  <a:srgbClr val="000000"/>
                </a:solidFill>
                <a:effectLst/>
                <a:latin typeface="verdana" panose="020B0604030504040204" pitchFamily="34" charset="0"/>
              </a:rPr>
              <a:t> = </a:t>
            </a:r>
            <a:r>
              <a:rPr lang="en-US" sz="2500" b="0" i="0" dirty="0" err="1">
                <a:solidFill>
                  <a:srgbClr val="000000"/>
                </a:solidFill>
                <a:effectLst/>
                <a:latin typeface="verdana" panose="020B0604030504040204" pitchFamily="34" charset="0"/>
              </a:rPr>
              <a:t>self.tail</a:t>
            </a:r>
            <a:r>
              <a:rPr lang="en-US" sz="2500" b="0" i="0" dirty="0">
                <a:solidFill>
                  <a:srgbClr val="000000"/>
                </a:solidFill>
                <a:effectLst/>
                <a:latin typeface="verdana" panose="020B0604030504040204" pitchFamily="34" charset="0"/>
              </a:rPr>
              <a:t> = </a:t>
            </a:r>
            <a:r>
              <a:rPr lang="en-US" sz="2500" b="0" i="0" dirty="0" err="1">
                <a:solidFill>
                  <a:srgbClr val="000000"/>
                </a:solidFill>
                <a:effectLst/>
                <a:latin typeface="verdana" panose="020B0604030504040204" pitchFamily="34" charset="0"/>
              </a:rPr>
              <a:t>newNode</a:t>
            </a: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0" i="0" dirty="0">
                <a:solidFill>
                  <a:srgbClr val="008200"/>
                </a:solidFill>
                <a:effectLst/>
                <a:latin typeface="verdana" panose="020B0604030504040204" pitchFamily="34" charset="0"/>
              </a:rPr>
              <a:t>#head's previous will point to None  </a:t>
            </a: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0" i="0" dirty="0" err="1">
                <a:solidFill>
                  <a:srgbClr val="000000"/>
                </a:solidFill>
                <a:effectLst/>
                <a:latin typeface="verdana" panose="020B0604030504040204" pitchFamily="34" charset="0"/>
              </a:rPr>
              <a:t>self.head.previous</a:t>
            </a:r>
            <a:r>
              <a:rPr lang="en-US" sz="2500" b="0" i="0" dirty="0">
                <a:solidFill>
                  <a:srgbClr val="000000"/>
                </a:solidFill>
                <a:effectLst/>
                <a:latin typeface="verdana" panose="020B0604030504040204" pitchFamily="34" charset="0"/>
              </a:rPr>
              <a:t> = None;    </a:t>
            </a:r>
          </a:p>
          <a:p>
            <a:pPr marL="0" indent="0" algn="l">
              <a:buNone/>
            </a:pPr>
            <a:r>
              <a:rPr lang="en-US" sz="2500" b="0" i="0" dirty="0">
                <a:solidFill>
                  <a:srgbClr val="000000"/>
                </a:solidFill>
                <a:effectLst/>
                <a:latin typeface="verdana" panose="020B0604030504040204" pitchFamily="34" charset="0"/>
              </a:rPr>
              <a:t>            </a:t>
            </a:r>
            <a:r>
              <a:rPr lang="en-US" sz="2500" b="0" i="0" dirty="0">
                <a:solidFill>
                  <a:srgbClr val="008200"/>
                </a:solidFill>
                <a:effectLst/>
                <a:latin typeface="verdana" panose="020B0604030504040204" pitchFamily="34" charset="0"/>
              </a:rPr>
              <a:t>#tail's next will point to None, as it is the last node of the list  </a:t>
            </a:r>
            <a:r>
              <a:rPr lang="en-US" sz="2500" b="0" i="0" dirty="0">
                <a:solidFill>
                  <a:srgbClr val="000000"/>
                </a:solidFill>
                <a:effectLst/>
                <a:latin typeface="verdana" panose="020B0604030504040204" pitchFamily="34" charset="0"/>
              </a:rPr>
              <a:t>  </a:t>
            </a:r>
          </a:p>
          <a:p>
            <a:pPr marL="0" indent="0" algn="l">
              <a:buNone/>
            </a:pPr>
            <a:r>
              <a:rPr lang="en-US" sz="2500" b="0" i="0" dirty="0">
                <a:solidFill>
                  <a:srgbClr val="000000"/>
                </a:solidFill>
                <a:effectLst/>
                <a:latin typeface="verdana" panose="020B0604030504040204" pitchFamily="34" charset="0"/>
              </a:rPr>
              <a:t>            </a:t>
            </a:r>
            <a:r>
              <a:rPr lang="en-US" sz="2500" b="0" i="0" dirty="0" err="1">
                <a:solidFill>
                  <a:srgbClr val="000000"/>
                </a:solidFill>
                <a:effectLst/>
                <a:latin typeface="verdana" panose="020B0604030504040204" pitchFamily="34" charset="0"/>
              </a:rPr>
              <a:t>self.tail.next</a:t>
            </a:r>
            <a:r>
              <a:rPr lang="en-US" sz="2500" b="0" i="0" dirty="0">
                <a:solidFill>
                  <a:srgbClr val="000000"/>
                </a:solidFill>
                <a:effectLst/>
                <a:latin typeface="verdana" panose="020B0604030504040204" pitchFamily="34" charset="0"/>
              </a:rPr>
              <a:t> = None;</a:t>
            </a:r>
          </a:p>
          <a:p>
            <a:endParaRPr lang="en-US" dirty="0"/>
          </a:p>
        </p:txBody>
      </p:sp>
      <p:sp>
        <p:nvSpPr>
          <p:cNvPr id="6" name="Content Placeholder 5">
            <a:extLst>
              <a:ext uri="{FF2B5EF4-FFF2-40B4-BE49-F238E27FC236}">
                <a16:creationId xmlns:a16="http://schemas.microsoft.com/office/drawing/2014/main" id="{63DB77DA-F3F5-47F0-B354-359C35DB3342}"/>
              </a:ext>
            </a:extLst>
          </p:cNvPr>
          <p:cNvSpPr>
            <a:spLocks noGrp="1"/>
          </p:cNvSpPr>
          <p:nvPr>
            <p:ph sz="half" idx="2"/>
          </p:nvPr>
        </p:nvSpPr>
        <p:spPr>
          <a:xfrm>
            <a:off x="6515944" y="2120899"/>
            <a:ext cx="4639736" cy="4156075"/>
          </a:xfrm>
        </p:spPr>
        <p:txBody>
          <a:bodyPr>
            <a:noAutofit/>
          </a:bodyPr>
          <a:lstStyle/>
          <a:p>
            <a:pPr marL="0" indent="0" algn="l">
              <a:buNone/>
            </a:pPr>
            <a:r>
              <a:rPr lang="en-US" sz="1100" b="1" i="0" dirty="0">
                <a:solidFill>
                  <a:srgbClr val="006699"/>
                </a:solidFill>
                <a:effectLst/>
                <a:latin typeface="verdana" panose="020B0604030504040204" pitchFamily="34" charset="0"/>
              </a:rPr>
              <a:t>else</a:t>
            </a:r>
            <a:r>
              <a:rPr lang="en-US" sz="1100" b="0" i="0" dirty="0">
                <a:solidFill>
                  <a:srgbClr val="000000"/>
                </a:solidFill>
                <a:effectLst/>
                <a:latin typeface="verdana" panose="020B0604030504040204" pitchFamily="34" charset="0"/>
              </a:rPr>
              <a:t>:    </a:t>
            </a:r>
          </a:p>
          <a:p>
            <a:pPr marL="0" indent="0" algn="l">
              <a:buNone/>
            </a:pPr>
            <a:r>
              <a:rPr lang="en-US" sz="1100" b="0" i="0" dirty="0">
                <a:solidFill>
                  <a:srgbClr val="000000"/>
                </a:solidFill>
                <a:effectLst/>
                <a:latin typeface="verdana" panose="020B0604030504040204" pitchFamily="34" charset="0"/>
              </a:rPr>
              <a:t>           </a:t>
            </a:r>
            <a:r>
              <a:rPr lang="en-US" sz="1100" b="0" i="0" dirty="0">
                <a:solidFill>
                  <a:schemeClr val="accent1">
                    <a:lumMod val="75000"/>
                  </a:schemeClr>
                </a:solidFill>
                <a:effectLst/>
                <a:latin typeface="verdana" panose="020B0604030504040204" pitchFamily="34" charset="0"/>
              </a:rPr>
              <a:t># 3. Make next of new node as head and previous as NULL </a:t>
            </a:r>
          </a:p>
          <a:p>
            <a:pPr marL="0" indent="0" algn="l">
              <a:buNone/>
            </a:pPr>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newNode.next</a:t>
            </a:r>
            <a:r>
              <a:rPr lang="en-US" sz="1100" b="0" i="0" dirty="0">
                <a:solidFill>
                  <a:srgbClr val="000000"/>
                </a:solidFill>
                <a:effectLst/>
                <a:latin typeface="verdana" panose="020B0604030504040204" pitchFamily="34" charset="0"/>
              </a:rPr>
              <a:t> = </a:t>
            </a:r>
            <a:r>
              <a:rPr lang="en-US" sz="1100" b="0" i="0" dirty="0" err="1">
                <a:solidFill>
                  <a:srgbClr val="000000"/>
                </a:solidFill>
                <a:effectLst/>
                <a:latin typeface="verdana" panose="020B0604030504040204" pitchFamily="34" charset="0"/>
              </a:rPr>
              <a:t>self.head</a:t>
            </a:r>
            <a:r>
              <a:rPr lang="en-US" sz="1100" b="0" i="0" dirty="0">
                <a:solidFill>
                  <a:srgbClr val="000000"/>
                </a:solidFill>
                <a:effectLst/>
                <a:latin typeface="verdana" panose="020B0604030504040204" pitchFamily="34" charset="0"/>
              </a:rPr>
              <a:t> </a:t>
            </a:r>
          </a:p>
          <a:p>
            <a:pPr marL="0" indent="0" algn="l">
              <a:buNone/>
            </a:pPr>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newNode.previous</a:t>
            </a:r>
            <a:r>
              <a:rPr lang="en-US" sz="1100" b="0" i="0" dirty="0">
                <a:solidFill>
                  <a:srgbClr val="000000"/>
                </a:solidFill>
                <a:effectLst/>
                <a:latin typeface="verdana" panose="020B0604030504040204" pitchFamily="34" charset="0"/>
              </a:rPr>
              <a:t> = None</a:t>
            </a:r>
          </a:p>
          <a:p>
            <a:pPr marL="0" indent="0" algn="l">
              <a:buNone/>
            </a:pPr>
            <a:r>
              <a:rPr lang="en-US" sz="1100" b="0" i="0" dirty="0">
                <a:solidFill>
                  <a:srgbClr val="000000"/>
                </a:solidFill>
                <a:effectLst/>
                <a:latin typeface="verdana" panose="020B0604030504040204" pitchFamily="34" charset="0"/>
              </a:rPr>
              <a:t>  </a:t>
            </a:r>
          </a:p>
          <a:p>
            <a:pPr marL="0" indent="0" algn="l">
              <a:buNone/>
            </a:pPr>
            <a:r>
              <a:rPr lang="en-US" sz="1100" b="0" i="0" dirty="0">
                <a:solidFill>
                  <a:srgbClr val="000000"/>
                </a:solidFill>
                <a:effectLst/>
                <a:latin typeface="verdana" panose="020B0604030504040204" pitchFamily="34" charset="0"/>
              </a:rPr>
              <a:t>            </a:t>
            </a:r>
            <a:r>
              <a:rPr lang="en-US" sz="1100" b="0" i="0" dirty="0">
                <a:solidFill>
                  <a:schemeClr val="accent1">
                    <a:lumMod val="75000"/>
                  </a:schemeClr>
                </a:solidFill>
                <a:effectLst/>
                <a:latin typeface="verdana" panose="020B0604030504040204" pitchFamily="34" charset="0"/>
              </a:rPr>
              <a:t># 4. change </a:t>
            </a:r>
            <a:r>
              <a:rPr lang="en-US" sz="1100" b="0" i="0" dirty="0" err="1">
                <a:solidFill>
                  <a:schemeClr val="accent1">
                    <a:lumMod val="75000"/>
                  </a:schemeClr>
                </a:solidFill>
                <a:effectLst/>
                <a:latin typeface="verdana" panose="020B0604030504040204" pitchFamily="34" charset="0"/>
              </a:rPr>
              <a:t>prev</a:t>
            </a:r>
            <a:r>
              <a:rPr lang="en-US" sz="1100" b="0" i="0" dirty="0">
                <a:solidFill>
                  <a:schemeClr val="accent1">
                    <a:lumMod val="75000"/>
                  </a:schemeClr>
                </a:solidFill>
                <a:effectLst/>
                <a:latin typeface="verdana" panose="020B0604030504040204" pitchFamily="34" charset="0"/>
              </a:rPr>
              <a:t> of head node to new node  </a:t>
            </a:r>
          </a:p>
          <a:p>
            <a:pPr marL="0" indent="0" algn="l">
              <a:buNone/>
            </a:pPr>
            <a:r>
              <a:rPr lang="en-US" sz="1100" b="0" i="0" dirty="0">
                <a:solidFill>
                  <a:srgbClr val="000000"/>
                </a:solidFill>
                <a:effectLst/>
                <a:latin typeface="verdana" panose="020B0604030504040204" pitchFamily="34" charset="0"/>
              </a:rPr>
              <a:t>            </a:t>
            </a:r>
            <a:r>
              <a:rPr lang="en-US" sz="1100" b="0" i="0" dirty="0">
                <a:solidFill>
                  <a:srgbClr val="0070C0"/>
                </a:solidFill>
                <a:effectLst/>
                <a:latin typeface="verdana" panose="020B0604030504040204" pitchFamily="34" charset="0"/>
              </a:rPr>
              <a:t>if</a:t>
            </a:r>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self.head</a:t>
            </a:r>
            <a:r>
              <a:rPr lang="en-US" sz="1100" b="0" i="0" dirty="0">
                <a:solidFill>
                  <a:srgbClr val="000000"/>
                </a:solidFill>
                <a:effectLst/>
                <a:latin typeface="verdana" panose="020B0604030504040204" pitchFamily="34" charset="0"/>
              </a:rPr>
              <a:t> is not None: </a:t>
            </a:r>
          </a:p>
          <a:p>
            <a:pPr marL="0" indent="0" algn="l">
              <a:buNone/>
            </a:pPr>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self.head.previous</a:t>
            </a:r>
            <a:r>
              <a:rPr lang="en-US" sz="1100" b="0" i="0" dirty="0">
                <a:solidFill>
                  <a:srgbClr val="000000"/>
                </a:solidFill>
                <a:effectLst/>
                <a:latin typeface="verdana" panose="020B0604030504040204" pitchFamily="34" charset="0"/>
              </a:rPr>
              <a:t> = </a:t>
            </a:r>
            <a:r>
              <a:rPr lang="en-US" sz="1100" b="0" i="0" dirty="0" err="1">
                <a:solidFill>
                  <a:srgbClr val="000000"/>
                </a:solidFill>
                <a:effectLst/>
                <a:latin typeface="verdana" panose="020B0604030504040204" pitchFamily="34" charset="0"/>
              </a:rPr>
              <a:t>newNode</a:t>
            </a:r>
            <a:r>
              <a:rPr lang="en-US" sz="1100" b="0" i="0" dirty="0">
                <a:solidFill>
                  <a:srgbClr val="000000"/>
                </a:solidFill>
                <a:effectLst/>
                <a:latin typeface="verdana" panose="020B0604030504040204" pitchFamily="34" charset="0"/>
              </a:rPr>
              <a:t> </a:t>
            </a:r>
          </a:p>
          <a:p>
            <a:pPr marL="0" indent="0" algn="l">
              <a:buNone/>
            </a:pPr>
            <a:r>
              <a:rPr lang="en-US" sz="1100" b="0" i="0" dirty="0">
                <a:solidFill>
                  <a:srgbClr val="000000"/>
                </a:solidFill>
                <a:effectLst/>
                <a:latin typeface="verdana" panose="020B0604030504040204" pitchFamily="34" charset="0"/>
              </a:rPr>
              <a:t>  </a:t>
            </a:r>
          </a:p>
          <a:p>
            <a:pPr marL="0" indent="0" algn="l">
              <a:buNone/>
            </a:pPr>
            <a:r>
              <a:rPr lang="en-US" sz="1100" b="0" i="0" dirty="0">
                <a:solidFill>
                  <a:srgbClr val="000000"/>
                </a:solidFill>
                <a:effectLst/>
                <a:latin typeface="verdana" panose="020B0604030504040204" pitchFamily="34" charset="0"/>
              </a:rPr>
              <a:t>            </a:t>
            </a:r>
            <a:r>
              <a:rPr lang="en-US" sz="1100" b="0" i="0" dirty="0">
                <a:solidFill>
                  <a:schemeClr val="accent1">
                    <a:lumMod val="75000"/>
                  </a:schemeClr>
                </a:solidFill>
                <a:effectLst/>
                <a:latin typeface="verdana" panose="020B0604030504040204" pitchFamily="34" charset="0"/>
              </a:rPr>
              <a:t># 5. move the head to point to the new node </a:t>
            </a:r>
          </a:p>
          <a:p>
            <a:pPr marL="0" indent="0" algn="l">
              <a:buNone/>
            </a:pPr>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self.head</a:t>
            </a:r>
            <a:r>
              <a:rPr lang="en-US" sz="1100" b="0" i="0" dirty="0">
                <a:solidFill>
                  <a:srgbClr val="000000"/>
                </a:solidFill>
                <a:effectLst/>
                <a:latin typeface="verdana" panose="020B0604030504040204" pitchFamily="34" charset="0"/>
              </a:rPr>
              <a:t> = </a:t>
            </a:r>
            <a:r>
              <a:rPr lang="en-US" sz="1100" b="0" i="0" dirty="0" err="1">
                <a:solidFill>
                  <a:srgbClr val="000000"/>
                </a:solidFill>
                <a:effectLst/>
                <a:latin typeface="verdana" panose="020B0604030504040204" pitchFamily="34" charset="0"/>
              </a:rPr>
              <a:t>newNode</a:t>
            </a:r>
            <a:r>
              <a:rPr lang="en-US" sz="1100" b="0" i="0" dirty="0">
                <a:solidFill>
                  <a:srgbClr val="000000"/>
                </a:solidFill>
                <a:effectLst/>
                <a:latin typeface="verdana" panose="020B0604030504040204" pitchFamily="34" charset="0"/>
              </a:rPr>
              <a:t> </a:t>
            </a:r>
            <a:endParaRPr lang="en-US" sz="1100" dirty="0"/>
          </a:p>
        </p:txBody>
      </p:sp>
    </p:spTree>
    <p:extLst>
      <p:ext uri="{BB962C8B-B14F-4D97-AF65-F5344CB8AC3E}">
        <p14:creationId xmlns:p14="http://schemas.microsoft.com/office/powerpoint/2010/main" val="1813748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Adding Nodes to the Doubly Linked List</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fontScale="62500" lnSpcReduction="20000"/>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#Add nodes to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(1);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(2);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(3);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(4);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(5);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a:p>
            <a:pPr marL="0" indent="0" algn="l">
              <a:buNone/>
            </a:pPr>
            <a:r>
              <a:rPr lang="en-US" b="0" i="0" dirty="0">
                <a:solidFill>
                  <a:schemeClr val="accent1">
                    <a:lumMod val="75000"/>
                  </a:schemeClr>
                </a:solidFill>
                <a:effectLst/>
                <a:latin typeface="verdana" panose="020B0604030504040204" pitchFamily="34" charset="0"/>
              </a:rPr>
              <a:t># Add node at the beginning of the list</a:t>
            </a:r>
          </a:p>
          <a:p>
            <a:pPr marL="0" indent="0" algn="l">
              <a:buNone/>
            </a:pPr>
            <a:r>
              <a:rPr lang="en-US" dirty="0" err="1">
                <a:solidFill>
                  <a:srgbClr val="000000"/>
                </a:solidFill>
                <a:latin typeface="verdana" panose="020B0604030504040204" pitchFamily="34" charset="0"/>
              </a:rPr>
              <a:t>dList.push</a:t>
            </a:r>
            <a:r>
              <a:rPr lang="en-US" dirty="0">
                <a:solidFill>
                  <a:srgbClr val="000000"/>
                </a:solidFill>
                <a:latin typeface="verdana" panose="020B0604030504040204" pitchFamily="34" charset="0"/>
              </a:rPr>
              <a:t>(6)</a:t>
            </a:r>
          </a:p>
          <a:p>
            <a:pPr marL="0" indent="0" algn="l">
              <a:buNone/>
            </a:pP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endParaRPr lang="en-US" dirty="0">
              <a:solidFill>
                <a:srgbClr val="000000"/>
              </a:solidFill>
              <a:latin typeface="verdana" panose="020B0604030504040204" pitchFamily="34" charset="0"/>
            </a:endParaRP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a:t>
            </a: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8873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30A3-9487-4786-9751-39857E2B6472}"/>
              </a:ext>
            </a:extLst>
          </p:cNvPr>
          <p:cNvSpPr>
            <a:spLocks noGrp="1"/>
          </p:cNvSpPr>
          <p:nvPr>
            <p:ph type="title"/>
          </p:nvPr>
        </p:nvSpPr>
        <p:spPr/>
        <p:txBody>
          <a:bodyPr/>
          <a:lstStyle/>
          <a:p>
            <a:r>
              <a:rPr lang="en-US" dirty="0"/>
              <a:t>Add a node after a given node</a:t>
            </a:r>
          </a:p>
        </p:txBody>
      </p:sp>
      <p:pic>
        <p:nvPicPr>
          <p:cNvPr id="4" name="Content Placeholder 3">
            <a:extLst>
              <a:ext uri="{FF2B5EF4-FFF2-40B4-BE49-F238E27FC236}">
                <a16:creationId xmlns:a16="http://schemas.microsoft.com/office/drawing/2014/main" id="{78CF6B3C-1D11-4936-A116-33C3C8FC7184}"/>
              </a:ext>
            </a:extLst>
          </p:cNvPr>
          <p:cNvPicPr>
            <a:picLocks noGrp="1" noChangeAspect="1"/>
          </p:cNvPicPr>
          <p:nvPr>
            <p:ph idx="1"/>
          </p:nvPr>
        </p:nvPicPr>
        <p:blipFill>
          <a:blip r:embed="rId2"/>
          <a:stretch>
            <a:fillRect/>
          </a:stretch>
        </p:blipFill>
        <p:spPr>
          <a:xfrm>
            <a:off x="1254125" y="2526506"/>
            <a:ext cx="9744075" cy="2924175"/>
          </a:xfrm>
          <a:prstGeom prst="rect">
            <a:avLst/>
          </a:prstGeom>
        </p:spPr>
      </p:pic>
    </p:spTree>
    <p:extLst>
      <p:ext uri="{BB962C8B-B14F-4D97-AF65-F5344CB8AC3E}">
        <p14:creationId xmlns:p14="http://schemas.microsoft.com/office/powerpoint/2010/main" val="158888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0AE22-E3FD-421F-B38A-C0BE030D0792}"/>
              </a:ext>
            </a:extLst>
          </p:cNvPr>
          <p:cNvSpPr>
            <a:spLocks noGrp="1"/>
          </p:cNvSpPr>
          <p:nvPr>
            <p:ph type="title"/>
          </p:nvPr>
        </p:nvSpPr>
        <p:spPr>
          <a:xfrm>
            <a:off x="5172074" y="286603"/>
            <a:ext cx="5983605" cy="1450757"/>
          </a:xfrm>
        </p:spPr>
        <p:txBody>
          <a:bodyPr>
            <a:normAutofit/>
          </a:bodyPr>
          <a:lstStyle/>
          <a:p>
            <a:r>
              <a:rPr lang="en-US" dirty="0"/>
              <a:t>Introduction</a:t>
            </a:r>
          </a:p>
        </p:txBody>
      </p:sp>
      <p:pic>
        <p:nvPicPr>
          <p:cNvPr id="5" name="Picture 4" descr="Blockchain">
            <a:extLst>
              <a:ext uri="{FF2B5EF4-FFF2-40B4-BE49-F238E27FC236}">
                <a16:creationId xmlns:a16="http://schemas.microsoft.com/office/drawing/2014/main" id="{F8E16297-6F8A-4434-A8F3-35E8FFEC2B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 y="656363"/>
            <a:ext cx="4580077" cy="4580077"/>
          </a:xfrm>
          <a:prstGeom prst="rect">
            <a:avLst/>
          </a:prstGeom>
        </p:spPr>
      </p:pic>
      <p:cxnSp>
        <p:nvCxnSpPr>
          <p:cNvPr id="18" name="Straight Connector 1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C7AB1-8097-401C-8973-50B8CA4ABCA0}"/>
              </a:ext>
            </a:extLst>
          </p:cNvPr>
          <p:cNvSpPr>
            <a:spLocks noGrp="1"/>
          </p:cNvSpPr>
          <p:nvPr>
            <p:ph idx="1"/>
          </p:nvPr>
        </p:nvSpPr>
        <p:spPr>
          <a:xfrm>
            <a:off x="5172074" y="2108201"/>
            <a:ext cx="5983606" cy="3760891"/>
          </a:xfrm>
        </p:spPr>
        <p:txBody>
          <a:bodyPr>
            <a:normAutofit/>
          </a:bodyPr>
          <a:lstStyle/>
          <a:p>
            <a:pPr>
              <a:lnSpc>
                <a:spcPct val="110000"/>
              </a:lnSpc>
            </a:pPr>
            <a:r>
              <a:rPr lang="en-US" sz="1700" dirty="0"/>
              <a:t>A Doubly Linked List is an advanced version of Singly Linked List which has an additional pointer </a:t>
            </a:r>
            <a:r>
              <a:rPr lang="en-US" sz="1700" b="1" dirty="0" err="1"/>
              <a:t>prev</a:t>
            </a:r>
            <a:r>
              <a:rPr lang="en-US" sz="1700" dirty="0"/>
              <a:t> to store the location of the previous node.</a:t>
            </a:r>
          </a:p>
          <a:p>
            <a:pPr marL="0" indent="0">
              <a:lnSpc>
                <a:spcPct val="110000"/>
              </a:lnSpc>
              <a:buNone/>
            </a:pPr>
            <a:r>
              <a:rPr lang="en-US" sz="1700" dirty="0"/>
              <a:t> A Doubly Linked list is also made up of nodes, but as compared to the node used in Singly linked list, node in case of doubly linked list has 3 parts:</a:t>
            </a:r>
          </a:p>
          <a:p>
            <a:pPr marL="342900" indent="-342900">
              <a:lnSpc>
                <a:spcPct val="110000"/>
              </a:lnSpc>
              <a:buFont typeface="+mj-lt"/>
              <a:buAutoNum type="arabicPeriod"/>
            </a:pPr>
            <a:r>
              <a:rPr lang="en-US" sz="1700" b="1" dirty="0"/>
              <a:t>Data Part</a:t>
            </a:r>
            <a:r>
              <a:rPr lang="en-US" sz="1700" dirty="0"/>
              <a:t>: Holds the data</a:t>
            </a:r>
          </a:p>
          <a:p>
            <a:pPr marL="342900" indent="-342900">
              <a:lnSpc>
                <a:spcPct val="110000"/>
              </a:lnSpc>
              <a:buFont typeface="+mj-lt"/>
              <a:buAutoNum type="arabicPeriod"/>
            </a:pPr>
            <a:r>
              <a:rPr lang="en-US" sz="1700" b="1" dirty="0" err="1"/>
              <a:t>Prev</a:t>
            </a:r>
            <a:r>
              <a:rPr lang="en-US" sz="1700" b="1" dirty="0"/>
              <a:t> Address Part</a:t>
            </a:r>
            <a:r>
              <a:rPr lang="en-US" sz="1700" dirty="0"/>
              <a:t>: Holds the address of the previous node.</a:t>
            </a:r>
          </a:p>
          <a:p>
            <a:pPr marL="342900" indent="-342900">
              <a:lnSpc>
                <a:spcPct val="110000"/>
              </a:lnSpc>
              <a:buFont typeface="+mj-lt"/>
              <a:buAutoNum type="arabicPeriod"/>
            </a:pPr>
            <a:r>
              <a:rPr lang="en-US" sz="1700" b="1" dirty="0"/>
              <a:t>Next Address Part</a:t>
            </a:r>
            <a:r>
              <a:rPr lang="en-US" sz="1700" dirty="0"/>
              <a:t>: Holds the address of the next node.</a:t>
            </a:r>
          </a:p>
        </p:txBody>
      </p:sp>
      <p:sp>
        <p:nvSpPr>
          <p:cNvPr id="20" name="Rectangle 19">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4722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 a node after a given node</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a:bodyPr>
          <a:lstStyle/>
          <a:p>
            <a:pPr marL="0" indent="0" algn="l">
              <a:buNone/>
            </a:pPr>
            <a:r>
              <a:rPr lang="en-US" b="0" i="0" dirty="0">
                <a:solidFill>
                  <a:srgbClr val="000000"/>
                </a:solidFill>
                <a:effectLst/>
                <a:latin typeface="verdana" panose="020B0604030504040204" pitchFamily="34" charset="0"/>
              </a:rPr>
              <a:t>Algorithm</a:t>
            </a:r>
          </a:p>
          <a:p>
            <a:pPr marL="342900" indent="-342900" algn="l">
              <a:buAutoNum type="arabicPeriod"/>
            </a:pPr>
            <a:r>
              <a:rPr lang="en-US" b="0" i="0" dirty="0">
                <a:solidFill>
                  <a:schemeClr val="tx1"/>
                </a:solidFill>
                <a:effectLst/>
                <a:latin typeface="Consolas" panose="020B0609020204030204" pitchFamily="49" charset="0"/>
              </a:rPr>
              <a:t>check if the given </a:t>
            </a:r>
            <a:r>
              <a:rPr lang="en-US" b="0" i="0" dirty="0" err="1">
                <a:solidFill>
                  <a:schemeClr val="tx1"/>
                </a:solidFill>
                <a:effectLst/>
                <a:latin typeface="Consolas" panose="020B0609020204030204" pitchFamily="49" charset="0"/>
              </a:rPr>
              <a:t>prev_node</a:t>
            </a:r>
            <a:r>
              <a:rPr lang="en-US" b="0" i="0" dirty="0">
                <a:solidFill>
                  <a:schemeClr val="tx1"/>
                </a:solidFill>
                <a:effectLst/>
                <a:latin typeface="Consolas" panose="020B0609020204030204" pitchFamily="49" charset="0"/>
              </a:rPr>
              <a:t> is NULL </a:t>
            </a:r>
            <a:endParaRPr lang="en-US" dirty="0">
              <a:solidFill>
                <a:schemeClr val="tx1"/>
              </a:solidFill>
              <a:latin typeface="verdana" panose="020B0604030504040204" pitchFamily="34" charset="0"/>
            </a:endParaRPr>
          </a:p>
          <a:p>
            <a:pPr marL="342900" indent="-342900" algn="l">
              <a:buAutoNum type="arabicPeriod"/>
            </a:pPr>
            <a:r>
              <a:rPr lang="en-US" b="0" i="0" dirty="0">
                <a:solidFill>
                  <a:schemeClr val="tx1"/>
                </a:solidFill>
                <a:effectLst/>
                <a:latin typeface="Consolas" panose="020B0609020204030204" pitchFamily="49" charset="0"/>
              </a:rPr>
              <a:t>allocate node  &amp; </a:t>
            </a:r>
          </a:p>
          <a:p>
            <a:pPr marL="342900" indent="-342900" algn="l">
              <a:buAutoNum type="arabicPeriod"/>
            </a:pPr>
            <a:r>
              <a:rPr lang="en-US" b="0" i="0" dirty="0">
                <a:solidFill>
                  <a:schemeClr val="tx1"/>
                </a:solidFill>
                <a:effectLst/>
                <a:latin typeface="Consolas" panose="020B0609020204030204" pitchFamily="49" charset="0"/>
              </a:rPr>
              <a:t>put in the data </a:t>
            </a:r>
          </a:p>
          <a:p>
            <a:pPr marL="342900" indent="-342900" algn="l">
              <a:buAutoNum type="arabicPeriod"/>
            </a:pPr>
            <a:r>
              <a:rPr lang="en-US" b="0" i="0" dirty="0">
                <a:solidFill>
                  <a:schemeClr val="tx1"/>
                </a:solidFill>
                <a:effectLst/>
                <a:latin typeface="Consolas" panose="020B0609020204030204" pitchFamily="49" charset="0"/>
              </a:rPr>
              <a:t>Make next of new node as next of </a:t>
            </a:r>
            <a:r>
              <a:rPr lang="en-US" b="0" i="0" dirty="0" err="1">
                <a:solidFill>
                  <a:schemeClr val="tx1"/>
                </a:solidFill>
                <a:effectLst/>
                <a:latin typeface="Consolas" panose="020B0609020204030204" pitchFamily="49" charset="0"/>
              </a:rPr>
              <a:t>prev_node</a:t>
            </a:r>
            <a:r>
              <a:rPr lang="en-US" b="0" i="0" dirty="0">
                <a:solidFill>
                  <a:schemeClr val="tx1"/>
                </a:solidFill>
                <a:effectLst/>
                <a:latin typeface="Consolas" panose="020B0609020204030204" pitchFamily="49" charset="0"/>
              </a:rPr>
              <a:t> </a:t>
            </a:r>
            <a:endParaRPr lang="en-US" dirty="0">
              <a:solidFill>
                <a:schemeClr val="tx1"/>
              </a:solidFill>
              <a:latin typeface="Consolas" panose="020B0609020204030204" pitchFamily="49" charset="0"/>
            </a:endParaRPr>
          </a:p>
          <a:p>
            <a:pPr marL="342900" indent="-342900" algn="l">
              <a:buAutoNum type="arabicPeriod"/>
            </a:pPr>
            <a:r>
              <a:rPr lang="en-US" b="0" i="0" dirty="0">
                <a:solidFill>
                  <a:schemeClr val="tx1"/>
                </a:solidFill>
                <a:effectLst/>
                <a:latin typeface="Consolas" panose="020B0609020204030204" pitchFamily="49" charset="0"/>
              </a:rPr>
              <a:t>Make the next of </a:t>
            </a:r>
            <a:r>
              <a:rPr lang="en-US" b="0" i="0" dirty="0" err="1">
                <a:solidFill>
                  <a:schemeClr val="tx1"/>
                </a:solidFill>
                <a:effectLst/>
                <a:latin typeface="Consolas" panose="020B0609020204030204" pitchFamily="49" charset="0"/>
              </a:rPr>
              <a:t>prev_node</a:t>
            </a:r>
            <a:r>
              <a:rPr lang="en-US" b="0" i="0" dirty="0">
                <a:solidFill>
                  <a:schemeClr val="tx1"/>
                </a:solidFill>
                <a:effectLst/>
                <a:latin typeface="Consolas" panose="020B0609020204030204" pitchFamily="49" charset="0"/>
              </a:rPr>
              <a:t> as </a:t>
            </a:r>
            <a:r>
              <a:rPr lang="en-US" b="0" i="0" dirty="0" err="1">
                <a:solidFill>
                  <a:schemeClr val="tx1"/>
                </a:solidFill>
                <a:effectLst/>
                <a:latin typeface="Consolas" panose="020B0609020204030204" pitchFamily="49" charset="0"/>
              </a:rPr>
              <a:t>new_node</a:t>
            </a:r>
            <a:endParaRPr lang="en-US" b="0" i="0" dirty="0">
              <a:solidFill>
                <a:schemeClr val="tx1"/>
              </a:solidFill>
              <a:effectLst/>
              <a:latin typeface="Consolas" panose="020B0609020204030204" pitchFamily="49" charset="0"/>
            </a:endParaRPr>
          </a:p>
          <a:p>
            <a:pPr marL="342900" indent="-342900" algn="l">
              <a:buAutoNum type="arabicPeriod"/>
            </a:pPr>
            <a:r>
              <a:rPr lang="en-US" b="0" i="0" dirty="0">
                <a:solidFill>
                  <a:schemeClr val="tx1"/>
                </a:solidFill>
                <a:effectLst/>
                <a:latin typeface="Consolas" panose="020B0609020204030204" pitchFamily="49" charset="0"/>
              </a:rPr>
              <a:t>Make </a:t>
            </a:r>
            <a:r>
              <a:rPr lang="en-US" b="0" i="0" dirty="0" err="1">
                <a:solidFill>
                  <a:schemeClr val="tx1"/>
                </a:solidFill>
                <a:effectLst/>
                <a:latin typeface="Consolas" panose="020B0609020204030204" pitchFamily="49" charset="0"/>
              </a:rPr>
              <a:t>prev_node</a:t>
            </a:r>
            <a:r>
              <a:rPr lang="en-US" b="0" i="0" dirty="0">
                <a:solidFill>
                  <a:schemeClr val="tx1"/>
                </a:solidFill>
                <a:effectLst/>
                <a:latin typeface="Consolas" panose="020B0609020204030204" pitchFamily="49" charset="0"/>
              </a:rPr>
              <a:t> as previous of </a:t>
            </a:r>
            <a:r>
              <a:rPr lang="en-US" b="0" i="0" dirty="0" err="1">
                <a:solidFill>
                  <a:schemeClr val="tx1"/>
                </a:solidFill>
                <a:effectLst/>
                <a:latin typeface="Consolas" panose="020B0609020204030204" pitchFamily="49" charset="0"/>
              </a:rPr>
              <a:t>new_node</a:t>
            </a:r>
            <a:endParaRPr lang="en-US" dirty="0">
              <a:solidFill>
                <a:schemeClr val="tx1"/>
              </a:solidFill>
              <a:latin typeface="Consolas" panose="020B0609020204030204" pitchFamily="49" charset="0"/>
            </a:endParaRPr>
          </a:p>
          <a:p>
            <a:pPr marL="342900" indent="-342900" algn="l">
              <a:buAutoNum type="arabicPeriod"/>
            </a:pPr>
            <a:r>
              <a:rPr lang="en-US" b="0" i="0" dirty="0">
                <a:solidFill>
                  <a:schemeClr val="tx1"/>
                </a:solidFill>
                <a:effectLst/>
                <a:latin typeface="Consolas" panose="020B0609020204030204" pitchFamily="49" charset="0"/>
              </a:rPr>
              <a:t>Change previous of </a:t>
            </a:r>
            <a:r>
              <a:rPr lang="en-US" b="0" i="0" dirty="0" err="1">
                <a:solidFill>
                  <a:schemeClr val="tx1"/>
                </a:solidFill>
                <a:effectLst/>
                <a:latin typeface="Consolas" panose="020B0609020204030204" pitchFamily="49" charset="0"/>
              </a:rPr>
              <a:t>new_node's</a:t>
            </a:r>
            <a:r>
              <a:rPr lang="en-US" b="0" i="0" dirty="0">
                <a:solidFill>
                  <a:schemeClr val="tx1"/>
                </a:solidFill>
                <a:effectLst/>
                <a:latin typeface="Consolas" panose="020B0609020204030204" pitchFamily="49" charset="0"/>
              </a:rPr>
              <a:t> next node</a:t>
            </a:r>
            <a:endParaRPr lang="en-US" b="0" i="0" dirty="0">
              <a:solidFill>
                <a:schemeClr val="tx1"/>
              </a:solidFill>
              <a:effectLst/>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1241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B73BF-7CC4-4644-A59C-507743634FCD}"/>
              </a:ext>
            </a:extLst>
          </p:cNvPr>
          <p:cNvSpPr>
            <a:spLocks noGrp="1"/>
          </p:cNvSpPr>
          <p:nvPr>
            <p:ph type="title"/>
          </p:nvPr>
        </p:nvSpPr>
        <p:spPr/>
        <p:txBody>
          <a:bodyPr/>
          <a:lstStyle/>
          <a:p>
            <a:r>
              <a:rPr lang="en-US" dirty="0"/>
              <a:t>Add a node after a given node: </a:t>
            </a:r>
            <a:r>
              <a:rPr lang="en-US" b="1" dirty="0" err="1"/>
              <a:t>insertAfter</a:t>
            </a:r>
            <a:r>
              <a:rPr lang="en-US" b="1" dirty="0"/>
              <a:t>() </a:t>
            </a:r>
            <a:r>
              <a:rPr lang="en-US" dirty="0"/>
              <a:t>method</a:t>
            </a:r>
          </a:p>
        </p:txBody>
      </p:sp>
      <p:sp>
        <p:nvSpPr>
          <p:cNvPr id="5" name="Content Placeholder 4">
            <a:extLst>
              <a:ext uri="{FF2B5EF4-FFF2-40B4-BE49-F238E27FC236}">
                <a16:creationId xmlns:a16="http://schemas.microsoft.com/office/drawing/2014/main" id="{8FA518A8-B3B3-40D8-AE38-1BFB72B4E9E0}"/>
              </a:ext>
            </a:extLst>
          </p:cNvPr>
          <p:cNvSpPr>
            <a:spLocks noGrp="1"/>
          </p:cNvSpPr>
          <p:nvPr>
            <p:ph sz="half" idx="1"/>
          </p:nvPr>
        </p:nvSpPr>
        <p:spPr/>
        <p:txBody>
          <a:bodyPr>
            <a:noAutofit/>
          </a:bodyPr>
          <a:lstStyle/>
          <a:p>
            <a:r>
              <a:rPr lang="en-US" sz="1400" dirty="0">
                <a:solidFill>
                  <a:srgbClr val="002060"/>
                </a:solidFill>
              </a:rPr>
              <a:t>def</a:t>
            </a:r>
            <a:r>
              <a:rPr lang="en-US" sz="1400" dirty="0"/>
              <a:t> </a:t>
            </a:r>
            <a:r>
              <a:rPr lang="en-US" sz="1400" dirty="0" err="1"/>
              <a:t>insertAfter</a:t>
            </a:r>
            <a:r>
              <a:rPr lang="en-US" sz="1400" dirty="0"/>
              <a:t>(self, </a:t>
            </a:r>
            <a:r>
              <a:rPr lang="en-US" sz="1400" dirty="0" err="1"/>
              <a:t>prevNode</a:t>
            </a:r>
            <a:r>
              <a:rPr lang="en-US" sz="1400" dirty="0"/>
              <a:t>, data): </a:t>
            </a:r>
          </a:p>
          <a:p>
            <a:r>
              <a:rPr lang="en-US" sz="1400" dirty="0"/>
              <a:t>  </a:t>
            </a:r>
            <a:r>
              <a:rPr lang="en-US" sz="1400" dirty="0">
                <a:solidFill>
                  <a:schemeClr val="accent1">
                    <a:lumMod val="75000"/>
                  </a:schemeClr>
                </a:solidFill>
              </a:rPr>
              <a:t>        # 1. check if the given </a:t>
            </a:r>
            <a:r>
              <a:rPr lang="en-US" sz="1400" dirty="0" err="1">
                <a:solidFill>
                  <a:schemeClr val="accent1">
                    <a:lumMod val="75000"/>
                  </a:schemeClr>
                </a:solidFill>
              </a:rPr>
              <a:t>prev_node</a:t>
            </a:r>
            <a:r>
              <a:rPr lang="en-US" sz="1400" dirty="0">
                <a:solidFill>
                  <a:schemeClr val="accent1">
                    <a:lumMod val="75000"/>
                  </a:schemeClr>
                </a:solidFill>
              </a:rPr>
              <a:t> is NULL </a:t>
            </a:r>
          </a:p>
          <a:p>
            <a:r>
              <a:rPr lang="en-US" sz="1400" dirty="0"/>
              <a:t>        </a:t>
            </a:r>
            <a:r>
              <a:rPr lang="en-US" sz="1400" dirty="0">
                <a:solidFill>
                  <a:srgbClr val="002060"/>
                </a:solidFill>
              </a:rPr>
              <a:t>if</a:t>
            </a:r>
            <a:r>
              <a:rPr lang="en-US" sz="1400" dirty="0"/>
              <a:t> </a:t>
            </a:r>
            <a:r>
              <a:rPr lang="en-US" sz="1400" dirty="0" err="1"/>
              <a:t>prevNode</a:t>
            </a:r>
            <a:r>
              <a:rPr lang="en-US" sz="1400" dirty="0"/>
              <a:t> </a:t>
            </a:r>
            <a:r>
              <a:rPr lang="en-US" sz="1400" dirty="0">
                <a:solidFill>
                  <a:schemeClr val="accent4">
                    <a:lumMod val="60000"/>
                    <a:lumOff val="40000"/>
                  </a:schemeClr>
                </a:solidFill>
              </a:rPr>
              <a:t>is None</a:t>
            </a:r>
            <a:r>
              <a:rPr lang="en-US" sz="1400" dirty="0"/>
              <a:t>: </a:t>
            </a:r>
          </a:p>
          <a:p>
            <a:r>
              <a:rPr lang="en-US" sz="1400" dirty="0"/>
              <a:t>            print("This node doesn't exist in DLL") </a:t>
            </a:r>
          </a:p>
          <a:p>
            <a:r>
              <a:rPr lang="en-US" sz="1400" dirty="0"/>
              <a:t>            return</a:t>
            </a:r>
          </a:p>
          <a:p>
            <a:r>
              <a:rPr lang="en-US" sz="1400" dirty="0"/>
              <a:t>  </a:t>
            </a:r>
            <a:r>
              <a:rPr lang="en-US" sz="1400" dirty="0">
                <a:solidFill>
                  <a:schemeClr val="accent1">
                    <a:lumMod val="75000"/>
                  </a:schemeClr>
                </a:solidFill>
              </a:rPr>
              <a:t>        #2. allocate node  &amp; 3. put in the data </a:t>
            </a:r>
          </a:p>
          <a:p>
            <a:r>
              <a:rPr lang="en-US" sz="1400" dirty="0"/>
              <a:t>        </a:t>
            </a:r>
            <a:r>
              <a:rPr lang="en-US" sz="1400" dirty="0" err="1"/>
              <a:t>newNode</a:t>
            </a:r>
            <a:r>
              <a:rPr lang="en-US" sz="1400" dirty="0"/>
              <a:t> = Node(data) </a:t>
            </a:r>
          </a:p>
          <a:p>
            <a:r>
              <a:rPr lang="en-US" sz="1400" dirty="0"/>
              <a:t>  </a:t>
            </a:r>
            <a:r>
              <a:rPr lang="en-US" sz="1400" dirty="0">
                <a:solidFill>
                  <a:schemeClr val="accent1">
                    <a:lumMod val="75000"/>
                  </a:schemeClr>
                </a:solidFill>
              </a:rPr>
              <a:t>        # 4. Make next of new node as next of </a:t>
            </a:r>
            <a:r>
              <a:rPr lang="en-US" sz="1400" dirty="0" err="1">
                <a:solidFill>
                  <a:schemeClr val="accent1">
                    <a:lumMod val="75000"/>
                  </a:schemeClr>
                </a:solidFill>
              </a:rPr>
              <a:t>prev_node</a:t>
            </a:r>
            <a:r>
              <a:rPr lang="en-US" sz="1400" dirty="0">
                <a:solidFill>
                  <a:schemeClr val="accent1">
                    <a:lumMod val="75000"/>
                  </a:schemeClr>
                </a:solidFill>
              </a:rPr>
              <a:t> </a:t>
            </a:r>
          </a:p>
          <a:p>
            <a:r>
              <a:rPr lang="en-US" sz="1400" dirty="0"/>
              <a:t>        </a:t>
            </a:r>
            <a:r>
              <a:rPr lang="en-US" sz="1400" dirty="0" err="1"/>
              <a:t>newNode.next</a:t>
            </a:r>
            <a:r>
              <a:rPr lang="en-US" sz="1400" dirty="0"/>
              <a:t> = </a:t>
            </a:r>
            <a:r>
              <a:rPr lang="en-US" sz="1400" dirty="0" err="1"/>
              <a:t>prevNode.next</a:t>
            </a:r>
            <a:endParaRPr lang="en-US" sz="1400" dirty="0"/>
          </a:p>
        </p:txBody>
      </p:sp>
      <p:sp>
        <p:nvSpPr>
          <p:cNvPr id="6" name="Content Placeholder 5">
            <a:extLst>
              <a:ext uri="{FF2B5EF4-FFF2-40B4-BE49-F238E27FC236}">
                <a16:creationId xmlns:a16="http://schemas.microsoft.com/office/drawing/2014/main" id="{E01E5415-8E9A-4EE2-A554-9F33C10C9426}"/>
              </a:ext>
            </a:extLst>
          </p:cNvPr>
          <p:cNvSpPr>
            <a:spLocks noGrp="1"/>
          </p:cNvSpPr>
          <p:nvPr>
            <p:ph sz="half" idx="2"/>
          </p:nvPr>
        </p:nvSpPr>
        <p:spPr/>
        <p:txBody>
          <a:bodyPr>
            <a:normAutofit fontScale="40000" lnSpcReduction="20000"/>
          </a:bodyPr>
          <a:lstStyle/>
          <a:p>
            <a:r>
              <a:rPr lang="en-US" sz="3400" dirty="0">
                <a:solidFill>
                  <a:schemeClr val="accent1">
                    <a:lumMod val="75000"/>
                  </a:schemeClr>
                </a:solidFill>
              </a:rPr>
              <a:t># 5. Make the next of </a:t>
            </a:r>
            <a:r>
              <a:rPr lang="en-US" sz="3400" dirty="0" err="1">
                <a:solidFill>
                  <a:schemeClr val="accent1">
                    <a:lumMod val="75000"/>
                  </a:schemeClr>
                </a:solidFill>
              </a:rPr>
              <a:t>prev_node</a:t>
            </a:r>
            <a:r>
              <a:rPr lang="en-US" sz="3400" dirty="0">
                <a:solidFill>
                  <a:schemeClr val="accent1">
                    <a:lumMod val="75000"/>
                  </a:schemeClr>
                </a:solidFill>
              </a:rPr>
              <a:t> as </a:t>
            </a:r>
            <a:r>
              <a:rPr lang="en-US" sz="3400" dirty="0" err="1">
                <a:solidFill>
                  <a:schemeClr val="accent1">
                    <a:lumMod val="75000"/>
                  </a:schemeClr>
                </a:solidFill>
              </a:rPr>
              <a:t>new_node</a:t>
            </a:r>
            <a:r>
              <a:rPr lang="en-US" sz="3400" dirty="0">
                <a:solidFill>
                  <a:schemeClr val="accent1">
                    <a:lumMod val="75000"/>
                  </a:schemeClr>
                </a:solidFill>
              </a:rPr>
              <a:t>  </a:t>
            </a:r>
          </a:p>
          <a:p>
            <a:r>
              <a:rPr lang="en-US" sz="3400" dirty="0"/>
              <a:t>        </a:t>
            </a:r>
            <a:r>
              <a:rPr lang="en-US" sz="3400" dirty="0" err="1"/>
              <a:t>prevNode.next</a:t>
            </a:r>
            <a:r>
              <a:rPr lang="en-US" sz="3400" dirty="0"/>
              <a:t> = </a:t>
            </a:r>
            <a:r>
              <a:rPr lang="en-US" sz="3400" dirty="0" err="1"/>
              <a:t>newNode</a:t>
            </a:r>
            <a:r>
              <a:rPr lang="en-US" sz="3400" dirty="0"/>
              <a:t> </a:t>
            </a:r>
          </a:p>
          <a:p>
            <a:r>
              <a:rPr lang="en-US" sz="3400" dirty="0"/>
              <a:t>  </a:t>
            </a:r>
          </a:p>
          <a:p>
            <a:r>
              <a:rPr lang="en-US" sz="3400" dirty="0">
                <a:solidFill>
                  <a:schemeClr val="accent1">
                    <a:lumMod val="75000"/>
                  </a:schemeClr>
                </a:solidFill>
              </a:rPr>
              <a:t>        # 6. Make </a:t>
            </a:r>
            <a:r>
              <a:rPr lang="en-US" sz="3400" dirty="0" err="1">
                <a:solidFill>
                  <a:schemeClr val="accent1">
                    <a:lumMod val="75000"/>
                  </a:schemeClr>
                </a:solidFill>
              </a:rPr>
              <a:t>prev_node</a:t>
            </a:r>
            <a:r>
              <a:rPr lang="en-US" sz="3400" dirty="0">
                <a:solidFill>
                  <a:schemeClr val="accent1">
                    <a:lumMod val="75000"/>
                  </a:schemeClr>
                </a:solidFill>
              </a:rPr>
              <a:t> as previous of </a:t>
            </a:r>
            <a:r>
              <a:rPr lang="en-US" sz="3400" dirty="0" err="1">
                <a:solidFill>
                  <a:schemeClr val="accent1">
                    <a:lumMod val="75000"/>
                  </a:schemeClr>
                </a:solidFill>
              </a:rPr>
              <a:t>new_node</a:t>
            </a:r>
            <a:r>
              <a:rPr lang="en-US" sz="3400" dirty="0">
                <a:solidFill>
                  <a:schemeClr val="accent1">
                    <a:lumMod val="75000"/>
                  </a:schemeClr>
                </a:solidFill>
              </a:rPr>
              <a:t> </a:t>
            </a:r>
          </a:p>
          <a:p>
            <a:r>
              <a:rPr lang="en-US" sz="3400" dirty="0"/>
              <a:t>        </a:t>
            </a:r>
            <a:r>
              <a:rPr lang="en-US" sz="3400" dirty="0" err="1"/>
              <a:t>newNode.prev</a:t>
            </a:r>
            <a:r>
              <a:rPr lang="en-US" sz="3400" dirty="0"/>
              <a:t> = </a:t>
            </a:r>
            <a:r>
              <a:rPr lang="en-US" sz="3400" dirty="0" err="1"/>
              <a:t>prevNode</a:t>
            </a:r>
            <a:r>
              <a:rPr lang="en-US" sz="3400" dirty="0"/>
              <a:t> </a:t>
            </a:r>
          </a:p>
          <a:p>
            <a:r>
              <a:rPr lang="en-US" sz="3400" dirty="0"/>
              <a:t>  </a:t>
            </a:r>
          </a:p>
          <a:p>
            <a:r>
              <a:rPr lang="en-US" sz="3400" dirty="0"/>
              <a:t>        </a:t>
            </a:r>
            <a:r>
              <a:rPr lang="en-US" sz="3400" dirty="0">
                <a:solidFill>
                  <a:schemeClr val="accent1">
                    <a:lumMod val="75000"/>
                  </a:schemeClr>
                </a:solidFill>
              </a:rPr>
              <a:t># 7. Change previous of </a:t>
            </a:r>
            <a:r>
              <a:rPr lang="en-US" sz="3400" dirty="0" err="1">
                <a:solidFill>
                  <a:schemeClr val="accent1">
                    <a:lumMod val="75000"/>
                  </a:schemeClr>
                </a:solidFill>
              </a:rPr>
              <a:t>new_node's</a:t>
            </a:r>
            <a:r>
              <a:rPr lang="en-US" sz="3400" dirty="0">
                <a:solidFill>
                  <a:schemeClr val="accent1">
                    <a:lumMod val="75000"/>
                  </a:schemeClr>
                </a:solidFill>
              </a:rPr>
              <a:t> next node */ </a:t>
            </a:r>
          </a:p>
          <a:p>
            <a:r>
              <a:rPr lang="en-US" sz="3400" dirty="0"/>
              <a:t>       </a:t>
            </a:r>
            <a:r>
              <a:rPr lang="en-US" sz="3400" dirty="0">
                <a:solidFill>
                  <a:srgbClr val="002060"/>
                </a:solidFill>
              </a:rPr>
              <a:t> if </a:t>
            </a:r>
            <a:r>
              <a:rPr lang="en-US" sz="3400" dirty="0" err="1"/>
              <a:t>newNode.next</a:t>
            </a:r>
            <a:r>
              <a:rPr lang="en-US" sz="3400" dirty="0"/>
              <a:t> </a:t>
            </a:r>
            <a:r>
              <a:rPr lang="en-US" sz="3400" dirty="0">
                <a:solidFill>
                  <a:schemeClr val="accent4">
                    <a:lumMod val="60000"/>
                    <a:lumOff val="40000"/>
                  </a:schemeClr>
                </a:solidFill>
              </a:rPr>
              <a:t>is not None</a:t>
            </a:r>
            <a:r>
              <a:rPr lang="en-US" sz="3400" dirty="0"/>
              <a:t>: </a:t>
            </a:r>
          </a:p>
          <a:p>
            <a:r>
              <a:rPr lang="en-US" sz="3400" dirty="0"/>
              <a:t>            </a:t>
            </a:r>
            <a:r>
              <a:rPr lang="en-US" sz="3400" dirty="0" err="1"/>
              <a:t>newNode.next.prev</a:t>
            </a:r>
            <a:r>
              <a:rPr lang="en-US" sz="3400" dirty="0"/>
              <a:t> = </a:t>
            </a:r>
            <a:r>
              <a:rPr lang="en-US" sz="3400" dirty="0" err="1"/>
              <a:t>newNode</a:t>
            </a:r>
            <a:endParaRPr lang="en-US" sz="3400" dirty="0"/>
          </a:p>
          <a:p>
            <a:endParaRPr lang="en-US" dirty="0"/>
          </a:p>
          <a:p>
            <a:endParaRPr lang="en-US" dirty="0"/>
          </a:p>
        </p:txBody>
      </p:sp>
    </p:spTree>
    <p:extLst>
      <p:ext uri="{BB962C8B-B14F-4D97-AF65-F5344CB8AC3E}">
        <p14:creationId xmlns:p14="http://schemas.microsoft.com/office/powerpoint/2010/main" val="1190092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 a node after a given node</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fontScale="62500" lnSpcReduction="20000"/>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#Add nodes to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(1);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(2);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(3);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(4);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(5);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a:p>
            <a:pPr marL="0" indent="0" algn="l">
              <a:buNone/>
            </a:pPr>
            <a:r>
              <a:rPr lang="en-US" b="0" i="0" dirty="0">
                <a:solidFill>
                  <a:schemeClr val="accent1">
                    <a:lumMod val="75000"/>
                  </a:schemeClr>
                </a:solidFill>
                <a:effectLst/>
                <a:latin typeface="verdana" panose="020B0604030504040204" pitchFamily="34" charset="0"/>
              </a:rPr>
              <a:t># Add node at the beginning of the list</a:t>
            </a:r>
          </a:p>
          <a:p>
            <a:pPr marL="0" indent="0" algn="l">
              <a:buNone/>
            </a:pPr>
            <a:r>
              <a:rPr lang="en-US" b="1" dirty="0" err="1">
                <a:solidFill>
                  <a:srgbClr val="000000"/>
                </a:solidFill>
                <a:latin typeface="verdana" panose="020B0604030504040204" pitchFamily="34" charset="0"/>
              </a:rPr>
              <a:t>dList.insertAfter</a:t>
            </a:r>
            <a:r>
              <a:rPr lang="en-US" b="1" dirty="0">
                <a:solidFill>
                  <a:srgbClr val="000000"/>
                </a:solidFill>
                <a:latin typeface="verdana" panose="020B0604030504040204" pitchFamily="34" charset="0"/>
              </a:rPr>
              <a:t>(</a:t>
            </a:r>
            <a:r>
              <a:rPr lang="en-US" b="1" dirty="0" err="1">
                <a:solidFill>
                  <a:srgbClr val="000000"/>
                </a:solidFill>
                <a:latin typeface="verdana" panose="020B0604030504040204" pitchFamily="34" charset="0"/>
              </a:rPr>
              <a:t>dList.head.next</a:t>
            </a:r>
            <a:r>
              <a:rPr lang="en-US" b="1" dirty="0">
                <a:solidFill>
                  <a:srgbClr val="000000"/>
                </a:solidFill>
                <a:latin typeface="verdana" panose="020B0604030504040204" pitchFamily="34" charset="0"/>
              </a:rPr>
              <a:t>, 13)</a:t>
            </a:r>
          </a:p>
          <a:p>
            <a:pPr marL="0" indent="0" algn="l">
              <a:buNone/>
            </a:pP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endParaRPr lang="en-US" dirty="0">
              <a:solidFill>
                <a:srgbClr val="000000"/>
              </a:solidFill>
              <a:latin typeface="verdana" panose="020B0604030504040204" pitchFamily="34" charset="0"/>
            </a:endParaRP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a:t>
            </a: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29329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 a node after a given node</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a:bodyPr>
          <a:lstStyle/>
          <a:p>
            <a:pPr>
              <a:buFont typeface="Wingdings" panose="05000000000000000000" pitchFamily="2" charset="2"/>
              <a:buChar char="q"/>
            </a:pPr>
            <a:r>
              <a:rPr lang="en-US" b="0" i="0" dirty="0">
                <a:solidFill>
                  <a:srgbClr val="000000"/>
                </a:solidFill>
                <a:effectLst/>
                <a:latin typeface="verdana" panose="020B0604030504040204" pitchFamily="34" charset="0"/>
              </a:rPr>
              <a:t>In the previous method, we couldn’t specify the exact node after which we want to insert our data</a:t>
            </a:r>
          </a:p>
          <a:p>
            <a:pPr>
              <a:buFont typeface="Wingdings" panose="05000000000000000000" pitchFamily="2" charset="2"/>
              <a:buChar char="q"/>
            </a:pPr>
            <a:r>
              <a:rPr lang="en-US" dirty="0">
                <a:solidFill>
                  <a:srgbClr val="000000"/>
                </a:solidFill>
                <a:latin typeface="verdana" panose="020B0604030504040204" pitchFamily="34" charset="0"/>
              </a:rPr>
              <a:t>We need an alternative method to achieve that</a:t>
            </a:r>
          </a:p>
          <a:p>
            <a:pPr>
              <a:buFont typeface="Wingdings" panose="05000000000000000000" pitchFamily="2" charset="2"/>
              <a:buChar char="q"/>
            </a:pPr>
            <a:r>
              <a:rPr lang="en-US" b="0" i="0" dirty="0">
                <a:solidFill>
                  <a:srgbClr val="000000"/>
                </a:solidFill>
                <a:effectLst/>
                <a:latin typeface="verdana" panose="020B0604030504040204" pitchFamily="34" charset="0"/>
              </a:rPr>
              <a:t>In order to do t</a:t>
            </a:r>
            <a:r>
              <a:rPr lang="en-US" dirty="0">
                <a:solidFill>
                  <a:srgbClr val="000000"/>
                </a:solidFill>
                <a:latin typeface="verdana" panose="020B0604030504040204" pitchFamily="34" charset="0"/>
              </a:rPr>
              <a:t>his, we need an additional method </a:t>
            </a:r>
            <a:r>
              <a:rPr lang="en-US" b="1" i="0" dirty="0" err="1">
                <a:solidFill>
                  <a:srgbClr val="000000"/>
                </a:solidFill>
                <a:effectLst/>
                <a:latin typeface="verdana" panose="020B0604030504040204" pitchFamily="34" charset="0"/>
              </a:rPr>
              <a:t>get_node</a:t>
            </a:r>
            <a:r>
              <a:rPr lang="en-US" b="1" i="0" dirty="0">
                <a:solidFill>
                  <a:srgbClr val="000000"/>
                </a:solidFill>
                <a:effectLst/>
                <a:latin typeface="verdana" panose="020B0604030504040204" pitchFamily="34" charset="0"/>
              </a:rPr>
              <a:t>()</a:t>
            </a: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91787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b="1" dirty="0" err="1"/>
              <a:t>get_node</a:t>
            </a:r>
            <a:r>
              <a:rPr lang="en-US" b="1" dirty="0"/>
              <a:t>() </a:t>
            </a:r>
            <a:r>
              <a:rPr lang="en-US" dirty="0"/>
              <a:t>method</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lnSpcReduction="10000"/>
          </a:bodyPr>
          <a:lstStyle/>
          <a:p>
            <a:pPr marL="0" indent="0">
              <a:buNone/>
            </a:pPr>
            <a:r>
              <a:rPr lang="en-US" b="1" i="0" dirty="0" err="1">
                <a:solidFill>
                  <a:srgbClr val="3A3A3A"/>
                </a:solidFill>
                <a:effectLst/>
                <a:latin typeface="Open Sans"/>
              </a:rPr>
              <a:t>get_node</a:t>
            </a:r>
            <a:r>
              <a:rPr lang="en-US" b="1" i="0" dirty="0">
                <a:solidFill>
                  <a:srgbClr val="3A3A3A"/>
                </a:solidFill>
                <a:effectLst/>
                <a:latin typeface="Open Sans"/>
              </a:rPr>
              <a:t>() </a:t>
            </a:r>
            <a:r>
              <a:rPr lang="en-US" b="0" i="0" dirty="0">
                <a:solidFill>
                  <a:srgbClr val="3A3A3A"/>
                </a:solidFill>
                <a:effectLst/>
                <a:latin typeface="Open Sans"/>
              </a:rPr>
              <a:t>takes an index as argument and traverses the list from the first node that many times to return the node at that index.</a:t>
            </a:r>
          </a:p>
          <a:p>
            <a:pPr marL="0" indent="0">
              <a:buNone/>
            </a:pPr>
            <a:r>
              <a:rPr lang="en-US" b="0" i="0" dirty="0">
                <a:solidFill>
                  <a:srgbClr val="0070C0"/>
                </a:solidFill>
                <a:effectLst/>
                <a:latin typeface="verdana" panose="020B0604030504040204" pitchFamily="34" charset="0"/>
              </a:rPr>
              <a:t>def</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get_node</a:t>
            </a:r>
            <a:r>
              <a:rPr lang="en-US" b="0" i="0" dirty="0">
                <a:solidFill>
                  <a:srgbClr val="000000"/>
                </a:solidFill>
                <a:effectLst/>
                <a:latin typeface="verdana" panose="020B0604030504040204" pitchFamily="34" charset="0"/>
              </a:rPr>
              <a:t>(self, index):</a:t>
            </a:r>
          </a:p>
          <a:p>
            <a:pPr marL="0" indent="0">
              <a:buNone/>
            </a:pPr>
            <a:r>
              <a:rPr lang="en-US" b="0" i="0" dirty="0">
                <a:solidFill>
                  <a:srgbClr val="000000"/>
                </a:solidFill>
                <a:effectLst/>
                <a:latin typeface="verdana" panose="020B0604030504040204" pitchFamily="34" charset="0"/>
              </a:rPr>
              <a:t>        current = </a:t>
            </a:r>
            <a:r>
              <a:rPr lang="en-US" b="0" i="0" dirty="0" err="1">
                <a:solidFill>
                  <a:srgbClr val="000000"/>
                </a:solidFill>
                <a:effectLst/>
                <a:latin typeface="verdana" panose="020B0604030504040204" pitchFamily="34" charset="0"/>
              </a:rPr>
              <a:t>self.head</a:t>
            </a:r>
            <a:endParaRPr lang="en-US" b="0" i="0" dirty="0">
              <a:solidFill>
                <a:srgbClr val="000000"/>
              </a:solidFill>
              <a:effectLst/>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        </a:t>
            </a:r>
            <a:r>
              <a:rPr lang="en-US" b="0" i="0" dirty="0">
                <a:solidFill>
                  <a:srgbClr val="0070C0"/>
                </a:solidFill>
                <a:effectLst/>
                <a:latin typeface="verdana" panose="020B0604030504040204" pitchFamily="34" charset="0"/>
              </a:rPr>
              <a:t>for</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in range(index):</a:t>
            </a:r>
          </a:p>
          <a:p>
            <a:pPr marL="0" indent="0">
              <a:buNone/>
            </a:pPr>
            <a:r>
              <a:rPr lang="en-US" b="0" i="0" dirty="0">
                <a:solidFill>
                  <a:srgbClr val="000000"/>
                </a:solidFill>
                <a:effectLst/>
                <a:latin typeface="verdana" panose="020B0604030504040204" pitchFamily="34" charset="0"/>
              </a:rPr>
              <a:t>            </a:t>
            </a:r>
            <a:r>
              <a:rPr lang="en-US" b="0" i="0" dirty="0">
                <a:solidFill>
                  <a:srgbClr val="0070C0"/>
                </a:solidFill>
                <a:effectLst/>
                <a:latin typeface="verdana" panose="020B0604030504040204" pitchFamily="34" charset="0"/>
              </a:rPr>
              <a:t>if</a:t>
            </a:r>
            <a:r>
              <a:rPr lang="en-US" b="0" i="0" dirty="0">
                <a:solidFill>
                  <a:srgbClr val="000000"/>
                </a:solidFill>
                <a:effectLst/>
                <a:latin typeface="verdana" panose="020B0604030504040204" pitchFamily="34" charset="0"/>
              </a:rPr>
              <a:t> current </a:t>
            </a:r>
            <a:r>
              <a:rPr lang="en-US" b="0" i="0" dirty="0">
                <a:solidFill>
                  <a:schemeClr val="accent4">
                    <a:lumMod val="60000"/>
                    <a:lumOff val="40000"/>
                  </a:schemeClr>
                </a:solidFill>
                <a:effectLst/>
                <a:latin typeface="verdana" panose="020B0604030504040204" pitchFamily="34" charset="0"/>
              </a:rPr>
              <a:t>is None</a:t>
            </a:r>
            <a:r>
              <a:rPr lang="en-US" b="0" i="0" dirty="0">
                <a:solidFill>
                  <a:srgbClr val="000000"/>
                </a:solidFill>
                <a:effectLst/>
                <a:latin typeface="verdana" panose="020B0604030504040204" pitchFamily="34" charset="0"/>
              </a:rPr>
              <a:t>:</a:t>
            </a:r>
          </a:p>
          <a:p>
            <a:pPr marL="0" indent="0">
              <a:buNone/>
            </a:pPr>
            <a:r>
              <a:rPr lang="en-US" b="0" i="0" dirty="0">
                <a:solidFill>
                  <a:srgbClr val="000000"/>
                </a:solidFill>
                <a:effectLst/>
                <a:latin typeface="verdana" panose="020B0604030504040204" pitchFamily="34" charset="0"/>
              </a:rPr>
              <a:t>                </a:t>
            </a:r>
            <a:r>
              <a:rPr lang="en-US" b="0" i="0" dirty="0">
                <a:solidFill>
                  <a:srgbClr val="0070C0"/>
                </a:solidFill>
                <a:effectLst/>
                <a:latin typeface="verdana" panose="020B0604030504040204" pitchFamily="34" charset="0"/>
              </a:rPr>
              <a:t>return</a:t>
            </a:r>
            <a:r>
              <a:rPr lang="en-US" b="0" i="0" dirty="0">
                <a:solidFill>
                  <a:srgbClr val="000000"/>
                </a:solidFill>
                <a:effectLst/>
                <a:latin typeface="verdana" panose="020B0604030504040204" pitchFamily="34" charset="0"/>
              </a:rPr>
              <a:t> </a:t>
            </a:r>
            <a:r>
              <a:rPr lang="en-US" b="0" i="0" dirty="0">
                <a:solidFill>
                  <a:schemeClr val="accent4">
                    <a:lumMod val="60000"/>
                    <a:lumOff val="40000"/>
                  </a:schemeClr>
                </a:solidFill>
                <a:effectLst/>
                <a:latin typeface="verdana" panose="020B0604030504040204" pitchFamily="34" charset="0"/>
              </a:rPr>
              <a:t>None</a:t>
            </a:r>
          </a:p>
          <a:p>
            <a:pPr marL="0" indent="0">
              <a:buNone/>
            </a:pPr>
            <a:r>
              <a:rPr lang="en-US" b="0" i="0" dirty="0">
                <a:solidFill>
                  <a:srgbClr val="000000"/>
                </a:solidFill>
                <a:effectLst/>
                <a:latin typeface="verdana" panose="020B0604030504040204" pitchFamily="34" charset="0"/>
              </a:rPr>
              <a:t>            current = </a:t>
            </a:r>
            <a:r>
              <a:rPr lang="en-US" b="0" i="0" dirty="0" err="1">
                <a:solidFill>
                  <a:srgbClr val="000000"/>
                </a:solidFill>
                <a:effectLst/>
                <a:latin typeface="verdana" panose="020B0604030504040204" pitchFamily="34" charset="0"/>
              </a:rPr>
              <a:t>current.next</a:t>
            </a:r>
            <a:endParaRPr lang="en-US" b="0" i="0" dirty="0">
              <a:solidFill>
                <a:srgbClr val="000000"/>
              </a:solidFill>
              <a:effectLst/>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        </a:t>
            </a:r>
            <a:r>
              <a:rPr lang="en-US" b="0" i="0" dirty="0">
                <a:solidFill>
                  <a:srgbClr val="0070C0"/>
                </a:solidFill>
                <a:effectLst/>
                <a:latin typeface="verdana" panose="020B0604030504040204" pitchFamily="34" charset="0"/>
              </a:rPr>
              <a:t>return</a:t>
            </a:r>
            <a:r>
              <a:rPr lang="en-US" b="0" i="0" dirty="0">
                <a:solidFill>
                  <a:srgbClr val="000000"/>
                </a:solidFill>
                <a:effectLst/>
                <a:latin typeface="verdana" panose="020B0604030504040204" pitchFamily="34" charset="0"/>
              </a:rPr>
              <a:t> current</a:t>
            </a:r>
          </a:p>
        </p:txBody>
      </p:sp>
    </p:spTree>
    <p:extLst>
      <p:ext uri="{BB962C8B-B14F-4D97-AF65-F5344CB8AC3E}">
        <p14:creationId xmlns:p14="http://schemas.microsoft.com/office/powerpoint/2010/main" val="128598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fontScale="90000"/>
          </a:bodyPr>
          <a:lstStyle/>
          <a:p>
            <a:r>
              <a:rPr lang="en-US" dirty="0"/>
              <a:t>Add a node after a given node using the </a:t>
            </a:r>
            <a:r>
              <a:rPr lang="en-US" b="1" dirty="0" err="1"/>
              <a:t>get_node</a:t>
            </a:r>
            <a:r>
              <a:rPr lang="en-US" b="1" dirty="0"/>
              <a:t>()</a:t>
            </a:r>
            <a:r>
              <a:rPr lang="en-US" b="1" i="0" dirty="0">
                <a:solidFill>
                  <a:srgbClr val="000000"/>
                </a:solidFill>
                <a:effectLst/>
                <a:latin typeface="verdana" panose="020B0604030504040204" pitchFamily="34" charset="0"/>
              </a:rPr>
              <a:t> </a:t>
            </a:r>
            <a:r>
              <a:rPr lang="en-US" dirty="0"/>
              <a:t>method</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fontScale="92500" lnSpcReduction="20000"/>
          </a:bodyPr>
          <a:lstStyle/>
          <a:p>
            <a:pPr marL="0" indent="0">
              <a:buNone/>
            </a:pPr>
            <a:r>
              <a:rPr lang="en-US" i="0" dirty="0">
                <a:solidFill>
                  <a:srgbClr val="3A3A3A"/>
                </a:solidFill>
                <a:effectLst/>
                <a:latin typeface="Open Sans"/>
              </a:rPr>
              <a:t>def </a:t>
            </a:r>
            <a:r>
              <a:rPr lang="en-US" i="0" dirty="0" err="1">
                <a:solidFill>
                  <a:srgbClr val="3A3A3A"/>
                </a:solidFill>
                <a:effectLst/>
                <a:latin typeface="Open Sans"/>
              </a:rPr>
              <a:t>insertAfter</a:t>
            </a:r>
            <a:r>
              <a:rPr lang="en-US" i="0" dirty="0">
                <a:solidFill>
                  <a:srgbClr val="3A3A3A"/>
                </a:solidFill>
                <a:effectLst/>
                <a:latin typeface="Open Sans"/>
              </a:rPr>
              <a:t>(self, position, data):</a:t>
            </a:r>
          </a:p>
          <a:p>
            <a:pPr marL="0" indent="0">
              <a:buNone/>
            </a:pPr>
            <a:r>
              <a:rPr lang="en-US" i="0" dirty="0">
                <a:solidFill>
                  <a:srgbClr val="3A3A3A"/>
                </a:solidFill>
                <a:effectLst/>
                <a:latin typeface="Open Sans"/>
              </a:rPr>
              <a:t>        </a:t>
            </a:r>
            <a:r>
              <a:rPr lang="en-US" i="0" dirty="0" err="1">
                <a:solidFill>
                  <a:srgbClr val="3A3A3A"/>
                </a:solidFill>
                <a:effectLst/>
                <a:latin typeface="Open Sans"/>
              </a:rPr>
              <a:t>newNode</a:t>
            </a:r>
            <a:r>
              <a:rPr lang="en-US" i="0" dirty="0">
                <a:solidFill>
                  <a:srgbClr val="3A3A3A"/>
                </a:solidFill>
                <a:effectLst/>
                <a:latin typeface="Open Sans"/>
              </a:rPr>
              <a:t> = Node(data) </a:t>
            </a:r>
          </a:p>
          <a:p>
            <a:pPr marL="0" indent="0">
              <a:buNone/>
            </a:pPr>
            <a:r>
              <a:rPr lang="en-US" i="0" dirty="0">
                <a:solidFill>
                  <a:srgbClr val="3A3A3A"/>
                </a:solidFill>
                <a:effectLst/>
                <a:latin typeface="Open Sans"/>
              </a:rPr>
              <a:t>        index = int(position)</a:t>
            </a:r>
          </a:p>
          <a:p>
            <a:pPr marL="0" indent="0">
              <a:buNone/>
            </a:pPr>
            <a:r>
              <a:rPr lang="en-US" i="0" dirty="0">
                <a:solidFill>
                  <a:srgbClr val="3A3A3A"/>
                </a:solidFill>
                <a:effectLst/>
                <a:latin typeface="Open Sans"/>
              </a:rPr>
              <a:t>        </a:t>
            </a:r>
            <a:r>
              <a:rPr lang="en-US" i="0" dirty="0" err="1">
                <a:solidFill>
                  <a:srgbClr val="3A3A3A"/>
                </a:solidFill>
                <a:effectLst/>
                <a:latin typeface="Open Sans"/>
              </a:rPr>
              <a:t>ref_node</a:t>
            </a:r>
            <a:r>
              <a:rPr lang="en-US" i="0" dirty="0">
                <a:solidFill>
                  <a:srgbClr val="3A3A3A"/>
                </a:solidFill>
                <a:effectLst/>
                <a:latin typeface="Open Sans"/>
              </a:rPr>
              <a:t> = </a:t>
            </a:r>
            <a:r>
              <a:rPr lang="en-US" i="0" dirty="0" err="1">
                <a:solidFill>
                  <a:srgbClr val="3A3A3A"/>
                </a:solidFill>
                <a:effectLst/>
                <a:latin typeface="Open Sans"/>
              </a:rPr>
              <a:t>self.get_node</a:t>
            </a:r>
            <a:r>
              <a:rPr lang="en-US" i="0" dirty="0">
                <a:solidFill>
                  <a:srgbClr val="3A3A3A"/>
                </a:solidFill>
                <a:effectLst/>
                <a:latin typeface="Open Sans"/>
              </a:rPr>
              <a:t>(index)</a:t>
            </a:r>
          </a:p>
          <a:p>
            <a:pPr marL="0" indent="0">
              <a:buNone/>
            </a:pPr>
            <a:r>
              <a:rPr lang="en-US" dirty="0">
                <a:solidFill>
                  <a:srgbClr val="3A3A3A"/>
                </a:solidFill>
                <a:latin typeface="Open Sans"/>
              </a:rPr>
              <a:t>        </a:t>
            </a:r>
            <a:r>
              <a:rPr lang="en-US" i="0" dirty="0">
                <a:solidFill>
                  <a:srgbClr val="3A3A3A"/>
                </a:solidFill>
                <a:effectLst/>
                <a:latin typeface="Open Sans"/>
              </a:rPr>
              <a:t>if </a:t>
            </a:r>
            <a:r>
              <a:rPr lang="en-US" i="0" dirty="0" err="1">
                <a:solidFill>
                  <a:srgbClr val="3A3A3A"/>
                </a:solidFill>
                <a:effectLst/>
                <a:latin typeface="Open Sans"/>
              </a:rPr>
              <a:t>ref_node.next</a:t>
            </a:r>
            <a:r>
              <a:rPr lang="en-US" i="0" dirty="0">
                <a:solidFill>
                  <a:srgbClr val="3A3A3A"/>
                </a:solidFill>
                <a:effectLst/>
                <a:latin typeface="Open Sans"/>
              </a:rPr>
              <a:t> is None:</a:t>
            </a:r>
          </a:p>
          <a:p>
            <a:pPr marL="0" indent="0">
              <a:buNone/>
            </a:pPr>
            <a:r>
              <a:rPr lang="en-US" i="0" dirty="0">
                <a:solidFill>
                  <a:srgbClr val="3A3A3A"/>
                </a:solidFill>
                <a:effectLst/>
                <a:latin typeface="Open Sans"/>
              </a:rPr>
              <a:t>            </a:t>
            </a:r>
            <a:r>
              <a:rPr lang="en-US" i="0" dirty="0" err="1">
                <a:solidFill>
                  <a:srgbClr val="3A3A3A"/>
                </a:solidFill>
                <a:effectLst/>
                <a:latin typeface="Open Sans"/>
              </a:rPr>
              <a:t>self.tail</a:t>
            </a:r>
            <a:r>
              <a:rPr lang="en-US" i="0" dirty="0">
                <a:solidFill>
                  <a:srgbClr val="3A3A3A"/>
                </a:solidFill>
                <a:effectLst/>
                <a:latin typeface="Open Sans"/>
              </a:rPr>
              <a:t> = </a:t>
            </a:r>
            <a:r>
              <a:rPr lang="en-US" i="0" dirty="0" err="1">
                <a:solidFill>
                  <a:srgbClr val="3A3A3A"/>
                </a:solidFill>
                <a:effectLst/>
                <a:latin typeface="Open Sans"/>
              </a:rPr>
              <a:t>newNode</a:t>
            </a:r>
            <a:endParaRPr lang="en-US" i="0" dirty="0">
              <a:solidFill>
                <a:srgbClr val="3A3A3A"/>
              </a:solidFill>
              <a:effectLst/>
              <a:latin typeface="Open Sans"/>
            </a:endParaRPr>
          </a:p>
          <a:p>
            <a:pPr marL="0" indent="0">
              <a:buNone/>
            </a:pPr>
            <a:r>
              <a:rPr lang="en-US" i="0" dirty="0">
                <a:solidFill>
                  <a:srgbClr val="3A3A3A"/>
                </a:solidFill>
                <a:effectLst/>
                <a:latin typeface="Open Sans"/>
              </a:rPr>
              <a:t>        else:</a:t>
            </a:r>
          </a:p>
          <a:p>
            <a:pPr marL="0" indent="0">
              <a:buNone/>
            </a:pPr>
            <a:r>
              <a:rPr lang="en-US" i="0" dirty="0">
                <a:solidFill>
                  <a:srgbClr val="3A3A3A"/>
                </a:solidFill>
                <a:effectLst/>
                <a:latin typeface="Open Sans"/>
              </a:rPr>
              <a:t>            </a:t>
            </a:r>
            <a:r>
              <a:rPr lang="en-US" i="0" dirty="0" err="1">
                <a:solidFill>
                  <a:srgbClr val="3A3A3A"/>
                </a:solidFill>
                <a:effectLst/>
                <a:latin typeface="Open Sans"/>
              </a:rPr>
              <a:t>newNode.next</a:t>
            </a:r>
            <a:r>
              <a:rPr lang="en-US" i="0" dirty="0">
                <a:solidFill>
                  <a:srgbClr val="3A3A3A"/>
                </a:solidFill>
                <a:effectLst/>
                <a:latin typeface="Open Sans"/>
              </a:rPr>
              <a:t> = </a:t>
            </a:r>
            <a:r>
              <a:rPr lang="en-US" i="0" dirty="0" err="1">
                <a:solidFill>
                  <a:srgbClr val="3A3A3A"/>
                </a:solidFill>
                <a:effectLst/>
                <a:latin typeface="Open Sans"/>
              </a:rPr>
              <a:t>ref_node.next</a:t>
            </a:r>
            <a:endParaRPr lang="en-US" i="0" dirty="0">
              <a:solidFill>
                <a:srgbClr val="3A3A3A"/>
              </a:solidFill>
              <a:effectLst/>
              <a:latin typeface="Open Sans"/>
            </a:endParaRPr>
          </a:p>
          <a:p>
            <a:pPr marL="0" indent="0">
              <a:buNone/>
            </a:pPr>
            <a:r>
              <a:rPr lang="en-US" i="0" dirty="0">
                <a:solidFill>
                  <a:srgbClr val="3A3A3A"/>
                </a:solidFill>
                <a:effectLst/>
                <a:latin typeface="Open Sans"/>
              </a:rPr>
              <a:t>            </a:t>
            </a:r>
            <a:r>
              <a:rPr lang="en-US" i="0" dirty="0" err="1">
                <a:solidFill>
                  <a:srgbClr val="3A3A3A"/>
                </a:solidFill>
                <a:effectLst/>
                <a:latin typeface="Open Sans"/>
              </a:rPr>
              <a:t>newNode.next.prev</a:t>
            </a:r>
            <a:r>
              <a:rPr lang="en-US" i="0" dirty="0">
                <a:solidFill>
                  <a:srgbClr val="3A3A3A"/>
                </a:solidFill>
                <a:effectLst/>
                <a:latin typeface="Open Sans"/>
              </a:rPr>
              <a:t> = </a:t>
            </a:r>
            <a:r>
              <a:rPr lang="en-US" i="0" dirty="0" err="1">
                <a:solidFill>
                  <a:srgbClr val="3A3A3A"/>
                </a:solidFill>
                <a:effectLst/>
                <a:latin typeface="Open Sans"/>
              </a:rPr>
              <a:t>newNode</a:t>
            </a:r>
            <a:endParaRPr lang="en-US" i="0" dirty="0">
              <a:solidFill>
                <a:srgbClr val="3A3A3A"/>
              </a:solidFill>
              <a:effectLst/>
              <a:latin typeface="Open Sans"/>
            </a:endParaRPr>
          </a:p>
          <a:p>
            <a:pPr marL="0" indent="0">
              <a:buNone/>
            </a:pPr>
            <a:r>
              <a:rPr lang="en-US" i="0" dirty="0">
                <a:solidFill>
                  <a:srgbClr val="3A3A3A"/>
                </a:solidFill>
                <a:effectLst/>
                <a:latin typeface="Open Sans"/>
              </a:rPr>
              <a:t>        </a:t>
            </a:r>
            <a:r>
              <a:rPr lang="en-US" i="0" dirty="0" err="1">
                <a:solidFill>
                  <a:srgbClr val="3A3A3A"/>
                </a:solidFill>
                <a:effectLst/>
                <a:latin typeface="Open Sans"/>
              </a:rPr>
              <a:t>ref_node.next</a:t>
            </a:r>
            <a:r>
              <a:rPr lang="en-US" i="0" dirty="0">
                <a:solidFill>
                  <a:srgbClr val="3A3A3A"/>
                </a:solidFill>
                <a:effectLst/>
                <a:latin typeface="Open Sans"/>
              </a:rPr>
              <a:t> = </a:t>
            </a:r>
            <a:r>
              <a:rPr lang="en-US" i="0" dirty="0" err="1">
                <a:solidFill>
                  <a:srgbClr val="3A3A3A"/>
                </a:solidFill>
                <a:effectLst/>
                <a:latin typeface="Open Sans"/>
              </a:rPr>
              <a:t>newNode</a:t>
            </a:r>
            <a:endParaRPr lang="en-US"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8777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Add a node after a given node</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fontScale="62500" lnSpcReduction="20000"/>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#Add nodes to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(1);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(2);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(3);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(4);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(5);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a:p>
            <a:pPr marL="0" indent="0" algn="l">
              <a:buNone/>
            </a:pPr>
            <a:r>
              <a:rPr lang="en-US" b="0" i="0" dirty="0">
                <a:solidFill>
                  <a:schemeClr val="accent1">
                    <a:lumMod val="75000"/>
                  </a:schemeClr>
                </a:solidFill>
                <a:effectLst/>
                <a:latin typeface="verdana" panose="020B0604030504040204" pitchFamily="34" charset="0"/>
              </a:rPr>
              <a:t># Add node at the beginning of the list</a:t>
            </a:r>
          </a:p>
          <a:p>
            <a:pPr marL="0" indent="0" algn="l">
              <a:buNone/>
            </a:pPr>
            <a:r>
              <a:rPr lang="en-US" b="1" dirty="0" err="1">
                <a:solidFill>
                  <a:srgbClr val="000000"/>
                </a:solidFill>
                <a:latin typeface="verdana" panose="020B0604030504040204" pitchFamily="34" charset="0"/>
              </a:rPr>
              <a:t>dList.insertAfter</a:t>
            </a:r>
            <a:r>
              <a:rPr lang="en-US" b="1" dirty="0">
                <a:solidFill>
                  <a:srgbClr val="000000"/>
                </a:solidFill>
                <a:latin typeface="verdana" panose="020B0604030504040204" pitchFamily="34" charset="0"/>
              </a:rPr>
              <a:t>(2, 13)</a:t>
            </a:r>
          </a:p>
          <a:p>
            <a:pPr marL="0" indent="0" algn="l">
              <a:buNone/>
            </a:pP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endParaRPr lang="en-US" dirty="0">
              <a:solidFill>
                <a:srgbClr val="000000"/>
              </a:solidFill>
              <a:latin typeface="verdana" panose="020B0604030504040204" pitchFamily="34" charset="0"/>
            </a:endParaRP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a:t>
            </a: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53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Deleting a node</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a:bodyPr>
          <a:lstStyle/>
          <a:p>
            <a:pPr>
              <a:buFont typeface="Wingdings" panose="05000000000000000000" pitchFamily="2" charset="2"/>
              <a:buChar char="Ø"/>
            </a:pPr>
            <a:r>
              <a:rPr lang="en-US" sz="2800" b="0" i="0" dirty="0">
                <a:solidFill>
                  <a:schemeClr val="tx1"/>
                </a:solidFill>
                <a:effectLst/>
                <a:latin typeface="Nunito"/>
              </a:rPr>
              <a:t>Like insertion, there can be multiple ways to delete elements from a doubly linked list. </a:t>
            </a:r>
          </a:p>
          <a:p>
            <a:pPr lvl="1">
              <a:buFont typeface="Wingdings" panose="05000000000000000000" pitchFamily="2" charset="2"/>
              <a:buChar char="Ø"/>
            </a:pPr>
            <a:r>
              <a:rPr lang="en-US" sz="2400" dirty="0">
                <a:solidFill>
                  <a:schemeClr val="tx1"/>
                </a:solidFill>
                <a:latin typeface="Nunito"/>
              </a:rPr>
              <a:t>Deleting Elements from the Start</a:t>
            </a:r>
          </a:p>
          <a:p>
            <a:pPr lvl="1">
              <a:buFont typeface="Wingdings" panose="05000000000000000000" pitchFamily="2" charset="2"/>
              <a:buChar char="Ø"/>
            </a:pPr>
            <a:r>
              <a:rPr lang="en-US" sz="2400" dirty="0">
                <a:solidFill>
                  <a:schemeClr val="tx1"/>
                </a:solidFill>
                <a:latin typeface="Nunito"/>
              </a:rPr>
              <a:t>Deleting Elements from the End</a:t>
            </a:r>
          </a:p>
          <a:p>
            <a:pPr lvl="1">
              <a:buFont typeface="Wingdings" panose="05000000000000000000" pitchFamily="2" charset="2"/>
              <a:buChar char="Ø"/>
            </a:pPr>
            <a:r>
              <a:rPr lang="en-US" sz="2400" dirty="0">
                <a:solidFill>
                  <a:schemeClr val="tx1"/>
                </a:solidFill>
                <a:latin typeface="Nunito"/>
              </a:rPr>
              <a:t>Deleting Elements by position</a:t>
            </a:r>
          </a:p>
          <a:p>
            <a:pPr>
              <a:buFont typeface="Wingdings" panose="05000000000000000000" pitchFamily="2" charset="2"/>
              <a:buChar char="Ø"/>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7060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Deleting a node by position</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a:bodyPr>
          <a:lstStyle/>
          <a:p>
            <a:pPr>
              <a:buFont typeface="Wingdings" panose="05000000000000000000" pitchFamily="2" charset="2"/>
              <a:buChar char="Ø"/>
            </a:pPr>
            <a:r>
              <a:rPr lang="en-US" sz="2800" b="0" i="0" dirty="0">
                <a:solidFill>
                  <a:srgbClr val="3A3A3A"/>
                </a:solidFill>
                <a:effectLst/>
                <a:latin typeface="Open Sans"/>
              </a:rPr>
              <a:t>The method </a:t>
            </a:r>
            <a:r>
              <a:rPr lang="en-US" sz="2800" b="1" i="0" dirty="0">
                <a:solidFill>
                  <a:srgbClr val="3A3A3A"/>
                </a:solidFill>
                <a:effectLst/>
                <a:latin typeface="Open Sans"/>
              </a:rPr>
              <a:t>remove() </a:t>
            </a:r>
            <a:r>
              <a:rPr lang="en-US" sz="2800" b="0" i="0" dirty="0">
                <a:solidFill>
                  <a:srgbClr val="3A3A3A"/>
                </a:solidFill>
                <a:effectLst/>
                <a:latin typeface="Open Sans"/>
              </a:rPr>
              <a:t>takes a node as argument and removes it from the list.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95845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4AF9-BB32-4D8A-9384-C275A15C6724}"/>
              </a:ext>
            </a:extLst>
          </p:cNvPr>
          <p:cNvSpPr>
            <a:spLocks noGrp="1"/>
          </p:cNvSpPr>
          <p:nvPr>
            <p:ph type="title"/>
          </p:nvPr>
        </p:nvSpPr>
        <p:spPr/>
        <p:txBody>
          <a:bodyPr/>
          <a:lstStyle/>
          <a:p>
            <a:r>
              <a:rPr lang="en-US" dirty="0"/>
              <a:t>Deleting a node by position </a:t>
            </a:r>
            <a:r>
              <a:rPr lang="en-US" b="1" dirty="0"/>
              <a:t>remove() </a:t>
            </a:r>
            <a:r>
              <a:rPr lang="en-US" dirty="0"/>
              <a:t>method</a:t>
            </a:r>
          </a:p>
        </p:txBody>
      </p:sp>
      <p:sp>
        <p:nvSpPr>
          <p:cNvPr id="3" name="Content Placeholder 2">
            <a:extLst>
              <a:ext uri="{FF2B5EF4-FFF2-40B4-BE49-F238E27FC236}">
                <a16:creationId xmlns:a16="http://schemas.microsoft.com/office/drawing/2014/main" id="{2F8477F4-6D9D-4BB7-8C98-8D967EC252B6}"/>
              </a:ext>
            </a:extLst>
          </p:cNvPr>
          <p:cNvSpPr>
            <a:spLocks noGrp="1"/>
          </p:cNvSpPr>
          <p:nvPr>
            <p:ph sz="half" idx="1"/>
          </p:nvPr>
        </p:nvSpPr>
        <p:spPr>
          <a:xfrm>
            <a:off x="1097279" y="2120900"/>
            <a:ext cx="3255646" cy="3748193"/>
          </a:xfrm>
        </p:spPr>
        <p:txBody>
          <a:bodyPr>
            <a:normAutofit/>
          </a:bodyPr>
          <a:lstStyle/>
          <a:p>
            <a:pPr>
              <a:spcBef>
                <a:spcPts val="600"/>
              </a:spcBef>
            </a:pPr>
            <a:r>
              <a:rPr lang="en-US" sz="1700" dirty="0"/>
              <a:t>def remove(self, position):</a:t>
            </a:r>
          </a:p>
          <a:p>
            <a:pPr>
              <a:spcBef>
                <a:spcPts val="600"/>
              </a:spcBef>
            </a:pPr>
            <a:r>
              <a:rPr lang="en-US" sz="1700" dirty="0"/>
              <a:t>        index = int(position)</a:t>
            </a:r>
          </a:p>
          <a:p>
            <a:pPr>
              <a:spcBef>
                <a:spcPts val="600"/>
              </a:spcBef>
            </a:pPr>
            <a:r>
              <a:rPr lang="en-US" sz="1700" dirty="0"/>
              <a:t>        node = </a:t>
            </a:r>
            <a:r>
              <a:rPr lang="en-US" sz="1700" dirty="0" err="1"/>
              <a:t>self.get_node</a:t>
            </a:r>
            <a:r>
              <a:rPr lang="en-US" sz="1700" dirty="0"/>
              <a:t>(index)</a:t>
            </a:r>
          </a:p>
          <a:p>
            <a:pPr>
              <a:spcBef>
                <a:spcPts val="600"/>
              </a:spcBef>
            </a:pPr>
            <a:r>
              <a:rPr lang="en-US" sz="1700" dirty="0"/>
              <a:t>        </a:t>
            </a:r>
            <a:r>
              <a:rPr lang="en-US" sz="2500" dirty="0"/>
              <a:t> </a:t>
            </a:r>
          </a:p>
          <a:p>
            <a:endParaRPr lang="en-US" dirty="0"/>
          </a:p>
        </p:txBody>
      </p:sp>
      <p:sp>
        <p:nvSpPr>
          <p:cNvPr id="4" name="Content Placeholder 3">
            <a:extLst>
              <a:ext uri="{FF2B5EF4-FFF2-40B4-BE49-F238E27FC236}">
                <a16:creationId xmlns:a16="http://schemas.microsoft.com/office/drawing/2014/main" id="{77887706-48E5-4FB1-9AC3-E55B689C3976}"/>
              </a:ext>
            </a:extLst>
          </p:cNvPr>
          <p:cNvSpPr>
            <a:spLocks noGrp="1"/>
          </p:cNvSpPr>
          <p:nvPr>
            <p:ph sz="half" idx="2"/>
          </p:nvPr>
        </p:nvSpPr>
        <p:spPr>
          <a:xfrm>
            <a:off x="7991475" y="2120900"/>
            <a:ext cx="3888105" cy="3748194"/>
          </a:xfrm>
        </p:spPr>
        <p:txBody>
          <a:bodyPr>
            <a:normAutofit/>
          </a:bodyPr>
          <a:lstStyle/>
          <a:p>
            <a:pPr>
              <a:spcBef>
                <a:spcPts val="600"/>
              </a:spcBef>
            </a:pPr>
            <a:r>
              <a:rPr lang="en-US" dirty="0" err="1"/>
              <a:t>elif</a:t>
            </a:r>
            <a:r>
              <a:rPr lang="en-US" dirty="0"/>
              <a:t> </a:t>
            </a:r>
            <a:r>
              <a:rPr lang="en-US" dirty="0" err="1"/>
              <a:t>node.next</a:t>
            </a:r>
            <a:r>
              <a:rPr lang="en-US" dirty="0"/>
              <a:t> is None:</a:t>
            </a:r>
          </a:p>
          <a:p>
            <a:pPr>
              <a:spcBef>
                <a:spcPts val="600"/>
              </a:spcBef>
            </a:pPr>
            <a:r>
              <a:rPr lang="en-US" dirty="0"/>
              <a:t>            </a:t>
            </a:r>
            <a:r>
              <a:rPr lang="en-US" dirty="0" err="1"/>
              <a:t>node.prev</a:t>
            </a:r>
            <a:r>
              <a:rPr lang="en-US" dirty="0"/>
              <a:t> = None</a:t>
            </a:r>
          </a:p>
          <a:p>
            <a:pPr>
              <a:spcBef>
                <a:spcPts val="600"/>
              </a:spcBef>
            </a:pPr>
            <a:r>
              <a:rPr lang="en-US" dirty="0"/>
              <a:t>            </a:t>
            </a:r>
            <a:r>
              <a:rPr lang="en-US" dirty="0" err="1"/>
              <a:t>self.tail</a:t>
            </a:r>
            <a:r>
              <a:rPr lang="en-US" dirty="0"/>
              <a:t>=</a:t>
            </a:r>
            <a:r>
              <a:rPr lang="en-US" dirty="0" err="1"/>
              <a:t>node.prev</a:t>
            </a:r>
            <a:endParaRPr lang="en-US" dirty="0"/>
          </a:p>
          <a:p>
            <a:pPr>
              <a:spcBef>
                <a:spcPts val="600"/>
              </a:spcBef>
            </a:pPr>
            <a:r>
              <a:rPr lang="en-US" dirty="0"/>
              <a:t>        else:</a:t>
            </a:r>
          </a:p>
          <a:p>
            <a:pPr>
              <a:spcBef>
                <a:spcPts val="600"/>
              </a:spcBef>
            </a:pPr>
            <a:r>
              <a:rPr lang="en-US" dirty="0"/>
              <a:t>            </a:t>
            </a:r>
            <a:r>
              <a:rPr lang="en-US" dirty="0" err="1"/>
              <a:t>node.prev.next</a:t>
            </a:r>
            <a:r>
              <a:rPr lang="en-US" dirty="0"/>
              <a:t> = </a:t>
            </a:r>
            <a:r>
              <a:rPr lang="en-US" dirty="0" err="1"/>
              <a:t>node.next</a:t>
            </a:r>
            <a:endParaRPr lang="en-US" dirty="0"/>
          </a:p>
          <a:p>
            <a:pPr>
              <a:spcBef>
                <a:spcPts val="600"/>
              </a:spcBef>
            </a:pPr>
            <a:r>
              <a:rPr lang="en-US" dirty="0"/>
              <a:t>            	</a:t>
            </a:r>
            <a:r>
              <a:rPr lang="en-US" dirty="0" err="1"/>
              <a:t>node.next.prev</a:t>
            </a:r>
            <a:r>
              <a:rPr lang="en-US" dirty="0"/>
              <a:t>=</a:t>
            </a:r>
            <a:r>
              <a:rPr lang="en-US" dirty="0" err="1"/>
              <a:t>node.prev</a:t>
            </a:r>
            <a:endParaRPr lang="en-US" sz="1900" dirty="0"/>
          </a:p>
        </p:txBody>
      </p:sp>
      <p:sp>
        <p:nvSpPr>
          <p:cNvPr id="5" name="Content Placeholder 3">
            <a:extLst>
              <a:ext uri="{FF2B5EF4-FFF2-40B4-BE49-F238E27FC236}">
                <a16:creationId xmlns:a16="http://schemas.microsoft.com/office/drawing/2014/main" id="{E58D2FF3-F669-4617-A98C-8AF85E8AC66E}"/>
              </a:ext>
            </a:extLst>
          </p:cNvPr>
          <p:cNvSpPr txBox="1">
            <a:spLocks/>
          </p:cNvSpPr>
          <p:nvPr/>
        </p:nvSpPr>
        <p:spPr>
          <a:xfrm>
            <a:off x="4711065" y="2035175"/>
            <a:ext cx="3128012" cy="3748194"/>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dirty="0"/>
              <a:t>if node is None:</a:t>
            </a:r>
          </a:p>
          <a:p>
            <a:pPr>
              <a:spcBef>
                <a:spcPts val="600"/>
              </a:spcBef>
            </a:pPr>
            <a:r>
              <a:rPr lang="en-US" dirty="0"/>
              <a:t>            print('No such index.')</a:t>
            </a:r>
          </a:p>
          <a:p>
            <a:pPr>
              <a:spcBef>
                <a:spcPts val="600"/>
              </a:spcBef>
            </a:pPr>
            <a:r>
              <a:rPr lang="en-US" dirty="0"/>
              <a:t>            return</a:t>
            </a:r>
          </a:p>
          <a:p>
            <a:pPr>
              <a:spcBef>
                <a:spcPts val="600"/>
              </a:spcBef>
            </a:pPr>
            <a:r>
              <a:rPr lang="en-US" dirty="0"/>
              <a:t>        </a:t>
            </a:r>
            <a:r>
              <a:rPr lang="en-US" dirty="0" err="1"/>
              <a:t>elif</a:t>
            </a:r>
            <a:r>
              <a:rPr lang="en-US" dirty="0"/>
              <a:t> </a:t>
            </a:r>
            <a:r>
              <a:rPr lang="en-US" dirty="0" err="1"/>
              <a:t>node.prev</a:t>
            </a:r>
            <a:r>
              <a:rPr lang="en-US" dirty="0"/>
              <a:t> is None:</a:t>
            </a:r>
          </a:p>
          <a:p>
            <a:pPr>
              <a:spcBef>
                <a:spcPts val="600"/>
              </a:spcBef>
            </a:pPr>
            <a:r>
              <a:rPr lang="en-US" dirty="0"/>
              <a:t>            </a:t>
            </a:r>
            <a:r>
              <a:rPr lang="en-US" dirty="0" err="1"/>
              <a:t>self.head</a:t>
            </a:r>
            <a:r>
              <a:rPr lang="en-US" dirty="0"/>
              <a:t> = </a:t>
            </a:r>
            <a:r>
              <a:rPr lang="en-US" dirty="0" err="1"/>
              <a:t>node.next</a:t>
            </a:r>
            <a:endParaRPr lang="en-US" dirty="0"/>
          </a:p>
          <a:p>
            <a:pPr>
              <a:spcBef>
                <a:spcPts val="600"/>
              </a:spcBef>
            </a:pPr>
            <a:r>
              <a:rPr lang="en-US" dirty="0"/>
              <a:t>            </a:t>
            </a:r>
            <a:r>
              <a:rPr lang="en-US" dirty="0" err="1"/>
              <a:t>self.head.prev</a:t>
            </a:r>
            <a:r>
              <a:rPr lang="en-US" dirty="0"/>
              <a:t>=None</a:t>
            </a:r>
            <a:endParaRPr lang="en-US" sz="2900" dirty="0"/>
          </a:p>
        </p:txBody>
      </p:sp>
    </p:spTree>
    <p:extLst>
      <p:ext uri="{BB962C8B-B14F-4D97-AF65-F5344CB8AC3E}">
        <p14:creationId xmlns:p14="http://schemas.microsoft.com/office/powerpoint/2010/main" val="281412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0EE9-7B69-49E0-86EF-832F167184C1}"/>
              </a:ext>
            </a:extLst>
          </p:cNvPr>
          <p:cNvSpPr>
            <a:spLocks noGrp="1"/>
          </p:cNvSpPr>
          <p:nvPr>
            <p:ph type="title"/>
          </p:nvPr>
        </p:nvSpPr>
        <p:spPr>
          <a:xfrm>
            <a:off x="1097280" y="267553"/>
            <a:ext cx="10058400" cy="1450757"/>
          </a:xfrm>
        </p:spPr>
        <p:txBody>
          <a:bodyPr/>
          <a:lstStyle/>
          <a:p>
            <a:r>
              <a:rPr lang="en-US" dirty="0"/>
              <a:t>Doubly Linked Lists</a:t>
            </a:r>
          </a:p>
        </p:txBody>
      </p:sp>
      <p:sp>
        <p:nvSpPr>
          <p:cNvPr id="3" name="Content Placeholder 2">
            <a:extLst>
              <a:ext uri="{FF2B5EF4-FFF2-40B4-BE49-F238E27FC236}">
                <a16:creationId xmlns:a16="http://schemas.microsoft.com/office/drawing/2014/main" id="{784D78DF-2623-4598-8F17-928219526C0A}"/>
              </a:ext>
            </a:extLst>
          </p:cNvPr>
          <p:cNvSpPr>
            <a:spLocks noGrp="1"/>
          </p:cNvSpPr>
          <p:nvPr>
            <p:ph idx="1"/>
          </p:nvPr>
        </p:nvSpPr>
        <p:spPr/>
        <p:txBody>
          <a:bodyPr/>
          <a:lstStyle/>
          <a:p>
            <a:r>
              <a:rPr lang="en-US" b="0" i="0" dirty="0">
                <a:solidFill>
                  <a:srgbClr val="333333"/>
                </a:solidFill>
                <a:effectLst/>
                <a:latin typeface="helvetica neue"/>
              </a:rPr>
              <a:t>Below we have a simple pictorial representation of Nodes connected to form a Doubly Linked List.</a:t>
            </a:r>
            <a:endParaRPr lang="en-US" dirty="0"/>
          </a:p>
        </p:txBody>
      </p:sp>
      <p:pic>
        <p:nvPicPr>
          <p:cNvPr id="2052" name="Picture 4" descr="Doubly Linked List in Python">
            <a:extLst>
              <a:ext uri="{FF2B5EF4-FFF2-40B4-BE49-F238E27FC236}">
                <a16:creationId xmlns:a16="http://schemas.microsoft.com/office/drawing/2014/main" id="{93E83F8C-AD28-49C8-A39E-CD6EFB8E7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2" y="2821833"/>
            <a:ext cx="734377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4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Deleting a node by position </a:t>
            </a:r>
            <a:r>
              <a:rPr lang="en-US" b="1" dirty="0"/>
              <a:t>remove() </a:t>
            </a:r>
            <a:r>
              <a:rPr lang="en-US" dirty="0"/>
              <a:t>method</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fontScale="62500" lnSpcReduction="20000"/>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#Add nodes to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(1);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(2);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(3);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(4);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(5);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a:p>
            <a:pPr marL="0" indent="0" algn="l">
              <a:buNone/>
            </a:pPr>
            <a:r>
              <a:rPr lang="en-US" b="0" i="0" dirty="0">
                <a:solidFill>
                  <a:schemeClr val="accent1">
                    <a:lumMod val="75000"/>
                  </a:schemeClr>
                </a:solidFill>
                <a:effectLst/>
                <a:latin typeface="verdana" panose="020B0604030504040204" pitchFamily="34" charset="0"/>
              </a:rPr>
              <a:t># remove a node</a:t>
            </a:r>
          </a:p>
          <a:p>
            <a:pPr marL="0" indent="0" algn="l">
              <a:buNone/>
            </a:pPr>
            <a:r>
              <a:rPr lang="en-US" b="1" dirty="0" err="1">
                <a:solidFill>
                  <a:srgbClr val="000000"/>
                </a:solidFill>
                <a:latin typeface="verdana" panose="020B0604030504040204" pitchFamily="34" charset="0"/>
              </a:rPr>
              <a:t>dList.remove</a:t>
            </a:r>
            <a:r>
              <a:rPr lang="en-US" b="1" dirty="0">
                <a:solidFill>
                  <a:srgbClr val="000000"/>
                </a:solidFill>
                <a:latin typeface="verdana" panose="020B0604030504040204" pitchFamily="34" charset="0"/>
              </a:rPr>
              <a:t>(2)</a:t>
            </a:r>
          </a:p>
          <a:p>
            <a:pPr marL="0" indent="0" algn="l">
              <a:buNone/>
            </a:pP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endParaRPr lang="en-US" dirty="0">
              <a:solidFill>
                <a:srgbClr val="000000"/>
              </a:solidFill>
              <a:latin typeface="verdana" panose="020B0604030504040204" pitchFamily="34" charset="0"/>
            </a:endParaRP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a:t>
            </a: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0306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2579-2316-4FFB-983E-FBAD14792962}"/>
              </a:ext>
            </a:extLst>
          </p:cNvPr>
          <p:cNvSpPr>
            <a:spLocks noGrp="1"/>
          </p:cNvSpPr>
          <p:nvPr>
            <p:ph type="title"/>
          </p:nvPr>
        </p:nvSpPr>
        <p:spPr/>
        <p:txBody>
          <a:bodyPr/>
          <a:lstStyle/>
          <a:p>
            <a:r>
              <a:rPr lang="en-US" dirty="0"/>
              <a:t>Doubly Linked List Traversal</a:t>
            </a:r>
          </a:p>
        </p:txBody>
      </p:sp>
      <p:sp>
        <p:nvSpPr>
          <p:cNvPr id="4" name="Content Placeholder 3">
            <a:extLst>
              <a:ext uri="{FF2B5EF4-FFF2-40B4-BE49-F238E27FC236}">
                <a16:creationId xmlns:a16="http://schemas.microsoft.com/office/drawing/2014/main" id="{E2C62A7B-90BC-4748-B56D-78146D27CC75}"/>
              </a:ext>
            </a:extLst>
          </p:cNvPr>
          <p:cNvSpPr>
            <a:spLocks noGrp="1"/>
          </p:cNvSpPr>
          <p:nvPr>
            <p:ph sz="half" idx="1"/>
          </p:nvPr>
        </p:nvSpPr>
        <p:spPr/>
        <p:txBody>
          <a:bodyPr>
            <a:normAutofit fontScale="62500" lnSpcReduction="20000"/>
          </a:bodyPr>
          <a:lstStyle/>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def</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searchNode</a:t>
            </a:r>
            <a:r>
              <a:rPr lang="en-US" b="0" i="0" dirty="0">
                <a:solidFill>
                  <a:srgbClr val="000000"/>
                </a:solidFill>
                <a:effectLst/>
                <a:latin typeface="verdana" panose="020B0604030504040204" pitchFamily="34" charset="0"/>
              </a:rPr>
              <a:t>(self, value):    </a:t>
            </a:r>
          </a:p>
          <a:p>
            <a:pPr marL="0" indent="0" algn="l">
              <a:spcBef>
                <a:spcPts val="600"/>
              </a:spcBef>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 1;    </a:t>
            </a:r>
          </a:p>
          <a:p>
            <a:pPr marL="0" indent="0" algn="l">
              <a:spcBef>
                <a:spcPts val="600"/>
              </a:spcBef>
              <a:buNone/>
            </a:pPr>
            <a:r>
              <a:rPr lang="en-US" b="0" i="0" dirty="0">
                <a:solidFill>
                  <a:srgbClr val="000000"/>
                </a:solidFill>
                <a:effectLst/>
                <a:latin typeface="verdana" panose="020B0604030504040204" pitchFamily="34" charset="0"/>
              </a:rPr>
              <a:t>        flag = False;    </a:t>
            </a:r>
          </a:p>
          <a:p>
            <a:pPr marL="0" indent="0" algn="l">
              <a:spcBef>
                <a:spcPts val="600"/>
              </a:spcBef>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#Node current will point to head  </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current = </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#Checks whether the list is empty  </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if</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 None):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"List is empty"</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endParaRPr lang="en-US" dirty="0"/>
          </a:p>
        </p:txBody>
      </p:sp>
      <p:sp>
        <p:nvSpPr>
          <p:cNvPr id="5" name="Content Placeholder 4">
            <a:extLst>
              <a:ext uri="{FF2B5EF4-FFF2-40B4-BE49-F238E27FC236}">
                <a16:creationId xmlns:a16="http://schemas.microsoft.com/office/drawing/2014/main" id="{CF6E05AB-548B-4C6F-BCA9-7939D833C021}"/>
              </a:ext>
            </a:extLst>
          </p:cNvPr>
          <p:cNvSpPr>
            <a:spLocks noGrp="1"/>
          </p:cNvSpPr>
          <p:nvPr>
            <p:ph sz="half" idx="2"/>
          </p:nvPr>
        </p:nvSpPr>
        <p:spPr/>
        <p:txBody>
          <a:bodyPr>
            <a:normAutofit fontScale="62500" lnSpcReduction="20000"/>
          </a:bodyPr>
          <a:lstStyle/>
          <a:p>
            <a:pPr marL="0" indent="0" algn="l">
              <a:spcBef>
                <a:spcPts val="600"/>
              </a:spcBef>
              <a:buNone/>
            </a:pPr>
            <a:r>
              <a:rPr lang="en-US" b="1" i="0" dirty="0">
                <a:solidFill>
                  <a:srgbClr val="006699"/>
                </a:solidFill>
                <a:effectLst/>
                <a:latin typeface="verdana" panose="020B0604030504040204" pitchFamily="34" charset="0"/>
              </a:rPr>
              <a:t>while</a:t>
            </a:r>
            <a:r>
              <a:rPr lang="en-US" b="0" i="0" dirty="0">
                <a:solidFill>
                  <a:srgbClr val="000000"/>
                </a:solidFill>
                <a:effectLst/>
                <a:latin typeface="verdana" panose="020B0604030504040204" pitchFamily="34" charset="0"/>
              </a:rPr>
              <a:t>(current != None):    </a:t>
            </a:r>
          </a:p>
          <a:p>
            <a:pPr marL="0" indent="0" algn="l">
              <a:spcBef>
                <a:spcPts val="600"/>
              </a:spcBef>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#Compare value to be searched with each node in the list  </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if</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current.data</a:t>
            </a:r>
            <a:r>
              <a:rPr lang="en-US" b="0" i="0" dirty="0">
                <a:solidFill>
                  <a:srgbClr val="000000"/>
                </a:solidFill>
                <a:effectLst/>
                <a:latin typeface="verdana" panose="020B0604030504040204" pitchFamily="34" charset="0"/>
              </a:rPr>
              <a:t> == value):    </a:t>
            </a:r>
          </a:p>
          <a:p>
            <a:pPr marL="0" indent="0" algn="l">
              <a:spcBef>
                <a:spcPts val="600"/>
              </a:spcBef>
              <a:buNone/>
            </a:pPr>
            <a:r>
              <a:rPr lang="en-US" b="0" i="0" dirty="0">
                <a:solidFill>
                  <a:srgbClr val="000000"/>
                </a:solidFill>
                <a:effectLst/>
                <a:latin typeface="verdana" panose="020B0604030504040204" pitchFamily="34" charset="0"/>
              </a:rPr>
              <a:t>                flag = True;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break</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current = </a:t>
            </a:r>
            <a:r>
              <a:rPr lang="en-US" b="0" i="0" dirty="0" err="1">
                <a:solidFill>
                  <a:srgbClr val="000000"/>
                </a:solidFill>
                <a:effectLst/>
                <a:latin typeface="verdana" panose="020B0604030504040204" pitchFamily="34" charset="0"/>
              </a:rPr>
              <a:t>current.next</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+ 1;    </a:t>
            </a:r>
          </a:p>
          <a:p>
            <a:pPr marL="0" indent="0" algn="l">
              <a:spcBef>
                <a:spcPts val="600"/>
              </a:spcBef>
              <a:buNone/>
            </a:pP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if</a:t>
            </a:r>
            <a:r>
              <a:rPr lang="en-US" b="0" i="0" dirty="0">
                <a:solidFill>
                  <a:srgbClr val="000000"/>
                </a:solidFill>
                <a:effectLst/>
                <a:latin typeface="verdana" panose="020B0604030504040204" pitchFamily="34" charset="0"/>
              </a:rPr>
              <a:t>(flag):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"Node is present in the list at the position : "</a:t>
            </a:r>
            <a:r>
              <a:rPr lang="en-US" b="0" i="0" dirty="0">
                <a:solidFill>
                  <a:srgbClr val="000000"/>
                </a:solidFill>
                <a:effectLst/>
                <a:latin typeface="verdana" panose="020B0604030504040204" pitchFamily="34" charset="0"/>
              </a:rPr>
              <a:t> + str(</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else</a:t>
            </a:r>
            <a:r>
              <a:rPr lang="en-US" b="0" i="0" dirty="0">
                <a:solidFill>
                  <a:srgbClr val="000000"/>
                </a:solidFill>
                <a:effectLst/>
                <a:latin typeface="verdana" panose="020B0604030504040204" pitchFamily="34" charset="0"/>
              </a:rPr>
              <a:t>:    </a:t>
            </a:r>
          </a:p>
          <a:p>
            <a:pPr marL="0" indent="0" algn="l">
              <a:spcBef>
                <a:spcPts val="600"/>
              </a:spcBef>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"Node is not present in the list"</a:t>
            </a:r>
            <a:r>
              <a:rPr lang="en-US" b="0" i="0" dirty="0">
                <a:solidFill>
                  <a:srgbClr val="000000"/>
                </a:solidFill>
                <a:effectLst/>
                <a:latin typeface="verdana" panose="020B0604030504040204" pitchFamily="34" charset="0"/>
              </a:rPr>
              <a:t>);    </a:t>
            </a:r>
          </a:p>
          <a:p>
            <a:endParaRPr lang="en-US" dirty="0"/>
          </a:p>
        </p:txBody>
      </p:sp>
    </p:spTree>
    <p:extLst>
      <p:ext uri="{BB962C8B-B14F-4D97-AF65-F5344CB8AC3E}">
        <p14:creationId xmlns:p14="http://schemas.microsoft.com/office/powerpoint/2010/main" val="1788229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Traversing a DLL by the</a:t>
            </a:r>
            <a:r>
              <a:rPr lang="en-US" b="1" dirty="0"/>
              <a:t> </a:t>
            </a:r>
            <a:r>
              <a:rPr lang="en-US" b="1" dirty="0" err="1"/>
              <a:t>searchNode</a:t>
            </a:r>
            <a:r>
              <a:rPr lang="en-US" b="1" dirty="0"/>
              <a:t>() </a:t>
            </a:r>
            <a:r>
              <a:rPr lang="en-US" dirty="0"/>
              <a:t>method</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286374" y="1905000"/>
            <a:ext cx="5983606" cy="4495794"/>
          </a:xfrm>
        </p:spPr>
        <p:txBody>
          <a:bodyPr>
            <a:normAutofit fontScale="85000" lnSpcReduction="20000"/>
          </a:bodyPr>
          <a:lstStyle/>
          <a:p>
            <a:pPr marL="0" indent="0" algn="l">
              <a:buNone/>
            </a:pPr>
            <a:r>
              <a:rPr lang="en-US" b="0" i="0" dirty="0" err="1">
                <a:solidFill>
                  <a:srgbClr val="000000"/>
                </a:solidFill>
                <a:effectLst/>
                <a:latin typeface="verdana" panose="020B0604030504040204" pitchFamily="34" charset="0"/>
              </a:rPr>
              <a:t>dList</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#Add nodes to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(1);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(2);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(3);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(4);    </a:t>
            </a:r>
          </a:p>
          <a:p>
            <a:pPr marL="0" indent="0" algn="l">
              <a:buNone/>
            </a:pPr>
            <a:r>
              <a:rPr lang="en-US" b="0" i="0" dirty="0" err="1">
                <a:solidFill>
                  <a:srgbClr val="000000"/>
                </a:solidFill>
                <a:effectLst/>
                <a:latin typeface="verdana" panose="020B0604030504040204" pitchFamily="34" charset="0"/>
              </a:rPr>
              <a:t>dList.addNode</a:t>
            </a:r>
            <a:r>
              <a:rPr lang="en-US" b="0" i="0" dirty="0">
                <a:solidFill>
                  <a:srgbClr val="000000"/>
                </a:solidFill>
                <a:effectLst/>
                <a:latin typeface="verdana" panose="020B0604030504040204" pitchFamily="34" charset="0"/>
              </a:rPr>
              <a:t>(5);    </a:t>
            </a:r>
          </a:p>
          <a:p>
            <a:pPr marL="0" indent="0" algn="l">
              <a:buNone/>
            </a:pPr>
            <a:r>
              <a:rPr lang="en-US" b="0" i="0" dirty="0">
                <a:solidFill>
                  <a:srgbClr val="000000"/>
                </a:solidFill>
                <a:effectLst/>
                <a:latin typeface="verdana" panose="020B0604030504040204" pitchFamily="34" charset="0"/>
              </a:rPr>
              <a:t>    </a:t>
            </a:r>
            <a:r>
              <a:rPr lang="en-US" b="0" i="0" dirty="0">
                <a:solidFill>
                  <a:srgbClr val="008200"/>
                </a:solidFill>
                <a:effectLst/>
                <a:latin typeface="verdana" panose="020B0604030504040204" pitchFamily="34" charset="0"/>
              </a:rPr>
              <a:t>#Displays the nodes present in the list  </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dList.display</a:t>
            </a:r>
            <a:r>
              <a:rPr lang="en-US" b="0" i="0" dirty="0">
                <a:solidFill>
                  <a:srgbClr val="000000"/>
                </a:solidFill>
                <a:effectLst/>
                <a:latin typeface="verdana" panose="020B0604030504040204" pitchFamily="34" charset="0"/>
              </a:rPr>
              <a:t>();  </a:t>
            </a:r>
          </a:p>
          <a:p>
            <a:pPr marL="0" indent="0" algn="l">
              <a:buNone/>
            </a:pPr>
            <a:r>
              <a:rPr lang="en-US" b="0" i="0" dirty="0">
                <a:solidFill>
                  <a:schemeClr val="accent1">
                    <a:lumMod val="75000"/>
                  </a:schemeClr>
                </a:solidFill>
                <a:effectLst/>
                <a:latin typeface="verdana" panose="020B0604030504040204" pitchFamily="34" charset="0"/>
              </a:rPr>
              <a:t># remove a node</a:t>
            </a:r>
          </a:p>
          <a:p>
            <a:pPr marL="0" indent="0" algn="l">
              <a:buNone/>
            </a:pPr>
            <a:r>
              <a:rPr lang="en-US" b="1" dirty="0" err="1">
                <a:solidFill>
                  <a:srgbClr val="000000"/>
                </a:solidFill>
                <a:latin typeface="verdana" panose="020B0604030504040204" pitchFamily="34" charset="0"/>
              </a:rPr>
              <a:t>dList.searchNode</a:t>
            </a:r>
            <a:r>
              <a:rPr lang="en-US" b="1" dirty="0">
                <a:solidFill>
                  <a:srgbClr val="000000"/>
                </a:solidFill>
                <a:latin typeface="verdana" panose="020B0604030504040204" pitchFamily="34" charset="0"/>
              </a:rPr>
              <a:t>(2)</a:t>
            </a: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95955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24EDD-4205-44E2-B789-CF4376370DB2}"/>
              </a:ext>
            </a:extLst>
          </p:cNvPr>
          <p:cNvSpPr>
            <a:spLocks noGrp="1"/>
          </p:cNvSpPr>
          <p:nvPr>
            <p:ph type="title"/>
          </p:nvPr>
        </p:nvSpPr>
        <p:spPr>
          <a:xfrm>
            <a:off x="6730000" y="639097"/>
            <a:ext cx="4813072" cy="3494791"/>
          </a:xfrm>
        </p:spPr>
        <p:txBody>
          <a:bodyPr vert="horz" lIns="91440" tIns="45720" rIns="91440" bIns="45720" rtlCol="0" anchor="b">
            <a:normAutofit/>
          </a:bodyPr>
          <a:lstStyle/>
          <a:p>
            <a:r>
              <a:rPr lang="en-US" sz="8000">
                <a:solidFill>
                  <a:schemeClr val="tx1">
                    <a:lumMod val="85000"/>
                    <a:lumOff val="15000"/>
                  </a:schemeClr>
                </a:solidFill>
              </a:rPr>
              <a:t>Stack using Linked List</a:t>
            </a:r>
          </a:p>
        </p:txBody>
      </p:sp>
      <p:pic>
        <p:nvPicPr>
          <p:cNvPr id="5" name="Picture 4">
            <a:extLst>
              <a:ext uri="{FF2B5EF4-FFF2-40B4-BE49-F238E27FC236}">
                <a16:creationId xmlns:a16="http://schemas.microsoft.com/office/drawing/2014/main" id="{D4A818E1-B3D8-48D1-9B8E-EB2EB37DC608}"/>
              </a:ext>
            </a:extLst>
          </p:cNvPr>
          <p:cNvPicPr>
            <a:picLocks noChangeAspect="1"/>
          </p:cNvPicPr>
          <p:nvPr/>
        </p:nvPicPr>
        <p:blipFill rotWithShape="1">
          <a:blip r:embed="rId2"/>
          <a:srcRect l="21326" r="19339" b="-1"/>
          <a:stretch/>
        </p:blipFill>
        <p:spPr>
          <a:xfrm>
            <a:off x="1" y="10"/>
            <a:ext cx="6096000" cy="6857990"/>
          </a:xfrm>
          <a:prstGeom prst="rect">
            <a:avLst/>
          </a:prstGeom>
        </p:spPr>
      </p:pic>
      <p:cxnSp>
        <p:nvCxnSpPr>
          <p:cNvPr id="15" name="Straight Connector 14">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985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CC8CC-CBD2-4182-A9B5-CB088C120679}"/>
              </a:ext>
            </a:extLst>
          </p:cNvPr>
          <p:cNvSpPr>
            <a:spLocks noGrp="1"/>
          </p:cNvSpPr>
          <p:nvPr>
            <p:ph type="title"/>
          </p:nvPr>
        </p:nvSpPr>
        <p:spPr>
          <a:xfrm>
            <a:off x="643467" y="634946"/>
            <a:ext cx="3689094" cy="5055904"/>
          </a:xfrm>
        </p:spPr>
        <p:txBody>
          <a:bodyPr anchor="ctr">
            <a:normAutofit/>
          </a:bodyPr>
          <a:lstStyle/>
          <a:p>
            <a:pPr algn="r"/>
            <a:r>
              <a:rPr lang="en-US" dirty="0"/>
              <a:t>Stack using Linked List</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8F550A6-7A3C-4267-9347-1895933C155C}"/>
              </a:ext>
            </a:extLst>
          </p:cNvPr>
          <p:cNvGraphicFramePr>
            <a:graphicFrameLocks noGrp="1"/>
          </p:cNvGraphicFramePr>
          <p:nvPr>
            <p:ph idx="1"/>
            <p:extLst>
              <p:ext uri="{D42A27DB-BD31-4B8C-83A1-F6EECF244321}">
                <p14:modId xmlns:p14="http://schemas.microsoft.com/office/powerpoint/2010/main" val="4165410640"/>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7341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B79045-50D3-4E9F-B38B-018870838E36}"/>
              </a:ext>
            </a:extLst>
          </p:cNvPr>
          <p:cNvSpPr>
            <a:spLocks noGrp="1"/>
          </p:cNvSpPr>
          <p:nvPr>
            <p:ph type="title"/>
          </p:nvPr>
        </p:nvSpPr>
        <p:spPr/>
        <p:txBody>
          <a:bodyPr/>
          <a:lstStyle/>
          <a:p>
            <a:r>
              <a:rPr lang="en-US" dirty="0"/>
              <a:t>Stack using Linked List</a:t>
            </a:r>
          </a:p>
        </p:txBody>
      </p:sp>
      <p:sp>
        <p:nvSpPr>
          <p:cNvPr id="6" name="Content Placeholder 5">
            <a:extLst>
              <a:ext uri="{FF2B5EF4-FFF2-40B4-BE49-F238E27FC236}">
                <a16:creationId xmlns:a16="http://schemas.microsoft.com/office/drawing/2014/main" id="{5B58240B-9271-44B5-83D2-693DB6A9EA2B}"/>
              </a:ext>
            </a:extLst>
          </p:cNvPr>
          <p:cNvSpPr>
            <a:spLocks noGrp="1"/>
          </p:cNvSpPr>
          <p:nvPr>
            <p:ph idx="1"/>
          </p:nvPr>
        </p:nvSpPr>
        <p:spPr>
          <a:xfrm>
            <a:off x="1097280" y="2108201"/>
            <a:ext cx="3979545" cy="3760891"/>
          </a:xfrm>
        </p:spPr>
        <p:txBody>
          <a:bodyPr>
            <a:normAutofit fontScale="92500"/>
          </a:bodyPr>
          <a:lstStyle/>
          <a:p>
            <a:pPr algn="just"/>
            <a:r>
              <a:rPr lang="en-US" b="0" i="0" dirty="0">
                <a:effectLst/>
                <a:latin typeface="Roboto"/>
              </a:rPr>
              <a:t>In stack Implementation, a stack contains a top pointer</a:t>
            </a:r>
          </a:p>
          <a:p>
            <a:pPr algn="just"/>
            <a:r>
              <a:rPr lang="en-US" dirty="0">
                <a:latin typeface="Roboto"/>
              </a:rPr>
              <a:t>It</a:t>
            </a:r>
            <a:r>
              <a:rPr lang="en-US" b="0" i="0" dirty="0">
                <a:effectLst/>
                <a:latin typeface="Roboto"/>
              </a:rPr>
              <a:t> is called the “head” of the stack where pushing and popping items happens</a:t>
            </a:r>
          </a:p>
          <a:p>
            <a:pPr algn="just"/>
            <a:r>
              <a:rPr lang="en-US" b="0" i="0" dirty="0">
                <a:effectLst/>
                <a:latin typeface="Roboto"/>
              </a:rPr>
              <a:t>first node has null in link field and second node link has first node address in link field and so on and </a:t>
            </a:r>
          </a:p>
          <a:p>
            <a:pPr algn="just"/>
            <a:r>
              <a:rPr lang="en-US" b="0" i="0" dirty="0">
                <a:effectLst/>
                <a:latin typeface="Roboto"/>
              </a:rPr>
              <a:t>The “top” pointer has last node address </a:t>
            </a:r>
            <a:br>
              <a:rPr lang="en-US" dirty="0"/>
            </a:br>
            <a:endParaRPr lang="en-US" dirty="0"/>
          </a:p>
        </p:txBody>
      </p:sp>
      <p:pic>
        <p:nvPicPr>
          <p:cNvPr id="8" name="Picture 7">
            <a:extLst>
              <a:ext uri="{FF2B5EF4-FFF2-40B4-BE49-F238E27FC236}">
                <a16:creationId xmlns:a16="http://schemas.microsoft.com/office/drawing/2014/main" id="{69B45CC1-BBB0-4DBB-8EAD-7296DED828B2}"/>
              </a:ext>
            </a:extLst>
          </p:cNvPr>
          <p:cNvPicPr>
            <a:picLocks noChangeAspect="1"/>
          </p:cNvPicPr>
          <p:nvPr/>
        </p:nvPicPr>
        <p:blipFill>
          <a:blip r:embed="rId2"/>
          <a:stretch>
            <a:fillRect/>
          </a:stretch>
        </p:blipFill>
        <p:spPr>
          <a:xfrm>
            <a:off x="5167312" y="2291716"/>
            <a:ext cx="3209925" cy="2828925"/>
          </a:xfrm>
          <a:prstGeom prst="rect">
            <a:avLst/>
          </a:prstGeom>
        </p:spPr>
      </p:pic>
      <p:pic>
        <p:nvPicPr>
          <p:cNvPr id="10" name="Picture 9">
            <a:extLst>
              <a:ext uri="{FF2B5EF4-FFF2-40B4-BE49-F238E27FC236}">
                <a16:creationId xmlns:a16="http://schemas.microsoft.com/office/drawing/2014/main" id="{9600D249-4803-4078-AB1B-116FCB45E05C}"/>
              </a:ext>
            </a:extLst>
          </p:cNvPr>
          <p:cNvPicPr>
            <a:picLocks noChangeAspect="1"/>
          </p:cNvPicPr>
          <p:nvPr/>
        </p:nvPicPr>
        <p:blipFill>
          <a:blip r:embed="rId3"/>
          <a:stretch>
            <a:fillRect/>
          </a:stretch>
        </p:blipFill>
        <p:spPr>
          <a:xfrm>
            <a:off x="8431529" y="2177415"/>
            <a:ext cx="3238500" cy="3057525"/>
          </a:xfrm>
          <a:prstGeom prst="rect">
            <a:avLst/>
          </a:prstGeom>
        </p:spPr>
      </p:pic>
    </p:spTree>
    <p:extLst>
      <p:ext uri="{BB962C8B-B14F-4D97-AF65-F5344CB8AC3E}">
        <p14:creationId xmlns:p14="http://schemas.microsoft.com/office/powerpoint/2010/main" val="1095469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E3254-94E8-43FF-9096-63707464403F}"/>
              </a:ext>
            </a:extLst>
          </p:cNvPr>
          <p:cNvSpPr>
            <a:spLocks noGrp="1"/>
          </p:cNvSpPr>
          <p:nvPr>
            <p:ph type="title"/>
          </p:nvPr>
        </p:nvSpPr>
        <p:spPr>
          <a:xfrm>
            <a:off x="4974771" y="634946"/>
            <a:ext cx="6574972" cy="1450757"/>
          </a:xfrm>
        </p:spPr>
        <p:txBody>
          <a:bodyPr>
            <a:normAutofit/>
          </a:bodyPr>
          <a:lstStyle/>
          <a:p>
            <a:r>
              <a:rPr lang="en-US" dirty="0"/>
              <a:t>Stack using Linked List</a:t>
            </a:r>
          </a:p>
        </p:txBody>
      </p:sp>
      <p:pic>
        <p:nvPicPr>
          <p:cNvPr id="7" name="Graphic 6" descr="Database">
            <a:extLst>
              <a:ext uri="{FF2B5EF4-FFF2-40B4-BE49-F238E27FC236}">
                <a16:creationId xmlns:a16="http://schemas.microsoft.com/office/drawing/2014/main" id="{6B69F7C1-885A-4F6D-A2D4-6C9E11929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00" y="1351115"/>
            <a:ext cx="3695179" cy="3695179"/>
          </a:xfrm>
          <a:prstGeom prst="rect">
            <a:avLst/>
          </a:prstGeom>
        </p:spPr>
      </p:pic>
      <p:cxnSp>
        <p:nvCxnSpPr>
          <p:cNvPr id="12" name="Straight Connector 1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81F4-376C-4ADA-B96B-F5EFD6C230DB}"/>
              </a:ext>
            </a:extLst>
          </p:cNvPr>
          <p:cNvSpPr>
            <a:spLocks noGrp="1"/>
          </p:cNvSpPr>
          <p:nvPr>
            <p:ph idx="1"/>
          </p:nvPr>
        </p:nvSpPr>
        <p:spPr>
          <a:xfrm>
            <a:off x="4973711" y="2407436"/>
            <a:ext cx="6576032" cy="3461657"/>
          </a:xfrm>
        </p:spPr>
        <p:txBody>
          <a:bodyPr>
            <a:normAutofit/>
          </a:bodyPr>
          <a:lstStyle/>
          <a:p>
            <a:r>
              <a:rPr lang="en-US" b="0" i="0" dirty="0">
                <a:effectLst/>
                <a:latin typeface="Roboto"/>
              </a:rPr>
              <a:t>The main advantage of using linked list over an arrays is that it is possible to implement a stack that can shrink or grow as much as needed. </a:t>
            </a:r>
          </a:p>
          <a:p>
            <a:r>
              <a:rPr lang="en-US" dirty="0">
                <a:latin typeface="Roboto"/>
              </a:rPr>
              <a:t>Stack implementation </a:t>
            </a:r>
            <a:r>
              <a:rPr lang="en-US" b="0" i="0" dirty="0">
                <a:effectLst/>
                <a:latin typeface="Roboto"/>
              </a:rPr>
              <a:t>using array puts a restriction to the maximum capacity of the array which can lead to stack overflow. </a:t>
            </a:r>
          </a:p>
          <a:p>
            <a:r>
              <a:rPr lang="en-US" b="0" i="0" dirty="0">
                <a:effectLst/>
                <a:latin typeface="Roboto"/>
              </a:rPr>
              <a:t>Here each new node will be allocated memory dynamically. </a:t>
            </a:r>
            <a:endParaRPr lang="en-US" dirty="0"/>
          </a:p>
        </p:txBody>
      </p:sp>
      <p:sp>
        <p:nvSpPr>
          <p:cNvPr id="14" name="Rectangle 13">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090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a:bodyPr>
          <a:lstStyle/>
          <a:p>
            <a:r>
              <a:rPr lang="en-US" dirty="0"/>
              <a:t>Stack Operations:</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5983606" cy="3760891"/>
          </a:xfrm>
        </p:spPr>
        <p:txBody>
          <a:bodyPr>
            <a:normAutofit/>
          </a:bodyPr>
          <a:lstStyle/>
          <a:p>
            <a:pPr fontAlgn="base">
              <a:buFont typeface="+mj-lt"/>
              <a:buAutoNum type="arabicPeriod"/>
            </a:pPr>
            <a:r>
              <a:rPr lang="en-US" i="0" u="none" strike="noStrike" dirty="0">
                <a:effectLst/>
                <a:latin typeface="Roboto"/>
              </a:rPr>
              <a:t>push() : Insert the element into linked list nothing but which is the top node of Stack.</a:t>
            </a:r>
          </a:p>
          <a:p>
            <a:pPr fontAlgn="base">
              <a:buFont typeface="+mj-lt"/>
              <a:buAutoNum type="arabicPeriod"/>
            </a:pPr>
            <a:r>
              <a:rPr lang="en-US" i="0" u="none" strike="noStrike" dirty="0">
                <a:effectLst/>
                <a:latin typeface="Roboto"/>
              </a:rPr>
              <a:t>pop() : Return top element from the Stack and move the top pointer to the second node of linked list or Stack.</a:t>
            </a:r>
          </a:p>
          <a:p>
            <a:pPr fontAlgn="base">
              <a:buFont typeface="+mj-lt"/>
              <a:buAutoNum type="arabicPeriod"/>
            </a:pPr>
            <a:r>
              <a:rPr lang="en-US" i="0" u="none" strike="noStrike" dirty="0">
                <a:effectLst/>
                <a:latin typeface="Roboto"/>
              </a:rPr>
              <a:t>display(): Print all elements of Stack.</a:t>
            </a:r>
            <a:endParaRPr lang="en-US"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4344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A0C3-CB76-4585-8F4F-5225C94F7406}"/>
              </a:ext>
            </a:extLst>
          </p:cNvPr>
          <p:cNvSpPr>
            <a:spLocks noGrp="1"/>
          </p:cNvSpPr>
          <p:nvPr>
            <p:ph type="title"/>
          </p:nvPr>
        </p:nvSpPr>
        <p:spPr>
          <a:xfrm>
            <a:off x="5172074" y="286603"/>
            <a:ext cx="5983605" cy="1450757"/>
          </a:xfrm>
        </p:spPr>
        <p:txBody>
          <a:bodyPr>
            <a:normAutofit/>
          </a:bodyPr>
          <a:lstStyle/>
          <a:p>
            <a:r>
              <a:rPr lang="en-US" dirty="0"/>
              <a:t>Implementation</a:t>
            </a:r>
          </a:p>
        </p:txBody>
      </p:sp>
      <p:pic>
        <p:nvPicPr>
          <p:cNvPr id="5" name="Picture 4">
            <a:extLst>
              <a:ext uri="{FF2B5EF4-FFF2-40B4-BE49-F238E27FC236}">
                <a16:creationId xmlns:a16="http://schemas.microsoft.com/office/drawing/2014/main" id="{08529388-B67E-4F0B-9D94-00A1C0663958}"/>
              </a:ext>
            </a:extLst>
          </p:cNvPr>
          <p:cNvPicPr>
            <a:picLocks noChangeAspect="1"/>
          </p:cNvPicPr>
          <p:nvPr/>
        </p:nvPicPr>
        <p:blipFill rotWithShape="1">
          <a:blip r:embed="rId2"/>
          <a:srcRect l="14948" r="37289"/>
          <a:stretch/>
        </p:blipFill>
        <p:spPr>
          <a:xfrm>
            <a:off x="20" y="10"/>
            <a:ext cx="4580077" cy="6400784"/>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6CDC40-7DEE-4D69-8B1B-37A5B20CD1CB}"/>
              </a:ext>
            </a:extLst>
          </p:cNvPr>
          <p:cNvSpPr>
            <a:spLocks noGrp="1"/>
          </p:cNvSpPr>
          <p:nvPr>
            <p:ph idx="1"/>
          </p:nvPr>
        </p:nvSpPr>
        <p:spPr>
          <a:xfrm>
            <a:off x="5172074" y="2108201"/>
            <a:ext cx="5983606" cy="3760891"/>
          </a:xfrm>
        </p:spPr>
        <p:txBody>
          <a:bodyPr>
            <a:normAutofit fontScale="70000" lnSpcReduction="20000"/>
          </a:bodyPr>
          <a:lstStyle/>
          <a:p>
            <a:r>
              <a:rPr lang="en-US" dirty="0"/>
              <a:t>class Node: </a:t>
            </a:r>
          </a:p>
          <a:p>
            <a:r>
              <a:rPr lang="en-US" dirty="0"/>
              <a:t>    # Class to create nodes of linked list </a:t>
            </a:r>
          </a:p>
          <a:p>
            <a:r>
              <a:rPr lang="en-US" dirty="0"/>
              <a:t>    # constructor initializes node automatically </a:t>
            </a:r>
          </a:p>
          <a:p>
            <a:r>
              <a:rPr lang="en-US" dirty="0"/>
              <a:t>    def __</a:t>
            </a:r>
            <a:r>
              <a:rPr lang="en-US" dirty="0" err="1"/>
              <a:t>init</a:t>
            </a:r>
            <a:r>
              <a:rPr lang="en-US" dirty="0"/>
              <a:t>__(</a:t>
            </a:r>
            <a:r>
              <a:rPr lang="en-US" dirty="0" err="1"/>
              <a:t>self,data</a:t>
            </a:r>
            <a:r>
              <a:rPr lang="en-US" dirty="0"/>
              <a:t>): </a:t>
            </a:r>
          </a:p>
          <a:p>
            <a:r>
              <a:rPr lang="en-US" dirty="0"/>
              <a:t>        </a:t>
            </a:r>
            <a:r>
              <a:rPr lang="en-US" dirty="0" err="1"/>
              <a:t>self.data</a:t>
            </a:r>
            <a:r>
              <a:rPr lang="en-US" dirty="0"/>
              <a:t> = data </a:t>
            </a:r>
          </a:p>
          <a:p>
            <a:r>
              <a:rPr lang="en-US" dirty="0"/>
              <a:t>        </a:t>
            </a:r>
            <a:r>
              <a:rPr lang="en-US" dirty="0" err="1"/>
              <a:t>self.next</a:t>
            </a:r>
            <a:r>
              <a:rPr lang="en-US" dirty="0"/>
              <a:t> = None</a:t>
            </a:r>
          </a:p>
          <a:p>
            <a:r>
              <a:rPr lang="en-US" dirty="0"/>
              <a:t>class Stack: </a:t>
            </a:r>
          </a:p>
          <a:p>
            <a:r>
              <a:rPr lang="en-US" dirty="0"/>
              <a:t>    # head is default NULL </a:t>
            </a:r>
          </a:p>
          <a:p>
            <a:r>
              <a:rPr lang="en-US" dirty="0"/>
              <a:t>    def __</a:t>
            </a:r>
            <a:r>
              <a:rPr lang="en-US" dirty="0" err="1"/>
              <a:t>init</a:t>
            </a:r>
            <a:r>
              <a:rPr lang="en-US" dirty="0"/>
              <a:t>__(self): </a:t>
            </a:r>
          </a:p>
          <a:p>
            <a:r>
              <a:rPr lang="en-US" dirty="0"/>
              <a:t>        </a:t>
            </a:r>
            <a:r>
              <a:rPr lang="en-US" dirty="0" err="1"/>
              <a:t>self.head</a:t>
            </a:r>
            <a:r>
              <a:rPr lang="en-US" dirty="0"/>
              <a:t> = None</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5079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862F-3721-4C9B-802F-A04056148E8B}"/>
              </a:ext>
            </a:extLst>
          </p:cNvPr>
          <p:cNvSpPr>
            <a:spLocks noGrp="1"/>
          </p:cNvSpPr>
          <p:nvPr>
            <p:ph type="title"/>
          </p:nvPr>
        </p:nvSpPr>
        <p:spPr/>
        <p:txBody>
          <a:bodyPr/>
          <a:lstStyle/>
          <a:p>
            <a:r>
              <a:rPr lang="en-US" dirty="0"/>
              <a:t>Adding a node to the stack (Push operation)</a:t>
            </a:r>
          </a:p>
        </p:txBody>
      </p:sp>
      <p:sp>
        <p:nvSpPr>
          <p:cNvPr id="3" name="Content Placeholder 2">
            <a:extLst>
              <a:ext uri="{FF2B5EF4-FFF2-40B4-BE49-F238E27FC236}">
                <a16:creationId xmlns:a16="http://schemas.microsoft.com/office/drawing/2014/main" id="{3FB71B6F-BD3D-45CA-AEFD-BB7602AAABF4}"/>
              </a:ext>
            </a:extLst>
          </p:cNvPr>
          <p:cNvSpPr>
            <a:spLocks noGrp="1"/>
          </p:cNvSpPr>
          <p:nvPr>
            <p:ph idx="1"/>
          </p:nvPr>
        </p:nvSpPr>
        <p:spPr/>
        <p:txBody>
          <a:bodyPr>
            <a:normAutofit/>
          </a:bodyPr>
          <a:lstStyle/>
          <a:p>
            <a:r>
              <a:rPr lang="en-US" dirty="0"/>
              <a:t>Adding a node to the stack is referred to as push operation. </a:t>
            </a:r>
          </a:p>
          <a:p>
            <a:r>
              <a:rPr lang="en-US" dirty="0"/>
              <a:t>Algorithm</a:t>
            </a:r>
          </a:p>
          <a:p>
            <a:pPr marL="342900" indent="-342900">
              <a:buFont typeface="+mj-lt"/>
              <a:buAutoNum type="arabicPeriod"/>
            </a:pPr>
            <a:r>
              <a:rPr lang="en-US" dirty="0"/>
              <a:t>Create a node first and allocate memory to it.</a:t>
            </a:r>
          </a:p>
          <a:p>
            <a:pPr marL="342900" indent="-342900">
              <a:buFont typeface="+mj-lt"/>
              <a:buAutoNum type="arabicPeriod"/>
            </a:pPr>
            <a:r>
              <a:rPr lang="en-US" dirty="0"/>
              <a:t>If the list is empty, then the item is to be pushed as the head node of the list. This includes assigning value to the data part of the node and assign null to the address part of the node.</a:t>
            </a:r>
          </a:p>
          <a:p>
            <a:pPr marL="342900" indent="-342900">
              <a:buFont typeface="+mj-lt"/>
              <a:buAutoNum type="arabicPeriod"/>
            </a:pPr>
            <a:r>
              <a:rPr lang="en-US" dirty="0"/>
              <a:t>If there are some nodes in the list already, then we must add the new element in the beginning of the list (to not violate the property of the stack). For this purpose, assign the address of the starting element to the address field of the new node and make the new node, the starting node of the list.</a:t>
            </a:r>
          </a:p>
        </p:txBody>
      </p:sp>
    </p:spTree>
    <p:extLst>
      <p:ext uri="{BB962C8B-B14F-4D97-AF65-F5344CB8AC3E}">
        <p14:creationId xmlns:p14="http://schemas.microsoft.com/office/powerpoint/2010/main" val="1466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0A10C-3C24-42EB-A589-2E8D74C110F4}"/>
              </a:ext>
            </a:extLst>
          </p:cNvPr>
          <p:cNvSpPr>
            <a:spLocks noGrp="1"/>
          </p:cNvSpPr>
          <p:nvPr>
            <p:ph type="title"/>
          </p:nvPr>
        </p:nvSpPr>
        <p:spPr>
          <a:xfrm>
            <a:off x="1036320" y="286603"/>
            <a:ext cx="10058400" cy="1450757"/>
          </a:xfrm>
        </p:spPr>
        <p:txBody>
          <a:bodyPr>
            <a:normAutofit/>
          </a:bodyPr>
          <a:lstStyle/>
          <a:p>
            <a:r>
              <a:rPr lang="en-US" dirty="0"/>
              <a:t>Doubly Linked Lists</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Doubly Linked List in Python">
            <a:extLst>
              <a:ext uri="{FF2B5EF4-FFF2-40B4-BE49-F238E27FC236}">
                <a16:creationId xmlns:a16="http://schemas.microsoft.com/office/drawing/2014/main" id="{28151479-2170-4F47-9369-75991808C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439" y="3052984"/>
            <a:ext cx="4927601" cy="14763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DDCCC8-1EB5-4E52-A3BC-65842EBBFF60}"/>
              </a:ext>
            </a:extLst>
          </p:cNvPr>
          <p:cNvSpPr>
            <a:spLocks noGrp="1"/>
          </p:cNvSpPr>
          <p:nvPr>
            <p:ph idx="1"/>
          </p:nvPr>
        </p:nvSpPr>
        <p:spPr>
          <a:xfrm>
            <a:off x="5801359" y="2108201"/>
            <a:ext cx="5791201" cy="3760891"/>
          </a:xfrm>
        </p:spPr>
        <p:txBody>
          <a:bodyPr>
            <a:normAutofit fontScale="92500" lnSpcReduction="20000"/>
          </a:bodyPr>
          <a:lstStyle/>
          <a:p>
            <a:pPr algn="just"/>
            <a:r>
              <a:rPr lang="en-US" dirty="0"/>
              <a:t>As you can see, every node has some data stored in it, and it also stores the location of the next node and the previous node. </a:t>
            </a:r>
          </a:p>
          <a:p>
            <a:pPr algn="just"/>
            <a:r>
              <a:rPr lang="en-US" dirty="0"/>
              <a:t>It is not necessary that all the nodes get saved in contiguous memory locations. </a:t>
            </a:r>
          </a:p>
          <a:p>
            <a:pPr algn="just"/>
            <a:r>
              <a:rPr lang="en-US" dirty="0"/>
              <a:t>Also, the first node's </a:t>
            </a:r>
            <a:r>
              <a:rPr lang="en-US" b="1" dirty="0" err="1"/>
              <a:t>prev</a:t>
            </a:r>
            <a:r>
              <a:rPr lang="en-US" dirty="0"/>
              <a:t> pointer and the last node's next pointer points to NULL because there is no node before the first node and after the last node.</a:t>
            </a:r>
          </a:p>
          <a:p>
            <a:pPr algn="just"/>
            <a:r>
              <a:rPr lang="en-US" b="1" dirty="0"/>
              <a:t>Head</a:t>
            </a:r>
            <a:r>
              <a:rPr lang="en-US" dirty="0"/>
              <a:t> is a pointer which always points to the first node of the list, if </a:t>
            </a:r>
            <a:r>
              <a:rPr lang="en-US" b="1" dirty="0"/>
              <a:t>Head</a:t>
            </a:r>
            <a:r>
              <a:rPr lang="en-US" dirty="0"/>
              <a:t> points to nothing, it means the linked list is empty.</a:t>
            </a:r>
          </a:p>
          <a:p>
            <a:pPr algn="just"/>
            <a:endParaRPr lang="en-US" dirty="0"/>
          </a:p>
          <a:p>
            <a:pPr algn="just"/>
            <a:endParaRPr lang="en-US" dirty="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769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4F0CB-9728-4202-8F35-D345798EF4D2}"/>
              </a:ext>
            </a:extLst>
          </p:cNvPr>
          <p:cNvSpPr>
            <a:spLocks noGrp="1"/>
          </p:cNvSpPr>
          <p:nvPr>
            <p:ph type="title"/>
          </p:nvPr>
        </p:nvSpPr>
        <p:spPr>
          <a:xfrm>
            <a:off x="643468" y="643467"/>
            <a:ext cx="3073550" cy="5126203"/>
          </a:xfrm>
        </p:spPr>
        <p:txBody>
          <a:bodyPr anchor="ctr">
            <a:normAutofit/>
          </a:bodyPr>
          <a:lstStyle/>
          <a:p>
            <a:pPr algn="r"/>
            <a:r>
              <a:rPr lang="en-US" dirty="0"/>
              <a:t>Adding a node to the stack using the </a:t>
            </a:r>
            <a:r>
              <a:rPr lang="en-US" b="1" dirty="0"/>
              <a:t>Push() </a:t>
            </a:r>
            <a:r>
              <a:rPr lang="en-US" dirty="0"/>
              <a:t>method</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B04BD4-0FAE-4CCA-A55F-2DC00E85D3D9}"/>
              </a:ext>
            </a:extLst>
          </p:cNvPr>
          <p:cNvSpPr>
            <a:spLocks noGrp="1"/>
          </p:cNvSpPr>
          <p:nvPr>
            <p:ph idx="1"/>
          </p:nvPr>
        </p:nvSpPr>
        <p:spPr>
          <a:xfrm>
            <a:off x="4363786" y="621697"/>
            <a:ext cx="6791894" cy="5147973"/>
          </a:xfrm>
        </p:spPr>
        <p:txBody>
          <a:bodyPr anchor="ctr">
            <a:normAutofit/>
          </a:bodyPr>
          <a:lstStyle/>
          <a:p>
            <a:r>
              <a:rPr lang="en-US" dirty="0"/>
              <a:t>def push(</a:t>
            </a:r>
            <a:r>
              <a:rPr lang="en-US" dirty="0" err="1"/>
              <a:t>self,data</a:t>
            </a:r>
            <a:r>
              <a:rPr lang="en-US" dirty="0"/>
              <a:t>): </a:t>
            </a:r>
          </a:p>
          <a:p>
            <a:r>
              <a:rPr lang="en-US" dirty="0"/>
              <a:t>            if </a:t>
            </a:r>
            <a:r>
              <a:rPr lang="en-US" dirty="0" err="1"/>
              <a:t>self.head</a:t>
            </a:r>
            <a:r>
              <a:rPr lang="en-US" dirty="0"/>
              <a:t> == None: </a:t>
            </a:r>
          </a:p>
          <a:p>
            <a:r>
              <a:rPr lang="en-US" dirty="0"/>
              <a:t>                 </a:t>
            </a:r>
            <a:r>
              <a:rPr lang="en-US" dirty="0" err="1"/>
              <a:t>self.head</a:t>
            </a:r>
            <a:r>
              <a:rPr lang="en-US" dirty="0"/>
              <a:t>=Node(data)  </a:t>
            </a:r>
          </a:p>
          <a:p>
            <a:r>
              <a:rPr lang="en-US" dirty="0"/>
              <a:t>           else: </a:t>
            </a:r>
          </a:p>
          <a:p>
            <a:r>
              <a:rPr lang="en-US" dirty="0"/>
              <a:t>            	    </a:t>
            </a:r>
            <a:r>
              <a:rPr lang="en-US" dirty="0" err="1"/>
              <a:t>newnode</a:t>
            </a:r>
            <a:r>
              <a:rPr lang="en-US" dirty="0"/>
              <a:t> = Node(data) </a:t>
            </a:r>
          </a:p>
          <a:p>
            <a:r>
              <a:rPr lang="en-US" dirty="0"/>
              <a:t>                 </a:t>
            </a:r>
            <a:r>
              <a:rPr lang="en-US" dirty="0" err="1"/>
              <a:t>newnode.next</a:t>
            </a:r>
            <a:r>
              <a:rPr lang="en-US" dirty="0"/>
              <a:t> = </a:t>
            </a:r>
            <a:r>
              <a:rPr lang="en-US" dirty="0" err="1"/>
              <a:t>self.head</a:t>
            </a:r>
            <a:r>
              <a:rPr lang="en-US" dirty="0"/>
              <a:t> </a:t>
            </a:r>
          </a:p>
          <a:p>
            <a:r>
              <a:rPr lang="en-US" dirty="0"/>
              <a:t>                 </a:t>
            </a:r>
            <a:r>
              <a:rPr lang="en-US" dirty="0" err="1"/>
              <a:t>self.head</a:t>
            </a:r>
            <a:r>
              <a:rPr lang="en-US" dirty="0"/>
              <a:t> = </a:t>
            </a:r>
            <a:r>
              <a:rPr lang="en-US" dirty="0" err="1"/>
              <a:t>newnode</a:t>
            </a:r>
            <a:r>
              <a:rPr lang="en-US" dirty="0"/>
              <a:t> </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1383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a:bodyPr>
          <a:lstStyle/>
          <a:p>
            <a:r>
              <a:rPr lang="en-US" dirty="0"/>
              <a:t>Deleting a node from the stack (POP operation)</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5983606" cy="3760891"/>
          </a:xfrm>
        </p:spPr>
        <p:txBody>
          <a:bodyPr>
            <a:normAutofit fontScale="92500" lnSpcReduction="20000"/>
          </a:bodyPr>
          <a:lstStyle/>
          <a:p>
            <a:pPr algn="just"/>
            <a:r>
              <a:rPr lang="en-US" dirty="0"/>
              <a:t>Deleting a node from the top of stack is referred to as pop operation. </a:t>
            </a:r>
          </a:p>
          <a:p>
            <a:pPr algn="just"/>
            <a:r>
              <a:rPr lang="en-US" b="1" dirty="0"/>
              <a:t>Algorithm</a:t>
            </a:r>
          </a:p>
          <a:p>
            <a:pPr marL="342900" indent="-342900" algn="just">
              <a:buFont typeface="+mj-lt"/>
              <a:buAutoNum type="arabicPeriod"/>
            </a:pPr>
            <a:r>
              <a:rPr lang="en-US" dirty="0"/>
              <a:t>Check for the underflow condition: The underflow condition occurs when we try to pop from an already empty stack. The stack will be empty if the head pointer of the list points to null.</a:t>
            </a:r>
          </a:p>
          <a:p>
            <a:pPr marL="342900" indent="-342900" algn="just">
              <a:buFont typeface="+mj-lt"/>
              <a:buAutoNum type="arabicPeriod"/>
            </a:pPr>
            <a:r>
              <a:rPr lang="en-US" dirty="0"/>
              <a:t>Adjust the head pointer accordingly: In stack, the elements are popped only from one end, therefore, the value stored in the head pointer must be deleted and the node must be freed. The next node of the head node now becomes the head node.</a:t>
            </a:r>
          </a:p>
        </p:txBody>
      </p:sp>
    </p:spTree>
    <p:extLst>
      <p:ext uri="{BB962C8B-B14F-4D97-AF65-F5344CB8AC3E}">
        <p14:creationId xmlns:p14="http://schemas.microsoft.com/office/powerpoint/2010/main" val="2258782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a:bodyPr>
          <a:lstStyle/>
          <a:p>
            <a:r>
              <a:rPr lang="en-US" dirty="0"/>
              <a:t>Underflow condition</a:t>
            </a:r>
            <a:br>
              <a:rPr lang="en-US" dirty="0"/>
            </a:br>
            <a:r>
              <a:rPr lang="en-US" b="1" dirty="0" err="1"/>
              <a:t>isempty</a:t>
            </a:r>
            <a:r>
              <a:rPr lang="en-US" b="1" dirty="0"/>
              <a:t>() </a:t>
            </a:r>
            <a:r>
              <a:rPr lang="en-US" dirty="0"/>
              <a:t>method</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5983606" cy="3760891"/>
          </a:xfrm>
        </p:spPr>
        <p:txBody>
          <a:bodyPr>
            <a:normAutofit/>
          </a:bodyPr>
          <a:lstStyle/>
          <a:p>
            <a:pPr algn="just"/>
            <a:r>
              <a:rPr lang="en-US" dirty="0"/>
              <a:t># Checks if stack is empty </a:t>
            </a:r>
          </a:p>
          <a:p>
            <a:pPr algn="just"/>
            <a:r>
              <a:rPr lang="en-US" dirty="0"/>
              <a:t>    def </a:t>
            </a:r>
            <a:r>
              <a:rPr lang="en-US" dirty="0" err="1"/>
              <a:t>isempty</a:t>
            </a:r>
            <a:r>
              <a:rPr lang="en-US" dirty="0"/>
              <a:t>(self): </a:t>
            </a:r>
          </a:p>
          <a:p>
            <a:pPr algn="just"/>
            <a:r>
              <a:rPr lang="en-US" dirty="0"/>
              <a:t>        if </a:t>
            </a:r>
            <a:r>
              <a:rPr lang="en-US" dirty="0" err="1"/>
              <a:t>self.head</a:t>
            </a:r>
            <a:r>
              <a:rPr lang="en-US" dirty="0"/>
              <a:t> == None: </a:t>
            </a:r>
          </a:p>
          <a:p>
            <a:pPr algn="just"/>
            <a:r>
              <a:rPr lang="en-US" dirty="0"/>
              <a:t>            return True</a:t>
            </a:r>
          </a:p>
          <a:p>
            <a:pPr algn="just"/>
            <a:r>
              <a:rPr lang="en-US" dirty="0"/>
              <a:t>        else: </a:t>
            </a:r>
          </a:p>
          <a:p>
            <a:pPr algn="just"/>
            <a:r>
              <a:rPr lang="en-US" dirty="0"/>
              <a:t>            return False</a:t>
            </a:r>
          </a:p>
        </p:txBody>
      </p:sp>
    </p:spTree>
    <p:extLst>
      <p:ext uri="{BB962C8B-B14F-4D97-AF65-F5344CB8AC3E}">
        <p14:creationId xmlns:p14="http://schemas.microsoft.com/office/powerpoint/2010/main" val="3280878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fontScale="90000"/>
          </a:bodyPr>
          <a:lstStyle/>
          <a:p>
            <a:r>
              <a:rPr lang="en-US" dirty="0"/>
              <a:t>Deleting a node from the stack using the </a:t>
            </a:r>
            <a:r>
              <a:rPr lang="en-US" b="1" dirty="0"/>
              <a:t>pop() </a:t>
            </a:r>
            <a:r>
              <a:rPr lang="en-US" dirty="0"/>
              <a:t>method</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5983606" cy="3760891"/>
          </a:xfrm>
        </p:spPr>
        <p:txBody>
          <a:bodyPr>
            <a:normAutofit fontScale="70000" lnSpcReduction="20000"/>
          </a:bodyPr>
          <a:lstStyle/>
          <a:p>
            <a:pPr algn="just"/>
            <a:r>
              <a:rPr lang="en-US" dirty="0"/>
              <a:t> # Remove element that is the current head (start of the stack) </a:t>
            </a:r>
          </a:p>
          <a:p>
            <a:pPr algn="just"/>
            <a:r>
              <a:rPr lang="en-US" dirty="0"/>
              <a:t>    def pop(self):     </a:t>
            </a:r>
          </a:p>
          <a:p>
            <a:pPr algn="just"/>
            <a:r>
              <a:rPr lang="en-US" dirty="0"/>
              <a:t>        if </a:t>
            </a:r>
            <a:r>
              <a:rPr lang="en-US" dirty="0" err="1"/>
              <a:t>self.isempty</a:t>
            </a:r>
            <a:r>
              <a:rPr lang="en-US" dirty="0"/>
              <a:t>(): </a:t>
            </a:r>
          </a:p>
          <a:p>
            <a:pPr algn="just"/>
            <a:r>
              <a:rPr lang="en-US" dirty="0"/>
              <a:t>            return None</a:t>
            </a:r>
          </a:p>
          <a:p>
            <a:pPr algn="just"/>
            <a:r>
              <a:rPr lang="en-US" dirty="0"/>
              <a:t>        else: </a:t>
            </a:r>
          </a:p>
          <a:p>
            <a:pPr algn="just"/>
            <a:r>
              <a:rPr lang="en-US" dirty="0"/>
              <a:t>            # Removes the head node and makes the preceding one the new head </a:t>
            </a:r>
          </a:p>
          <a:p>
            <a:pPr algn="just"/>
            <a:r>
              <a:rPr lang="en-US" dirty="0"/>
              <a:t>            </a:t>
            </a:r>
            <a:r>
              <a:rPr lang="en-US" dirty="0" err="1"/>
              <a:t>poppednode</a:t>
            </a:r>
            <a:r>
              <a:rPr lang="en-US" dirty="0"/>
              <a:t> = </a:t>
            </a:r>
            <a:r>
              <a:rPr lang="en-US" dirty="0" err="1"/>
              <a:t>self.head</a:t>
            </a:r>
            <a:r>
              <a:rPr lang="en-US" dirty="0"/>
              <a:t> </a:t>
            </a:r>
          </a:p>
          <a:p>
            <a:pPr algn="just"/>
            <a:r>
              <a:rPr lang="en-US" dirty="0"/>
              <a:t>            </a:t>
            </a:r>
            <a:r>
              <a:rPr lang="en-US" dirty="0" err="1"/>
              <a:t>self.head</a:t>
            </a:r>
            <a:r>
              <a:rPr lang="en-US" dirty="0"/>
              <a:t> = </a:t>
            </a:r>
            <a:r>
              <a:rPr lang="en-US" dirty="0" err="1"/>
              <a:t>self.head.next</a:t>
            </a:r>
            <a:endParaRPr lang="en-US" dirty="0"/>
          </a:p>
          <a:p>
            <a:pPr algn="just"/>
            <a:r>
              <a:rPr lang="en-US" dirty="0"/>
              <a:t>            </a:t>
            </a:r>
            <a:r>
              <a:rPr lang="en-US" dirty="0" err="1"/>
              <a:t>poppednode.next</a:t>
            </a:r>
            <a:r>
              <a:rPr lang="en-US" dirty="0"/>
              <a:t> = None</a:t>
            </a:r>
          </a:p>
          <a:p>
            <a:pPr algn="just"/>
            <a:r>
              <a:rPr lang="en-US" dirty="0"/>
              <a:t>            return </a:t>
            </a:r>
            <a:r>
              <a:rPr lang="en-US" dirty="0" err="1"/>
              <a:t>poppednode.data</a:t>
            </a:r>
            <a:r>
              <a:rPr lang="en-US" dirty="0"/>
              <a:t> </a:t>
            </a:r>
          </a:p>
        </p:txBody>
      </p:sp>
    </p:spTree>
    <p:extLst>
      <p:ext uri="{BB962C8B-B14F-4D97-AF65-F5344CB8AC3E}">
        <p14:creationId xmlns:p14="http://schemas.microsoft.com/office/powerpoint/2010/main" val="3101898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a:bodyPr>
          <a:lstStyle/>
          <a:p>
            <a:r>
              <a:rPr lang="en-US" dirty="0"/>
              <a:t>Display the nodes (Traversing)</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5983606" cy="3760891"/>
          </a:xfrm>
        </p:spPr>
        <p:txBody>
          <a:bodyPr>
            <a:normAutofit/>
          </a:bodyPr>
          <a:lstStyle/>
          <a:p>
            <a:pPr algn="just"/>
            <a:r>
              <a:rPr lang="en-US" dirty="0"/>
              <a:t>Displaying all the nodes of a stack needs traversing all the nodes of the linked list organized in the form of stack. </a:t>
            </a:r>
          </a:p>
          <a:p>
            <a:pPr algn="just"/>
            <a:r>
              <a:rPr lang="en-US" b="1" dirty="0"/>
              <a:t>Algorithm</a:t>
            </a:r>
          </a:p>
          <a:p>
            <a:pPr marL="342900" indent="-342900" algn="just">
              <a:buFont typeface="+mj-lt"/>
              <a:buAutoNum type="arabicPeriod"/>
            </a:pPr>
            <a:r>
              <a:rPr lang="en-US" dirty="0"/>
              <a:t>Copy the head pointer into a temporary pointer.</a:t>
            </a:r>
          </a:p>
          <a:p>
            <a:pPr marL="342900" indent="-342900" algn="just">
              <a:buFont typeface="+mj-lt"/>
              <a:buAutoNum type="arabicPeriod"/>
            </a:pPr>
            <a:r>
              <a:rPr lang="en-US" dirty="0"/>
              <a:t>Move the temporary pointer through all the nodes of the list and print the value field attached to every node.</a:t>
            </a:r>
          </a:p>
        </p:txBody>
      </p:sp>
    </p:spTree>
    <p:extLst>
      <p:ext uri="{BB962C8B-B14F-4D97-AF65-F5344CB8AC3E}">
        <p14:creationId xmlns:p14="http://schemas.microsoft.com/office/powerpoint/2010/main" val="2728114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a:bodyPr>
          <a:lstStyle/>
          <a:p>
            <a:r>
              <a:rPr lang="en-US" dirty="0"/>
              <a:t>Display the nodes (Traversing)</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5983606" cy="3760891"/>
          </a:xfrm>
        </p:spPr>
        <p:txBody>
          <a:bodyPr>
            <a:normAutofit fontScale="70000" lnSpcReduction="20000"/>
          </a:bodyPr>
          <a:lstStyle/>
          <a:p>
            <a:pPr algn="just"/>
            <a:r>
              <a:rPr lang="en-US" dirty="0"/>
              <a:t># Prints out the stack      </a:t>
            </a:r>
          </a:p>
          <a:p>
            <a:pPr algn="just"/>
            <a:r>
              <a:rPr lang="en-US" dirty="0"/>
              <a:t>    def display(self): </a:t>
            </a:r>
          </a:p>
          <a:p>
            <a:pPr algn="just"/>
            <a:r>
              <a:rPr lang="en-US" dirty="0"/>
              <a:t>        </a:t>
            </a:r>
            <a:r>
              <a:rPr lang="en-US" dirty="0" err="1"/>
              <a:t>iternode</a:t>
            </a:r>
            <a:r>
              <a:rPr lang="en-US" dirty="0"/>
              <a:t> = </a:t>
            </a:r>
            <a:r>
              <a:rPr lang="en-US" dirty="0" err="1"/>
              <a:t>self.head</a:t>
            </a:r>
            <a:r>
              <a:rPr lang="en-US" dirty="0"/>
              <a:t> </a:t>
            </a:r>
          </a:p>
          <a:p>
            <a:pPr algn="just"/>
            <a:r>
              <a:rPr lang="en-US" dirty="0"/>
              <a:t>        if </a:t>
            </a:r>
            <a:r>
              <a:rPr lang="en-US" dirty="0" err="1"/>
              <a:t>self.isempty</a:t>
            </a:r>
            <a:r>
              <a:rPr lang="en-US" dirty="0"/>
              <a:t>(): </a:t>
            </a:r>
          </a:p>
          <a:p>
            <a:pPr algn="just"/>
            <a:r>
              <a:rPr lang="en-US" dirty="0"/>
              <a:t>            print("Stack Underflow") </a:t>
            </a:r>
          </a:p>
          <a:p>
            <a:pPr algn="just"/>
            <a:r>
              <a:rPr lang="en-US" dirty="0"/>
              <a:t>        else: </a:t>
            </a:r>
          </a:p>
          <a:p>
            <a:pPr algn="just"/>
            <a:r>
              <a:rPr lang="en-US" dirty="0"/>
              <a:t>            while(</a:t>
            </a:r>
            <a:r>
              <a:rPr lang="en-US" dirty="0" err="1"/>
              <a:t>iternode</a:t>
            </a:r>
            <a:r>
              <a:rPr lang="en-US" dirty="0"/>
              <a:t> != None): </a:t>
            </a:r>
          </a:p>
          <a:p>
            <a:pPr algn="just"/>
            <a:r>
              <a:rPr lang="en-US" dirty="0"/>
              <a:t>                print(</a:t>
            </a:r>
            <a:r>
              <a:rPr lang="en-US" dirty="0" err="1"/>
              <a:t>iternode</a:t>
            </a:r>
            <a:r>
              <a:rPr lang="en-US" err="1"/>
              <a:t>.</a:t>
            </a:r>
            <a:r>
              <a:rPr lang="en-US"/>
              <a:t>data) </a:t>
            </a:r>
            <a:endParaRPr lang="en-US" dirty="0"/>
          </a:p>
          <a:p>
            <a:pPr algn="just"/>
            <a:r>
              <a:rPr lang="en-US" dirty="0"/>
              <a:t>                </a:t>
            </a:r>
            <a:r>
              <a:rPr lang="en-US" dirty="0" err="1"/>
              <a:t>iternode</a:t>
            </a:r>
            <a:r>
              <a:rPr lang="en-US" dirty="0"/>
              <a:t> = </a:t>
            </a:r>
            <a:r>
              <a:rPr lang="en-US" dirty="0" err="1"/>
              <a:t>iternode.next</a:t>
            </a:r>
            <a:endParaRPr lang="en-US" dirty="0"/>
          </a:p>
          <a:p>
            <a:pPr algn="just"/>
            <a:r>
              <a:rPr lang="en-US" dirty="0"/>
              <a:t>            return</a:t>
            </a:r>
          </a:p>
        </p:txBody>
      </p:sp>
    </p:spTree>
    <p:extLst>
      <p:ext uri="{BB962C8B-B14F-4D97-AF65-F5344CB8AC3E}">
        <p14:creationId xmlns:p14="http://schemas.microsoft.com/office/powerpoint/2010/main" val="2057602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49BC-5680-441C-B02A-354C17B4787E}"/>
              </a:ext>
            </a:extLst>
          </p:cNvPr>
          <p:cNvSpPr>
            <a:spLocks noGrp="1"/>
          </p:cNvSpPr>
          <p:nvPr>
            <p:ph type="title"/>
          </p:nvPr>
        </p:nvSpPr>
        <p:spPr>
          <a:xfrm>
            <a:off x="5172074" y="286603"/>
            <a:ext cx="5983605" cy="1450757"/>
          </a:xfrm>
        </p:spPr>
        <p:txBody>
          <a:bodyPr>
            <a:normAutofit/>
          </a:bodyPr>
          <a:lstStyle/>
          <a:p>
            <a:r>
              <a:rPr lang="en-US" dirty="0"/>
              <a:t>Code for creating and displaying a stack</a:t>
            </a:r>
          </a:p>
        </p:txBody>
      </p:sp>
      <p:pic>
        <p:nvPicPr>
          <p:cNvPr id="5" name="Picture 4">
            <a:extLst>
              <a:ext uri="{FF2B5EF4-FFF2-40B4-BE49-F238E27FC236}">
                <a16:creationId xmlns:a16="http://schemas.microsoft.com/office/drawing/2014/main" id="{CA741975-2696-463F-98CA-85C8C70E0FFB}"/>
              </a:ext>
            </a:extLst>
          </p:cNvPr>
          <p:cNvPicPr>
            <a:picLocks noChangeAspect="1"/>
          </p:cNvPicPr>
          <p:nvPr/>
        </p:nvPicPr>
        <p:blipFill rotWithShape="1">
          <a:blip r:embed="rId2"/>
          <a:srcRect l="27653" r="24584"/>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D5A1A87A-AA82-492E-9AD5-6113E9F3CDB9}"/>
              </a:ext>
            </a:extLst>
          </p:cNvPr>
          <p:cNvSpPr>
            <a:spLocks noGrp="1"/>
          </p:cNvSpPr>
          <p:nvPr>
            <p:ph idx="1"/>
          </p:nvPr>
        </p:nvSpPr>
        <p:spPr>
          <a:xfrm>
            <a:off x="5172074" y="2108201"/>
            <a:ext cx="1962151" cy="3760891"/>
          </a:xfrm>
        </p:spPr>
        <p:txBody>
          <a:bodyPr>
            <a:normAutofit lnSpcReduction="10000"/>
          </a:bodyPr>
          <a:lstStyle/>
          <a:p>
            <a:pPr algn="just"/>
            <a:r>
              <a:rPr lang="en-US" dirty="0" err="1"/>
              <a:t>MyStack</a:t>
            </a:r>
            <a:r>
              <a:rPr lang="en-US" dirty="0"/>
              <a:t> = Stack() </a:t>
            </a:r>
          </a:p>
          <a:p>
            <a:pPr algn="just"/>
            <a:r>
              <a:rPr lang="en-US" dirty="0" err="1"/>
              <a:t>MyStack.push</a:t>
            </a:r>
            <a:r>
              <a:rPr lang="en-US" dirty="0"/>
              <a:t>(11)  </a:t>
            </a:r>
          </a:p>
          <a:p>
            <a:pPr algn="just"/>
            <a:r>
              <a:rPr lang="en-US" dirty="0" err="1"/>
              <a:t>MyStack.push</a:t>
            </a:r>
            <a:r>
              <a:rPr lang="en-US" dirty="0"/>
              <a:t>(22) </a:t>
            </a:r>
          </a:p>
          <a:p>
            <a:pPr algn="just"/>
            <a:r>
              <a:rPr lang="en-US" dirty="0" err="1"/>
              <a:t>MyStack.push</a:t>
            </a:r>
            <a:r>
              <a:rPr lang="en-US" dirty="0"/>
              <a:t>(33) </a:t>
            </a:r>
          </a:p>
          <a:p>
            <a:pPr algn="just"/>
            <a:r>
              <a:rPr lang="en-US" dirty="0" err="1"/>
              <a:t>MyStack.push</a:t>
            </a:r>
            <a:r>
              <a:rPr lang="en-US" dirty="0"/>
              <a:t>(44) </a:t>
            </a:r>
          </a:p>
          <a:p>
            <a:pPr algn="just"/>
            <a:r>
              <a:rPr lang="en-US" dirty="0"/>
              <a:t># Display stack elements  </a:t>
            </a:r>
          </a:p>
          <a:p>
            <a:pPr algn="just"/>
            <a:r>
              <a:rPr lang="en-US" dirty="0" err="1"/>
              <a:t>MyStack.display</a:t>
            </a:r>
            <a:r>
              <a:rPr lang="en-US" dirty="0"/>
              <a:t>() </a:t>
            </a:r>
          </a:p>
        </p:txBody>
      </p:sp>
      <p:sp>
        <p:nvSpPr>
          <p:cNvPr id="6" name="Content Placeholder 2">
            <a:extLst>
              <a:ext uri="{FF2B5EF4-FFF2-40B4-BE49-F238E27FC236}">
                <a16:creationId xmlns:a16="http://schemas.microsoft.com/office/drawing/2014/main" id="{A7C143CC-F1B0-4D04-92D3-5529661F12E3}"/>
              </a:ext>
            </a:extLst>
          </p:cNvPr>
          <p:cNvSpPr txBox="1">
            <a:spLocks/>
          </p:cNvSpPr>
          <p:nvPr/>
        </p:nvSpPr>
        <p:spPr>
          <a:xfrm>
            <a:off x="8220075" y="2108200"/>
            <a:ext cx="3409950" cy="3760891"/>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 Delete top elements of stack  </a:t>
            </a:r>
          </a:p>
          <a:p>
            <a:pPr algn="just"/>
            <a:r>
              <a:rPr lang="en-US" dirty="0" err="1"/>
              <a:t>MyStack.pop</a:t>
            </a:r>
            <a:r>
              <a:rPr lang="en-US" dirty="0"/>
              <a:t>() </a:t>
            </a:r>
          </a:p>
          <a:p>
            <a:pPr algn="just"/>
            <a:r>
              <a:rPr lang="en-US" dirty="0" err="1"/>
              <a:t>MyStack.pop</a:t>
            </a:r>
            <a:r>
              <a:rPr lang="en-US" dirty="0"/>
              <a:t>() </a:t>
            </a:r>
          </a:p>
          <a:p>
            <a:pPr algn="just"/>
            <a:r>
              <a:rPr lang="en-US" dirty="0"/>
              <a:t># Display stack elements </a:t>
            </a:r>
          </a:p>
          <a:p>
            <a:pPr algn="just"/>
            <a:r>
              <a:rPr lang="en-US" dirty="0" err="1"/>
              <a:t>MyStack.display</a:t>
            </a:r>
            <a:r>
              <a:rPr lang="en-US" dirty="0"/>
              <a:t>() </a:t>
            </a:r>
          </a:p>
        </p:txBody>
      </p:sp>
    </p:spTree>
    <p:extLst>
      <p:ext uri="{BB962C8B-B14F-4D97-AF65-F5344CB8AC3E}">
        <p14:creationId xmlns:p14="http://schemas.microsoft.com/office/powerpoint/2010/main" val="752352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6D861-5EE6-492E-887E-93ADDF8859AC}"/>
              </a:ext>
            </a:extLst>
          </p:cNvPr>
          <p:cNvSpPr>
            <a:spLocks noGrp="1"/>
          </p:cNvSpPr>
          <p:nvPr>
            <p:ph type="title"/>
          </p:nvPr>
        </p:nvSpPr>
        <p:spPr>
          <a:xfrm>
            <a:off x="648929"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Queue using Linked List</a:t>
            </a:r>
          </a:p>
        </p:txBody>
      </p:sp>
      <p:cxnSp>
        <p:nvCxnSpPr>
          <p:cNvPr id="28" name="Straight Connector 27">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ar is lined up in a row&#10;&#10;Description automatically generated">
            <a:extLst>
              <a:ext uri="{FF2B5EF4-FFF2-40B4-BE49-F238E27FC236}">
                <a16:creationId xmlns:a16="http://schemas.microsoft.com/office/drawing/2014/main" id="{0825EBD2-6454-44B4-880C-3ADA199C5DF0}"/>
              </a:ext>
            </a:extLst>
          </p:cNvPr>
          <p:cNvPicPr>
            <a:picLocks noChangeAspect="1"/>
          </p:cNvPicPr>
          <p:nvPr/>
        </p:nvPicPr>
        <p:blipFill rotWithShape="1">
          <a:blip r:embed="rId2"/>
          <a:srcRect l="32442" r="21090" b="-1"/>
          <a:stretch/>
        </p:blipFill>
        <p:spPr>
          <a:xfrm>
            <a:off x="7556686" y="1"/>
            <a:ext cx="4635315" cy="6857999"/>
          </a:xfrm>
          <a:prstGeom prst="rect">
            <a:avLst/>
          </a:prstGeom>
        </p:spPr>
      </p:pic>
    </p:spTree>
    <p:extLst>
      <p:ext uri="{BB962C8B-B14F-4D97-AF65-F5344CB8AC3E}">
        <p14:creationId xmlns:p14="http://schemas.microsoft.com/office/powerpoint/2010/main" val="2066105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ormAutofit/>
          </a:bodyPr>
          <a:lstStyle/>
          <a:p>
            <a:r>
              <a:rPr lang="en-US" dirty="0">
                <a:latin typeface="verdana" panose="020B0604030504040204" pitchFamily="34" charset="0"/>
              </a:rPr>
              <a:t>A</a:t>
            </a:r>
            <a:r>
              <a:rPr lang="en-US" b="0" i="0" dirty="0">
                <a:effectLst/>
                <a:latin typeface="verdana" panose="020B0604030504040204" pitchFamily="34" charset="0"/>
              </a:rPr>
              <a:t>rray implementation can not be used for the large-scale applications where the queues are implemented. </a:t>
            </a:r>
          </a:p>
          <a:p>
            <a:endParaRPr lang="en-US" b="0" i="0" dirty="0">
              <a:effectLst/>
              <a:latin typeface="verdana" panose="020B0604030504040204" pitchFamily="34" charset="0"/>
            </a:endParaRPr>
          </a:p>
          <a:p>
            <a:r>
              <a:rPr lang="en-US" b="0" i="0" dirty="0">
                <a:effectLst/>
                <a:latin typeface="verdana" panose="020B0604030504040204" pitchFamily="34" charset="0"/>
              </a:rPr>
              <a:t>One of the alternative of array implementation is linked list implementation of queue.</a:t>
            </a:r>
            <a:endParaRPr lang="en-US"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1446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a:bodyPr>
          <a:lstStyle/>
          <a:p>
            <a:r>
              <a:rPr lang="en-US" dirty="0">
                <a:latin typeface="verdana" panose="020B0604030504040204" pitchFamily="34" charset="0"/>
              </a:rPr>
              <a:t>In a linked queue, each node of the queue consists of two parts i.e. data part and the link part. </a:t>
            </a:r>
          </a:p>
          <a:p>
            <a:endParaRPr lang="en-US" dirty="0">
              <a:latin typeface="verdana" panose="020B0604030504040204" pitchFamily="34" charset="0"/>
            </a:endParaRPr>
          </a:p>
          <a:p>
            <a:r>
              <a:rPr lang="en-US" dirty="0">
                <a:latin typeface="verdana" panose="020B0604030504040204" pitchFamily="34" charset="0"/>
              </a:rPr>
              <a:t>Each element of the queue points to its immediate next element in the memory.</a:t>
            </a:r>
            <a:endParaRPr lang="en-US" dirty="0"/>
          </a:p>
        </p:txBody>
      </p:sp>
    </p:spTree>
    <p:extLst>
      <p:ext uri="{BB962C8B-B14F-4D97-AF65-F5344CB8AC3E}">
        <p14:creationId xmlns:p14="http://schemas.microsoft.com/office/powerpoint/2010/main" val="13303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Advantages</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172074" y="2108201"/>
            <a:ext cx="5983606" cy="3760891"/>
          </a:xfrm>
        </p:spPr>
        <p:txBody>
          <a:bodyPr>
            <a:normAutofit/>
          </a:bodyPr>
          <a:lstStyle/>
          <a:p>
            <a:r>
              <a:rPr lang="en-US" dirty="0"/>
              <a:t>Advantages of a Doubly Linked List over a Singly Linked List.</a:t>
            </a:r>
          </a:p>
          <a:p>
            <a:endParaRPr lang="en-US" dirty="0"/>
          </a:p>
          <a:p>
            <a:pPr marL="342900" indent="-342900">
              <a:buFont typeface="+mj-lt"/>
              <a:buAutoNum type="arabicPeriod"/>
            </a:pPr>
            <a:r>
              <a:rPr lang="en-US" dirty="0"/>
              <a:t>We can traverse a Doubly Linked List in both forward and backward directions.</a:t>
            </a:r>
          </a:p>
          <a:p>
            <a:pPr marL="342900" indent="-342900">
              <a:buFont typeface="+mj-lt"/>
              <a:buAutoNum type="arabicPeriod"/>
            </a:pPr>
            <a:r>
              <a:rPr lang="en-US" dirty="0"/>
              <a:t>Also, when we must delete any node in a Singly Linked List, we must declare an additional pointer to keep track of the previous node, which is not required in case of Doubly Linked List.</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7222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fontScale="92500"/>
          </a:bodyPr>
          <a:lstStyle/>
          <a:p>
            <a:pPr algn="just"/>
            <a:r>
              <a:rPr lang="en-US" dirty="0">
                <a:latin typeface="verdana" panose="020B0604030504040204" pitchFamily="34" charset="0"/>
              </a:rPr>
              <a:t>In the linked queue, there are two pointers maintained in the memory i.e. front pointer and rear pointer. </a:t>
            </a:r>
          </a:p>
          <a:p>
            <a:pPr algn="just"/>
            <a:r>
              <a:rPr lang="en-US" dirty="0">
                <a:latin typeface="verdana" panose="020B0604030504040204" pitchFamily="34" charset="0"/>
              </a:rPr>
              <a:t>The front pointer contains the address of the starting element of the queue while the rear pointer contains the address of the last element of the queue.</a:t>
            </a:r>
          </a:p>
          <a:p>
            <a:pPr algn="just"/>
            <a:r>
              <a:rPr lang="en-US" dirty="0">
                <a:latin typeface="verdana" panose="020B0604030504040204" pitchFamily="34" charset="0"/>
              </a:rPr>
              <a:t>Insertion and deletions are performed at rear and front end respectively. </a:t>
            </a:r>
          </a:p>
          <a:p>
            <a:pPr algn="just"/>
            <a:r>
              <a:rPr lang="en-US" dirty="0">
                <a:latin typeface="verdana" panose="020B0604030504040204" pitchFamily="34" charset="0"/>
              </a:rPr>
              <a:t>If front and rear both are NULL, it indicates that the queue is empty.</a:t>
            </a:r>
            <a:endParaRPr lang="en-US" dirty="0"/>
          </a:p>
        </p:txBody>
      </p:sp>
    </p:spTree>
    <p:extLst>
      <p:ext uri="{BB962C8B-B14F-4D97-AF65-F5344CB8AC3E}">
        <p14:creationId xmlns:p14="http://schemas.microsoft.com/office/powerpoint/2010/main" val="2392168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fontScale="85000" lnSpcReduction="20000"/>
          </a:bodyPr>
          <a:lstStyle/>
          <a:p>
            <a:pPr algn="just"/>
            <a:r>
              <a:rPr lang="en-US" dirty="0">
                <a:latin typeface="verdana" panose="020B0604030504040204" pitchFamily="34" charset="0"/>
              </a:rPr>
              <a:t>1. Create a class Node with instance variables data and next.</a:t>
            </a:r>
          </a:p>
          <a:p>
            <a:pPr algn="just"/>
            <a:r>
              <a:rPr lang="en-US" dirty="0">
                <a:latin typeface="verdana" panose="020B0604030504040204" pitchFamily="34" charset="0"/>
              </a:rPr>
              <a:t>2. Create a class Queue with instance variables head and last.</a:t>
            </a:r>
          </a:p>
          <a:p>
            <a:pPr algn="just"/>
            <a:r>
              <a:rPr lang="en-US" dirty="0">
                <a:latin typeface="verdana" panose="020B0604030504040204" pitchFamily="34" charset="0"/>
              </a:rPr>
              <a:t>3. The variable head points to the first element in the linked list while last points to the last element.</a:t>
            </a:r>
          </a:p>
          <a:p>
            <a:pPr algn="just"/>
            <a:r>
              <a:rPr lang="en-US" dirty="0">
                <a:latin typeface="verdana" panose="020B0604030504040204" pitchFamily="34" charset="0"/>
              </a:rPr>
              <a:t>4. Define methods enqueue and dequeue inside the class Queue.</a:t>
            </a:r>
          </a:p>
          <a:p>
            <a:pPr algn="just"/>
            <a:r>
              <a:rPr lang="en-US" dirty="0">
                <a:latin typeface="verdana" panose="020B0604030504040204" pitchFamily="34" charset="0"/>
              </a:rPr>
              <a:t>5. The method enqueue adds a node at the end of the linked list.</a:t>
            </a:r>
          </a:p>
          <a:p>
            <a:pPr algn="just"/>
            <a:r>
              <a:rPr lang="en-US" dirty="0">
                <a:latin typeface="verdana" panose="020B0604030504040204" pitchFamily="34" charset="0"/>
              </a:rPr>
              <a:t>6. The method dequeue returns the data of the node at the front of the linked list and removes the node. It returns None if there are no nodes.</a:t>
            </a:r>
          </a:p>
        </p:txBody>
      </p:sp>
    </p:spTree>
    <p:extLst>
      <p:ext uri="{BB962C8B-B14F-4D97-AF65-F5344CB8AC3E}">
        <p14:creationId xmlns:p14="http://schemas.microsoft.com/office/powerpoint/2010/main" val="380600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fontScale="85000" lnSpcReduction="10000"/>
          </a:bodyPr>
          <a:lstStyle/>
          <a:p>
            <a:pPr algn="just"/>
            <a:r>
              <a:rPr lang="en-US" dirty="0">
                <a:latin typeface="verdana" panose="020B0604030504040204" pitchFamily="34" charset="0"/>
              </a:rPr>
              <a:t>class Node:</a:t>
            </a:r>
          </a:p>
          <a:p>
            <a:pPr algn="just"/>
            <a:r>
              <a:rPr lang="en-US" dirty="0">
                <a:latin typeface="verdana" panose="020B0604030504040204" pitchFamily="34" charset="0"/>
              </a:rPr>
              <a:t>    def __</a:t>
            </a:r>
            <a:r>
              <a:rPr lang="en-US" dirty="0" err="1">
                <a:latin typeface="verdana" panose="020B0604030504040204" pitchFamily="34" charset="0"/>
              </a:rPr>
              <a:t>init</a:t>
            </a:r>
            <a:r>
              <a:rPr lang="en-US" dirty="0">
                <a:latin typeface="verdana" panose="020B0604030504040204" pitchFamily="34" charset="0"/>
              </a:rPr>
              <a:t>__(self, data):</a:t>
            </a:r>
          </a:p>
          <a:p>
            <a:pPr algn="just"/>
            <a:r>
              <a:rPr lang="en-US" dirty="0">
                <a:latin typeface="verdana" panose="020B0604030504040204" pitchFamily="34" charset="0"/>
              </a:rPr>
              <a:t>       </a:t>
            </a:r>
            <a:r>
              <a:rPr lang="en-US" dirty="0" err="1">
                <a:latin typeface="verdana" panose="020B0604030504040204" pitchFamily="34" charset="0"/>
              </a:rPr>
              <a:t>self.data</a:t>
            </a:r>
            <a:r>
              <a:rPr lang="en-US" dirty="0">
                <a:latin typeface="verdana" panose="020B0604030504040204" pitchFamily="34" charset="0"/>
              </a:rPr>
              <a:t> = data</a:t>
            </a:r>
          </a:p>
          <a:p>
            <a:pPr algn="just"/>
            <a:r>
              <a:rPr lang="en-US" dirty="0">
                <a:latin typeface="verdana" panose="020B0604030504040204" pitchFamily="34" charset="0"/>
              </a:rPr>
              <a:t>       </a:t>
            </a:r>
            <a:r>
              <a:rPr lang="en-US" dirty="0" err="1">
                <a:latin typeface="verdana" panose="020B0604030504040204" pitchFamily="34" charset="0"/>
              </a:rPr>
              <a:t>self.next</a:t>
            </a:r>
            <a:r>
              <a:rPr lang="en-US" dirty="0">
                <a:latin typeface="verdana" panose="020B0604030504040204" pitchFamily="34" charset="0"/>
              </a:rPr>
              <a:t> = None</a:t>
            </a:r>
          </a:p>
          <a:p>
            <a:pPr algn="just"/>
            <a:r>
              <a:rPr lang="en-US" dirty="0">
                <a:latin typeface="verdana" panose="020B0604030504040204" pitchFamily="34" charset="0"/>
              </a:rPr>
              <a:t> </a:t>
            </a:r>
          </a:p>
          <a:p>
            <a:pPr algn="just"/>
            <a:r>
              <a:rPr lang="en-US" dirty="0">
                <a:latin typeface="verdana" panose="020B0604030504040204" pitchFamily="34" charset="0"/>
              </a:rPr>
              <a:t>class Queue:</a:t>
            </a:r>
          </a:p>
          <a:p>
            <a:pPr algn="just"/>
            <a:r>
              <a:rPr lang="en-US" dirty="0">
                <a:latin typeface="verdana" panose="020B0604030504040204" pitchFamily="34" charset="0"/>
              </a:rPr>
              <a:t>    def __</a:t>
            </a:r>
            <a:r>
              <a:rPr lang="en-US" dirty="0" err="1">
                <a:latin typeface="verdana" panose="020B0604030504040204" pitchFamily="34" charset="0"/>
              </a:rPr>
              <a:t>init</a:t>
            </a:r>
            <a:r>
              <a:rPr lang="en-US" dirty="0">
                <a:latin typeface="verdana" panose="020B0604030504040204" pitchFamily="34" charset="0"/>
              </a:rPr>
              <a:t>__(self):</a:t>
            </a:r>
          </a:p>
          <a:p>
            <a:pPr algn="just"/>
            <a:r>
              <a:rPr lang="en-US" dirty="0">
                <a:latin typeface="verdana" panose="020B0604030504040204" pitchFamily="34" charset="0"/>
              </a:rPr>
              <a:t>        </a:t>
            </a:r>
            <a:r>
              <a:rPr lang="en-US" dirty="0" err="1">
                <a:latin typeface="verdana" panose="020B0604030504040204" pitchFamily="34" charset="0"/>
              </a:rPr>
              <a:t>self.head</a:t>
            </a:r>
            <a:r>
              <a:rPr lang="en-US" dirty="0">
                <a:latin typeface="verdana" panose="020B0604030504040204" pitchFamily="34" charset="0"/>
              </a:rPr>
              <a:t> = None</a:t>
            </a:r>
          </a:p>
          <a:p>
            <a:pPr algn="just"/>
            <a:r>
              <a:rPr lang="en-US" dirty="0">
                <a:latin typeface="verdana" panose="020B0604030504040204" pitchFamily="34" charset="0"/>
              </a:rPr>
              <a:t>        </a:t>
            </a:r>
            <a:r>
              <a:rPr lang="en-US" dirty="0" err="1">
                <a:latin typeface="verdana" panose="020B0604030504040204" pitchFamily="34" charset="0"/>
              </a:rPr>
              <a:t>self.last</a:t>
            </a:r>
            <a:r>
              <a:rPr lang="en-US" dirty="0">
                <a:latin typeface="verdana" panose="020B0604030504040204" pitchFamily="34" charset="0"/>
              </a:rPr>
              <a:t> = None</a:t>
            </a:r>
          </a:p>
        </p:txBody>
      </p:sp>
    </p:spTree>
    <p:extLst>
      <p:ext uri="{BB962C8B-B14F-4D97-AF65-F5344CB8AC3E}">
        <p14:creationId xmlns:p14="http://schemas.microsoft.com/office/powerpoint/2010/main" val="94644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 </a:t>
            </a:r>
            <a:r>
              <a:rPr lang="en-US" b="1" dirty="0"/>
              <a:t>enqueue() </a:t>
            </a:r>
            <a:r>
              <a:rPr lang="en-US" dirty="0"/>
              <a:t>method</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fontScale="85000" lnSpcReduction="10000"/>
          </a:bodyPr>
          <a:lstStyle/>
          <a:p>
            <a:pPr algn="just"/>
            <a:r>
              <a:rPr lang="en-US" dirty="0">
                <a:latin typeface="verdana" panose="020B0604030504040204" pitchFamily="34" charset="0"/>
              </a:rPr>
              <a:t>def enqueue(self, data):</a:t>
            </a:r>
          </a:p>
          <a:p>
            <a:pPr algn="just"/>
            <a:r>
              <a:rPr lang="en-US" dirty="0">
                <a:latin typeface="verdana" panose="020B0604030504040204" pitchFamily="34" charset="0"/>
              </a:rPr>
              <a:t>        if </a:t>
            </a:r>
            <a:r>
              <a:rPr lang="en-US" dirty="0" err="1">
                <a:latin typeface="verdana" panose="020B0604030504040204" pitchFamily="34" charset="0"/>
              </a:rPr>
              <a:t>self.last</a:t>
            </a:r>
            <a:r>
              <a:rPr lang="en-US" dirty="0">
                <a:latin typeface="verdana" panose="020B0604030504040204" pitchFamily="34" charset="0"/>
              </a:rPr>
              <a:t> is None:</a:t>
            </a:r>
          </a:p>
          <a:p>
            <a:pPr algn="just"/>
            <a:r>
              <a:rPr lang="en-US" dirty="0">
                <a:latin typeface="verdana" panose="020B0604030504040204" pitchFamily="34" charset="0"/>
              </a:rPr>
              <a:t>            </a:t>
            </a:r>
            <a:r>
              <a:rPr lang="en-US" dirty="0" err="1">
                <a:latin typeface="verdana" panose="020B0604030504040204" pitchFamily="34" charset="0"/>
              </a:rPr>
              <a:t>self.head</a:t>
            </a:r>
            <a:r>
              <a:rPr lang="en-US" dirty="0">
                <a:latin typeface="verdana" panose="020B0604030504040204" pitchFamily="34" charset="0"/>
              </a:rPr>
              <a:t> = Node(data)</a:t>
            </a:r>
          </a:p>
          <a:p>
            <a:pPr algn="just"/>
            <a:r>
              <a:rPr lang="en-US" dirty="0">
                <a:latin typeface="verdana" panose="020B0604030504040204" pitchFamily="34" charset="0"/>
              </a:rPr>
              <a:t>            </a:t>
            </a:r>
            <a:r>
              <a:rPr lang="en-US" dirty="0" err="1">
                <a:latin typeface="verdana" panose="020B0604030504040204" pitchFamily="34" charset="0"/>
              </a:rPr>
              <a:t>self.last</a:t>
            </a:r>
            <a:r>
              <a:rPr lang="en-US" dirty="0">
                <a:latin typeface="verdana" panose="020B0604030504040204" pitchFamily="34" charset="0"/>
              </a:rPr>
              <a:t> = </a:t>
            </a:r>
            <a:r>
              <a:rPr lang="en-US" dirty="0" err="1">
                <a:latin typeface="verdana" panose="020B0604030504040204" pitchFamily="34" charset="0"/>
              </a:rPr>
              <a:t>self.head</a:t>
            </a:r>
            <a:endParaRPr lang="en-US" dirty="0">
              <a:latin typeface="verdana" panose="020B0604030504040204" pitchFamily="34" charset="0"/>
            </a:endParaRPr>
          </a:p>
          <a:p>
            <a:pPr algn="just"/>
            <a:r>
              <a:rPr lang="en-US" dirty="0">
                <a:latin typeface="verdana" panose="020B0604030504040204" pitchFamily="34" charset="0"/>
              </a:rPr>
              <a:t>        else:</a:t>
            </a:r>
          </a:p>
          <a:p>
            <a:pPr algn="just"/>
            <a:r>
              <a:rPr lang="en-US" dirty="0">
                <a:latin typeface="verdana" panose="020B0604030504040204" pitchFamily="34" charset="0"/>
              </a:rPr>
              <a:t>            </a:t>
            </a:r>
            <a:r>
              <a:rPr lang="en-US" dirty="0" err="1">
                <a:latin typeface="verdana" panose="020B0604030504040204" pitchFamily="34" charset="0"/>
              </a:rPr>
              <a:t>self.last.next</a:t>
            </a:r>
            <a:r>
              <a:rPr lang="en-US" dirty="0">
                <a:latin typeface="verdana" panose="020B0604030504040204" pitchFamily="34" charset="0"/>
              </a:rPr>
              <a:t> = Node(data)</a:t>
            </a:r>
          </a:p>
          <a:p>
            <a:pPr algn="just"/>
            <a:r>
              <a:rPr lang="en-US" dirty="0">
                <a:latin typeface="verdana" panose="020B0604030504040204" pitchFamily="34" charset="0"/>
              </a:rPr>
              <a:t>            </a:t>
            </a:r>
            <a:r>
              <a:rPr lang="en-US" dirty="0" err="1">
                <a:latin typeface="verdana" panose="020B0604030504040204" pitchFamily="34" charset="0"/>
              </a:rPr>
              <a:t>self.last</a:t>
            </a:r>
            <a:r>
              <a:rPr lang="en-US" dirty="0">
                <a:latin typeface="verdana" panose="020B0604030504040204" pitchFamily="34" charset="0"/>
              </a:rPr>
              <a:t> = </a:t>
            </a:r>
            <a:r>
              <a:rPr lang="en-US" dirty="0" err="1">
                <a:latin typeface="verdana" panose="020B0604030504040204" pitchFamily="34" charset="0"/>
              </a:rPr>
              <a:t>self.last.next</a:t>
            </a:r>
            <a:endParaRPr lang="en-US" dirty="0">
              <a:latin typeface="verdana" panose="020B0604030504040204" pitchFamily="34" charset="0"/>
            </a:endParaRPr>
          </a:p>
          <a:p>
            <a:pPr algn="just"/>
            <a:r>
              <a:rPr lang="en-US" dirty="0">
                <a:latin typeface="verdana" panose="020B0604030504040204" pitchFamily="34" charset="0"/>
              </a:rPr>
              <a:t> </a:t>
            </a:r>
          </a:p>
          <a:p>
            <a:pPr algn="just"/>
            <a:r>
              <a:rPr lang="en-US" dirty="0">
                <a:latin typeface="verdana" panose="020B0604030504040204" pitchFamily="34" charset="0"/>
              </a:rPr>
              <a:t>    </a:t>
            </a:r>
          </a:p>
        </p:txBody>
      </p:sp>
    </p:spTree>
    <p:extLst>
      <p:ext uri="{BB962C8B-B14F-4D97-AF65-F5344CB8AC3E}">
        <p14:creationId xmlns:p14="http://schemas.microsoft.com/office/powerpoint/2010/main" val="3980431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Queue using Linked List </a:t>
            </a:r>
            <a:r>
              <a:rPr lang="en-US" b="1" dirty="0"/>
              <a:t>dequeue() </a:t>
            </a:r>
            <a:r>
              <a:rPr lang="en-US" dirty="0"/>
              <a:t>method</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fontScale="77500" lnSpcReduction="20000"/>
          </a:bodyPr>
          <a:lstStyle/>
          <a:p>
            <a:pPr algn="just"/>
            <a:r>
              <a:rPr lang="en-US" dirty="0">
                <a:latin typeface="verdana" panose="020B0604030504040204" pitchFamily="34" charset="0"/>
              </a:rPr>
              <a:t>def dequeue(self):</a:t>
            </a:r>
          </a:p>
          <a:p>
            <a:pPr algn="just"/>
            <a:r>
              <a:rPr lang="en-US" dirty="0">
                <a:latin typeface="verdana" panose="020B0604030504040204" pitchFamily="34" charset="0"/>
              </a:rPr>
              <a:t>        if </a:t>
            </a:r>
            <a:r>
              <a:rPr lang="en-US" dirty="0" err="1">
                <a:latin typeface="verdana" panose="020B0604030504040204" pitchFamily="34" charset="0"/>
              </a:rPr>
              <a:t>self.head</a:t>
            </a:r>
            <a:r>
              <a:rPr lang="en-US" dirty="0">
                <a:latin typeface="verdana" panose="020B0604030504040204" pitchFamily="34" charset="0"/>
              </a:rPr>
              <a:t> is None:</a:t>
            </a:r>
          </a:p>
          <a:p>
            <a:pPr algn="just"/>
            <a:r>
              <a:rPr lang="en-US" dirty="0">
                <a:latin typeface="verdana" panose="020B0604030504040204" pitchFamily="34" charset="0"/>
              </a:rPr>
              <a:t>            return None</a:t>
            </a:r>
          </a:p>
          <a:p>
            <a:pPr algn="just"/>
            <a:r>
              <a:rPr lang="en-US" dirty="0">
                <a:latin typeface="verdana" panose="020B0604030504040204" pitchFamily="34" charset="0"/>
              </a:rPr>
              <a:t>        else:</a:t>
            </a:r>
          </a:p>
          <a:p>
            <a:pPr algn="just"/>
            <a:r>
              <a:rPr lang="en-US" dirty="0">
                <a:latin typeface="verdana" panose="020B0604030504040204" pitchFamily="34" charset="0"/>
              </a:rPr>
              <a:t>            </a:t>
            </a:r>
            <a:r>
              <a:rPr lang="en-US" dirty="0" err="1">
                <a:latin typeface="verdana" panose="020B0604030504040204" pitchFamily="34" charset="0"/>
              </a:rPr>
              <a:t>to_return</a:t>
            </a:r>
            <a:r>
              <a:rPr lang="en-US" dirty="0">
                <a:latin typeface="verdana" panose="020B0604030504040204" pitchFamily="34" charset="0"/>
              </a:rPr>
              <a:t> = </a:t>
            </a:r>
            <a:r>
              <a:rPr lang="en-US" dirty="0" err="1">
                <a:latin typeface="verdana" panose="020B0604030504040204" pitchFamily="34" charset="0"/>
              </a:rPr>
              <a:t>self.head.data</a:t>
            </a:r>
            <a:endParaRPr lang="en-US" dirty="0">
              <a:latin typeface="verdana" panose="020B0604030504040204" pitchFamily="34" charset="0"/>
            </a:endParaRPr>
          </a:p>
          <a:p>
            <a:pPr marL="871400" lvl="5" indent="0" algn="just">
              <a:buNone/>
            </a:pPr>
            <a:endParaRPr lang="en-US" sz="1800" dirty="0">
              <a:latin typeface="verdana" panose="020B0604030504040204" pitchFamily="34" charset="0"/>
            </a:endParaRPr>
          </a:p>
          <a:p>
            <a:pPr marL="871400" lvl="5" indent="0" algn="just">
              <a:buNone/>
            </a:pPr>
            <a:r>
              <a:rPr lang="en-US" sz="1800" dirty="0">
                <a:latin typeface="verdana" panose="020B0604030504040204" pitchFamily="34" charset="0"/>
              </a:rPr>
              <a:t>if </a:t>
            </a:r>
            <a:r>
              <a:rPr lang="en-US" sz="1800" dirty="0" err="1">
                <a:latin typeface="verdana" panose="020B0604030504040204" pitchFamily="34" charset="0"/>
              </a:rPr>
              <a:t>self.head.next</a:t>
            </a:r>
            <a:r>
              <a:rPr lang="en-US" sz="1800" dirty="0">
                <a:latin typeface="verdana" panose="020B0604030504040204" pitchFamily="34" charset="0"/>
              </a:rPr>
              <a:t> is None:</a:t>
            </a:r>
          </a:p>
          <a:p>
            <a:pPr marL="871400" lvl="5" indent="0" algn="just">
              <a:buNone/>
            </a:pPr>
            <a:r>
              <a:rPr lang="en-US" sz="1800" dirty="0">
                <a:latin typeface="verdana" panose="020B0604030504040204" pitchFamily="34" charset="0"/>
              </a:rPr>
              <a:t>         </a:t>
            </a:r>
            <a:r>
              <a:rPr lang="en-US" sz="1800" dirty="0" err="1">
                <a:latin typeface="verdana" panose="020B0604030504040204" pitchFamily="34" charset="0"/>
              </a:rPr>
              <a:t>self.last</a:t>
            </a:r>
            <a:r>
              <a:rPr lang="en-US" sz="1800" dirty="0">
                <a:latin typeface="verdana" panose="020B0604030504040204" pitchFamily="34" charset="0"/>
              </a:rPr>
              <a:t> = None</a:t>
            </a:r>
          </a:p>
          <a:p>
            <a:pPr algn="just"/>
            <a:r>
              <a:rPr lang="en-US" dirty="0">
                <a:latin typeface="verdana" panose="020B0604030504040204" pitchFamily="34" charset="0"/>
              </a:rPr>
              <a:t>            </a:t>
            </a:r>
            <a:r>
              <a:rPr lang="en-US" dirty="0" err="1">
                <a:latin typeface="verdana" panose="020B0604030504040204" pitchFamily="34" charset="0"/>
              </a:rPr>
              <a:t>self.head</a:t>
            </a:r>
            <a:r>
              <a:rPr lang="en-US" dirty="0">
                <a:latin typeface="verdana" panose="020B0604030504040204" pitchFamily="34" charset="0"/>
              </a:rPr>
              <a:t> = </a:t>
            </a:r>
            <a:r>
              <a:rPr lang="en-US" dirty="0" err="1">
                <a:latin typeface="verdana" panose="020B0604030504040204" pitchFamily="34" charset="0"/>
              </a:rPr>
              <a:t>self.head.next</a:t>
            </a:r>
            <a:endParaRPr lang="en-US" dirty="0">
              <a:latin typeface="verdana" panose="020B0604030504040204" pitchFamily="34" charset="0"/>
            </a:endParaRPr>
          </a:p>
          <a:p>
            <a:pPr algn="just"/>
            <a:r>
              <a:rPr lang="en-US" dirty="0">
                <a:latin typeface="verdana" panose="020B0604030504040204" pitchFamily="34" charset="0"/>
              </a:rPr>
              <a:t>            return </a:t>
            </a:r>
            <a:r>
              <a:rPr lang="en-US" dirty="0" err="1">
                <a:latin typeface="verdana" panose="020B0604030504040204" pitchFamily="34" charset="0"/>
              </a:rPr>
              <a:t>to_return</a:t>
            </a:r>
            <a:r>
              <a:rPr lang="en-US" dirty="0">
                <a:latin typeface="verdana" panose="020B0604030504040204" pitchFamily="34" charset="0"/>
              </a:rPr>
              <a:t> </a:t>
            </a:r>
          </a:p>
          <a:p>
            <a:pPr algn="just"/>
            <a:r>
              <a:rPr lang="en-US" dirty="0">
                <a:latin typeface="verdana" panose="020B0604030504040204" pitchFamily="34" charset="0"/>
              </a:rPr>
              <a:t>    </a:t>
            </a:r>
          </a:p>
        </p:txBody>
      </p:sp>
    </p:spTree>
    <p:extLst>
      <p:ext uri="{BB962C8B-B14F-4D97-AF65-F5344CB8AC3E}">
        <p14:creationId xmlns:p14="http://schemas.microsoft.com/office/powerpoint/2010/main" val="2500114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1636-0C2B-4020-A591-56934351B339}"/>
              </a:ext>
            </a:extLst>
          </p:cNvPr>
          <p:cNvSpPr>
            <a:spLocks noGrp="1"/>
          </p:cNvSpPr>
          <p:nvPr>
            <p:ph type="title"/>
          </p:nvPr>
        </p:nvSpPr>
        <p:spPr>
          <a:xfrm>
            <a:off x="5172074" y="286603"/>
            <a:ext cx="5983605" cy="1450757"/>
          </a:xfrm>
        </p:spPr>
        <p:txBody>
          <a:bodyPr>
            <a:normAutofit/>
          </a:bodyPr>
          <a:lstStyle/>
          <a:p>
            <a:r>
              <a:rPr lang="en-US" dirty="0"/>
              <a:t>Code for creating and displaying a queue</a:t>
            </a:r>
          </a:p>
        </p:txBody>
      </p:sp>
      <p:pic>
        <p:nvPicPr>
          <p:cNvPr id="5" name="Picture 4">
            <a:extLst>
              <a:ext uri="{FF2B5EF4-FFF2-40B4-BE49-F238E27FC236}">
                <a16:creationId xmlns:a16="http://schemas.microsoft.com/office/drawing/2014/main" id="{A143181C-4812-431A-AE43-0BA26FCF9E8E}"/>
              </a:ext>
            </a:extLst>
          </p:cNvPr>
          <p:cNvPicPr>
            <a:picLocks noChangeAspect="1"/>
          </p:cNvPicPr>
          <p:nvPr/>
        </p:nvPicPr>
        <p:blipFill rotWithShape="1">
          <a:blip r:embed="rId2"/>
          <a:srcRect l="31192" r="21045"/>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1FD24668-E185-489E-9723-5D5BE8FAC7D9}"/>
              </a:ext>
            </a:extLst>
          </p:cNvPr>
          <p:cNvSpPr>
            <a:spLocks noGrp="1"/>
          </p:cNvSpPr>
          <p:nvPr>
            <p:ph idx="1"/>
          </p:nvPr>
        </p:nvSpPr>
        <p:spPr>
          <a:xfrm>
            <a:off x="5172074" y="2108201"/>
            <a:ext cx="5983606" cy="3760891"/>
          </a:xfrm>
        </p:spPr>
        <p:txBody>
          <a:bodyPr anchor="ctr">
            <a:normAutofit fontScale="92500" lnSpcReduction="10000"/>
          </a:bodyPr>
          <a:lstStyle/>
          <a:p>
            <a:pPr algn="just"/>
            <a:r>
              <a:rPr lang="en-US" dirty="0">
                <a:latin typeface="verdana" panose="020B0604030504040204" pitchFamily="34" charset="0"/>
              </a:rPr>
              <a:t>    q = Queue() </a:t>
            </a:r>
          </a:p>
          <a:p>
            <a:pPr algn="just"/>
            <a:r>
              <a:rPr lang="en-US" dirty="0">
                <a:latin typeface="verdana" panose="020B0604030504040204" pitchFamily="34" charset="0"/>
              </a:rPr>
              <a:t>    </a:t>
            </a:r>
            <a:r>
              <a:rPr lang="en-US" dirty="0" err="1">
                <a:latin typeface="verdana" panose="020B0604030504040204" pitchFamily="34" charset="0"/>
              </a:rPr>
              <a:t>q.EnQueue</a:t>
            </a:r>
            <a:r>
              <a:rPr lang="en-US" dirty="0">
                <a:latin typeface="verdana" panose="020B0604030504040204" pitchFamily="34" charset="0"/>
              </a:rPr>
              <a:t>(10) </a:t>
            </a:r>
          </a:p>
          <a:p>
            <a:pPr algn="just"/>
            <a:r>
              <a:rPr lang="en-US" dirty="0">
                <a:latin typeface="verdana" panose="020B0604030504040204" pitchFamily="34" charset="0"/>
              </a:rPr>
              <a:t>    </a:t>
            </a:r>
            <a:r>
              <a:rPr lang="en-US" dirty="0" err="1">
                <a:latin typeface="verdana" panose="020B0604030504040204" pitchFamily="34" charset="0"/>
              </a:rPr>
              <a:t>q.EnQueue</a:t>
            </a:r>
            <a:r>
              <a:rPr lang="en-US" dirty="0">
                <a:latin typeface="verdana" panose="020B0604030504040204" pitchFamily="34" charset="0"/>
              </a:rPr>
              <a:t>(20) </a:t>
            </a:r>
          </a:p>
          <a:p>
            <a:pPr algn="just"/>
            <a:r>
              <a:rPr lang="en-US" dirty="0">
                <a:latin typeface="verdana" panose="020B0604030504040204" pitchFamily="34" charset="0"/>
              </a:rPr>
              <a:t>    </a:t>
            </a:r>
            <a:r>
              <a:rPr lang="en-US" dirty="0" err="1">
                <a:latin typeface="verdana" panose="020B0604030504040204" pitchFamily="34" charset="0"/>
              </a:rPr>
              <a:t>q.DeQueue</a:t>
            </a:r>
            <a:r>
              <a:rPr lang="en-US" dirty="0">
                <a:latin typeface="verdana" panose="020B0604030504040204" pitchFamily="34" charset="0"/>
              </a:rPr>
              <a:t>() </a:t>
            </a:r>
          </a:p>
          <a:p>
            <a:pPr algn="just"/>
            <a:r>
              <a:rPr lang="en-US" dirty="0">
                <a:latin typeface="verdana" panose="020B0604030504040204" pitchFamily="34" charset="0"/>
              </a:rPr>
              <a:t>    </a:t>
            </a:r>
            <a:r>
              <a:rPr lang="en-US" dirty="0" err="1">
                <a:latin typeface="verdana" panose="020B0604030504040204" pitchFamily="34" charset="0"/>
              </a:rPr>
              <a:t>q.DeQueue</a:t>
            </a:r>
            <a:r>
              <a:rPr lang="en-US" dirty="0">
                <a:latin typeface="verdana" panose="020B0604030504040204" pitchFamily="34" charset="0"/>
              </a:rPr>
              <a:t>() </a:t>
            </a:r>
          </a:p>
          <a:p>
            <a:pPr algn="just"/>
            <a:r>
              <a:rPr lang="en-US" dirty="0">
                <a:latin typeface="verdana" panose="020B0604030504040204" pitchFamily="34" charset="0"/>
              </a:rPr>
              <a:t>    </a:t>
            </a:r>
            <a:r>
              <a:rPr lang="en-US" dirty="0" err="1">
                <a:latin typeface="verdana" panose="020B0604030504040204" pitchFamily="34" charset="0"/>
              </a:rPr>
              <a:t>q.EnQueue</a:t>
            </a:r>
            <a:r>
              <a:rPr lang="en-US" dirty="0">
                <a:latin typeface="verdana" panose="020B0604030504040204" pitchFamily="34" charset="0"/>
              </a:rPr>
              <a:t>(30) </a:t>
            </a:r>
          </a:p>
          <a:p>
            <a:pPr algn="just"/>
            <a:r>
              <a:rPr lang="en-US" dirty="0">
                <a:latin typeface="verdana" panose="020B0604030504040204" pitchFamily="34" charset="0"/>
              </a:rPr>
              <a:t>    </a:t>
            </a:r>
            <a:r>
              <a:rPr lang="en-US" dirty="0" err="1">
                <a:latin typeface="verdana" panose="020B0604030504040204" pitchFamily="34" charset="0"/>
              </a:rPr>
              <a:t>q.EnQueue</a:t>
            </a:r>
            <a:r>
              <a:rPr lang="en-US" dirty="0">
                <a:latin typeface="verdana" panose="020B0604030504040204" pitchFamily="34" charset="0"/>
              </a:rPr>
              <a:t>(40) </a:t>
            </a:r>
          </a:p>
          <a:p>
            <a:pPr algn="just"/>
            <a:r>
              <a:rPr lang="en-US" dirty="0">
                <a:latin typeface="verdana" panose="020B0604030504040204" pitchFamily="34" charset="0"/>
              </a:rPr>
              <a:t>    </a:t>
            </a:r>
            <a:r>
              <a:rPr lang="en-US" dirty="0" err="1">
                <a:latin typeface="verdana" panose="020B0604030504040204" pitchFamily="34" charset="0"/>
              </a:rPr>
              <a:t>q.EnQueue</a:t>
            </a:r>
            <a:r>
              <a:rPr lang="en-US" dirty="0">
                <a:latin typeface="verdana" panose="020B0604030504040204" pitchFamily="34" charset="0"/>
              </a:rPr>
              <a:t>(50)     </a:t>
            </a:r>
          </a:p>
        </p:txBody>
      </p:sp>
    </p:spTree>
    <p:extLst>
      <p:ext uri="{BB962C8B-B14F-4D97-AF65-F5344CB8AC3E}">
        <p14:creationId xmlns:p14="http://schemas.microsoft.com/office/powerpoint/2010/main" val="1580187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910D2-F458-473F-881D-C5A130D8A36A}"/>
              </a:ext>
            </a:extLst>
          </p:cNvPr>
          <p:cNvSpPr>
            <a:spLocks noGrp="1"/>
          </p:cNvSpPr>
          <p:nvPr>
            <p:ph type="title"/>
          </p:nvPr>
        </p:nvSpPr>
        <p:spPr>
          <a:xfrm>
            <a:off x="643467" y="634946"/>
            <a:ext cx="3689094" cy="5055904"/>
          </a:xfrm>
        </p:spPr>
        <p:txBody>
          <a:bodyPr anchor="ctr">
            <a:normAutofit/>
          </a:bodyPr>
          <a:lstStyle/>
          <a:p>
            <a:pPr algn="r"/>
            <a:r>
              <a:rPr lang="en-US" dirty="0"/>
              <a:t>Applications of Linked Lists</a:t>
            </a:r>
            <a:endParaRPr lang="en-US"/>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6637E14-5010-4B99-80BC-C512A316F6A6}"/>
              </a:ext>
            </a:extLst>
          </p:cNvPr>
          <p:cNvGraphicFramePr>
            <a:graphicFrameLocks noGrp="1"/>
          </p:cNvGraphicFramePr>
          <p:nvPr>
            <p:ph idx="1"/>
            <p:extLst>
              <p:ext uri="{D42A27DB-BD31-4B8C-83A1-F6EECF244321}">
                <p14:modId xmlns:p14="http://schemas.microsoft.com/office/powerpoint/2010/main" val="174523083"/>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810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B0DA-193A-4B72-81E1-6CFB876FA1BA}"/>
              </a:ext>
            </a:extLst>
          </p:cNvPr>
          <p:cNvSpPr>
            <a:spLocks noGrp="1"/>
          </p:cNvSpPr>
          <p:nvPr>
            <p:ph type="title"/>
          </p:nvPr>
        </p:nvSpPr>
        <p:spPr>
          <a:xfrm>
            <a:off x="1097280" y="286603"/>
            <a:ext cx="10058400" cy="1450757"/>
          </a:xfrm>
        </p:spPr>
        <p:txBody>
          <a:bodyPr>
            <a:normAutofit/>
          </a:bodyPr>
          <a:lstStyle/>
          <a:p>
            <a:r>
              <a:rPr lang="en-US" dirty="0"/>
              <a:t>Applications of linked list in real world</a:t>
            </a:r>
          </a:p>
        </p:txBody>
      </p:sp>
      <p:cxnSp>
        <p:nvCxnSpPr>
          <p:cNvPr id="16"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F6D014B4-7DFA-4F82-B769-4AEDA7718E1C}"/>
              </a:ext>
            </a:extLst>
          </p:cNvPr>
          <p:cNvGraphicFramePr>
            <a:graphicFrameLocks noGrp="1"/>
          </p:cNvGraphicFramePr>
          <p:nvPr>
            <p:ph idx="1"/>
            <p:extLst>
              <p:ext uri="{D42A27DB-BD31-4B8C-83A1-F6EECF244321}">
                <p14:modId xmlns:p14="http://schemas.microsoft.com/office/powerpoint/2010/main" val="310685552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760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AAD0266-6304-4551-83F5-3B793273687A}"/>
              </a:ext>
            </a:extLst>
          </p:cNvPr>
          <p:cNvSpPr>
            <a:spLocks noGrp="1"/>
          </p:cNvSpPr>
          <p:nvPr>
            <p:ph type="ctrTitle"/>
          </p:nvPr>
        </p:nvSpPr>
        <p:spPr>
          <a:xfrm>
            <a:off x="5289754" y="639097"/>
            <a:ext cx="6253317" cy="3686015"/>
          </a:xfrm>
        </p:spPr>
        <p:txBody>
          <a:bodyPr>
            <a:normAutofit/>
          </a:bodyPr>
          <a:lstStyle/>
          <a:p>
            <a:r>
              <a:rPr lang="en-US" dirty="0"/>
              <a:t>Thank You</a:t>
            </a:r>
          </a:p>
        </p:txBody>
      </p:sp>
      <p:sp>
        <p:nvSpPr>
          <p:cNvPr id="5" name="Subtitle 4">
            <a:extLst>
              <a:ext uri="{FF2B5EF4-FFF2-40B4-BE49-F238E27FC236}">
                <a16:creationId xmlns:a16="http://schemas.microsoft.com/office/drawing/2014/main" id="{BA2B586D-AFCA-4970-AA54-FFE3BB9ADACA}"/>
              </a:ext>
            </a:extLst>
          </p:cNvPr>
          <p:cNvSpPr>
            <a:spLocks noGrp="1"/>
          </p:cNvSpPr>
          <p:nvPr>
            <p:ph type="subTitle" idx="1"/>
          </p:nvPr>
        </p:nvSpPr>
        <p:spPr>
          <a:xfrm>
            <a:off x="5289753" y="4672739"/>
            <a:ext cx="6269347" cy="1021498"/>
          </a:xfrm>
        </p:spPr>
        <p:txBody>
          <a:bodyPr>
            <a:normAutofit/>
          </a:bodyPr>
          <a:lstStyle/>
          <a:p>
            <a:endParaRPr lang="en-US">
              <a:solidFill>
                <a:schemeClr val="tx1">
                  <a:lumMod val="85000"/>
                  <a:lumOff val="15000"/>
                </a:schemeClr>
              </a:solidFill>
            </a:endParaRPr>
          </a:p>
        </p:txBody>
      </p:sp>
      <p:pic>
        <p:nvPicPr>
          <p:cNvPr id="7" name="Picture 6">
            <a:extLst>
              <a:ext uri="{FF2B5EF4-FFF2-40B4-BE49-F238E27FC236}">
                <a16:creationId xmlns:a16="http://schemas.microsoft.com/office/drawing/2014/main" id="{40FFE4B9-8A8C-4FC8-A0DB-ED7BC9460812}"/>
              </a:ext>
            </a:extLst>
          </p:cNvPr>
          <p:cNvPicPr>
            <a:picLocks noChangeAspect="1"/>
          </p:cNvPicPr>
          <p:nvPr/>
        </p:nvPicPr>
        <p:blipFill rotWithShape="1">
          <a:blip r:embed="rId2"/>
          <a:srcRect l="8935" r="18647"/>
          <a:stretch/>
        </p:blipFill>
        <p:spPr>
          <a:xfrm>
            <a:off x="-1" y="2"/>
            <a:ext cx="4635315" cy="6400798"/>
          </a:xfrm>
          <a:prstGeom prst="rect">
            <a:avLst/>
          </a:prstGeom>
        </p:spPr>
      </p:pic>
      <p:cxnSp>
        <p:nvCxnSpPr>
          <p:cNvPr id="13" name="Straight Connector 1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546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Disadvantages</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172074" y="2108201"/>
            <a:ext cx="5983606" cy="3760891"/>
          </a:xfrm>
        </p:spPr>
        <p:txBody>
          <a:bodyPr>
            <a:normAutofit/>
          </a:bodyPr>
          <a:lstStyle/>
          <a:p>
            <a:pPr algn="just"/>
            <a:r>
              <a:rPr lang="en-US" dirty="0"/>
              <a:t>The major disadvantage is maintaining an extra </a:t>
            </a:r>
            <a:r>
              <a:rPr lang="en-US" b="1" dirty="0" err="1"/>
              <a:t>prev</a:t>
            </a:r>
            <a:r>
              <a:rPr lang="en-US" dirty="0"/>
              <a:t> pointer</a:t>
            </a:r>
          </a:p>
          <a:p>
            <a:pPr marL="342900" indent="-342900" algn="just">
              <a:buFont typeface="+mj-lt"/>
              <a:buAutoNum type="arabicPeriod"/>
            </a:pPr>
            <a:r>
              <a:rPr lang="en-US" dirty="0"/>
              <a:t>Demands extra memory space</a:t>
            </a:r>
          </a:p>
          <a:p>
            <a:pPr marL="342900" indent="-342900" algn="just">
              <a:buFont typeface="+mj-lt"/>
              <a:buAutoNum type="arabicPeriod"/>
            </a:pPr>
            <a:r>
              <a:rPr lang="en-US" dirty="0"/>
              <a:t>Adds extra steps to carry out basic operations on the Doubly Linked list</a:t>
            </a:r>
          </a:p>
          <a:p>
            <a:pPr marL="635508" lvl="1" indent="-342900" algn="just">
              <a:buFont typeface="Wingdings" panose="05000000000000000000" pitchFamily="2" charset="2"/>
              <a:buChar char="Ø"/>
            </a:pPr>
            <a:r>
              <a:rPr lang="en-US" dirty="0"/>
              <a:t>update two pointers every time we insert a new node or delete a node.</a:t>
            </a:r>
          </a:p>
        </p:txBody>
      </p:sp>
    </p:spTree>
    <p:extLst>
      <p:ext uri="{BB962C8B-B14F-4D97-AF65-F5344CB8AC3E}">
        <p14:creationId xmlns:p14="http://schemas.microsoft.com/office/powerpoint/2010/main" val="7949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4179F2-3D1A-45FF-AD7E-8BCF3B0FDE9F}"/>
              </a:ext>
            </a:extLst>
          </p:cNvPr>
          <p:cNvSpPr>
            <a:spLocks noGrp="1"/>
          </p:cNvSpPr>
          <p:nvPr>
            <p:ph type="title"/>
          </p:nvPr>
        </p:nvSpPr>
        <p:spPr>
          <a:xfrm>
            <a:off x="1097280" y="267553"/>
            <a:ext cx="10058400" cy="1450757"/>
          </a:xfrm>
        </p:spPr>
        <p:txBody>
          <a:bodyPr/>
          <a:lstStyle/>
          <a:p>
            <a:r>
              <a:rPr lang="en-US" dirty="0"/>
              <a:t>Implementation</a:t>
            </a:r>
          </a:p>
        </p:txBody>
      </p:sp>
      <p:sp>
        <p:nvSpPr>
          <p:cNvPr id="5" name="Content Placeholder 4">
            <a:extLst>
              <a:ext uri="{FF2B5EF4-FFF2-40B4-BE49-F238E27FC236}">
                <a16:creationId xmlns:a16="http://schemas.microsoft.com/office/drawing/2014/main" id="{93BDA487-0FC2-4886-B013-443100467B26}"/>
              </a:ext>
            </a:extLst>
          </p:cNvPr>
          <p:cNvSpPr>
            <a:spLocks noGrp="1"/>
          </p:cNvSpPr>
          <p:nvPr>
            <p:ph sz="half" idx="1"/>
          </p:nvPr>
        </p:nvSpPr>
        <p:spPr/>
        <p:txBody>
          <a:bodyPr/>
          <a:lstStyle/>
          <a:p>
            <a:pPr>
              <a:buFont typeface="Wingdings" panose="05000000000000000000" pitchFamily="2" charset="2"/>
              <a:buChar char="Ø"/>
            </a:pPr>
            <a:r>
              <a:rPr lang="en-US" dirty="0"/>
              <a:t>To implement a Doubly Linked List, we will first define a class for Node which will have three attributes, namely </a:t>
            </a:r>
            <a:r>
              <a:rPr lang="en-US" b="1" dirty="0"/>
              <a:t>data</a:t>
            </a:r>
            <a:r>
              <a:rPr lang="en-US" dirty="0"/>
              <a:t>, </a:t>
            </a:r>
            <a:r>
              <a:rPr lang="en-US" b="1" dirty="0" err="1"/>
              <a:t>prev</a:t>
            </a:r>
            <a:r>
              <a:rPr lang="en-US" dirty="0"/>
              <a:t> and </a:t>
            </a:r>
            <a:r>
              <a:rPr lang="en-US" b="1" dirty="0"/>
              <a:t>next</a:t>
            </a:r>
            <a:endParaRPr lang="en-US" dirty="0"/>
          </a:p>
          <a:p>
            <a:pPr>
              <a:buFont typeface="Wingdings" panose="05000000000000000000" pitchFamily="2" charset="2"/>
              <a:buChar char="Ø"/>
            </a:pPr>
            <a:r>
              <a:rPr lang="en-US" b="1" dirty="0"/>
              <a:t>next</a:t>
            </a:r>
            <a:r>
              <a:rPr lang="en-US" dirty="0"/>
              <a:t> is the pointer to store the location of the next node </a:t>
            </a:r>
          </a:p>
          <a:p>
            <a:pPr>
              <a:buFont typeface="Wingdings" panose="05000000000000000000" pitchFamily="2" charset="2"/>
              <a:buChar char="Ø"/>
            </a:pPr>
            <a:r>
              <a:rPr lang="en-US" b="1" dirty="0" err="1"/>
              <a:t>prev</a:t>
            </a:r>
            <a:r>
              <a:rPr lang="en-US" dirty="0"/>
              <a:t> is the pointer to store the location of the previous node.</a:t>
            </a:r>
          </a:p>
        </p:txBody>
      </p:sp>
      <p:sp>
        <p:nvSpPr>
          <p:cNvPr id="8" name="Rectangle 2">
            <a:extLst>
              <a:ext uri="{FF2B5EF4-FFF2-40B4-BE49-F238E27FC236}">
                <a16:creationId xmlns:a16="http://schemas.microsoft.com/office/drawing/2014/main" id="{CEB9C800-DB2D-432C-B32A-266C80DE9A2C}"/>
              </a:ext>
            </a:extLst>
          </p:cNvPr>
          <p:cNvSpPr>
            <a:spLocks noGrp="1" noChangeArrowheads="1"/>
          </p:cNvSpPr>
          <p:nvPr>
            <p:ph sz="half" idx="2"/>
          </p:nvPr>
        </p:nvSpPr>
        <p:spPr bwMode="auto">
          <a:xfrm>
            <a:off x="6454986" y="2344723"/>
            <a:ext cx="5109091" cy="21685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08200"/>
                </a:solidFill>
                <a:effectLst/>
                <a:latin typeface="Consolas" panose="020B0609020204030204" pitchFamily="49" charset="0"/>
              </a:rPr>
              <a:t># Node of a doubly linked list </a:t>
            </a:r>
            <a:endPar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Node</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def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__</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init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next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None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prev</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None</a:t>
            </a:r>
            <a:r>
              <a:rPr kumimoji="0" lang="en-US" altLang="en-US" sz="1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98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Creating the Doubly Linked List Class</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172074" y="2108201"/>
            <a:ext cx="5983606" cy="3760891"/>
          </a:xfrm>
        </p:spPr>
        <p:txBody>
          <a:bodyPr>
            <a:normAutofit/>
          </a:bodyPr>
          <a:lstStyle/>
          <a:p>
            <a:pPr marL="0" indent="0" algn="l">
              <a:buNone/>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DoublyLinkedList</a:t>
            </a:r>
            <a:r>
              <a:rPr lang="en-US" b="0" i="0" dirty="0">
                <a:solidFill>
                  <a:srgbClr val="000000"/>
                </a:solidFill>
                <a:effectLst/>
                <a:latin typeface="verdana" panose="020B0604030504040204" pitchFamily="34" charset="0"/>
              </a:rPr>
              <a:t>:    </a:t>
            </a:r>
          </a:p>
          <a:p>
            <a:pPr marL="0" indent="0" algn="l">
              <a:buNone/>
            </a:pPr>
            <a:r>
              <a:rPr lang="en-US" b="0" i="0" dirty="0">
                <a:solidFill>
                  <a:srgbClr val="008200"/>
                </a:solidFill>
                <a:effectLst/>
                <a:latin typeface="verdana" panose="020B0604030504040204" pitchFamily="34" charset="0"/>
              </a:rPr>
              <a:t>#Represent the head and tail of the doubly linked list  </a:t>
            </a:r>
            <a:r>
              <a:rPr lang="en-US" b="0" i="0" dirty="0">
                <a:solidFill>
                  <a:srgbClr val="000000"/>
                </a:solidFill>
                <a:effectLst/>
                <a:latin typeface="verdana" panose="020B0604030504040204" pitchFamily="34" charset="0"/>
              </a:rPr>
              <a:t>  </a:t>
            </a:r>
          </a:p>
          <a:p>
            <a:pPr marL="0" indent="0" algn="l">
              <a:buNone/>
            </a:pPr>
            <a:r>
              <a:rPr lang="en-US" dirty="0">
                <a:solidFill>
                  <a:srgbClr val="000000"/>
                </a:solidFill>
                <a:latin typeface="verdana" panose="020B0604030504040204" pitchFamily="34" charset="0"/>
              </a:rPr>
              <a:t>	</a:t>
            </a:r>
            <a:r>
              <a:rPr lang="en-US" b="1" i="0" dirty="0">
                <a:solidFill>
                  <a:srgbClr val="006699"/>
                </a:solidFill>
                <a:effectLst/>
                <a:latin typeface="verdana" panose="020B0604030504040204" pitchFamily="34" charset="0"/>
              </a:rPr>
              <a:t>def</a:t>
            </a:r>
            <a:r>
              <a:rPr lang="en-US" b="0" i="0" dirty="0">
                <a:solidFill>
                  <a:srgbClr val="000000"/>
                </a:solidFill>
                <a:effectLst/>
                <a:latin typeface="verdana" panose="020B0604030504040204" pitchFamily="34" charset="0"/>
              </a:rPr>
              <a:t> __</a:t>
            </a:r>
            <a:r>
              <a:rPr lang="en-US" b="0" i="0" dirty="0" err="1">
                <a:solidFill>
                  <a:srgbClr val="000000"/>
                </a:solidFill>
                <a:effectLst/>
                <a:latin typeface="verdana" panose="020B0604030504040204" pitchFamily="34" charset="0"/>
              </a:rPr>
              <a:t>init</a:t>
            </a:r>
            <a:r>
              <a:rPr lang="en-US" b="0" i="0" dirty="0">
                <a:solidFill>
                  <a:srgbClr val="000000"/>
                </a:solidFill>
                <a:effectLst/>
                <a:latin typeface="verdana" panose="020B0604030504040204" pitchFamily="34" charset="0"/>
              </a:rPr>
              <a:t>__(self):    </a:t>
            </a:r>
          </a:p>
          <a:p>
            <a:pPr marL="0" indent="0" algn="l">
              <a:buNone/>
            </a:pPr>
            <a:r>
              <a:rPr lang="en-US" dirty="0">
                <a:solidFill>
                  <a:srgbClr val="000000"/>
                </a:solidFill>
                <a:latin typeface="verdana" panose="020B0604030504040204" pitchFamily="34" charset="0"/>
              </a:rPr>
              <a:t>		</a:t>
            </a:r>
            <a:r>
              <a:rPr lang="en-US" b="0" i="0" dirty="0" err="1">
                <a:solidFill>
                  <a:srgbClr val="000000"/>
                </a:solidFill>
                <a:effectLst/>
                <a:latin typeface="verdana" panose="020B0604030504040204" pitchFamily="34" charset="0"/>
              </a:rPr>
              <a:t>self.head</a:t>
            </a:r>
            <a:r>
              <a:rPr lang="en-US" b="0" i="0" dirty="0">
                <a:solidFill>
                  <a:srgbClr val="000000"/>
                </a:solidFill>
                <a:effectLst/>
                <a:latin typeface="verdana" panose="020B0604030504040204" pitchFamily="34" charset="0"/>
              </a:rPr>
              <a:t> = None;    </a:t>
            </a:r>
          </a:p>
          <a:p>
            <a:pPr marL="0" indent="0" algn="l">
              <a:buNone/>
            </a:pPr>
            <a:r>
              <a:rPr lang="en-US" dirty="0">
                <a:solidFill>
                  <a:srgbClr val="000000"/>
                </a:solidFill>
                <a:latin typeface="verdana" panose="020B0604030504040204" pitchFamily="34" charset="0"/>
              </a:rPr>
              <a:t>		</a:t>
            </a:r>
            <a:r>
              <a:rPr lang="en-US" b="0" i="0" dirty="0" err="1">
                <a:solidFill>
                  <a:srgbClr val="000000"/>
                </a:solidFill>
                <a:effectLst/>
                <a:latin typeface="verdana" panose="020B0604030504040204" pitchFamily="34" charset="0"/>
              </a:rPr>
              <a:t>self.tail</a:t>
            </a:r>
            <a:r>
              <a:rPr lang="en-US" b="0" i="0" dirty="0">
                <a:solidFill>
                  <a:srgbClr val="000000"/>
                </a:solidFill>
                <a:effectLst/>
                <a:latin typeface="verdana" panose="020B0604030504040204" pitchFamily="34" charset="0"/>
              </a:rPr>
              <a:t> = None;</a:t>
            </a:r>
          </a:p>
        </p:txBody>
      </p:sp>
    </p:spTree>
    <p:extLst>
      <p:ext uri="{BB962C8B-B14F-4D97-AF65-F5344CB8AC3E}">
        <p14:creationId xmlns:p14="http://schemas.microsoft.com/office/powerpoint/2010/main" val="86571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F3A-EF95-43E2-B0B7-65F5D8C54E8C}"/>
              </a:ext>
            </a:extLst>
          </p:cNvPr>
          <p:cNvSpPr>
            <a:spLocks noGrp="1"/>
          </p:cNvSpPr>
          <p:nvPr>
            <p:ph type="title"/>
          </p:nvPr>
        </p:nvSpPr>
        <p:spPr>
          <a:xfrm>
            <a:off x="5172074" y="286603"/>
            <a:ext cx="5983605" cy="1450757"/>
          </a:xfrm>
        </p:spPr>
        <p:txBody>
          <a:bodyPr>
            <a:normAutofit/>
          </a:bodyPr>
          <a:lstStyle/>
          <a:p>
            <a:r>
              <a:rPr lang="en-US" dirty="0"/>
              <a:t>Doubly Linked List </a:t>
            </a:r>
            <a:r>
              <a:rPr lang="en-US" b="1" dirty="0"/>
              <a:t>display() </a:t>
            </a:r>
            <a:r>
              <a:rPr lang="en-US" dirty="0"/>
              <a:t>method</a:t>
            </a:r>
          </a:p>
        </p:txBody>
      </p:sp>
      <p:pic>
        <p:nvPicPr>
          <p:cNvPr id="5" name="Picture 4">
            <a:extLst>
              <a:ext uri="{FF2B5EF4-FFF2-40B4-BE49-F238E27FC236}">
                <a16:creationId xmlns:a16="http://schemas.microsoft.com/office/drawing/2014/main" id="{99C9D637-6DD9-4670-A690-1533BC7812CC}"/>
              </a:ext>
            </a:extLst>
          </p:cNvPr>
          <p:cNvPicPr>
            <a:picLocks noChangeAspect="1"/>
          </p:cNvPicPr>
          <p:nvPr/>
        </p:nvPicPr>
        <p:blipFill rotWithShape="1">
          <a:blip r:embed="rId2"/>
          <a:srcRect l="30677" r="29073"/>
          <a:stretch/>
        </p:blipFill>
        <p:spPr>
          <a:xfrm>
            <a:off x="20" y="10"/>
            <a:ext cx="4580077" cy="6400784"/>
          </a:xfrm>
          <a:prstGeom prst="rect">
            <a:avLst/>
          </a:prstGeom>
        </p:spPr>
      </p:pic>
      <p:sp>
        <p:nvSpPr>
          <p:cNvPr id="3" name="Content Placeholder 2">
            <a:extLst>
              <a:ext uri="{FF2B5EF4-FFF2-40B4-BE49-F238E27FC236}">
                <a16:creationId xmlns:a16="http://schemas.microsoft.com/office/drawing/2014/main" id="{401CED9A-6A56-4CE2-A8E5-22E3B8A5F825}"/>
              </a:ext>
            </a:extLst>
          </p:cNvPr>
          <p:cNvSpPr>
            <a:spLocks noGrp="1"/>
          </p:cNvSpPr>
          <p:nvPr>
            <p:ph idx="1"/>
          </p:nvPr>
        </p:nvSpPr>
        <p:spPr>
          <a:xfrm>
            <a:off x="5172074" y="2108201"/>
            <a:ext cx="5983606" cy="3760891"/>
          </a:xfrm>
        </p:spPr>
        <p:txBody>
          <a:bodyPr>
            <a:normAutofit/>
          </a:bodyPr>
          <a:lstStyle/>
          <a:p>
            <a:pPr algn="just"/>
            <a:r>
              <a:rPr lang="en-US" b="1" i="0" dirty="0">
                <a:solidFill>
                  <a:srgbClr val="000000"/>
                </a:solidFill>
                <a:effectLst/>
                <a:latin typeface="verdana" panose="020B0604030504040204" pitchFamily="34" charset="0"/>
              </a:rPr>
              <a:t>display() </a:t>
            </a:r>
            <a:r>
              <a:rPr lang="en-US" b="0" i="0" dirty="0">
                <a:solidFill>
                  <a:srgbClr val="000000"/>
                </a:solidFill>
                <a:effectLst/>
                <a:latin typeface="verdana" panose="020B0604030504040204" pitchFamily="34" charset="0"/>
              </a:rPr>
              <a:t>will show all the nodes present in the list.</a:t>
            </a:r>
          </a:p>
          <a:p>
            <a:pPr marL="0" indent="0" algn="just">
              <a:buNone/>
            </a:pPr>
            <a:r>
              <a:rPr lang="en-US" b="1" dirty="0">
                <a:solidFill>
                  <a:srgbClr val="000000"/>
                </a:solidFill>
                <a:effectLst/>
                <a:latin typeface="verdana" panose="020B0604030504040204" pitchFamily="34" charset="0"/>
              </a:rPr>
              <a:t>Algorithm</a:t>
            </a:r>
          </a:p>
          <a:p>
            <a:pPr marL="342900" indent="-342900" algn="just">
              <a:buFont typeface="+mj-lt"/>
              <a:buAutoNum type="arabicPeriod"/>
            </a:pPr>
            <a:r>
              <a:rPr lang="en-US" b="0" dirty="0">
                <a:solidFill>
                  <a:srgbClr val="000000"/>
                </a:solidFill>
                <a:effectLst/>
                <a:latin typeface="verdana" panose="020B0604030504040204" pitchFamily="34" charset="0"/>
              </a:rPr>
              <a:t>Define a new node 'current' that will point to the head.</a:t>
            </a:r>
          </a:p>
          <a:p>
            <a:pPr marL="342900" indent="-342900" algn="just">
              <a:buFont typeface="+mj-lt"/>
              <a:buAutoNum type="arabicPeriod"/>
            </a:pPr>
            <a:r>
              <a:rPr lang="en-US" b="0" dirty="0">
                <a:solidFill>
                  <a:srgbClr val="000000"/>
                </a:solidFill>
                <a:effectLst/>
                <a:latin typeface="verdana" panose="020B0604030504040204" pitchFamily="34" charset="0"/>
              </a:rPr>
              <a:t>Print </a:t>
            </a:r>
            <a:r>
              <a:rPr lang="en-US" b="0" dirty="0" err="1">
                <a:solidFill>
                  <a:srgbClr val="000000"/>
                </a:solidFill>
                <a:effectLst/>
                <a:latin typeface="verdana" panose="020B0604030504040204" pitchFamily="34" charset="0"/>
              </a:rPr>
              <a:t>current.data</a:t>
            </a:r>
            <a:r>
              <a:rPr lang="en-US" b="0" dirty="0">
                <a:solidFill>
                  <a:srgbClr val="000000"/>
                </a:solidFill>
                <a:effectLst/>
                <a:latin typeface="verdana" panose="020B0604030504040204" pitchFamily="34" charset="0"/>
              </a:rPr>
              <a:t> till current points to null.</a:t>
            </a:r>
          </a:p>
          <a:p>
            <a:pPr marL="342900" indent="-342900" algn="just">
              <a:buFont typeface="+mj-lt"/>
              <a:buAutoNum type="arabicPeriod"/>
            </a:pPr>
            <a:r>
              <a:rPr lang="en-US" b="0" dirty="0">
                <a:solidFill>
                  <a:srgbClr val="000000"/>
                </a:solidFill>
                <a:effectLst/>
                <a:latin typeface="verdana" panose="020B0604030504040204" pitchFamily="34" charset="0"/>
              </a:rPr>
              <a:t>Current will point to the next node in the list in each iteration.</a:t>
            </a:r>
          </a:p>
        </p:txBody>
      </p:sp>
    </p:spTree>
    <p:extLst>
      <p:ext uri="{BB962C8B-B14F-4D97-AF65-F5344CB8AC3E}">
        <p14:creationId xmlns:p14="http://schemas.microsoft.com/office/powerpoint/2010/main" val="1756636323"/>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2425"/>
      </a:dk2>
      <a:lt2>
        <a:srgbClr val="E6E2E8"/>
      </a:lt2>
      <a:accent1>
        <a:srgbClr val="54B520"/>
      </a:accent1>
      <a:accent2>
        <a:srgbClr val="8AAE13"/>
      </a:accent2>
      <a:accent3>
        <a:srgbClr val="BA9E21"/>
      </a:accent3>
      <a:accent4>
        <a:srgbClr val="D56317"/>
      </a:accent4>
      <a:accent5>
        <a:srgbClr val="E7292C"/>
      </a:accent5>
      <a:accent6>
        <a:srgbClr val="D51769"/>
      </a:accent6>
      <a:hlink>
        <a:srgbClr val="C05542"/>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415</TotalTime>
  <Words>4073</Words>
  <Application>Microsoft Office PowerPoint</Application>
  <PresentationFormat>Widescreen</PresentationFormat>
  <Paragraphs>483</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RetrospectVTI</vt:lpstr>
      <vt:lpstr>Doubly Linked Lists</vt:lpstr>
      <vt:lpstr>Introduction</vt:lpstr>
      <vt:lpstr>Doubly Linked Lists</vt:lpstr>
      <vt:lpstr>Doubly Linked Lists</vt:lpstr>
      <vt:lpstr>Advantages</vt:lpstr>
      <vt:lpstr>Disadvantages</vt:lpstr>
      <vt:lpstr>Implementation</vt:lpstr>
      <vt:lpstr>Creating the Doubly Linked List Class</vt:lpstr>
      <vt:lpstr>Doubly Linked List display() method</vt:lpstr>
      <vt:lpstr>Creating the Doubly Linked List Class</vt:lpstr>
      <vt:lpstr>Creating the Doubly Linked List Class</vt:lpstr>
      <vt:lpstr>Adding a Node addNode() method</vt:lpstr>
      <vt:lpstr>addNode() method</vt:lpstr>
      <vt:lpstr>Adding Nodes to the Doubly Linked List</vt:lpstr>
      <vt:lpstr>Adding Nodes to the Doubly Linked List</vt:lpstr>
      <vt:lpstr>Add a node at the front:</vt:lpstr>
      <vt:lpstr>Add a node at the front push() method</vt:lpstr>
      <vt:lpstr>Adding Nodes to the Doubly Linked List</vt:lpstr>
      <vt:lpstr>Add a node after a given node</vt:lpstr>
      <vt:lpstr>Add a node after a given node</vt:lpstr>
      <vt:lpstr>Add a node after a given node: insertAfter() method</vt:lpstr>
      <vt:lpstr>Add a node after a given node</vt:lpstr>
      <vt:lpstr>Add a node after a given node</vt:lpstr>
      <vt:lpstr>get_node() method</vt:lpstr>
      <vt:lpstr>Add a node after a given node using the get_node() method</vt:lpstr>
      <vt:lpstr>Add a node after a given node</vt:lpstr>
      <vt:lpstr>Deleting a node</vt:lpstr>
      <vt:lpstr>Deleting a node by position</vt:lpstr>
      <vt:lpstr>Deleting a node by position remove() method</vt:lpstr>
      <vt:lpstr>Deleting a node by position remove() method</vt:lpstr>
      <vt:lpstr>Doubly Linked List Traversal</vt:lpstr>
      <vt:lpstr>Traversing a DLL by the searchNode() method</vt:lpstr>
      <vt:lpstr>Stack using Linked List</vt:lpstr>
      <vt:lpstr>Stack using Linked List</vt:lpstr>
      <vt:lpstr>Stack using Linked List</vt:lpstr>
      <vt:lpstr>Stack using Linked List</vt:lpstr>
      <vt:lpstr>Stack Operations:</vt:lpstr>
      <vt:lpstr>Implementation</vt:lpstr>
      <vt:lpstr>Adding a node to the stack (Push operation)</vt:lpstr>
      <vt:lpstr>Adding a node to the stack using the Push() method</vt:lpstr>
      <vt:lpstr>Deleting a node from the stack (POP operation)</vt:lpstr>
      <vt:lpstr>Underflow condition isempty() method</vt:lpstr>
      <vt:lpstr>Deleting a node from the stack using the pop() method</vt:lpstr>
      <vt:lpstr>Display the nodes (Traversing)</vt:lpstr>
      <vt:lpstr>Display the nodes (Traversing)</vt:lpstr>
      <vt:lpstr>Code for creating and displaying a stack</vt:lpstr>
      <vt:lpstr>Queue using Linked List</vt:lpstr>
      <vt:lpstr>Queue using Linked List</vt:lpstr>
      <vt:lpstr>Queue using Linked List</vt:lpstr>
      <vt:lpstr>Queue using Linked List</vt:lpstr>
      <vt:lpstr>Queue using Linked List</vt:lpstr>
      <vt:lpstr>Queue using Linked List</vt:lpstr>
      <vt:lpstr>Queue using Linked List enqueue() method</vt:lpstr>
      <vt:lpstr>Queue using Linked List dequeue() method</vt:lpstr>
      <vt:lpstr>Code for creating and displaying a queue</vt:lpstr>
      <vt:lpstr>Applications of Linked Lists</vt:lpstr>
      <vt:lpstr>Applications of linked list in real world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Lists</dc:title>
  <dc:creator>Sanjeev Ghosh</dc:creator>
  <cp:lastModifiedBy>Amit Acharekar</cp:lastModifiedBy>
  <cp:revision>6</cp:revision>
  <dcterms:created xsi:type="dcterms:W3CDTF">2020-09-24T11:29:18Z</dcterms:created>
  <dcterms:modified xsi:type="dcterms:W3CDTF">2023-09-08T04:11:32Z</dcterms:modified>
</cp:coreProperties>
</file>