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32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905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629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5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98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02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82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7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10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4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5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2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55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1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0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10D766-C462-4913-B9DE-068C2FA995E7}" type="datetimeFigureOut">
              <a:rPr lang="en-IN" smtClean="0"/>
              <a:t>12-08-2022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2F380-265A-446D-AA25-1AA66E3E4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5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7885" y="396053"/>
            <a:ext cx="9768479" cy="604113"/>
          </a:xfrm>
        </p:spPr>
        <p:txBody>
          <a:bodyPr>
            <a:noAutofit/>
          </a:bodyPr>
          <a:lstStyle/>
          <a:p>
            <a:pPr algn="ctr"/>
            <a:r>
              <a:rPr lang="en-IN" sz="3200" b="1" u="sng" dirty="0" smtClean="0">
                <a:latin typeface="Arial Black" panose="020B0A04020102020204" pitchFamily="34" charset="0"/>
              </a:rPr>
              <a:t>Patient appointment management system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9" y="1027714"/>
            <a:ext cx="6429553" cy="3657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7112502" y="5010942"/>
            <a:ext cx="6198719" cy="1452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/>
              <a:t>Name: </a:t>
            </a:r>
            <a:r>
              <a:rPr lang="en-IN" sz="2400" b="1" dirty="0" smtClean="0"/>
              <a:t>Sagar Harale</a:t>
            </a:r>
          </a:p>
          <a:p>
            <a:pPr marL="0" indent="0">
              <a:buNone/>
            </a:pPr>
            <a:r>
              <a:rPr lang="en-IN" sz="2400" dirty="0" smtClean="0"/>
              <a:t>Emp No: </a:t>
            </a:r>
            <a:r>
              <a:rPr lang="en-IN" sz="2400" b="1" dirty="0" smtClean="0">
                <a:solidFill>
                  <a:srgbClr val="FFFF00"/>
                </a:solidFill>
              </a:rPr>
              <a:t>154078</a:t>
            </a:r>
          </a:p>
          <a:p>
            <a:pPr marL="0" indent="0">
              <a:buNone/>
            </a:pPr>
            <a:r>
              <a:rPr lang="en-IN" sz="2400" dirty="0" smtClean="0"/>
              <a:t>Education: BE (</a:t>
            </a:r>
            <a:r>
              <a:rPr lang="en-IN" sz="2400" b="1" dirty="0" smtClean="0">
                <a:solidFill>
                  <a:srgbClr val="FF0000"/>
                </a:solidFill>
              </a:rPr>
              <a:t>Civil Engineering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0592972" y="506437"/>
            <a:ext cx="3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75" y="4180463"/>
            <a:ext cx="1699309" cy="6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2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description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/>
              <a:t>Patient Appointment Booking System according disease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Doctor </a:t>
            </a:r>
            <a:r>
              <a:rPr lang="en-IN" sz="1800" dirty="0" smtClean="0"/>
              <a:t>can View All The Patients registration and  Appointments.</a:t>
            </a:r>
            <a:endParaRPr lang="en-IN" sz="1800" dirty="0" smtClean="0"/>
          </a:p>
          <a:p>
            <a:r>
              <a:rPr lang="en-IN" sz="1800" dirty="0" smtClean="0"/>
              <a:t>Doctor can reject or accept the appointment.</a:t>
            </a:r>
          </a:p>
          <a:p>
            <a:r>
              <a:rPr lang="en-IN" sz="1800" dirty="0" smtClean="0"/>
              <a:t>New Doctors can register if join new Branch </a:t>
            </a:r>
            <a:r>
              <a:rPr lang="en-IN" sz="1800" dirty="0" smtClean="0"/>
              <a:t>.</a:t>
            </a:r>
            <a:endParaRPr lang="en-IN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592972" y="506437"/>
            <a:ext cx="3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57" y="5921453"/>
            <a:ext cx="1699309" cy="6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313" y="595807"/>
            <a:ext cx="8911687" cy="1280890"/>
          </a:xfrm>
        </p:spPr>
        <p:txBody>
          <a:bodyPr/>
          <a:lstStyle/>
          <a:p>
            <a:r>
              <a:rPr lang="en-IN" dirty="0" smtClean="0"/>
              <a:t>Tools and 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9138" y="2138289"/>
            <a:ext cx="9344216" cy="3628520"/>
          </a:xfrm>
        </p:spPr>
        <p:txBody>
          <a:bodyPr/>
          <a:lstStyle/>
          <a:p>
            <a:r>
              <a:rPr lang="en-IN" sz="2400" dirty="0" smtClean="0"/>
              <a:t>Tools:</a:t>
            </a:r>
          </a:p>
          <a:p>
            <a:pPr marL="0" indent="0">
              <a:buNone/>
            </a:pPr>
            <a:r>
              <a:rPr lang="en-IN" sz="1800" dirty="0" smtClean="0"/>
              <a:t>STS Tool, MySQL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Technology:</a:t>
            </a:r>
          </a:p>
          <a:p>
            <a:r>
              <a:rPr lang="en-IN" dirty="0" smtClean="0"/>
              <a:t>VS Code, Spring Boot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419" y="1876698"/>
            <a:ext cx="5186815" cy="32740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92972" y="506437"/>
            <a:ext cx="3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9" y="6028400"/>
            <a:ext cx="1699309" cy="6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2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06629" y="2180670"/>
            <a:ext cx="8915399" cy="14688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592972" y="506437"/>
            <a:ext cx="35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3" y="6051466"/>
            <a:ext cx="1699309" cy="6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571</TotalTime>
  <Words>77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Patient appointment management system</vt:lpstr>
      <vt:lpstr>Project description</vt:lpstr>
      <vt:lpstr>Tools and Technology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appointment management system.</dc:title>
  <dc:creator>Lenovo</dc:creator>
  <cp:lastModifiedBy>Sagar Harale</cp:lastModifiedBy>
  <cp:revision>29</cp:revision>
  <dcterms:created xsi:type="dcterms:W3CDTF">2022-07-25T14:50:53Z</dcterms:created>
  <dcterms:modified xsi:type="dcterms:W3CDTF">2022-08-12T11:09:18Z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f5c69e-9d09-4250-825e-b99a9d4db320_Enabled">
    <vt:lpwstr>true</vt:lpwstr>
  </property>
  <property fmtid="{D5CDD505-2E9C-101B-9397-08002B2CF9AE}" pid="3" name="MSIP_Label_6ff5c69e-9d09-4250-825e-b99a9d4db320_SetDate">
    <vt:lpwstr>2022-07-26T17:47:41Z</vt:lpwstr>
  </property>
  <property fmtid="{D5CDD505-2E9C-101B-9397-08002B2CF9AE}" pid="4" name="MSIP_Label_6ff5c69e-9d09-4250-825e-b99a9d4db320_Method">
    <vt:lpwstr>Standard</vt:lpwstr>
  </property>
  <property fmtid="{D5CDD505-2E9C-101B-9397-08002B2CF9AE}" pid="5" name="MSIP_Label_6ff5c69e-9d09-4250-825e-b99a9d4db320_Name">
    <vt:lpwstr>General</vt:lpwstr>
  </property>
  <property fmtid="{D5CDD505-2E9C-101B-9397-08002B2CF9AE}" pid="6" name="MSIP_Label_6ff5c69e-9d09-4250-825e-b99a9d4db320_SiteId">
    <vt:lpwstr>d79da2e9-d03a-4707-9da7-67a34ac6465c</vt:lpwstr>
  </property>
  <property fmtid="{D5CDD505-2E9C-101B-9397-08002B2CF9AE}" pid="7" name="MSIP_Label_6ff5c69e-9d09-4250-825e-b99a9d4db320_ActionId">
    <vt:lpwstr>80df9906-a907-461a-886d-79e4b566d738</vt:lpwstr>
  </property>
  <property fmtid="{D5CDD505-2E9C-101B-9397-08002B2CF9AE}" pid="8" name="MSIP_Label_6ff5c69e-9d09-4250-825e-b99a9d4db320_ContentBits">
    <vt:lpwstr>0</vt:lpwstr>
  </property>
</Properties>
</file>