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87" r:id="rId4"/>
    <p:sldId id="283" r:id="rId5"/>
    <p:sldId id="274" r:id="rId6"/>
    <p:sldId id="275" r:id="rId7"/>
    <p:sldId id="276" r:id="rId8"/>
    <p:sldId id="289" r:id="rId9"/>
    <p:sldId id="277" r:id="rId10"/>
    <p:sldId id="290" r:id="rId11"/>
    <p:sldId id="280" r:id="rId12"/>
    <p:sldId id="291" r:id="rId13"/>
    <p:sldId id="292" r:id="rId14"/>
    <p:sldId id="279" r:id="rId15"/>
    <p:sldId id="278" r:id="rId16"/>
    <p:sldId id="294" r:id="rId17"/>
    <p:sldId id="293" r:id="rId18"/>
    <p:sldId id="282" r:id="rId19"/>
    <p:sldId id="281" r:id="rId20"/>
    <p:sldId id="284" r:id="rId21"/>
    <p:sldId id="286" r:id="rId22"/>
    <p:sldId id="273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arika Thapa" userId="6812a841dcc3070f" providerId="LiveId" clId="{6F1AC959-6E64-474E-AF41-18D245B70203}"/>
    <pc:docChg chg="undo redo custSel addSld modSld sldOrd">
      <pc:chgData name="Sagarika Thapa" userId="6812a841dcc3070f" providerId="LiveId" clId="{6F1AC959-6E64-474E-AF41-18D245B70203}" dt="2025-06-26T09:26:26.382" v="1088" actId="14100"/>
      <pc:docMkLst>
        <pc:docMk/>
      </pc:docMkLst>
      <pc:sldChg chg="addSp delSp modSp mod">
        <pc:chgData name="Sagarika Thapa" userId="6812a841dcc3070f" providerId="LiveId" clId="{6F1AC959-6E64-474E-AF41-18D245B70203}" dt="2025-06-25T05:20:31.033" v="436" actId="1076"/>
        <pc:sldMkLst>
          <pc:docMk/>
          <pc:sldMk cId="2553476374" sldId="256"/>
        </pc:sldMkLst>
        <pc:spChg chg="mod">
          <ac:chgData name="Sagarika Thapa" userId="6812a841dcc3070f" providerId="LiveId" clId="{6F1AC959-6E64-474E-AF41-18D245B70203}" dt="2025-06-25T04:31:38.329" v="241" actId="1076"/>
          <ac:spMkLst>
            <pc:docMk/>
            <pc:sldMk cId="2553476374" sldId="256"/>
            <ac:spMk id="2" creationId="{0537EAE6-1848-8D5C-08DD-DD43983F0EE6}"/>
          </ac:spMkLst>
        </pc:spChg>
        <pc:spChg chg="add mod">
          <ac:chgData name="Sagarika Thapa" userId="6812a841dcc3070f" providerId="LiveId" clId="{6F1AC959-6E64-474E-AF41-18D245B70203}" dt="2025-06-25T04:33:03.836" v="248" actId="255"/>
          <ac:spMkLst>
            <pc:docMk/>
            <pc:sldMk cId="2553476374" sldId="256"/>
            <ac:spMk id="3" creationId="{B6292B6C-5B62-6A56-D440-721D181A882E}"/>
          </ac:spMkLst>
        </pc:spChg>
        <pc:spChg chg="add mod">
          <ac:chgData name="Sagarika Thapa" userId="6812a841dcc3070f" providerId="LiveId" clId="{6F1AC959-6E64-474E-AF41-18D245B70203}" dt="2025-06-25T05:20:31.033" v="436" actId="1076"/>
          <ac:spMkLst>
            <pc:docMk/>
            <pc:sldMk cId="2553476374" sldId="256"/>
            <ac:spMk id="9" creationId="{031F8828-EED0-E41F-A719-E18C764EB6DE}"/>
          </ac:spMkLst>
        </pc:spChg>
        <pc:picChg chg="add del mod">
          <ac:chgData name="Sagarika Thapa" userId="6812a841dcc3070f" providerId="LiveId" clId="{6F1AC959-6E64-474E-AF41-18D245B70203}" dt="2025-06-25T03:57:29.842" v="18" actId="21"/>
          <ac:picMkLst>
            <pc:docMk/>
            <pc:sldMk cId="2553476374" sldId="256"/>
            <ac:picMk id="3" creationId="{71E34FAD-7CBC-84FE-9495-47AEBEF421AF}"/>
          </ac:picMkLst>
        </pc:picChg>
        <pc:picChg chg="add mod">
          <ac:chgData name="Sagarika Thapa" userId="6812a841dcc3070f" providerId="LiveId" clId="{6F1AC959-6E64-474E-AF41-18D245B70203}" dt="2025-06-25T04:04:58.392" v="31" actId="1076"/>
          <ac:picMkLst>
            <pc:docMk/>
            <pc:sldMk cId="2553476374" sldId="256"/>
            <ac:picMk id="4" creationId="{0337A872-E008-4958-912B-19EE782A5DAB}"/>
          </ac:picMkLst>
        </pc:picChg>
        <pc:picChg chg="add mod">
          <ac:chgData name="Sagarika Thapa" userId="6812a841dcc3070f" providerId="LiveId" clId="{6F1AC959-6E64-474E-AF41-18D245B70203}" dt="2025-06-25T04:05:50.417" v="34" actId="14100"/>
          <ac:picMkLst>
            <pc:docMk/>
            <pc:sldMk cId="2553476374" sldId="256"/>
            <ac:picMk id="5" creationId="{DCE3CB4B-3125-400E-7F8F-11CECE295C27}"/>
          </ac:picMkLst>
        </pc:picChg>
        <pc:picChg chg="add del mod">
          <ac:chgData name="Sagarika Thapa" userId="6812a841dcc3070f" providerId="LiveId" clId="{6F1AC959-6E64-474E-AF41-18D245B70203}" dt="2025-06-25T04:27:56.763" v="157" actId="21"/>
          <ac:picMkLst>
            <pc:docMk/>
            <pc:sldMk cId="2553476374" sldId="256"/>
            <ac:picMk id="6" creationId="{4BFF825B-1B20-7454-C41E-D14FE6C1242C}"/>
          </ac:picMkLst>
        </pc:picChg>
        <pc:picChg chg="add del mod">
          <ac:chgData name="Sagarika Thapa" userId="6812a841dcc3070f" providerId="LiveId" clId="{6F1AC959-6E64-474E-AF41-18D245B70203}" dt="2025-06-25T04:27:52.876" v="156" actId="21"/>
          <ac:picMkLst>
            <pc:docMk/>
            <pc:sldMk cId="2553476374" sldId="256"/>
            <ac:picMk id="7" creationId="{B24B7911-D197-46E5-7252-DD306DDB360E}"/>
          </ac:picMkLst>
        </pc:picChg>
        <pc:picChg chg="add mod">
          <ac:chgData name="Sagarika Thapa" userId="6812a841dcc3070f" providerId="LiveId" clId="{6F1AC959-6E64-474E-AF41-18D245B70203}" dt="2025-06-25T04:34:27.109" v="250" actId="1076"/>
          <ac:picMkLst>
            <pc:docMk/>
            <pc:sldMk cId="2553476374" sldId="256"/>
            <ac:picMk id="8" creationId="{0F399C45-C5B0-EB51-62ED-12D0B9730250}"/>
          </ac:picMkLst>
        </pc:picChg>
      </pc:sldChg>
      <pc:sldChg chg="addSp modSp mod">
        <pc:chgData name="Sagarika Thapa" userId="6812a841dcc3070f" providerId="LiveId" clId="{6F1AC959-6E64-474E-AF41-18D245B70203}" dt="2025-06-25T05:19:31.813" v="432"/>
        <pc:sldMkLst>
          <pc:docMk/>
          <pc:sldMk cId="1835633076" sldId="273"/>
        </pc:sldMkLst>
        <pc:spChg chg="mod">
          <ac:chgData name="Sagarika Thapa" userId="6812a841dcc3070f" providerId="LiveId" clId="{6F1AC959-6E64-474E-AF41-18D245B70203}" dt="2025-06-25T05:12:31.881" v="400" actId="14100"/>
          <ac:spMkLst>
            <pc:docMk/>
            <pc:sldMk cId="1835633076" sldId="273"/>
            <ac:spMk id="2" creationId="{EA67022C-F545-A5E6-30C4-1CE20E214B64}"/>
          </ac:spMkLst>
        </pc:spChg>
        <pc:spChg chg="mod">
          <ac:chgData name="Sagarika Thapa" userId="6812a841dcc3070f" providerId="LiveId" clId="{6F1AC959-6E64-474E-AF41-18D245B70203}" dt="2025-06-25T05:13:48.725" v="406" actId="27636"/>
          <ac:spMkLst>
            <pc:docMk/>
            <pc:sldMk cId="1835633076" sldId="273"/>
            <ac:spMk id="3" creationId="{10A1B1A3-D8C3-2A2E-F5C8-686AF272346C}"/>
          </ac:spMkLst>
        </pc:spChg>
        <pc:picChg chg="add mod">
          <ac:chgData name="Sagarika Thapa" userId="6812a841dcc3070f" providerId="LiveId" clId="{6F1AC959-6E64-474E-AF41-18D245B70203}" dt="2025-06-25T05:12:19.629" v="399"/>
          <ac:picMkLst>
            <pc:docMk/>
            <pc:sldMk cId="1835633076" sldId="273"/>
            <ac:picMk id="4" creationId="{1B37C15E-7078-6ADF-149C-9B4E9EE6C145}"/>
          </ac:picMkLst>
        </pc:picChg>
        <pc:picChg chg="add mod">
          <ac:chgData name="Sagarika Thapa" userId="6812a841dcc3070f" providerId="LiveId" clId="{6F1AC959-6E64-474E-AF41-18D245B70203}" dt="2025-06-25T05:19:31.813" v="432"/>
          <ac:picMkLst>
            <pc:docMk/>
            <pc:sldMk cId="1835633076" sldId="273"/>
            <ac:picMk id="5" creationId="{B1433171-7E80-A7ED-69C6-EC9CB6B1E706}"/>
          </ac:picMkLst>
        </pc:picChg>
      </pc:sldChg>
      <pc:sldChg chg="addSp modSp mod">
        <pc:chgData name="Sagarika Thapa" userId="6812a841dcc3070f" providerId="LiveId" clId="{6F1AC959-6E64-474E-AF41-18D245B70203}" dt="2025-06-25T06:49:35.796" v="448" actId="14100"/>
        <pc:sldMkLst>
          <pc:docMk/>
          <pc:sldMk cId="0" sldId="274"/>
        </pc:sldMkLst>
        <pc:spChg chg="mod">
          <ac:chgData name="Sagarika Thapa" userId="6812a841dcc3070f" providerId="LiveId" clId="{6F1AC959-6E64-474E-AF41-18D245B70203}" dt="2025-06-25T04:46:18.532" v="281" actId="1076"/>
          <ac:spMkLst>
            <pc:docMk/>
            <pc:sldMk cId="0" sldId="274"/>
            <ac:spMk id="2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4:46:13.053" v="280" actId="1076"/>
          <ac:spMkLst>
            <pc:docMk/>
            <pc:sldMk cId="0" sldId="274"/>
            <ac:spMk id="3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4:46:00.935" v="278" actId="1076"/>
          <ac:spMkLst>
            <pc:docMk/>
            <pc:sldMk cId="0" sldId="274"/>
            <ac:spMk id="4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4:45:53.810" v="277" actId="1076"/>
          <ac:spMkLst>
            <pc:docMk/>
            <pc:sldMk cId="0" sldId="274"/>
            <ac:spMk id="5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4:46:42.191" v="282" actId="1076"/>
          <ac:spMkLst>
            <pc:docMk/>
            <pc:sldMk cId="0" sldId="274"/>
            <ac:spMk id="7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4:46:46.688" v="283" actId="1076"/>
          <ac:spMkLst>
            <pc:docMk/>
            <pc:sldMk cId="0" sldId="274"/>
            <ac:spMk id="8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4:47:08.512" v="284" actId="1076"/>
          <ac:spMkLst>
            <pc:docMk/>
            <pc:sldMk cId="0" sldId="274"/>
            <ac:spMk id="9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4:48:01.673" v="289" actId="14100"/>
          <ac:spMkLst>
            <pc:docMk/>
            <pc:sldMk cId="0" sldId="274"/>
            <ac:spMk id="11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4:47:25.769" v="286" actId="1076"/>
          <ac:spMkLst>
            <pc:docMk/>
            <pc:sldMk cId="0" sldId="274"/>
            <ac:spMk id="12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4:47:32.914" v="287" actId="1076"/>
          <ac:spMkLst>
            <pc:docMk/>
            <pc:sldMk cId="0" sldId="274"/>
            <ac:spMk id="13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4:45:36.389" v="276" actId="255"/>
          <ac:spMkLst>
            <pc:docMk/>
            <pc:sldMk cId="0" sldId="274"/>
            <ac:spMk id="14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6:48:48.559" v="444" actId="1076"/>
          <ac:spMkLst>
            <pc:docMk/>
            <pc:sldMk cId="0" sldId="274"/>
            <ac:spMk id="15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6:48:59.525" v="445" actId="1076"/>
          <ac:spMkLst>
            <pc:docMk/>
            <pc:sldMk cId="0" sldId="274"/>
            <ac:spMk id="16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6:49:07.457" v="446" actId="1076"/>
          <ac:spMkLst>
            <pc:docMk/>
            <pc:sldMk cId="0" sldId="274"/>
            <ac:spMk id="17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6:49:20.435" v="447" actId="1076"/>
          <ac:spMkLst>
            <pc:docMk/>
            <pc:sldMk cId="0" sldId="274"/>
            <ac:spMk id="18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6:49:35.796" v="448" actId="14100"/>
          <ac:spMkLst>
            <pc:docMk/>
            <pc:sldMk cId="0" sldId="274"/>
            <ac:spMk id="19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4:48:27.486" v="291" actId="1076"/>
          <ac:spMkLst>
            <pc:docMk/>
            <pc:sldMk cId="0" sldId="274"/>
            <ac:spMk id="20" creationId="{00000000-0000-0000-0000-000000000000}"/>
          </ac:spMkLst>
        </pc:spChg>
        <pc:picChg chg="add mod">
          <ac:chgData name="Sagarika Thapa" userId="6812a841dcc3070f" providerId="LiveId" clId="{6F1AC959-6E64-474E-AF41-18D245B70203}" dt="2025-06-25T04:53:01.153" v="292"/>
          <ac:picMkLst>
            <pc:docMk/>
            <pc:sldMk cId="0" sldId="274"/>
            <ac:picMk id="23" creationId="{8B4BE636-6158-B8DD-3A29-3006FEA5E183}"/>
          </ac:picMkLst>
        </pc:picChg>
        <pc:picChg chg="add mod">
          <ac:chgData name="Sagarika Thapa" userId="6812a841dcc3070f" providerId="LiveId" clId="{6F1AC959-6E64-474E-AF41-18D245B70203}" dt="2025-06-25T05:18:10.014" v="420"/>
          <ac:picMkLst>
            <pc:docMk/>
            <pc:sldMk cId="0" sldId="274"/>
            <ac:picMk id="24" creationId="{6A181E59-80DF-CD80-DA54-59D0F6FE31A8}"/>
          </ac:picMkLst>
        </pc:picChg>
      </pc:sldChg>
      <pc:sldChg chg="addSp modSp mod">
        <pc:chgData name="Sagarika Thapa" userId="6812a841dcc3070f" providerId="LiveId" clId="{6F1AC959-6E64-474E-AF41-18D245B70203}" dt="2025-06-25T09:40:25.708" v="658" actId="1076"/>
        <pc:sldMkLst>
          <pc:docMk/>
          <pc:sldMk cId="0" sldId="275"/>
        </pc:sldMkLst>
        <pc:spChg chg="mod">
          <ac:chgData name="Sagarika Thapa" userId="6812a841dcc3070f" providerId="LiveId" clId="{6F1AC959-6E64-474E-AF41-18D245B70203}" dt="2025-06-25T04:55:30.162" v="306" actId="1076"/>
          <ac:spMkLst>
            <pc:docMk/>
            <pc:sldMk cId="0" sldId="275"/>
            <ac:spMk id="30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4:56:46.653" v="314" actId="1076"/>
          <ac:spMkLst>
            <pc:docMk/>
            <pc:sldMk cId="0" sldId="275"/>
            <ac:spMk id="31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4:54:36.064" v="299" actId="1076"/>
          <ac:spMkLst>
            <pc:docMk/>
            <pc:sldMk cId="0" sldId="275"/>
            <ac:spMk id="32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4:54:02.256" v="295" actId="1076"/>
          <ac:spMkLst>
            <pc:docMk/>
            <pc:sldMk cId="0" sldId="275"/>
            <ac:spMk id="33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4:55:57.940" v="309" actId="1076"/>
          <ac:spMkLst>
            <pc:docMk/>
            <pc:sldMk cId="0" sldId="275"/>
            <ac:spMk id="34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9:16:42.948" v="598" actId="255"/>
          <ac:spMkLst>
            <pc:docMk/>
            <pc:sldMk cId="0" sldId="275"/>
            <ac:spMk id="35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9:16:33.528" v="597" actId="255"/>
          <ac:spMkLst>
            <pc:docMk/>
            <pc:sldMk cId="0" sldId="275"/>
            <ac:spMk id="36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9:16:20.781" v="595" actId="255"/>
          <ac:spMkLst>
            <pc:docMk/>
            <pc:sldMk cId="0" sldId="275"/>
            <ac:spMk id="38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9:16:26.225" v="596" actId="255"/>
          <ac:spMkLst>
            <pc:docMk/>
            <pc:sldMk cId="0" sldId="275"/>
            <ac:spMk id="39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9:16:12.588" v="594" actId="255"/>
          <ac:spMkLst>
            <pc:docMk/>
            <pc:sldMk cId="0" sldId="275"/>
            <ac:spMk id="40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6:50:31.530" v="452" actId="1076"/>
          <ac:spMkLst>
            <pc:docMk/>
            <pc:sldMk cId="0" sldId="275"/>
            <ac:spMk id="41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6:50:21.174" v="450" actId="1076"/>
          <ac:spMkLst>
            <pc:docMk/>
            <pc:sldMk cId="0" sldId="275"/>
            <ac:spMk id="42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6:50:10.600" v="449" actId="1076"/>
          <ac:spMkLst>
            <pc:docMk/>
            <pc:sldMk cId="0" sldId="275"/>
            <ac:spMk id="43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6:50:25.770" v="451" actId="1076"/>
          <ac:spMkLst>
            <pc:docMk/>
            <pc:sldMk cId="0" sldId="275"/>
            <ac:spMk id="44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6:50:37.186" v="453" actId="1076"/>
          <ac:spMkLst>
            <pc:docMk/>
            <pc:sldMk cId="0" sldId="275"/>
            <ac:spMk id="45" creationId="{00000000-0000-0000-0000-000000000000}"/>
          </ac:spMkLst>
        </pc:spChg>
        <pc:grpChg chg="mod">
          <ac:chgData name="Sagarika Thapa" userId="6812a841dcc3070f" providerId="LiveId" clId="{6F1AC959-6E64-474E-AF41-18D245B70203}" dt="2025-06-25T09:40:25.708" v="658" actId="1076"/>
          <ac:grpSpMkLst>
            <pc:docMk/>
            <pc:sldMk cId="0" sldId="275"/>
            <ac:grpSpMk id="4" creationId="{00000000-0000-0000-0000-000000000000}"/>
          </ac:grpSpMkLst>
        </pc:grpChg>
        <pc:grpChg chg="mod">
          <ac:chgData name="Sagarika Thapa" userId="6812a841dcc3070f" providerId="LiveId" clId="{6F1AC959-6E64-474E-AF41-18D245B70203}" dt="2025-06-25T04:57:00.462" v="315" actId="1076"/>
          <ac:grpSpMkLst>
            <pc:docMk/>
            <pc:sldMk cId="0" sldId="275"/>
            <ac:grpSpMk id="9" creationId="{00000000-0000-0000-0000-000000000000}"/>
          </ac:grpSpMkLst>
        </pc:grpChg>
        <pc:grpChg chg="mod">
          <ac:chgData name="Sagarika Thapa" userId="6812a841dcc3070f" providerId="LiveId" clId="{6F1AC959-6E64-474E-AF41-18D245B70203}" dt="2025-06-25T04:56:35.413" v="312" actId="1076"/>
          <ac:grpSpMkLst>
            <pc:docMk/>
            <pc:sldMk cId="0" sldId="275"/>
            <ac:grpSpMk id="14" creationId="{00000000-0000-0000-0000-000000000000}"/>
          </ac:grpSpMkLst>
        </pc:grpChg>
        <pc:grpChg chg="mod">
          <ac:chgData name="Sagarika Thapa" userId="6812a841dcc3070f" providerId="LiveId" clId="{6F1AC959-6E64-474E-AF41-18D245B70203}" dt="2025-06-25T04:54:29.847" v="298" actId="1076"/>
          <ac:grpSpMkLst>
            <pc:docMk/>
            <pc:sldMk cId="0" sldId="275"/>
            <ac:grpSpMk id="19" creationId="{00000000-0000-0000-0000-000000000000}"/>
          </ac:grpSpMkLst>
        </pc:grpChg>
        <pc:grpChg chg="mod">
          <ac:chgData name="Sagarika Thapa" userId="6812a841dcc3070f" providerId="LiveId" clId="{6F1AC959-6E64-474E-AF41-18D245B70203}" dt="2025-06-25T04:54:17.162" v="297" actId="1076"/>
          <ac:grpSpMkLst>
            <pc:docMk/>
            <pc:sldMk cId="0" sldId="275"/>
            <ac:grpSpMk id="24" creationId="{00000000-0000-0000-0000-000000000000}"/>
          </ac:grpSpMkLst>
        </pc:grpChg>
        <pc:grpChg chg="mod">
          <ac:chgData name="Sagarika Thapa" userId="6812a841dcc3070f" providerId="LiveId" clId="{6F1AC959-6E64-474E-AF41-18D245B70203}" dt="2025-06-25T04:55:51.729" v="308" actId="1076"/>
          <ac:grpSpMkLst>
            <pc:docMk/>
            <pc:sldMk cId="0" sldId="275"/>
            <ac:grpSpMk id="29" creationId="{00000000-0000-0000-0000-000000000000}"/>
          </ac:grpSpMkLst>
        </pc:grpChg>
        <pc:picChg chg="add mod">
          <ac:chgData name="Sagarika Thapa" userId="6812a841dcc3070f" providerId="LiveId" clId="{6F1AC959-6E64-474E-AF41-18D245B70203}" dt="2025-06-25T09:40:18.600" v="657" actId="1076"/>
          <ac:picMkLst>
            <pc:docMk/>
            <pc:sldMk cId="0" sldId="275"/>
            <ac:picMk id="46" creationId="{470EEFD2-5BF6-0F07-9892-EA98DF96F896}"/>
          </ac:picMkLst>
        </pc:picChg>
        <pc:picChg chg="add mod">
          <ac:chgData name="Sagarika Thapa" userId="6812a841dcc3070f" providerId="LiveId" clId="{6F1AC959-6E64-474E-AF41-18D245B70203}" dt="2025-06-25T05:18:15.428" v="421"/>
          <ac:picMkLst>
            <pc:docMk/>
            <pc:sldMk cId="0" sldId="275"/>
            <ac:picMk id="47" creationId="{7B8BB70F-86D6-6145-545B-48ECDA278138}"/>
          </ac:picMkLst>
        </pc:picChg>
      </pc:sldChg>
      <pc:sldChg chg="addSp modSp mod">
        <pc:chgData name="Sagarika Thapa" userId="6812a841dcc3070f" providerId="LiveId" clId="{6F1AC959-6E64-474E-AF41-18D245B70203}" dt="2025-06-25T07:44:06.705" v="549" actId="1076"/>
        <pc:sldMkLst>
          <pc:docMk/>
          <pc:sldMk cId="0" sldId="276"/>
        </pc:sldMkLst>
        <pc:spChg chg="mod">
          <ac:chgData name="Sagarika Thapa" userId="6812a841dcc3070f" providerId="LiveId" clId="{6F1AC959-6E64-474E-AF41-18D245B70203}" dt="2025-06-25T05:03:37.006" v="353" actId="14100"/>
          <ac:spMkLst>
            <pc:docMk/>
            <pc:sldMk cId="0" sldId="276"/>
            <ac:spMk id="2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5:01:58.280" v="344" actId="1076"/>
          <ac:spMkLst>
            <pc:docMk/>
            <pc:sldMk cId="0" sldId="276"/>
            <ac:spMk id="3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6:46:54.269" v="442" actId="1076"/>
          <ac:spMkLst>
            <pc:docMk/>
            <pc:sldMk cId="0" sldId="276"/>
            <ac:spMk id="4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5:04:18.357" v="356" actId="1076"/>
          <ac:spMkLst>
            <pc:docMk/>
            <pc:sldMk cId="0" sldId="276"/>
            <ac:spMk id="8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5:04:31.072" v="357" actId="1076"/>
          <ac:spMkLst>
            <pc:docMk/>
            <pc:sldMk cId="0" sldId="276"/>
            <ac:spMk id="9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5:04:04.647" v="355" actId="1076"/>
          <ac:spMkLst>
            <pc:docMk/>
            <pc:sldMk cId="0" sldId="276"/>
            <ac:spMk id="10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7:42:34.017" v="545" actId="255"/>
          <ac:spMkLst>
            <pc:docMk/>
            <pc:sldMk cId="0" sldId="276"/>
            <ac:spMk id="16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5:02:33.603" v="348" actId="1076"/>
          <ac:spMkLst>
            <pc:docMk/>
            <pc:sldMk cId="0" sldId="276"/>
            <ac:spMk id="17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6:47:09.276" v="443" actId="1076"/>
          <ac:spMkLst>
            <pc:docMk/>
            <pc:sldMk cId="0" sldId="276"/>
            <ac:spMk id="19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7:44:06.705" v="549" actId="1076"/>
          <ac:spMkLst>
            <pc:docMk/>
            <pc:sldMk cId="0" sldId="276"/>
            <ac:spMk id="20" creationId="{00000000-0000-0000-0000-000000000000}"/>
          </ac:spMkLst>
        </pc:spChg>
        <pc:grpChg chg="mod">
          <ac:chgData name="Sagarika Thapa" userId="6812a841dcc3070f" providerId="LiveId" clId="{6F1AC959-6E64-474E-AF41-18D245B70203}" dt="2025-06-25T05:01:44.430" v="343" actId="1076"/>
          <ac:grpSpMkLst>
            <pc:docMk/>
            <pc:sldMk cId="0" sldId="276"/>
            <ac:grpSpMk id="7" creationId="{00000000-0000-0000-0000-000000000000}"/>
          </ac:grpSpMkLst>
        </pc:grpChg>
        <pc:grpChg chg="mod">
          <ac:chgData name="Sagarika Thapa" userId="6812a841dcc3070f" providerId="LiveId" clId="{6F1AC959-6E64-474E-AF41-18D245B70203}" dt="2025-06-25T05:03:45.626" v="354" actId="1076"/>
          <ac:grpSpMkLst>
            <pc:docMk/>
            <pc:sldMk cId="0" sldId="276"/>
            <ac:grpSpMk id="13" creationId="{00000000-0000-0000-0000-000000000000}"/>
          </ac:grpSpMkLst>
        </pc:grpChg>
        <pc:picChg chg="add mod">
          <ac:chgData name="Sagarika Thapa" userId="6812a841dcc3070f" providerId="LiveId" clId="{6F1AC959-6E64-474E-AF41-18D245B70203}" dt="2025-06-25T05:04:39.270" v="358"/>
          <ac:picMkLst>
            <pc:docMk/>
            <pc:sldMk cId="0" sldId="276"/>
            <ac:picMk id="23" creationId="{EC01521C-4FE6-6F3C-87E1-8E917B11C12E}"/>
          </ac:picMkLst>
        </pc:picChg>
        <pc:picChg chg="add mod">
          <ac:chgData name="Sagarika Thapa" userId="6812a841dcc3070f" providerId="LiveId" clId="{6F1AC959-6E64-474E-AF41-18D245B70203}" dt="2025-06-25T05:18:21.892" v="422"/>
          <ac:picMkLst>
            <pc:docMk/>
            <pc:sldMk cId="0" sldId="276"/>
            <ac:picMk id="24" creationId="{5D812F9B-7170-1EB6-1E3E-0D9BFBF2E6FD}"/>
          </ac:picMkLst>
        </pc:picChg>
      </pc:sldChg>
      <pc:sldChg chg="addSp modSp mod">
        <pc:chgData name="Sagarika Thapa" userId="6812a841dcc3070f" providerId="LiveId" clId="{6F1AC959-6E64-474E-AF41-18D245B70203}" dt="2025-06-26T03:32:23.628" v="962" actId="313"/>
        <pc:sldMkLst>
          <pc:docMk/>
          <pc:sldMk cId="0" sldId="277"/>
        </pc:sldMkLst>
        <pc:spChg chg="mod">
          <ac:chgData name="Sagarika Thapa" userId="6812a841dcc3070f" providerId="LiveId" clId="{6F1AC959-6E64-474E-AF41-18D245B70203}" dt="2025-06-25T05:06:18.220" v="369" actId="1076"/>
          <ac:spMkLst>
            <pc:docMk/>
            <pc:sldMk cId="0" sldId="277"/>
            <ac:spMk id="2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5:05:48.771" v="365" actId="1076"/>
          <ac:spMkLst>
            <pc:docMk/>
            <pc:sldMk cId="0" sldId="277"/>
            <ac:spMk id="5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5:05:29.857" v="362" actId="1076"/>
          <ac:spMkLst>
            <pc:docMk/>
            <pc:sldMk cId="0" sldId="277"/>
            <ac:spMk id="8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5:06:31.433" v="371" actId="1076"/>
          <ac:spMkLst>
            <pc:docMk/>
            <pc:sldMk cId="0" sldId="277"/>
            <ac:spMk id="12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5:05:42.079" v="364" actId="1076"/>
          <ac:spMkLst>
            <pc:docMk/>
            <pc:sldMk cId="0" sldId="277"/>
            <ac:spMk id="13" creationId="{00000000-0000-0000-0000-000000000000}"/>
          </ac:spMkLst>
        </pc:spChg>
        <pc:spChg chg="mod">
          <ac:chgData name="Sagarika Thapa" userId="6812a841dcc3070f" providerId="LiveId" clId="{6F1AC959-6E64-474E-AF41-18D245B70203}" dt="2025-06-26T03:32:07.168" v="960" actId="255"/>
          <ac:spMkLst>
            <pc:docMk/>
            <pc:sldMk cId="0" sldId="277"/>
            <ac:spMk id="14" creationId="{00000000-0000-0000-0000-000000000000}"/>
          </ac:spMkLst>
        </pc:spChg>
        <pc:spChg chg="mod">
          <ac:chgData name="Sagarika Thapa" userId="6812a841dcc3070f" providerId="LiveId" clId="{6F1AC959-6E64-474E-AF41-18D245B70203}" dt="2025-06-26T03:32:17.878" v="961" actId="255"/>
          <ac:spMkLst>
            <pc:docMk/>
            <pc:sldMk cId="0" sldId="277"/>
            <ac:spMk id="15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5:05:55.079" v="366" actId="1076"/>
          <ac:spMkLst>
            <pc:docMk/>
            <pc:sldMk cId="0" sldId="277"/>
            <ac:spMk id="16" creationId="{00000000-0000-0000-0000-000000000000}"/>
          </ac:spMkLst>
        </pc:spChg>
        <pc:spChg chg="mod">
          <ac:chgData name="Sagarika Thapa" userId="6812a841dcc3070f" providerId="LiveId" clId="{6F1AC959-6E64-474E-AF41-18D245B70203}" dt="2025-06-26T03:32:23.628" v="962" actId="313"/>
          <ac:spMkLst>
            <pc:docMk/>
            <pc:sldMk cId="0" sldId="277"/>
            <ac:spMk id="17" creationId="{00000000-0000-0000-0000-000000000000}"/>
          </ac:spMkLst>
        </pc:spChg>
        <pc:picChg chg="add mod">
          <ac:chgData name="Sagarika Thapa" userId="6812a841dcc3070f" providerId="LiveId" clId="{6F1AC959-6E64-474E-AF41-18D245B70203}" dt="2025-06-25T05:06:12.735" v="368"/>
          <ac:picMkLst>
            <pc:docMk/>
            <pc:sldMk cId="0" sldId="277"/>
            <ac:picMk id="3" creationId="{6C94B0D0-C0DF-2766-6567-2C1A46D5259D}"/>
          </ac:picMkLst>
        </pc:picChg>
        <pc:picChg chg="add mod">
          <ac:chgData name="Sagarika Thapa" userId="6812a841dcc3070f" providerId="LiveId" clId="{6F1AC959-6E64-474E-AF41-18D245B70203}" dt="2025-06-25T05:18:27.723" v="423"/>
          <ac:picMkLst>
            <pc:docMk/>
            <pc:sldMk cId="0" sldId="277"/>
            <ac:picMk id="4" creationId="{8B824761-C578-B828-2930-EBB31175BD86}"/>
          </ac:picMkLst>
        </pc:picChg>
      </pc:sldChg>
      <pc:sldChg chg="addSp delSp modSp mod ord">
        <pc:chgData name="Sagarika Thapa" userId="6812a841dcc3070f" providerId="LiveId" clId="{6F1AC959-6E64-474E-AF41-18D245B70203}" dt="2025-06-26T09:22:48.053" v="1067" actId="14100"/>
        <pc:sldMkLst>
          <pc:docMk/>
          <pc:sldMk cId="0" sldId="278"/>
        </pc:sldMkLst>
        <pc:spChg chg="mod">
          <ac:chgData name="Sagarika Thapa" userId="6812a841dcc3070f" providerId="LiveId" clId="{6F1AC959-6E64-474E-AF41-18D245B70203}" dt="2025-06-25T09:31:00.607" v="656" actId="255"/>
          <ac:spMkLst>
            <pc:docMk/>
            <pc:sldMk cId="0" sldId="278"/>
            <ac:spMk id="9" creationId="{00000000-0000-0000-0000-000000000000}"/>
          </ac:spMkLst>
        </pc:spChg>
        <pc:spChg chg="mod">
          <ac:chgData name="Sagarika Thapa" userId="6812a841dcc3070f" providerId="LiveId" clId="{6F1AC959-6E64-474E-AF41-18D245B70203}" dt="2025-06-26T03:40:45.927" v="979" actId="20577"/>
          <ac:spMkLst>
            <pc:docMk/>
            <pc:sldMk cId="0" sldId="278"/>
            <ac:spMk id="10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9:30:53.760" v="655" actId="1076"/>
          <ac:spMkLst>
            <pc:docMk/>
            <pc:sldMk cId="0" sldId="278"/>
            <ac:spMk id="11" creationId="{00000000-0000-0000-0000-000000000000}"/>
          </ac:spMkLst>
        </pc:spChg>
        <pc:spChg chg="add">
          <ac:chgData name="Sagarika Thapa" userId="6812a841dcc3070f" providerId="LiveId" clId="{6F1AC959-6E64-474E-AF41-18D245B70203}" dt="2025-06-26T03:40:02.629" v="978"/>
          <ac:spMkLst>
            <pc:docMk/>
            <pc:sldMk cId="0" sldId="278"/>
            <ac:spMk id="18" creationId="{B502CC59-C1E6-5F34-426C-4BB487E1B401}"/>
          </ac:spMkLst>
        </pc:spChg>
        <pc:spChg chg="add mod">
          <ac:chgData name="Sagarika Thapa" userId="6812a841dcc3070f" providerId="LiveId" clId="{6F1AC959-6E64-474E-AF41-18D245B70203}" dt="2025-06-26T03:47:01.576" v="1004" actId="113"/>
          <ac:spMkLst>
            <pc:docMk/>
            <pc:sldMk cId="0" sldId="278"/>
            <ac:spMk id="19" creationId="{63A81834-4D4E-1FFF-3169-9C6CC67A1EFA}"/>
          </ac:spMkLst>
        </pc:spChg>
        <pc:grpChg chg="del mod">
          <ac:chgData name="Sagarika Thapa" userId="6812a841dcc3070f" providerId="LiveId" clId="{6F1AC959-6E64-474E-AF41-18D245B70203}" dt="2025-06-26T03:46:05.355" v="981" actId="21"/>
          <ac:grpSpMkLst>
            <pc:docMk/>
            <pc:sldMk cId="0" sldId="278"/>
            <ac:grpSpMk id="15" creationId="{1F605171-4013-E7A9-0F8E-8695953DFACB}"/>
          </ac:grpSpMkLst>
        </pc:grpChg>
        <pc:picChg chg="add del mod">
          <ac:chgData name="Sagarika Thapa" userId="6812a841dcc3070f" providerId="LiveId" clId="{6F1AC959-6E64-474E-AF41-18D245B70203}" dt="2025-06-26T09:16:31.529" v="1030" actId="478"/>
          <ac:picMkLst>
            <pc:docMk/>
            <pc:sldMk cId="0" sldId="278"/>
            <ac:picMk id="3" creationId="{2B77284A-9888-ABE0-0AC8-91F4BE1F517B}"/>
          </ac:picMkLst>
        </pc:picChg>
        <pc:picChg chg="add del mod">
          <ac:chgData name="Sagarika Thapa" userId="6812a841dcc3070f" providerId="LiveId" clId="{6F1AC959-6E64-474E-AF41-18D245B70203}" dt="2025-06-26T09:20:53.152" v="1056" actId="478"/>
          <ac:picMkLst>
            <pc:docMk/>
            <pc:sldMk cId="0" sldId="278"/>
            <ac:picMk id="5" creationId="{4FF8912F-DBF9-A1C1-59BF-48210C0E557C}"/>
          </ac:picMkLst>
        </pc:picChg>
        <pc:picChg chg="add del mod">
          <ac:chgData name="Sagarika Thapa" userId="6812a841dcc3070f" providerId="LiveId" clId="{6F1AC959-6E64-474E-AF41-18D245B70203}" dt="2025-06-26T09:20:51.397" v="1055" actId="478"/>
          <ac:picMkLst>
            <pc:docMk/>
            <pc:sldMk cId="0" sldId="278"/>
            <ac:picMk id="7" creationId="{97518AF9-6B6B-4147-D94B-A2C49804AFB8}"/>
          </ac:picMkLst>
        </pc:picChg>
        <pc:picChg chg="add mod">
          <ac:chgData name="Sagarika Thapa" userId="6812a841dcc3070f" providerId="LiveId" clId="{6F1AC959-6E64-474E-AF41-18D245B70203}" dt="2025-06-26T09:22:48.053" v="1067" actId="14100"/>
          <ac:picMkLst>
            <pc:docMk/>
            <pc:sldMk cId="0" sldId="278"/>
            <ac:picMk id="9" creationId="{AB04D781-B80D-D5B9-8AFD-15DC219FCBEB}"/>
          </ac:picMkLst>
        </pc:picChg>
        <pc:picChg chg="add mod">
          <ac:chgData name="Sagarika Thapa" userId="6812a841dcc3070f" providerId="LiveId" clId="{6F1AC959-6E64-474E-AF41-18D245B70203}" dt="2025-06-25T05:10:19.844" v="386"/>
          <ac:picMkLst>
            <pc:docMk/>
            <pc:sldMk cId="0" sldId="278"/>
            <ac:picMk id="16" creationId="{B6314CFE-9C6E-DCF9-356E-97C496C5AFE3}"/>
          </ac:picMkLst>
        </pc:picChg>
        <pc:picChg chg="add mod">
          <ac:chgData name="Sagarika Thapa" userId="6812a841dcc3070f" providerId="LiveId" clId="{6F1AC959-6E64-474E-AF41-18D245B70203}" dt="2025-06-25T05:19:01.378" v="427"/>
          <ac:picMkLst>
            <pc:docMk/>
            <pc:sldMk cId="0" sldId="278"/>
            <ac:picMk id="17" creationId="{1A81F5A2-8EC2-872E-C297-1B50F5F2B72E}"/>
          </ac:picMkLst>
        </pc:picChg>
        <pc:picChg chg="add del mod">
          <ac:chgData name="Sagarika Thapa" userId="6812a841dcc3070f" providerId="LiveId" clId="{6F1AC959-6E64-474E-AF41-18D245B70203}" dt="2025-06-26T09:13:43.862" v="1019" actId="478"/>
          <ac:picMkLst>
            <pc:docMk/>
            <pc:sldMk cId="0" sldId="278"/>
            <ac:picMk id="21" creationId="{7BD2148A-21D8-C949-E4E9-720E7F660632}"/>
          </ac:picMkLst>
        </pc:picChg>
        <pc:picChg chg="add mod">
          <ac:chgData name="Sagarika Thapa" userId="6812a841dcc3070f" providerId="LiveId" clId="{6F1AC959-6E64-474E-AF41-18D245B70203}" dt="2025-06-26T03:48:20.743" v="1011" actId="1076"/>
          <ac:picMkLst>
            <pc:docMk/>
            <pc:sldMk cId="0" sldId="278"/>
            <ac:picMk id="23" creationId="{6079B3E9-CAFB-1A5E-B6E9-644175FA2290}"/>
          </ac:picMkLst>
        </pc:picChg>
        <pc:picChg chg="add del mod">
          <ac:chgData name="Sagarika Thapa" userId="6812a841dcc3070f" providerId="LiveId" clId="{6F1AC959-6E64-474E-AF41-18D245B70203}" dt="2025-06-26T09:14:56.612" v="1029" actId="21"/>
          <ac:picMkLst>
            <pc:docMk/>
            <pc:sldMk cId="0" sldId="278"/>
            <ac:picMk id="25" creationId="{9F79D2A6-1C52-AEA8-3348-89ACCD206F9B}"/>
          </ac:picMkLst>
        </pc:picChg>
      </pc:sldChg>
      <pc:sldChg chg="addSp modSp mod ord">
        <pc:chgData name="Sagarika Thapa" userId="6812a841dcc3070f" providerId="LiveId" clId="{6F1AC959-6E64-474E-AF41-18D245B70203}" dt="2025-06-25T13:00:29.974" v="843"/>
        <pc:sldMkLst>
          <pc:docMk/>
          <pc:sldMk cId="0" sldId="279"/>
        </pc:sldMkLst>
        <pc:spChg chg="mod">
          <ac:chgData name="Sagarika Thapa" userId="6812a841dcc3070f" providerId="LiveId" clId="{6F1AC959-6E64-474E-AF41-18D245B70203}" dt="2025-06-25T12:58:25.990" v="841" actId="1076"/>
          <ac:spMkLst>
            <pc:docMk/>
            <pc:sldMk cId="0" sldId="279"/>
            <ac:spMk id="6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9:28:40.675" v="646" actId="1076"/>
          <ac:spMkLst>
            <pc:docMk/>
            <pc:sldMk cId="0" sldId="279"/>
            <ac:spMk id="11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9:28:58.328" v="648" actId="1076"/>
          <ac:spMkLst>
            <pc:docMk/>
            <pc:sldMk cId="0" sldId="279"/>
            <ac:spMk id="12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10:08:59.605" v="795" actId="20577"/>
          <ac:spMkLst>
            <pc:docMk/>
            <pc:sldMk cId="0" sldId="279"/>
            <ac:spMk id="13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12:18:19.336" v="799" actId="115"/>
          <ac:spMkLst>
            <pc:docMk/>
            <pc:sldMk cId="0" sldId="279"/>
            <ac:spMk id="14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9:41:33.401" v="659"/>
          <ac:spMkLst>
            <pc:docMk/>
            <pc:sldMk cId="0" sldId="279"/>
            <ac:spMk id="23" creationId="{4072EBA7-056F-6288-F6DD-222451A9F509}"/>
          </ac:spMkLst>
        </pc:spChg>
        <pc:spChg chg="mod">
          <ac:chgData name="Sagarika Thapa" userId="6812a841dcc3070f" providerId="LiveId" clId="{6F1AC959-6E64-474E-AF41-18D245B70203}" dt="2025-06-25T09:41:33.401" v="659"/>
          <ac:spMkLst>
            <pc:docMk/>
            <pc:sldMk cId="0" sldId="279"/>
            <ac:spMk id="24" creationId="{FE895A79-B40A-77CF-8013-4631AC24351B}"/>
          </ac:spMkLst>
        </pc:spChg>
        <pc:spChg chg="mod">
          <ac:chgData name="Sagarika Thapa" userId="6812a841dcc3070f" providerId="LiveId" clId="{6F1AC959-6E64-474E-AF41-18D245B70203}" dt="2025-06-25T09:41:33.401" v="659"/>
          <ac:spMkLst>
            <pc:docMk/>
            <pc:sldMk cId="0" sldId="279"/>
            <ac:spMk id="25" creationId="{FD974047-412A-5957-3D01-6DCE5482B9FB}"/>
          </ac:spMkLst>
        </pc:spChg>
        <pc:spChg chg="mod">
          <ac:chgData name="Sagarika Thapa" userId="6812a841dcc3070f" providerId="LiveId" clId="{6F1AC959-6E64-474E-AF41-18D245B70203}" dt="2025-06-25T09:41:33.401" v="659"/>
          <ac:spMkLst>
            <pc:docMk/>
            <pc:sldMk cId="0" sldId="279"/>
            <ac:spMk id="27" creationId="{A8D1CE40-F938-5BA5-4263-FA64F2548C86}"/>
          </ac:spMkLst>
        </pc:spChg>
        <pc:spChg chg="mod">
          <ac:chgData name="Sagarika Thapa" userId="6812a841dcc3070f" providerId="LiveId" clId="{6F1AC959-6E64-474E-AF41-18D245B70203}" dt="2025-06-25T09:41:33.401" v="659"/>
          <ac:spMkLst>
            <pc:docMk/>
            <pc:sldMk cId="0" sldId="279"/>
            <ac:spMk id="28" creationId="{4C9F0B3E-B65B-0132-4C1A-4B41B9082EE2}"/>
          </ac:spMkLst>
        </pc:spChg>
        <pc:spChg chg="mod">
          <ac:chgData name="Sagarika Thapa" userId="6812a841dcc3070f" providerId="LiveId" clId="{6F1AC959-6E64-474E-AF41-18D245B70203}" dt="2025-06-25T09:41:33.401" v="659"/>
          <ac:spMkLst>
            <pc:docMk/>
            <pc:sldMk cId="0" sldId="279"/>
            <ac:spMk id="29" creationId="{8C313F8F-FDFF-819E-5C81-B8FA35E0D861}"/>
          </ac:spMkLst>
        </pc:spChg>
        <pc:spChg chg="mod">
          <ac:chgData name="Sagarika Thapa" userId="6812a841dcc3070f" providerId="LiveId" clId="{6F1AC959-6E64-474E-AF41-18D245B70203}" dt="2025-06-25T09:41:33.401" v="659"/>
          <ac:spMkLst>
            <pc:docMk/>
            <pc:sldMk cId="0" sldId="279"/>
            <ac:spMk id="33" creationId="{6B3833E8-CA8A-741A-FD47-E026EDD56078}"/>
          </ac:spMkLst>
        </pc:spChg>
        <pc:spChg chg="mod">
          <ac:chgData name="Sagarika Thapa" userId="6812a841dcc3070f" providerId="LiveId" clId="{6F1AC959-6E64-474E-AF41-18D245B70203}" dt="2025-06-25T09:41:33.401" v="659"/>
          <ac:spMkLst>
            <pc:docMk/>
            <pc:sldMk cId="0" sldId="279"/>
            <ac:spMk id="35" creationId="{2DA6151D-2463-E211-1820-2F75260E3716}"/>
          </ac:spMkLst>
        </pc:spChg>
        <pc:spChg chg="mod">
          <ac:chgData name="Sagarika Thapa" userId="6812a841dcc3070f" providerId="LiveId" clId="{6F1AC959-6E64-474E-AF41-18D245B70203}" dt="2025-06-25T09:41:33.401" v="659"/>
          <ac:spMkLst>
            <pc:docMk/>
            <pc:sldMk cId="0" sldId="279"/>
            <ac:spMk id="38" creationId="{B41F9015-6D97-7630-6A39-59301543C5E1}"/>
          </ac:spMkLst>
        </pc:spChg>
        <pc:spChg chg="mod">
          <ac:chgData name="Sagarika Thapa" userId="6812a841dcc3070f" providerId="LiveId" clId="{6F1AC959-6E64-474E-AF41-18D245B70203}" dt="2025-06-25T09:41:33.401" v="659"/>
          <ac:spMkLst>
            <pc:docMk/>
            <pc:sldMk cId="0" sldId="279"/>
            <ac:spMk id="39" creationId="{F4D47D94-4660-15A5-9FA3-1238B97BA9E6}"/>
          </ac:spMkLst>
        </pc:spChg>
        <pc:grpChg chg="mod">
          <ac:chgData name="Sagarika Thapa" userId="6812a841dcc3070f" providerId="LiveId" clId="{6F1AC959-6E64-474E-AF41-18D245B70203}" dt="2025-06-25T05:07:33.236" v="378" actId="14100"/>
          <ac:grpSpMkLst>
            <pc:docMk/>
            <pc:sldMk cId="0" sldId="279"/>
            <ac:grpSpMk id="19" creationId="{7C5B9AAD-4743-4170-FB6F-33E5ED441578}"/>
          </ac:grpSpMkLst>
        </pc:grpChg>
        <pc:picChg chg="add mod">
          <ac:chgData name="Sagarika Thapa" userId="6812a841dcc3070f" providerId="LiveId" clId="{6F1AC959-6E64-474E-AF41-18D245B70203}" dt="2025-06-25T05:07:00.346" v="373"/>
          <ac:picMkLst>
            <pc:docMk/>
            <pc:sldMk cId="0" sldId="279"/>
            <ac:picMk id="20" creationId="{76394400-04AC-8335-E63C-2FF0F1E94118}"/>
          </ac:picMkLst>
        </pc:picChg>
        <pc:picChg chg="add mod">
          <ac:chgData name="Sagarika Thapa" userId="6812a841dcc3070f" providerId="LiveId" clId="{6F1AC959-6E64-474E-AF41-18D245B70203}" dt="2025-06-25T05:18:56.419" v="426"/>
          <ac:picMkLst>
            <pc:docMk/>
            <pc:sldMk cId="0" sldId="279"/>
            <ac:picMk id="21" creationId="{68BC3D21-EA69-82B7-880B-D020BDADD9E5}"/>
          </ac:picMkLst>
        </pc:picChg>
      </pc:sldChg>
      <pc:sldChg chg="addSp modSp mod">
        <pc:chgData name="Sagarika Thapa" userId="6812a841dcc3070f" providerId="LiveId" clId="{6F1AC959-6E64-474E-AF41-18D245B70203}" dt="2025-06-25T09:19:36.566" v="611" actId="255"/>
        <pc:sldMkLst>
          <pc:docMk/>
          <pc:sldMk cId="0" sldId="280"/>
        </pc:sldMkLst>
        <pc:spChg chg="mod">
          <ac:chgData name="Sagarika Thapa" userId="6812a841dcc3070f" providerId="LiveId" clId="{6F1AC959-6E64-474E-AF41-18D245B70203}" dt="2025-06-25T05:18:45.313" v="425" actId="1076"/>
          <ac:spMkLst>
            <pc:docMk/>
            <pc:sldMk cId="0" sldId="280"/>
            <ac:spMk id="6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9:18:13.964" v="604" actId="255"/>
          <ac:spMkLst>
            <pc:docMk/>
            <pc:sldMk cId="0" sldId="280"/>
            <ac:spMk id="9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9:18:27.545" v="605" actId="255"/>
          <ac:spMkLst>
            <pc:docMk/>
            <pc:sldMk cId="0" sldId="280"/>
            <ac:spMk id="10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9:19:36.566" v="611" actId="255"/>
          <ac:spMkLst>
            <pc:docMk/>
            <pc:sldMk cId="0" sldId="280"/>
            <ac:spMk id="13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9:19:26.246" v="610" actId="255"/>
          <ac:spMkLst>
            <pc:docMk/>
            <pc:sldMk cId="0" sldId="280"/>
            <ac:spMk id="14" creationId="{00000000-0000-0000-0000-000000000000}"/>
          </ac:spMkLst>
        </pc:spChg>
        <pc:picChg chg="add mod">
          <ac:chgData name="Sagarika Thapa" userId="6812a841dcc3070f" providerId="LiveId" clId="{6F1AC959-6E64-474E-AF41-18D245B70203}" dt="2025-06-25T05:06:51.233" v="372"/>
          <ac:picMkLst>
            <pc:docMk/>
            <pc:sldMk cId="0" sldId="280"/>
            <ac:picMk id="19" creationId="{782E54F9-776C-D739-5A8B-0BD2F751DD63}"/>
          </ac:picMkLst>
        </pc:picChg>
        <pc:picChg chg="add mod">
          <ac:chgData name="Sagarika Thapa" userId="6812a841dcc3070f" providerId="LiveId" clId="{6F1AC959-6E64-474E-AF41-18D245B70203}" dt="2025-06-25T05:18:33.920" v="424"/>
          <ac:picMkLst>
            <pc:docMk/>
            <pc:sldMk cId="0" sldId="280"/>
            <ac:picMk id="20" creationId="{56E84780-08FB-FA9F-9CCF-3ACBA0CD511D}"/>
          </ac:picMkLst>
        </pc:picChg>
      </pc:sldChg>
      <pc:sldChg chg="addSp modSp mod">
        <pc:chgData name="Sagarika Thapa" userId="6812a841dcc3070f" providerId="LiveId" clId="{6F1AC959-6E64-474E-AF41-18D245B70203}" dt="2025-06-25T05:19:14.403" v="429"/>
        <pc:sldMkLst>
          <pc:docMk/>
          <pc:sldMk cId="0" sldId="281"/>
        </pc:sldMkLst>
        <pc:grpChg chg="mod">
          <ac:chgData name="Sagarika Thapa" userId="6812a841dcc3070f" providerId="LiveId" clId="{6F1AC959-6E64-474E-AF41-18D245B70203}" dt="2025-06-25T05:10:44.227" v="389" actId="1076"/>
          <ac:grpSpMkLst>
            <pc:docMk/>
            <pc:sldMk cId="0" sldId="281"/>
            <ac:grpSpMk id="19" creationId="{0AF35B75-4EC2-9A8C-43A8-D82E40D014FD}"/>
          </ac:grpSpMkLst>
        </pc:grpChg>
        <pc:picChg chg="add mod">
          <ac:chgData name="Sagarika Thapa" userId="6812a841dcc3070f" providerId="LiveId" clId="{6F1AC959-6E64-474E-AF41-18D245B70203}" dt="2025-06-25T05:10:32.159" v="388"/>
          <ac:picMkLst>
            <pc:docMk/>
            <pc:sldMk cId="0" sldId="281"/>
            <ac:picMk id="20" creationId="{1553DD2B-9181-9212-39DA-65FD2A819DC2}"/>
          </ac:picMkLst>
        </pc:picChg>
        <pc:picChg chg="add mod">
          <ac:chgData name="Sagarika Thapa" userId="6812a841dcc3070f" providerId="LiveId" clId="{6F1AC959-6E64-474E-AF41-18D245B70203}" dt="2025-06-25T05:19:14.403" v="429"/>
          <ac:picMkLst>
            <pc:docMk/>
            <pc:sldMk cId="0" sldId="281"/>
            <ac:picMk id="21" creationId="{64B41760-4DD9-9489-4B3A-B5B65B978BF9}"/>
          </ac:picMkLst>
        </pc:picChg>
      </pc:sldChg>
      <pc:sldChg chg="addSp modSp mod">
        <pc:chgData name="Sagarika Thapa" userId="6812a841dcc3070f" providerId="LiveId" clId="{6F1AC959-6E64-474E-AF41-18D245B70203}" dt="2025-06-25T05:19:06.705" v="428"/>
        <pc:sldMkLst>
          <pc:docMk/>
          <pc:sldMk cId="0" sldId="282"/>
        </pc:sldMkLst>
        <pc:picChg chg="add mod">
          <ac:chgData name="Sagarika Thapa" userId="6812a841dcc3070f" providerId="LiveId" clId="{6F1AC959-6E64-474E-AF41-18D245B70203}" dt="2025-06-25T05:11:07.042" v="391" actId="14100"/>
          <ac:picMkLst>
            <pc:docMk/>
            <pc:sldMk cId="0" sldId="282"/>
            <ac:picMk id="25" creationId="{8A0868AD-7D30-4FA6-E845-172EC454A9E0}"/>
          </ac:picMkLst>
        </pc:picChg>
        <pc:picChg chg="add mod">
          <ac:chgData name="Sagarika Thapa" userId="6812a841dcc3070f" providerId="LiveId" clId="{6F1AC959-6E64-474E-AF41-18D245B70203}" dt="2025-06-25T05:19:06.705" v="428"/>
          <ac:picMkLst>
            <pc:docMk/>
            <pc:sldMk cId="0" sldId="282"/>
            <ac:picMk id="26" creationId="{72DD970D-4CFB-4FA1-224E-59C4AD04F987}"/>
          </ac:picMkLst>
        </pc:picChg>
      </pc:sldChg>
      <pc:sldChg chg="addSp modSp">
        <pc:chgData name="Sagarika Thapa" userId="6812a841dcc3070f" providerId="LiveId" clId="{6F1AC959-6E64-474E-AF41-18D245B70203}" dt="2025-06-25T05:18:03.917" v="419"/>
        <pc:sldMkLst>
          <pc:docMk/>
          <pc:sldMk cId="0" sldId="283"/>
        </pc:sldMkLst>
        <pc:picChg chg="add mod">
          <ac:chgData name="Sagarika Thapa" userId="6812a841dcc3070f" providerId="LiveId" clId="{6F1AC959-6E64-474E-AF41-18D245B70203}" dt="2025-06-25T04:38:03.400" v="259"/>
          <ac:picMkLst>
            <pc:docMk/>
            <pc:sldMk cId="0" sldId="283"/>
            <ac:picMk id="25" creationId="{DC98EEC7-664C-E964-1AE7-579CAAB85E0E}"/>
          </ac:picMkLst>
        </pc:picChg>
        <pc:picChg chg="add mod">
          <ac:chgData name="Sagarika Thapa" userId="6812a841dcc3070f" providerId="LiveId" clId="{6F1AC959-6E64-474E-AF41-18D245B70203}" dt="2025-06-25T05:18:03.917" v="419"/>
          <ac:picMkLst>
            <pc:docMk/>
            <pc:sldMk cId="0" sldId="283"/>
            <ac:picMk id="27" creationId="{818E7E66-4314-DB9E-E36C-28A2BFE687E2}"/>
          </ac:picMkLst>
        </pc:picChg>
      </pc:sldChg>
      <pc:sldChg chg="addSp modSp mod">
        <pc:chgData name="Sagarika Thapa" userId="6812a841dcc3070f" providerId="LiveId" clId="{6F1AC959-6E64-474E-AF41-18D245B70203}" dt="2025-06-25T05:19:20.466" v="430"/>
        <pc:sldMkLst>
          <pc:docMk/>
          <pc:sldMk cId="0" sldId="284"/>
        </pc:sldMkLst>
        <pc:grpChg chg="mod">
          <ac:chgData name="Sagarika Thapa" userId="6812a841dcc3070f" providerId="LiveId" clId="{6F1AC959-6E64-474E-AF41-18D245B70203}" dt="2025-06-25T05:11:50.399" v="395" actId="14100"/>
          <ac:grpSpMkLst>
            <pc:docMk/>
            <pc:sldMk cId="0" sldId="284"/>
            <ac:grpSpMk id="27" creationId="{FAADFC7F-DD87-4F7B-C56E-DF3BBFA3E061}"/>
          </ac:grpSpMkLst>
        </pc:grpChg>
        <pc:picChg chg="add mod">
          <ac:chgData name="Sagarika Thapa" userId="6812a841dcc3070f" providerId="LiveId" clId="{6F1AC959-6E64-474E-AF41-18D245B70203}" dt="2025-06-25T05:12:00.968" v="397" actId="14100"/>
          <ac:picMkLst>
            <pc:docMk/>
            <pc:sldMk cId="0" sldId="284"/>
            <ac:picMk id="28" creationId="{CC1482B5-19D7-24EB-93D1-3B1EF297931F}"/>
          </ac:picMkLst>
        </pc:picChg>
        <pc:picChg chg="add mod">
          <ac:chgData name="Sagarika Thapa" userId="6812a841dcc3070f" providerId="LiveId" clId="{6F1AC959-6E64-474E-AF41-18D245B70203}" dt="2025-06-25T05:19:20.466" v="430"/>
          <ac:picMkLst>
            <pc:docMk/>
            <pc:sldMk cId="0" sldId="284"/>
            <ac:picMk id="29" creationId="{0B065828-9E93-5113-AFD5-8F3AEBECE4D9}"/>
          </ac:picMkLst>
        </pc:picChg>
      </pc:sldChg>
      <pc:sldChg chg="addSp modSp mod">
        <pc:chgData name="Sagarika Thapa" userId="6812a841dcc3070f" providerId="LiveId" clId="{6F1AC959-6E64-474E-AF41-18D245B70203}" dt="2025-06-25T05:17:12.415" v="417" actId="14100"/>
        <pc:sldMkLst>
          <pc:docMk/>
          <pc:sldMk cId="0" sldId="285"/>
        </pc:sldMkLst>
        <pc:grpChg chg="mod">
          <ac:chgData name="Sagarika Thapa" userId="6812a841dcc3070f" providerId="LiveId" clId="{6F1AC959-6E64-474E-AF41-18D245B70203}" dt="2025-06-25T04:36:39.259" v="257" actId="14100"/>
          <ac:grpSpMkLst>
            <pc:docMk/>
            <pc:sldMk cId="0" sldId="285"/>
            <ac:grpSpMk id="28" creationId="{26D7F8A7-ACE1-52C7-1D7B-B32B4F25272D}"/>
          </ac:grpSpMkLst>
        </pc:grpChg>
        <pc:picChg chg="add mod">
          <ac:chgData name="Sagarika Thapa" userId="6812a841dcc3070f" providerId="LiveId" clId="{6F1AC959-6E64-474E-AF41-18D245B70203}" dt="2025-06-25T05:17:12.415" v="417" actId="14100"/>
          <ac:picMkLst>
            <pc:docMk/>
            <pc:sldMk cId="0" sldId="285"/>
            <ac:picMk id="29" creationId="{CC2C1BD9-14F5-B533-0F59-DCC6E0AD1FAC}"/>
          </ac:picMkLst>
        </pc:picChg>
        <pc:picChg chg="add mod">
          <ac:chgData name="Sagarika Thapa" userId="6812a841dcc3070f" providerId="LiveId" clId="{6F1AC959-6E64-474E-AF41-18D245B70203}" dt="2025-06-25T04:36:07.255" v="256" actId="14100"/>
          <ac:picMkLst>
            <pc:docMk/>
            <pc:sldMk cId="0" sldId="285"/>
            <ac:picMk id="30" creationId="{21E076F1-D41A-0E55-9940-F543FA979582}"/>
          </ac:picMkLst>
        </pc:picChg>
      </pc:sldChg>
      <pc:sldChg chg="addSp modSp">
        <pc:chgData name="Sagarika Thapa" userId="6812a841dcc3070f" providerId="LiveId" clId="{6F1AC959-6E64-474E-AF41-18D245B70203}" dt="2025-06-25T05:19:25.531" v="431"/>
        <pc:sldMkLst>
          <pc:docMk/>
          <pc:sldMk cId="0" sldId="286"/>
        </pc:sldMkLst>
        <pc:picChg chg="add mod">
          <ac:chgData name="Sagarika Thapa" userId="6812a841dcc3070f" providerId="LiveId" clId="{6F1AC959-6E64-474E-AF41-18D245B70203}" dt="2025-06-25T05:12:10.338" v="398"/>
          <ac:picMkLst>
            <pc:docMk/>
            <pc:sldMk cId="0" sldId="286"/>
            <ac:picMk id="22" creationId="{B5E68D16-D904-F3D0-DF8F-361D708B91C9}"/>
          </ac:picMkLst>
        </pc:picChg>
        <pc:picChg chg="add mod">
          <ac:chgData name="Sagarika Thapa" userId="6812a841dcc3070f" providerId="LiveId" clId="{6F1AC959-6E64-474E-AF41-18D245B70203}" dt="2025-06-25T05:19:25.531" v="431"/>
          <ac:picMkLst>
            <pc:docMk/>
            <pc:sldMk cId="0" sldId="286"/>
            <ac:picMk id="23" creationId="{E9C69195-A8A4-5806-1205-186B806EFB6E}"/>
          </ac:picMkLst>
        </pc:picChg>
      </pc:sldChg>
      <pc:sldChg chg="addSp delSp modSp mod">
        <pc:chgData name="Sagarika Thapa" userId="6812a841dcc3070f" providerId="LiveId" clId="{6F1AC959-6E64-474E-AF41-18D245B70203}" dt="2025-06-25T07:15:03.245" v="510" actId="1076"/>
        <pc:sldMkLst>
          <pc:docMk/>
          <pc:sldMk cId="0" sldId="287"/>
        </pc:sldMkLst>
        <pc:spChg chg="mod">
          <ac:chgData name="Sagarika Thapa" userId="6812a841dcc3070f" providerId="LiveId" clId="{6F1AC959-6E64-474E-AF41-18D245B70203}" dt="2025-06-25T07:12:38.922" v="486" actId="255"/>
          <ac:spMkLst>
            <pc:docMk/>
            <pc:sldMk cId="0" sldId="287"/>
            <ac:spMk id="15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7:14:55.997" v="509" actId="1076"/>
          <ac:spMkLst>
            <pc:docMk/>
            <pc:sldMk cId="0" sldId="287"/>
            <ac:spMk id="16" creationId="{00000000-0000-0000-0000-000000000000}"/>
          </ac:spMkLst>
        </pc:spChg>
        <pc:spChg chg="mod">
          <ac:chgData name="Sagarika Thapa" userId="6812a841dcc3070f" providerId="LiveId" clId="{6F1AC959-6E64-474E-AF41-18D245B70203}" dt="2025-06-25T07:15:03.245" v="510" actId="1076"/>
          <ac:spMkLst>
            <pc:docMk/>
            <pc:sldMk cId="0" sldId="287"/>
            <ac:spMk id="17" creationId="{00000000-0000-0000-0000-000000000000}"/>
          </ac:spMkLst>
        </pc:spChg>
        <pc:spChg chg="add del mod">
          <ac:chgData name="Sagarika Thapa" userId="6812a841dcc3070f" providerId="LiveId" clId="{6F1AC959-6E64-474E-AF41-18D245B70203}" dt="2025-06-25T07:14:26.157" v="505" actId="21"/>
          <ac:spMkLst>
            <pc:docMk/>
            <pc:sldMk cId="0" sldId="287"/>
            <ac:spMk id="24" creationId="{0A59C942-4228-E0D9-F351-02BBBEB378CD}"/>
          </ac:spMkLst>
        </pc:spChg>
        <pc:picChg chg="add mod">
          <ac:chgData name="Sagarika Thapa" userId="6812a841dcc3070f" providerId="LiveId" clId="{6F1AC959-6E64-474E-AF41-18D245B70203}" dt="2025-06-25T04:37:54.442" v="258"/>
          <ac:picMkLst>
            <pc:docMk/>
            <pc:sldMk cId="0" sldId="287"/>
            <ac:picMk id="22" creationId="{43225084-35C5-934C-BD2A-F2F99A13EC53}"/>
          </ac:picMkLst>
        </pc:picChg>
        <pc:picChg chg="add mod">
          <ac:chgData name="Sagarika Thapa" userId="6812a841dcc3070f" providerId="LiveId" clId="{6F1AC959-6E64-474E-AF41-18D245B70203}" dt="2025-06-25T05:17:49.205" v="418"/>
          <ac:picMkLst>
            <pc:docMk/>
            <pc:sldMk cId="0" sldId="287"/>
            <ac:picMk id="23" creationId="{A85BE3B7-CC20-8FE2-3BCB-74723ED8F2A2}"/>
          </ac:picMkLst>
        </pc:picChg>
      </pc:sldChg>
      <pc:sldChg chg="addSp modSp mod">
        <pc:chgData name="Sagarika Thapa" userId="6812a841dcc3070f" providerId="LiveId" clId="{6F1AC959-6E64-474E-AF41-18D245B70203}" dt="2025-06-25T05:25:10.593" v="441" actId="14100"/>
        <pc:sldMkLst>
          <pc:docMk/>
          <pc:sldMk cId="2137360187" sldId="288"/>
        </pc:sldMkLst>
        <pc:spChg chg="mod">
          <ac:chgData name="Sagarika Thapa" userId="6812a841dcc3070f" providerId="LiveId" clId="{6F1AC959-6E64-474E-AF41-18D245B70203}" dt="2025-06-25T05:15:37.041" v="413" actId="207"/>
          <ac:spMkLst>
            <pc:docMk/>
            <pc:sldMk cId="2137360187" sldId="288"/>
            <ac:spMk id="4" creationId="{8834E6FD-A6FB-74AD-4C6A-5D14629364B5}"/>
          </ac:spMkLst>
        </pc:spChg>
        <pc:spChg chg="mod">
          <ac:chgData name="Sagarika Thapa" userId="6812a841dcc3070f" providerId="LiveId" clId="{6F1AC959-6E64-474E-AF41-18D245B70203}" dt="2025-06-25T05:15:22.429" v="411" actId="207"/>
          <ac:spMkLst>
            <pc:docMk/>
            <pc:sldMk cId="2137360187" sldId="288"/>
            <ac:spMk id="5" creationId="{A4CF13E4-B6D9-AB4D-25FB-71B3B87362BB}"/>
          </ac:spMkLst>
        </pc:spChg>
        <pc:picChg chg="add mod">
          <ac:chgData name="Sagarika Thapa" userId="6812a841dcc3070f" providerId="LiveId" clId="{6F1AC959-6E64-474E-AF41-18D245B70203}" dt="2025-06-25T05:24:59.244" v="439" actId="14100"/>
          <ac:picMkLst>
            <pc:docMk/>
            <pc:sldMk cId="2137360187" sldId="288"/>
            <ac:picMk id="2" creationId="{1E0CD5CA-5F3B-BB0A-075F-D87DCF489F1D}"/>
          </ac:picMkLst>
        </pc:picChg>
        <pc:picChg chg="add mod">
          <ac:chgData name="Sagarika Thapa" userId="6812a841dcc3070f" providerId="LiveId" clId="{6F1AC959-6E64-474E-AF41-18D245B70203}" dt="2025-06-25T05:25:10.593" v="441" actId="14100"/>
          <ac:picMkLst>
            <pc:docMk/>
            <pc:sldMk cId="2137360187" sldId="288"/>
            <ac:picMk id="3" creationId="{F5A3F1F0-1ACC-0DD2-7E7F-B09F9FDEC667}"/>
          </ac:picMkLst>
        </pc:picChg>
      </pc:sldChg>
      <pc:sldChg chg="addSp delSp modSp add mod">
        <pc:chgData name="Sagarika Thapa" userId="6812a841dcc3070f" providerId="LiveId" clId="{6F1AC959-6E64-474E-AF41-18D245B70203}" dt="2025-06-25T07:40:27.988" v="540" actId="14100"/>
        <pc:sldMkLst>
          <pc:docMk/>
          <pc:sldMk cId="3731699206" sldId="289"/>
        </pc:sldMkLst>
        <pc:spChg chg="del">
          <ac:chgData name="Sagarika Thapa" userId="6812a841dcc3070f" providerId="LiveId" clId="{6F1AC959-6E64-474E-AF41-18D245B70203}" dt="2025-06-25T07:35:39.181" v="513" actId="478"/>
          <ac:spMkLst>
            <pc:docMk/>
            <pc:sldMk cId="3731699206" sldId="289"/>
            <ac:spMk id="2" creationId="{0E4E8B51-3F88-50DD-7935-DB346753A5B4}"/>
          </ac:spMkLst>
        </pc:spChg>
        <pc:spChg chg="del">
          <ac:chgData name="Sagarika Thapa" userId="6812a841dcc3070f" providerId="LiveId" clId="{6F1AC959-6E64-474E-AF41-18D245B70203}" dt="2025-06-25T07:35:59.398" v="520" actId="478"/>
          <ac:spMkLst>
            <pc:docMk/>
            <pc:sldMk cId="3731699206" sldId="289"/>
            <ac:spMk id="3" creationId="{D30A332A-AEB3-0E87-BF7F-5ABBDEDA9C6B}"/>
          </ac:spMkLst>
        </pc:spChg>
        <pc:spChg chg="del">
          <ac:chgData name="Sagarika Thapa" userId="6812a841dcc3070f" providerId="LiveId" clId="{6F1AC959-6E64-474E-AF41-18D245B70203}" dt="2025-06-25T07:35:42.339" v="514" actId="478"/>
          <ac:spMkLst>
            <pc:docMk/>
            <pc:sldMk cId="3731699206" sldId="289"/>
            <ac:spMk id="4" creationId="{1069A7CF-AA99-AA4A-24DE-116D52E6C025}"/>
          </ac:spMkLst>
        </pc:spChg>
        <pc:spChg chg="del">
          <ac:chgData name="Sagarika Thapa" userId="6812a841dcc3070f" providerId="LiveId" clId="{6F1AC959-6E64-474E-AF41-18D245B70203}" dt="2025-06-25T07:35:53.885" v="518" actId="478"/>
          <ac:spMkLst>
            <pc:docMk/>
            <pc:sldMk cId="3731699206" sldId="289"/>
            <ac:spMk id="8" creationId="{F63AD353-68C8-7E1D-07F7-72A09FF9BC67}"/>
          </ac:spMkLst>
        </pc:spChg>
        <pc:spChg chg="del">
          <ac:chgData name="Sagarika Thapa" userId="6812a841dcc3070f" providerId="LiveId" clId="{6F1AC959-6E64-474E-AF41-18D245B70203}" dt="2025-06-25T07:35:51.772" v="517" actId="478"/>
          <ac:spMkLst>
            <pc:docMk/>
            <pc:sldMk cId="3731699206" sldId="289"/>
            <ac:spMk id="9" creationId="{127CE2A8-8A86-0E9C-85B1-05072B372CB7}"/>
          </ac:spMkLst>
        </pc:spChg>
        <pc:spChg chg="del">
          <ac:chgData name="Sagarika Thapa" userId="6812a841dcc3070f" providerId="LiveId" clId="{6F1AC959-6E64-474E-AF41-18D245B70203}" dt="2025-06-25T07:35:47.239" v="515" actId="478"/>
          <ac:spMkLst>
            <pc:docMk/>
            <pc:sldMk cId="3731699206" sldId="289"/>
            <ac:spMk id="10" creationId="{0BE2B8FB-DA74-8AFD-4E97-1D5051DFF8A7}"/>
          </ac:spMkLst>
        </pc:spChg>
        <pc:spChg chg="del">
          <ac:chgData name="Sagarika Thapa" userId="6812a841dcc3070f" providerId="LiveId" clId="{6F1AC959-6E64-474E-AF41-18D245B70203}" dt="2025-06-25T07:35:57.127" v="519" actId="478"/>
          <ac:spMkLst>
            <pc:docMk/>
            <pc:sldMk cId="3731699206" sldId="289"/>
            <ac:spMk id="17" creationId="{8E5441B5-1D77-36AD-9012-64DC9C1D2FDB}"/>
          </ac:spMkLst>
        </pc:spChg>
        <pc:grpChg chg="del">
          <ac:chgData name="Sagarika Thapa" userId="6812a841dcc3070f" providerId="LiveId" clId="{6F1AC959-6E64-474E-AF41-18D245B70203}" dt="2025-06-25T07:35:35.555" v="512" actId="478"/>
          <ac:grpSpMkLst>
            <pc:docMk/>
            <pc:sldMk cId="3731699206" sldId="289"/>
            <ac:grpSpMk id="7" creationId="{896ECDCE-7C4C-CB36-AD01-B9F3CF02C753}"/>
          </ac:grpSpMkLst>
        </pc:grpChg>
        <pc:grpChg chg="del">
          <ac:chgData name="Sagarika Thapa" userId="6812a841dcc3070f" providerId="LiveId" clId="{6F1AC959-6E64-474E-AF41-18D245B70203}" dt="2025-06-25T07:35:49.351" v="516" actId="478"/>
          <ac:grpSpMkLst>
            <pc:docMk/>
            <pc:sldMk cId="3731699206" sldId="289"/>
            <ac:grpSpMk id="13" creationId="{DBBBF1F9-A928-FABA-0059-709BEC73B51A}"/>
          </ac:grpSpMkLst>
        </pc:grpChg>
        <pc:picChg chg="add mod">
          <ac:chgData name="Sagarika Thapa" userId="6812a841dcc3070f" providerId="LiveId" clId="{6F1AC959-6E64-474E-AF41-18D245B70203}" dt="2025-06-25T07:38:13.194" v="535" actId="14100"/>
          <ac:picMkLst>
            <pc:docMk/>
            <pc:sldMk cId="3731699206" sldId="289"/>
            <ac:picMk id="26" creationId="{27EBAFFD-3B27-6684-762E-A63941A3F49B}"/>
          </ac:picMkLst>
        </pc:picChg>
        <pc:picChg chg="add mod">
          <ac:chgData name="Sagarika Thapa" userId="6812a841dcc3070f" providerId="LiveId" clId="{6F1AC959-6E64-474E-AF41-18D245B70203}" dt="2025-06-25T07:40:27.988" v="540" actId="14100"/>
          <ac:picMkLst>
            <pc:docMk/>
            <pc:sldMk cId="3731699206" sldId="289"/>
            <ac:picMk id="28" creationId="{B5E7A751-C216-194D-FE71-95A1419CAE94}"/>
          </ac:picMkLst>
        </pc:picChg>
      </pc:sldChg>
      <pc:sldChg chg="addSp delSp modSp add mod">
        <pc:chgData name="Sagarika Thapa" userId="6812a841dcc3070f" providerId="LiveId" clId="{6F1AC959-6E64-474E-AF41-18D245B70203}" dt="2025-06-25T09:43:49.854" v="670" actId="6549"/>
        <pc:sldMkLst>
          <pc:docMk/>
          <pc:sldMk cId="1294514673" sldId="290"/>
        </pc:sldMkLst>
        <pc:spChg chg="del">
          <ac:chgData name="Sagarika Thapa" userId="6812a841dcc3070f" providerId="LiveId" clId="{6F1AC959-6E64-474E-AF41-18D245B70203}" dt="2025-06-25T07:46:43.452" v="561" actId="478"/>
          <ac:spMkLst>
            <pc:docMk/>
            <pc:sldMk cId="1294514673" sldId="290"/>
            <ac:spMk id="2" creationId="{E3E28FF1-E312-47AE-41DD-4C4CA7E0E9D9}"/>
          </ac:spMkLst>
        </pc:spChg>
        <pc:spChg chg="del">
          <ac:chgData name="Sagarika Thapa" userId="6812a841dcc3070f" providerId="LiveId" clId="{6F1AC959-6E64-474E-AF41-18D245B70203}" dt="2025-06-25T07:46:30.999" v="557" actId="478"/>
          <ac:spMkLst>
            <pc:docMk/>
            <pc:sldMk cId="1294514673" sldId="290"/>
            <ac:spMk id="5" creationId="{8A823352-5D9D-6BF9-4835-A1B18F3425B4}"/>
          </ac:spMkLst>
        </pc:spChg>
        <pc:spChg chg="del">
          <ac:chgData name="Sagarika Thapa" userId="6812a841dcc3070f" providerId="LiveId" clId="{6F1AC959-6E64-474E-AF41-18D245B70203}" dt="2025-06-25T07:46:55.822" v="565" actId="478"/>
          <ac:spMkLst>
            <pc:docMk/>
            <pc:sldMk cId="1294514673" sldId="290"/>
            <ac:spMk id="8" creationId="{6E7BCDAE-1472-0987-C653-14DE8CA3841F}"/>
          </ac:spMkLst>
        </pc:spChg>
        <pc:spChg chg="add del mod">
          <ac:chgData name="Sagarika Thapa" userId="6812a841dcc3070f" providerId="LiveId" clId="{6F1AC959-6E64-474E-AF41-18D245B70203}" dt="2025-06-25T09:43:49.854" v="670" actId="6549"/>
          <ac:spMkLst>
            <pc:docMk/>
            <pc:sldMk cId="1294514673" sldId="290"/>
            <ac:spMk id="11" creationId="{E4B20E25-5FD7-1CB1-0AEF-FFE0AAA83CCD}"/>
          </ac:spMkLst>
        </pc:spChg>
        <pc:spChg chg="del mod">
          <ac:chgData name="Sagarika Thapa" userId="6812a841dcc3070f" providerId="LiveId" clId="{6F1AC959-6E64-474E-AF41-18D245B70203}" dt="2025-06-25T07:46:19.357" v="555" actId="478"/>
          <ac:spMkLst>
            <pc:docMk/>
            <pc:sldMk cId="1294514673" sldId="290"/>
            <ac:spMk id="12" creationId="{EFC34FA6-D338-54E8-9316-FA8283B1D844}"/>
          </ac:spMkLst>
        </pc:spChg>
        <pc:spChg chg="del">
          <ac:chgData name="Sagarika Thapa" userId="6812a841dcc3070f" providerId="LiveId" clId="{6F1AC959-6E64-474E-AF41-18D245B70203}" dt="2025-06-25T07:46:38.069" v="559" actId="478"/>
          <ac:spMkLst>
            <pc:docMk/>
            <pc:sldMk cId="1294514673" sldId="290"/>
            <ac:spMk id="13" creationId="{31048EED-776C-4BFA-8BED-BFB0E9762703}"/>
          </ac:spMkLst>
        </pc:spChg>
        <pc:spChg chg="del mod">
          <ac:chgData name="Sagarika Thapa" userId="6812a841dcc3070f" providerId="LiveId" clId="{6F1AC959-6E64-474E-AF41-18D245B70203}" dt="2025-06-25T07:46:26.843" v="556" actId="478"/>
          <ac:spMkLst>
            <pc:docMk/>
            <pc:sldMk cId="1294514673" sldId="290"/>
            <ac:spMk id="14" creationId="{B556BA01-C8CA-853D-A319-DC4AB9D0351D}"/>
          </ac:spMkLst>
        </pc:spChg>
        <pc:spChg chg="del">
          <ac:chgData name="Sagarika Thapa" userId="6812a841dcc3070f" providerId="LiveId" clId="{6F1AC959-6E64-474E-AF41-18D245B70203}" dt="2025-06-25T07:46:41.151" v="560" actId="478"/>
          <ac:spMkLst>
            <pc:docMk/>
            <pc:sldMk cId="1294514673" sldId="290"/>
            <ac:spMk id="15" creationId="{CE98541E-DAE0-B8C9-B05F-362DB77C5B82}"/>
          </ac:spMkLst>
        </pc:spChg>
        <pc:spChg chg="del">
          <ac:chgData name="Sagarika Thapa" userId="6812a841dcc3070f" providerId="LiveId" clId="{6F1AC959-6E64-474E-AF41-18D245B70203}" dt="2025-06-25T07:46:50.376" v="563" actId="478"/>
          <ac:spMkLst>
            <pc:docMk/>
            <pc:sldMk cId="1294514673" sldId="290"/>
            <ac:spMk id="16" creationId="{B3486CD4-AE29-0A57-BEFA-B45A4E406E63}"/>
          </ac:spMkLst>
        </pc:spChg>
        <pc:spChg chg="del">
          <ac:chgData name="Sagarika Thapa" userId="6812a841dcc3070f" providerId="LiveId" clId="{6F1AC959-6E64-474E-AF41-18D245B70203}" dt="2025-06-25T07:46:53.022" v="564" actId="478"/>
          <ac:spMkLst>
            <pc:docMk/>
            <pc:sldMk cId="1294514673" sldId="290"/>
            <ac:spMk id="17" creationId="{BF79DE38-F807-EC94-E4BC-20CAD712BE4C}"/>
          </ac:spMkLst>
        </pc:spChg>
        <pc:spChg chg="del">
          <ac:chgData name="Sagarika Thapa" userId="6812a841dcc3070f" providerId="LiveId" clId="{6F1AC959-6E64-474E-AF41-18D245B70203}" dt="2025-06-25T07:46:33.325" v="558" actId="478"/>
          <ac:spMkLst>
            <pc:docMk/>
            <pc:sldMk cId="1294514673" sldId="290"/>
            <ac:spMk id="18" creationId="{3F4160ED-74B3-DE29-F8E7-1EFF36EEC1D5}"/>
          </ac:spMkLst>
        </pc:spChg>
        <pc:spChg chg="del">
          <ac:chgData name="Sagarika Thapa" userId="6812a841dcc3070f" providerId="LiveId" clId="{6F1AC959-6E64-474E-AF41-18D245B70203}" dt="2025-06-25T07:46:46.555" v="562" actId="478"/>
          <ac:spMkLst>
            <pc:docMk/>
            <pc:sldMk cId="1294514673" sldId="290"/>
            <ac:spMk id="19" creationId="{B16A7EDB-674E-2F24-CBDD-FCBBF5271DDF}"/>
          </ac:spMkLst>
        </pc:spChg>
        <pc:spChg chg="del">
          <ac:chgData name="Sagarika Thapa" userId="6812a841dcc3070f" providerId="LiveId" clId="{6F1AC959-6E64-474E-AF41-18D245B70203}" dt="2025-06-25T07:46:58.840" v="566" actId="478"/>
          <ac:spMkLst>
            <pc:docMk/>
            <pc:sldMk cId="1294514673" sldId="290"/>
            <ac:spMk id="20" creationId="{690DAEC6-F7DA-5F48-0CEC-18F1641E47AA}"/>
          </ac:spMkLst>
        </pc:spChg>
        <pc:picChg chg="add del mod">
          <ac:chgData name="Sagarika Thapa" userId="6812a841dcc3070f" providerId="LiveId" clId="{6F1AC959-6E64-474E-AF41-18D245B70203}" dt="2025-06-25T07:52:27.647" v="573" actId="21"/>
          <ac:picMkLst>
            <pc:docMk/>
            <pc:sldMk cId="1294514673" sldId="290"/>
            <ac:picMk id="7" creationId="{FA2839EA-D021-5A71-15FF-BECA803DD6AB}"/>
          </ac:picMkLst>
        </pc:picChg>
        <pc:picChg chg="add mod">
          <ac:chgData name="Sagarika Thapa" userId="6812a841dcc3070f" providerId="LiveId" clId="{6F1AC959-6E64-474E-AF41-18D245B70203}" dt="2025-06-25T09:43:48.679" v="669" actId="14100"/>
          <ac:picMkLst>
            <pc:docMk/>
            <pc:sldMk cId="1294514673" sldId="290"/>
            <ac:picMk id="10" creationId="{97CF9324-BF77-4A65-413C-A6BF729FE1A3}"/>
          </ac:picMkLst>
        </pc:picChg>
        <pc:picChg chg="add mod">
          <ac:chgData name="Sagarika Thapa" userId="6812a841dcc3070f" providerId="LiveId" clId="{6F1AC959-6E64-474E-AF41-18D245B70203}" dt="2025-06-25T09:43:47.372" v="668" actId="14100"/>
          <ac:picMkLst>
            <pc:docMk/>
            <pc:sldMk cId="1294514673" sldId="290"/>
            <ac:picMk id="22" creationId="{FD240040-0C3D-BF70-CB58-35FD55BC444F}"/>
          </ac:picMkLst>
        </pc:picChg>
      </pc:sldChg>
      <pc:sldChg chg="addSp delSp modSp add mod">
        <pc:chgData name="Sagarika Thapa" userId="6812a841dcc3070f" providerId="LiveId" clId="{6F1AC959-6E64-474E-AF41-18D245B70203}" dt="2025-06-25T09:27:53.957" v="644" actId="14100"/>
        <pc:sldMkLst>
          <pc:docMk/>
          <pc:sldMk cId="1804985338" sldId="291"/>
        </pc:sldMkLst>
        <pc:spChg chg="del">
          <ac:chgData name="Sagarika Thapa" userId="6812a841dcc3070f" providerId="LiveId" clId="{6F1AC959-6E64-474E-AF41-18D245B70203}" dt="2025-06-25T09:20:33.648" v="621" actId="478"/>
          <ac:spMkLst>
            <pc:docMk/>
            <pc:sldMk cId="1804985338" sldId="291"/>
            <ac:spMk id="2" creationId="{1BF777C8-7908-07D0-2D50-C0EE121EB71C}"/>
          </ac:spMkLst>
        </pc:spChg>
        <pc:spChg chg="del">
          <ac:chgData name="Sagarika Thapa" userId="6812a841dcc3070f" providerId="LiveId" clId="{6F1AC959-6E64-474E-AF41-18D245B70203}" dt="2025-06-25T09:20:22.912" v="618" actId="478"/>
          <ac:spMkLst>
            <pc:docMk/>
            <pc:sldMk cId="1804985338" sldId="291"/>
            <ac:spMk id="3" creationId="{9B8C7D36-1E71-FF70-35FB-3B51A9467F7C}"/>
          </ac:spMkLst>
        </pc:spChg>
        <pc:spChg chg="del">
          <ac:chgData name="Sagarika Thapa" userId="6812a841dcc3070f" providerId="LiveId" clId="{6F1AC959-6E64-474E-AF41-18D245B70203}" dt="2025-06-25T09:20:26.599" v="619" actId="478"/>
          <ac:spMkLst>
            <pc:docMk/>
            <pc:sldMk cId="1804985338" sldId="291"/>
            <ac:spMk id="4" creationId="{F151CD3B-3C16-16DD-74CA-2A5C017A7569}"/>
          </ac:spMkLst>
        </pc:spChg>
        <pc:spChg chg="del">
          <ac:chgData name="Sagarika Thapa" userId="6812a841dcc3070f" providerId="LiveId" clId="{6F1AC959-6E64-474E-AF41-18D245B70203}" dt="2025-06-25T09:20:08.323" v="613" actId="478"/>
          <ac:spMkLst>
            <pc:docMk/>
            <pc:sldMk cId="1804985338" sldId="291"/>
            <ac:spMk id="5" creationId="{45184D87-58E3-AF4F-1070-9EEEA128CF49}"/>
          </ac:spMkLst>
        </pc:spChg>
        <pc:spChg chg="del">
          <ac:chgData name="Sagarika Thapa" userId="6812a841dcc3070f" providerId="LiveId" clId="{6F1AC959-6E64-474E-AF41-18D245B70203}" dt="2025-06-25T09:20:11.639" v="614" actId="478"/>
          <ac:spMkLst>
            <pc:docMk/>
            <pc:sldMk cId="1804985338" sldId="291"/>
            <ac:spMk id="7" creationId="{D19C7A8B-7F7E-55EF-E564-9411D0F0B8C2}"/>
          </ac:spMkLst>
        </pc:spChg>
        <pc:spChg chg="del">
          <ac:chgData name="Sagarika Thapa" userId="6812a841dcc3070f" providerId="LiveId" clId="{6F1AC959-6E64-474E-AF41-18D245B70203}" dt="2025-06-25T09:20:40.424" v="623" actId="478"/>
          <ac:spMkLst>
            <pc:docMk/>
            <pc:sldMk cId="1804985338" sldId="291"/>
            <ac:spMk id="8" creationId="{5C0A6B91-58C4-32D5-C597-FC4F314A1382}"/>
          </ac:spMkLst>
        </pc:spChg>
        <pc:spChg chg="del mod">
          <ac:chgData name="Sagarika Thapa" userId="6812a841dcc3070f" providerId="LiveId" clId="{6F1AC959-6E64-474E-AF41-18D245B70203}" dt="2025-06-25T09:20:54.770" v="627" actId="478"/>
          <ac:spMkLst>
            <pc:docMk/>
            <pc:sldMk cId="1804985338" sldId="291"/>
            <ac:spMk id="9" creationId="{0204684D-CAB8-6ACE-D230-2D3C2AA75C97}"/>
          </ac:spMkLst>
        </pc:spChg>
        <pc:spChg chg="del">
          <ac:chgData name="Sagarika Thapa" userId="6812a841dcc3070f" providerId="LiveId" clId="{6F1AC959-6E64-474E-AF41-18D245B70203}" dt="2025-06-25T09:20:45.059" v="624" actId="478"/>
          <ac:spMkLst>
            <pc:docMk/>
            <pc:sldMk cId="1804985338" sldId="291"/>
            <ac:spMk id="10" creationId="{74F2FBCB-C9D8-9D61-05E8-D2A32D2AF3A7}"/>
          </ac:spMkLst>
        </pc:spChg>
        <pc:spChg chg="del">
          <ac:chgData name="Sagarika Thapa" userId="6812a841dcc3070f" providerId="LiveId" clId="{6F1AC959-6E64-474E-AF41-18D245B70203}" dt="2025-06-25T09:20:56.988" v="628" actId="478"/>
          <ac:spMkLst>
            <pc:docMk/>
            <pc:sldMk cId="1804985338" sldId="291"/>
            <ac:spMk id="11" creationId="{D8D671FE-69A4-63AC-0DC9-A806D1880CB6}"/>
          </ac:spMkLst>
        </pc:spChg>
        <pc:spChg chg="del">
          <ac:chgData name="Sagarika Thapa" userId="6812a841dcc3070f" providerId="LiveId" clId="{6F1AC959-6E64-474E-AF41-18D245B70203}" dt="2025-06-25T09:20:47.680" v="625" actId="478"/>
          <ac:spMkLst>
            <pc:docMk/>
            <pc:sldMk cId="1804985338" sldId="291"/>
            <ac:spMk id="12" creationId="{E2AD6D72-4E0E-61FF-24C8-73C77CC0403C}"/>
          </ac:spMkLst>
        </pc:spChg>
        <pc:spChg chg="del">
          <ac:chgData name="Sagarika Thapa" userId="6812a841dcc3070f" providerId="LiveId" clId="{6F1AC959-6E64-474E-AF41-18D245B70203}" dt="2025-06-25T09:20:50.683" v="626" actId="478"/>
          <ac:spMkLst>
            <pc:docMk/>
            <pc:sldMk cId="1804985338" sldId="291"/>
            <ac:spMk id="13" creationId="{AA646CE8-C63E-0D27-28AC-844270B43B66}"/>
          </ac:spMkLst>
        </pc:spChg>
        <pc:spChg chg="del">
          <ac:chgData name="Sagarika Thapa" userId="6812a841dcc3070f" providerId="LiveId" clId="{6F1AC959-6E64-474E-AF41-18D245B70203}" dt="2025-06-25T09:21:01.730" v="629" actId="478"/>
          <ac:spMkLst>
            <pc:docMk/>
            <pc:sldMk cId="1804985338" sldId="291"/>
            <ac:spMk id="14" creationId="{12E0D9BE-D8F1-A667-F687-BA883A5AEA55}"/>
          </ac:spMkLst>
        </pc:spChg>
        <pc:spChg chg="del">
          <ac:chgData name="Sagarika Thapa" userId="6812a841dcc3070f" providerId="LiveId" clId="{6F1AC959-6E64-474E-AF41-18D245B70203}" dt="2025-06-25T09:20:17.773" v="616" actId="478"/>
          <ac:spMkLst>
            <pc:docMk/>
            <pc:sldMk cId="1804985338" sldId="291"/>
            <ac:spMk id="15" creationId="{BD083B06-FDDF-95BF-E4E2-E609A4B9BFC1}"/>
          </ac:spMkLst>
        </pc:spChg>
        <pc:spChg chg="del">
          <ac:chgData name="Sagarika Thapa" userId="6812a841dcc3070f" providerId="LiveId" clId="{6F1AC959-6E64-474E-AF41-18D245B70203}" dt="2025-06-25T09:20:30.619" v="620" actId="478"/>
          <ac:spMkLst>
            <pc:docMk/>
            <pc:sldMk cId="1804985338" sldId="291"/>
            <ac:spMk id="16" creationId="{D1CE65A3-F3A5-3DAC-B213-ACCBF924273C}"/>
          </ac:spMkLst>
        </pc:spChg>
        <pc:spChg chg="del">
          <ac:chgData name="Sagarika Thapa" userId="6812a841dcc3070f" providerId="LiveId" clId="{6F1AC959-6E64-474E-AF41-18D245B70203}" dt="2025-06-25T09:20:19.647" v="617" actId="478"/>
          <ac:spMkLst>
            <pc:docMk/>
            <pc:sldMk cId="1804985338" sldId="291"/>
            <ac:spMk id="17" creationId="{43277213-4E3E-89C7-067F-4EEA23FE1E6F}"/>
          </ac:spMkLst>
        </pc:spChg>
        <pc:spChg chg="del">
          <ac:chgData name="Sagarika Thapa" userId="6812a841dcc3070f" providerId="LiveId" clId="{6F1AC959-6E64-474E-AF41-18D245B70203}" dt="2025-06-25T09:20:35.790" v="622" actId="478"/>
          <ac:spMkLst>
            <pc:docMk/>
            <pc:sldMk cId="1804985338" sldId="291"/>
            <ac:spMk id="18" creationId="{5ADB15DC-9E6B-6658-A4C9-302A31EEB5A6}"/>
          </ac:spMkLst>
        </pc:spChg>
        <pc:picChg chg="add mod">
          <ac:chgData name="Sagarika Thapa" userId="6812a841dcc3070f" providerId="LiveId" clId="{6F1AC959-6E64-474E-AF41-18D245B70203}" dt="2025-06-25T09:27:47.660" v="643" actId="14100"/>
          <ac:picMkLst>
            <pc:docMk/>
            <pc:sldMk cId="1804985338" sldId="291"/>
            <ac:picMk id="22" creationId="{16A339EC-CE86-3F69-7239-B59259BDFCD2}"/>
          </ac:picMkLst>
        </pc:picChg>
        <pc:picChg chg="add mod">
          <ac:chgData name="Sagarika Thapa" userId="6812a841dcc3070f" providerId="LiveId" clId="{6F1AC959-6E64-474E-AF41-18D245B70203}" dt="2025-06-25T09:27:53.957" v="644" actId="14100"/>
          <ac:picMkLst>
            <pc:docMk/>
            <pc:sldMk cId="1804985338" sldId="291"/>
            <ac:picMk id="24" creationId="{86CA67FA-F044-2A69-384C-007F4B9D4B4C}"/>
          </ac:picMkLst>
        </pc:picChg>
      </pc:sldChg>
      <pc:sldChg chg="addSp delSp modSp add mod ord">
        <pc:chgData name="Sagarika Thapa" userId="6812a841dcc3070f" providerId="LiveId" clId="{6F1AC959-6E64-474E-AF41-18D245B70203}" dt="2025-06-26T03:16:12.513" v="845"/>
        <pc:sldMkLst>
          <pc:docMk/>
          <pc:sldMk cId="578560474" sldId="292"/>
        </pc:sldMkLst>
        <pc:spChg chg="add mod">
          <ac:chgData name="Sagarika Thapa" userId="6812a841dcc3070f" providerId="LiveId" clId="{6F1AC959-6E64-474E-AF41-18D245B70203}" dt="2025-06-25T09:47:01.148" v="685" actId="1076"/>
          <ac:spMkLst>
            <pc:docMk/>
            <pc:sldMk cId="578560474" sldId="292"/>
            <ac:spMk id="25" creationId="{EBD086FD-2BA5-CFD3-8758-33A069856F49}"/>
          </ac:spMkLst>
        </pc:spChg>
        <pc:grpChg chg="del">
          <ac:chgData name="Sagarika Thapa" userId="6812a841dcc3070f" providerId="LiveId" clId="{6F1AC959-6E64-474E-AF41-18D245B70203}" dt="2025-06-25T09:42:18.605" v="661" actId="478"/>
          <ac:grpSpMkLst>
            <pc:docMk/>
            <pc:sldMk cId="578560474" sldId="292"/>
            <ac:grpSpMk id="19" creationId="{C3995A4C-4880-A40D-8E2D-A4A9C7163D7C}"/>
          </ac:grpSpMkLst>
        </pc:grpChg>
        <pc:picChg chg="add del mod">
          <ac:chgData name="Sagarika Thapa" userId="6812a841dcc3070f" providerId="LiveId" clId="{6F1AC959-6E64-474E-AF41-18D245B70203}" dt="2025-06-25T09:48:49.664" v="697" actId="21"/>
          <ac:picMkLst>
            <pc:docMk/>
            <pc:sldMk cId="578560474" sldId="292"/>
            <ac:picMk id="23" creationId="{F09541BD-8631-9688-AEF0-B6AB171683C1}"/>
          </ac:picMkLst>
        </pc:picChg>
        <pc:picChg chg="add del mod">
          <ac:chgData name="Sagarika Thapa" userId="6812a841dcc3070f" providerId="LiveId" clId="{6F1AC959-6E64-474E-AF41-18D245B70203}" dt="2025-06-25T09:48:52.623" v="698" actId="21"/>
          <ac:picMkLst>
            <pc:docMk/>
            <pc:sldMk cId="578560474" sldId="292"/>
            <ac:picMk id="27" creationId="{D0DFFE9B-3B6E-DE4B-A409-91519798F442}"/>
          </ac:picMkLst>
        </pc:picChg>
        <pc:picChg chg="add mod">
          <ac:chgData name="Sagarika Thapa" userId="6812a841dcc3070f" providerId="LiveId" clId="{6F1AC959-6E64-474E-AF41-18D245B70203}" dt="2025-06-25T09:53:01.670" v="718" actId="1076"/>
          <ac:picMkLst>
            <pc:docMk/>
            <pc:sldMk cId="578560474" sldId="292"/>
            <ac:picMk id="29" creationId="{CC3BFA31-82AD-1D4B-E0C0-5F3A68FB1416}"/>
          </ac:picMkLst>
        </pc:picChg>
        <pc:picChg chg="add mod">
          <ac:chgData name="Sagarika Thapa" userId="6812a841dcc3070f" providerId="LiveId" clId="{6F1AC959-6E64-474E-AF41-18D245B70203}" dt="2025-06-25T09:59:10.755" v="727" actId="1076"/>
          <ac:picMkLst>
            <pc:docMk/>
            <pc:sldMk cId="578560474" sldId="292"/>
            <ac:picMk id="31" creationId="{9907FE79-4C8D-D601-FF3A-ED61B1951BE5}"/>
          </ac:picMkLst>
        </pc:picChg>
      </pc:sldChg>
      <pc:sldChg chg="add">
        <pc:chgData name="Sagarika Thapa" userId="6812a841dcc3070f" providerId="LiveId" clId="{6F1AC959-6E64-474E-AF41-18D245B70203}" dt="2025-06-26T03:45:35.162" v="980"/>
        <pc:sldMkLst>
          <pc:docMk/>
          <pc:sldMk cId="189925885" sldId="293"/>
        </pc:sldMkLst>
      </pc:sldChg>
      <pc:sldChg chg="addSp delSp modSp add mod">
        <pc:chgData name="Sagarika Thapa" userId="6812a841dcc3070f" providerId="LiveId" clId="{6F1AC959-6E64-474E-AF41-18D245B70203}" dt="2025-06-26T09:26:26.382" v="1088" actId="14100"/>
        <pc:sldMkLst>
          <pc:docMk/>
          <pc:sldMk cId="2489656909" sldId="294"/>
        </pc:sldMkLst>
        <pc:picChg chg="add del mod">
          <ac:chgData name="Sagarika Thapa" userId="6812a841dcc3070f" providerId="LiveId" clId="{6F1AC959-6E64-474E-AF41-18D245B70203}" dt="2025-06-26T09:24:08.190" v="1072" actId="478"/>
          <ac:picMkLst>
            <pc:docMk/>
            <pc:sldMk cId="2489656909" sldId="294"/>
            <ac:picMk id="3" creationId="{8ED29602-1307-4BEE-042A-EA1C98B72FFC}"/>
          </ac:picMkLst>
        </pc:picChg>
        <pc:picChg chg="add del mod">
          <ac:chgData name="Sagarika Thapa" userId="6812a841dcc3070f" providerId="LiveId" clId="{6F1AC959-6E64-474E-AF41-18D245B70203}" dt="2025-06-26T09:25:20.092" v="1076" actId="478"/>
          <ac:picMkLst>
            <pc:docMk/>
            <pc:sldMk cId="2489656909" sldId="294"/>
            <ac:picMk id="5" creationId="{FF35D09A-96CA-A81B-8A56-FE27C1690EF7}"/>
          </ac:picMkLst>
        </pc:picChg>
        <pc:picChg chg="add mod">
          <ac:chgData name="Sagarika Thapa" userId="6812a841dcc3070f" providerId="LiveId" clId="{6F1AC959-6E64-474E-AF41-18D245B70203}" dt="2025-06-26T09:26:26.382" v="1088" actId="14100"/>
          <ac:picMkLst>
            <pc:docMk/>
            <pc:sldMk cId="2489656909" sldId="294"/>
            <ac:picMk id="7" creationId="{6605BF0D-F841-5D2D-339C-BC43C9F21F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E6610-8FD3-35A4-79F7-DC387A59E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D66C6-AC73-2AFA-C413-94A6D6149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DC04-C855-30D4-790E-F79329E5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4B0B-E550-407E-AB9B-2593A5F021C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FA6D0-4C7A-170B-8808-68118BB8D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1EBAA-49CD-C72C-E637-1E7EBDCD2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26EA-D2E7-4A2D-84D5-352595BF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708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041FD-A7FE-37B0-00C0-DE1FD3218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B5113B-DD0D-AAF8-5028-38C09717F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43C9C-1D28-ABC1-8229-0E34EBBD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4B0B-E550-407E-AB9B-2593A5F021C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42085-FFD2-8314-30E1-56449A2B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392A4-B733-4CDF-7037-8A138F22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26EA-D2E7-4A2D-84D5-352595BF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68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CD84D9-54AA-F32E-08D4-B420BC379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48A87D-80BA-EB28-BA80-5235A8E89C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1849F-33CD-F930-5DF7-A0B5E84B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4B0B-E550-407E-AB9B-2593A5F021C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FA238-8C72-0A09-0E53-59892B1B2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D75D7-E1E6-F2FA-50F8-5C02ED540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26EA-D2E7-4A2D-84D5-352595BF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0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2C40-2936-465B-147C-F62F5A39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C1721-E7CA-30FB-F1BC-284FC5A4F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7E581-2EF9-2F87-572D-27DD161C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4B0B-E550-407E-AB9B-2593A5F021C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54C86-411C-697D-6455-006F7EAD9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B9DC9-7290-8B5E-DC3D-837B00993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26EA-D2E7-4A2D-84D5-352595BF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35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AF2E-8704-6811-ACF0-FAC107055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236C2-FE87-79EE-C155-EC08382D9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B103E-DDB1-FC67-A0FB-9E4F0E24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4B0B-E550-407E-AB9B-2593A5F021C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8ADCC-4E1D-CED0-1990-FC883A98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D9FB8-621D-EFEA-68AA-E90F7F366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26EA-D2E7-4A2D-84D5-352595BF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33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240A-C5C9-2D81-C175-F9D1F6D24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9DF5-4447-D8B7-4914-5EF37992A7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B7AF37-501C-5057-7026-B09CD28EEC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A7B73-C753-C2B7-AB84-64BF027B1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4B0B-E550-407E-AB9B-2593A5F021C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9F76E-9837-1CB3-CE43-9319DAFA7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A562C-6841-E0F1-688A-A2A5C8B35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26EA-D2E7-4A2D-84D5-352595BF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6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9CA1-E143-48BF-FA55-6E0BF3C2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1BD45-DD30-725A-10D2-A11E01BC9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D3235-E1A1-C646-B181-3549246C7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D2883E-2626-8B05-8AB1-BD51A2D55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13062-DF5D-9B90-39B8-42AB2F8C61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EF03C6-D1F4-2D69-7E0C-0776AEF7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4B0B-E550-407E-AB9B-2593A5F021C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4DAF52-062F-7A1C-E8B7-1E42E9111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BEAE1B-32B3-BDCC-B2CD-F67BF3987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26EA-D2E7-4A2D-84D5-352595BF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7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1832-584C-F8BC-3448-46512650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3EA8E9-99EC-9D18-1145-148C95745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4B0B-E550-407E-AB9B-2593A5F021C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F4D598-B001-910C-7F55-6834E4008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4E2AE-D70C-1A5A-42CB-87BCDB0A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26EA-D2E7-4A2D-84D5-352595BF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89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C6416-90F7-2D51-7944-0EBA58EBD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4B0B-E550-407E-AB9B-2593A5F021C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AF2558-1645-0ACE-D513-FCEF8D2F3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0DD942-C705-F2BD-81A9-03C7E714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26EA-D2E7-4A2D-84D5-352595BF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79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A6E34-B477-9851-3B88-89A02C3D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D6ABF-E8E1-2EEF-543D-C9290EAB7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CA3E9-D7E0-5990-22FD-A4310C0600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B7BBE-F2C0-A198-E0EA-55B2509B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4B0B-E550-407E-AB9B-2593A5F021C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B88B0-C371-14FC-6854-7B6CFCEAB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33053-1589-7C52-9E72-556FAF485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26EA-D2E7-4A2D-84D5-352595BF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19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719C-2620-2738-CE7C-7148ED95C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9D4F6-E12F-7B5B-90FD-4AC5B9B467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1E1C9-45DC-7C40-CAC4-D892175690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C17E6-AAD3-E808-4D6C-9E1DB41CE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04B0B-E550-407E-AB9B-2593A5F021C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5D781-ADAF-C426-1909-F74F2D03B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670AA-6332-174E-6614-434A9C2F1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6226EA-D2E7-4A2D-84D5-352595BF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4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09170B-A0E4-77C3-82BD-96AEB2CD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7CA7F-A5B9-1930-7FCA-988FCAF6A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BDF93-BA33-FB0F-8EDB-5407478293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04B0B-E550-407E-AB9B-2593A5F021C6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7E7BF-D85D-3D1C-41F7-D232B795D8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57221-A543-5A0D-4BD0-382BC6C00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226EA-D2E7-4A2D-84D5-352595BFE7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6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hapi.fhir.org/baseR4/swagger-ui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ho.int/news-room/fact-sheets/detail/hypertension" TargetMode="External"/><Relationship Id="rId3" Type="http://schemas.openxmlformats.org/officeDocument/2006/relationships/hyperlink" Target="https://hl7.org/fhir/" TargetMode="External"/><Relationship Id="rId7" Type="http://schemas.openxmlformats.org/officeDocument/2006/relationships/hyperlink" Target="https://doi.org/10.3414/ME15-01-0157" TargetMode="External"/><Relationship Id="rId2" Type="http://schemas.openxmlformats.org/officeDocument/2006/relationships/hyperlink" Target="https://hapi.fhir.org/baseR4/swagger-ui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38/s41581-019-0244-2" TargetMode="External"/><Relationship Id="rId5" Type="http://schemas.openxmlformats.org/officeDocument/2006/relationships/hyperlink" Target="https://doi.org/10.1001/jama.2020.16221" TargetMode="External"/><Relationship Id="rId10" Type="http://schemas.openxmlformats.org/officeDocument/2006/relationships/image" Target="../media/image1.png"/><Relationship Id="rId4" Type="http://schemas.openxmlformats.org/officeDocument/2006/relationships/hyperlink" Target="https://hl7.org/FHIR/overview.html" TargetMode="External"/><Relationship Id="rId9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resourcelist.html" TargetMode="External"/><Relationship Id="rId2" Type="http://schemas.openxmlformats.org/officeDocument/2006/relationships/hyperlink" Target="https://github.com/sagarika156/FHIR-Project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build.fhir.org/observa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7EAE6-1848-8D5C-08DD-DD43983F0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0008" y="114407"/>
            <a:ext cx="7187184" cy="18288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48484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and Implementation of a FHIR-Compliant Questionnaire and Resource Profiles for Hypertension Management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37A872-E008-4958-912B-19EE782A5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272" y="96119"/>
            <a:ext cx="2197456" cy="5622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E3CB4B-3125-400E-7F8F-11CECE295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0045" y="0"/>
            <a:ext cx="1503045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292B6C-5B62-6A56-D440-721D181A882E}"/>
              </a:ext>
            </a:extLst>
          </p:cNvPr>
          <p:cNvSpPr txBox="1"/>
          <p:nvPr/>
        </p:nvSpPr>
        <p:spPr>
          <a:xfrm>
            <a:off x="2551176" y="4020465"/>
            <a:ext cx="67848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 </a:t>
            </a:r>
          </a:p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Group 3: Sabita Dangi, Sagarika Thapa, Sudip Adhikari, Janak Lal Sah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399C45-C5B0-EB51-62ED-12D0B9730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328" y="2015630"/>
            <a:ext cx="1898979" cy="19324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F8828-EED0-E41F-A719-E18C764EB6DE}"/>
              </a:ext>
            </a:extLst>
          </p:cNvPr>
          <p:cNvSpPr txBox="1"/>
          <p:nvPr/>
        </p:nvSpPr>
        <p:spPr>
          <a:xfrm>
            <a:off x="2761488" y="5425135"/>
            <a:ext cx="65745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HIMS 505: Telecare, Medical Signal and Imaging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Date : 29</a:t>
            </a:r>
            <a:r>
              <a:rPr lang="en-US" sz="2400" baseline="30000" dirty="0"/>
              <a:t>th</a:t>
            </a:r>
            <a:r>
              <a:rPr lang="en-US" sz="2400" dirty="0"/>
              <a:t> June , 2025</a:t>
            </a:r>
          </a:p>
        </p:txBody>
      </p:sp>
    </p:spTree>
    <p:extLst>
      <p:ext uri="{BB962C8B-B14F-4D97-AF65-F5344CB8AC3E}">
        <p14:creationId xmlns:p14="http://schemas.microsoft.com/office/powerpoint/2010/main" val="2553476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0C1E2-64A6-2C67-5A87-E9341D257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E4B20E25-5FD7-1CB1-0AEF-FFE0AAA83CCD}"/>
              </a:ext>
            </a:extLst>
          </p:cNvPr>
          <p:cNvSpPr txBox="1"/>
          <p:nvPr/>
        </p:nvSpPr>
        <p:spPr>
          <a:xfrm>
            <a:off x="3894970" y="304799"/>
            <a:ext cx="4688783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484848"/>
                </a:solidFill>
                <a:latin typeface="Roboto"/>
              </a:rPr>
              <a:t>JSON Implementation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642262-FB90-0802-06DA-11CFF298B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044" y="0"/>
            <a:ext cx="1038084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BCFAFD-FCC5-FDDC-6B70-91F8CC632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CF9324-BF77-4A65-413C-A6BF729FE1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1042416"/>
            <a:ext cx="5916167" cy="5715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D240040-0C3D-BF70-CB58-35FD55BC44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768" y="1042416"/>
            <a:ext cx="4782312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14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992600" y="4150831"/>
            <a:ext cx="2929161" cy="2587425"/>
          </a:xfrm>
          <a:custGeom>
            <a:avLst/>
            <a:gdLst/>
            <a:ahLst/>
            <a:cxnLst/>
            <a:rect l="0" t="0" r="0" b="0"/>
            <a:pathLst>
              <a:path w="1686013" h="1686012">
                <a:moveTo>
                  <a:pt x="0" y="264125"/>
                </a:moveTo>
                <a:cubicBezTo>
                  <a:pt x="0" y="252212"/>
                  <a:pt x="788" y="240483"/>
                  <a:pt x="2316" y="228987"/>
                </a:cubicBezTo>
                <a:cubicBezTo>
                  <a:pt x="19499" y="99726"/>
                  <a:pt x="130166" y="0"/>
                  <a:pt x="264125" y="0"/>
                </a:cubicBezTo>
                <a:lnTo>
                  <a:pt x="1144544" y="0"/>
                </a:lnTo>
                <a:cubicBezTo>
                  <a:pt x="1290417" y="0"/>
                  <a:pt x="1408670" y="118253"/>
                  <a:pt x="1408670" y="264125"/>
                </a:cubicBezTo>
                <a:cubicBezTo>
                  <a:pt x="1408670" y="409998"/>
                  <a:pt x="1290417" y="528251"/>
                  <a:pt x="1144544" y="528251"/>
                </a:cubicBezTo>
                <a:lnTo>
                  <a:pt x="898616" y="528251"/>
                </a:lnTo>
                <a:lnTo>
                  <a:pt x="1583739" y="1213373"/>
                </a:lnTo>
                <a:cubicBezTo>
                  <a:pt x="1686013" y="1315647"/>
                  <a:pt x="1686013" y="1481466"/>
                  <a:pt x="1583739" y="1583739"/>
                </a:cubicBezTo>
                <a:cubicBezTo>
                  <a:pt x="1481466" y="1686012"/>
                  <a:pt x="1315647" y="1686012"/>
                  <a:pt x="1213374" y="1583739"/>
                </a:cubicBezTo>
                <a:lnTo>
                  <a:pt x="528251" y="898615"/>
                </a:lnTo>
                <a:lnTo>
                  <a:pt x="528251" y="1144544"/>
                </a:lnTo>
                <a:cubicBezTo>
                  <a:pt x="528251" y="1290417"/>
                  <a:pt x="409998" y="1408670"/>
                  <a:pt x="264125" y="1408670"/>
                </a:cubicBezTo>
                <a:cubicBezTo>
                  <a:pt x="118253" y="1408670"/>
                  <a:pt x="0" y="1290417"/>
                  <a:pt x="0" y="1144544"/>
                </a:cubicBezTo>
                <a:close/>
              </a:path>
            </a:pathLst>
          </a:custGeom>
          <a:noFill/>
          <a:ln w="13901">
            <a:solidFill>
              <a:srgbClr val="92BD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2677041" y="4150831"/>
            <a:ext cx="2929161" cy="2587425"/>
          </a:xfrm>
          <a:custGeom>
            <a:avLst/>
            <a:gdLst/>
            <a:ahLst/>
            <a:cxnLst/>
            <a:rect l="0" t="0" r="0" b="0"/>
            <a:pathLst>
              <a:path w="1686013" h="1686012">
                <a:moveTo>
                  <a:pt x="1686013" y="1144544"/>
                </a:moveTo>
                <a:cubicBezTo>
                  <a:pt x="1686013" y="1290417"/>
                  <a:pt x="1567760" y="1408670"/>
                  <a:pt x="1421887" y="1408670"/>
                </a:cubicBezTo>
                <a:cubicBezTo>
                  <a:pt x="1276015" y="1408670"/>
                  <a:pt x="1157761" y="1290417"/>
                  <a:pt x="1157761" y="1144544"/>
                </a:cubicBezTo>
                <a:lnTo>
                  <a:pt x="1157761" y="898615"/>
                </a:lnTo>
                <a:lnTo>
                  <a:pt x="472637" y="1583739"/>
                </a:lnTo>
                <a:cubicBezTo>
                  <a:pt x="370364" y="1686012"/>
                  <a:pt x="204546" y="1686012"/>
                  <a:pt x="102273" y="1583739"/>
                </a:cubicBezTo>
                <a:cubicBezTo>
                  <a:pt x="0" y="1481466"/>
                  <a:pt x="0" y="1315647"/>
                  <a:pt x="102273" y="1213373"/>
                </a:cubicBezTo>
                <a:lnTo>
                  <a:pt x="787395" y="528251"/>
                </a:lnTo>
                <a:lnTo>
                  <a:pt x="541468" y="528251"/>
                </a:lnTo>
                <a:cubicBezTo>
                  <a:pt x="395596" y="528251"/>
                  <a:pt x="277343" y="409998"/>
                  <a:pt x="277343" y="264125"/>
                </a:cubicBezTo>
                <a:cubicBezTo>
                  <a:pt x="277343" y="118253"/>
                  <a:pt x="395596" y="0"/>
                  <a:pt x="541468" y="0"/>
                </a:cubicBezTo>
                <a:lnTo>
                  <a:pt x="1421887" y="0"/>
                </a:lnTo>
                <a:cubicBezTo>
                  <a:pt x="1555846" y="0"/>
                  <a:pt x="1666513" y="99726"/>
                  <a:pt x="1683696" y="228987"/>
                </a:cubicBezTo>
                <a:cubicBezTo>
                  <a:pt x="1685224" y="240483"/>
                  <a:pt x="1686013" y="252212"/>
                  <a:pt x="1686013" y="264125"/>
                </a:cubicBezTo>
                <a:close/>
              </a:path>
            </a:pathLst>
          </a:custGeom>
          <a:noFill/>
          <a:ln w="13901">
            <a:solidFill>
              <a:srgbClr val="1EABD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5992600" y="1222071"/>
            <a:ext cx="2929161" cy="2587425"/>
          </a:xfrm>
          <a:custGeom>
            <a:avLst/>
            <a:gdLst/>
            <a:ahLst/>
            <a:cxnLst/>
            <a:rect l="0" t="0" r="0" b="0"/>
            <a:pathLst>
              <a:path w="1686013" h="1686012">
                <a:moveTo>
                  <a:pt x="0" y="541467"/>
                </a:moveTo>
                <a:cubicBezTo>
                  <a:pt x="0" y="395595"/>
                  <a:pt x="118253" y="277342"/>
                  <a:pt x="264125" y="277342"/>
                </a:cubicBezTo>
                <a:cubicBezTo>
                  <a:pt x="409998" y="277342"/>
                  <a:pt x="528251" y="395595"/>
                  <a:pt x="528251" y="541467"/>
                </a:cubicBezTo>
                <a:lnTo>
                  <a:pt x="528251" y="787396"/>
                </a:lnTo>
                <a:lnTo>
                  <a:pt x="1213374" y="102273"/>
                </a:lnTo>
                <a:cubicBezTo>
                  <a:pt x="1315647" y="0"/>
                  <a:pt x="1481466" y="0"/>
                  <a:pt x="1583739" y="102273"/>
                </a:cubicBezTo>
                <a:cubicBezTo>
                  <a:pt x="1686013" y="204546"/>
                  <a:pt x="1686013" y="370365"/>
                  <a:pt x="1583739" y="472638"/>
                </a:cubicBezTo>
                <a:lnTo>
                  <a:pt x="898616" y="1157761"/>
                </a:lnTo>
                <a:lnTo>
                  <a:pt x="1144544" y="1157761"/>
                </a:lnTo>
                <a:cubicBezTo>
                  <a:pt x="1290417" y="1157761"/>
                  <a:pt x="1408670" y="1276014"/>
                  <a:pt x="1408670" y="1421886"/>
                </a:cubicBezTo>
                <a:cubicBezTo>
                  <a:pt x="1408670" y="1567759"/>
                  <a:pt x="1290417" y="1686012"/>
                  <a:pt x="1144544" y="1686012"/>
                </a:cubicBezTo>
                <a:lnTo>
                  <a:pt x="264125" y="1686012"/>
                </a:lnTo>
                <a:cubicBezTo>
                  <a:pt x="130166" y="1686012"/>
                  <a:pt x="19499" y="1586285"/>
                  <a:pt x="2316" y="1457024"/>
                </a:cubicBezTo>
                <a:cubicBezTo>
                  <a:pt x="788" y="1445529"/>
                  <a:pt x="0" y="1433800"/>
                  <a:pt x="0" y="1421886"/>
                </a:cubicBezTo>
                <a:close/>
              </a:path>
            </a:pathLst>
          </a:custGeom>
          <a:noFill/>
          <a:ln w="13901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2677041" y="1222071"/>
            <a:ext cx="2929161" cy="2587425"/>
          </a:xfrm>
          <a:custGeom>
            <a:avLst/>
            <a:gdLst/>
            <a:ahLst/>
            <a:cxnLst/>
            <a:rect l="0" t="0" r="0" b="0"/>
            <a:pathLst>
              <a:path w="1686013" h="1686012">
                <a:moveTo>
                  <a:pt x="1686013" y="1421886"/>
                </a:moveTo>
                <a:cubicBezTo>
                  <a:pt x="1686013" y="1433800"/>
                  <a:pt x="1685224" y="1445529"/>
                  <a:pt x="1683696" y="1457024"/>
                </a:cubicBezTo>
                <a:cubicBezTo>
                  <a:pt x="1666513" y="1586285"/>
                  <a:pt x="1555846" y="1686012"/>
                  <a:pt x="1421887" y="1686012"/>
                </a:cubicBezTo>
                <a:lnTo>
                  <a:pt x="541468" y="1686012"/>
                </a:lnTo>
                <a:cubicBezTo>
                  <a:pt x="395596" y="1686012"/>
                  <a:pt x="277343" y="1567759"/>
                  <a:pt x="277343" y="1421886"/>
                </a:cubicBezTo>
                <a:cubicBezTo>
                  <a:pt x="277343" y="1276014"/>
                  <a:pt x="395596" y="1157761"/>
                  <a:pt x="541468" y="1157761"/>
                </a:cubicBezTo>
                <a:lnTo>
                  <a:pt x="787395" y="1157761"/>
                </a:lnTo>
                <a:lnTo>
                  <a:pt x="102273" y="472638"/>
                </a:lnTo>
                <a:cubicBezTo>
                  <a:pt x="0" y="370365"/>
                  <a:pt x="0" y="204546"/>
                  <a:pt x="102273" y="102273"/>
                </a:cubicBezTo>
                <a:cubicBezTo>
                  <a:pt x="204546" y="0"/>
                  <a:pt x="370364" y="0"/>
                  <a:pt x="472637" y="102273"/>
                </a:cubicBezTo>
                <a:lnTo>
                  <a:pt x="1157761" y="787396"/>
                </a:lnTo>
                <a:lnTo>
                  <a:pt x="1157761" y="541467"/>
                </a:lnTo>
                <a:cubicBezTo>
                  <a:pt x="1157761" y="395595"/>
                  <a:pt x="1276015" y="277342"/>
                  <a:pt x="1421887" y="277342"/>
                </a:cubicBezTo>
                <a:cubicBezTo>
                  <a:pt x="1567760" y="277342"/>
                  <a:pt x="1686013" y="395595"/>
                  <a:pt x="1686013" y="541467"/>
                </a:cubicBezTo>
                <a:close/>
              </a:path>
            </a:pathLst>
          </a:custGeom>
          <a:noFill/>
          <a:ln w="13901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999978" y="127027"/>
            <a:ext cx="8619347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3600" b="1" dirty="0">
                <a:solidFill>
                  <a:srgbClr val="484848"/>
                </a:solidFill>
                <a:latin typeface="Roboto"/>
              </a:rPr>
              <a:t>Python Automation for Profile Generation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32961" y="1872873"/>
            <a:ext cx="1320874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b="1" dirty="0">
                <a:solidFill>
                  <a:srgbClr val="E0CB15"/>
                </a:solidFill>
                <a:latin typeface="Roboto"/>
              </a:rPr>
              <a:t>JSON Export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322781" y="1702205"/>
            <a:ext cx="1372171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b="1" dirty="0">
                <a:solidFill>
                  <a:srgbClr val="3CC583"/>
                </a:solidFill>
                <a:latin typeface="Roboto"/>
              </a:rPr>
              <a:t>Script
Development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2773" y="2377769"/>
            <a:ext cx="2300310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sz="1600" dirty="0">
                <a:solidFill>
                  <a:srgbClr val="484848"/>
                </a:solidFill>
                <a:latin typeface="Roboto"/>
              </a:rPr>
              <a:t>Exporting the profile data
in JSON format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22783" y="2548438"/>
            <a:ext cx="2236190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00" dirty="0">
                <a:solidFill>
                  <a:srgbClr val="484848"/>
                </a:solidFill>
                <a:latin typeface="Roboto"/>
              </a:rPr>
              <a:t>The creation of a Python
script to automate tasks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8363" y="4774243"/>
            <a:ext cx="1166986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b="1" dirty="0">
                <a:solidFill>
                  <a:srgbClr val="1EABDA"/>
                </a:solidFill>
                <a:latin typeface="Roboto"/>
              </a:rPr>
              <a:t>Differential
Population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322781" y="4774241"/>
            <a:ext cx="1679947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b="1" dirty="0">
                <a:solidFill>
                  <a:srgbClr val="92BD39"/>
                </a:solidFill>
                <a:latin typeface="Roboto"/>
              </a:rPr>
              <a:t>Excel Data Input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22781" y="5321806"/>
            <a:ext cx="1748877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600" dirty="0">
                <a:solidFill>
                  <a:srgbClr val="484848"/>
                </a:solidFill>
                <a:latin typeface="Roboto"/>
              </a:rPr>
              <a:t>Using Excel data to
populate profile
information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44049" y="5620476"/>
            <a:ext cx="2066271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500" dirty="0">
                <a:solidFill>
                  <a:srgbClr val="484848"/>
                </a:solidFill>
                <a:latin typeface="Roboto"/>
              </a:rPr>
              <a:t>Filling in the 'differential'
section of the profile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64359" y="2715551"/>
            <a:ext cx="764854" cy="817788"/>
          </a:xfrm>
          <a:custGeom>
            <a:avLst/>
            <a:gdLst/>
            <a:ahLst/>
            <a:cxnLst/>
            <a:rect l="0" t="0" r="0" b="0"/>
            <a:pathLst>
              <a:path w="440247" h="532885">
                <a:moveTo>
                  <a:pt x="23168" y="532885"/>
                </a:moveTo>
                <a:cubicBezTo>
                  <a:pt x="10373" y="532885"/>
                  <a:pt x="0" y="522512"/>
                  <a:pt x="0" y="509716"/>
                </a:cubicBezTo>
                <a:lnTo>
                  <a:pt x="0" y="23168"/>
                </a:lnTo>
                <a:cubicBezTo>
                  <a:pt x="0" y="10373"/>
                  <a:pt x="10373" y="0"/>
                  <a:pt x="23168" y="0"/>
                </a:cubicBezTo>
                <a:lnTo>
                  <a:pt x="301775" y="0"/>
                </a:lnTo>
                <a:cubicBezTo>
                  <a:pt x="378257" y="0"/>
                  <a:pt x="440247" y="62021"/>
                  <a:pt x="440209" y="138503"/>
                </a:cubicBezTo>
                <a:lnTo>
                  <a:pt x="440209" y="509716"/>
                </a:lnTo>
                <a:cubicBezTo>
                  <a:pt x="440209" y="522512"/>
                  <a:pt x="429836" y="532885"/>
                  <a:pt x="417040" y="532885"/>
                </a:cubicBezTo>
                <a:close/>
                <a:moveTo>
                  <a:pt x="324364" y="1946"/>
                </a:moveTo>
                <a:lnTo>
                  <a:pt x="324364" y="92675"/>
                </a:lnTo>
                <a:cubicBezTo>
                  <a:pt x="324364" y="105471"/>
                  <a:pt x="334737" y="115844"/>
                  <a:pt x="347533" y="115844"/>
                </a:cubicBezTo>
                <a:lnTo>
                  <a:pt x="438355" y="115844"/>
                </a:lnTo>
                <a:moveTo>
                  <a:pt x="115844" y="382287"/>
                </a:moveTo>
                <a:cubicBezTo>
                  <a:pt x="115844" y="401480"/>
                  <a:pt x="131404" y="417040"/>
                  <a:pt x="150597" y="417040"/>
                </a:cubicBezTo>
                <a:cubicBezTo>
                  <a:pt x="169791" y="417040"/>
                  <a:pt x="185351" y="401480"/>
                  <a:pt x="185351" y="382287"/>
                </a:cubicBezTo>
                <a:lnTo>
                  <a:pt x="185351" y="278027"/>
                </a:lnTo>
                <a:moveTo>
                  <a:pt x="301195" y="278027"/>
                </a:moveTo>
                <a:lnTo>
                  <a:pt x="261808" y="278027"/>
                </a:lnTo>
                <a:cubicBezTo>
                  <a:pt x="248466" y="277940"/>
                  <a:pt x="236656" y="286641"/>
                  <a:pt x="232787" y="299411"/>
                </a:cubicBezTo>
                <a:cubicBezTo>
                  <a:pt x="228917" y="312180"/>
                  <a:pt x="233910" y="325974"/>
                  <a:pt x="245057" y="333308"/>
                </a:cubicBezTo>
                <a:lnTo>
                  <a:pt x="287688" y="361736"/>
                </a:lnTo>
                <a:cubicBezTo>
                  <a:pt x="298835" y="369048"/>
                  <a:pt x="303849" y="382818"/>
                  <a:pt x="300014" y="395585"/>
                </a:cubicBezTo>
                <a:cubicBezTo>
                  <a:pt x="296179" y="408353"/>
                  <a:pt x="284407" y="417081"/>
                  <a:pt x="271076" y="417040"/>
                </a:cubicBezTo>
                <a:lnTo>
                  <a:pt x="231689" y="417040"/>
                </a:lnTo>
              </a:path>
            </a:pathLst>
          </a:custGeom>
          <a:noFill/>
          <a:ln w="13901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ounded Rectangle 15"/>
          <p:cNvSpPr/>
          <p:nvPr/>
        </p:nvSpPr>
        <p:spPr>
          <a:xfrm>
            <a:off x="6315954" y="2733328"/>
            <a:ext cx="925797" cy="782232"/>
          </a:xfrm>
          <a:custGeom>
            <a:avLst/>
            <a:gdLst/>
            <a:ahLst/>
            <a:cxnLst/>
            <a:rect l="0" t="0" r="0" b="0"/>
            <a:pathLst>
              <a:path w="532885" h="509716">
                <a:moveTo>
                  <a:pt x="46337" y="0"/>
                </a:moveTo>
                <a:lnTo>
                  <a:pt x="486547" y="0"/>
                </a:lnTo>
                <a:cubicBezTo>
                  <a:pt x="486547" y="0"/>
                  <a:pt x="532885" y="0"/>
                  <a:pt x="532885" y="46337"/>
                </a:cubicBezTo>
                <a:lnTo>
                  <a:pt x="532885" y="463378"/>
                </a:lnTo>
                <a:cubicBezTo>
                  <a:pt x="532885" y="463378"/>
                  <a:pt x="532885" y="509716"/>
                  <a:pt x="486547" y="509716"/>
                </a:cubicBezTo>
                <a:lnTo>
                  <a:pt x="46337" y="509716"/>
                </a:lnTo>
                <a:cubicBezTo>
                  <a:pt x="46337" y="509716"/>
                  <a:pt x="0" y="509716"/>
                  <a:pt x="0" y="463378"/>
                </a:cubicBezTo>
                <a:lnTo>
                  <a:pt x="0" y="46337"/>
                </a:lnTo>
                <a:cubicBezTo>
                  <a:pt x="0" y="46337"/>
                  <a:pt x="0" y="0"/>
                  <a:pt x="46337" y="0"/>
                </a:cubicBezTo>
                <a:moveTo>
                  <a:pt x="532885" y="115844"/>
                </a:moveTo>
                <a:lnTo>
                  <a:pt x="0" y="115844"/>
                </a:lnTo>
                <a:moveTo>
                  <a:pt x="81091" y="52130"/>
                </a:moveTo>
                <a:cubicBezTo>
                  <a:pt x="77892" y="52130"/>
                  <a:pt x="75298" y="54723"/>
                  <a:pt x="75298" y="57922"/>
                </a:cubicBezTo>
                <a:cubicBezTo>
                  <a:pt x="75298" y="61121"/>
                  <a:pt x="77892" y="63714"/>
                  <a:pt x="81091" y="63714"/>
                </a:cubicBezTo>
                <a:cubicBezTo>
                  <a:pt x="84290" y="63714"/>
                  <a:pt x="86883" y="61121"/>
                  <a:pt x="86883" y="57922"/>
                </a:cubicBezTo>
                <a:cubicBezTo>
                  <a:pt x="86883" y="54723"/>
                  <a:pt x="84290" y="52130"/>
                  <a:pt x="81091" y="52130"/>
                </a:cubicBezTo>
                <a:moveTo>
                  <a:pt x="150597" y="52130"/>
                </a:moveTo>
                <a:cubicBezTo>
                  <a:pt x="147398" y="52130"/>
                  <a:pt x="144805" y="54723"/>
                  <a:pt x="144805" y="57922"/>
                </a:cubicBezTo>
                <a:cubicBezTo>
                  <a:pt x="144805" y="61121"/>
                  <a:pt x="147398" y="63714"/>
                  <a:pt x="150597" y="63714"/>
                </a:cubicBezTo>
                <a:cubicBezTo>
                  <a:pt x="153796" y="63714"/>
                  <a:pt x="156390" y="61121"/>
                  <a:pt x="156390" y="57922"/>
                </a:cubicBezTo>
                <a:cubicBezTo>
                  <a:pt x="156390" y="54723"/>
                  <a:pt x="153796" y="52130"/>
                  <a:pt x="150597" y="52130"/>
                </a:cubicBezTo>
                <a:moveTo>
                  <a:pt x="220104" y="52130"/>
                </a:moveTo>
                <a:cubicBezTo>
                  <a:pt x="216905" y="52130"/>
                  <a:pt x="214312" y="54723"/>
                  <a:pt x="214312" y="57922"/>
                </a:cubicBezTo>
                <a:cubicBezTo>
                  <a:pt x="214312" y="61121"/>
                  <a:pt x="216905" y="63714"/>
                  <a:pt x="220104" y="63714"/>
                </a:cubicBezTo>
                <a:cubicBezTo>
                  <a:pt x="223303" y="63714"/>
                  <a:pt x="225896" y="61121"/>
                  <a:pt x="225896" y="57922"/>
                </a:cubicBezTo>
                <a:cubicBezTo>
                  <a:pt x="225896" y="54723"/>
                  <a:pt x="223303" y="52130"/>
                  <a:pt x="220104" y="52130"/>
                </a:cubicBezTo>
                <a:moveTo>
                  <a:pt x="121289" y="411248"/>
                </a:moveTo>
                <a:cubicBezTo>
                  <a:pt x="121289" y="417646"/>
                  <a:pt x="126475" y="422832"/>
                  <a:pt x="132873" y="422832"/>
                </a:cubicBezTo>
                <a:cubicBezTo>
                  <a:pt x="139271" y="422832"/>
                  <a:pt x="144458" y="417646"/>
                  <a:pt x="144458" y="411248"/>
                </a:cubicBezTo>
                <a:cubicBezTo>
                  <a:pt x="144458" y="404850"/>
                  <a:pt x="139271" y="399663"/>
                  <a:pt x="132873" y="399663"/>
                </a:cubicBezTo>
                <a:cubicBezTo>
                  <a:pt x="126475" y="399663"/>
                  <a:pt x="121289" y="404850"/>
                  <a:pt x="121289" y="411248"/>
                </a:cubicBezTo>
                <a:moveTo>
                  <a:pt x="254858" y="411248"/>
                </a:moveTo>
                <a:cubicBezTo>
                  <a:pt x="254858" y="417646"/>
                  <a:pt x="260044" y="422832"/>
                  <a:pt x="266442" y="422832"/>
                </a:cubicBezTo>
                <a:cubicBezTo>
                  <a:pt x="272840" y="422832"/>
                  <a:pt x="278027" y="417646"/>
                  <a:pt x="278027" y="411248"/>
                </a:cubicBezTo>
                <a:cubicBezTo>
                  <a:pt x="278027" y="404850"/>
                  <a:pt x="272840" y="399663"/>
                  <a:pt x="266442" y="399663"/>
                </a:cubicBezTo>
                <a:cubicBezTo>
                  <a:pt x="260044" y="399663"/>
                  <a:pt x="254858" y="404850"/>
                  <a:pt x="254858" y="411248"/>
                </a:cubicBezTo>
                <a:moveTo>
                  <a:pt x="388426" y="411248"/>
                </a:moveTo>
                <a:cubicBezTo>
                  <a:pt x="388426" y="417646"/>
                  <a:pt x="393613" y="422832"/>
                  <a:pt x="400011" y="422832"/>
                </a:cubicBezTo>
                <a:cubicBezTo>
                  <a:pt x="406409" y="422832"/>
                  <a:pt x="411595" y="417646"/>
                  <a:pt x="411595" y="411248"/>
                </a:cubicBezTo>
                <a:cubicBezTo>
                  <a:pt x="411595" y="404850"/>
                  <a:pt x="406409" y="399663"/>
                  <a:pt x="400011" y="399663"/>
                </a:cubicBezTo>
                <a:cubicBezTo>
                  <a:pt x="393613" y="399663"/>
                  <a:pt x="388426" y="404850"/>
                  <a:pt x="388426" y="411248"/>
                </a:cubicBezTo>
                <a:moveTo>
                  <a:pt x="132873" y="220104"/>
                </a:moveTo>
                <a:lnTo>
                  <a:pt x="86535" y="266442"/>
                </a:lnTo>
                <a:lnTo>
                  <a:pt x="132873" y="312780"/>
                </a:lnTo>
                <a:moveTo>
                  <a:pt x="400011" y="312780"/>
                </a:moveTo>
                <a:lnTo>
                  <a:pt x="446349" y="266442"/>
                </a:lnTo>
                <a:lnTo>
                  <a:pt x="400011" y="220104"/>
                </a:lnTo>
              </a:path>
            </a:pathLst>
          </a:custGeom>
          <a:noFill/>
          <a:ln w="13901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ounded Rectangle 16"/>
          <p:cNvSpPr/>
          <p:nvPr/>
        </p:nvSpPr>
        <p:spPr>
          <a:xfrm>
            <a:off x="4383855" y="4422239"/>
            <a:ext cx="925797" cy="817788"/>
          </a:xfrm>
          <a:custGeom>
            <a:avLst/>
            <a:gdLst/>
            <a:ahLst/>
            <a:cxnLst/>
            <a:rect l="0" t="0" r="0" b="0"/>
            <a:pathLst>
              <a:path w="532885" h="532885">
                <a:moveTo>
                  <a:pt x="312780" y="463378"/>
                </a:moveTo>
                <a:lnTo>
                  <a:pt x="23168" y="463378"/>
                </a:lnTo>
                <a:cubicBezTo>
                  <a:pt x="10373" y="463378"/>
                  <a:pt x="0" y="453005"/>
                  <a:pt x="0" y="440209"/>
                </a:cubicBezTo>
                <a:lnTo>
                  <a:pt x="0" y="23168"/>
                </a:lnTo>
                <a:cubicBezTo>
                  <a:pt x="0" y="10373"/>
                  <a:pt x="10373" y="0"/>
                  <a:pt x="23168" y="0"/>
                </a:cubicBezTo>
                <a:lnTo>
                  <a:pt x="347533" y="0"/>
                </a:lnTo>
                <a:cubicBezTo>
                  <a:pt x="360329" y="0"/>
                  <a:pt x="370702" y="10373"/>
                  <a:pt x="370702" y="23168"/>
                </a:cubicBezTo>
                <a:lnTo>
                  <a:pt x="370702" y="162182"/>
                </a:lnTo>
                <a:moveTo>
                  <a:pt x="278027" y="69506"/>
                </a:moveTo>
                <a:lnTo>
                  <a:pt x="139013" y="69506"/>
                </a:lnTo>
                <a:moveTo>
                  <a:pt x="278027" y="139013"/>
                </a:moveTo>
                <a:lnTo>
                  <a:pt x="139013" y="139013"/>
                </a:lnTo>
                <a:moveTo>
                  <a:pt x="196935" y="208520"/>
                </a:moveTo>
                <a:lnTo>
                  <a:pt x="139013" y="208520"/>
                </a:lnTo>
                <a:moveTo>
                  <a:pt x="69506" y="63714"/>
                </a:moveTo>
                <a:cubicBezTo>
                  <a:pt x="66307" y="63714"/>
                  <a:pt x="63714" y="66307"/>
                  <a:pt x="63714" y="69506"/>
                </a:cubicBezTo>
                <a:cubicBezTo>
                  <a:pt x="63714" y="72705"/>
                  <a:pt x="66307" y="75298"/>
                  <a:pt x="69506" y="75298"/>
                </a:cubicBezTo>
                <a:cubicBezTo>
                  <a:pt x="72705" y="75298"/>
                  <a:pt x="75298" y="72705"/>
                  <a:pt x="75298" y="69506"/>
                </a:cubicBezTo>
                <a:cubicBezTo>
                  <a:pt x="75298" y="66307"/>
                  <a:pt x="72705" y="63714"/>
                  <a:pt x="69506" y="63714"/>
                </a:cubicBezTo>
                <a:moveTo>
                  <a:pt x="69506" y="133221"/>
                </a:moveTo>
                <a:cubicBezTo>
                  <a:pt x="66307" y="133221"/>
                  <a:pt x="63714" y="135814"/>
                  <a:pt x="63714" y="139013"/>
                </a:cubicBezTo>
                <a:cubicBezTo>
                  <a:pt x="63714" y="142212"/>
                  <a:pt x="66307" y="144805"/>
                  <a:pt x="69506" y="144805"/>
                </a:cubicBezTo>
                <a:cubicBezTo>
                  <a:pt x="72705" y="144805"/>
                  <a:pt x="75298" y="142212"/>
                  <a:pt x="75298" y="139013"/>
                </a:cubicBezTo>
                <a:cubicBezTo>
                  <a:pt x="75298" y="135814"/>
                  <a:pt x="72705" y="133221"/>
                  <a:pt x="69506" y="133221"/>
                </a:cubicBezTo>
                <a:moveTo>
                  <a:pt x="69506" y="202728"/>
                </a:moveTo>
                <a:cubicBezTo>
                  <a:pt x="66307" y="202728"/>
                  <a:pt x="63714" y="205321"/>
                  <a:pt x="63714" y="208520"/>
                </a:cubicBezTo>
                <a:cubicBezTo>
                  <a:pt x="63714" y="211719"/>
                  <a:pt x="66307" y="214312"/>
                  <a:pt x="69506" y="214312"/>
                </a:cubicBezTo>
                <a:cubicBezTo>
                  <a:pt x="72705" y="214312"/>
                  <a:pt x="75298" y="211719"/>
                  <a:pt x="75298" y="208520"/>
                </a:cubicBezTo>
                <a:cubicBezTo>
                  <a:pt x="75298" y="205321"/>
                  <a:pt x="72705" y="202728"/>
                  <a:pt x="69506" y="202728"/>
                </a:cubicBezTo>
                <a:moveTo>
                  <a:pt x="392018" y="224043"/>
                </a:moveTo>
                <a:cubicBezTo>
                  <a:pt x="392018" y="224043"/>
                  <a:pt x="378116" y="200874"/>
                  <a:pt x="331547" y="213385"/>
                </a:cubicBezTo>
                <a:cubicBezTo>
                  <a:pt x="264589" y="230067"/>
                  <a:pt x="248139" y="304439"/>
                  <a:pt x="246748" y="313012"/>
                </a:cubicBezTo>
                <a:moveTo>
                  <a:pt x="210605" y="335254"/>
                </a:moveTo>
                <a:lnTo>
                  <a:pt x="169364" y="401285"/>
                </a:lnTo>
                <a:lnTo>
                  <a:pt x="246748" y="394566"/>
                </a:lnTo>
                <a:moveTo>
                  <a:pt x="341046" y="335949"/>
                </a:moveTo>
                <a:lnTo>
                  <a:pt x="464073" y="260650"/>
                </a:lnTo>
                <a:cubicBezTo>
                  <a:pt x="476861" y="249567"/>
                  <a:pt x="479807" y="230884"/>
                  <a:pt x="471050" y="216403"/>
                </a:cubicBezTo>
                <a:cubicBezTo>
                  <a:pt x="462293" y="201923"/>
                  <a:pt x="444379" y="195855"/>
                  <a:pt x="428625" y="202032"/>
                </a:cubicBezTo>
                <a:lnTo>
                  <a:pt x="210605" y="335949"/>
                </a:lnTo>
                <a:lnTo>
                  <a:pt x="246748" y="395261"/>
                </a:lnTo>
                <a:lnTo>
                  <a:pt x="289611" y="368617"/>
                </a:lnTo>
                <a:moveTo>
                  <a:pt x="428625" y="532885"/>
                </a:moveTo>
                <a:lnTo>
                  <a:pt x="421906" y="461756"/>
                </a:lnTo>
                <a:lnTo>
                  <a:pt x="419820" y="461756"/>
                </a:lnTo>
                <a:cubicBezTo>
                  <a:pt x="388944" y="455149"/>
                  <a:pt x="365242" y="430344"/>
                  <a:pt x="360045" y="399200"/>
                </a:cubicBezTo>
                <a:lnTo>
                  <a:pt x="304439" y="380897"/>
                </a:lnTo>
                <a:cubicBezTo>
                  <a:pt x="294821" y="378721"/>
                  <a:pt x="287217" y="371368"/>
                  <a:pt x="284717" y="361830"/>
                </a:cubicBezTo>
                <a:cubicBezTo>
                  <a:pt x="282218" y="352291"/>
                  <a:pt x="285240" y="342154"/>
                  <a:pt x="292555" y="335541"/>
                </a:cubicBezTo>
                <a:cubicBezTo>
                  <a:pt x="299871" y="328929"/>
                  <a:pt x="310260" y="326942"/>
                  <a:pt x="319499" y="330388"/>
                </a:cubicBezTo>
                <a:lnTo>
                  <a:pt x="407772" y="356569"/>
                </a:lnTo>
                <a:moveTo>
                  <a:pt x="441599" y="275246"/>
                </a:moveTo>
                <a:cubicBezTo>
                  <a:pt x="506704" y="329230"/>
                  <a:pt x="532885" y="532885"/>
                  <a:pt x="532885" y="532885"/>
                </a:cubicBezTo>
              </a:path>
            </a:pathLst>
          </a:custGeom>
          <a:noFill/>
          <a:ln w="13901">
            <a:solidFill>
              <a:srgbClr val="1EABD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ounded Rectangle 17"/>
          <p:cNvSpPr/>
          <p:nvPr/>
        </p:nvSpPr>
        <p:spPr>
          <a:xfrm>
            <a:off x="6315954" y="4422486"/>
            <a:ext cx="925797" cy="817289"/>
          </a:xfrm>
          <a:custGeom>
            <a:avLst/>
            <a:gdLst/>
            <a:ahLst/>
            <a:cxnLst/>
            <a:rect l="0" t="0" r="0" b="0"/>
            <a:pathLst>
              <a:path w="532885" h="532560">
                <a:moveTo>
                  <a:pt x="332358" y="532560"/>
                </a:moveTo>
                <a:lnTo>
                  <a:pt x="243366" y="532560"/>
                </a:lnTo>
                <a:lnTo>
                  <a:pt x="332358" y="421326"/>
                </a:lnTo>
                <a:lnTo>
                  <a:pt x="243366" y="310092"/>
                </a:lnTo>
                <a:lnTo>
                  <a:pt x="332358" y="310092"/>
                </a:lnTo>
                <a:lnTo>
                  <a:pt x="387963" y="376842"/>
                </a:lnTo>
                <a:lnTo>
                  <a:pt x="443592" y="310092"/>
                </a:lnTo>
                <a:lnTo>
                  <a:pt x="532583" y="310092"/>
                </a:lnTo>
                <a:lnTo>
                  <a:pt x="443592" y="421326"/>
                </a:lnTo>
                <a:lnTo>
                  <a:pt x="532583" y="532560"/>
                </a:lnTo>
                <a:lnTo>
                  <a:pt x="443592" y="532560"/>
                </a:lnTo>
                <a:lnTo>
                  <a:pt x="387963" y="465834"/>
                </a:lnTo>
                <a:close/>
                <a:moveTo>
                  <a:pt x="154165" y="505777"/>
                </a:moveTo>
                <a:cubicBezTo>
                  <a:pt x="101873" y="505790"/>
                  <a:pt x="59474" y="463402"/>
                  <a:pt x="59474" y="411109"/>
                </a:cubicBezTo>
                <a:lnTo>
                  <a:pt x="59474" y="352005"/>
                </a:lnTo>
                <a:moveTo>
                  <a:pt x="118648" y="411109"/>
                </a:moveTo>
                <a:lnTo>
                  <a:pt x="59474" y="351935"/>
                </a:lnTo>
                <a:lnTo>
                  <a:pt x="301" y="411109"/>
                </a:lnTo>
                <a:moveTo>
                  <a:pt x="379020" y="27802"/>
                </a:moveTo>
                <a:cubicBezTo>
                  <a:pt x="431313" y="27789"/>
                  <a:pt x="473711" y="70178"/>
                  <a:pt x="473711" y="122470"/>
                </a:cubicBezTo>
                <a:lnTo>
                  <a:pt x="473711" y="193483"/>
                </a:lnTo>
                <a:moveTo>
                  <a:pt x="532885" y="134310"/>
                </a:moveTo>
                <a:lnTo>
                  <a:pt x="473711" y="193483"/>
                </a:lnTo>
                <a:lnTo>
                  <a:pt x="414538" y="134310"/>
                </a:lnTo>
                <a:moveTo>
                  <a:pt x="23678" y="0"/>
                </a:moveTo>
                <a:lnTo>
                  <a:pt x="284027" y="0"/>
                </a:lnTo>
                <a:cubicBezTo>
                  <a:pt x="284027" y="0"/>
                  <a:pt x="307706" y="0"/>
                  <a:pt x="307706" y="23678"/>
                </a:cubicBezTo>
                <a:lnTo>
                  <a:pt x="307706" y="236693"/>
                </a:lnTo>
                <a:cubicBezTo>
                  <a:pt x="307706" y="236693"/>
                  <a:pt x="307706" y="260372"/>
                  <a:pt x="284027" y="260372"/>
                </a:cubicBezTo>
                <a:lnTo>
                  <a:pt x="23678" y="260372"/>
                </a:lnTo>
                <a:cubicBezTo>
                  <a:pt x="23678" y="260372"/>
                  <a:pt x="0" y="260372"/>
                  <a:pt x="0" y="236693"/>
                </a:cubicBezTo>
                <a:lnTo>
                  <a:pt x="0" y="23678"/>
                </a:lnTo>
                <a:cubicBezTo>
                  <a:pt x="0" y="23678"/>
                  <a:pt x="0" y="0"/>
                  <a:pt x="23678" y="0"/>
                </a:cubicBezTo>
                <a:moveTo>
                  <a:pt x="307706" y="71846"/>
                </a:moveTo>
                <a:lnTo>
                  <a:pt x="0" y="71846"/>
                </a:lnTo>
                <a:moveTo>
                  <a:pt x="0" y="134310"/>
                </a:moveTo>
                <a:lnTo>
                  <a:pt x="307706" y="134310"/>
                </a:lnTo>
                <a:moveTo>
                  <a:pt x="307706" y="198534"/>
                </a:moveTo>
                <a:lnTo>
                  <a:pt x="0" y="198534"/>
                </a:lnTo>
                <a:moveTo>
                  <a:pt x="140681" y="260372"/>
                </a:moveTo>
                <a:lnTo>
                  <a:pt x="140681" y="71846"/>
                </a:lnTo>
                <a:moveTo>
                  <a:pt x="223255" y="260372"/>
                </a:moveTo>
                <a:lnTo>
                  <a:pt x="223255" y="71846"/>
                </a:lnTo>
              </a:path>
            </a:pathLst>
          </a:custGeom>
          <a:noFill/>
          <a:ln w="13901">
            <a:solidFill>
              <a:srgbClr val="92BD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2E54F9-776C-D739-5A8B-0BD2F751D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044" y="0"/>
            <a:ext cx="1038084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6E84780-08FB-FA9F-9CCF-3ACBA0CD5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D2ECE-D73A-FE3E-235A-D367F7268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DB18455-0023-391A-F1D6-EEE73150770E}"/>
              </a:ext>
            </a:extLst>
          </p:cNvPr>
          <p:cNvSpPr txBox="1"/>
          <p:nvPr/>
        </p:nvSpPr>
        <p:spPr>
          <a:xfrm>
            <a:off x="999978" y="127027"/>
            <a:ext cx="8619347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3600" b="1" dirty="0">
                <a:solidFill>
                  <a:srgbClr val="484848"/>
                </a:solidFill>
                <a:latin typeface="Roboto"/>
              </a:rPr>
              <a:t>Python Automation for Profile Generation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3A8D71B-4E87-3CB6-2DF1-CCB25667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044" y="0"/>
            <a:ext cx="1038084" cy="6858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3686FC-03DE-B5A2-0351-07B4F1391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6A339EC-CE86-3F69-7239-B59259BDFC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256" y="883836"/>
            <a:ext cx="5586984" cy="584713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6CA67FA-F044-2A69-384C-007F4B9D4B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9456" y="883837"/>
            <a:ext cx="5483665" cy="584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98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4EC80-2C9A-50FD-2718-0EF6DBFF2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EFE2F03-E4FF-4AAA-A234-A3F9CE371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044" y="0"/>
            <a:ext cx="1038084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55B331D-117E-4700-AA15-DEF3051EA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BD086FD-2BA5-CFD3-8758-33A069856F49}"/>
              </a:ext>
            </a:extLst>
          </p:cNvPr>
          <p:cNvSpPr txBox="1"/>
          <p:nvPr/>
        </p:nvSpPr>
        <p:spPr>
          <a:xfrm>
            <a:off x="3163824" y="102795"/>
            <a:ext cx="6272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484848"/>
                </a:solidFill>
                <a:latin typeface="Roboto"/>
              </a:rPr>
              <a:t>Observation Profile </a:t>
            </a:r>
            <a:endParaRPr lang="en-US" sz="36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C3BFA31-82AD-1D4B-E0C0-5F3A68FB14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3208" y="904921"/>
            <a:ext cx="5458968" cy="585455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907FE79-4C8D-D601-FF3A-ED61B1951B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68" y="904921"/>
            <a:ext cx="5338712" cy="585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60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C5B9AAD-4743-4170-FB6F-33E5ED441578}"/>
              </a:ext>
            </a:extLst>
          </p:cNvPr>
          <p:cNvGrpSpPr/>
          <p:nvPr/>
        </p:nvGrpSpPr>
        <p:grpSpPr>
          <a:xfrm>
            <a:off x="823307" y="236075"/>
            <a:ext cx="10882459" cy="6320172"/>
            <a:chOff x="2761619" y="1211243"/>
            <a:chExt cx="6542530" cy="4024279"/>
          </a:xfrm>
        </p:grpSpPr>
        <p:sp>
          <p:nvSpPr>
            <p:cNvPr id="2" name="Rounded Rectangle 1"/>
            <p:cNvSpPr/>
            <p:nvPr/>
          </p:nvSpPr>
          <p:spPr>
            <a:xfrm>
              <a:off x="2887851" y="1903790"/>
              <a:ext cx="1615698" cy="1968123"/>
            </a:xfrm>
            <a:custGeom>
              <a:avLst/>
              <a:gdLst/>
              <a:ahLst/>
              <a:cxnLst/>
              <a:rect l="0" t="0" r="0" b="0"/>
              <a:pathLst>
                <a:path w="1615698" h="1968123">
                  <a:moveTo>
                    <a:pt x="800100" y="129798"/>
                  </a:moveTo>
                  <a:cubicBezTo>
                    <a:pt x="421343" y="129798"/>
                    <a:pt x="114300" y="436841"/>
                    <a:pt x="114300" y="815598"/>
                  </a:cubicBezTo>
                  <a:cubicBezTo>
                    <a:pt x="114300" y="1194354"/>
                    <a:pt x="421343" y="1501398"/>
                    <a:pt x="800100" y="1501398"/>
                  </a:cubicBezTo>
                  <a:cubicBezTo>
                    <a:pt x="1178856" y="1501398"/>
                    <a:pt x="1485900" y="1194354"/>
                    <a:pt x="1485900" y="815598"/>
                  </a:cubicBezTo>
                  <a:cubicBezTo>
                    <a:pt x="1485900" y="436841"/>
                    <a:pt x="1178856" y="129798"/>
                    <a:pt x="800100" y="129798"/>
                  </a:cubicBezTo>
                  <a:close/>
                  <a:moveTo>
                    <a:pt x="0" y="815598"/>
                  </a:moveTo>
                  <a:cubicBezTo>
                    <a:pt x="0" y="657353"/>
                    <a:pt x="46924" y="502662"/>
                    <a:pt x="134841" y="371086"/>
                  </a:cubicBezTo>
                  <a:cubicBezTo>
                    <a:pt x="222757" y="239510"/>
                    <a:pt x="347715" y="136959"/>
                    <a:pt x="493915" y="76402"/>
                  </a:cubicBezTo>
                  <a:cubicBezTo>
                    <a:pt x="640114" y="15844"/>
                    <a:pt x="800987" y="0"/>
                    <a:pt x="956191" y="30872"/>
                  </a:cubicBezTo>
                  <a:cubicBezTo>
                    <a:pt x="1111396" y="61743"/>
                    <a:pt x="1253960" y="137946"/>
                    <a:pt x="1365856" y="249842"/>
                  </a:cubicBezTo>
                  <a:cubicBezTo>
                    <a:pt x="1477752" y="361738"/>
                    <a:pt x="1553954" y="504303"/>
                    <a:pt x="1584826" y="659507"/>
                  </a:cubicBezTo>
                  <a:cubicBezTo>
                    <a:pt x="1615698" y="814711"/>
                    <a:pt x="1599853" y="975584"/>
                    <a:pt x="1539296" y="1121784"/>
                  </a:cubicBezTo>
                  <a:cubicBezTo>
                    <a:pt x="1478738" y="1267983"/>
                    <a:pt x="1376187" y="1392940"/>
                    <a:pt x="1244611" y="1480857"/>
                  </a:cubicBezTo>
                  <a:cubicBezTo>
                    <a:pt x="1113035" y="1568773"/>
                    <a:pt x="963107" y="1615698"/>
                    <a:pt x="804862" y="1615698"/>
                  </a:cubicBezTo>
                  <a:lnTo>
                    <a:pt x="804863" y="1968123"/>
                  </a:lnTo>
                  <a:moveTo>
                    <a:pt x="664887" y="1828649"/>
                  </a:moveTo>
                  <a:lnTo>
                    <a:pt x="804863" y="1968123"/>
                  </a:lnTo>
                  <a:moveTo>
                    <a:pt x="944839" y="1828649"/>
                  </a:moveTo>
                  <a:lnTo>
                    <a:pt x="804863" y="1968123"/>
                  </a:lnTo>
                </a:path>
              </a:pathLst>
            </a:custGeom>
            <a:noFill/>
            <a:ln w="14287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488051" y="1903790"/>
              <a:ext cx="1615698" cy="1968123"/>
            </a:xfrm>
            <a:custGeom>
              <a:avLst/>
              <a:gdLst/>
              <a:ahLst/>
              <a:cxnLst/>
              <a:rect l="0" t="0" r="0" b="0"/>
              <a:pathLst>
                <a:path w="1615698" h="1968123">
                  <a:moveTo>
                    <a:pt x="800100" y="129798"/>
                  </a:moveTo>
                  <a:cubicBezTo>
                    <a:pt x="421343" y="129798"/>
                    <a:pt x="114300" y="436841"/>
                    <a:pt x="114300" y="815598"/>
                  </a:cubicBezTo>
                  <a:cubicBezTo>
                    <a:pt x="114300" y="1194354"/>
                    <a:pt x="421343" y="1501398"/>
                    <a:pt x="800100" y="1501398"/>
                  </a:cubicBezTo>
                  <a:cubicBezTo>
                    <a:pt x="1178856" y="1501398"/>
                    <a:pt x="1485900" y="1194354"/>
                    <a:pt x="1485900" y="815598"/>
                  </a:cubicBezTo>
                  <a:cubicBezTo>
                    <a:pt x="1485900" y="436841"/>
                    <a:pt x="1178856" y="129798"/>
                    <a:pt x="800100" y="129798"/>
                  </a:cubicBezTo>
                  <a:close/>
                  <a:moveTo>
                    <a:pt x="0" y="815598"/>
                  </a:moveTo>
                  <a:cubicBezTo>
                    <a:pt x="0" y="657353"/>
                    <a:pt x="46924" y="502662"/>
                    <a:pt x="134841" y="371086"/>
                  </a:cubicBezTo>
                  <a:cubicBezTo>
                    <a:pt x="222757" y="239510"/>
                    <a:pt x="347715" y="136959"/>
                    <a:pt x="493915" y="76402"/>
                  </a:cubicBezTo>
                  <a:cubicBezTo>
                    <a:pt x="640114" y="15844"/>
                    <a:pt x="800987" y="0"/>
                    <a:pt x="956191" y="30872"/>
                  </a:cubicBezTo>
                  <a:cubicBezTo>
                    <a:pt x="1111396" y="61743"/>
                    <a:pt x="1253960" y="137946"/>
                    <a:pt x="1365856" y="249842"/>
                  </a:cubicBezTo>
                  <a:cubicBezTo>
                    <a:pt x="1477752" y="361738"/>
                    <a:pt x="1553954" y="504303"/>
                    <a:pt x="1584826" y="659507"/>
                  </a:cubicBezTo>
                  <a:cubicBezTo>
                    <a:pt x="1615698" y="814711"/>
                    <a:pt x="1599853" y="975584"/>
                    <a:pt x="1539296" y="1121784"/>
                  </a:cubicBezTo>
                  <a:cubicBezTo>
                    <a:pt x="1478738" y="1267983"/>
                    <a:pt x="1376187" y="1392940"/>
                    <a:pt x="1244611" y="1480857"/>
                  </a:cubicBezTo>
                  <a:cubicBezTo>
                    <a:pt x="1113035" y="1568773"/>
                    <a:pt x="963107" y="1615698"/>
                    <a:pt x="804862" y="1615698"/>
                  </a:cubicBezTo>
                  <a:lnTo>
                    <a:pt x="804863" y="1968123"/>
                  </a:lnTo>
                  <a:moveTo>
                    <a:pt x="664887" y="1828649"/>
                  </a:moveTo>
                  <a:lnTo>
                    <a:pt x="804863" y="1968123"/>
                  </a:lnTo>
                  <a:moveTo>
                    <a:pt x="944839" y="1828649"/>
                  </a:moveTo>
                  <a:lnTo>
                    <a:pt x="804863" y="1968123"/>
                  </a:lnTo>
                </a:path>
              </a:pathLst>
            </a:custGeom>
            <a:noFill/>
            <a:ln w="14287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088251" y="1903790"/>
              <a:ext cx="1615698" cy="1968123"/>
            </a:xfrm>
            <a:custGeom>
              <a:avLst/>
              <a:gdLst/>
              <a:ahLst/>
              <a:cxnLst/>
              <a:rect l="0" t="0" r="0" b="0"/>
              <a:pathLst>
                <a:path w="1615698" h="1968123">
                  <a:moveTo>
                    <a:pt x="800100" y="129798"/>
                  </a:moveTo>
                  <a:cubicBezTo>
                    <a:pt x="421343" y="129798"/>
                    <a:pt x="114300" y="436841"/>
                    <a:pt x="114300" y="815598"/>
                  </a:cubicBezTo>
                  <a:cubicBezTo>
                    <a:pt x="114300" y="1194354"/>
                    <a:pt x="421343" y="1501398"/>
                    <a:pt x="800100" y="1501398"/>
                  </a:cubicBezTo>
                  <a:cubicBezTo>
                    <a:pt x="1178856" y="1501398"/>
                    <a:pt x="1485900" y="1194354"/>
                    <a:pt x="1485900" y="815598"/>
                  </a:cubicBezTo>
                  <a:cubicBezTo>
                    <a:pt x="1485900" y="436841"/>
                    <a:pt x="1178856" y="129798"/>
                    <a:pt x="800100" y="129798"/>
                  </a:cubicBezTo>
                  <a:close/>
                  <a:moveTo>
                    <a:pt x="0" y="815598"/>
                  </a:moveTo>
                  <a:cubicBezTo>
                    <a:pt x="0" y="657353"/>
                    <a:pt x="46924" y="502662"/>
                    <a:pt x="134841" y="371086"/>
                  </a:cubicBezTo>
                  <a:cubicBezTo>
                    <a:pt x="222757" y="239510"/>
                    <a:pt x="347715" y="136959"/>
                    <a:pt x="493915" y="76402"/>
                  </a:cubicBezTo>
                  <a:cubicBezTo>
                    <a:pt x="640114" y="15844"/>
                    <a:pt x="800987" y="0"/>
                    <a:pt x="956191" y="30872"/>
                  </a:cubicBezTo>
                  <a:cubicBezTo>
                    <a:pt x="1111396" y="61743"/>
                    <a:pt x="1253960" y="137946"/>
                    <a:pt x="1365856" y="249842"/>
                  </a:cubicBezTo>
                  <a:cubicBezTo>
                    <a:pt x="1477752" y="361738"/>
                    <a:pt x="1553954" y="504303"/>
                    <a:pt x="1584826" y="659507"/>
                  </a:cubicBezTo>
                  <a:cubicBezTo>
                    <a:pt x="1615698" y="814711"/>
                    <a:pt x="1599853" y="975584"/>
                    <a:pt x="1539296" y="1121784"/>
                  </a:cubicBezTo>
                  <a:cubicBezTo>
                    <a:pt x="1478738" y="1267983"/>
                    <a:pt x="1376187" y="1392940"/>
                    <a:pt x="1244611" y="1480857"/>
                  </a:cubicBezTo>
                  <a:cubicBezTo>
                    <a:pt x="1113035" y="1568773"/>
                    <a:pt x="963107" y="1615698"/>
                    <a:pt x="804862" y="1615698"/>
                  </a:cubicBezTo>
                  <a:lnTo>
                    <a:pt x="804863" y="1968123"/>
                  </a:lnTo>
                  <a:moveTo>
                    <a:pt x="664887" y="1828649"/>
                  </a:moveTo>
                  <a:lnTo>
                    <a:pt x="804863" y="1968123"/>
                  </a:lnTo>
                  <a:moveTo>
                    <a:pt x="944839" y="1828649"/>
                  </a:moveTo>
                  <a:lnTo>
                    <a:pt x="804863" y="1968123"/>
                  </a:lnTo>
                </a:path>
              </a:pathLst>
            </a:custGeom>
            <a:noFill/>
            <a:ln w="14287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688451" y="1903790"/>
              <a:ext cx="1615698" cy="1968123"/>
            </a:xfrm>
            <a:custGeom>
              <a:avLst/>
              <a:gdLst/>
              <a:ahLst/>
              <a:cxnLst/>
              <a:rect l="0" t="0" r="0" b="0"/>
              <a:pathLst>
                <a:path w="1615698" h="1968123">
                  <a:moveTo>
                    <a:pt x="800100" y="129798"/>
                  </a:moveTo>
                  <a:cubicBezTo>
                    <a:pt x="421343" y="129798"/>
                    <a:pt x="114300" y="436841"/>
                    <a:pt x="114300" y="815598"/>
                  </a:cubicBezTo>
                  <a:cubicBezTo>
                    <a:pt x="114300" y="1194354"/>
                    <a:pt x="421343" y="1501398"/>
                    <a:pt x="800100" y="1501398"/>
                  </a:cubicBezTo>
                  <a:cubicBezTo>
                    <a:pt x="1178856" y="1501398"/>
                    <a:pt x="1485900" y="1194354"/>
                    <a:pt x="1485900" y="815598"/>
                  </a:cubicBezTo>
                  <a:cubicBezTo>
                    <a:pt x="1485900" y="436841"/>
                    <a:pt x="1178856" y="129798"/>
                    <a:pt x="800100" y="129798"/>
                  </a:cubicBezTo>
                  <a:close/>
                  <a:moveTo>
                    <a:pt x="0" y="815598"/>
                  </a:moveTo>
                  <a:cubicBezTo>
                    <a:pt x="0" y="657353"/>
                    <a:pt x="46924" y="502662"/>
                    <a:pt x="134841" y="371086"/>
                  </a:cubicBezTo>
                  <a:cubicBezTo>
                    <a:pt x="222757" y="239510"/>
                    <a:pt x="347715" y="136959"/>
                    <a:pt x="493915" y="76402"/>
                  </a:cubicBezTo>
                  <a:cubicBezTo>
                    <a:pt x="640114" y="15844"/>
                    <a:pt x="800987" y="0"/>
                    <a:pt x="956191" y="30872"/>
                  </a:cubicBezTo>
                  <a:cubicBezTo>
                    <a:pt x="1111396" y="61743"/>
                    <a:pt x="1253960" y="137946"/>
                    <a:pt x="1365856" y="249842"/>
                  </a:cubicBezTo>
                  <a:cubicBezTo>
                    <a:pt x="1477752" y="361738"/>
                    <a:pt x="1553954" y="504303"/>
                    <a:pt x="1584826" y="659507"/>
                  </a:cubicBezTo>
                  <a:cubicBezTo>
                    <a:pt x="1615698" y="814711"/>
                    <a:pt x="1599853" y="975584"/>
                    <a:pt x="1539296" y="1121784"/>
                  </a:cubicBezTo>
                  <a:cubicBezTo>
                    <a:pt x="1478738" y="1267983"/>
                    <a:pt x="1376187" y="1392940"/>
                    <a:pt x="1244611" y="1480857"/>
                  </a:cubicBezTo>
                  <a:cubicBezTo>
                    <a:pt x="1113035" y="1568773"/>
                    <a:pt x="963107" y="1615698"/>
                    <a:pt x="804862" y="1615698"/>
                  </a:cubicBezTo>
                  <a:lnTo>
                    <a:pt x="804863" y="1968123"/>
                  </a:lnTo>
                  <a:moveTo>
                    <a:pt x="664887" y="1828649"/>
                  </a:moveTo>
                  <a:lnTo>
                    <a:pt x="804863" y="1968123"/>
                  </a:lnTo>
                  <a:moveTo>
                    <a:pt x="944839" y="1828649"/>
                  </a:moveTo>
                  <a:lnTo>
                    <a:pt x="804863" y="1968123"/>
                  </a:lnTo>
                </a:path>
              </a:pathLst>
            </a:custGeom>
            <a:noFill/>
            <a:ln w="14287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761619" y="1211243"/>
              <a:ext cx="5233025" cy="27436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2800" b="1" dirty="0">
                  <a:solidFill>
                    <a:srgbClr val="484848"/>
                  </a:solidFill>
                  <a:latin typeface="Roboto"/>
                </a:rPr>
                <a:t>Observation Profile </a:t>
              </a:r>
              <a:r>
                <a:rPr lang="en-US" sz="2800" b="1" dirty="0">
                  <a:solidFill>
                    <a:srgbClr val="484848"/>
                  </a:solidFill>
                  <a:latin typeface="Roboto"/>
                </a:rPr>
                <a:t>Custom Elements and Constraints</a:t>
              </a:r>
              <a:endParaRPr sz="2800" b="1" dirty="0">
                <a:solidFill>
                  <a:srgbClr val="484848"/>
                </a:solidFill>
                <a:latin typeface="Roboto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245828" y="4214812"/>
              <a:ext cx="1013212" cy="196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E55753"/>
                  </a:solidFill>
                  <a:latin typeface="Roboto"/>
                </a:rPr>
                <a:t>Required Fields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402" y="4214812"/>
              <a:ext cx="974940" cy="196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4E88E7"/>
                  </a:solidFill>
                  <a:latin typeface="Roboto"/>
                </a:rPr>
                <a:t>Optional Fields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62767" y="4214812"/>
              <a:ext cx="727176" cy="196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3CC583"/>
                  </a:solidFill>
                  <a:latin typeface="Roboto"/>
                </a:rPr>
                <a:t>Fixed Units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81978" y="4214812"/>
              <a:ext cx="952782" cy="1961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E0CB15"/>
                  </a:solidFill>
                  <a:latin typeface="Roboto"/>
                </a:rPr>
                <a:t>Validated Data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45828" y="4451633"/>
              <a:ext cx="970471" cy="7838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600" dirty="0">
                  <a:solidFill>
                    <a:srgbClr val="484848"/>
                  </a:solidFill>
                  <a:latin typeface="Roboto"/>
                </a:rPr>
                <a:t>Systolic and
Diastolic BP are
required fields for
the observation
profile. 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22313" y="4451633"/>
              <a:ext cx="1109248" cy="78388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600" dirty="0">
                  <a:solidFill>
                    <a:srgbClr val="484848"/>
                  </a:solidFill>
                  <a:latin typeface="Roboto"/>
                </a:rPr>
                <a:t>Heart rate,
symptoms, BMI and
lifestyle are optional
fields that can be
added. 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151347" y="4542557"/>
              <a:ext cx="1827069" cy="627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sz="1600" dirty="0">
                  <a:solidFill>
                    <a:srgbClr val="484848"/>
                  </a:solidFill>
                  <a:latin typeface="Roboto"/>
                </a:rPr>
                <a:t>Units are fixed to
mm[H</a:t>
              </a:r>
              <a:r>
                <a:rPr lang="en-US" sz="1600" dirty="0">
                  <a:solidFill>
                    <a:srgbClr val="484848"/>
                  </a:solidFill>
                  <a:latin typeface="Roboto"/>
                </a:rPr>
                <a:t>g], beats/min or kg/m2 as defined by UCUM for</a:t>
              </a:r>
              <a:r>
                <a:rPr sz="1600" dirty="0">
                  <a:solidFill>
                    <a:srgbClr val="484848"/>
                  </a:solidFill>
                  <a:latin typeface="Roboto"/>
                </a:rPr>
                <a:t>
consistency. 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18057" y="4581526"/>
              <a:ext cx="910720" cy="4703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600" dirty="0">
                  <a:solidFill>
                    <a:srgbClr val="484848"/>
                  </a:solidFill>
                  <a:latin typeface="Roboto"/>
                </a:rPr>
                <a:t>Data is validated
using </a:t>
              </a:r>
              <a:r>
                <a:rPr sz="1600" dirty="0">
                  <a:solidFill>
                    <a:srgbClr val="484848"/>
                  </a:solidFill>
                  <a:latin typeface="Roboto"/>
                  <a:hlinkClick r:id="rId2"/>
                </a:rPr>
                <a:t>HAPI FHIR
Validator. </a:t>
              </a:r>
              <a:endParaRPr sz="1600" dirty="0">
                <a:solidFill>
                  <a:srgbClr val="484848"/>
                </a:solidFill>
                <a:latin typeface="Roboto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345051" y="2366962"/>
              <a:ext cx="664368" cy="664368"/>
            </a:xfrm>
            <a:custGeom>
              <a:avLst/>
              <a:gdLst/>
              <a:ahLst/>
              <a:cxnLst/>
              <a:rect l="0" t="0" r="0" b="0"/>
              <a:pathLst>
                <a:path w="664368" h="664368">
                  <a:moveTo>
                    <a:pt x="392906" y="290036"/>
                  </a:moveTo>
                  <a:lnTo>
                    <a:pt x="392906" y="550068"/>
                  </a:lnTo>
                  <a:cubicBezTo>
                    <a:pt x="392906" y="612933"/>
                    <a:pt x="341471" y="664368"/>
                    <a:pt x="278606" y="664368"/>
                  </a:cubicBezTo>
                  <a:lnTo>
                    <a:pt x="135731" y="664368"/>
                  </a:lnTo>
                  <a:cubicBezTo>
                    <a:pt x="72866" y="664368"/>
                    <a:pt x="21431" y="612933"/>
                    <a:pt x="21431" y="550068"/>
                  </a:cubicBezTo>
                  <a:lnTo>
                    <a:pt x="21431" y="135731"/>
                  </a:lnTo>
                  <a:cubicBezTo>
                    <a:pt x="21431" y="72866"/>
                    <a:pt x="72866" y="21431"/>
                    <a:pt x="135731" y="21431"/>
                  </a:cubicBezTo>
                  <a:lnTo>
                    <a:pt x="278606" y="21431"/>
                  </a:lnTo>
                  <a:cubicBezTo>
                    <a:pt x="301466" y="21431"/>
                    <a:pt x="321468" y="27146"/>
                    <a:pt x="338613" y="38576"/>
                  </a:cubicBezTo>
                  <a:moveTo>
                    <a:pt x="278606" y="112871"/>
                  </a:moveTo>
                  <a:lnTo>
                    <a:pt x="278606" y="32861"/>
                  </a:lnTo>
                  <a:moveTo>
                    <a:pt x="150018" y="112871"/>
                  </a:moveTo>
                  <a:lnTo>
                    <a:pt x="150018" y="32861"/>
                  </a:lnTo>
                  <a:moveTo>
                    <a:pt x="278606" y="198596"/>
                  </a:moveTo>
                  <a:lnTo>
                    <a:pt x="278606" y="232886"/>
                  </a:lnTo>
                  <a:moveTo>
                    <a:pt x="150018" y="198596"/>
                  </a:moveTo>
                  <a:lnTo>
                    <a:pt x="150018" y="232886"/>
                  </a:lnTo>
                  <a:moveTo>
                    <a:pt x="278606" y="355758"/>
                  </a:moveTo>
                  <a:lnTo>
                    <a:pt x="278606" y="318611"/>
                  </a:lnTo>
                  <a:moveTo>
                    <a:pt x="150018" y="355758"/>
                  </a:moveTo>
                  <a:lnTo>
                    <a:pt x="150018" y="318611"/>
                  </a:lnTo>
                  <a:moveTo>
                    <a:pt x="278606" y="478631"/>
                  </a:moveTo>
                  <a:lnTo>
                    <a:pt x="278606" y="441483"/>
                  </a:lnTo>
                  <a:moveTo>
                    <a:pt x="150018" y="478631"/>
                  </a:moveTo>
                  <a:lnTo>
                    <a:pt x="150018" y="441483"/>
                  </a:lnTo>
                  <a:moveTo>
                    <a:pt x="278606" y="641508"/>
                  </a:moveTo>
                  <a:lnTo>
                    <a:pt x="278606" y="564356"/>
                  </a:lnTo>
                  <a:moveTo>
                    <a:pt x="150018" y="641508"/>
                  </a:moveTo>
                  <a:lnTo>
                    <a:pt x="150018" y="564356"/>
                  </a:lnTo>
                  <a:moveTo>
                    <a:pt x="424338" y="141446"/>
                  </a:moveTo>
                  <a:cubicBezTo>
                    <a:pt x="424338" y="75163"/>
                    <a:pt x="478071" y="21431"/>
                    <a:pt x="544353" y="21431"/>
                  </a:cubicBezTo>
                  <a:cubicBezTo>
                    <a:pt x="610636" y="21431"/>
                    <a:pt x="664368" y="75163"/>
                    <a:pt x="664368" y="141446"/>
                  </a:cubicBezTo>
                  <a:cubicBezTo>
                    <a:pt x="664368" y="207728"/>
                    <a:pt x="610636" y="261461"/>
                    <a:pt x="544353" y="261461"/>
                  </a:cubicBezTo>
                  <a:cubicBezTo>
                    <a:pt x="478071" y="261461"/>
                    <a:pt x="424338" y="207728"/>
                    <a:pt x="424338" y="141446"/>
                  </a:cubicBezTo>
                  <a:close/>
                  <a:moveTo>
                    <a:pt x="544353" y="270034"/>
                  </a:moveTo>
                  <a:lnTo>
                    <a:pt x="544353" y="412908"/>
                  </a:lnTo>
                  <a:cubicBezTo>
                    <a:pt x="544353" y="444341"/>
                    <a:pt x="532923" y="475773"/>
                    <a:pt x="510063" y="495776"/>
                  </a:cubicBezTo>
                  <a:cubicBezTo>
                    <a:pt x="487203" y="515778"/>
                    <a:pt x="458628" y="527208"/>
                    <a:pt x="427196" y="527208"/>
                  </a:cubicBezTo>
                  <a:lnTo>
                    <a:pt x="401478" y="527208"/>
                  </a:lnTo>
                  <a:moveTo>
                    <a:pt x="0" y="0"/>
                  </a:moveTo>
                  <a:moveTo>
                    <a:pt x="544353" y="141447"/>
                  </a:moveTo>
                  <a:lnTo>
                    <a:pt x="575786" y="110014"/>
                  </a:lnTo>
                </a:path>
              </a:pathLst>
            </a:custGeom>
            <a:noFill/>
            <a:ln w="14287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59538" y="2335530"/>
              <a:ext cx="657224" cy="686458"/>
            </a:xfrm>
            <a:custGeom>
              <a:avLst/>
              <a:gdLst/>
              <a:ahLst/>
              <a:cxnLst/>
              <a:rect l="0" t="0" r="0" b="0"/>
              <a:pathLst>
                <a:path w="657224" h="686458">
                  <a:moveTo>
                    <a:pt x="0" y="434768"/>
                  </a:moveTo>
                  <a:lnTo>
                    <a:pt x="164306" y="434768"/>
                  </a:lnTo>
                  <a:cubicBezTo>
                    <a:pt x="168803" y="434768"/>
                    <a:pt x="173038" y="432651"/>
                    <a:pt x="175736" y="429053"/>
                  </a:cubicBezTo>
                  <a:lnTo>
                    <a:pt x="202196" y="393792"/>
                  </a:lnTo>
                  <a:cubicBezTo>
                    <a:pt x="204975" y="390080"/>
                    <a:pt x="209383" y="387949"/>
                    <a:pt x="214017" y="388074"/>
                  </a:cubicBezTo>
                  <a:cubicBezTo>
                    <a:pt x="218652" y="388198"/>
                    <a:pt x="222938" y="390565"/>
                    <a:pt x="225513" y="394420"/>
                  </a:cubicBezTo>
                  <a:lnTo>
                    <a:pt x="257803" y="442998"/>
                  </a:lnTo>
                  <a:cubicBezTo>
                    <a:pt x="260630" y="447231"/>
                    <a:pt x="265496" y="449641"/>
                    <a:pt x="270577" y="449323"/>
                  </a:cubicBezTo>
                  <a:cubicBezTo>
                    <a:pt x="275658" y="449005"/>
                    <a:pt x="280186" y="446008"/>
                    <a:pt x="282463" y="441455"/>
                  </a:cubicBezTo>
                  <a:lnTo>
                    <a:pt x="326469" y="353444"/>
                  </a:lnTo>
                  <a:cubicBezTo>
                    <a:pt x="329102" y="348173"/>
                    <a:pt x="334701" y="345060"/>
                    <a:pt x="340568" y="345603"/>
                  </a:cubicBezTo>
                  <a:cubicBezTo>
                    <a:pt x="346435" y="346147"/>
                    <a:pt x="351366" y="350236"/>
                    <a:pt x="352986" y="355901"/>
                  </a:cubicBezTo>
                  <a:lnTo>
                    <a:pt x="389962" y="485317"/>
                  </a:lnTo>
                  <a:cubicBezTo>
                    <a:pt x="391575" y="490986"/>
                    <a:pt x="396503" y="495082"/>
                    <a:pt x="402371" y="495632"/>
                  </a:cubicBezTo>
                  <a:cubicBezTo>
                    <a:pt x="408238" y="496182"/>
                    <a:pt x="413842" y="493073"/>
                    <a:pt x="416480" y="487803"/>
                  </a:cubicBezTo>
                  <a:lnTo>
                    <a:pt x="438968" y="442826"/>
                  </a:lnTo>
                  <a:cubicBezTo>
                    <a:pt x="441383" y="437981"/>
                    <a:pt x="446328" y="434917"/>
                    <a:pt x="451741" y="434911"/>
                  </a:cubicBezTo>
                  <a:lnTo>
                    <a:pt x="657224" y="434911"/>
                  </a:lnTo>
                  <a:moveTo>
                    <a:pt x="54606" y="377590"/>
                  </a:moveTo>
                  <a:cubicBezTo>
                    <a:pt x="37960" y="338393"/>
                    <a:pt x="29118" y="296327"/>
                    <a:pt x="28575" y="253745"/>
                  </a:cubicBezTo>
                  <a:cubicBezTo>
                    <a:pt x="28575" y="17144"/>
                    <a:pt x="294779" y="0"/>
                    <a:pt x="328612" y="220027"/>
                  </a:cubicBezTo>
                  <a:cubicBezTo>
                    <a:pt x="362445" y="0"/>
                    <a:pt x="628650" y="17144"/>
                    <a:pt x="628650" y="236858"/>
                  </a:cubicBezTo>
                  <a:cubicBezTo>
                    <a:pt x="627300" y="285816"/>
                    <a:pt x="615152" y="333871"/>
                    <a:pt x="593074" y="377590"/>
                  </a:cubicBezTo>
                  <a:moveTo>
                    <a:pt x="522236" y="491890"/>
                  </a:moveTo>
                  <a:cubicBezTo>
                    <a:pt x="467757" y="562002"/>
                    <a:pt x="405633" y="625823"/>
                    <a:pt x="337013" y="682170"/>
                  </a:cubicBezTo>
                  <a:cubicBezTo>
                    <a:pt x="332033" y="686224"/>
                    <a:pt x="324962" y="686458"/>
                    <a:pt x="319725" y="682742"/>
                  </a:cubicBezTo>
                  <a:cubicBezTo>
                    <a:pt x="244488" y="629163"/>
                    <a:pt x="177494" y="564864"/>
                    <a:pt x="120872" y="491890"/>
                  </a:cubicBezTo>
                </a:path>
              </a:pathLst>
            </a:custGeom>
            <a:noFill/>
            <a:ln w="14287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32676" y="2354188"/>
              <a:ext cx="685693" cy="685693"/>
            </a:xfrm>
            <a:custGeom>
              <a:avLst/>
              <a:gdLst/>
              <a:ahLst/>
              <a:cxnLst/>
              <a:rect l="0" t="0" r="0" b="0"/>
              <a:pathLst>
                <a:path w="685693" h="685693">
                  <a:moveTo>
                    <a:pt x="565387" y="60238"/>
                  </a:moveTo>
                  <a:cubicBezTo>
                    <a:pt x="570966" y="54661"/>
                    <a:pt x="580010" y="54661"/>
                    <a:pt x="585590" y="60238"/>
                  </a:cubicBezTo>
                  <a:lnTo>
                    <a:pt x="680116" y="154764"/>
                  </a:lnTo>
                  <a:cubicBezTo>
                    <a:pt x="685693" y="160344"/>
                    <a:pt x="685693" y="169388"/>
                    <a:pt x="680116" y="174967"/>
                  </a:cubicBezTo>
                  <a:lnTo>
                    <a:pt x="174967" y="680116"/>
                  </a:lnTo>
                  <a:cubicBezTo>
                    <a:pt x="169388" y="685693"/>
                    <a:pt x="160344" y="685693"/>
                    <a:pt x="154764" y="680116"/>
                  </a:cubicBezTo>
                  <a:lnTo>
                    <a:pt x="60238" y="585590"/>
                  </a:lnTo>
                  <a:cubicBezTo>
                    <a:pt x="54661" y="580010"/>
                    <a:pt x="54661" y="570966"/>
                    <a:pt x="60238" y="565387"/>
                  </a:cubicBezTo>
                  <a:lnTo>
                    <a:pt x="110759" y="514867"/>
                  </a:lnTo>
                  <a:cubicBezTo>
                    <a:pt x="0" y="403134"/>
                    <a:pt x="394" y="222888"/>
                    <a:pt x="111641" y="111641"/>
                  </a:cubicBezTo>
                  <a:cubicBezTo>
                    <a:pt x="222888" y="394"/>
                    <a:pt x="403134" y="0"/>
                    <a:pt x="514866" y="110759"/>
                  </a:cubicBezTo>
                  <a:close/>
                  <a:moveTo>
                    <a:pt x="434056" y="191569"/>
                  </a:moveTo>
                  <a:cubicBezTo>
                    <a:pt x="367089" y="124642"/>
                    <a:pt x="258552" y="124658"/>
                    <a:pt x="191605" y="191605"/>
                  </a:cubicBezTo>
                  <a:cubicBezTo>
                    <a:pt x="124658" y="258552"/>
                    <a:pt x="124642" y="367089"/>
                    <a:pt x="191569" y="434056"/>
                  </a:cubicBezTo>
                  <a:close/>
                  <a:moveTo>
                    <a:pt x="164851" y="589190"/>
                  </a:moveTo>
                  <a:lnTo>
                    <a:pt x="215372" y="639682"/>
                  </a:lnTo>
                  <a:moveTo>
                    <a:pt x="225487" y="528554"/>
                  </a:moveTo>
                  <a:lnTo>
                    <a:pt x="275979" y="579074"/>
                  </a:lnTo>
                  <a:moveTo>
                    <a:pt x="286095" y="467946"/>
                  </a:moveTo>
                  <a:lnTo>
                    <a:pt x="336616" y="518467"/>
                  </a:lnTo>
                  <a:moveTo>
                    <a:pt x="397223" y="457831"/>
                  </a:moveTo>
                  <a:lnTo>
                    <a:pt x="346703" y="407339"/>
                  </a:lnTo>
                  <a:moveTo>
                    <a:pt x="407339" y="346703"/>
                  </a:moveTo>
                  <a:lnTo>
                    <a:pt x="457831" y="397223"/>
                  </a:lnTo>
                  <a:moveTo>
                    <a:pt x="467946" y="286095"/>
                  </a:moveTo>
                  <a:lnTo>
                    <a:pt x="518467" y="336616"/>
                  </a:lnTo>
                  <a:moveTo>
                    <a:pt x="528554" y="225487"/>
                  </a:moveTo>
                  <a:lnTo>
                    <a:pt x="579074" y="275979"/>
                  </a:lnTo>
                  <a:moveTo>
                    <a:pt x="639682" y="215372"/>
                  </a:moveTo>
                  <a:lnTo>
                    <a:pt x="589190" y="164851"/>
                  </a:lnTo>
                </a:path>
              </a:pathLst>
            </a:custGeom>
            <a:noFill/>
            <a:ln w="14287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60395" y="2381251"/>
              <a:ext cx="656310" cy="657225"/>
            </a:xfrm>
            <a:custGeom>
              <a:avLst/>
              <a:gdLst/>
              <a:ahLst/>
              <a:cxnLst/>
              <a:rect l="0" t="0" r="0" b="0"/>
              <a:pathLst>
                <a:path w="656310" h="657225">
                  <a:moveTo>
                    <a:pt x="245973" y="481917"/>
                  </a:moveTo>
                  <a:lnTo>
                    <a:pt x="58435" y="481917"/>
                  </a:lnTo>
                  <a:cubicBezTo>
                    <a:pt x="26173" y="481917"/>
                    <a:pt x="15" y="455772"/>
                    <a:pt x="0" y="423510"/>
                  </a:cubicBezTo>
                  <a:lnTo>
                    <a:pt x="0" y="58407"/>
                  </a:lnTo>
                  <a:cubicBezTo>
                    <a:pt x="15" y="26145"/>
                    <a:pt x="26173" y="0"/>
                    <a:pt x="58435" y="0"/>
                  </a:cubicBezTo>
                  <a:lnTo>
                    <a:pt x="496547" y="0"/>
                  </a:lnTo>
                  <a:cubicBezTo>
                    <a:pt x="528805" y="0"/>
                    <a:pt x="554955" y="26149"/>
                    <a:pt x="554955" y="58407"/>
                  </a:cubicBezTo>
                  <a:lnTo>
                    <a:pt x="554955" y="248259"/>
                  </a:lnTo>
                  <a:moveTo>
                    <a:pt x="0" y="114071"/>
                  </a:moveTo>
                  <a:lnTo>
                    <a:pt x="554955" y="114071"/>
                  </a:lnTo>
                  <a:moveTo>
                    <a:pt x="269433" y="356473"/>
                  </a:moveTo>
                  <a:lnTo>
                    <a:pt x="0" y="356473"/>
                  </a:lnTo>
                  <a:moveTo>
                    <a:pt x="554955" y="235458"/>
                  </a:moveTo>
                  <a:lnTo>
                    <a:pt x="0" y="235458"/>
                  </a:lnTo>
                  <a:moveTo>
                    <a:pt x="226685" y="114071"/>
                  </a:moveTo>
                  <a:lnTo>
                    <a:pt x="226685" y="481917"/>
                  </a:lnTo>
                  <a:moveTo>
                    <a:pt x="389191" y="248259"/>
                  </a:moveTo>
                  <a:lnTo>
                    <a:pt x="389191" y="114071"/>
                  </a:lnTo>
                  <a:moveTo>
                    <a:pt x="481060" y="657224"/>
                  </a:moveTo>
                  <a:cubicBezTo>
                    <a:pt x="384271" y="657224"/>
                    <a:pt x="305809" y="578762"/>
                    <a:pt x="305809" y="481974"/>
                  </a:cubicBezTo>
                  <a:cubicBezTo>
                    <a:pt x="305809" y="385186"/>
                    <a:pt x="384271" y="306724"/>
                    <a:pt x="481060" y="306724"/>
                  </a:cubicBezTo>
                  <a:cubicBezTo>
                    <a:pt x="577848" y="306724"/>
                    <a:pt x="656310" y="385186"/>
                    <a:pt x="656310" y="481974"/>
                  </a:cubicBezTo>
                  <a:cubicBezTo>
                    <a:pt x="656310" y="578762"/>
                    <a:pt x="577848" y="657225"/>
                    <a:pt x="481060" y="657225"/>
                  </a:cubicBezTo>
                  <a:close/>
                  <a:moveTo>
                    <a:pt x="400792" y="502920"/>
                  </a:moveTo>
                  <a:lnTo>
                    <a:pt x="442855" y="546639"/>
                  </a:lnTo>
                  <a:cubicBezTo>
                    <a:pt x="447086" y="551104"/>
                    <a:pt x="453092" y="553442"/>
                    <a:pt x="459228" y="553012"/>
                  </a:cubicBezTo>
                  <a:cubicBezTo>
                    <a:pt x="465379" y="552516"/>
                    <a:pt x="470997" y="549325"/>
                    <a:pt x="474573" y="544296"/>
                  </a:cubicBezTo>
                  <a:lnTo>
                    <a:pt x="556012" y="431168"/>
                  </a:lnTo>
                </a:path>
              </a:pathLst>
            </a:custGeom>
            <a:noFill/>
            <a:ln w="14287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6394400-04AC-8335-E63C-2FF0F1E94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0044" y="0"/>
            <a:ext cx="1038084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BC3D21-EA69-82B7-880B-D020BDADD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6314CFE-9C6E-DCF9-356E-97C496C5A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044" y="0"/>
            <a:ext cx="1038084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A81F5A2-8EC2-872E-C297-1B50F5F2B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A81834-4D4E-1FFF-3169-9C6CC67A1EFA}"/>
              </a:ext>
            </a:extLst>
          </p:cNvPr>
          <p:cNvSpPr txBox="1"/>
          <p:nvPr/>
        </p:nvSpPr>
        <p:spPr>
          <a:xfrm>
            <a:off x="2871216" y="102795"/>
            <a:ext cx="564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Validation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04D781-B80D-D5B9-8AFD-15DC219FCB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" y="868679"/>
            <a:ext cx="9948672" cy="59893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A1831-FA2C-52A1-C7C1-F6EA26441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EE8835F-83B1-060D-5CA8-38141C16F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044" y="0"/>
            <a:ext cx="1038084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882519-797C-39E9-3C28-2409912F1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260B51-E9BD-B56A-D778-3B4B4EB6CD5C}"/>
              </a:ext>
            </a:extLst>
          </p:cNvPr>
          <p:cNvSpPr txBox="1"/>
          <p:nvPr/>
        </p:nvSpPr>
        <p:spPr>
          <a:xfrm>
            <a:off x="2871216" y="102795"/>
            <a:ext cx="5641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Validation 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05BF0D-F841-5D2D-339C-BC43C9F21F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832" y="896112"/>
            <a:ext cx="10980344" cy="568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56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5B661-52EC-27B0-CBD7-053569628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ACB266E-6692-BF5B-5BA1-C4E309454C75}"/>
              </a:ext>
            </a:extLst>
          </p:cNvPr>
          <p:cNvGrpSpPr/>
          <p:nvPr/>
        </p:nvGrpSpPr>
        <p:grpSpPr>
          <a:xfrm>
            <a:off x="1060704" y="396978"/>
            <a:ext cx="10222992" cy="6299144"/>
            <a:chOff x="3687951" y="1276351"/>
            <a:chExt cx="4816098" cy="4108053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6F7DB9FF-D0EA-4D42-113C-D8149A7B6607}"/>
                </a:ext>
              </a:extLst>
            </p:cNvPr>
            <p:cNvSpPr/>
            <p:nvPr/>
          </p:nvSpPr>
          <p:spPr>
            <a:xfrm>
              <a:off x="3687951" y="1903790"/>
              <a:ext cx="1615698" cy="1968123"/>
            </a:xfrm>
            <a:custGeom>
              <a:avLst/>
              <a:gdLst/>
              <a:ahLst/>
              <a:cxnLst/>
              <a:rect l="0" t="0" r="0" b="0"/>
              <a:pathLst>
                <a:path w="1615698" h="1968123">
                  <a:moveTo>
                    <a:pt x="800100" y="129798"/>
                  </a:moveTo>
                  <a:cubicBezTo>
                    <a:pt x="421343" y="129798"/>
                    <a:pt x="114300" y="436841"/>
                    <a:pt x="114300" y="815598"/>
                  </a:cubicBezTo>
                  <a:cubicBezTo>
                    <a:pt x="114300" y="1194354"/>
                    <a:pt x="421343" y="1501398"/>
                    <a:pt x="800100" y="1501398"/>
                  </a:cubicBezTo>
                  <a:cubicBezTo>
                    <a:pt x="1178856" y="1501398"/>
                    <a:pt x="1485900" y="1194354"/>
                    <a:pt x="1485900" y="815598"/>
                  </a:cubicBezTo>
                  <a:cubicBezTo>
                    <a:pt x="1485900" y="436841"/>
                    <a:pt x="1178856" y="129798"/>
                    <a:pt x="800100" y="129798"/>
                  </a:cubicBezTo>
                  <a:close/>
                  <a:moveTo>
                    <a:pt x="0" y="815598"/>
                  </a:moveTo>
                  <a:cubicBezTo>
                    <a:pt x="0" y="657353"/>
                    <a:pt x="46924" y="502662"/>
                    <a:pt x="134841" y="371086"/>
                  </a:cubicBezTo>
                  <a:cubicBezTo>
                    <a:pt x="222757" y="239510"/>
                    <a:pt x="347715" y="136959"/>
                    <a:pt x="493915" y="76402"/>
                  </a:cubicBezTo>
                  <a:cubicBezTo>
                    <a:pt x="640114" y="15844"/>
                    <a:pt x="800987" y="0"/>
                    <a:pt x="956191" y="30872"/>
                  </a:cubicBezTo>
                  <a:cubicBezTo>
                    <a:pt x="1111396" y="61743"/>
                    <a:pt x="1253960" y="137946"/>
                    <a:pt x="1365856" y="249842"/>
                  </a:cubicBezTo>
                  <a:cubicBezTo>
                    <a:pt x="1477752" y="361738"/>
                    <a:pt x="1553954" y="504303"/>
                    <a:pt x="1584826" y="659507"/>
                  </a:cubicBezTo>
                  <a:cubicBezTo>
                    <a:pt x="1615698" y="814711"/>
                    <a:pt x="1599853" y="975584"/>
                    <a:pt x="1539296" y="1121784"/>
                  </a:cubicBezTo>
                  <a:cubicBezTo>
                    <a:pt x="1478738" y="1267983"/>
                    <a:pt x="1376187" y="1392940"/>
                    <a:pt x="1244611" y="1480857"/>
                  </a:cubicBezTo>
                  <a:cubicBezTo>
                    <a:pt x="1113035" y="1568773"/>
                    <a:pt x="963107" y="1615698"/>
                    <a:pt x="804862" y="1615698"/>
                  </a:cubicBezTo>
                  <a:lnTo>
                    <a:pt x="804863" y="1968123"/>
                  </a:lnTo>
                  <a:moveTo>
                    <a:pt x="664887" y="1828649"/>
                  </a:moveTo>
                  <a:lnTo>
                    <a:pt x="804863" y="1968123"/>
                  </a:lnTo>
                  <a:moveTo>
                    <a:pt x="944839" y="1828649"/>
                  </a:moveTo>
                  <a:lnTo>
                    <a:pt x="804863" y="1968123"/>
                  </a:lnTo>
                </a:path>
              </a:pathLst>
            </a:custGeom>
            <a:noFill/>
            <a:ln w="14287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F7E594F0-99F2-FB55-E9F3-F87816EDC6BF}"/>
                </a:ext>
              </a:extLst>
            </p:cNvPr>
            <p:cNvSpPr/>
            <p:nvPr/>
          </p:nvSpPr>
          <p:spPr>
            <a:xfrm>
              <a:off x="5288151" y="1903790"/>
              <a:ext cx="1615698" cy="1968123"/>
            </a:xfrm>
            <a:custGeom>
              <a:avLst/>
              <a:gdLst/>
              <a:ahLst/>
              <a:cxnLst/>
              <a:rect l="0" t="0" r="0" b="0"/>
              <a:pathLst>
                <a:path w="1615698" h="1968123">
                  <a:moveTo>
                    <a:pt x="800100" y="129798"/>
                  </a:moveTo>
                  <a:cubicBezTo>
                    <a:pt x="421343" y="129798"/>
                    <a:pt x="114300" y="436841"/>
                    <a:pt x="114300" y="815598"/>
                  </a:cubicBezTo>
                  <a:cubicBezTo>
                    <a:pt x="114300" y="1194354"/>
                    <a:pt x="421343" y="1501398"/>
                    <a:pt x="800100" y="1501398"/>
                  </a:cubicBezTo>
                  <a:cubicBezTo>
                    <a:pt x="1178856" y="1501398"/>
                    <a:pt x="1485900" y="1194354"/>
                    <a:pt x="1485900" y="815598"/>
                  </a:cubicBezTo>
                  <a:cubicBezTo>
                    <a:pt x="1485900" y="436841"/>
                    <a:pt x="1178856" y="129798"/>
                    <a:pt x="800100" y="129798"/>
                  </a:cubicBezTo>
                  <a:close/>
                  <a:moveTo>
                    <a:pt x="0" y="815598"/>
                  </a:moveTo>
                  <a:cubicBezTo>
                    <a:pt x="0" y="657353"/>
                    <a:pt x="46924" y="502662"/>
                    <a:pt x="134841" y="371086"/>
                  </a:cubicBezTo>
                  <a:cubicBezTo>
                    <a:pt x="222757" y="239510"/>
                    <a:pt x="347715" y="136959"/>
                    <a:pt x="493915" y="76402"/>
                  </a:cubicBezTo>
                  <a:cubicBezTo>
                    <a:pt x="640114" y="15844"/>
                    <a:pt x="800987" y="0"/>
                    <a:pt x="956191" y="30872"/>
                  </a:cubicBezTo>
                  <a:cubicBezTo>
                    <a:pt x="1111396" y="61743"/>
                    <a:pt x="1253960" y="137946"/>
                    <a:pt x="1365856" y="249842"/>
                  </a:cubicBezTo>
                  <a:cubicBezTo>
                    <a:pt x="1477752" y="361738"/>
                    <a:pt x="1553954" y="504303"/>
                    <a:pt x="1584826" y="659507"/>
                  </a:cubicBezTo>
                  <a:cubicBezTo>
                    <a:pt x="1615698" y="814711"/>
                    <a:pt x="1599853" y="975584"/>
                    <a:pt x="1539296" y="1121784"/>
                  </a:cubicBezTo>
                  <a:cubicBezTo>
                    <a:pt x="1478738" y="1267983"/>
                    <a:pt x="1376187" y="1392940"/>
                    <a:pt x="1244611" y="1480857"/>
                  </a:cubicBezTo>
                  <a:cubicBezTo>
                    <a:pt x="1113035" y="1568773"/>
                    <a:pt x="963107" y="1615698"/>
                    <a:pt x="804862" y="1615698"/>
                  </a:cubicBezTo>
                  <a:lnTo>
                    <a:pt x="804863" y="1968123"/>
                  </a:lnTo>
                  <a:moveTo>
                    <a:pt x="664887" y="1828649"/>
                  </a:moveTo>
                  <a:lnTo>
                    <a:pt x="804863" y="1968123"/>
                  </a:lnTo>
                  <a:moveTo>
                    <a:pt x="944839" y="1828649"/>
                  </a:moveTo>
                  <a:lnTo>
                    <a:pt x="804863" y="1968123"/>
                  </a:lnTo>
                </a:path>
              </a:pathLst>
            </a:custGeom>
            <a:noFill/>
            <a:ln w="14287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8337AD4-C8B1-1043-CAB4-7A979277337B}"/>
                </a:ext>
              </a:extLst>
            </p:cNvPr>
            <p:cNvSpPr/>
            <p:nvPr/>
          </p:nvSpPr>
          <p:spPr>
            <a:xfrm>
              <a:off x="6888351" y="1903790"/>
              <a:ext cx="1615698" cy="1968123"/>
            </a:xfrm>
            <a:custGeom>
              <a:avLst/>
              <a:gdLst/>
              <a:ahLst/>
              <a:cxnLst/>
              <a:rect l="0" t="0" r="0" b="0"/>
              <a:pathLst>
                <a:path w="1615698" h="1968123">
                  <a:moveTo>
                    <a:pt x="800100" y="129798"/>
                  </a:moveTo>
                  <a:cubicBezTo>
                    <a:pt x="421343" y="129798"/>
                    <a:pt x="114300" y="436841"/>
                    <a:pt x="114300" y="815598"/>
                  </a:cubicBezTo>
                  <a:cubicBezTo>
                    <a:pt x="114300" y="1194354"/>
                    <a:pt x="421343" y="1501398"/>
                    <a:pt x="800100" y="1501398"/>
                  </a:cubicBezTo>
                  <a:cubicBezTo>
                    <a:pt x="1178856" y="1501398"/>
                    <a:pt x="1485900" y="1194354"/>
                    <a:pt x="1485900" y="815598"/>
                  </a:cubicBezTo>
                  <a:cubicBezTo>
                    <a:pt x="1485900" y="436841"/>
                    <a:pt x="1178856" y="129798"/>
                    <a:pt x="800100" y="129798"/>
                  </a:cubicBezTo>
                  <a:close/>
                  <a:moveTo>
                    <a:pt x="0" y="815598"/>
                  </a:moveTo>
                  <a:cubicBezTo>
                    <a:pt x="0" y="657353"/>
                    <a:pt x="46924" y="502662"/>
                    <a:pt x="134841" y="371086"/>
                  </a:cubicBezTo>
                  <a:cubicBezTo>
                    <a:pt x="222757" y="239510"/>
                    <a:pt x="347715" y="136959"/>
                    <a:pt x="493915" y="76402"/>
                  </a:cubicBezTo>
                  <a:cubicBezTo>
                    <a:pt x="640114" y="15844"/>
                    <a:pt x="800987" y="0"/>
                    <a:pt x="956191" y="30872"/>
                  </a:cubicBezTo>
                  <a:cubicBezTo>
                    <a:pt x="1111396" y="61743"/>
                    <a:pt x="1253960" y="137946"/>
                    <a:pt x="1365856" y="249842"/>
                  </a:cubicBezTo>
                  <a:cubicBezTo>
                    <a:pt x="1477752" y="361738"/>
                    <a:pt x="1553954" y="504303"/>
                    <a:pt x="1584826" y="659507"/>
                  </a:cubicBezTo>
                  <a:cubicBezTo>
                    <a:pt x="1615698" y="814711"/>
                    <a:pt x="1599853" y="975584"/>
                    <a:pt x="1539296" y="1121784"/>
                  </a:cubicBezTo>
                  <a:cubicBezTo>
                    <a:pt x="1478738" y="1267983"/>
                    <a:pt x="1376187" y="1392940"/>
                    <a:pt x="1244611" y="1480857"/>
                  </a:cubicBezTo>
                  <a:cubicBezTo>
                    <a:pt x="1113035" y="1568773"/>
                    <a:pt x="963107" y="1615698"/>
                    <a:pt x="804862" y="1615698"/>
                  </a:cubicBezTo>
                  <a:lnTo>
                    <a:pt x="804863" y="1968123"/>
                  </a:lnTo>
                  <a:moveTo>
                    <a:pt x="664887" y="1828649"/>
                  </a:moveTo>
                  <a:lnTo>
                    <a:pt x="804863" y="1968123"/>
                  </a:lnTo>
                  <a:moveTo>
                    <a:pt x="944839" y="1828649"/>
                  </a:moveTo>
                  <a:lnTo>
                    <a:pt x="804863" y="1968123"/>
                  </a:lnTo>
                </a:path>
              </a:pathLst>
            </a:custGeom>
            <a:noFill/>
            <a:ln w="14287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1FF8A1-33B0-41EE-BFC0-550780C51DEA}"/>
                </a:ext>
              </a:extLst>
            </p:cNvPr>
            <p:cNvSpPr txBox="1"/>
            <p:nvPr/>
          </p:nvSpPr>
          <p:spPr>
            <a:xfrm>
              <a:off x="5214674" y="1276351"/>
              <a:ext cx="1884885" cy="3658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3600" b="1" dirty="0">
                  <a:solidFill>
                    <a:srgbClr val="484848"/>
                  </a:solidFill>
                  <a:latin typeface="Roboto"/>
                </a:rPr>
                <a:t>Validation Results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66A9D6-BDB7-9FFE-C1E7-8852AAB3E728}"/>
                </a:ext>
              </a:extLst>
            </p:cNvPr>
            <p:cNvSpPr txBox="1"/>
            <p:nvPr/>
          </p:nvSpPr>
          <p:spPr>
            <a:xfrm>
              <a:off x="4236847" y="4214814"/>
              <a:ext cx="550226" cy="3658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3CC583"/>
                  </a:solidFill>
                  <a:latin typeface="Roboto"/>
                </a:rPr>
                <a:t>Resources
Validated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40E582E-6BBA-D08E-D2D6-518951484A7C}"/>
                </a:ext>
              </a:extLst>
            </p:cNvPr>
            <p:cNvSpPr txBox="1"/>
            <p:nvPr/>
          </p:nvSpPr>
          <p:spPr>
            <a:xfrm>
              <a:off x="5839473" y="4214814"/>
              <a:ext cx="620809" cy="36583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4E88E7"/>
                  </a:solidFill>
                  <a:latin typeface="Roboto"/>
                </a:rPr>
                <a:t>Profiles
Customized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AA964C-1DB7-1711-585F-29083AB20A9B}"/>
                </a:ext>
              </a:extLst>
            </p:cNvPr>
            <p:cNvSpPr txBox="1"/>
            <p:nvPr/>
          </p:nvSpPr>
          <p:spPr>
            <a:xfrm>
              <a:off x="7506922" y="4214813"/>
              <a:ext cx="418685" cy="18291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DE8431"/>
                  </a:solidFill>
                  <a:latin typeface="Roboto"/>
                </a:rPr>
                <a:t>Ensures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8461F6-3C50-69D6-695B-5D3AE0CD13CC}"/>
                </a:ext>
              </a:extLst>
            </p:cNvPr>
            <p:cNvSpPr txBox="1"/>
            <p:nvPr/>
          </p:nvSpPr>
          <p:spPr>
            <a:xfrm>
              <a:off x="7361874" y="4581525"/>
              <a:ext cx="830701" cy="80287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600" dirty="0">
                  <a:solidFill>
                    <a:srgbClr val="484848"/>
                  </a:solidFill>
                  <a:latin typeface="Roboto"/>
                </a:rPr>
                <a:t>Ensures
interoperability,
semantic accuracy,
and readiness for
EHR integration.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0D28556-6F45-645C-EB62-AC4F6631C4C4}"/>
                </a:ext>
              </a:extLst>
            </p:cNvPr>
            <p:cNvSpPr txBox="1"/>
            <p:nvPr/>
          </p:nvSpPr>
          <p:spPr>
            <a:xfrm>
              <a:off x="4096197" y="4709523"/>
              <a:ext cx="916036" cy="48172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lang="en-US" sz="1600" dirty="0">
                  <a:solidFill>
                    <a:srgbClr val="484848"/>
                  </a:solidFill>
                  <a:latin typeface="Roboto"/>
                </a:rPr>
                <a:t>All the </a:t>
              </a:r>
              <a:r>
                <a:rPr sz="1600" dirty="0">
                  <a:solidFill>
                    <a:srgbClr val="484848"/>
                  </a:solidFill>
                  <a:latin typeface="Roboto"/>
                </a:rPr>
                <a:t>resources are
validated and JSON-
ready.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110A16-8E09-85A3-BB1F-E25C04578741}"/>
                </a:ext>
              </a:extLst>
            </p:cNvPr>
            <p:cNvSpPr txBox="1"/>
            <p:nvPr/>
          </p:nvSpPr>
          <p:spPr>
            <a:xfrm>
              <a:off x="5756429" y="4709523"/>
              <a:ext cx="824659" cy="642303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600" dirty="0">
                  <a:solidFill>
                    <a:srgbClr val="484848"/>
                  </a:solidFill>
                  <a:latin typeface="Roboto"/>
                </a:rPr>
                <a:t>Profiles are
customized and
harmonized across
domains.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49B95EE-28CF-54F4-F443-049608174CF0}"/>
                </a:ext>
              </a:extLst>
            </p:cNvPr>
            <p:cNvSpPr/>
            <p:nvPr/>
          </p:nvSpPr>
          <p:spPr>
            <a:xfrm>
              <a:off x="4203688" y="2370513"/>
              <a:ext cx="541660" cy="660629"/>
            </a:xfrm>
            <a:custGeom>
              <a:avLst/>
              <a:gdLst/>
              <a:ahLst/>
              <a:cxnLst/>
              <a:rect l="0" t="0" r="0" b="0"/>
              <a:pathLst>
                <a:path w="541660" h="660629">
                  <a:moveTo>
                    <a:pt x="541537" y="275228"/>
                  </a:moveTo>
                  <a:cubicBezTo>
                    <a:pt x="541548" y="367139"/>
                    <a:pt x="492416" y="452041"/>
                    <a:pt x="412721" y="497827"/>
                  </a:cubicBezTo>
                  <a:cubicBezTo>
                    <a:pt x="364601" y="525602"/>
                    <a:pt x="352085" y="555320"/>
                    <a:pt x="296821" y="653361"/>
                  </a:cubicBezTo>
                  <a:cubicBezTo>
                    <a:pt x="294288" y="657852"/>
                    <a:pt x="289532" y="660629"/>
                    <a:pt x="284377" y="660629"/>
                  </a:cubicBezTo>
                  <a:cubicBezTo>
                    <a:pt x="279221" y="660629"/>
                    <a:pt x="274465" y="657852"/>
                    <a:pt x="271932" y="653361"/>
                  </a:cubicBezTo>
                  <a:cubicBezTo>
                    <a:pt x="217240" y="556377"/>
                    <a:pt x="204238" y="525659"/>
                    <a:pt x="156004" y="497827"/>
                  </a:cubicBezTo>
                  <a:cubicBezTo>
                    <a:pt x="47799" y="435503"/>
                    <a:pt x="0" y="304457"/>
                    <a:pt x="42666" y="187103"/>
                  </a:cubicBezTo>
                  <a:cubicBezTo>
                    <a:pt x="85332" y="69748"/>
                    <a:pt x="206133" y="0"/>
                    <a:pt x="329100" y="21721"/>
                  </a:cubicBezTo>
                  <a:cubicBezTo>
                    <a:pt x="452066" y="43443"/>
                    <a:pt x="541660" y="150358"/>
                    <a:pt x="541538" y="275228"/>
                  </a:cubicBezTo>
                  <a:close/>
                  <a:moveTo>
                    <a:pt x="141487" y="275228"/>
                  </a:moveTo>
                  <a:cubicBezTo>
                    <a:pt x="141487" y="354136"/>
                    <a:pt x="205455" y="418103"/>
                    <a:pt x="284362" y="418103"/>
                  </a:cubicBezTo>
                  <a:cubicBezTo>
                    <a:pt x="363270" y="418103"/>
                    <a:pt x="427237" y="354136"/>
                    <a:pt x="427237" y="275228"/>
                  </a:cubicBezTo>
                  <a:cubicBezTo>
                    <a:pt x="427237" y="196320"/>
                    <a:pt x="363270" y="132353"/>
                    <a:pt x="284362" y="132353"/>
                  </a:cubicBezTo>
                  <a:cubicBezTo>
                    <a:pt x="205455" y="132353"/>
                    <a:pt x="141487" y="196320"/>
                    <a:pt x="141487" y="275228"/>
                  </a:cubicBezTo>
                  <a:close/>
                  <a:moveTo>
                    <a:pt x="341512" y="232365"/>
                  </a:moveTo>
                  <a:lnTo>
                    <a:pt x="279876" y="318662"/>
                  </a:lnTo>
                  <a:cubicBezTo>
                    <a:pt x="277435" y="322076"/>
                    <a:pt x="273617" y="324244"/>
                    <a:pt x="269435" y="324590"/>
                  </a:cubicBezTo>
                  <a:cubicBezTo>
                    <a:pt x="265252" y="324937"/>
                    <a:pt x="261129" y="323427"/>
                    <a:pt x="258159" y="320462"/>
                  </a:cubicBezTo>
                  <a:lnTo>
                    <a:pt x="227212" y="289515"/>
                  </a:lnTo>
                </a:path>
              </a:pathLst>
            </a:custGeom>
            <a:noFill/>
            <a:ln w="14287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128E6727-38E9-54B3-7990-BF357A1F22AD}"/>
                </a:ext>
              </a:extLst>
            </p:cNvPr>
            <p:cNvSpPr/>
            <p:nvPr/>
          </p:nvSpPr>
          <p:spPr>
            <a:xfrm>
              <a:off x="5756429" y="2381143"/>
              <a:ext cx="662813" cy="660571"/>
            </a:xfrm>
            <a:custGeom>
              <a:avLst/>
              <a:gdLst/>
              <a:ahLst/>
              <a:cxnLst/>
              <a:rect l="0" t="0" r="0" b="0"/>
              <a:pathLst>
                <a:path w="662813" h="660571">
                  <a:moveTo>
                    <a:pt x="492385" y="143011"/>
                  </a:moveTo>
                  <a:cubicBezTo>
                    <a:pt x="492385" y="165689"/>
                    <a:pt x="510769" y="184073"/>
                    <a:pt x="533448" y="184073"/>
                  </a:cubicBezTo>
                  <a:cubicBezTo>
                    <a:pt x="556126" y="184073"/>
                    <a:pt x="574510" y="165689"/>
                    <a:pt x="574510" y="143011"/>
                  </a:cubicBezTo>
                  <a:cubicBezTo>
                    <a:pt x="574510" y="120333"/>
                    <a:pt x="556126" y="101949"/>
                    <a:pt x="533448" y="101949"/>
                  </a:cubicBezTo>
                  <a:cubicBezTo>
                    <a:pt x="510769" y="101949"/>
                    <a:pt x="492385" y="120333"/>
                    <a:pt x="492385" y="143011"/>
                  </a:cubicBezTo>
                  <a:close/>
                  <a:moveTo>
                    <a:pt x="560422" y="20110"/>
                  </a:moveTo>
                  <a:lnTo>
                    <a:pt x="569795" y="50857"/>
                  </a:lnTo>
                  <a:cubicBezTo>
                    <a:pt x="573047" y="61392"/>
                    <a:pt x="583884" y="67627"/>
                    <a:pt x="594626" y="65144"/>
                  </a:cubicBezTo>
                  <a:lnTo>
                    <a:pt x="625802" y="57915"/>
                  </a:lnTo>
                  <a:cubicBezTo>
                    <a:pt x="637932" y="55178"/>
                    <a:pt x="650429" y="60667"/>
                    <a:pt x="656621" y="71451"/>
                  </a:cubicBezTo>
                  <a:cubicBezTo>
                    <a:pt x="662813" y="82235"/>
                    <a:pt x="661254" y="95795"/>
                    <a:pt x="652777" y="104892"/>
                  </a:cubicBezTo>
                  <a:lnTo>
                    <a:pt x="630945" y="128695"/>
                  </a:lnTo>
                  <a:cubicBezTo>
                    <a:pt x="623395" y="136812"/>
                    <a:pt x="623395" y="149382"/>
                    <a:pt x="630945" y="157498"/>
                  </a:cubicBezTo>
                  <a:lnTo>
                    <a:pt x="652748" y="181044"/>
                  </a:lnTo>
                  <a:cubicBezTo>
                    <a:pt x="661199" y="190145"/>
                    <a:pt x="662743" y="203687"/>
                    <a:pt x="656555" y="214455"/>
                  </a:cubicBezTo>
                  <a:cubicBezTo>
                    <a:pt x="650368" y="225224"/>
                    <a:pt x="637892" y="230711"/>
                    <a:pt x="625773" y="227993"/>
                  </a:cubicBezTo>
                  <a:lnTo>
                    <a:pt x="594712" y="220678"/>
                  </a:lnTo>
                  <a:cubicBezTo>
                    <a:pt x="583969" y="218195"/>
                    <a:pt x="573133" y="224430"/>
                    <a:pt x="569880" y="234965"/>
                  </a:cubicBezTo>
                  <a:lnTo>
                    <a:pt x="560422" y="265855"/>
                  </a:lnTo>
                  <a:cubicBezTo>
                    <a:pt x="556852" y="277762"/>
                    <a:pt x="545893" y="285917"/>
                    <a:pt x="533461" y="285917"/>
                  </a:cubicBezTo>
                  <a:cubicBezTo>
                    <a:pt x="521030" y="285917"/>
                    <a:pt x="510071" y="277762"/>
                    <a:pt x="506501" y="265855"/>
                  </a:cubicBezTo>
                  <a:lnTo>
                    <a:pt x="497128" y="235108"/>
                  </a:lnTo>
                  <a:cubicBezTo>
                    <a:pt x="493876" y="224573"/>
                    <a:pt x="483039" y="218338"/>
                    <a:pt x="472297" y="220821"/>
                  </a:cubicBezTo>
                  <a:lnTo>
                    <a:pt x="441121" y="228050"/>
                  </a:lnTo>
                  <a:cubicBezTo>
                    <a:pt x="429003" y="230768"/>
                    <a:pt x="416526" y="225281"/>
                    <a:pt x="410339" y="214513"/>
                  </a:cubicBezTo>
                  <a:cubicBezTo>
                    <a:pt x="404152" y="203744"/>
                    <a:pt x="405695" y="190202"/>
                    <a:pt x="414147" y="181101"/>
                  </a:cubicBezTo>
                  <a:lnTo>
                    <a:pt x="435949" y="157556"/>
                  </a:lnTo>
                  <a:cubicBezTo>
                    <a:pt x="443499" y="149439"/>
                    <a:pt x="443499" y="136869"/>
                    <a:pt x="435949" y="128752"/>
                  </a:cubicBezTo>
                  <a:lnTo>
                    <a:pt x="414146" y="105235"/>
                  </a:lnTo>
                  <a:cubicBezTo>
                    <a:pt x="405669" y="96138"/>
                    <a:pt x="404110" y="82577"/>
                    <a:pt x="410302" y="71794"/>
                  </a:cubicBezTo>
                  <a:cubicBezTo>
                    <a:pt x="416494" y="61010"/>
                    <a:pt x="428991" y="55521"/>
                    <a:pt x="441121" y="58257"/>
                  </a:cubicBezTo>
                  <a:lnTo>
                    <a:pt x="472297" y="65487"/>
                  </a:lnTo>
                  <a:cubicBezTo>
                    <a:pt x="483039" y="67970"/>
                    <a:pt x="493876" y="61735"/>
                    <a:pt x="497128" y="51199"/>
                  </a:cubicBezTo>
                  <a:lnTo>
                    <a:pt x="506472" y="20110"/>
                  </a:lnTo>
                  <a:cubicBezTo>
                    <a:pt x="510027" y="8178"/>
                    <a:pt x="520997" y="0"/>
                    <a:pt x="533447" y="0"/>
                  </a:cubicBezTo>
                  <a:cubicBezTo>
                    <a:pt x="545897" y="0"/>
                    <a:pt x="556867" y="8178"/>
                    <a:pt x="560422" y="20110"/>
                  </a:cubicBezTo>
                  <a:close/>
                  <a:moveTo>
                    <a:pt x="189833" y="260883"/>
                  </a:moveTo>
                  <a:cubicBezTo>
                    <a:pt x="196880" y="268762"/>
                    <a:pt x="206951" y="273266"/>
                    <a:pt x="217522" y="273266"/>
                  </a:cubicBezTo>
                  <a:cubicBezTo>
                    <a:pt x="228094" y="273266"/>
                    <a:pt x="238164" y="268762"/>
                    <a:pt x="245211" y="260883"/>
                  </a:cubicBezTo>
                  <a:lnTo>
                    <a:pt x="263242" y="241052"/>
                  </a:lnTo>
                  <a:cubicBezTo>
                    <a:pt x="273823" y="229323"/>
                    <a:pt x="290641" y="225526"/>
                    <a:pt x="305235" y="231571"/>
                  </a:cubicBezTo>
                  <a:cubicBezTo>
                    <a:pt x="319828" y="237616"/>
                    <a:pt x="329035" y="252194"/>
                    <a:pt x="328222" y="267969"/>
                  </a:cubicBezTo>
                  <a:lnTo>
                    <a:pt x="326850" y="294658"/>
                  </a:lnTo>
                  <a:cubicBezTo>
                    <a:pt x="326320" y="305202"/>
                    <a:pt x="330277" y="315478"/>
                    <a:pt x="337742" y="322943"/>
                  </a:cubicBezTo>
                  <a:cubicBezTo>
                    <a:pt x="345207" y="330408"/>
                    <a:pt x="355483" y="334365"/>
                    <a:pt x="366026" y="333835"/>
                  </a:cubicBezTo>
                  <a:lnTo>
                    <a:pt x="392715" y="332463"/>
                  </a:lnTo>
                  <a:cubicBezTo>
                    <a:pt x="408490" y="331650"/>
                    <a:pt x="423069" y="340857"/>
                    <a:pt x="429114" y="355450"/>
                  </a:cubicBezTo>
                  <a:cubicBezTo>
                    <a:pt x="435159" y="370043"/>
                    <a:pt x="431362" y="386862"/>
                    <a:pt x="419633" y="397443"/>
                  </a:cubicBezTo>
                  <a:lnTo>
                    <a:pt x="399802" y="415359"/>
                  </a:lnTo>
                  <a:cubicBezTo>
                    <a:pt x="391922" y="422406"/>
                    <a:pt x="387418" y="432477"/>
                    <a:pt x="387418" y="443048"/>
                  </a:cubicBezTo>
                  <a:cubicBezTo>
                    <a:pt x="387418" y="453620"/>
                    <a:pt x="391922" y="463690"/>
                    <a:pt x="399802" y="470737"/>
                  </a:cubicBezTo>
                  <a:lnTo>
                    <a:pt x="419633" y="488654"/>
                  </a:lnTo>
                  <a:cubicBezTo>
                    <a:pt x="431362" y="499234"/>
                    <a:pt x="435159" y="516053"/>
                    <a:pt x="429114" y="530646"/>
                  </a:cubicBezTo>
                  <a:cubicBezTo>
                    <a:pt x="423068" y="545240"/>
                    <a:pt x="408490" y="554446"/>
                    <a:pt x="392715" y="553634"/>
                  </a:cubicBezTo>
                  <a:lnTo>
                    <a:pt x="366026" y="552262"/>
                  </a:lnTo>
                  <a:cubicBezTo>
                    <a:pt x="355483" y="551732"/>
                    <a:pt x="345207" y="555689"/>
                    <a:pt x="337742" y="563154"/>
                  </a:cubicBezTo>
                  <a:cubicBezTo>
                    <a:pt x="330277" y="570619"/>
                    <a:pt x="326320" y="580894"/>
                    <a:pt x="326850" y="591438"/>
                  </a:cubicBezTo>
                  <a:lnTo>
                    <a:pt x="328222" y="618127"/>
                  </a:lnTo>
                  <a:cubicBezTo>
                    <a:pt x="329034" y="633902"/>
                    <a:pt x="319828" y="648480"/>
                    <a:pt x="305234" y="654526"/>
                  </a:cubicBezTo>
                  <a:cubicBezTo>
                    <a:pt x="290641" y="660571"/>
                    <a:pt x="273822" y="656774"/>
                    <a:pt x="263242" y="645045"/>
                  </a:cubicBezTo>
                  <a:lnTo>
                    <a:pt x="245325" y="625214"/>
                  </a:lnTo>
                  <a:cubicBezTo>
                    <a:pt x="238278" y="617334"/>
                    <a:pt x="228208" y="612830"/>
                    <a:pt x="217636" y="612830"/>
                  </a:cubicBezTo>
                  <a:cubicBezTo>
                    <a:pt x="207065" y="612830"/>
                    <a:pt x="196994" y="617334"/>
                    <a:pt x="189947" y="625214"/>
                  </a:cubicBezTo>
                  <a:lnTo>
                    <a:pt x="171802" y="645045"/>
                  </a:lnTo>
                  <a:cubicBezTo>
                    <a:pt x="161222" y="656774"/>
                    <a:pt x="144403" y="660571"/>
                    <a:pt x="129810" y="654526"/>
                  </a:cubicBezTo>
                  <a:cubicBezTo>
                    <a:pt x="115216" y="648480"/>
                    <a:pt x="106010" y="633902"/>
                    <a:pt x="106822" y="618127"/>
                  </a:cubicBezTo>
                  <a:lnTo>
                    <a:pt x="108194" y="591438"/>
                  </a:lnTo>
                  <a:cubicBezTo>
                    <a:pt x="108724" y="580895"/>
                    <a:pt x="104767" y="570619"/>
                    <a:pt x="97302" y="563154"/>
                  </a:cubicBezTo>
                  <a:cubicBezTo>
                    <a:pt x="89837" y="555689"/>
                    <a:pt x="79562" y="551732"/>
                    <a:pt x="69018" y="552262"/>
                  </a:cubicBezTo>
                  <a:lnTo>
                    <a:pt x="42329" y="553634"/>
                  </a:lnTo>
                  <a:cubicBezTo>
                    <a:pt x="26616" y="554350"/>
                    <a:pt x="12141" y="545138"/>
                    <a:pt x="6136" y="530600"/>
                  </a:cubicBezTo>
                  <a:cubicBezTo>
                    <a:pt x="132" y="516062"/>
                    <a:pt x="3887" y="499320"/>
                    <a:pt x="15525" y="488740"/>
                  </a:cubicBezTo>
                  <a:lnTo>
                    <a:pt x="35356" y="470823"/>
                  </a:lnTo>
                  <a:cubicBezTo>
                    <a:pt x="43236" y="463776"/>
                    <a:pt x="47740" y="453705"/>
                    <a:pt x="47740" y="443134"/>
                  </a:cubicBezTo>
                  <a:cubicBezTo>
                    <a:pt x="47740" y="432563"/>
                    <a:pt x="43236" y="422492"/>
                    <a:pt x="35356" y="415445"/>
                  </a:cubicBezTo>
                  <a:lnTo>
                    <a:pt x="15525" y="397528"/>
                  </a:lnTo>
                  <a:cubicBezTo>
                    <a:pt x="3797" y="386948"/>
                    <a:pt x="0" y="370129"/>
                    <a:pt x="6045" y="355536"/>
                  </a:cubicBezTo>
                  <a:cubicBezTo>
                    <a:pt x="12090" y="340943"/>
                    <a:pt x="26668" y="331736"/>
                    <a:pt x="42443" y="332549"/>
                  </a:cubicBezTo>
                  <a:lnTo>
                    <a:pt x="69132" y="333920"/>
                  </a:lnTo>
                  <a:cubicBezTo>
                    <a:pt x="79676" y="334451"/>
                    <a:pt x="89952" y="330494"/>
                    <a:pt x="97417" y="323029"/>
                  </a:cubicBezTo>
                  <a:cubicBezTo>
                    <a:pt x="104882" y="315564"/>
                    <a:pt x="108839" y="305288"/>
                    <a:pt x="108308" y="294744"/>
                  </a:cubicBezTo>
                  <a:lnTo>
                    <a:pt x="106937" y="267969"/>
                  </a:lnTo>
                  <a:cubicBezTo>
                    <a:pt x="106183" y="252249"/>
                    <a:pt x="115373" y="237746"/>
                    <a:pt x="129909" y="231713"/>
                  </a:cubicBezTo>
                  <a:cubicBezTo>
                    <a:pt x="144445" y="225681"/>
                    <a:pt x="161204" y="229417"/>
                    <a:pt x="171802" y="241052"/>
                  </a:cubicBezTo>
                  <a:close/>
                  <a:moveTo>
                    <a:pt x="117510" y="443048"/>
                  </a:moveTo>
                  <a:cubicBezTo>
                    <a:pt x="117510" y="498284"/>
                    <a:pt x="162287" y="543061"/>
                    <a:pt x="217522" y="543061"/>
                  </a:cubicBezTo>
                  <a:cubicBezTo>
                    <a:pt x="272758" y="543061"/>
                    <a:pt x="317535" y="498284"/>
                    <a:pt x="317535" y="443048"/>
                  </a:cubicBezTo>
                  <a:cubicBezTo>
                    <a:pt x="317535" y="387813"/>
                    <a:pt x="272758" y="343036"/>
                    <a:pt x="217522" y="343036"/>
                  </a:cubicBezTo>
                  <a:cubicBezTo>
                    <a:pt x="162287" y="343036"/>
                    <a:pt x="117510" y="387813"/>
                    <a:pt x="117510" y="443048"/>
                  </a:cubicBezTo>
                  <a:close/>
                </a:path>
              </a:pathLst>
            </a:custGeom>
            <a:noFill/>
            <a:ln w="14287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5817930C-267B-280B-E585-F3795920B670}"/>
                </a:ext>
              </a:extLst>
            </p:cNvPr>
            <p:cNvSpPr/>
            <p:nvPr/>
          </p:nvSpPr>
          <p:spPr>
            <a:xfrm>
              <a:off x="7388413" y="2380358"/>
              <a:ext cx="600074" cy="660088"/>
            </a:xfrm>
            <a:custGeom>
              <a:avLst/>
              <a:gdLst/>
              <a:ahLst/>
              <a:cxnLst/>
              <a:rect l="0" t="0" r="0" b="0"/>
              <a:pathLst>
                <a:path w="600074" h="660088">
                  <a:moveTo>
                    <a:pt x="300037" y="436660"/>
                  </a:moveTo>
                  <a:cubicBezTo>
                    <a:pt x="303982" y="436660"/>
                    <a:pt x="307181" y="439858"/>
                    <a:pt x="307181" y="443804"/>
                  </a:cubicBezTo>
                  <a:cubicBezTo>
                    <a:pt x="307181" y="447749"/>
                    <a:pt x="303982" y="450947"/>
                    <a:pt x="300037" y="450947"/>
                  </a:cubicBezTo>
                  <a:cubicBezTo>
                    <a:pt x="296092" y="450947"/>
                    <a:pt x="292893" y="447749"/>
                    <a:pt x="292893" y="443804"/>
                  </a:cubicBezTo>
                  <a:cubicBezTo>
                    <a:pt x="292893" y="439858"/>
                    <a:pt x="296092" y="436660"/>
                    <a:pt x="300037" y="436660"/>
                  </a:cubicBezTo>
                  <a:moveTo>
                    <a:pt x="200024" y="129479"/>
                  </a:moveTo>
                  <a:cubicBezTo>
                    <a:pt x="171449" y="129479"/>
                    <a:pt x="171449" y="158054"/>
                    <a:pt x="171449" y="158054"/>
                  </a:cubicBezTo>
                  <a:lnTo>
                    <a:pt x="171449" y="500954"/>
                  </a:lnTo>
                  <a:cubicBezTo>
                    <a:pt x="171449" y="529529"/>
                    <a:pt x="200024" y="529529"/>
                    <a:pt x="200024" y="529529"/>
                  </a:cubicBezTo>
                  <a:lnTo>
                    <a:pt x="400049" y="529529"/>
                  </a:lnTo>
                  <a:cubicBezTo>
                    <a:pt x="428624" y="529529"/>
                    <a:pt x="428624" y="500954"/>
                    <a:pt x="428624" y="500954"/>
                  </a:cubicBezTo>
                  <a:lnTo>
                    <a:pt x="428624" y="158054"/>
                  </a:lnTo>
                  <a:cubicBezTo>
                    <a:pt x="428624" y="129479"/>
                    <a:pt x="400049" y="129479"/>
                    <a:pt x="400049" y="129479"/>
                  </a:cubicBezTo>
                  <a:lnTo>
                    <a:pt x="200024" y="129479"/>
                  </a:lnTo>
                  <a:moveTo>
                    <a:pt x="26689" y="54298"/>
                  </a:moveTo>
                  <a:cubicBezTo>
                    <a:pt x="113248" y="18169"/>
                    <a:pt x="206244" y="0"/>
                    <a:pt x="300037" y="891"/>
                  </a:cubicBezTo>
                  <a:cubicBezTo>
                    <a:pt x="393830" y="0"/>
                    <a:pt x="486826" y="18169"/>
                    <a:pt x="573385" y="54298"/>
                  </a:cubicBezTo>
                  <a:cubicBezTo>
                    <a:pt x="589518" y="61145"/>
                    <a:pt x="600016" y="76949"/>
                    <a:pt x="600074" y="94474"/>
                  </a:cubicBezTo>
                  <a:lnTo>
                    <a:pt x="600074" y="312701"/>
                  </a:lnTo>
                  <a:cubicBezTo>
                    <a:pt x="598355" y="460410"/>
                    <a:pt x="504540" y="591310"/>
                    <a:pt x="365217" y="640400"/>
                  </a:cubicBezTo>
                  <a:lnTo>
                    <a:pt x="333184" y="652230"/>
                  </a:lnTo>
                  <a:cubicBezTo>
                    <a:pt x="311785" y="660088"/>
                    <a:pt x="288289" y="660088"/>
                    <a:pt x="266890" y="652230"/>
                  </a:cubicBezTo>
                  <a:lnTo>
                    <a:pt x="234857" y="640400"/>
                  </a:lnTo>
                  <a:cubicBezTo>
                    <a:pt x="95534" y="591310"/>
                    <a:pt x="1719" y="460410"/>
                    <a:pt x="0" y="312702"/>
                  </a:cubicBezTo>
                  <a:lnTo>
                    <a:pt x="0" y="94474"/>
                  </a:lnTo>
                  <a:cubicBezTo>
                    <a:pt x="58" y="76949"/>
                    <a:pt x="10556" y="61145"/>
                    <a:pt x="26689" y="54298"/>
                  </a:cubicBezTo>
                  <a:close/>
                </a:path>
              </a:pathLst>
            </a:custGeom>
            <a:noFill/>
            <a:ln w="14287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A440A60-CBD3-9E56-1E39-1C53080DC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044" y="0"/>
            <a:ext cx="1038084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26EC849-6750-E198-8DFB-2AFE609D1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2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38E55AA-8E5F-08DA-1B68-D37F8B320A81}"/>
              </a:ext>
            </a:extLst>
          </p:cNvPr>
          <p:cNvGrpSpPr/>
          <p:nvPr/>
        </p:nvGrpSpPr>
        <p:grpSpPr>
          <a:xfrm>
            <a:off x="1199613" y="301883"/>
            <a:ext cx="9657374" cy="6283974"/>
            <a:chOff x="2716867" y="1346911"/>
            <a:chExt cx="6760313" cy="4102455"/>
          </a:xfrm>
        </p:grpSpPr>
        <p:sp>
          <p:nvSpPr>
            <p:cNvPr id="2" name="Rounded Rectangle 1"/>
            <p:cNvSpPr/>
            <p:nvPr/>
          </p:nvSpPr>
          <p:spPr>
            <a:xfrm>
              <a:off x="3960830" y="1992935"/>
              <a:ext cx="1481328" cy="1185062"/>
            </a:xfrm>
            <a:custGeom>
              <a:avLst/>
              <a:gdLst/>
              <a:ahLst/>
              <a:cxnLst/>
              <a:rect l="0" t="0" r="0" b="0"/>
              <a:pathLst>
                <a:path w="1481328" h="1185062">
                  <a:moveTo>
                    <a:pt x="592531" y="592531"/>
                  </a:moveTo>
                  <a:cubicBezTo>
                    <a:pt x="592531" y="756154"/>
                    <a:pt x="459888" y="888796"/>
                    <a:pt x="296265" y="888796"/>
                  </a:cubicBezTo>
                  <a:cubicBezTo>
                    <a:pt x="132642" y="888796"/>
                    <a:pt x="0" y="756154"/>
                    <a:pt x="0" y="592531"/>
                  </a:cubicBezTo>
                  <a:cubicBezTo>
                    <a:pt x="0" y="428907"/>
                    <a:pt x="132642" y="296265"/>
                    <a:pt x="296265" y="296265"/>
                  </a:cubicBezTo>
                  <a:cubicBezTo>
                    <a:pt x="459888" y="296265"/>
                    <a:pt x="592531" y="428907"/>
                    <a:pt x="592531" y="592531"/>
                  </a:cubicBezTo>
                  <a:close/>
                  <a:moveTo>
                    <a:pt x="740664" y="444398"/>
                  </a:moveTo>
                  <a:lnTo>
                    <a:pt x="740664" y="1185062"/>
                  </a:lnTo>
                  <a:lnTo>
                    <a:pt x="296265" y="1185062"/>
                  </a:lnTo>
                  <a:lnTo>
                    <a:pt x="296265" y="888796"/>
                  </a:lnTo>
                  <a:cubicBezTo>
                    <a:pt x="459888" y="888796"/>
                    <a:pt x="592531" y="756154"/>
                    <a:pt x="592531" y="592531"/>
                  </a:cubicBezTo>
                  <a:cubicBezTo>
                    <a:pt x="592531" y="428907"/>
                    <a:pt x="459888" y="296265"/>
                    <a:pt x="296265" y="296265"/>
                  </a:cubicBezTo>
                  <a:lnTo>
                    <a:pt x="296265" y="0"/>
                  </a:lnTo>
                  <a:lnTo>
                    <a:pt x="1481328" y="0"/>
                  </a:lnTo>
                  <a:lnTo>
                    <a:pt x="1481328" y="444398"/>
                  </a:lnTo>
                  <a:close/>
                </a:path>
              </a:pathLst>
            </a:custGeom>
            <a:noFill/>
            <a:ln w="12344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528465" y="1992935"/>
              <a:ext cx="1481328" cy="1185062"/>
            </a:xfrm>
            <a:custGeom>
              <a:avLst/>
              <a:gdLst/>
              <a:ahLst/>
              <a:cxnLst/>
              <a:rect l="0" t="0" r="0" b="0"/>
              <a:pathLst>
                <a:path w="1481328" h="1185062">
                  <a:moveTo>
                    <a:pt x="1185062" y="296265"/>
                  </a:moveTo>
                  <a:cubicBezTo>
                    <a:pt x="1348685" y="296265"/>
                    <a:pt x="1481328" y="428907"/>
                    <a:pt x="1481328" y="592531"/>
                  </a:cubicBezTo>
                  <a:cubicBezTo>
                    <a:pt x="1481328" y="756154"/>
                    <a:pt x="1348685" y="888796"/>
                    <a:pt x="1185062" y="888796"/>
                  </a:cubicBezTo>
                  <a:cubicBezTo>
                    <a:pt x="1021439" y="888796"/>
                    <a:pt x="888796" y="756154"/>
                    <a:pt x="888796" y="592531"/>
                  </a:cubicBezTo>
                  <a:cubicBezTo>
                    <a:pt x="888796" y="428907"/>
                    <a:pt x="1021439" y="296265"/>
                    <a:pt x="1185062" y="296265"/>
                  </a:cubicBezTo>
                  <a:close/>
                  <a:moveTo>
                    <a:pt x="0" y="444398"/>
                  </a:moveTo>
                  <a:lnTo>
                    <a:pt x="0" y="0"/>
                  </a:lnTo>
                  <a:lnTo>
                    <a:pt x="1185062" y="0"/>
                  </a:lnTo>
                  <a:lnTo>
                    <a:pt x="1185062" y="296265"/>
                  </a:lnTo>
                  <a:cubicBezTo>
                    <a:pt x="1021439" y="296265"/>
                    <a:pt x="888796" y="428907"/>
                    <a:pt x="888796" y="592531"/>
                  </a:cubicBezTo>
                  <a:cubicBezTo>
                    <a:pt x="888796" y="756154"/>
                    <a:pt x="1021439" y="888796"/>
                    <a:pt x="1185062" y="888796"/>
                  </a:cubicBezTo>
                  <a:lnTo>
                    <a:pt x="1185062" y="1185062"/>
                  </a:lnTo>
                  <a:lnTo>
                    <a:pt x="740664" y="1185062"/>
                  </a:lnTo>
                  <a:lnTo>
                    <a:pt x="740664" y="444398"/>
                  </a:lnTo>
                  <a:close/>
                </a:path>
              </a:pathLst>
            </a:custGeom>
            <a:noFill/>
            <a:ln w="12344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960830" y="4264304"/>
              <a:ext cx="1481328" cy="1185062"/>
            </a:xfrm>
            <a:custGeom>
              <a:avLst/>
              <a:gdLst/>
              <a:ahLst/>
              <a:cxnLst/>
              <a:rect l="0" t="0" r="0" b="0"/>
              <a:pathLst>
                <a:path w="1481328" h="1185062">
                  <a:moveTo>
                    <a:pt x="296265" y="888796"/>
                  </a:moveTo>
                  <a:cubicBezTo>
                    <a:pt x="132642" y="888796"/>
                    <a:pt x="0" y="756154"/>
                    <a:pt x="0" y="592531"/>
                  </a:cubicBezTo>
                  <a:cubicBezTo>
                    <a:pt x="0" y="428907"/>
                    <a:pt x="132643" y="296265"/>
                    <a:pt x="296265" y="296265"/>
                  </a:cubicBezTo>
                  <a:cubicBezTo>
                    <a:pt x="459888" y="296265"/>
                    <a:pt x="592531" y="428907"/>
                    <a:pt x="592531" y="592531"/>
                  </a:cubicBezTo>
                  <a:cubicBezTo>
                    <a:pt x="592531" y="756154"/>
                    <a:pt x="459888" y="888796"/>
                    <a:pt x="296265" y="888796"/>
                  </a:cubicBezTo>
                  <a:close/>
                  <a:moveTo>
                    <a:pt x="1481328" y="740664"/>
                  </a:moveTo>
                  <a:lnTo>
                    <a:pt x="1481328" y="1185062"/>
                  </a:lnTo>
                  <a:lnTo>
                    <a:pt x="296265" y="1185062"/>
                  </a:lnTo>
                  <a:lnTo>
                    <a:pt x="296265" y="888796"/>
                  </a:lnTo>
                  <a:cubicBezTo>
                    <a:pt x="459888" y="888796"/>
                    <a:pt x="592531" y="756154"/>
                    <a:pt x="592531" y="592531"/>
                  </a:cubicBezTo>
                  <a:cubicBezTo>
                    <a:pt x="592531" y="428907"/>
                    <a:pt x="459888" y="296265"/>
                    <a:pt x="296265" y="296265"/>
                  </a:cubicBezTo>
                  <a:lnTo>
                    <a:pt x="296265" y="0"/>
                  </a:lnTo>
                  <a:lnTo>
                    <a:pt x="740664" y="0"/>
                  </a:lnTo>
                  <a:lnTo>
                    <a:pt x="740664" y="740664"/>
                  </a:lnTo>
                  <a:close/>
                </a:path>
              </a:pathLst>
            </a:custGeom>
            <a:noFill/>
            <a:ln w="12344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528465" y="4264304"/>
              <a:ext cx="1481328" cy="1185062"/>
            </a:xfrm>
            <a:custGeom>
              <a:avLst/>
              <a:gdLst/>
              <a:ahLst/>
              <a:cxnLst/>
              <a:rect l="0" t="0" r="0" b="0"/>
              <a:pathLst>
                <a:path w="1481328" h="1185062">
                  <a:moveTo>
                    <a:pt x="888796" y="592531"/>
                  </a:moveTo>
                  <a:cubicBezTo>
                    <a:pt x="888796" y="428907"/>
                    <a:pt x="1021439" y="296265"/>
                    <a:pt x="1185062" y="296265"/>
                  </a:cubicBezTo>
                  <a:cubicBezTo>
                    <a:pt x="1348685" y="296265"/>
                    <a:pt x="1481328" y="428908"/>
                    <a:pt x="1481328" y="592531"/>
                  </a:cubicBezTo>
                  <a:cubicBezTo>
                    <a:pt x="1481328" y="756154"/>
                    <a:pt x="1348685" y="888796"/>
                    <a:pt x="1185062" y="888796"/>
                  </a:cubicBezTo>
                  <a:cubicBezTo>
                    <a:pt x="1021439" y="888796"/>
                    <a:pt x="888796" y="756154"/>
                    <a:pt x="888796" y="592531"/>
                  </a:cubicBezTo>
                  <a:close/>
                  <a:moveTo>
                    <a:pt x="740664" y="740664"/>
                  </a:moveTo>
                  <a:lnTo>
                    <a:pt x="740664" y="0"/>
                  </a:lnTo>
                  <a:lnTo>
                    <a:pt x="1185062" y="0"/>
                  </a:lnTo>
                  <a:lnTo>
                    <a:pt x="1185062" y="296265"/>
                  </a:lnTo>
                  <a:cubicBezTo>
                    <a:pt x="1021439" y="296265"/>
                    <a:pt x="888796" y="428907"/>
                    <a:pt x="888796" y="592531"/>
                  </a:cubicBezTo>
                  <a:cubicBezTo>
                    <a:pt x="888796" y="756154"/>
                    <a:pt x="1021439" y="888796"/>
                    <a:pt x="1185062" y="888796"/>
                  </a:cubicBezTo>
                  <a:lnTo>
                    <a:pt x="1185062" y="1185062"/>
                  </a:lnTo>
                  <a:lnTo>
                    <a:pt x="0" y="1185062"/>
                  </a:lnTo>
                  <a:lnTo>
                    <a:pt x="0" y="740664"/>
                  </a:lnTo>
                  <a:close/>
                </a:path>
              </a:pathLst>
            </a:custGeom>
            <a:noFill/>
            <a:ln w="12344">
              <a:solidFill>
                <a:srgbClr val="DE58A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652116" y="2387956"/>
              <a:ext cx="2666390" cy="2666390"/>
            </a:xfrm>
            <a:custGeom>
              <a:avLst/>
              <a:gdLst/>
              <a:ahLst/>
              <a:cxnLst/>
              <a:rect l="0" t="0" r="0" b="0"/>
              <a:pathLst>
                <a:path w="2666390" h="2666390">
                  <a:moveTo>
                    <a:pt x="1333195" y="0"/>
                  </a:moveTo>
                  <a:lnTo>
                    <a:pt x="1333195" y="1333195"/>
                  </a:lnTo>
                  <a:moveTo>
                    <a:pt x="1333195" y="1333195"/>
                  </a:moveTo>
                  <a:lnTo>
                    <a:pt x="1333195" y="2666390"/>
                  </a:lnTo>
                  <a:moveTo>
                    <a:pt x="1333195" y="1333195"/>
                  </a:moveTo>
                  <a:lnTo>
                    <a:pt x="0" y="1333195"/>
                  </a:lnTo>
                  <a:moveTo>
                    <a:pt x="2666390" y="1333195"/>
                  </a:moveTo>
                  <a:lnTo>
                    <a:pt x="1333195" y="1333195"/>
                  </a:lnTo>
                </a:path>
              </a:pathLst>
            </a:custGeom>
            <a:noFill/>
            <a:ln w="12344">
              <a:solidFill>
                <a:srgbClr val="808080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173902" y="2462023"/>
              <a:ext cx="185151" cy="361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3600" b="1" dirty="0">
                  <a:solidFill>
                    <a:srgbClr val="DE8431"/>
                  </a:solidFill>
                  <a:latin typeface="Roboto"/>
                </a:rPr>
                <a:t>1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778243" y="2116379"/>
              <a:ext cx="1110907" cy="361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r"/>
              <a:r>
                <a:rPr b="1" dirty="0">
                  <a:solidFill>
                    <a:srgbClr val="DE8431"/>
                  </a:solidFill>
                  <a:latin typeface="Roboto"/>
                </a:rPr>
                <a:t>Validation
feedback loops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630334" y="2462023"/>
              <a:ext cx="185151" cy="361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3600" b="1" dirty="0">
                  <a:solidFill>
                    <a:srgbClr val="E55753"/>
                  </a:solidFill>
                  <a:latin typeface="Roboto"/>
                </a:rPr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719309" y="2630729"/>
              <a:ext cx="1248927" cy="361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r"/>
              <a:r>
                <a:rPr sz="1200" dirty="0">
                  <a:solidFill>
                    <a:srgbClr val="484848"/>
                  </a:solidFill>
                  <a:latin typeface="Roboto"/>
                </a:rPr>
                <a:t>Validation loops are
simple but crucial for data
accuracy</a:t>
              </a:r>
              <a:r>
                <a:rPr sz="900" dirty="0">
                  <a:solidFill>
                    <a:srgbClr val="484848"/>
                  </a:solidFill>
                  <a:latin typeface="Roboto"/>
                </a:rPr>
                <a:t>.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223763" y="2704795"/>
              <a:ext cx="1246684" cy="361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dirty="0">
                  <a:solidFill>
                    <a:srgbClr val="484848"/>
                  </a:solidFill>
                  <a:latin typeface="Roboto"/>
                </a:rPr>
                <a:t>Harmonizing codes is
complex and significantly
impacts data consistency</a:t>
              </a:r>
              <a:r>
                <a:rPr sz="900" dirty="0">
                  <a:solidFill>
                    <a:srgbClr val="484848"/>
                  </a:solidFill>
                  <a:latin typeface="Roboto"/>
                </a:rPr>
                <a:t>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716867" y="4280764"/>
              <a:ext cx="1129982" cy="5425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r"/>
              <a:r>
                <a:rPr b="1" dirty="0">
                  <a:solidFill>
                    <a:srgbClr val="E0CB15"/>
                  </a:solidFill>
                  <a:latin typeface="Roboto"/>
                </a:rPr>
                <a:t>Deciding field
constraints and
cardinality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223763" y="1992935"/>
              <a:ext cx="1253417" cy="5425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b="1" dirty="0">
                  <a:solidFill>
                    <a:srgbClr val="E55753"/>
                  </a:solidFill>
                  <a:latin typeface="Roboto"/>
                </a:rPr>
                <a:t>Harmonizing
codes/values
across resources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315443" y="1346911"/>
              <a:ext cx="1650650" cy="361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3600" b="1" dirty="0">
                  <a:solidFill>
                    <a:srgbClr val="484848"/>
                  </a:solidFill>
                  <a:latin typeface="Roboto"/>
                </a:rPr>
                <a:t>Challenges</a:t>
              </a:r>
              <a:r>
                <a:rPr sz="1500" b="1" dirty="0">
                  <a:solidFill>
                    <a:srgbClr val="484848"/>
                  </a:solidFill>
                  <a:latin typeface="Roboto"/>
                </a:rPr>
                <a:t>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3763" y="4379519"/>
              <a:ext cx="1007670" cy="361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b="1" dirty="0">
                  <a:solidFill>
                    <a:srgbClr val="DE58A9"/>
                  </a:solidFill>
                  <a:latin typeface="Roboto"/>
                </a:rPr>
                <a:t>Data mapping
complexity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173902" y="4733393"/>
              <a:ext cx="185151" cy="361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3600" b="1" dirty="0">
                  <a:solidFill>
                    <a:srgbClr val="E0CB15"/>
                  </a:solidFill>
                  <a:latin typeface="Roboto"/>
                </a:rPr>
                <a:t>3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7630334" y="4733393"/>
              <a:ext cx="185151" cy="361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3600" b="1" dirty="0">
                  <a:solidFill>
                    <a:srgbClr val="DE58A9"/>
                  </a:solidFill>
                  <a:latin typeface="Roboto"/>
                </a:rPr>
                <a:t>4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66196" y="4992624"/>
              <a:ext cx="975129" cy="361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r"/>
              <a:r>
                <a:rPr sz="1200" dirty="0">
                  <a:solidFill>
                    <a:srgbClr val="484848"/>
                  </a:solidFill>
                  <a:latin typeface="Roboto"/>
                </a:rPr>
                <a:t>Field constraints are
straightforward with
minimal impact</a:t>
              </a:r>
              <a:r>
                <a:rPr sz="900" dirty="0">
                  <a:solidFill>
                    <a:srgbClr val="484848"/>
                  </a:solidFill>
                  <a:latin typeface="Roboto"/>
                </a:rPr>
                <a:t>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23763" y="4893869"/>
              <a:ext cx="1242195" cy="36167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dirty="0">
                  <a:solidFill>
                    <a:srgbClr val="484848"/>
                  </a:solidFill>
                  <a:latin typeface="Roboto"/>
                </a:rPr>
                <a:t>Data mapping is complex
but has limited immediate
impact</a:t>
              </a:r>
              <a:r>
                <a:rPr sz="900" dirty="0">
                  <a:solidFill>
                    <a:srgbClr val="484848"/>
                  </a:solidFill>
                  <a:latin typeface="Roboto"/>
                </a:rPr>
                <a:t>.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158236" y="2894076"/>
              <a:ext cx="567842" cy="567842"/>
            </a:xfrm>
            <a:custGeom>
              <a:avLst/>
              <a:gdLst/>
              <a:ahLst/>
              <a:cxnLst/>
              <a:rect l="0" t="0" r="0" b="0"/>
              <a:pathLst>
                <a:path w="567842" h="567842">
                  <a:moveTo>
                    <a:pt x="328089" y="0"/>
                  </a:moveTo>
                  <a:lnTo>
                    <a:pt x="542610" y="0"/>
                  </a:lnTo>
                  <a:cubicBezTo>
                    <a:pt x="542610" y="0"/>
                    <a:pt x="567842" y="0"/>
                    <a:pt x="567842" y="25231"/>
                  </a:cubicBezTo>
                  <a:lnTo>
                    <a:pt x="567842" y="227136"/>
                  </a:lnTo>
                  <a:cubicBezTo>
                    <a:pt x="567842" y="227136"/>
                    <a:pt x="567842" y="252368"/>
                    <a:pt x="542610" y="252368"/>
                  </a:cubicBezTo>
                  <a:lnTo>
                    <a:pt x="328089" y="252368"/>
                  </a:lnTo>
                  <a:cubicBezTo>
                    <a:pt x="328089" y="252368"/>
                    <a:pt x="302857" y="252368"/>
                    <a:pt x="302857" y="227136"/>
                  </a:cubicBezTo>
                  <a:lnTo>
                    <a:pt x="302857" y="25231"/>
                  </a:lnTo>
                  <a:cubicBezTo>
                    <a:pt x="302857" y="25231"/>
                    <a:pt x="302857" y="0"/>
                    <a:pt x="328089" y="0"/>
                  </a:cubicBezTo>
                  <a:moveTo>
                    <a:pt x="567842" y="85941"/>
                  </a:moveTo>
                  <a:lnTo>
                    <a:pt x="302857" y="85941"/>
                  </a:lnTo>
                  <a:moveTo>
                    <a:pt x="567842" y="169167"/>
                  </a:moveTo>
                  <a:lnTo>
                    <a:pt x="302857" y="169167"/>
                  </a:lnTo>
                  <a:moveTo>
                    <a:pt x="422696" y="252368"/>
                  </a:moveTo>
                  <a:lnTo>
                    <a:pt x="422696" y="85941"/>
                  </a:lnTo>
                  <a:moveTo>
                    <a:pt x="493751" y="252368"/>
                  </a:moveTo>
                  <a:lnTo>
                    <a:pt x="493751" y="85941"/>
                  </a:lnTo>
                  <a:moveTo>
                    <a:pt x="113568" y="155539"/>
                  </a:moveTo>
                  <a:lnTo>
                    <a:pt x="56784" y="209854"/>
                  </a:lnTo>
                  <a:lnTo>
                    <a:pt x="56784" y="155539"/>
                  </a:lnTo>
                  <a:cubicBezTo>
                    <a:pt x="57594" y="114534"/>
                    <a:pt x="91500" y="81955"/>
                    <a:pt x="132504" y="82781"/>
                  </a:cubicBezTo>
                  <a:lnTo>
                    <a:pt x="227136" y="82781"/>
                  </a:lnTo>
                  <a:moveTo>
                    <a:pt x="0" y="155539"/>
                  </a:moveTo>
                  <a:lnTo>
                    <a:pt x="56784" y="209978"/>
                  </a:lnTo>
                  <a:moveTo>
                    <a:pt x="170352" y="28268"/>
                  </a:moveTo>
                  <a:lnTo>
                    <a:pt x="227136" y="82781"/>
                  </a:lnTo>
                  <a:lnTo>
                    <a:pt x="170352" y="137294"/>
                  </a:lnTo>
                  <a:moveTo>
                    <a:pt x="25231" y="277600"/>
                  </a:moveTo>
                  <a:lnTo>
                    <a:pt x="164057" y="277600"/>
                  </a:lnTo>
                  <a:cubicBezTo>
                    <a:pt x="164057" y="277600"/>
                    <a:pt x="189289" y="277600"/>
                    <a:pt x="189289" y="302832"/>
                  </a:cubicBezTo>
                  <a:lnTo>
                    <a:pt x="189289" y="542610"/>
                  </a:lnTo>
                  <a:cubicBezTo>
                    <a:pt x="189289" y="542610"/>
                    <a:pt x="189289" y="567842"/>
                    <a:pt x="164057" y="567842"/>
                  </a:cubicBezTo>
                  <a:lnTo>
                    <a:pt x="25231" y="567842"/>
                  </a:lnTo>
                  <a:cubicBezTo>
                    <a:pt x="25231" y="567842"/>
                    <a:pt x="0" y="567842"/>
                    <a:pt x="0" y="542610"/>
                  </a:cubicBezTo>
                  <a:lnTo>
                    <a:pt x="0" y="302832"/>
                  </a:lnTo>
                  <a:cubicBezTo>
                    <a:pt x="0" y="302832"/>
                    <a:pt x="0" y="277600"/>
                    <a:pt x="25231" y="277600"/>
                  </a:cubicBezTo>
                  <a:moveTo>
                    <a:pt x="0" y="492121"/>
                  </a:moveTo>
                  <a:lnTo>
                    <a:pt x="189289" y="492121"/>
                  </a:lnTo>
                </a:path>
              </a:pathLst>
            </a:custGeom>
            <a:noFill/>
            <a:ln w="12344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6244544" y="2894076"/>
              <a:ext cx="567842" cy="567842"/>
            </a:xfrm>
            <a:custGeom>
              <a:avLst/>
              <a:gdLst/>
              <a:ahLst/>
              <a:cxnLst/>
              <a:rect l="0" t="0" r="0" b="0"/>
              <a:pathLst>
                <a:path w="567842" h="567842">
                  <a:moveTo>
                    <a:pt x="0" y="296265"/>
                  </a:moveTo>
                  <a:cubicBezTo>
                    <a:pt x="0" y="234907"/>
                    <a:pt x="49741" y="185166"/>
                    <a:pt x="111099" y="185166"/>
                  </a:cubicBezTo>
                  <a:cubicBezTo>
                    <a:pt x="172458" y="185166"/>
                    <a:pt x="222199" y="234907"/>
                    <a:pt x="222199" y="296265"/>
                  </a:cubicBezTo>
                  <a:cubicBezTo>
                    <a:pt x="222199" y="357624"/>
                    <a:pt x="172458" y="407365"/>
                    <a:pt x="111099" y="407365"/>
                  </a:cubicBezTo>
                  <a:cubicBezTo>
                    <a:pt x="49741" y="407365"/>
                    <a:pt x="0" y="357624"/>
                    <a:pt x="0" y="296265"/>
                  </a:cubicBezTo>
                  <a:moveTo>
                    <a:pt x="222199" y="111099"/>
                  </a:moveTo>
                  <a:cubicBezTo>
                    <a:pt x="222199" y="49741"/>
                    <a:pt x="271940" y="0"/>
                    <a:pt x="333298" y="0"/>
                  </a:cubicBezTo>
                  <a:cubicBezTo>
                    <a:pt x="394657" y="0"/>
                    <a:pt x="444398" y="49741"/>
                    <a:pt x="444398" y="111099"/>
                  </a:cubicBezTo>
                  <a:cubicBezTo>
                    <a:pt x="444398" y="172458"/>
                    <a:pt x="394657" y="222199"/>
                    <a:pt x="333298" y="222199"/>
                  </a:cubicBezTo>
                  <a:cubicBezTo>
                    <a:pt x="271940" y="222199"/>
                    <a:pt x="222199" y="172458"/>
                    <a:pt x="222199" y="111099"/>
                  </a:cubicBezTo>
                  <a:moveTo>
                    <a:pt x="333298" y="61722"/>
                  </a:moveTo>
                  <a:lnTo>
                    <a:pt x="308610" y="61722"/>
                  </a:lnTo>
                  <a:lnTo>
                    <a:pt x="308610" y="111099"/>
                  </a:lnTo>
                  <a:lnTo>
                    <a:pt x="333298" y="111099"/>
                  </a:lnTo>
                  <a:cubicBezTo>
                    <a:pt x="346934" y="111099"/>
                    <a:pt x="357987" y="100046"/>
                    <a:pt x="357987" y="86410"/>
                  </a:cubicBezTo>
                  <a:cubicBezTo>
                    <a:pt x="357987" y="72775"/>
                    <a:pt x="346934" y="61722"/>
                    <a:pt x="333298" y="61722"/>
                  </a:cubicBezTo>
                  <a:close/>
                  <a:moveTo>
                    <a:pt x="333298" y="111099"/>
                  </a:moveTo>
                  <a:lnTo>
                    <a:pt x="308610" y="111099"/>
                  </a:lnTo>
                  <a:lnTo>
                    <a:pt x="308610" y="160477"/>
                  </a:lnTo>
                  <a:lnTo>
                    <a:pt x="333298" y="160477"/>
                  </a:lnTo>
                  <a:cubicBezTo>
                    <a:pt x="346934" y="160477"/>
                    <a:pt x="357987" y="149423"/>
                    <a:pt x="357987" y="135788"/>
                  </a:cubicBezTo>
                  <a:cubicBezTo>
                    <a:pt x="357987" y="122153"/>
                    <a:pt x="346934" y="111099"/>
                    <a:pt x="333298" y="111099"/>
                  </a:cubicBezTo>
                  <a:close/>
                  <a:moveTo>
                    <a:pt x="135788" y="345643"/>
                  </a:moveTo>
                  <a:lnTo>
                    <a:pt x="135788" y="271576"/>
                  </a:lnTo>
                  <a:cubicBezTo>
                    <a:pt x="135788" y="257941"/>
                    <a:pt x="124734" y="246888"/>
                    <a:pt x="111099" y="246888"/>
                  </a:cubicBezTo>
                  <a:cubicBezTo>
                    <a:pt x="97464" y="246888"/>
                    <a:pt x="86410" y="257941"/>
                    <a:pt x="86410" y="271576"/>
                  </a:cubicBezTo>
                  <a:lnTo>
                    <a:pt x="86410" y="345643"/>
                  </a:lnTo>
                  <a:moveTo>
                    <a:pt x="135788" y="308610"/>
                  </a:moveTo>
                  <a:lnTo>
                    <a:pt x="86410" y="308610"/>
                  </a:lnTo>
                  <a:moveTo>
                    <a:pt x="567842" y="395020"/>
                  </a:moveTo>
                  <a:lnTo>
                    <a:pt x="567842" y="469087"/>
                  </a:lnTo>
                  <a:cubicBezTo>
                    <a:pt x="567842" y="482722"/>
                    <a:pt x="556788" y="493776"/>
                    <a:pt x="543153" y="493776"/>
                  </a:cubicBezTo>
                  <a:lnTo>
                    <a:pt x="493776" y="493776"/>
                  </a:lnTo>
                  <a:lnTo>
                    <a:pt x="493776" y="543153"/>
                  </a:lnTo>
                  <a:cubicBezTo>
                    <a:pt x="493776" y="556788"/>
                    <a:pt x="482722" y="567842"/>
                    <a:pt x="469087" y="567842"/>
                  </a:cubicBezTo>
                  <a:lnTo>
                    <a:pt x="395020" y="567842"/>
                  </a:lnTo>
                  <a:cubicBezTo>
                    <a:pt x="381385" y="567842"/>
                    <a:pt x="370332" y="556788"/>
                    <a:pt x="370332" y="543153"/>
                  </a:cubicBezTo>
                  <a:lnTo>
                    <a:pt x="370332" y="493776"/>
                  </a:lnTo>
                  <a:lnTo>
                    <a:pt x="320954" y="493776"/>
                  </a:lnTo>
                  <a:cubicBezTo>
                    <a:pt x="307319" y="493776"/>
                    <a:pt x="296265" y="482722"/>
                    <a:pt x="296265" y="469087"/>
                  </a:cubicBezTo>
                  <a:lnTo>
                    <a:pt x="296265" y="395020"/>
                  </a:lnTo>
                  <a:cubicBezTo>
                    <a:pt x="296265" y="381385"/>
                    <a:pt x="307319" y="370332"/>
                    <a:pt x="320954" y="370332"/>
                  </a:cubicBezTo>
                  <a:lnTo>
                    <a:pt x="370332" y="370332"/>
                  </a:lnTo>
                  <a:lnTo>
                    <a:pt x="370332" y="320954"/>
                  </a:lnTo>
                  <a:cubicBezTo>
                    <a:pt x="370332" y="307319"/>
                    <a:pt x="381385" y="296265"/>
                    <a:pt x="395020" y="296265"/>
                  </a:cubicBezTo>
                  <a:lnTo>
                    <a:pt x="469087" y="296265"/>
                  </a:lnTo>
                  <a:cubicBezTo>
                    <a:pt x="482722" y="296265"/>
                    <a:pt x="493776" y="307319"/>
                    <a:pt x="493776" y="320954"/>
                  </a:cubicBezTo>
                  <a:lnTo>
                    <a:pt x="493776" y="370332"/>
                  </a:lnTo>
                  <a:lnTo>
                    <a:pt x="543153" y="370332"/>
                  </a:lnTo>
                  <a:cubicBezTo>
                    <a:pt x="556788" y="370332"/>
                    <a:pt x="567842" y="381385"/>
                    <a:pt x="567842" y="395020"/>
                  </a:cubicBezTo>
                  <a:close/>
                  <a:moveTo>
                    <a:pt x="395020" y="432054"/>
                  </a:moveTo>
                  <a:cubicBezTo>
                    <a:pt x="395020" y="452506"/>
                    <a:pt x="411601" y="469087"/>
                    <a:pt x="432054" y="469087"/>
                  </a:cubicBezTo>
                  <a:cubicBezTo>
                    <a:pt x="452506" y="469087"/>
                    <a:pt x="469087" y="452506"/>
                    <a:pt x="469087" y="432054"/>
                  </a:cubicBezTo>
                  <a:cubicBezTo>
                    <a:pt x="469087" y="411601"/>
                    <a:pt x="452506" y="395020"/>
                    <a:pt x="432054" y="395020"/>
                  </a:cubicBezTo>
                  <a:cubicBezTo>
                    <a:pt x="411601" y="395020"/>
                    <a:pt x="395020" y="411601"/>
                    <a:pt x="395020" y="432054"/>
                  </a:cubicBezTo>
                </a:path>
              </a:pathLst>
            </a:custGeom>
            <a:noFill/>
            <a:ln w="12344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5145892" y="3968039"/>
              <a:ext cx="574014" cy="574014"/>
            </a:xfrm>
            <a:custGeom>
              <a:avLst/>
              <a:gdLst/>
              <a:ahLst/>
              <a:cxnLst/>
              <a:rect l="0" t="0" r="0" b="0"/>
              <a:pathLst>
                <a:path w="574014" h="574014">
                  <a:moveTo>
                    <a:pt x="196274" y="188869"/>
                  </a:moveTo>
                  <a:cubicBezTo>
                    <a:pt x="196274" y="161599"/>
                    <a:pt x="240488" y="139492"/>
                    <a:pt x="295031" y="139492"/>
                  </a:cubicBezTo>
                  <a:cubicBezTo>
                    <a:pt x="349571" y="139492"/>
                    <a:pt x="393786" y="161599"/>
                    <a:pt x="393786" y="188869"/>
                  </a:cubicBezTo>
                  <a:cubicBezTo>
                    <a:pt x="393786" y="216140"/>
                    <a:pt x="349571" y="238247"/>
                    <a:pt x="295031" y="238247"/>
                  </a:cubicBezTo>
                  <a:cubicBezTo>
                    <a:pt x="240488" y="238247"/>
                    <a:pt x="196274" y="216140"/>
                    <a:pt x="196274" y="188869"/>
                  </a:cubicBezTo>
                  <a:close/>
                  <a:moveTo>
                    <a:pt x="393786" y="188869"/>
                  </a:moveTo>
                  <a:lnTo>
                    <a:pt x="393786" y="272811"/>
                  </a:lnTo>
                  <a:cubicBezTo>
                    <a:pt x="393786" y="299968"/>
                    <a:pt x="349346" y="322188"/>
                    <a:pt x="295031" y="322188"/>
                  </a:cubicBezTo>
                  <a:cubicBezTo>
                    <a:pt x="240714" y="322188"/>
                    <a:pt x="196274" y="299968"/>
                    <a:pt x="196274" y="272811"/>
                  </a:cubicBezTo>
                  <a:lnTo>
                    <a:pt x="196274" y="188869"/>
                  </a:lnTo>
                  <a:moveTo>
                    <a:pt x="393786" y="275280"/>
                  </a:moveTo>
                  <a:lnTo>
                    <a:pt x="393786" y="359222"/>
                  </a:lnTo>
                  <a:cubicBezTo>
                    <a:pt x="393786" y="386379"/>
                    <a:pt x="349346" y="408599"/>
                    <a:pt x="295031" y="408599"/>
                  </a:cubicBezTo>
                  <a:cubicBezTo>
                    <a:pt x="240714" y="408599"/>
                    <a:pt x="196274" y="386379"/>
                    <a:pt x="196274" y="359222"/>
                  </a:cubicBezTo>
                  <a:lnTo>
                    <a:pt x="196274" y="275280"/>
                  </a:lnTo>
                  <a:moveTo>
                    <a:pt x="18516" y="92583"/>
                  </a:moveTo>
                  <a:lnTo>
                    <a:pt x="18516" y="18516"/>
                  </a:lnTo>
                  <a:lnTo>
                    <a:pt x="92583" y="18516"/>
                  </a:lnTo>
                  <a:moveTo>
                    <a:pt x="0" y="0"/>
                  </a:moveTo>
                  <a:moveTo>
                    <a:pt x="18516" y="18516"/>
                  </a:moveTo>
                  <a:lnTo>
                    <a:pt x="104927" y="104927"/>
                  </a:lnTo>
                  <a:moveTo>
                    <a:pt x="499948" y="18516"/>
                  </a:moveTo>
                  <a:lnTo>
                    <a:pt x="574014" y="18516"/>
                  </a:lnTo>
                  <a:lnTo>
                    <a:pt x="574014" y="92583"/>
                  </a:lnTo>
                  <a:moveTo>
                    <a:pt x="0" y="0"/>
                  </a:moveTo>
                  <a:moveTo>
                    <a:pt x="574014" y="18516"/>
                  </a:moveTo>
                  <a:lnTo>
                    <a:pt x="487603" y="104927"/>
                  </a:lnTo>
                  <a:moveTo>
                    <a:pt x="92583" y="574014"/>
                  </a:moveTo>
                  <a:lnTo>
                    <a:pt x="18516" y="574014"/>
                  </a:lnTo>
                  <a:lnTo>
                    <a:pt x="18516" y="499948"/>
                  </a:lnTo>
                  <a:moveTo>
                    <a:pt x="0" y="0"/>
                  </a:moveTo>
                  <a:moveTo>
                    <a:pt x="18516" y="574014"/>
                  </a:moveTo>
                  <a:lnTo>
                    <a:pt x="104927" y="487603"/>
                  </a:lnTo>
                  <a:moveTo>
                    <a:pt x="574014" y="499948"/>
                  </a:moveTo>
                  <a:lnTo>
                    <a:pt x="574014" y="574014"/>
                  </a:lnTo>
                  <a:lnTo>
                    <a:pt x="499948" y="574014"/>
                  </a:lnTo>
                  <a:moveTo>
                    <a:pt x="0" y="0"/>
                  </a:moveTo>
                  <a:moveTo>
                    <a:pt x="574014" y="574014"/>
                  </a:moveTo>
                  <a:lnTo>
                    <a:pt x="487603" y="487603"/>
                  </a:lnTo>
                  <a:moveTo>
                    <a:pt x="470321" y="193806"/>
                  </a:moveTo>
                  <a:cubicBezTo>
                    <a:pt x="514761" y="220964"/>
                    <a:pt x="541919" y="257997"/>
                    <a:pt x="541919" y="297500"/>
                  </a:cubicBezTo>
                  <a:cubicBezTo>
                    <a:pt x="541919" y="346877"/>
                    <a:pt x="502417" y="388848"/>
                    <a:pt x="443163" y="416006"/>
                  </a:cubicBezTo>
                  <a:moveTo>
                    <a:pt x="146897" y="416006"/>
                  </a:moveTo>
                  <a:cubicBezTo>
                    <a:pt x="87644" y="388848"/>
                    <a:pt x="48141" y="346877"/>
                    <a:pt x="48141" y="297500"/>
                  </a:cubicBezTo>
                  <a:cubicBezTo>
                    <a:pt x="48141" y="255529"/>
                    <a:pt x="77768" y="218495"/>
                    <a:pt x="124677" y="191338"/>
                  </a:cubicBezTo>
                </a:path>
              </a:pathLst>
            </a:custGeom>
            <a:noFill/>
            <a:ln w="12344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244544" y="3981298"/>
              <a:ext cx="567862" cy="566015"/>
            </a:xfrm>
            <a:custGeom>
              <a:avLst/>
              <a:gdLst/>
              <a:ahLst/>
              <a:cxnLst/>
              <a:rect l="0" t="0" r="0" b="0"/>
              <a:pathLst>
                <a:path w="567862" h="566015">
                  <a:moveTo>
                    <a:pt x="236814" y="429758"/>
                  </a:moveTo>
                  <a:lnTo>
                    <a:pt x="52093" y="429758"/>
                  </a:lnTo>
                  <a:cubicBezTo>
                    <a:pt x="23323" y="429757"/>
                    <a:pt x="0" y="406434"/>
                    <a:pt x="0" y="377664"/>
                  </a:cubicBezTo>
                  <a:lnTo>
                    <a:pt x="0" y="52093"/>
                  </a:lnTo>
                  <a:cubicBezTo>
                    <a:pt x="0" y="23323"/>
                    <a:pt x="23323" y="0"/>
                    <a:pt x="52093" y="0"/>
                  </a:cubicBezTo>
                  <a:lnTo>
                    <a:pt x="442793" y="0"/>
                  </a:lnTo>
                  <a:cubicBezTo>
                    <a:pt x="471563" y="0"/>
                    <a:pt x="494886" y="23323"/>
                    <a:pt x="494886" y="52093"/>
                  </a:cubicBezTo>
                  <a:lnTo>
                    <a:pt x="494886" y="235901"/>
                  </a:lnTo>
                  <a:moveTo>
                    <a:pt x="494886" y="101717"/>
                  </a:moveTo>
                  <a:lnTo>
                    <a:pt x="0" y="101717"/>
                  </a:lnTo>
                  <a:moveTo>
                    <a:pt x="236814" y="317893"/>
                  </a:moveTo>
                  <a:lnTo>
                    <a:pt x="0" y="317893"/>
                  </a:lnTo>
                  <a:moveTo>
                    <a:pt x="494886" y="209978"/>
                  </a:moveTo>
                  <a:lnTo>
                    <a:pt x="0" y="209978"/>
                  </a:lnTo>
                  <a:moveTo>
                    <a:pt x="202127" y="429758"/>
                  </a:moveTo>
                  <a:lnTo>
                    <a:pt x="202127" y="101717"/>
                  </a:lnTo>
                  <a:moveTo>
                    <a:pt x="347050" y="229186"/>
                  </a:moveTo>
                  <a:lnTo>
                    <a:pt x="347050" y="101717"/>
                  </a:lnTo>
                  <a:moveTo>
                    <a:pt x="309054" y="325744"/>
                  </a:moveTo>
                  <a:cubicBezTo>
                    <a:pt x="309034" y="356374"/>
                    <a:pt x="366972" y="381210"/>
                    <a:pt x="438448" y="381210"/>
                  </a:cubicBezTo>
                  <a:cubicBezTo>
                    <a:pt x="509924" y="381210"/>
                    <a:pt x="567862" y="356374"/>
                    <a:pt x="567842" y="325744"/>
                  </a:cubicBezTo>
                  <a:cubicBezTo>
                    <a:pt x="567862" y="295113"/>
                    <a:pt x="509924" y="270277"/>
                    <a:pt x="438448" y="270277"/>
                  </a:cubicBezTo>
                  <a:cubicBezTo>
                    <a:pt x="366972" y="270277"/>
                    <a:pt x="309034" y="295113"/>
                    <a:pt x="309054" y="325744"/>
                  </a:cubicBezTo>
                  <a:moveTo>
                    <a:pt x="567842" y="325719"/>
                  </a:moveTo>
                  <a:lnTo>
                    <a:pt x="567842" y="418154"/>
                  </a:lnTo>
                  <a:cubicBezTo>
                    <a:pt x="567842" y="448768"/>
                    <a:pt x="509897" y="473605"/>
                    <a:pt x="438448" y="473605"/>
                  </a:cubicBezTo>
                  <a:cubicBezTo>
                    <a:pt x="366999" y="473605"/>
                    <a:pt x="309054" y="448743"/>
                    <a:pt x="309054" y="418154"/>
                  </a:cubicBezTo>
                  <a:lnTo>
                    <a:pt x="309054" y="325719"/>
                  </a:lnTo>
                  <a:moveTo>
                    <a:pt x="567842" y="418154"/>
                  </a:moveTo>
                  <a:lnTo>
                    <a:pt x="567842" y="510564"/>
                  </a:lnTo>
                  <a:cubicBezTo>
                    <a:pt x="567842" y="541203"/>
                    <a:pt x="509897" y="566015"/>
                    <a:pt x="438448" y="566015"/>
                  </a:cubicBezTo>
                  <a:cubicBezTo>
                    <a:pt x="366999" y="566015"/>
                    <a:pt x="309054" y="541178"/>
                    <a:pt x="309054" y="510564"/>
                  </a:cubicBezTo>
                  <a:lnTo>
                    <a:pt x="309054" y="418154"/>
                  </a:lnTo>
                </a:path>
              </a:pathLst>
            </a:custGeom>
            <a:noFill/>
            <a:ln w="12344">
              <a:solidFill>
                <a:srgbClr val="DE58A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8A0868AD-7D30-4FA6-E845-172EC454A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044" y="0"/>
            <a:ext cx="1038084" cy="685800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2DD970D-4CFB-4FA1-224E-59C4AD04F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AF35B75-4EC2-9A8C-43A8-D82E40D014FD}"/>
              </a:ext>
            </a:extLst>
          </p:cNvPr>
          <p:cNvGrpSpPr/>
          <p:nvPr/>
        </p:nvGrpSpPr>
        <p:grpSpPr>
          <a:xfrm>
            <a:off x="1145483" y="389139"/>
            <a:ext cx="10559272" cy="6079721"/>
            <a:chOff x="2851928" y="1070760"/>
            <a:chExt cx="6416298" cy="4293174"/>
          </a:xfrm>
        </p:grpSpPr>
        <p:sp>
          <p:nvSpPr>
            <p:cNvPr id="2" name="Rounded Rectangle 1"/>
            <p:cNvSpPr/>
            <p:nvPr/>
          </p:nvSpPr>
          <p:spPr>
            <a:xfrm>
              <a:off x="2851928" y="1703765"/>
              <a:ext cx="1615698" cy="1968123"/>
            </a:xfrm>
            <a:custGeom>
              <a:avLst/>
              <a:gdLst/>
              <a:ahLst/>
              <a:cxnLst/>
              <a:rect l="0" t="0" r="0" b="0"/>
              <a:pathLst>
                <a:path w="1615698" h="1968123">
                  <a:moveTo>
                    <a:pt x="800100" y="129798"/>
                  </a:moveTo>
                  <a:cubicBezTo>
                    <a:pt x="421343" y="129798"/>
                    <a:pt x="114300" y="436841"/>
                    <a:pt x="114300" y="815598"/>
                  </a:cubicBezTo>
                  <a:cubicBezTo>
                    <a:pt x="114300" y="1194354"/>
                    <a:pt x="421343" y="1501398"/>
                    <a:pt x="800100" y="1501398"/>
                  </a:cubicBezTo>
                  <a:cubicBezTo>
                    <a:pt x="1178856" y="1501398"/>
                    <a:pt x="1485900" y="1194354"/>
                    <a:pt x="1485900" y="815598"/>
                  </a:cubicBezTo>
                  <a:cubicBezTo>
                    <a:pt x="1485900" y="436841"/>
                    <a:pt x="1178856" y="129798"/>
                    <a:pt x="800100" y="129798"/>
                  </a:cubicBezTo>
                  <a:close/>
                  <a:moveTo>
                    <a:pt x="0" y="815598"/>
                  </a:moveTo>
                  <a:cubicBezTo>
                    <a:pt x="0" y="657353"/>
                    <a:pt x="46924" y="502662"/>
                    <a:pt x="134841" y="371086"/>
                  </a:cubicBezTo>
                  <a:cubicBezTo>
                    <a:pt x="222757" y="239510"/>
                    <a:pt x="347715" y="136959"/>
                    <a:pt x="493915" y="76402"/>
                  </a:cubicBezTo>
                  <a:cubicBezTo>
                    <a:pt x="640114" y="15844"/>
                    <a:pt x="800987" y="0"/>
                    <a:pt x="956191" y="30872"/>
                  </a:cubicBezTo>
                  <a:cubicBezTo>
                    <a:pt x="1111396" y="61743"/>
                    <a:pt x="1253960" y="137946"/>
                    <a:pt x="1365856" y="249842"/>
                  </a:cubicBezTo>
                  <a:cubicBezTo>
                    <a:pt x="1477752" y="361738"/>
                    <a:pt x="1553954" y="504303"/>
                    <a:pt x="1584826" y="659507"/>
                  </a:cubicBezTo>
                  <a:cubicBezTo>
                    <a:pt x="1615698" y="814711"/>
                    <a:pt x="1599853" y="975584"/>
                    <a:pt x="1539296" y="1121784"/>
                  </a:cubicBezTo>
                  <a:cubicBezTo>
                    <a:pt x="1478738" y="1267983"/>
                    <a:pt x="1376187" y="1392940"/>
                    <a:pt x="1244611" y="1480857"/>
                  </a:cubicBezTo>
                  <a:cubicBezTo>
                    <a:pt x="1113035" y="1568773"/>
                    <a:pt x="963107" y="1615698"/>
                    <a:pt x="804862" y="1615698"/>
                  </a:cubicBezTo>
                  <a:lnTo>
                    <a:pt x="804863" y="1968123"/>
                  </a:lnTo>
                  <a:moveTo>
                    <a:pt x="664887" y="1828649"/>
                  </a:moveTo>
                  <a:lnTo>
                    <a:pt x="804863" y="1968123"/>
                  </a:lnTo>
                  <a:moveTo>
                    <a:pt x="944839" y="1828649"/>
                  </a:moveTo>
                  <a:lnTo>
                    <a:pt x="804863" y="1968123"/>
                  </a:lnTo>
                </a:path>
              </a:pathLst>
            </a:custGeom>
            <a:noFill/>
            <a:ln w="14287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452128" y="1703765"/>
              <a:ext cx="1615698" cy="1968123"/>
            </a:xfrm>
            <a:custGeom>
              <a:avLst/>
              <a:gdLst/>
              <a:ahLst/>
              <a:cxnLst/>
              <a:rect l="0" t="0" r="0" b="0"/>
              <a:pathLst>
                <a:path w="1615698" h="1968123">
                  <a:moveTo>
                    <a:pt x="800100" y="129798"/>
                  </a:moveTo>
                  <a:cubicBezTo>
                    <a:pt x="421343" y="129798"/>
                    <a:pt x="114300" y="436841"/>
                    <a:pt x="114300" y="815598"/>
                  </a:cubicBezTo>
                  <a:cubicBezTo>
                    <a:pt x="114300" y="1194354"/>
                    <a:pt x="421343" y="1501398"/>
                    <a:pt x="800100" y="1501398"/>
                  </a:cubicBezTo>
                  <a:cubicBezTo>
                    <a:pt x="1178856" y="1501398"/>
                    <a:pt x="1485900" y="1194354"/>
                    <a:pt x="1485900" y="815598"/>
                  </a:cubicBezTo>
                  <a:cubicBezTo>
                    <a:pt x="1485900" y="436841"/>
                    <a:pt x="1178856" y="129798"/>
                    <a:pt x="800100" y="129798"/>
                  </a:cubicBezTo>
                  <a:close/>
                  <a:moveTo>
                    <a:pt x="0" y="815598"/>
                  </a:moveTo>
                  <a:cubicBezTo>
                    <a:pt x="0" y="657353"/>
                    <a:pt x="46924" y="502662"/>
                    <a:pt x="134841" y="371086"/>
                  </a:cubicBezTo>
                  <a:cubicBezTo>
                    <a:pt x="222757" y="239510"/>
                    <a:pt x="347715" y="136959"/>
                    <a:pt x="493915" y="76402"/>
                  </a:cubicBezTo>
                  <a:cubicBezTo>
                    <a:pt x="640114" y="15844"/>
                    <a:pt x="800987" y="0"/>
                    <a:pt x="956191" y="30872"/>
                  </a:cubicBezTo>
                  <a:cubicBezTo>
                    <a:pt x="1111396" y="61743"/>
                    <a:pt x="1253960" y="137946"/>
                    <a:pt x="1365856" y="249842"/>
                  </a:cubicBezTo>
                  <a:cubicBezTo>
                    <a:pt x="1477752" y="361738"/>
                    <a:pt x="1553954" y="504303"/>
                    <a:pt x="1584826" y="659507"/>
                  </a:cubicBezTo>
                  <a:cubicBezTo>
                    <a:pt x="1615698" y="814711"/>
                    <a:pt x="1599853" y="975584"/>
                    <a:pt x="1539296" y="1121784"/>
                  </a:cubicBezTo>
                  <a:cubicBezTo>
                    <a:pt x="1478738" y="1267983"/>
                    <a:pt x="1376187" y="1392940"/>
                    <a:pt x="1244611" y="1480857"/>
                  </a:cubicBezTo>
                  <a:cubicBezTo>
                    <a:pt x="1113035" y="1568773"/>
                    <a:pt x="963107" y="1615698"/>
                    <a:pt x="804862" y="1615698"/>
                  </a:cubicBezTo>
                  <a:lnTo>
                    <a:pt x="804863" y="1968123"/>
                  </a:lnTo>
                  <a:moveTo>
                    <a:pt x="664887" y="1828649"/>
                  </a:moveTo>
                  <a:lnTo>
                    <a:pt x="804863" y="1968123"/>
                  </a:lnTo>
                  <a:moveTo>
                    <a:pt x="944839" y="1828649"/>
                  </a:moveTo>
                  <a:lnTo>
                    <a:pt x="804863" y="1968123"/>
                  </a:lnTo>
                </a:path>
              </a:pathLst>
            </a:custGeom>
            <a:noFill/>
            <a:ln w="14287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6052328" y="1703765"/>
              <a:ext cx="1615698" cy="1968123"/>
            </a:xfrm>
            <a:custGeom>
              <a:avLst/>
              <a:gdLst/>
              <a:ahLst/>
              <a:cxnLst/>
              <a:rect l="0" t="0" r="0" b="0"/>
              <a:pathLst>
                <a:path w="1615698" h="1968123">
                  <a:moveTo>
                    <a:pt x="800100" y="129798"/>
                  </a:moveTo>
                  <a:cubicBezTo>
                    <a:pt x="421343" y="129798"/>
                    <a:pt x="114300" y="436841"/>
                    <a:pt x="114300" y="815598"/>
                  </a:cubicBezTo>
                  <a:cubicBezTo>
                    <a:pt x="114300" y="1194354"/>
                    <a:pt x="421343" y="1501398"/>
                    <a:pt x="800100" y="1501398"/>
                  </a:cubicBezTo>
                  <a:cubicBezTo>
                    <a:pt x="1178856" y="1501398"/>
                    <a:pt x="1485900" y="1194354"/>
                    <a:pt x="1485900" y="815598"/>
                  </a:cubicBezTo>
                  <a:cubicBezTo>
                    <a:pt x="1485900" y="436841"/>
                    <a:pt x="1178856" y="129798"/>
                    <a:pt x="800100" y="129798"/>
                  </a:cubicBezTo>
                  <a:close/>
                  <a:moveTo>
                    <a:pt x="0" y="815598"/>
                  </a:moveTo>
                  <a:cubicBezTo>
                    <a:pt x="0" y="657353"/>
                    <a:pt x="46924" y="502662"/>
                    <a:pt x="134841" y="371086"/>
                  </a:cubicBezTo>
                  <a:cubicBezTo>
                    <a:pt x="222757" y="239510"/>
                    <a:pt x="347715" y="136959"/>
                    <a:pt x="493915" y="76402"/>
                  </a:cubicBezTo>
                  <a:cubicBezTo>
                    <a:pt x="640114" y="15844"/>
                    <a:pt x="800987" y="0"/>
                    <a:pt x="956191" y="30872"/>
                  </a:cubicBezTo>
                  <a:cubicBezTo>
                    <a:pt x="1111396" y="61743"/>
                    <a:pt x="1253960" y="137946"/>
                    <a:pt x="1365856" y="249842"/>
                  </a:cubicBezTo>
                  <a:cubicBezTo>
                    <a:pt x="1477752" y="361738"/>
                    <a:pt x="1553954" y="504303"/>
                    <a:pt x="1584826" y="659507"/>
                  </a:cubicBezTo>
                  <a:cubicBezTo>
                    <a:pt x="1615698" y="814711"/>
                    <a:pt x="1599853" y="975584"/>
                    <a:pt x="1539296" y="1121784"/>
                  </a:cubicBezTo>
                  <a:cubicBezTo>
                    <a:pt x="1478738" y="1267983"/>
                    <a:pt x="1376187" y="1392940"/>
                    <a:pt x="1244611" y="1480857"/>
                  </a:cubicBezTo>
                  <a:cubicBezTo>
                    <a:pt x="1113035" y="1568773"/>
                    <a:pt x="963107" y="1615698"/>
                    <a:pt x="804862" y="1615698"/>
                  </a:cubicBezTo>
                  <a:lnTo>
                    <a:pt x="804863" y="1968123"/>
                  </a:lnTo>
                  <a:moveTo>
                    <a:pt x="664887" y="1828649"/>
                  </a:moveTo>
                  <a:lnTo>
                    <a:pt x="804863" y="1968123"/>
                  </a:lnTo>
                  <a:moveTo>
                    <a:pt x="944839" y="1828649"/>
                  </a:moveTo>
                  <a:lnTo>
                    <a:pt x="804863" y="1968123"/>
                  </a:lnTo>
                </a:path>
              </a:pathLst>
            </a:custGeom>
            <a:noFill/>
            <a:ln w="14287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652528" y="1703765"/>
              <a:ext cx="1615698" cy="1968123"/>
            </a:xfrm>
            <a:custGeom>
              <a:avLst/>
              <a:gdLst/>
              <a:ahLst/>
              <a:cxnLst/>
              <a:rect l="0" t="0" r="0" b="0"/>
              <a:pathLst>
                <a:path w="1615698" h="1968123">
                  <a:moveTo>
                    <a:pt x="800100" y="129798"/>
                  </a:moveTo>
                  <a:cubicBezTo>
                    <a:pt x="421343" y="129798"/>
                    <a:pt x="114300" y="436841"/>
                    <a:pt x="114300" y="815598"/>
                  </a:cubicBezTo>
                  <a:cubicBezTo>
                    <a:pt x="114300" y="1194354"/>
                    <a:pt x="421343" y="1501398"/>
                    <a:pt x="800100" y="1501398"/>
                  </a:cubicBezTo>
                  <a:cubicBezTo>
                    <a:pt x="1178856" y="1501398"/>
                    <a:pt x="1485900" y="1194354"/>
                    <a:pt x="1485900" y="815598"/>
                  </a:cubicBezTo>
                  <a:cubicBezTo>
                    <a:pt x="1485900" y="436841"/>
                    <a:pt x="1178856" y="129798"/>
                    <a:pt x="800100" y="129798"/>
                  </a:cubicBezTo>
                  <a:close/>
                  <a:moveTo>
                    <a:pt x="0" y="815598"/>
                  </a:moveTo>
                  <a:cubicBezTo>
                    <a:pt x="0" y="657353"/>
                    <a:pt x="46924" y="502662"/>
                    <a:pt x="134841" y="371086"/>
                  </a:cubicBezTo>
                  <a:cubicBezTo>
                    <a:pt x="222757" y="239510"/>
                    <a:pt x="347715" y="136959"/>
                    <a:pt x="493915" y="76402"/>
                  </a:cubicBezTo>
                  <a:cubicBezTo>
                    <a:pt x="640114" y="15844"/>
                    <a:pt x="800987" y="0"/>
                    <a:pt x="956191" y="30872"/>
                  </a:cubicBezTo>
                  <a:cubicBezTo>
                    <a:pt x="1111396" y="61743"/>
                    <a:pt x="1253960" y="137946"/>
                    <a:pt x="1365856" y="249842"/>
                  </a:cubicBezTo>
                  <a:cubicBezTo>
                    <a:pt x="1477752" y="361738"/>
                    <a:pt x="1553954" y="504303"/>
                    <a:pt x="1584826" y="659507"/>
                  </a:cubicBezTo>
                  <a:cubicBezTo>
                    <a:pt x="1615698" y="814711"/>
                    <a:pt x="1599853" y="975584"/>
                    <a:pt x="1539296" y="1121784"/>
                  </a:cubicBezTo>
                  <a:cubicBezTo>
                    <a:pt x="1478738" y="1267983"/>
                    <a:pt x="1376187" y="1392940"/>
                    <a:pt x="1244611" y="1480857"/>
                  </a:cubicBezTo>
                  <a:cubicBezTo>
                    <a:pt x="1113035" y="1568773"/>
                    <a:pt x="963107" y="1615698"/>
                    <a:pt x="804862" y="1615698"/>
                  </a:cubicBezTo>
                  <a:lnTo>
                    <a:pt x="804863" y="1968123"/>
                  </a:lnTo>
                  <a:moveTo>
                    <a:pt x="664887" y="1828649"/>
                  </a:moveTo>
                  <a:lnTo>
                    <a:pt x="804863" y="1968123"/>
                  </a:lnTo>
                  <a:moveTo>
                    <a:pt x="944839" y="1828649"/>
                  </a:moveTo>
                  <a:lnTo>
                    <a:pt x="804863" y="1968123"/>
                  </a:lnTo>
                </a:path>
              </a:pathLst>
            </a:custGeom>
            <a:noFill/>
            <a:ln w="14287">
              <a:solidFill>
                <a:srgbClr val="DE58A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52725" y="1070760"/>
              <a:ext cx="2144876" cy="39120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3600" b="1" dirty="0">
                  <a:solidFill>
                    <a:srgbClr val="484848"/>
                  </a:solidFill>
                  <a:latin typeface="Roboto"/>
                </a:rPr>
                <a:t>Lessons Learned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82791" y="4014788"/>
              <a:ext cx="616578" cy="39120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E0CB15"/>
                  </a:solidFill>
                  <a:latin typeface="Roboto"/>
                </a:rPr>
                <a:t>Iterative
validation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52079" y="4014787"/>
              <a:ext cx="964318" cy="1956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DE8431"/>
                  </a:solidFill>
                  <a:latin typeface="Roboto"/>
                </a:rPr>
                <a:t>Documentation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560055" y="4014788"/>
              <a:ext cx="667230" cy="39120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E55753"/>
                  </a:solidFill>
                  <a:latin typeface="Roboto"/>
                </a:rPr>
                <a:t>Balance
Specificity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213686" y="4014788"/>
              <a:ext cx="590279" cy="39120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DE58A9"/>
                  </a:solidFill>
                  <a:latin typeface="Roboto"/>
                </a:rPr>
                <a:t>Modular
approach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5744" y="4381500"/>
              <a:ext cx="840612" cy="9128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dirty="0">
                  <a:solidFill>
                    <a:srgbClr val="484848"/>
                  </a:solidFill>
                  <a:latin typeface="Roboto"/>
                </a:rPr>
                <a:t>Comprehensive
documentation is
crucial for
understanding and
maintaining code. It
serves as a valuable
reference.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357052" y="4610100"/>
              <a:ext cx="825027" cy="6520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dirty="0">
                  <a:solidFill>
                    <a:srgbClr val="484848"/>
                  </a:solidFill>
                  <a:latin typeface="Roboto"/>
                </a:rPr>
                <a:t>Validating code
iteratively enhances
the overall quality.
This process helps
catch errors early.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534936" y="4581526"/>
              <a:ext cx="854249" cy="7824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dirty="0">
                  <a:solidFill>
                    <a:srgbClr val="484848"/>
                  </a:solidFill>
                  <a:latin typeface="Roboto"/>
                </a:rPr>
                <a:t>Balancing specificity
and flexibility is
important in design.
It allows for
adaptability and
avoids rigidity.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45806" y="4581526"/>
              <a:ext cx="845483" cy="78240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dirty="0">
                  <a:solidFill>
                    <a:srgbClr val="484848"/>
                  </a:solidFill>
                  <a:latin typeface="Roboto"/>
                </a:rPr>
                <a:t>A modular approach
promotes code
reusability and
maintainability. It
breaks down
complex systems.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322901" y="2177654"/>
              <a:ext cx="655510" cy="661625"/>
            </a:xfrm>
            <a:custGeom>
              <a:avLst/>
              <a:gdLst/>
              <a:ahLst/>
              <a:cxnLst/>
              <a:rect l="0" t="0" r="0" b="0"/>
              <a:pathLst>
                <a:path w="655510" h="661625">
                  <a:moveTo>
                    <a:pt x="550954" y="557069"/>
                  </a:moveTo>
                  <a:lnTo>
                    <a:pt x="655510" y="661625"/>
                  </a:lnTo>
                  <a:moveTo>
                    <a:pt x="319068" y="462000"/>
                  </a:moveTo>
                  <a:cubicBezTo>
                    <a:pt x="319068" y="387211"/>
                    <a:pt x="379696" y="326583"/>
                    <a:pt x="454485" y="326583"/>
                  </a:cubicBezTo>
                  <a:cubicBezTo>
                    <a:pt x="529274" y="326583"/>
                    <a:pt x="589902" y="387211"/>
                    <a:pt x="589902" y="462000"/>
                  </a:cubicBezTo>
                  <a:cubicBezTo>
                    <a:pt x="589902" y="536789"/>
                    <a:pt x="529273" y="597417"/>
                    <a:pt x="454485" y="597417"/>
                  </a:cubicBezTo>
                  <a:cubicBezTo>
                    <a:pt x="379696" y="597417"/>
                    <a:pt x="319068" y="536789"/>
                    <a:pt x="319068" y="462000"/>
                  </a:cubicBezTo>
                  <a:moveTo>
                    <a:pt x="24145" y="620706"/>
                  </a:moveTo>
                  <a:lnTo>
                    <a:pt x="8858" y="620706"/>
                  </a:lnTo>
                  <a:moveTo>
                    <a:pt x="87953" y="620706"/>
                  </a:moveTo>
                  <a:lnTo>
                    <a:pt x="103241" y="620706"/>
                  </a:lnTo>
                  <a:moveTo>
                    <a:pt x="210312" y="620706"/>
                  </a:moveTo>
                  <a:lnTo>
                    <a:pt x="194995" y="620706"/>
                  </a:lnTo>
                  <a:moveTo>
                    <a:pt x="439712" y="498347"/>
                  </a:moveTo>
                  <a:lnTo>
                    <a:pt x="424424" y="513635"/>
                  </a:lnTo>
                  <a:moveTo>
                    <a:pt x="454999" y="398935"/>
                  </a:moveTo>
                  <a:lnTo>
                    <a:pt x="454999" y="421881"/>
                  </a:lnTo>
                  <a:moveTo>
                    <a:pt x="302952" y="272719"/>
                  </a:moveTo>
                  <a:lnTo>
                    <a:pt x="318239" y="288007"/>
                  </a:lnTo>
                  <a:moveTo>
                    <a:pt x="302066" y="620706"/>
                  </a:moveTo>
                  <a:lnTo>
                    <a:pt x="286778" y="620706"/>
                  </a:lnTo>
                  <a:moveTo>
                    <a:pt x="148071" y="171123"/>
                  </a:moveTo>
                  <a:lnTo>
                    <a:pt x="171590" y="147603"/>
                  </a:lnTo>
                  <a:cubicBezTo>
                    <a:pt x="185608" y="133675"/>
                    <a:pt x="208252" y="133711"/>
                    <a:pt x="222225" y="147684"/>
                  </a:cubicBezTo>
                  <a:lnTo>
                    <a:pt x="245017" y="170476"/>
                  </a:lnTo>
                  <a:cubicBezTo>
                    <a:pt x="265485" y="190944"/>
                    <a:pt x="265521" y="224118"/>
                    <a:pt x="245098" y="244631"/>
                  </a:cubicBezTo>
                  <a:lnTo>
                    <a:pt x="245098" y="244631"/>
                  </a:lnTo>
                  <a:cubicBezTo>
                    <a:pt x="224599" y="265130"/>
                    <a:pt x="191362" y="265130"/>
                    <a:pt x="170863" y="244631"/>
                  </a:cubicBezTo>
                  <a:lnTo>
                    <a:pt x="148071" y="221839"/>
                  </a:lnTo>
                  <a:cubicBezTo>
                    <a:pt x="134066" y="207834"/>
                    <a:pt x="134066" y="185128"/>
                    <a:pt x="148071" y="171123"/>
                  </a:cubicBezTo>
                  <a:close/>
                  <a:moveTo>
                    <a:pt x="79489" y="95985"/>
                  </a:moveTo>
                  <a:lnTo>
                    <a:pt x="96441" y="79032"/>
                  </a:lnTo>
                  <a:cubicBezTo>
                    <a:pt x="96441" y="79032"/>
                    <a:pt x="125093" y="50381"/>
                    <a:pt x="153744" y="79032"/>
                  </a:cubicBezTo>
                  <a:lnTo>
                    <a:pt x="168313" y="93601"/>
                  </a:lnTo>
                  <a:cubicBezTo>
                    <a:pt x="168313" y="93601"/>
                    <a:pt x="196964" y="122252"/>
                    <a:pt x="168313" y="150904"/>
                  </a:cubicBezTo>
                  <a:lnTo>
                    <a:pt x="151360" y="167856"/>
                  </a:lnTo>
                  <a:cubicBezTo>
                    <a:pt x="151360" y="167856"/>
                    <a:pt x="122709" y="196508"/>
                    <a:pt x="94057" y="167856"/>
                  </a:cubicBezTo>
                  <a:lnTo>
                    <a:pt x="79489" y="153288"/>
                  </a:lnTo>
                  <a:cubicBezTo>
                    <a:pt x="79489" y="153288"/>
                    <a:pt x="50837" y="124636"/>
                    <a:pt x="79489" y="95985"/>
                  </a:cubicBezTo>
                  <a:moveTo>
                    <a:pt x="70465" y="106756"/>
                  </a:moveTo>
                  <a:cubicBezTo>
                    <a:pt x="43948" y="137845"/>
                    <a:pt x="0" y="95983"/>
                    <a:pt x="2857" y="74266"/>
                  </a:cubicBezTo>
                  <a:moveTo>
                    <a:pt x="74266" y="2857"/>
                  </a:moveTo>
                  <a:cubicBezTo>
                    <a:pt x="95954" y="0"/>
                    <a:pt x="137817" y="43976"/>
                    <a:pt x="106727" y="70465"/>
                  </a:cubicBezTo>
                  <a:moveTo>
                    <a:pt x="167106" y="92382"/>
                  </a:moveTo>
                  <a:lnTo>
                    <a:pt x="193309" y="38233"/>
                  </a:lnTo>
                  <a:moveTo>
                    <a:pt x="255746" y="94811"/>
                  </a:moveTo>
                  <a:lnTo>
                    <a:pt x="222313" y="147589"/>
                  </a:lnTo>
                  <a:moveTo>
                    <a:pt x="92840" y="166620"/>
                  </a:moveTo>
                  <a:lnTo>
                    <a:pt x="38719" y="192852"/>
                  </a:lnTo>
                  <a:moveTo>
                    <a:pt x="148075" y="221856"/>
                  </a:moveTo>
                  <a:lnTo>
                    <a:pt x="95269" y="255289"/>
                  </a:lnTo>
                </a:path>
              </a:pathLst>
            </a:custGeom>
            <a:noFill/>
            <a:ln w="14287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923616" y="2181197"/>
              <a:ext cx="657225" cy="657253"/>
            </a:xfrm>
            <a:custGeom>
              <a:avLst/>
              <a:gdLst/>
              <a:ahLst/>
              <a:cxnLst/>
              <a:rect l="0" t="0" r="0" b="0"/>
              <a:pathLst>
                <a:path w="657225" h="657253">
                  <a:moveTo>
                    <a:pt x="314325" y="28603"/>
                  </a:moveTo>
                  <a:lnTo>
                    <a:pt x="628650" y="28603"/>
                  </a:lnTo>
                  <a:cubicBezTo>
                    <a:pt x="644431" y="28603"/>
                    <a:pt x="657225" y="41396"/>
                    <a:pt x="657225" y="57178"/>
                  </a:cubicBezTo>
                  <a:lnTo>
                    <a:pt x="657225" y="628678"/>
                  </a:lnTo>
                  <a:cubicBezTo>
                    <a:pt x="657225" y="644460"/>
                    <a:pt x="644431" y="657253"/>
                    <a:pt x="628650" y="657253"/>
                  </a:cubicBezTo>
                  <a:lnTo>
                    <a:pt x="28575" y="657253"/>
                  </a:lnTo>
                  <a:cubicBezTo>
                    <a:pt x="12793" y="657253"/>
                    <a:pt x="0" y="644460"/>
                    <a:pt x="0" y="628678"/>
                  </a:cubicBezTo>
                  <a:lnTo>
                    <a:pt x="0" y="57178"/>
                  </a:lnTo>
                  <a:cubicBezTo>
                    <a:pt x="0" y="41396"/>
                    <a:pt x="12793" y="28603"/>
                    <a:pt x="28575" y="28603"/>
                  </a:cubicBezTo>
                  <a:lnTo>
                    <a:pt x="114300" y="28603"/>
                  </a:lnTo>
                  <a:moveTo>
                    <a:pt x="314239" y="28575"/>
                  </a:moveTo>
                  <a:cubicBezTo>
                    <a:pt x="314239" y="12793"/>
                    <a:pt x="301445" y="0"/>
                    <a:pt x="285664" y="0"/>
                  </a:cubicBezTo>
                  <a:lnTo>
                    <a:pt x="142789" y="0"/>
                  </a:lnTo>
                  <a:cubicBezTo>
                    <a:pt x="127007" y="0"/>
                    <a:pt x="114214" y="12793"/>
                    <a:pt x="114214" y="28575"/>
                  </a:cubicBezTo>
                  <a:lnTo>
                    <a:pt x="114214" y="285750"/>
                  </a:lnTo>
                  <a:cubicBezTo>
                    <a:pt x="114214" y="301380"/>
                    <a:pt x="122672" y="304638"/>
                    <a:pt x="133045" y="292808"/>
                  </a:cubicBezTo>
                  <a:lnTo>
                    <a:pt x="214312" y="200053"/>
                  </a:lnTo>
                  <a:lnTo>
                    <a:pt x="295494" y="292865"/>
                  </a:lnTo>
                  <a:cubicBezTo>
                    <a:pt x="305752" y="304666"/>
                    <a:pt x="314324" y="301494"/>
                    <a:pt x="314324" y="285778"/>
                  </a:cubicBezTo>
                  <a:close/>
                  <a:moveTo>
                    <a:pt x="571500" y="171450"/>
                  </a:moveTo>
                  <a:lnTo>
                    <a:pt x="400050" y="171450"/>
                  </a:lnTo>
                  <a:moveTo>
                    <a:pt x="571500" y="285750"/>
                  </a:moveTo>
                  <a:lnTo>
                    <a:pt x="400050" y="285750"/>
                  </a:lnTo>
                  <a:moveTo>
                    <a:pt x="571500" y="400050"/>
                  </a:moveTo>
                  <a:lnTo>
                    <a:pt x="85725" y="400050"/>
                  </a:lnTo>
                  <a:moveTo>
                    <a:pt x="85725" y="514350"/>
                  </a:moveTo>
                  <a:lnTo>
                    <a:pt x="557126" y="514350"/>
                  </a:lnTo>
                </a:path>
              </a:pathLst>
            </a:custGeom>
            <a:noFill/>
            <a:ln w="14287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537438" y="2218888"/>
              <a:ext cx="629981" cy="581901"/>
            </a:xfrm>
            <a:custGeom>
              <a:avLst/>
              <a:gdLst/>
              <a:ahLst/>
              <a:cxnLst/>
              <a:rect l="0" t="0" r="0" b="0"/>
              <a:pathLst>
                <a:path w="629981" h="581901">
                  <a:moveTo>
                    <a:pt x="314990" y="138988"/>
                  </a:moveTo>
                  <a:lnTo>
                    <a:pt x="314990" y="581901"/>
                  </a:lnTo>
                  <a:moveTo>
                    <a:pt x="243553" y="581901"/>
                  </a:moveTo>
                  <a:lnTo>
                    <a:pt x="386428" y="581901"/>
                  </a:lnTo>
                  <a:moveTo>
                    <a:pt x="665" y="410451"/>
                  </a:moveTo>
                  <a:lnTo>
                    <a:pt x="100678" y="197167"/>
                  </a:lnTo>
                  <a:lnTo>
                    <a:pt x="200690" y="410451"/>
                  </a:lnTo>
                  <a:moveTo>
                    <a:pt x="314990" y="53263"/>
                  </a:moveTo>
                  <a:cubicBezTo>
                    <a:pt x="338662" y="53263"/>
                    <a:pt x="357853" y="72454"/>
                    <a:pt x="357853" y="96126"/>
                  </a:cubicBezTo>
                  <a:cubicBezTo>
                    <a:pt x="357853" y="119798"/>
                    <a:pt x="338662" y="138988"/>
                    <a:pt x="314990" y="138988"/>
                  </a:cubicBezTo>
                  <a:cubicBezTo>
                    <a:pt x="291318" y="138988"/>
                    <a:pt x="272128" y="119798"/>
                    <a:pt x="272128" y="96126"/>
                  </a:cubicBezTo>
                  <a:cubicBezTo>
                    <a:pt x="272128" y="72454"/>
                    <a:pt x="291318" y="53263"/>
                    <a:pt x="314990" y="53263"/>
                  </a:cubicBezTo>
                  <a:close/>
                  <a:moveTo>
                    <a:pt x="29225" y="481904"/>
                  </a:moveTo>
                  <a:cubicBezTo>
                    <a:pt x="10323" y="463001"/>
                    <a:pt x="0" y="437174"/>
                    <a:pt x="665" y="410451"/>
                  </a:cubicBezTo>
                  <a:lnTo>
                    <a:pt x="200690" y="410451"/>
                  </a:lnTo>
                  <a:cubicBezTo>
                    <a:pt x="201356" y="437174"/>
                    <a:pt x="191033" y="463001"/>
                    <a:pt x="172130" y="481904"/>
                  </a:cubicBezTo>
                  <a:cubicBezTo>
                    <a:pt x="153228" y="500806"/>
                    <a:pt x="127401" y="511129"/>
                    <a:pt x="100678" y="510463"/>
                  </a:cubicBezTo>
                  <a:cubicBezTo>
                    <a:pt x="73954" y="511129"/>
                    <a:pt x="48127" y="500806"/>
                    <a:pt x="29225" y="481904"/>
                  </a:cubicBezTo>
                  <a:close/>
                  <a:moveTo>
                    <a:pt x="429290" y="239001"/>
                  </a:moveTo>
                  <a:lnTo>
                    <a:pt x="529303" y="23745"/>
                  </a:lnTo>
                  <a:lnTo>
                    <a:pt x="629315" y="239001"/>
                  </a:lnTo>
                  <a:moveTo>
                    <a:pt x="529303" y="339013"/>
                  </a:moveTo>
                  <a:cubicBezTo>
                    <a:pt x="502579" y="339679"/>
                    <a:pt x="476752" y="329356"/>
                    <a:pt x="457850" y="310454"/>
                  </a:cubicBezTo>
                  <a:cubicBezTo>
                    <a:pt x="438948" y="291551"/>
                    <a:pt x="428625" y="265724"/>
                    <a:pt x="429290" y="239001"/>
                  </a:cubicBezTo>
                  <a:lnTo>
                    <a:pt x="629315" y="239001"/>
                  </a:lnTo>
                  <a:cubicBezTo>
                    <a:pt x="629981" y="265724"/>
                    <a:pt x="619658" y="291551"/>
                    <a:pt x="600755" y="310454"/>
                  </a:cubicBezTo>
                  <a:cubicBezTo>
                    <a:pt x="581853" y="329356"/>
                    <a:pt x="556026" y="339679"/>
                    <a:pt x="529303" y="339013"/>
                  </a:cubicBezTo>
                  <a:close/>
                  <a:moveTo>
                    <a:pt x="357681" y="93154"/>
                  </a:moveTo>
                  <a:lnTo>
                    <a:pt x="588024" y="0"/>
                  </a:lnTo>
                  <a:moveTo>
                    <a:pt x="41985" y="220856"/>
                  </a:moveTo>
                  <a:lnTo>
                    <a:pt x="282557" y="123529"/>
                  </a:lnTo>
                </a:path>
              </a:pathLst>
            </a:custGeom>
            <a:noFill/>
            <a:ln w="14287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24016" y="2181226"/>
              <a:ext cx="657225" cy="657225"/>
            </a:xfrm>
            <a:custGeom>
              <a:avLst/>
              <a:gdLst/>
              <a:ahLst/>
              <a:cxnLst/>
              <a:rect l="0" t="0" r="0" b="0"/>
              <a:pathLst>
                <a:path w="657225" h="657225">
                  <a:moveTo>
                    <a:pt x="157162" y="285750"/>
                  </a:moveTo>
                  <a:lnTo>
                    <a:pt x="100012" y="285750"/>
                  </a:lnTo>
                  <a:lnTo>
                    <a:pt x="100012" y="14287"/>
                  </a:lnTo>
                  <a:cubicBezTo>
                    <a:pt x="100012" y="6396"/>
                    <a:pt x="106409" y="0"/>
                    <a:pt x="114300" y="0"/>
                  </a:cubicBezTo>
                  <a:lnTo>
                    <a:pt x="400050" y="0"/>
                  </a:lnTo>
                  <a:cubicBezTo>
                    <a:pt x="407940" y="0"/>
                    <a:pt x="414337" y="6396"/>
                    <a:pt x="414337" y="14287"/>
                  </a:cubicBezTo>
                  <a:lnTo>
                    <a:pt x="414337" y="285750"/>
                  </a:lnTo>
                  <a:lnTo>
                    <a:pt x="257175" y="285750"/>
                  </a:lnTo>
                  <a:moveTo>
                    <a:pt x="328612" y="285750"/>
                  </a:moveTo>
                  <a:lnTo>
                    <a:pt x="328612" y="371475"/>
                  </a:lnTo>
                  <a:lnTo>
                    <a:pt x="328612" y="371475"/>
                  </a:lnTo>
                  <a:cubicBezTo>
                    <a:pt x="375957" y="371475"/>
                    <a:pt x="414337" y="409855"/>
                    <a:pt x="414337" y="457200"/>
                  </a:cubicBezTo>
                  <a:lnTo>
                    <a:pt x="414337" y="471487"/>
                  </a:lnTo>
                  <a:lnTo>
                    <a:pt x="328612" y="471487"/>
                  </a:lnTo>
                  <a:lnTo>
                    <a:pt x="328612" y="642937"/>
                  </a:lnTo>
                  <a:cubicBezTo>
                    <a:pt x="328612" y="650828"/>
                    <a:pt x="322215" y="657225"/>
                    <a:pt x="314325" y="657225"/>
                  </a:cubicBezTo>
                  <a:lnTo>
                    <a:pt x="14287" y="657225"/>
                  </a:lnTo>
                  <a:cubicBezTo>
                    <a:pt x="6396" y="657225"/>
                    <a:pt x="0" y="650828"/>
                    <a:pt x="0" y="642937"/>
                  </a:cubicBezTo>
                  <a:lnTo>
                    <a:pt x="0" y="300037"/>
                  </a:lnTo>
                  <a:cubicBezTo>
                    <a:pt x="0" y="292146"/>
                    <a:pt x="6396" y="285750"/>
                    <a:pt x="14287" y="285750"/>
                  </a:cubicBezTo>
                  <a:lnTo>
                    <a:pt x="100012" y="285750"/>
                  </a:lnTo>
                  <a:moveTo>
                    <a:pt x="414337" y="114300"/>
                  </a:moveTo>
                  <a:lnTo>
                    <a:pt x="642937" y="114300"/>
                  </a:lnTo>
                  <a:cubicBezTo>
                    <a:pt x="650828" y="114300"/>
                    <a:pt x="657225" y="120696"/>
                    <a:pt x="657225" y="128587"/>
                  </a:cubicBezTo>
                  <a:lnTo>
                    <a:pt x="657225" y="214312"/>
                  </a:lnTo>
                  <a:cubicBezTo>
                    <a:pt x="657225" y="222203"/>
                    <a:pt x="650828" y="228600"/>
                    <a:pt x="642937" y="228600"/>
                  </a:cubicBezTo>
                  <a:lnTo>
                    <a:pt x="557212" y="228600"/>
                  </a:lnTo>
                  <a:cubicBezTo>
                    <a:pt x="557212" y="283835"/>
                    <a:pt x="601989" y="328612"/>
                    <a:pt x="657225" y="328612"/>
                  </a:cubicBezTo>
                  <a:lnTo>
                    <a:pt x="657225" y="328612"/>
                  </a:lnTo>
                  <a:lnTo>
                    <a:pt x="657225" y="514350"/>
                  </a:lnTo>
                  <a:cubicBezTo>
                    <a:pt x="657225" y="522240"/>
                    <a:pt x="650828" y="528637"/>
                    <a:pt x="642937" y="528637"/>
                  </a:cubicBezTo>
                  <a:lnTo>
                    <a:pt x="328612" y="528637"/>
                  </a:lnTo>
                  <a:moveTo>
                    <a:pt x="0" y="485775"/>
                  </a:moveTo>
                  <a:lnTo>
                    <a:pt x="0" y="642937"/>
                  </a:lnTo>
                  <a:cubicBezTo>
                    <a:pt x="0" y="650828"/>
                    <a:pt x="6396" y="657225"/>
                    <a:pt x="14287" y="657225"/>
                  </a:cubicBezTo>
                  <a:lnTo>
                    <a:pt x="142875" y="657225"/>
                  </a:lnTo>
                  <a:lnTo>
                    <a:pt x="142875" y="657225"/>
                  </a:lnTo>
                  <a:lnTo>
                    <a:pt x="142875" y="485775"/>
                  </a:lnTo>
                  <a:lnTo>
                    <a:pt x="0" y="485775"/>
                  </a:lnTo>
                  <a:close/>
                  <a:moveTo>
                    <a:pt x="0" y="542925"/>
                  </a:moveTo>
                  <a:lnTo>
                    <a:pt x="142875" y="542925"/>
                  </a:lnTo>
                  <a:moveTo>
                    <a:pt x="0" y="600075"/>
                  </a:moveTo>
                  <a:lnTo>
                    <a:pt x="142875" y="600075"/>
                  </a:lnTo>
                </a:path>
              </a:pathLst>
            </a:custGeom>
            <a:noFill/>
            <a:ln w="14287">
              <a:solidFill>
                <a:srgbClr val="DE58A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1553DD2B-9181-9212-39DA-65FD2A819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044" y="0"/>
            <a:ext cx="1038084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4B41760-4DD9-9489-4B3A-B5B65B978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6D7F8A7-ACE1-52C7-1D7B-B32B4F25272D}"/>
              </a:ext>
            </a:extLst>
          </p:cNvPr>
          <p:cNvGrpSpPr/>
          <p:nvPr/>
        </p:nvGrpSpPr>
        <p:grpSpPr>
          <a:xfrm>
            <a:off x="804672" y="438913"/>
            <a:ext cx="11259312" cy="6101640"/>
            <a:chOff x="2632450" y="1292979"/>
            <a:chExt cx="6931665" cy="4208047"/>
          </a:xfrm>
        </p:grpSpPr>
        <p:sp>
          <p:nvSpPr>
            <p:cNvPr id="2" name="Rounded Rectangle 1"/>
            <p:cNvSpPr/>
            <p:nvPr/>
          </p:nvSpPr>
          <p:spPr>
            <a:xfrm>
              <a:off x="3061537" y="3091893"/>
              <a:ext cx="6950" cy="1334529"/>
            </a:xfrm>
            <a:custGeom>
              <a:avLst/>
              <a:gdLst/>
              <a:ahLst/>
              <a:cxnLst/>
              <a:rect l="0" t="0" r="0" b="0"/>
              <a:pathLst>
                <a:path w="6950" h="1334529">
                  <a:moveTo>
                    <a:pt x="0" y="1334529"/>
                  </a:moveTo>
                  <a:lnTo>
                    <a:pt x="0" y="0"/>
                  </a:lnTo>
                </a:path>
              </a:pathLst>
            </a:custGeom>
            <a:noFill/>
            <a:ln w="10425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479474" y="3091893"/>
              <a:ext cx="6950" cy="1334529"/>
            </a:xfrm>
            <a:custGeom>
              <a:avLst/>
              <a:gdLst/>
              <a:ahLst/>
              <a:cxnLst/>
              <a:rect l="0" t="0" r="0" b="0"/>
              <a:pathLst>
                <a:path w="6950" h="1334529">
                  <a:moveTo>
                    <a:pt x="0" y="1334529"/>
                  </a:moveTo>
                  <a:lnTo>
                    <a:pt x="0" y="0"/>
                  </a:lnTo>
                </a:path>
              </a:pathLst>
            </a:custGeom>
            <a:noFill/>
            <a:ln w="10425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897412" y="3091893"/>
              <a:ext cx="6950" cy="1334529"/>
            </a:xfrm>
            <a:custGeom>
              <a:avLst/>
              <a:gdLst/>
              <a:ahLst/>
              <a:cxnLst/>
              <a:rect l="0" t="0" r="0" b="0"/>
              <a:pathLst>
                <a:path w="6950" h="1334529">
                  <a:moveTo>
                    <a:pt x="0" y="1334529"/>
                  </a:moveTo>
                  <a:lnTo>
                    <a:pt x="0" y="0"/>
                  </a:lnTo>
                </a:path>
              </a:pathLst>
            </a:custGeom>
            <a:noFill/>
            <a:ln w="10425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7315350" y="3091893"/>
              <a:ext cx="6950" cy="1334529"/>
            </a:xfrm>
            <a:custGeom>
              <a:avLst/>
              <a:gdLst/>
              <a:ahLst/>
              <a:cxnLst/>
              <a:rect l="0" t="0" r="0" b="0"/>
              <a:pathLst>
                <a:path w="6950" h="1334529">
                  <a:moveTo>
                    <a:pt x="0" y="1334529"/>
                  </a:moveTo>
                  <a:lnTo>
                    <a:pt x="0" y="0"/>
                  </a:lnTo>
                </a:path>
              </a:pathLst>
            </a:custGeom>
            <a:noFill/>
            <a:ln w="10425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733288" y="3091893"/>
              <a:ext cx="6950" cy="1334529"/>
            </a:xfrm>
            <a:custGeom>
              <a:avLst/>
              <a:gdLst/>
              <a:ahLst/>
              <a:cxnLst/>
              <a:rect l="0" t="0" r="0" b="0"/>
              <a:pathLst>
                <a:path w="6950" h="1334529">
                  <a:moveTo>
                    <a:pt x="0" y="1334529"/>
                  </a:moveTo>
                  <a:lnTo>
                    <a:pt x="0" y="0"/>
                  </a:lnTo>
                </a:path>
              </a:pathLst>
            </a:custGeom>
            <a:noFill/>
            <a:ln w="10425">
              <a:solidFill>
                <a:srgbClr val="484848"/>
              </a:solidFill>
              <a:prstDash val="dash"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2632450" y="3418339"/>
              <a:ext cx="1259914" cy="681637"/>
            </a:xfrm>
            <a:custGeom>
              <a:avLst/>
              <a:gdLst/>
              <a:ahLst/>
              <a:cxnLst/>
              <a:rect l="0" t="0" r="0" b="0"/>
              <a:pathLst>
                <a:path w="1259914" h="681637">
                  <a:moveTo>
                    <a:pt x="1231223" y="288856"/>
                  </a:moveTo>
                  <a:cubicBezTo>
                    <a:pt x="1259914" y="317563"/>
                    <a:pt x="1259914" y="364074"/>
                    <a:pt x="1231223" y="392780"/>
                  </a:cubicBezTo>
                  <a:lnTo>
                    <a:pt x="971253" y="652895"/>
                  </a:lnTo>
                  <a:cubicBezTo>
                    <a:pt x="942538" y="681625"/>
                    <a:pt x="895956" y="681637"/>
                    <a:pt x="867227" y="652922"/>
                  </a:cubicBezTo>
                  <a:cubicBezTo>
                    <a:pt x="838509" y="624217"/>
                    <a:pt x="838509" y="577676"/>
                    <a:pt x="867227" y="548971"/>
                  </a:cubicBezTo>
                  <a:lnTo>
                    <a:pt x="1001919" y="414342"/>
                  </a:lnTo>
                  <a:lnTo>
                    <a:pt x="624280" y="414342"/>
                  </a:lnTo>
                  <a:cubicBezTo>
                    <a:pt x="583655" y="414342"/>
                    <a:pt x="550723" y="381424"/>
                    <a:pt x="550723" y="340819"/>
                  </a:cubicBezTo>
                  <a:cubicBezTo>
                    <a:pt x="550723" y="300213"/>
                    <a:pt x="583655" y="267295"/>
                    <a:pt x="624280" y="267295"/>
                  </a:cubicBezTo>
                  <a:lnTo>
                    <a:pt x="1001919" y="267295"/>
                  </a:lnTo>
                  <a:lnTo>
                    <a:pt x="867227" y="132666"/>
                  </a:lnTo>
                  <a:cubicBezTo>
                    <a:pt x="838509" y="103960"/>
                    <a:pt x="838509" y="57420"/>
                    <a:pt x="867227" y="28715"/>
                  </a:cubicBezTo>
                  <a:cubicBezTo>
                    <a:pt x="895956" y="0"/>
                    <a:pt x="942538" y="11"/>
                    <a:pt x="971252" y="28741"/>
                  </a:cubicBezTo>
                  <a:close/>
                  <a:moveTo>
                    <a:pt x="230345" y="270349"/>
                  </a:moveTo>
                  <a:cubicBezTo>
                    <a:pt x="236828" y="263865"/>
                    <a:pt x="247342" y="263867"/>
                    <a:pt x="253823" y="270354"/>
                  </a:cubicBezTo>
                  <a:lnTo>
                    <a:pt x="312496" y="329088"/>
                  </a:lnTo>
                  <a:cubicBezTo>
                    <a:pt x="318971" y="335570"/>
                    <a:pt x="318971" y="346072"/>
                    <a:pt x="312496" y="352554"/>
                  </a:cubicBezTo>
                  <a:lnTo>
                    <a:pt x="253823" y="411286"/>
                  </a:lnTo>
                  <a:cubicBezTo>
                    <a:pt x="247342" y="417773"/>
                    <a:pt x="236828" y="417776"/>
                    <a:pt x="230345" y="411293"/>
                  </a:cubicBezTo>
                  <a:cubicBezTo>
                    <a:pt x="223863" y="404811"/>
                    <a:pt x="223863" y="394302"/>
                    <a:pt x="230345" y="387821"/>
                  </a:cubicBezTo>
                  <a:lnTo>
                    <a:pt x="277345" y="340820"/>
                  </a:lnTo>
                  <a:lnTo>
                    <a:pt x="230345" y="293821"/>
                  </a:lnTo>
                  <a:cubicBezTo>
                    <a:pt x="223863" y="287339"/>
                    <a:pt x="223863" y="276830"/>
                    <a:pt x="230345" y="270349"/>
                  </a:cubicBezTo>
                  <a:close/>
                  <a:moveTo>
                    <a:pt x="118413" y="270349"/>
                  </a:moveTo>
                  <a:cubicBezTo>
                    <a:pt x="124897" y="263865"/>
                    <a:pt x="135410" y="263867"/>
                    <a:pt x="141891" y="270354"/>
                  </a:cubicBezTo>
                  <a:lnTo>
                    <a:pt x="200564" y="329088"/>
                  </a:lnTo>
                  <a:cubicBezTo>
                    <a:pt x="207039" y="335570"/>
                    <a:pt x="207039" y="346072"/>
                    <a:pt x="200564" y="352554"/>
                  </a:cubicBezTo>
                  <a:lnTo>
                    <a:pt x="141891" y="411286"/>
                  </a:lnTo>
                  <a:cubicBezTo>
                    <a:pt x="135410" y="417773"/>
                    <a:pt x="124897" y="417776"/>
                    <a:pt x="118413" y="411293"/>
                  </a:cubicBezTo>
                  <a:cubicBezTo>
                    <a:pt x="111931" y="404811"/>
                    <a:pt x="111931" y="394302"/>
                    <a:pt x="118413" y="387821"/>
                  </a:cubicBezTo>
                  <a:lnTo>
                    <a:pt x="165413" y="340820"/>
                  </a:lnTo>
                  <a:lnTo>
                    <a:pt x="118413" y="293821"/>
                  </a:lnTo>
                  <a:cubicBezTo>
                    <a:pt x="111931" y="287339"/>
                    <a:pt x="111931" y="276830"/>
                    <a:pt x="118413" y="270349"/>
                  </a:cubicBezTo>
                  <a:close/>
                  <a:moveTo>
                    <a:pt x="6481" y="270347"/>
                  </a:moveTo>
                  <a:cubicBezTo>
                    <a:pt x="12965" y="263863"/>
                    <a:pt x="23478" y="263866"/>
                    <a:pt x="29958" y="270353"/>
                  </a:cubicBezTo>
                  <a:lnTo>
                    <a:pt x="88632" y="329086"/>
                  </a:lnTo>
                  <a:cubicBezTo>
                    <a:pt x="95107" y="335568"/>
                    <a:pt x="95107" y="346070"/>
                    <a:pt x="88632" y="352552"/>
                  </a:cubicBezTo>
                  <a:lnTo>
                    <a:pt x="29958" y="411285"/>
                  </a:lnTo>
                  <a:cubicBezTo>
                    <a:pt x="23478" y="417772"/>
                    <a:pt x="12965" y="417775"/>
                    <a:pt x="6481" y="411290"/>
                  </a:cubicBezTo>
                  <a:cubicBezTo>
                    <a:pt x="0" y="404809"/>
                    <a:pt x="0" y="394301"/>
                    <a:pt x="6481" y="387819"/>
                  </a:cubicBezTo>
                  <a:lnTo>
                    <a:pt x="53481" y="340819"/>
                  </a:lnTo>
                  <a:lnTo>
                    <a:pt x="6481" y="293818"/>
                  </a:lnTo>
                  <a:cubicBezTo>
                    <a:pt x="0" y="287337"/>
                    <a:pt x="0" y="276828"/>
                    <a:pt x="6481" y="270347"/>
                  </a:cubicBezTo>
                  <a:close/>
                  <a:moveTo>
                    <a:pt x="432213" y="414339"/>
                  </a:moveTo>
                  <a:cubicBezTo>
                    <a:pt x="391608" y="414339"/>
                    <a:pt x="358691" y="381422"/>
                    <a:pt x="358691" y="340816"/>
                  </a:cubicBezTo>
                  <a:cubicBezTo>
                    <a:pt x="358691" y="300210"/>
                    <a:pt x="391608" y="267293"/>
                    <a:pt x="432213" y="267293"/>
                  </a:cubicBezTo>
                  <a:cubicBezTo>
                    <a:pt x="472819" y="267293"/>
                    <a:pt x="505736" y="300210"/>
                    <a:pt x="505736" y="340816"/>
                  </a:cubicBezTo>
                  <a:cubicBezTo>
                    <a:pt x="505736" y="381422"/>
                    <a:pt x="472819" y="414339"/>
                    <a:pt x="432213" y="414339"/>
                  </a:cubicBezTo>
                  <a:close/>
                </a:path>
              </a:pathLst>
            </a:custGeom>
            <a:noFill/>
            <a:ln w="10425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050388" y="3418339"/>
              <a:ext cx="1259914" cy="681637"/>
            </a:xfrm>
            <a:custGeom>
              <a:avLst/>
              <a:gdLst/>
              <a:ahLst/>
              <a:cxnLst/>
              <a:rect l="0" t="0" r="0" b="0"/>
              <a:pathLst>
                <a:path w="1259914" h="681637">
                  <a:moveTo>
                    <a:pt x="1231223" y="288856"/>
                  </a:moveTo>
                  <a:cubicBezTo>
                    <a:pt x="1259914" y="317563"/>
                    <a:pt x="1259914" y="364074"/>
                    <a:pt x="1231223" y="392780"/>
                  </a:cubicBezTo>
                  <a:lnTo>
                    <a:pt x="971253" y="652895"/>
                  </a:lnTo>
                  <a:cubicBezTo>
                    <a:pt x="942538" y="681625"/>
                    <a:pt x="895956" y="681637"/>
                    <a:pt x="867227" y="652922"/>
                  </a:cubicBezTo>
                  <a:cubicBezTo>
                    <a:pt x="838509" y="624217"/>
                    <a:pt x="838509" y="577676"/>
                    <a:pt x="867227" y="548971"/>
                  </a:cubicBezTo>
                  <a:lnTo>
                    <a:pt x="1001919" y="414342"/>
                  </a:lnTo>
                  <a:lnTo>
                    <a:pt x="624280" y="414342"/>
                  </a:lnTo>
                  <a:cubicBezTo>
                    <a:pt x="583655" y="414342"/>
                    <a:pt x="550723" y="381424"/>
                    <a:pt x="550723" y="340819"/>
                  </a:cubicBezTo>
                  <a:cubicBezTo>
                    <a:pt x="550723" y="300213"/>
                    <a:pt x="583655" y="267295"/>
                    <a:pt x="624280" y="267295"/>
                  </a:cubicBezTo>
                  <a:lnTo>
                    <a:pt x="1001919" y="267295"/>
                  </a:lnTo>
                  <a:lnTo>
                    <a:pt x="867227" y="132666"/>
                  </a:lnTo>
                  <a:cubicBezTo>
                    <a:pt x="838509" y="103960"/>
                    <a:pt x="838509" y="57420"/>
                    <a:pt x="867227" y="28715"/>
                  </a:cubicBezTo>
                  <a:cubicBezTo>
                    <a:pt x="895956" y="0"/>
                    <a:pt x="942538" y="11"/>
                    <a:pt x="971252" y="28741"/>
                  </a:cubicBezTo>
                  <a:close/>
                  <a:moveTo>
                    <a:pt x="230345" y="270349"/>
                  </a:moveTo>
                  <a:cubicBezTo>
                    <a:pt x="236828" y="263865"/>
                    <a:pt x="247342" y="263867"/>
                    <a:pt x="253823" y="270354"/>
                  </a:cubicBezTo>
                  <a:lnTo>
                    <a:pt x="312496" y="329088"/>
                  </a:lnTo>
                  <a:cubicBezTo>
                    <a:pt x="318971" y="335570"/>
                    <a:pt x="318971" y="346072"/>
                    <a:pt x="312496" y="352554"/>
                  </a:cubicBezTo>
                  <a:lnTo>
                    <a:pt x="253823" y="411286"/>
                  </a:lnTo>
                  <a:cubicBezTo>
                    <a:pt x="247342" y="417773"/>
                    <a:pt x="236828" y="417776"/>
                    <a:pt x="230345" y="411293"/>
                  </a:cubicBezTo>
                  <a:cubicBezTo>
                    <a:pt x="223863" y="404811"/>
                    <a:pt x="223863" y="394302"/>
                    <a:pt x="230345" y="387821"/>
                  </a:cubicBezTo>
                  <a:lnTo>
                    <a:pt x="277345" y="340820"/>
                  </a:lnTo>
                  <a:lnTo>
                    <a:pt x="230345" y="293821"/>
                  </a:lnTo>
                  <a:cubicBezTo>
                    <a:pt x="223863" y="287339"/>
                    <a:pt x="223863" y="276830"/>
                    <a:pt x="230345" y="270349"/>
                  </a:cubicBezTo>
                  <a:close/>
                  <a:moveTo>
                    <a:pt x="118413" y="270349"/>
                  </a:moveTo>
                  <a:cubicBezTo>
                    <a:pt x="124897" y="263865"/>
                    <a:pt x="135410" y="263867"/>
                    <a:pt x="141891" y="270354"/>
                  </a:cubicBezTo>
                  <a:lnTo>
                    <a:pt x="200564" y="329088"/>
                  </a:lnTo>
                  <a:cubicBezTo>
                    <a:pt x="207039" y="335570"/>
                    <a:pt x="207039" y="346072"/>
                    <a:pt x="200564" y="352554"/>
                  </a:cubicBezTo>
                  <a:lnTo>
                    <a:pt x="141891" y="411286"/>
                  </a:lnTo>
                  <a:cubicBezTo>
                    <a:pt x="135410" y="417773"/>
                    <a:pt x="124897" y="417776"/>
                    <a:pt x="118413" y="411293"/>
                  </a:cubicBezTo>
                  <a:cubicBezTo>
                    <a:pt x="111931" y="404811"/>
                    <a:pt x="111931" y="394302"/>
                    <a:pt x="118413" y="387821"/>
                  </a:cubicBezTo>
                  <a:lnTo>
                    <a:pt x="165413" y="340820"/>
                  </a:lnTo>
                  <a:lnTo>
                    <a:pt x="118413" y="293821"/>
                  </a:lnTo>
                  <a:cubicBezTo>
                    <a:pt x="111931" y="287339"/>
                    <a:pt x="111931" y="276830"/>
                    <a:pt x="118413" y="270349"/>
                  </a:cubicBezTo>
                  <a:close/>
                  <a:moveTo>
                    <a:pt x="6481" y="270347"/>
                  </a:moveTo>
                  <a:cubicBezTo>
                    <a:pt x="12965" y="263863"/>
                    <a:pt x="23478" y="263866"/>
                    <a:pt x="29958" y="270353"/>
                  </a:cubicBezTo>
                  <a:lnTo>
                    <a:pt x="88632" y="329086"/>
                  </a:lnTo>
                  <a:cubicBezTo>
                    <a:pt x="95107" y="335568"/>
                    <a:pt x="95107" y="346070"/>
                    <a:pt x="88632" y="352552"/>
                  </a:cubicBezTo>
                  <a:lnTo>
                    <a:pt x="29958" y="411285"/>
                  </a:lnTo>
                  <a:cubicBezTo>
                    <a:pt x="23478" y="417772"/>
                    <a:pt x="12965" y="417775"/>
                    <a:pt x="6481" y="411290"/>
                  </a:cubicBezTo>
                  <a:cubicBezTo>
                    <a:pt x="0" y="404809"/>
                    <a:pt x="0" y="394301"/>
                    <a:pt x="6481" y="387819"/>
                  </a:cubicBezTo>
                  <a:lnTo>
                    <a:pt x="53481" y="340819"/>
                  </a:lnTo>
                  <a:lnTo>
                    <a:pt x="6481" y="293818"/>
                  </a:lnTo>
                  <a:cubicBezTo>
                    <a:pt x="0" y="287337"/>
                    <a:pt x="0" y="276828"/>
                    <a:pt x="6481" y="270347"/>
                  </a:cubicBezTo>
                  <a:close/>
                  <a:moveTo>
                    <a:pt x="432213" y="414339"/>
                  </a:moveTo>
                  <a:cubicBezTo>
                    <a:pt x="391608" y="414339"/>
                    <a:pt x="358691" y="381422"/>
                    <a:pt x="358691" y="340816"/>
                  </a:cubicBezTo>
                  <a:cubicBezTo>
                    <a:pt x="358691" y="300210"/>
                    <a:pt x="391608" y="267293"/>
                    <a:pt x="432213" y="267293"/>
                  </a:cubicBezTo>
                  <a:cubicBezTo>
                    <a:pt x="472819" y="267293"/>
                    <a:pt x="505736" y="300210"/>
                    <a:pt x="505736" y="340816"/>
                  </a:cubicBezTo>
                  <a:cubicBezTo>
                    <a:pt x="505736" y="381422"/>
                    <a:pt x="472819" y="414339"/>
                    <a:pt x="432213" y="414339"/>
                  </a:cubicBezTo>
                  <a:close/>
                </a:path>
              </a:pathLst>
            </a:custGeom>
            <a:noFill/>
            <a:ln w="10425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8325" y="3418339"/>
              <a:ext cx="1259914" cy="681637"/>
            </a:xfrm>
            <a:custGeom>
              <a:avLst/>
              <a:gdLst/>
              <a:ahLst/>
              <a:cxnLst/>
              <a:rect l="0" t="0" r="0" b="0"/>
              <a:pathLst>
                <a:path w="1259914" h="681637">
                  <a:moveTo>
                    <a:pt x="1231223" y="288856"/>
                  </a:moveTo>
                  <a:cubicBezTo>
                    <a:pt x="1259914" y="317563"/>
                    <a:pt x="1259914" y="364074"/>
                    <a:pt x="1231223" y="392780"/>
                  </a:cubicBezTo>
                  <a:lnTo>
                    <a:pt x="971253" y="652895"/>
                  </a:lnTo>
                  <a:cubicBezTo>
                    <a:pt x="942538" y="681625"/>
                    <a:pt x="895956" y="681637"/>
                    <a:pt x="867227" y="652922"/>
                  </a:cubicBezTo>
                  <a:cubicBezTo>
                    <a:pt x="838509" y="624217"/>
                    <a:pt x="838509" y="577676"/>
                    <a:pt x="867227" y="548971"/>
                  </a:cubicBezTo>
                  <a:lnTo>
                    <a:pt x="1001919" y="414342"/>
                  </a:lnTo>
                  <a:lnTo>
                    <a:pt x="624280" y="414342"/>
                  </a:lnTo>
                  <a:cubicBezTo>
                    <a:pt x="583655" y="414342"/>
                    <a:pt x="550723" y="381424"/>
                    <a:pt x="550723" y="340819"/>
                  </a:cubicBezTo>
                  <a:cubicBezTo>
                    <a:pt x="550723" y="300213"/>
                    <a:pt x="583655" y="267295"/>
                    <a:pt x="624280" y="267295"/>
                  </a:cubicBezTo>
                  <a:lnTo>
                    <a:pt x="1001919" y="267295"/>
                  </a:lnTo>
                  <a:lnTo>
                    <a:pt x="867227" y="132666"/>
                  </a:lnTo>
                  <a:cubicBezTo>
                    <a:pt x="838509" y="103960"/>
                    <a:pt x="838509" y="57420"/>
                    <a:pt x="867227" y="28715"/>
                  </a:cubicBezTo>
                  <a:cubicBezTo>
                    <a:pt x="895956" y="0"/>
                    <a:pt x="942538" y="11"/>
                    <a:pt x="971252" y="28741"/>
                  </a:cubicBezTo>
                  <a:close/>
                  <a:moveTo>
                    <a:pt x="230345" y="270349"/>
                  </a:moveTo>
                  <a:cubicBezTo>
                    <a:pt x="236828" y="263865"/>
                    <a:pt x="247342" y="263867"/>
                    <a:pt x="253823" y="270354"/>
                  </a:cubicBezTo>
                  <a:lnTo>
                    <a:pt x="312496" y="329088"/>
                  </a:lnTo>
                  <a:cubicBezTo>
                    <a:pt x="318971" y="335570"/>
                    <a:pt x="318971" y="346072"/>
                    <a:pt x="312496" y="352554"/>
                  </a:cubicBezTo>
                  <a:lnTo>
                    <a:pt x="253823" y="411286"/>
                  </a:lnTo>
                  <a:cubicBezTo>
                    <a:pt x="247342" y="417773"/>
                    <a:pt x="236828" y="417776"/>
                    <a:pt x="230345" y="411293"/>
                  </a:cubicBezTo>
                  <a:cubicBezTo>
                    <a:pt x="223863" y="404811"/>
                    <a:pt x="223863" y="394302"/>
                    <a:pt x="230345" y="387821"/>
                  </a:cubicBezTo>
                  <a:lnTo>
                    <a:pt x="277345" y="340820"/>
                  </a:lnTo>
                  <a:lnTo>
                    <a:pt x="230345" y="293821"/>
                  </a:lnTo>
                  <a:cubicBezTo>
                    <a:pt x="223863" y="287339"/>
                    <a:pt x="223863" y="276830"/>
                    <a:pt x="230345" y="270349"/>
                  </a:cubicBezTo>
                  <a:close/>
                  <a:moveTo>
                    <a:pt x="118413" y="270349"/>
                  </a:moveTo>
                  <a:cubicBezTo>
                    <a:pt x="124897" y="263865"/>
                    <a:pt x="135410" y="263867"/>
                    <a:pt x="141891" y="270354"/>
                  </a:cubicBezTo>
                  <a:lnTo>
                    <a:pt x="200564" y="329088"/>
                  </a:lnTo>
                  <a:cubicBezTo>
                    <a:pt x="207039" y="335570"/>
                    <a:pt x="207039" y="346072"/>
                    <a:pt x="200564" y="352554"/>
                  </a:cubicBezTo>
                  <a:lnTo>
                    <a:pt x="141891" y="411286"/>
                  </a:lnTo>
                  <a:cubicBezTo>
                    <a:pt x="135410" y="417773"/>
                    <a:pt x="124897" y="417776"/>
                    <a:pt x="118413" y="411293"/>
                  </a:cubicBezTo>
                  <a:cubicBezTo>
                    <a:pt x="111931" y="404811"/>
                    <a:pt x="111931" y="394302"/>
                    <a:pt x="118413" y="387821"/>
                  </a:cubicBezTo>
                  <a:lnTo>
                    <a:pt x="165413" y="340820"/>
                  </a:lnTo>
                  <a:lnTo>
                    <a:pt x="118413" y="293821"/>
                  </a:lnTo>
                  <a:cubicBezTo>
                    <a:pt x="111931" y="287339"/>
                    <a:pt x="111931" y="276830"/>
                    <a:pt x="118413" y="270349"/>
                  </a:cubicBezTo>
                  <a:close/>
                  <a:moveTo>
                    <a:pt x="6481" y="270347"/>
                  </a:moveTo>
                  <a:cubicBezTo>
                    <a:pt x="12965" y="263863"/>
                    <a:pt x="23478" y="263866"/>
                    <a:pt x="29958" y="270353"/>
                  </a:cubicBezTo>
                  <a:lnTo>
                    <a:pt x="88632" y="329086"/>
                  </a:lnTo>
                  <a:cubicBezTo>
                    <a:pt x="95107" y="335568"/>
                    <a:pt x="95107" y="346070"/>
                    <a:pt x="88632" y="352552"/>
                  </a:cubicBezTo>
                  <a:lnTo>
                    <a:pt x="29958" y="411285"/>
                  </a:lnTo>
                  <a:cubicBezTo>
                    <a:pt x="23478" y="417772"/>
                    <a:pt x="12965" y="417775"/>
                    <a:pt x="6481" y="411290"/>
                  </a:cubicBezTo>
                  <a:cubicBezTo>
                    <a:pt x="0" y="404809"/>
                    <a:pt x="0" y="394301"/>
                    <a:pt x="6481" y="387819"/>
                  </a:cubicBezTo>
                  <a:lnTo>
                    <a:pt x="53481" y="340819"/>
                  </a:lnTo>
                  <a:lnTo>
                    <a:pt x="6481" y="293818"/>
                  </a:lnTo>
                  <a:cubicBezTo>
                    <a:pt x="0" y="287337"/>
                    <a:pt x="0" y="276828"/>
                    <a:pt x="6481" y="270347"/>
                  </a:cubicBezTo>
                  <a:close/>
                  <a:moveTo>
                    <a:pt x="432213" y="414339"/>
                  </a:moveTo>
                  <a:cubicBezTo>
                    <a:pt x="391608" y="414339"/>
                    <a:pt x="358691" y="381422"/>
                    <a:pt x="358691" y="340816"/>
                  </a:cubicBezTo>
                  <a:cubicBezTo>
                    <a:pt x="358691" y="300210"/>
                    <a:pt x="391608" y="267293"/>
                    <a:pt x="432213" y="267293"/>
                  </a:cubicBezTo>
                  <a:cubicBezTo>
                    <a:pt x="472819" y="267293"/>
                    <a:pt x="505736" y="300210"/>
                    <a:pt x="505736" y="340816"/>
                  </a:cubicBezTo>
                  <a:cubicBezTo>
                    <a:pt x="505736" y="381422"/>
                    <a:pt x="472819" y="414339"/>
                    <a:pt x="432213" y="414339"/>
                  </a:cubicBezTo>
                  <a:close/>
                </a:path>
              </a:pathLst>
            </a:custGeom>
            <a:noFill/>
            <a:ln w="10425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6886263" y="3418339"/>
              <a:ext cx="1259914" cy="681637"/>
            </a:xfrm>
            <a:custGeom>
              <a:avLst/>
              <a:gdLst/>
              <a:ahLst/>
              <a:cxnLst/>
              <a:rect l="0" t="0" r="0" b="0"/>
              <a:pathLst>
                <a:path w="1259914" h="681637">
                  <a:moveTo>
                    <a:pt x="1231223" y="288856"/>
                  </a:moveTo>
                  <a:cubicBezTo>
                    <a:pt x="1259914" y="317563"/>
                    <a:pt x="1259914" y="364074"/>
                    <a:pt x="1231223" y="392780"/>
                  </a:cubicBezTo>
                  <a:lnTo>
                    <a:pt x="971253" y="652895"/>
                  </a:lnTo>
                  <a:cubicBezTo>
                    <a:pt x="942538" y="681625"/>
                    <a:pt x="895956" y="681637"/>
                    <a:pt x="867227" y="652922"/>
                  </a:cubicBezTo>
                  <a:cubicBezTo>
                    <a:pt x="838509" y="624217"/>
                    <a:pt x="838509" y="577676"/>
                    <a:pt x="867227" y="548971"/>
                  </a:cubicBezTo>
                  <a:lnTo>
                    <a:pt x="1001919" y="414342"/>
                  </a:lnTo>
                  <a:lnTo>
                    <a:pt x="624280" y="414342"/>
                  </a:lnTo>
                  <a:cubicBezTo>
                    <a:pt x="583655" y="414342"/>
                    <a:pt x="550723" y="381424"/>
                    <a:pt x="550723" y="340819"/>
                  </a:cubicBezTo>
                  <a:cubicBezTo>
                    <a:pt x="550723" y="300213"/>
                    <a:pt x="583655" y="267295"/>
                    <a:pt x="624280" y="267295"/>
                  </a:cubicBezTo>
                  <a:lnTo>
                    <a:pt x="1001919" y="267295"/>
                  </a:lnTo>
                  <a:lnTo>
                    <a:pt x="867227" y="132666"/>
                  </a:lnTo>
                  <a:cubicBezTo>
                    <a:pt x="838509" y="103960"/>
                    <a:pt x="838509" y="57420"/>
                    <a:pt x="867227" y="28715"/>
                  </a:cubicBezTo>
                  <a:cubicBezTo>
                    <a:pt x="895956" y="0"/>
                    <a:pt x="942538" y="11"/>
                    <a:pt x="971252" y="28741"/>
                  </a:cubicBezTo>
                  <a:close/>
                  <a:moveTo>
                    <a:pt x="230345" y="270349"/>
                  </a:moveTo>
                  <a:cubicBezTo>
                    <a:pt x="236828" y="263865"/>
                    <a:pt x="247342" y="263867"/>
                    <a:pt x="253823" y="270354"/>
                  </a:cubicBezTo>
                  <a:lnTo>
                    <a:pt x="312496" y="329088"/>
                  </a:lnTo>
                  <a:cubicBezTo>
                    <a:pt x="318971" y="335570"/>
                    <a:pt x="318971" y="346072"/>
                    <a:pt x="312496" y="352554"/>
                  </a:cubicBezTo>
                  <a:lnTo>
                    <a:pt x="253823" y="411286"/>
                  </a:lnTo>
                  <a:cubicBezTo>
                    <a:pt x="247342" y="417773"/>
                    <a:pt x="236828" y="417776"/>
                    <a:pt x="230345" y="411293"/>
                  </a:cubicBezTo>
                  <a:cubicBezTo>
                    <a:pt x="223863" y="404811"/>
                    <a:pt x="223863" y="394302"/>
                    <a:pt x="230345" y="387821"/>
                  </a:cubicBezTo>
                  <a:lnTo>
                    <a:pt x="277345" y="340820"/>
                  </a:lnTo>
                  <a:lnTo>
                    <a:pt x="230345" y="293821"/>
                  </a:lnTo>
                  <a:cubicBezTo>
                    <a:pt x="223863" y="287339"/>
                    <a:pt x="223863" y="276830"/>
                    <a:pt x="230345" y="270349"/>
                  </a:cubicBezTo>
                  <a:close/>
                  <a:moveTo>
                    <a:pt x="118413" y="270349"/>
                  </a:moveTo>
                  <a:cubicBezTo>
                    <a:pt x="124897" y="263865"/>
                    <a:pt x="135410" y="263867"/>
                    <a:pt x="141891" y="270354"/>
                  </a:cubicBezTo>
                  <a:lnTo>
                    <a:pt x="200564" y="329088"/>
                  </a:lnTo>
                  <a:cubicBezTo>
                    <a:pt x="207039" y="335570"/>
                    <a:pt x="207039" y="346072"/>
                    <a:pt x="200564" y="352554"/>
                  </a:cubicBezTo>
                  <a:lnTo>
                    <a:pt x="141891" y="411286"/>
                  </a:lnTo>
                  <a:cubicBezTo>
                    <a:pt x="135410" y="417773"/>
                    <a:pt x="124897" y="417776"/>
                    <a:pt x="118413" y="411293"/>
                  </a:cubicBezTo>
                  <a:cubicBezTo>
                    <a:pt x="111931" y="404811"/>
                    <a:pt x="111931" y="394302"/>
                    <a:pt x="118413" y="387821"/>
                  </a:cubicBezTo>
                  <a:lnTo>
                    <a:pt x="165413" y="340820"/>
                  </a:lnTo>
                  <a:lnTo>
                    <a:pt x="118413" y="293821"/>
                  </a:lnTo>
                  <a:cubicBezTo>
                    <a:pt x="111931" y="287339"/>
                    <a:pt x="111931" y="276830"/>
                    <a:pt x="118413" y="270349"/>
                  </a:cubicBezTo>
                  <a:close/>
                  <a:moveTo>
                    <a:pt x="6481" y="270347"/>
                  </a:moveTo>
                  <a:cubicBezTo>
                    <a:pt x="12965" y="263863"/>
                    <a:pt x="23478" y="263866"/>
                    <a:pt x="29958" y="270353"/>
                  </a:cubicBezTo>
                  <a:lnTo>
                    <a:pt x="88632" y="329086"/>
                  </a:lnTo>
                  <a:cubicBezTo>
                    <a:pt x="95107" y="335568"/>
                    <a:pt x="95107" y="346070"/>
                    <a:pt x="88632" y="352552"/>
                  </a:cubicBezTo>
                  <a:lnTo>
                    <a:pt x="29958" y="411285"/>
                  </a:lnTo>
                  <a:cubicBezTo>
                    <a:pt x="23478" y="417772"/>
                    <a:pt x="12965" y="417775"/>
                    <a:pt x="6481" y="411290"/>
                  </a:cubicBezTo>
                  <a:cubicBezTo>
                    <a:pt x="0" y="404809"/>
                    <a:pt x="0" y="394301"/>
                    <a:pt x="6481" y="387819"/>
                  </a:cubicBezTo>
                  <a:lnTo>
                    <a:pt x="53481" y="340819"/>
                  </a:lnTo>
                  <a:lnTo>
                    <a:pt x="6481" y="293818"/>
                  </a:lnTo>
                  <a:cubicBezTo>
                    <a:pt x="0" y="287337"/>
                    <a:pt x="0" y="276828"/>
                    <a:pt x="6481" y="270347"/>
                  </a:cubicBezTo>
                  <a:close/>
                  <a:moveTo>
                    <a:pt x="432213" y="414339"/>
                  </a:moveTo>
                  <a:cubicBezTo>
                    <a:pt x="391608" y="414339"/>
                    <a:pt x="358691" y="381422"/>
                    <a:pt x="358691" y="340816"/>
                  </a:cubicBezTo>
                  <a:cubicBezTo>
                    <a:pt x="358691" y="300210"/>
                    <a:pt x="391608" y="267293"/>
                    <a:pt x="432213" y="267293"/>
                  </a:cubicBezTo>
                  <a:cubicBezTo>
                    <a:pt x="472819" y="267293"/>
                    <a:pt x="505736" y="300210"/>
                    <a:pt x="505736" y="340816"/>
                  </a:cubicBezTo>
                  <a:cubicBezTo>
                    <a:pt x="505736" y="381422"/>
                    <a:pt x="472819" y="414339"/>
                    <a:pt x="432213" y="414339"/>
                  </a:cubicBezTo>
                  <a:close/>
                </a:path>
              </a:pathLst>
            </a:custGeom>
            <a:noFill/>
            <a:ln w="10425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304201" y="3418339"/>
              <a:ext cx="1259914" cy="681637"/>
            </a:xfrm>
            <a:custGeom>
              <a:avLst/>
              <a:gdLst/>
              <a:ahLst/>
              <a:cxnLst/>
              <a:rect l="0" t="0" r="0" b="0"/>
              <a:pathLst>
                <a:path w="1259914" h="681637">
                  <a:moveTo>
                    <a:pt x="1231223" y="288856"/>
                  </a:moveTo>
                  <a:cubicBezTo>
                    <a:pt x="1259914" y="317563"/>
                    <a:pt x="1259914" y="364074"/>
                    <a:pt x="1231223" y="392780"/>
                  </a:cubicBezTo>
                  <a:lnTo>
                    <a:pt x="971253" y="652895"/>
                  </a:lnTo>
                  <a:cubicBezTo>
                    <a:pt x="942538" y="681625"/>
                    <a:pt x="895956" y="681637"/>
                    <a:pt x="867227" y="652922"/>
                  </a:cubicBezTo>
                  <a:cubicBezTo>
                    <a:pt x="838509" y="624217"/>
                    <a:pt x="838509" y="577676"/>
                    <a:pt x="867227" y="548971"/>
                  </a:cubicBezTo>
                  <a:lnTo>
                    <a:pt x="1001919" y="414342"/>
                  </a:lnTo>
                  <a:lnTo>
                    <a:pt x="624280" y="414342"/>
                  </a:lnTo>
                  <a:cubicBezTo>
                    <a:pt x="583655" y="414342"/>
                    <a:pt x="550723" y="381424"/>
                    <a:pt x="550723" y="340819"/>
                  </a:cubicBezTo>
                  <a:cubicBezTo>
                    <a:pt x="550723" y="300213"/>
                    <a:pt x="583655" y="267295"/>
                    <a:pt x="624280" y="267295"/>
                  </a:cubicBezTo>
                  <a:lnTo>
                    <a:pt x="1001919" y="267295"/>
                  </a:lnTo>
                  <a:lnTo>
                    <a:pt x="867227" y="132666"/>
                  </a:lnTo>
                  <a:cubicBezTo>
                    <a:pt x="838509" y="103960"/>
                    <a:pt x="838509" y="57420"/>
                    <a:pt x="867227" y="28715"/>
                  </a:cubicBezTo>
                  <a:cubicBezTo>
                    <a:pt x="895956" y="0"/>
                    <a:pt x="942538" y="11"/>
                    <a:pt x="971252" y="28741"/>
                  </a:cubicBezTo>
                  <a:close/>
                  <a:moveTo>
                    <a:pt x="230345" y="270349"/>
                  </a:moveTo>
                  <a:cubicBezTo>
                    <a:pt x="236828" y="263865"/>
                    <a:pt x="247342" y="263867"/>
                    <a:pt x="253823" y="270354"/>
                  </a:cubicBezTo>
                  <a:lnTo>
                    <a:pt x="312496" y="329088"/>
                  </a:lnTo>
                  <a:cubicBezTo>
                    <a:pt x="318971" y="335570"/>
                    <a:pt x="318971" y="346072"/>
                    <a:pt x="312496" y="352554"/>
                  </a:cubicBezTo>
                  <a:lnTo>
                    <a:pt x="253823" y="411286"/>
                  </a:lnTo>
                  <a:cubicBezTo>
                    <a:pt x="247342" y="417773"/>
                    <a:pt x="236828" y="417776"/>
                    <a:pt x="230345" y="411293"/>
                  </a:cubicBezTo>
                  <a:cubicBezTo>
                    <a:pt x="223863" y="404811"/>
                    <a:pt x="223863" y="394302"/>
                    <a:pt x="230345" y="387821"/>
                  </a:cubicBezTo>
                  <a:lnTo>
                    <a:pt x="277345" y="340820"/>
                  </a:lnTo>
                  <a:lnTo>
                    <a:pt x="230345" y="293821"/>
                  </a:lnTo>
                  <a:cubicBezTo>
                    <a:pt x="223863" y="287339"/>
                    <a:pt x="223863" y="276830"/>
                    <a:pt x="230345" y="270349"/>
                  </a:cubicBezTo>
                  <a:close/>
                  <a:moveTo>
                    <a:pt x="118413" y="270349"/>
                  </a:moveTo>
                  <a:cubicBezTo>
                    <a:pt x="124897" y="263865"/>
                    <a:pt x="135410" y="263867"/>
                    <a:pt x="141891" y="270354"/>
                  </a:cubicBezTo>
                  <a:lnTo>
                    <a:pt x="200564" y="329088"/>
                  </a:lnTo>
                  <a:cubicBezTo>
                    <a:pt x="207039" y="335570"/>
                    <a:pt x="207039" y="346072"/>
                    <a:pt x="200564" y="352554"/>
                  </a:cubicBezTo>
                  <a:lnTo>
                    <a:pt x="141891" y="411286"/>
                  </a:lnTo>
                  <a:cubicBezTo>
                    <a:pt x="135410" y="417773"/>
                    <a:pt x="124897" y="417776"/>
                    <a:pt x="118413" y="411293"/>
                  </a:cubicBezTo>
                  <a:cubicBezTo>
                    <a:pt x="111931" y="404811"/>
                    <a:pt x="111931" y="394302"/>
                    <a:pt x="118413" y="387821"/>
                  </a:cubicBezTo>
                  <a:lnTo>
                    <a:pt x="165413" y="340820"/>
                  </a:lnTo>
                  <a:lnTo>
                    <a:pt x="118413" y="293821"/>
                  </a:lnTo>
                  <a:cubicBezTo>
                    <a:pt x="111931" y="287339"/>
                    <a:pt x="111931" y="276830"/>
                    <a:pt x="118413" y="270349"/>
                  </a:cubicBezTo>
                  <a:close/>
                  <a:moveTo>
                    <a:pt x="6481" y="270347"/>
                  </a:moveTo>
                  <a:cubicBezTo>
                    <a:pt x="12965" y="263863"/>
                    <a:pt x="23478" y="263866"/>
                    <a:pt x="29958" y="270353"/>
                  </a:cubicBezTo>
                  <a:lnTo>
                    <a:pt x="88632" y="329086"/>
                  </a:lnTo>
                  <a:cubicBezTo>
                    <a:pt x="95107" y="335568"/>
                    <a:pt x="95107" y="346070"/>
                    <a:pt x="88632" y="352552"/>
                  </a:cubicBezTo>
                  <a:lnTo>
                    <a:pt x="29958" y="411285"/>
                  </a:lnTo>
                  <a:cubicBezTo>
                    <a:pt x="23478" y="417772"/>
                    <a:pt x="12965" y="417775"/>
                    <a:pt x="6481" y="411290"/>
                  </a:cubicBezTo>
                  <a:cubicBezTo>
                    <a:pt x="0" y="404809"/>
                    <a:pt x="0" y="394301"/>
                    <a:pt x="6481" y="387819"/>
                  </a:cubicBezTo>
                  <a:lnTo>
                    <a:pt x="53481" y="340819"/>
                  </a:lnTo>
                  <a:lnTo>
                    <a:pt x="6481" y="293818"/>
                  </a:lnTo>
                  <a:cubicBezTo>
                    <a:pt x="0" y="287337"/>
                    <a:pt x="0" y="276828"/>
                    <a:pt x="6481" y="270347"/>
                  </a:cubicBezTo>
                  <a:close/>
                  <a:moveTo>
                    <a:pt x="432213" y="414339"/>
                  </a:moveTo>
                  <a:cubicBezTo>
                    <a:pt x="391608" y="414339"/>
                    <a:pt x="358691" y="381422"/>
                    <a:pt x="358691" y="340816"/>
                  </a:cubicBezTo>
                  <a:cubicBezTo>
                    <a:pt x="358691" y="300210"/>
                    <a:pt x="391608" y="267293"/>
                    <a:pt x="432213" y="267293"/>
                  </a:cubicBezTo>
                  <a:cubicBezTo>
                    <a:pt x="472819" y="267293"/>
                    <a:pt x="505736" y="300210"/>
                    <a:pt x="505736" y="340816"/>
                  </a:cubicBezTo>
                  <a:cubicBezTo>
                    <a:pt x="505736" y="381422"/>
                    <a:pt x="472819" y="414339"/>
                    <a:pt x="432213" y="414339"/>
                  </a:cubicBezTo>
                  <a:close/>
                </a:path>
              </a:pathLst>
            </a:custGeom>
            <a:noFill/>
            <a:ln w="10425">
              <a:solidFill>
                <a:srgbClr val="7F64E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33740" y="2518463"/>
              <a:ext cx="856365" cy="3760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dirty="0">
                  <a:solidFill>
                    <a:srgbClr val="484848"/>
                  </a:solidFill>
                  <a:latin typeface="Roboto"/>
                </a:rPr>
                <a:t>Utilizing JSON
format and Python
for profile generation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403262" y="2518463"/>
              <a:ext cx="814359" cy="5014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dirty="0">
                  <a:solidFill>
                    <a:srgbClr val="484848"/>
                  </a:solidFill>
                  <a:latin typeface="Roboto"/>
                </a:rPr>
                <a:t>Establishing a
reusable framework
for healthcare data
systems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718911" y="2487630"/>
              <a:ext cx="695021" cy="50141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dirty="0">
                  <a:solidFill>
                    <a:srgbClr val="484848"/>
                  </a:solidFill>
                  <a:latin typeface="Roboto"/>
                </a:rPr>
                <a:t>Creating a digital
questionnaire for
hypertension
management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66286" y="2041737"/>
              <a:ext cx="963292" cy="3760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484848"/>
                  </a:solidFill>
                  <a:latin typeface="Roboto"/>
                </a:rPr>
                <a:t>Use</a:t>
              </a:r>
              <a:r>
                <a:rPr lang="en-US" b="1" dirty="0">
                  <a:solidFill>
                    <a:srgbClr val="484848"/>
                  </a:solidFill>
                  <a:latin typeface="Roboto"/>
                </a:rPr>
                <a:t>d</a:t>
              </a:r>
              <a:r>
                <a:rPr b="1" dirty="0">
                  <a:solidFill>
                    <a:srgbClr val="484848"/>
                  </a:solidFill>
                  <a:latin typeface="Roboto"/>
                </a:rPr>
                <a:t> JSON and
Python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403262" y="1820692"/>
              <a:ext cx="695976" cy="5640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484848"/>
                  </a:solidFill>
                  <a:latin typeface="Roboto"/>
                </a:rPr>
                <a:t>Create</a:t>
              </a:r>
              <a:r>
                <a:rPr lang="en-US" b="1" dirty="0">
                  <a:solidFill>
                    <a:srgbClr val="484848"/>
                  </a:solidFill>
                  <a:latin typeface="Roboto"/>
                </a:rPr>
                <a:t>d</a:t>
              </a:r>
              <a:r>
                <a:rPr b="1" dirty="0">
                  <a:solidFill>
                    <a:srgbClr val="484848"/>
                  </a:solidFill>
                  <a:latin typeface="Roboto"/>
                </a:rPr>
                <a:t>
Reusable
Framework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632988" y="1820692"/>
              <a:ext cx="866867" cy="5640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484848"/>
                  </a:solidFill>
                  <a:latin typeface="Roboto"/>
                </a:rPr>
                <a:t>Develop</a:t>
              </a:r>
              <a:r>
                <a:rPr lang="en-US" b="1" dirty="0">
                  <a:solidFill>
                    <a:srgbClr val="484848"/>
                  </a:solidFill>
                  <a:latin typeface="Roboto"/>
                </a:rPr>
                <a:t>ed</a:t>
              </a:r>
              <a:r>
                <a:rPr b="1" dirty="0">
                  <a:solidFill>
                    <a:srgbClr val="484848"/>
                  </a:solidFill>
                  <a:latin typeface="Roboto"/>
                </a:rPr>
                <a:t>
Structured
Questionnaire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74906" y="1292979"/>
              <a:ext cx="2142346" cy="3760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484848"/>
                  </a:solidFill>
                  <a:latin typeface="Roboto"/>
                </a:rPr>
                <a:t>Project Summary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998671" y="5124966"/>
              <a:ext cx="800038" cy="3760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dirty="0">
                  <a:solidFill>
                    <a:srgbClr val="484848"/>
                  </a:solidFill>
                  <a:latin typeface="Roboto"/>
                </a:rPr>
                <a:t>Ensuring semantic
interoperability with
validation tools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099951" y="4523733"/>
              <a:ext cx="864003" cy="3760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484848"/>
                  </a:solidFill>
                  <a:latin typeface="Roboto"/>
                </a:rPr>
                <a:t>Map Clinical
Fields to FHIR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893089" y="4523733"/>
              <a:ext cx="944198" cy="56409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484848"/>
                  </a:solidFill>
                  <a:latin typeface="Roboto"/>
                </a:rPr>
                <a:t>Ensure</a:t>
              </a:r>
              <a:r>
                <a:rPr lang="en-US" b="1" dirty="0">
                  <a:solidFill>
                    <a:srgbClr val="484848"/>
                  </a:solidFill>
                  <a:latin typeface="Roboto"/>
                </a:rPr>
                <a:t>d</a:t>
              </a:r>
              <a:r>
                <a:rPr b="1" dirty="0">
                  <a:solidFill>
                    <a:srgbClr val="484848"/>
                  </a:solidFill>
                  <a:latin typeface="Roboto"/>
                </a:rPr>
                <a:t>
Semantic
Interoperability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147939" y="4958150"/>
              <a:ext cx="737028" cy="3760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dirty="0">
                  <a:solidFill>
                    <a:srgbClr val="484848"/>
                  </a:solidFill>
                  <a:latin typeface="Roboto"/>
                </a:rPr>
                <a:t>Mapping clinical
fields to HL7 FHIR
resources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4274429" y="2591445"/>
              <a:ext cx="398814" cy="402183"/>
            </a:xfrm>
            <a:custGeom>
              <a:avLst/>
              <a:gdLst/>
              <a:ahLst/>
              <a:cxnLst/>
              <a:rect l="0" t="0" r="0" b="0"/>
              <a:pathLst>
                <a:path w="398814" h="402183">
                  <a:moveTo>
                    <a:pt x="173140" y="373200"/>
                  </a:moveTo>
                  <a:cubicBezTo>
                    <a:pt x="160631" y="391057"/>
                    <a:pt x="152300" y="402183"/>
                    <a:pt x="152300" y="402183"/>
                  </a:cubicBezTo>
                  <a:cubicBezTo>
                    <a:pt x="152300" y="402183"/>
                    <a:pt x="18225" y="223120"/>
                    <a:pt x="18225" y="148931"/>
                  </a:cubicBezTo>
                  <a:cubicBezTo>
                    <a:pt x="18225" y="113372"/>
                    <a:pt x="32350" y="79270"/>
                    <a:pt x="57494" y="54126"/>
                  </a:cubicBezTo>
                  <a:cubicBezTo>
                    <a:pt x="82638" y="28982"/>
                    <a:pt x="116741" y="14856"/>
                    <a:pt x="152300" y="14856"/>
                  </a:cubicBezTo>
                  <a:cubicBezTo>
                    <a:pt x="187859" y="14856"/>
                    <a:pt x="221961" y="28982"/>
                    <a:pt x="247105" y="54126"/>
                  </a:cubicBezTo>
                  <a:cubicBezTo>
                    <a:pt x="269514" y="76535"/>
                    <a:pt x="283172" y="106060"/>
                    <a:pt x="285877" y="137391"/>
                  </a:cubicBezTo>
                  <a:moveTo>
                    <a:pt x="152299" y="193621"/>
                  </a:moveTo>
                  <a:cubicBezTo>
                    <a:pt x="176981" y="193621"/>
                    <a:pt x="196990" y="173613"/>
                    <a:pt x="196990" y="148930"/>
                  </a:cubicBezTo>
                  <a:cubicBezTo>
                    <a:pt x="196990" y="124248"/>
                    <a:pt x="176981" y="104238"/>
                    <a:pt x="152299" y="104238"/>
                  </a:cubicBezTo>
                  <a:cubicBezTo>
                    <a:pt x="127616" y="104238"/>
                    <a:pt x="107607" y="124248"/>
                    <a:pt x="107607" y="148930"/>
                  </a:cubicBezTo>
                  <a:cubicBezTo>
                    <a:pt x="107607" y="173613"/>
                    <a:pt x="127616" y="193621"/>
                    <a:pt x="152299" y="193621"/>
                  </a:cubicBezTo>
                  <a:close/>
                  <a:moveTo>
                    <a:pt x="0" y="0"/>
                  </a:moveTo>
                  <a:moveTo>
                    <a:pt x="334157" y="252691"/>
                  </a:moveTo>
                  <a:lnTo>
                    <a:pt x="398814" y="252691"/>
                  </a:lnTo>
                  <a:lnTo>
                    <a:pt x="398814" y="328827"/>
                  </a:lnTo>
                  <a:lnTo>
                    <a:pt x="334157" y="328827"/>
                  </a:lnTo>
                  <a:lnTo>
                    <a:pt x="334157" y="393491"/>
                  </a:lnTo>
                  <a:lnTo>
                    <a:pt x="258021" y="393491"/>
                  </a:lnTo>
                  <a:lnTo>
                    <a:pt x="258021" y="328827"/>
                  </a:lnTo>
                  <a:lnTo>
                    <a:pt x="193353" y="328827"/>
                  </a:lnTo>
                  <a:lnTo>
                    <a:pt x="193353" y="252691"/>
                  </a:lnTo>
                  <a:lnTo>
                    <a:pt x="258021" y="252691"/>
                  </a:lnTo>
                  <a:lnTo>
                    <a:pt x="258021" y="188029"/>
                  </a:lnTo>
                  <a:lnTo>
                    <a:pt x="334157" y="188029"/>
                  </a:lnTo>
                  <a:close/>
                </a:path>
              </a:pathLst>
            </a:custGeom>
            <a:noFill/>
            <a:ln w="10425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7123326" y="2604071"/>
              <a:ext cx="390987" cy="391381"/>
            </a:xfrm>
            <a:custGeom>
              <a:avLst/>
              <a:gdLst/>
              <a:ahLst/>
              <a:cxnLst/>
              <a:rect l="0" t="0" r="0" b="0"/>
              <a:pathLst>
                <a:path w="390987" h="391381">
                  <a:moveTo>
                    <a:pt x="208532" y="43847"/>
                  </a:moveTo>
                  <a:lnTo>
                    <a:pt x="295416" y="43847"/>
                  </a:lnTo>
                  <a:cubicBezTo>
                    <a:pt x="314609" y="43847"/>
                    <a:pt x="330169" y="59407"/>
                    <a:pt x="330169" y="78601"/>
                  </a:cubicBezTo>
                  <a:lnTo>
                    <a:pt x="330169" y="95977"/>
                  </a:lnTo>
                  <a:moveTo>
                    <a:pt x="248029" y="83344"/>
                  </a:moveTo>
                  <a:lnTo>
                    <a:pt x="208532" y="43847"/>
                  </a:lnTo>
                  <a:lnTo>
                    <a:pt x="248029" y="4350"/>
                  </a:lnTo>
                  <a:moveTo>
                    <a:pt x="173779" y="347939"/>
                  </a:moveTo>
                  <a:lnTo>
                    <a:pt x="86895" y="347939"/>
                  </a:lnTo>
                  <a:cubicBezTo>
                    <a:pt x="67702" y="347939"/>
                    <a:pt x="52142" y="332380"/>
                    <a:pt x="52142" y="313186"/>
                  </a:cubicBezTo>
                  <a:lnTo>
                    <a:pt x="52142" y="295809"/>
                  </a:lnTo>
                  <a:moveTo>
                    <a:pt x="134282" y="387436"/>
                  </a:moveTo>
                  <a:lnTo>
                    <a:pt x="173779" y="347939"/>
                  </a:lnTo>
                  <a:lnTo>
                    <a:pt x="134282" y="308442"/>
                  </a:lnTo>
                  <a:moveTo>
                    <a:pt x="269351" y="156796"/>
                  </a:moveTo>
                  <a:lnTo>
                    <a:pt x="364922" y="156796"/>
                  </a:lnTo>
                  <a:cubicBezTo>
                    <a:pt x="364922" y="156796"/>
                    <a:pt x="390987" y="156796"/>
                    <a:pt x="390987" y="182861"/>
                  </a:cubicBezTo>
                  <a:lnTo>
                    <a:pt x="390987" y="365316"/>
                  </a:lnTo>
                  <a:cubicBezTo>
                    <a:pt x="390987" y="365316"/>
                    <a:pt x="390987" y="391381"/>
                    <a:pt x="364922" y="391381"/>
                  </a:cubicBezTo>
                  <a:lnTo>
                    <a:pt x="269351" y="391381"/>
                  </a:lnTo>
                  <a:cubicBezTo>
                    <a:pt x="269351" y="391381"/>
                    <a:pt x="243286" y="391381"/>
                    <a:pt x="243286" y="365316"/>
                  </a:cubicBezTo>
                  <a:lnTo>
                    <a:pt x="243286" y="182861"/>
                  </a:lnTo>
                  <a:cubicBezTo>
                    <a:pt x="243286" y="182861"/>
                    <a:pt x="243286" y="156796"/>
                    <a:pt x="269351" y="156796"/>
                  </a:cubicBezTo>
                  <a:moveTo>
                    <a:pt x="243286" y="321874"/>
                  </a:moveTo>
                  <a:lnTo>
                    <a:pt x="390987" y="321874"/>
                  </a:lnTo>
                  <a:moveTo>
                    <a:pt x="291071" y="241768"/>
                  </a:moveTo>
                  <a:lnTo>
                    <a:pt x="308448" y="259144"/>
                  </a:lnTo>
                  <a:lnTo>
                    <a:pt x="343201" y="224391"/>
                  </a:lnTo>
                  <a:moveTo>
                    <a:pt x="12297" y="405"/>
                  </a:moveTo>
                  <a:lnTo>
                    <a:pt x="134681" y="405"/>
                  </a:lnTo>
                  <a:cubicBezTo>
                    <a:pt x="144278" y="405"/>
                    <a:pt x="152058" y="8185"/>
                    <a:pt x="152058" y="17782"/>
                  </a:cubicBezTo>
                  <a:lnTo>
                    <a:pt x="152058" y="191549"/>
                  </a:lnTo>
                  <a:cubicBezTo>
                    <a:pt x="152058" y="201146"/>
                    <a:pt x="144278" y="208926"/>
                    <a:pt x="134681" y="208926"/>
                  </a:cubicBezTo>
                  <a:lnTo>
                    <a:pt x="95584" y="208926"/>
                  </a:lnTo>
                  <a:moveTo>
                    <a:pt x="95584" y="238709"/>
                  </a:moveTo>
                  <a:cubicBezTo>
                    <a:pt x="95595" y="241700"/>
                    <a:pt x="94099" y="244496"/>
                    <a:pt x="91604" y="246147"/>
                  </a:cubicBezTo>
                  <a:cubicBezTo>
                    <a:pt x="89133" y="247784"/>
                    <a:pt x="85988" y="248021"/>
                    <a:pt x="83298" y="246772"/>
                  </a:cubicBezTo>
                  <a:lnTo>
                    <a:pt x="5103" y="210524"/>
                  </a:lnTo>
                  <a:cubicBezTo>
                    <a:pt x="1985" y="209053"/>
                    <a:pt x="0" y="205910"/>
                    <a:pt x="12" y="202462"/>
                  </a:cubicBezTo>
                  <a:lnTo>
                    <a:pt x="12" y="9268"/>
                  </a:lnTo>
                  <a:cubicBezTo>
                    <a:pt x="1" y="6272"/>
                    <a:pt x="1496" y="3471"/>
                    <a:pt x="3991" y="1813"/>
                  </a:cubicBezTo>
                  <a:cubicBezTo>
                    <a:pt x="6479" y="203"/>
                    <a:pt x="9623" y="0"/>
                    <a:pt x="12297" y="1274"/>
                  </a:cubicBezTo>
                  <a:lnTo>
                    <a:pt x="90492" y="37522"/>
                  </a:lnTo>
                  <a:cubicBezTo>
                    <a:pt x="93614" y="38990"/>
                    <a:pt x="95600" y="42135"/>
                    <a:pt x="95584" y="45585"/>
                  </a:cubicBezTo>
                  <a:close/>
                </a:path>
              </a:pathLst>
            </a:custGeom>
            <a:noFill/>
            <a:ln w="10425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2865181" y="4515702"/>
              <a:ext cx="402481" cy="402551"/>
            </a:xfrm>
            <a:custGeom>
              <a:avLst/>
              <a:gdLst/>
              <a:ahLst/>
              <a:cxnLst/>
              <a:rect l="0" t="0" r="0" b="0"/>
              <a:pathLst>
                <a:path w="402481" h="402551">
                  <a:moveTo>
                    <a:pt x="78195" y="402551"/>
                  </a:moveTo>
                  <a:lnTo>
                    <a:pt x="321468" y="402551"/>
                  </a:lnTo>
                  <a:moveTo>
                    <a:pt x="191143" y="402551"/>
                  </a:moveTo>
                  <a:lnTo>
                    <a:pt x="191143" y="367797"/>
                  </a:lnTo>
                  <a:moveTo>
                    <a:pt x="399663" y="298290"/>
                  </a:moveTo>
                  <a:lnTo>
                    <a:pt x="0" y="298290"/>
                  </a:lnTo>
                  <a:moveTo>
                    <a:pt x="399663" y="107077"/>
                  </a:moveTo>
                  <a:lnTo>
                    <a:pt x="399663" y="341663"/>
                  </a:lnTo>
                  <a:cubicBezTo>
                    <a:pt x="399663" y="356058"/>
                    <a:pt x="387994" y="367728"/>
                    <a:pt x="373598" y="367728"/>
                  </a:cubicBezTo>
                  <a:lnTo>
                    <a:pt x="26065" y="367728"/>
                  </a:lnTo>
                  <a:cubicBezTo>
                    <a:pt x="11669" y="367728"/>
                    <a:pt x="0" y="356058"/>
                    <a:pt x="0" y="341663"/>
                  </a:cubicBezTo>
                  <a:lnTo>
                    <a:pt x="0" y="81012"/>
                  </a:lnTo>
                  <a:cubicBezTo>
                    <a:pt x="0" y="66617"/>
                    <a:pt x="11669" y="54947"/>
                    <a:pt x="26065" y="54947"/>
                  </a:cubicBezTo>
                  <a:lnTo>
                    <a:pt x="243273" y="54947"/>
                  </a:lnTo>
                  <a:moveTo>
                    <a:pt x="69506" y="159138"/>
                  </a:moveTo>
                  <a:lnTo>
                    <a:pt x="121636" y="159138"/>
                  </a:lnTo>
                  <a:lnTo>
                    <a:pt x="121636" y="107008"/>
                  </a:lnTo>
                  <a:lnTo>
                    <a:pt x="69506" y="107008"/>
                  </a:lnTo>
                  <a:close/>
                  <a:moveTo>
                    <a:pt x="69506" y="254710"/>
                  </a:moveTo>
                  <a:lnTo>
                    <a:pt x="121636" y="254710"/>
                  </a:lnTo>
                  <a:lnTo>
                    <a:pt x="121636" y="202580"/>
                  </a:lnTo>
                  <a:lnTo>
                    <a:pt x="69506" y="202580"/>
                  </a:lnTo>
                  <a:close/>
                  <a:moveTo>
                    <a:pt x="389950" y="59726"/>
                  </a:moveTo>
                  <a:cubicBezTo>
                    <a:pt x="402481" y="46611"/>
                    <a:pt x="402245" y="25889"/>
                    <a:pt x="389419" y="13062"/>
                  </a:cubicBezTo>
                  <a:cubicBezTo>
                    <a:pt x="376592" y="235"/>
                    <a:pt x="355870" y="0"/>
                    <a:pt x="342755" y="12531"/>
                  </a:cubicBezTo>
                  <a:lnTo>
                    <a:pt x="229806" y="125479"/>
                  </a:lnTo>
                  <a:lnTo>
                    <a:pt x="210935" y="191511"/>
                  </a:lnTo>
                  <a:lnTo>
                    <a:pt x="276967" y="172622"/>
                  </a:lnTo>
                  <a:close/>
                  <a:moveTo>
                    <a:pt x="375736" y="73870"/>
                  </a:moveTo>
                  <a:lnTo>
                    <a:pt x="328541" y="26675"/>
                  </a:lnTo>
                  <a:moveTo>
                    <a:pt x="229771" y="125444"/>
                  </a:moveTo>
                  <a:lnTo>
                    <a:pt x="276967" y="172622"/>
                  </a:lnTo>
                </a:path>
              </a:pathLst>
            </a:custGeom>
            <a:noFill/>
            <a:ln w="10425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5692367" y="4509830"/>
              <a:ext cx="408352" cy="408352"/>
            </a:xfrm>
            <a:custGeom>
              <a:avLst/>
              <a:gdLst/>
              <a:ahLst/>
              <a:cxnLst/>
              <a:rect l="0" t="0" r="0" b="0"/>
              <a:pathLst>
                <a:path w="408352" h="408352">
                  <a:moveTo>
                    <a:pt x="199831" y="304092"/>
                  </a:moveTo>
                  <a:cubicBezTo>
                    <a:pt x="199831" y="246510"/>
                    <a:pt x="246510" y="199831"/>
                    <a:pt x="304092" y="199831"/>
                  </a:cubicBezTo>
                  <a:cubicBezTo>
                    <a:pt x="361673" y="199831"/>
                    <a:pt x="408352" y="246510"/>
                    <a:pt x="408352" y="304092"/>
                  </a:cubicBezTo>
                  <a:cubicBezTo>
                    <a:pt x="408352" y="361673"/>
                    <a:pt x="361673" y="408352"/>
                    <a:pt x="304092" y="408352"/>
                  </a:cubicBezTo>
                  <a:cubicBezTo>
                    <a:pt x="246510" y="408352"/>
                    <a:pt x="199831" y="361673"/>
                    <a:pt x="199831" y="304092"/>
                  </a:cubicBezTo>
                  <a:close/>
                  <a:moveTo>
                    <a:pt x="0" y="0"/>
                  </a:moveTo>
                  <a:moveTo>
                    <a:pt x="278027" y="278027"/>
                  </a:moveTo>
                  <a:lnTo>
                    <a:pt x="251961" y="304092"/>
                  </a:lnTo>
                  <a:lnTo>
                    <a:pt x="278027" y="330157"/>
                  </a:lnTo>
                  <a:moveTo>
                    <a:pt x="0" y="0"/>
                  </a:moveTo>
                  <a:moveTo>
                    <a:pt x="330157" y="330157"/>
                  </a:moveTo>
                  <a:lnTo>
                    <a:pt x="356222" y="304092"/>
                  </a:lnTo>
                  <a:lnTo>
                    <a:pt x="330157" y="278027"/>
                  </a:lnTo>
                  <a:moveTo>
                    <a:pt x="156390" y="286715"/>
                  </a:moveTo>
                  <a:lnTo>
                    <a:pt x="8688" y="286715"/>
                  </a:lnTo>
                  <a:cubicBezTo>
                    <a:pt x="8921" y="266862"/>
                    <a:pt x="13054" y="247248"/>
                    <a:pt x="20852" y="228990"/>
                  </a:cubicBezTo>
                  <a:cubicBezTo>
                    <a:pt x="29366" y="211943"/>
                    <a:pt x="64971" y="200127"/>
                    <a:pt x="109664" y="183584"/>
                  </a:cubicBezTo>
                  <a:cubicBezTo>
                    <a:pt x="121741" y="179101"/>
                    <a:pt x="119760" y="147545"/>
                    <a:pt x="114408" y="141654"/>
                  </a:cubicBezTo>
                  <a:cubicBezTo>
                    <a:pt x="97137" y="122991"/>
                    <a:pt x="88664" y="97838"/>
                    <a:pt x="91123" y="72530"/>
                  </a:cubicBezTo>
                  <a:cubicBezTo>
                    <a:pt x="89574" y="56426"/>
                    <a:pt x="94789" y="40404"/>
                    <a:pt x="105519" y="28296"/>
                  </a:cubicBezTo>
                  <a:cubicBezTo>
                    <a:pt x="116249" y="16189"/>
                    <a:pt x="131529" y="9086"/>
                    <a:pt x="147701" y="8688"/>
                  </a:cubicBezTo>
                  <a:cubicBezTo>
                    <a:pt x="163874" y="9086"/>
                    <a:pt x="179154" y="16189"/>
                    <a:pt x="189884" y="28296"/>
                  </a:cubicBezTo>
                  <a:cubicBezTo>
                    <a:pt x="200614" y="40404"/>
                    <a:pt x="205828" y="56426"/>
                    <a:pt x="204280" y="72530"/>
                  </a:cubicBezTo>
                  <a:cubicBezTo>
                    <a:pt x="206757" y="97828"/>
                    <a:pt x="198310" y="122980"/>
                    <a:pt x="181065" y="141654"/>
                  </a:cubicBezTo>
                  <a:cubicBezTo>
                    <a:pt x="175713" y="147545"/>
                    <a:pt x="173732" y="179101"/>
                    <a:pt x="185808" y="183584"/>
                  </a:cubicBezTo>
                  <a:cubicBezTo>
                    <a:pt x="193697" y="186504"/>
                    <a:pt x="201308" y="189266"/>
                    <a:pt x="208520" y="191942"/>
                  </a:cubicBezTo>
                </a:path>
              </a:pathLst>
            </a:custGeom>
            <a:noFill/>
            <a:ln w="10425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536932" y="4518519"/>
              <a:ext cx="399663" cy="399663"/>
            </a:xfrm>
            <a:custGeom>
              <a:avLst/>
              <a:gdLst/>
              <a:ahLst/>
              <a:cxnLst/>
              <a:rect l="0" t="0" r="0" b="0"/>
              <a:pathLst>
                <a:path w="399663" h="399663">
                  <a:moveTo>
                    <a:pt x="0" y="147701"/>
                  </a:moveTo>
                  <a:lnTo>
                    <a:pt x="399663" y="147701"/>
                  </a:lnTo>
                  <a:lnTo>
                    <a:pt x="399663" y="251961"/>
                  </a:lnTo>
                  <a:lnTo>
                    <a:pt x="0" y="251961"/>
                  </a:lnTo>
                  <a:close/>
                  <a:moveTo>
                    <a:pt x="147701" y="0"/>
                  </a:moveTo>
                  <a:lnTo>
                    <a:pt x="251961" y="0"/>
                  </a:lnTo>
                  <a:lnTo>
                    <a:pt x="251961" y="104260"/>
                  </a:lnTo>
                  <a:lnTo>
                    <a:pt x="147701" y="104260"/>
                  </a:lnTo>
                  <a:close/>
                  <a:moveTo>
                    <a:pt x="147701" y="295403"/>
                  </a:moveTo>
                  <a:lnTo>
                    <a:pt x="251961" y="295403"/>
                  </a:lnTo>
                  <a:lnTo>
                    <a:pt x="251961" y="399663"/>
                  </a:lnTo>
                  <a:lnTo>
                    <a:pt x="147701" y="399663"/>
                  </a:lnTo>
                  <a:close/>
                </a:path>
              </a:pathLst>
            </a:custGeom>
            <a:noFill/>
            <a:ln w="10425">
              <a:solidFill>
                <a:srgbClr val="7F64E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CC2C1BD9-14F5-B533-0F59-DCC6E0AD1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1E076F1-D41A-0E55-9940-F543FA979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0044" y="0"/>
            <a:ext cx="103808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FAADFC7F-DD87-4F7B-C56E-DF3BBFA3E061}"/>
              </a:ext>
            </a:extLst>
          </p:cNvPr>
          <p:cNvGrpSpPr/>
          <p:nvPr/>
        </p:nvGrpSpPr>
        <p:grpSpPr>
          <a:xfrm>
            <a:off x="859536" y="210313"/>
            <a:ext cx="11125635" cy="6428232"/>
            <a:chOff x="2826258" y="1076326"/>
            <a:chExt cx="6416298" cy="4284956"/>
          </a:xfrm>
        </p:grpSpPr>
        <p:grpSp>
          <p:nvGrpSpPr>
            <p:cNvPr id="4" name="Group 3"/>
            <p:cNvGrpSpPr/>
            <p:nvPr/>
          </p:nvGrpSpPr>
          <p:grpSpPr>
            <a:xfrm>
              <a:off x="2826258" y="1703765"/>
              <a:ext cx="1615698" cy="1968123"/>
              <a:chOff x="457200" y="1137026"/>
              <a:chExt cx="1615698" cy="1968123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571500" y="1266825"/>
                <a:ext cx="1371600" cy="1371600"/>
              </a:xfrm>
              <a:custGeom>
                <a:avLst/>
                <a:gdLst/>
                <a:ahLst/>
                <a:cxnLst/>
                <a:rect l="0" t="0" r="0" b="0"/>
                <a:pathLst>
                  <a:path w="1371600" h="1371600">
                    <a:moveTo>
                      <a:pt x="1371600" y="685800"/>
                    </a:moveTo>
                    <a:cubicBezTo>
                      <a:pt x="1371600" y="1064556"/>
                      <a:pt x="1064556" y="1371600"/>
                      <a:pt x="685800" y="1371600"/>
                    </a:cubicBezTo>
                    <a:cubicBezTo>
                      <a:pt x="307043" y="1371600"/>
                      <a:pt x="0" y="1064556"/>
                      <a:pt x="0" y="685800"/>
                    </a:cubicBezTo>
                    <a:cubicBezTo>
                      <a:pt x="0" y="307043"/>
                      <a:pt x="307043" y="0"/>
                      <a:pt x="685800" y="0"/>
                    </a:cubicBezTo>
                    <a:cubicBezTo>
                      <a:pt x="1064556" y="0"/>
                      <a:pt x="1371600" y="307043"/>
                      <a:pt x="1371600" y="685800"/>
                    </a:cubicBezTo>
                    <a:close/>
                  </a:path>
                </a:pathLst>
              </a:custGeom>
              <a:solidFill>
                <a:srgbClr val="FFF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457200" y="1137026"/>
                <a:ext cx="1615698" cy="1968123"/>
              </a:xfrm>
              <a:custGeom>
                <a:avLst/>
                <a:gdLst/>
                <a:ahLst/>
                <a:cxnLst/>
                <a:rect l="0" t="0" r="0" b="0"/>
                <a:pathLst>
                  <a:path w="1615698" h="1968123">
                    <a:moveTo>
                      <a:pt x="800100" y="129798"/>
                    </a:moveTo>
                    <a:cubicBezTo>
                      <a:pt x="421343" y="129798"/>
                      <a:pt x="114300" y="436841"/>
                      <a:pt x="114300" y="815598"/>
                    </a:cubicBezTo>
                    <a:cubicBezTo>
                      <a:pt x="114300" y="1194354"/>
                      <a:pt x="421343" y="1501398"/>
                      <a:pt x="800100" y="1501398"/>
                    </a:cubicBezTo>
                    <a:cubicBezTo>
                      <a:pt x="1178856" y="1501398"/>
                      <a:pt x="1485900" y="1194354"/>
                      <a:pt x="1485900" y="815598"/>
                    </a:cubicBezTo>
                    <a:cubicBezTo>
                      <a:pt x="1485900" y="436841"/>
                      <a:pt x="1178856" y="129798"/>
                      <a:pt x="800100" y="129798"/>
                    </a:cubicBezTo>
                    <a:close/>
                    <a:moveTo>
                      <a:pt x="0" y="815598"/>
                    </a:moveTo>
                    <a:cubicBezTo>
                      <a:pt x="0" y="657353"/>
                      <a:pt x="46924" y="502662"/>
                      <a:pt x="134841" y="371086"/>
                    </a:cubicBezTo>
                    <a:cubicBezTo>
                      <a:pt x="222757" y="239510"/>
                      <a:pt x="347715" y="136959"/>
                      <a:pt x="493915" y="76402"/>
                    </a:cubicBezTo>
                    <a:cubicBezTo>
                      <a:pt x="640114" y="15844"/>
                      <a:pt x="800987" y="0"/>
                      <a:pt x="956191" y="30872"/>
                    </a:cubicBezTo>
                    <a:cubicBezTo>
                      <a:pt x="1111396" y="61743"/>
                      <a:pt x="1253960" y="137946"/>
                      <a:pt x="1365856" y="249842"/>
                    </a:cubicBezTo>
                    <a:cubicBezTo>
                      <a:pt x="1477752" y="361738"/>
                      <a:pt x="1553954" y="504303"/>
                      <a:pt x="1584826" y="659507"/>
                    </a:cubicBezTo>
                    <a:cubicBezTo>
                      <a:pt x="1615698" y="814711"/>
                      <a:pt x="1599853" y="975584"/>
                      <a:pt x="1539296" y="1121784"/>
                    </a:cubicBezTo>
                    <a:cubicBezTo>
                      <a:pt x="1478738" y="1267983"/>
                      <a:pt x="1376187" y="1392940"/>
                      <a:pt x="1244611" y="1480857"/>
                    </a:cubicBezTo>
                    <a:cubicBezTo>
                      <a:pt x="1113035" y="1568773"/>
                      <a:pt x="963107" y="1615698"/>
                      <a:pt x="804862" y="1615698"/>
                    </a:cubicBezTo>
                    <a:lnTo>
                      <a:pt x="804863" y="1968123"/>
                    </a:lnTo>
                    <a:moveTo>
                      <a:pt x="664887" y="1828649"/>
                    </a:moveTo>
                    <a:lnTo>
                      <a:pt x="804863" y="1968123"/>
                    </a:lnTo>
                    <a:moveTo>
                      <a:pt x="944839" y="1828649"/>
                    </a:moveTo>
                    <a:lnTo>
                      <a:pt x="804863" y="1968123"/>
                    </a:lnTo>
                  </a:path>
                </a:pathLst>
              </a:custGeom>
              <a:noFill/>
              <a:ln w="14287">
                <a:solidFill>
                  <a:srgbClr val="E0CB15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4426458" y="1703765"/>
              <a:ext cx="1615698" cy="1968123"/>
              <a:chOff x="2057400" y="1137026"/>
              <a:chExt cx="1615698" cy="196812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2171700" y="1266825"/>
                <a:ext cx="1371600" cy="1371600"/>
              </a:xfrm>
              <a:custGeom>
                <a:avLst/>
                <a:gdLst/>
                <a:ahLst/>
                <a:cxnLst/>
                <a:rect l="0" t="0" r="0" b="0"/>
                <a:pathLst>
                  <a:path w="1371600" h="1371600">
                    <a:moveTo>
                      <a:pt x="1371600" y="685800"/>
                    </a:moveTo>
                    <a:cubicBezTo>
                      <a:pt x="1371600" y="1064556"/>
                      <a:pt x="1064556" y="1371600"/>
                      <a:pt x="685800" y="1371600"/>
                    </a:cubicBezTo>
                    <a:cubicBezTo>
                      <a:pt x="307043" y="1371600"/>
                      <a:pt x="0" y="1064556"/>
                      <a:pt x="0" y="685800"/>
                    </a:cubicBezTo>
                    <a:cubicBezTo>
                      <a:pt x="0" y="307043"/>
                      <a:pt x="307043" y="0"/>
                      <a:pt x="685800" y="0"/>
                    </a:cubicBezTo>
                    <a:cubicBezTo>
                      <a:pt x="1064556" y="0"/>
                      <a:pt x="1371600" y="307043"/>
                      <a:pt x="1371600" y="685800"/>
                    </a:cubicBezTo>
                    <a:close/>
                  </a:path>
                </a:pathLst>
              </a:custGeom>
              <a:solidFill>
                <a:srgbClr val="FFF2E5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2057400" y="1137026"/>
                <a:ext cx="1615698" cy="1968123"/>
              </a:xfrm>
              <a:custGeom>
                <a:avLst/>
                <a:gdLst/>
                <a:ahLst/>
                <a:cxnLst/>
                <a:rect l="0" t="0" r="0" b="0"/>
                <a:pathLst>
                  <a:path w="1615698" h="1968123">
                    <a:moveTo>
                      <a:pt x="800100" y="129798"/>
                    </a:moveTo>
                    <a:cubicBezTo>
                      <a:pt x="421343" y="129798"/>
                      <a:pt x="114300" y="436841"/>
                      <a:pt x="114300" y="815598"/>
                    </a:cubicBezTo>
                    <a:cubicBezTo>
                      <a:pt x="114300" y="1194354"/>
                      <a:pt x="421343" y="1501398"/>
                      <a:pt x="800100" y="1501398"/>
                    </a:cubicBezTo>
                    <a:cubicBezTo>
                      <a:pt x="1178856" y="1501398"/>
                      <a:pt x="1485900" y="1194354"/>
                      <a:pt x="1485900" y="815598"/>
                    </a:cubicBezTo>
                    <a:cubicBezTo>
                      <a:pt x="1485900" y="436841"/>
                      <a:pt x="1178856" y="129798"/>
                      <a:pt x="800100" y="129798"/>
                    </a:cubicBezTo>
                    <a:close/>
                    <a:moveTo>
                      <a:pt x="0" y="815598"/>
                    </a:moveTo>
                    <a:cubicBezTo>
                      <a:pt x="0" y="657353"/>
                      <a:pt x="46924" y="502662"/>
                      <a:pt x="134841" y="371086"/>
                    </a:cubicBezTo>
                    <a:cubicBezTo>
                      <a:pt x="222757" y="239510"/>
                      <a:pt x="347715" y="136959"/>
                      <a:pt x="493915" y="76402"/>
                    </a:cubicBezTo>
                    <a:cubicBezTo>
                      <a:pt x="640114" y="15844"/>
                      <a:pt x="800987" y="0"/>
                      <a:pt x="956191" y="30872"/>
                    </a:cubicBezTo>
                    <a:cubicBezTo>
                      <a:pt x="1111396" y="61743"/>
                      <a:pt x="1253960" y="137946"/>
                      <a:pt x="1365856" y="249842"/>
                    </a:cubicBezTo>
                    <a:cubicBezTo>
                      <a:pt x="1477752" y="361738"/>
                      <a:pt x="1553954" y="504303"/>
                      <a:pt x="1584826" y="659507"/>
                    </a:cubicBezTo>
                    <a:cubicBezTo>
                      <a:pt x="1615698" y="814711"/>
                      <a:pt x="1599853" y="975584"/>
                      <a:pt x="1539296" y="1121784"/>
                    </a:cubicBezTo>
                    <a:cubicBezTo>
                      <a:pt x="1478738" y="1267983"/>
                      <a:pt x="1376187" y="1392940"/>
                      <a:pt x="1244611" y="1480857"/>
                    </a:cubicBezTo>
                    <a:cubicBezTo>
                      <a:pt x="1113035" y="1568773"/>
                      <a:pt x="963107" y="1615698"/>
                      <a:pt x="804862" y="1615698"/>
                    </a:cubicBezTo>
                    <a:lnTo>
                      <a:pt x="804863" y="1968123"/>
                    </a:lnTo>
                    <a:moveTo>
                      <a:pt x="664887" y="1828649"/>
                    </a:moveTo>
                    <a:lnTo>
                      <a:pt x="804863" y="1968123"/>
                    </a:lnTo>
                    <a:moveTo>
                      <a:pt x="944839" y="1828649"/>
                    </a:moveTo>
                    <a:lnTo>
                      <a:pt x="804863" y="1968123"/>
                    </a:lnTo>
                  </a:path>
                </a:pathLst>
              </a:custGeom>
              <a:noFill/>
              <a:ln w="14287">
                <a:solidFill>
                  <a:srgbClr val="DE8431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6026658" y="1703765"/>
              <a:ext cx="1615698" cy="1968123"/>
              <a:chOff x="3657600" y="1137026"/>
              <a:chExt cx="1615698" cy="1968123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3771900" y="1266825"/>
                <a:ext cx="1371600" cy="1371600"/>
              </a:xfrm>
              <a:custGeom>
                <a:avLst/>
                <a:gdLst/>
                <a:ahLst/>
                <a:cxnLst/>
                <a:rect l="0" t="0" r="0" b="0"/>
                <a:pathLst>
                  <a:path w="1371600" h="1371600">
                    <a:moveTo>
                      <a:pt x="1371600" y="685800"/>
                    </a:moveTo>
                    <a:cubicBezTo>
                      <a:pt x="1371600" y="1064556"/>
                      <a:pt x="1064556" y="1371600"/>
                      <a:pt x="685800" y="1371600"/>
                    </a:cubicBezTo>
                    <a:cubicBezTo>
                      <a:pt x="307043" y="1371600"/>
                      <a:pt x="0" y="1064556"/>
                      <a:pt x="0" y="685800"/>
                    </a:cubicBezTo>
                    <a:cubicBezTo>
                      <a:pt x="0" y="307043"/>
                      <a:pt x="307043" y="0"/>
                      <a:pt x="685800" y="0"/>
                    </a:cubicBezTo>
                    <a:cubicBezTo>
                      <a:pt x="1064556" y="0"/>
                      <a:pt x="1371600" y="307043"/>
                      <a:pt x="1371600" y="685800"/>
                    </a:cubicBezTo>
                    <a:close/>
                  </a:path>
                </a:pathLst>
              </a:custGeom>
              <a:solidFill>
                <a:srgbClr val="FFECEB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3657600" y="1137026"/>
                <a:ext cx="1615698" cy="1968123"/>
              </a:xfrm>
              <a:custGeom>
                <a:avLst/>
                <a:gdLst/>
                <a:ahLst/>
                <a:cxnLst/>
                <a:rect l="0" t="0" r="0" b="0"/>
                <a:pathLst>
                  <a:path w="1615698" h="1968123">
                    <a:moveTo>
                      <a:pt x="800100" y="129798"/>
                    </a:moveTo>
                    <a:cubicBezTo>
                      <a:pt x="421343" y="129798"/>
                      <a:pt x="114300" y="436841"/>
                      <a:pt x="114300" y="815598"/>
                    </a:cubicBezTo>
                    <a:cubicBezTo>
                      <a:pt x="114300" y="1194354"/>
                      <a:pt x="421343" y="1501398"/>
                      <a:pt x="800100" y="1501398"/>
                    </a:cubicBezTo>
                    <a:cubicBezTo>
                      <a:pt x="1178856" y="1501398"/>
                      <a:pt x="1485900" y="1194354"/>
                      <a:pt x="1485900" y="815598"/>
                    </a:cubicBezTo>
                    <a:cubicBezTo>
                      <a:pt x="1485900" y="436841"/>
                      <a:pt x="1178856" y="129798"/>
                      <a:pt x="800100" y="129798"/>
                    </a:cubicBezTo>
                    <a:close/>
                    <a:moveTo>
                      <a:pt x="0" y="815598"/>
                    </a:moveTo>
                    <a:cubicBezTo>
                      <a:pt x="0" y="657353"/>
                      <a:pt x="46924" y="502662"/>
                      <a:pt x="134841" y="371086"/>
                    </a:cubicBezTo>
                    <a:cubicBezTo>
                      <a:pt x="222757" y="239510"/>
                      <a:pt x="347715" y="136959"/>
                      <a:pt x="493915" y="76402"/>
                    </a:cubicBezTo>
                    <a:cubicBezTo>
                      <a:pt x="640114" y="15844"/>
                      <a:pt x="800987" y="0"/>
                      <a:pt x="956191" y="30872"/>
                    </a:cubicBezTo>
                    <a:cubicBezTo>
                      <a:pt x="1111396" y="61743"/>
                      <a:pt x="1253960" y="137946"/>
                      <a:pt x="1365856" y="249842"/>
                    </a:cubicBezTo>
                    <a:cubicBezTo>
                      <a:pt x="1477752" y="361738"/>
                      <a:pt x="1553954" y="504303"/>
                      <a:pt x="1584826" y="659507"/>
                    </a:cubicBezTo>
                    <a:cubicBezTo>
                      <a:pt x="1615698" y="814711"/>
                      <a:pt x="1599853" y="975584"/>
                      <a:pt x="1539296" y="1121784"/>
                    </a:cubicBezTo>
                    <a:cubicBezTo>
                      <a:pt x="1478738" y="1267983"/>
                      <a:pt x="1376187" y="1392940"/>
                      <a:pt x="1244611" y="1480857"/>
                    </a:cubicBezTo>
                    <a:cubicBezTo>
                      <a:pt x="1113035" y="1568773"/>
                      <a:pt x="963107" y="1615698"/>
                      <a:pt x="804862" y="1615698"/>
                    </a:cubicBezTo>
                    <a:lnTo>
                      <a:pt x="804863" y="1968123"/>
                    </a:lnTo>
                    <a:moveTo>
                      <a:pt x="664887" y="1828649"/>
                    </a:moveTo>
                    <a:lnTo>
                      <a:pt x="804863" y="1968123"/>
                    </a:lnTo>
                    <a:moveTo>
                      <a:pt x="944839" y="1828649"/>
                    </a:moveTo>
                    <a:lnTo>
                      <a:pt x="804863" y="1968123"/>
                    </a:lnTo>
                  </a:path>
                </a:pathLst>
              </a:custGeom>
              <a:noFill/>
              <a:ln w="14287">
                <a:solidFill>
                  <a:srgbClr val="E55753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626858" y="1703765"/>
              <a:ext cx="1615698" cy="1968123"/>
              <a:chOff x="5257800" y="1137026"/>
              <a:chExt cx="1615698" cy="1968123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5372100" y="1266825"/>
                <a:ext cx="1371600" cy="1371600"/>
              </a:xfrm>
              <a:custGeom>
                <a:avLst/>
                <a:gdLst/>
                <a:ahLst/>
                <a:cxnLst/>
                <a:rect l="0" t="0" r="0" b="0"/>
                <a:pathLst>
                  <a:path w="1371600" h="1371600">
                    <a:moveTo>
                      <a:pt x="1371600" y="685800"/>
                    </a:moveTo>
                    <a:cubicBezTo>
                      <a:pt x="1371600" y="1064556"/>
                      <a:pt x="1064556" y="1371600"/>
                      <a:pt x="685800" y="1371600"/>
                    </a:cubicBezTo>
                    <a:cubicBezTo>
                      <a:pt x="307043" y="1371600"/>
                      <a:pt x="0" y="1064556"/>
                      <a:pt x="0" y="685800"/>
                    </a:cubicBezTo>
                    <a:cubicBezTo>
                      <a:pt x="0" y="307043"/>
                      <a:pt x="307043" y="0"/>
                      <a:pt x="685800" y="0"/>
                    </a:cubicBezTo>
                    <a:cubicBezTo>
                      <a:pt x="1064556" y="0"/>
                      <a:pt x="1371600" y="307043"/>
                      <a:pt x="1371600" y="685800"/>
                    </a:cubicBezTo>
                    <a:close/>
                  </a:path>
                </a:pathLst>
              </a:custGeom>
              <a:solidFill>
                <a:srgbClr val="FFEBF7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12" name="Rounded Rectangle 11"/>
              <p:cNvSpPr/>
              <p:nvPr/>
            </p:nvSpPr>
            <p:spPr>
              <a:xfrm>
                <a:off x="5257800" y="1137026"/>
                <a:ext cx="1615698" cy="1968123"/>
              </a:xfrm>
              <a:custGeom>
                <a:avLst/>
                <a:gdLst/>
                <a:ahLst/>
                <a:cxnLst/>
                <a:rect l="0" t="0" r="0" b="0"/>
                <a:pathLst>
                  <a:path w="1615698" h="1968123">
                    <a:moveTo>
                      <a:pt x="800100" y="129798"/>
                    </a:moveTo>
                    <a:cubicBezTo>
                      <a:pt x="421343" y="129798"/>
                      <a:pt x="114300" y="436841"/>
                      <a:pt x="114300" y="815598"/>
                    </a:cubicBezTo>
                    <a:cubicBezTo>
                      <a:pt x="114300" y="1194354"/>
                      <a:pt x="421343" y="1501398"/>
                      <a:pt x="800100" y="1501398"/>
                    </a:cubicBezTo>
                    <a:cubicBezTo>
                      <a:pt x="1178856" y="1501398"/>
                      <a:pt x="1485900" y="1194354"/>
                      <a:pt x="1485900" y="815598"/>
                    </a:cubicBezTo>
                    <a:cubicBezTo>
                      <a:pt x="1485900" y="436841"/>
                      <a:pt x="1178856" y="129798"/>
                      <a:pt x="800100" y="129798"/>
                    </a:cubicBezTo>
                    <a:close/>
                    <a:moveTo>
                      <a:pt x="0" y="815598"/>
                    </a:moveTo>
                    <a:cubicBezTo>
                      <a:pt x="0" y="657353"/>
                      <a:pt x="46924" y="502662"/>
                      <a:pt x="134841" y="371086"/>
                    </a:cubicBezTo>
                    <a:cubicBezTo>
                      <a:pt x="222757" y="239510"/>
                      <a:pt x="347715" y="136959"/>
                      <a:pt x="493915" y="76402"/>
                    </a:cubicBezTo>
                    <a:cubicBezTo>
                      <a:pt x="640114" y="15844"/>
                      <a:pt x="800987" y="0"/>
                      <a:pt x="956191" y="30872"/>
                    </a:cubicBezTo>
                    <a:cubicBezTo>
                      <a:pt x="1111396" y="61743"/>
                      <a:pt x="1253960" y="137946"/>
                      <a:pt x="1365856" y="249842"/>
                    </a:cubicBezTo>
                    <a:cubicBezTo>
                      <a:pt x="1477752" y="361738"/>
                      <a:pt x="1553954" y="504303"/>
                      <a:pt x="1584826" y="659507"/>
                    </a:cubicBezTo>
                    <a:cubicBezTo>
                      <a:pt x="1615698" y="814711"/>
                      <a:pt x="1599853" y="975584"/>
                      <a:pt x="1539296" y="1121784"/>
                    </a:cubicBezTo>
                    <a:cubicBezTo>
                      <a:pt x="1478738" y="1267983"/>
                      <a:pt x="1376187" y="1392940"/>
                      <a:pt x="1244611" y="1480857"/>
                    </a:cubicBezTo>
                    <a:cubicBezTo>
                      <a:pt x="1113035" y="1568773"/>
                      <a:pt x="963107" y="1615698"/>
                      <a:pt x="804862" y="1615698"/>
                    </a:cubicBezTo>
                    <a:lnTo>
                      <a:pt x="804863" y="1968123"/>
                    </a:lnTo>
                    <a:moveTo>
                      <a:pt x="664887" y="1828649"/>
                    </a:moveTo>
                    <a:lnTo>
                      <a:pt x="804863" y="1968123"/>
                    </a:lnTo>
                    <a:moveTo>
                      <a:pt x="944839" y="1828649"/>
                    </a:moveTo>
                    <a:lnTo>
                      <a:pt x="804863" y="1968123"/>
                    </a:lnTo>
                  </a:path>
                </a:pathLst>
              </a:custGeom>
              <a:noFill/>
              <a:ln w="14287">
                <a:solidFill>
                  <a:srgbClr val="DE58A9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5110771" y="1076326"/>
              <a:ext cx="2180009" cy="3898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3600" b="1" dirty="0">
                  <a:solidFill>
                    <a:srgbClr val="484848"/>
                  </a:solidFill>
                  <a:latin typeface="Roboto"/>
                </a:rPr>
                <a:t>Relevance to Nepal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308729" y="4014788"/>
              <a:ext cx="803851" cy="1949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E0CB15"/>
                  </a:solidFill>
                  <a:latin typeface="Roboto"/>
                </a:rPr>
                <a:t>FHIR adoption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83639" y="4014789"/>
              <a:ext cx="758416" cy="3898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DE8431"/>
                  </a:solidFill>
                  <a:latin typeface="Roboto"/>
                </a:rPr>
                <a:t>Hypertension
prevalence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7206" y="4014789"/>
              <a:ext cx="795113" cy="38987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E55753"/>
                  </a:solidFill>
                  <a:latin typeface="Roboto"/>
                </a:rPr>
                <a:t>Supports
national goals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74334" y="4014788"/>
              <a:ext cx="587161" cy="19493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DE58A9"/>
                  </a:solidFill>
                  <a:latin typeface="Roboto"/>
                </a:rPr>
                <a:t>Scalability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338437" y="4557084"/>
              <a:ext cx="774143" cy="7797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dirty="0">
                  <a:solidFill>
                    <a:srgbClr val="484848"/>
                  </a:solidFill>
                  <a:latin typeface="Roboto"/>
                </a:rPr>
                <a:t>Nepal's digital health
is in the early stages
of adopting FHIR.
This indicates
potential for growth
and standardization.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167058" y="4352926"/>
              <a:ext cx="782881" cy="7797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dirty="0">
                  <a:solidFill>
                    <a:srgbClr val="484848"/>
                  </a:solidFill>
                  <a:latin typeface="Roboto"/>
                </a:rPr>
                <a:t>The approach can be
scaled to address
other chronic
conditions or health
programs in the
country.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926509" y="4581526"/>
              <a:ext cx="802977" cy="7797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dirty="0">
                  <a:solidFill>
                    <a:srgbClr val="484848"/>
                  </a:solidFill>
                  <a:latin typeface="Roboto"/>
                </a:rPr>
                <a:t>Hypertension affects
approximately 25% of
adults in Nepal,
highlighting a
significant health
challenge.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66336" y="4581526"/>
              <a:ext cx="777638" cy="77975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dirty="0">
                  <a:solidFill>
                    <a:srgbClr val="484848"/>
                  </a:solidFill>
                  <a:latin typeface="Roboto"/>
                </a:rPr>
                <a:t>Digital health
supports national
goals such as the
eHealth Strategy and
DHIS2
implementation.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297746" y="2181226"/>
              <a:ext cx="657225" cy="657225"/>
            </a:xfrm>
            <a:custGeom>
              <a:avLst/>
              <a:gdLst/>
              <a:ahLst/>
              <a:cxnLst/>
              <a:rect l="0" t="0" r="0" b="0"/>
              <a:pathLst>
                <a:path w="657225" h="657225">
                  <a:moveTo>
                    <a:pt x="445141" y="434654"/>
                  </a:moveTo>
                  <a:cubicBezTo>
                    <a:pt x="462706" y="434654"/>
                    <a:pt x="476945" y="448893"/>
                    <a:pt x="476945" y="466458"/>
                  </a:cubicBezTo>
                  <a:lnTo>
                    <a:pt x="476945" y="625421"/>
                  </a:lnTo>
                  <a:cubicBezTo>
                    <a:pt x="476945" y="642985"/>
                    <a:pt x="462706" y="657225"/>
                    <a:pt x="445141" y="657225"/>
                  </a:cubicBezTo>
                  <a:lnTo>
                    <a:pt x="345128" y="657225"/>
                  </a:lnTo>
                  <a:cubicBezTo>
                    <a:pt x="331030" y="657198"/>
                    <a:pt x="318632" y="647894"/>
                    <a:pt x="314667" y="634365"/>
                  </a:cubicBezTo>
                  <a:cubicBezTo>
                    <a:pt x="304604" y="600685"/>
                    <a:pt x="273623" y="577608"/>
                    <a:pt x="238472" y="577608"/>
                  </a:cubicBezTo>
                  <a:cubicBezTo>
                    <a:pt x="203322" y="577608"/>
                    <a:pt x="172341" y="600685"/>
                    <a:pt x="162277" y="634365"/>
                  </a:cubicBezTo>
                  <a:cubicBezTo>
                    <a:pt x="158320" y="647899"/>
                    <a:pt x="145917" y="657208"/>
                    <a:pt x="131816" y="657225"/>
                  </a:cubicBezTo>
                  <a:lnTo>
                    <a:pt x="31803" y="657225"/>
                  </a:lnTo>
                  <a:cubicBezTo>
                    <a:pt x="14239" y="657225"/>
                    <a:pt x="0" y="642985"/>
                    <a:pt x="0" y="625421"/>
                  </a:cubicBezTo>
                  <a:lnTo>
                    <a:pt x="0" y="466458"/>
                  </a:lnTo>
                  <a:cubicBezTo>
                    <a:pt x="0" y="448893"/>
                    <a:pt x="14239" y="434654"/>
                    <a:pt x="31803" y="434654"/>
                  </a:cubicBezTo>
                  <a:close/>
                  <a:moveTo>
                    <a:pt x="56092" y="363445"/>
                  </a:moveTo>
                  <a:cubicBezTo>
                    <a:pt x="50694" y="345269"/>
                    <a:pt x="47867" y="326427"/>
                    <a:pt x="47691" y="307466"/>
                  </a:cubicBezTo>
                  <a:cubicBezTo>
                    <a:pt x="48970" y="203012"/>
                    <a:pt x="134010" y="119006"/>
                    <a:pt x="238472" y="119006"/>
                  </a:cubicBezTo>
                  <a:cubicBezTo>
                    <a:pt x="342935" y="119006"/>
                    <a:pt x="427975" y="203012"/>
                    <a:pt x="429253" y="307466"/>
                  </a:cubicBezTo>
                  <a:cubicBezTo>
                    <a:pt x="429074" y="326349"/>
                    <a:pt x="426255" y="345114"/>
                    <a:pt x="420881" y="363216"/>
                  </a:cubicBezTo>
                  <a:moveTo>
                    <a:pt x="299294" y="363188"/>
                  </a:moveTo>
                  <a:cubicBezTo>
                    <a:pt x="300951" y="345471"/>
                    <a:pt x="302152" y="326869"/>
                    <a:pt x="302152" y="307467"/>
                  </a:cubicBezTo>
                  <a:cubicBezTo>
                    <a:pt x="302152" y="202110"/>
                    <a:pt x="273577" y="116700"/>
                    <a:pt x="238544" y="116700"/>
                  </a:cubicBezTo>
                  <a:cubicBezTo>
                    <a:pt x="203511" y="116700"/>
                    <a:pt x="174879" y="202110"/>
                    <a:pt x="174879" y="307467"/>
                  </a:cubicBezTo>
                  <a:cubicBezTo>
                    <a:pt x="174879" y="326869"/>
                    <a:pt x="175964" y="345471"/>
                    <a:pt x="177736" y="363188"/>
                  </a:cubicBezTo>
                  <a:moveTo>
                    <a:pt x="418366" y="243887"/>
                  </a:moveTo>
                  <a:lnTo>
                    <a:pt x="58578" y="243887"/>
                  </a:lnTo>
                  <a:moveTo>
                    <a:pt x="449170" y="165877"/>
                  </a:moveTo>
                  <a:cubicBezTo>
                    <a:pt x="472271" y="166521"/>
                    <a:pt x="490847" y="185096"/>
                    <a:pt x="491490" y="208197"/>
                  </a:cubicBezTo>
                  <a:moveTo>
                    <a:pt x="447484" y="82953"/>
                  </a:moveTo>
                  <a:cubicBezTo>
                    <a:pt x="516739" y="84882"/>
                    <a:pt x="572428" y="140570"/>
                    <a:pt x="574357" y="209826"/>
                  </a:cubicBezTo>
                  <a:moveTo>
                    <a:pt x="574357" y="209826"/>
                  </a:moveTo>
                  <a:cubicBezTo>
                    <a:pt x="572428" y="140571"/>
                    <a:pt x="516739" y="84882"/>
                    <a:pt x="447484" y="82953"/>
                  </a:cubicBezTo>
                  <a:moveTo>
                    <a:pt x="445770" y="0"/>
                  </a:moveTo>
                  <a:cubicBezTo>
                    <a:pt x="561183" y="3243"/>
                    <a:pt x="653981" y="96041"/>
                    <a:pt x="657225" y="211454"/>
                  </a:cubicBezTo>
                  <a:moveTo>
                    <a:pt x="657225" y="211454"/>
                  </a:moveTo>
                  <a:cubicBezTo>
                    <a:pt x="653981" y="96041"/>
                    <a:pt x="561183" y="3243"/>
                    <a:pt x="445770" y="0"/>
                  </a:cubicBezTo>
                </a:path>
              </a:pathLst>
            </a:custGeom>
            <a:noFill/>
            <a:ln w="14287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897945" y="2135505"/>
              <a:ext cx="657224" cy="686458"/>
            </a:xfrm>
            <a:custGeom>
              <a:avLst/>
              <a:gdLst/>
              <a:ahLst/>
              <a:cxnLst/>
              <a:rect l="0" t="0" r="0" b="0"/>
              <a:pathLst>
                <a:path w="657224" h="686458">
                  <a:moveTo>
                    <a:pt x="0" y="434768"/>
                  </a:moveTo>
                  <a:lnTo>
                    <a:pt x="164306" y="434768"/>
                  </a:lnTo>
                  <a:cubicBezTo>
                    <a:pt x="168803" y="434768"/>
                    <a:pt x="173038" y="432651"/>
                    <a:pt x="175736" y="429053"/>
                  </a:cubicBezTo>
                  <a:lnTo>
                    <a:pt x="202196" y="393792"/>
                  </a:lnTo>
                  <a:cubicBezTo>
                    <a:pt x="204975" y="390080"/>
                    <a:pt x="209383" y="387949"/>
                    <a:pt x="214017" y="388074"/>
                  </a:cubicBezTo>
                  <a:cubicBezTo>
                    <a:pt x="218652" y="388198"/>
                    <a:pt x="222938" y="390565"/>
                    <a:pt x="225513" y="394420"/>
                  </a:cubicBezTo>
                  <a:lnTo>
                    <a:pt x="257803" y="442998"/>
                  </a:lnTo>
                  <a:cubicBezTo>
                    <a:pt x="260630" y="447231"/>
                    <a:pt x="265496" y="449641"/>
                    <a:pt x="270577" y="449323"/>
                  </a:cubicBezTo>
                  <a:cubicBezTo>
                    <a:pt x="275658" y="449005"/>
                    <a:pt x="280186" y="446008"/>
                    <a:pt x="282463" y="441455"/>
                  </a:cubicBezTo>
                  <a:lnTo>
                    <a:pt x="326469" y="353444"/>
                  </a:lnTo>
                  <a:cubicBezTo>
                    <a:pt x="329102" y="348173"/>
                    <a:pt x="334701" y="345060"/>
                    <a:pt x="340568" y="345603"/>
                  </a:cubicBezTo>
                  <a:cubicBezTo>
                    <a:pt x="346435" y="346147"/>
                    <a:pt x="351366" y="350236"/>
                    <a:pt x="352986" y="355901"/>
                  </a:cubicBezTo>
                  <a:lnTo>
                    <a:pt x="389962" y="485317"/>
                  </a:lnTo>
                  <a:cubicBezTo>
                    <a:pt x="391575" y="490986"/>
                    <a:pt x="396503" y="495082"/>
                    <a:pt x="402371" y="495632"/>
                  </a:cubicBezTo>
                  <a:cubicBezTo>
                    <a:pt x="408238" y="496182"/>
                    <a:pt x="413842" y="493073"/>
                    <a:pt x="416480" y="487803"/>
                  </a:cubicBezTo>
                  <a:lnTo>
                    <a:pt x="438968" y="442826"/>
                  </a:lnTo>
                  <a:cubicBezTo>
                    <a:pt x="441383" y="437981"/>
                    <a:pt x="446328" y="434917"/>
                    <a:pt x="451741" y="434911"/>
                  </a:cubicBezTo>
                  <a:lnTo>
                    <a:pt x="657224" y="434911"/>
                  </a:lnTo>
                  <a:moveTo>
                    <a:pt x="54606" y="377590"/>
                  </a:moveTo>
                  <a:cubicBezTo>
                    <a:pt x="37960" y="338393"/>
                    <a:pt x="29118" y="296327"/>
                    <a:pt x="28575" y="253745"/>
                  </a:cubicBezTo>
                  <a:cubicBezTo>
                    <a:pt x="28575" y="17144"/>
                    <a:pt x="294779" y="0"/>
                    <a:pt x="328612" y="220027"/>
                  </a:cubicBezTo>
                  <a:cubicBezTo>
                    <a:pt x="362445" y="0"/>
                    <a:pt x="628650" y="17144"/>
                    <a:pt x="628650" y="236858"/>
                  </a:cubicBezTo>
                  <a:cubicBezTo>
                    <a:pt x="627300" y="285816"/>
                    <a:pt x="615152" y="333871"/>
                    <a:pt x="593074" y="377590"/>
                  </a:cubicBezTo>
                  <a:moveTo>
                    <a:pt x="522236" y="491890"/>
                  </a:moveTo>
                  <a:cubicBezTo>
                    <a:pt x="467757" y="562002"/>
                    <a:pt x="405633" y="625823"/>
                    <a:pt x="337013" y="682170"/>
                  </a:cubicBezTo>
                  <a:cubicBezTo>
                    <a:pt x="332033" y="686224"/>
                    <a:pt x="324962" y="686458"/>
                    <a:pt x="319725" y="682742"/>
                  </a:cubicBezTo>
                  <a:cubicBezTo>
                    <a:pt x="244488" y="629163"/>
                    <a:pt x="177494" y="564864"/>
                    <a:pt x="120872" y="491890"/>
                  </a:cubicBezTo>
                </a:path>
              </a:pathLst>
            </a:custGeom>
            <a:noFill/>
            <a:ln w="14287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505290" y="2181226"/>
              <a:ext cx="642937" cy="657225"/>
            </a:xfrm>
            <a:custGeom>
              <a:avLst/>
              <a:gdLst/>
              <a:ahLst/>
              <a:cxnLst/>
              <a:rect l="0" t="0" r="0" b="0"/>
              <a:pathLst>
                <a:path w="642937" h="657225">
                  <a:moveTo>
                    <a:pt x="100012" y="657225"/>
                  </a:moveTo>
                  <a:lnTo>
                    <a:pt x="342900" y="271462"/>
                  </a:lnTo>
                  <a:cubicBezTo>
                    <a:pt x="349706" y="262563"/>
                    <a:pt x="360271" y="257343"/>
                    <a:pt x="371475" y="257343"/>
                  </a:cubicBezTo>
                  <a:cubicBezTo>
                    <a:pt x="382678" y="257343"/>
                    <a:pt x="393243" y="262563"/>
                    <a:pt x="400050" y="271462"/>
                  </a:cubicBezTo>
                  <a:lnTo>
                    <a:pt x="642937" y="657225"/>
                  </a:lnTo>
                  <a:close/>
                  <a:moveTo>
                    <a:pt x="100012" y="657225"/>
                  </a:moveTo>
                  <a:lnTo>
                    <a:pt x="0" y="657225"/>
                  </a:lnTo>
                  <a:lnTo>
                    <a:pt x="100012" y="500062"/>
                  </a:lnTo>
                  <a:cubicBezTo>
                    <a:pt x="107003" y="491367"/>
                    <a:pt x="117436" y="486150"/>
                    <a:pt x="128587" y="485775"/>
                  </a:cubicBezTo>
                  <a:cubicBezTo>
                    <a:pt x="139738" y="486150"/>
                    <a:pt x="150171" y="491367"/>
                    <a:pt x="157162" y="500062"/>
                  </a:cubicBezTo>
                  <a:lnTo>
                    <a:pt x="175736" y="537209"/>
                  </a:lnTo>
                  <a:moveTo>
                    <a:pt x="227314" y="455028"/>
                  </a:moveTo>
                  <a:lnTo>
                    <a:pt x="294265" y="511663"/>
                  </a:lnTo>
                  <a:cubicBezTo>
                    <a:pt x="305615" y="521257"/>
                    <a:pt x="322424" y="520549"/>
                    <a:pt x="332927" y="510035"/>
                  </a:cubicBezTo>
                  <a:lnTo>
                    <a:pt x="351272" y="491690"/>
                  </a:lnTo>
                  <a:cubicBezTo>
                    <a:pt x="362431" y="480534"/>
                    <a:pt x="380518" y="480534"/>
                    <a:pt x="391677" y="491690"/>
                  </a:cubicBezTo>
                  <a:lnTo>
                    <a:pt x="410022" y="510035"/>
                  </a:lnTo>
                  <a:cubicBezTo>
                    <a:pt x="420525" y="520549"/>
                    <a:pt x="437334" y="521257"/>
                    <a:pt x="448684" y="511663"/>
                  </a:cubicBezTo>
                  <a:lnTo>
                    <a:pt x="515778" y="455028"/>
                  </a:lnTo>
                  <a:moveTo>
                    <a:pt x="371475" y="0"/>
                  </a:moveTo>
                  <a:lnTo>
                    <a:pt x="371475" y="257175"/>
                  </a:lnTo>
                  <a:moveTo>
                    <a:pt x="371475" y="0"/>
                  </a:moveTo>
                  <a:lnTo>
                    <a:pt x="528637" y="0"/>
                  </a:lnTo>
                  <a:cubicBezTo>
                    <a:pt x="536528" y="0"/>
                    <a:pt x="542925" y="6396"/>
                    <a:pt x="542925" y="14287"/>
                  </a:cubicBezTo>
                  <a:lnTo>
                    <a:pt x="542925" y="128587"/>
                  </a:lnTo>
                  <a:cubicBezTo>
                    <a:pt x="542925" y="136478"/>
                    <a:pt x="536528" y="142875"/>
                    <a:pt x="528637" y="142875"/>
                  </a:cubicBezTo>
                  <a:lnTo>
                    <a:pt x="371475" y="142875"/>
                  </a:lnTo>
                  <a:moveTo>
                    <a:pt x="542925" y="57150"/>
                  </a:moveTo>
                  <a:lnTo>
                    <a:pt x="614362" y="57150"/>
                  </a:lnTo>
                  <a:cubicBezTo>
                    <a:pt x="622253" y="57150"/>
                    <a:pt x="628650" y="63546"/>
                    <a:pt x="628650" y="71437"/>
                  </a:cubicBezTo>
                  <a:lnTo>
                    <a:pt x="628650" y="185737"/>
                  </a:lnTo>
                  <a:cubicBezTo>
                    <a:pt x="628650" y="193628"/>
                    <a:pt x="622253" y="200025"/>
                    <a:pt x="614362" y="200025"/>
                  </a:cubicBezTo>
                  <a:lnTo>
                    <a:pt x="528637" y="200025"/>
                  </a:lnTo>
                  <a:cubicBezTo>
                    <a:pt x="520746" y="200025"/>
                    <a:pt x="514350" y="193628"/>
                    <a:pt x="514350" y="185737"/>
                  </a:cubicBezTo>
                  <a:lnTo>
                    <a:pt x="514350" y="142875"/>
                  </a:lnTo>
                </a:path>
              </a:pathLst>
            </a:custGeom>
            <a:noFill/>
            <a:ln w="14287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8098460" y="2188370"/>
              <a:ext cx="657225" cy="642937"/>
            </a:xfrm>
            <a:custGeom>
              <a:avLst/>
              <a:gdLst/>
              <a:ahLst/>
              <a:cxnLst/>
              <a:rect l="0" t="0" r="0" b="0"/>
              <a:pathLst>
                <a:path w="657225" h="642937">
                  <a:moveTo>
                    <a:pt x="0" y="642937"/>
                  </a:moveTo>
                  <a:lnTo>
                    <a:pt x="657225" y="642937"/>
                  </a:lnTo>
                  <a:moveTo>
                    <a:pt x="28460" y="642937"/>
                  </a:moveTo>
                  <a:lnTo>
                    <a:pt x="28460" y="571500"/>
                  </a:lnTo>
                  <a:cubicBezTo>
                    <a:pt x="28460" y="563609"/>
                    <a:pt x="34857" y="557212"/>
                    <a:pt x="42748" y="557212"/>
                  </a:cubicBezTo>
                  <a:lnTo>
                    <a:pt x="99898" y="557212"/>
                  </a:lnTo>
                  <a:cubicBezTo>
                    <a:pt x="107788" y="557212"/>
                    <a:pt x="114185" y="563609"/>
                    <a:pt x="114185" y="571500"/>
                  </a:cubicBezTo>
                  <a:lnTo>
                    <a:pt x="114185" y="642937"/>
                  </a:lnTo>
                  <a:moveTo>
                    <a:pt x="199910" y="642937"/>
                  </a:moveTo>
                  <a:lnTo>
                    <a:pt x="199910" y="457200"/>
                  </a:lnTo>
                  <a:cubicBezTo>
                    <a:pt x="199910" y="449309"/>
                    <a:pt x="206307" y="442912"/>
                    <a:pt x="214198" y="442912"/>
                  </a:cubicBezTo>
                  <a:lnTo>
                    <a:pt x="271348" y="442912"/>
                  </a:lnTo>
                  <a:cubicBezTo>
                    <a:pt x="279238" y="442912"/>
                    <a:pt x="285635" y="449309"/>
                    <a:pt x="285635" y="457200"/>
                  </a:cubicBezTo>
                  <a:lnTo>
                    <a:pt x="285635" y="642937"/>
                  </a:lnTo>
                  <a:moveTo>
                    <a:pt x="371360" y="642937"/>
                  </a:moveTo>
                  <a:lnTo>
                    <a:pt x="371360" y="342900"/>
                  </a:lnTo>
                  <a:cubicBezTo>
                    <a:pt x="371360" y="335009"/>
                    <a:pt x="377757" y="328612"/>
                    <a:pt x="385648" y="328612"/>
                  </a:cubicBezTo>
                  <a:lnTo>
                    <a:pt x="442798" y="328612"/>
                  </a:lnTo>
                  <a:cubicBezTo>
                    <a:pt x="450688" y="328612"/>
                    <a:pt x="457085" y="335009"/>
                    <a:pt x="457085" y="342900"/>
                  </a:cubicBezTo>
                  <a:lnTo>
                    <a:pt x="457085" y="642937"/>
                  </a:lnTo>
                  <a:moveTo>
                    <a:pt x="542810" y="642937"/>
                  </a:moveTo>
                  <a:lnTo>
                    <a:pt x="542810" y="228600"/>
                  </a:lnTo>
                  <a:cubicBezTo>
                    <a:pt x="542810" y="220709"/>
                    <a:pt x="549207" y="214312"/>
                    <a:pt x="557098" y="214312"/>
                  </a:cubicBezTo>
                  <a:lnTo>
                    <a:pt x="614248" y="214312"/>
                  </a:lnTo>
                  <a:cubicBezTo>
                    <a:pt x="622138" y="214312"/>
                    <a:pt x="628535" y="220709"/>
                    <a:pt x="628535" y="228600"/>
                  </a:cubicBezTo>
                  <a:lnTo>
                    <a:pt x="628535" y="642937"/>
                  </a:lnTo>
                  <a:moveTo>
                    <a:pt x="71437" y="357187"/>
                  </a:moveTo>
                  <a:lnTo>
                    <a:pt x="585787" y="14287"/>
                  </a:lnTo>
                  <a:moveTo>
                    <a:pt x="471487" y="0"/>
                  </a:moveTo>
                  <a:lnTo>
                    <a:pt x="585787" y="14287"/>
                  </a:lnTo>
                  <a:lnTo>
                    <a:pt x="571500" y="128587"/>
                  </a:lnTo>
                </a:path>
              </a:pathLst>
            </a:custGeom>
            <a:noFill/>
            <a:ln w="14287">
              <a:solidFill>
                <a:srgbClr val="DE58A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CC1482B5-19D7-24EB-93D1-3B1EF297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044" y="0"/>
            <a:ext cx="994515" cy="68580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B065828-9E93-5113-AFD5-8F3AEBECE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CF4A7FDF-4404-CDBD-7AAE-51886791F900}"/>
              </a:ext>
            </a:extLst>
          </p:cNvPr>
          <p:cNvGrpSpPr/>
          <p:nvPr/>
        </p:nvGrpSpPr>
        <p:grpSpPr>
          <a:xfrm>
            <a:off x="794657" y="377260"/>
            <a:ext cx="10765972" cy="6154169"/>
            <a:chOff x="3352800" y="1454945"/>
            <a:chExt cx="5486400" cy="3948111"/>
          </a:xfrm>
        </p:grpSpPr>
        <p:grpSp>
          <p:nvGrpSpPr>
            <p:cNvPr id="4" name="Group 3"/>
            <p:cNvGrpSpPr/>
            <p:nvPr/>
          </p:nvGrpSpPr>
          <p:grpSpPr>
            <a:xfrm>
              <a:off x="5695950" y="3345656"/>
              <a:ext cx="3143250" cy="914400"/>
              <a:chOff x="3200400" y="2400299"/>
              <a:chExt cx="3143250" cy="914400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3200400" y="2400299"/>
                <a:ext cx="3143250" cy="914400"/>
              </a:xfrm>
              <a:custGeom>
                <a:avLst/>
                <a:gdLst/>
                <a:ahLst/>
                <a:cxnLst/>
                <a:rect l="0" t="0" r="0" b="0"/>
                <a:pathLst>
                  <a:path w="3143250" h="914400">
                    <a:moveTo>
                      <a:pt x="0" y="0"/>
                    </a:moveTo>
                    <a:lnTo>
                      <a:pt x="2686050" y="0"/>
                    </a:lnTo>
                    <a:lnTo>
                      <a:pt x="2686050" y="914400"/>
                    </a:lnTo>
                    <a:lnTo>
                      <a:pt x="0" y="914400"/>
                    </a:lnTo>
                    <a:close/>
                    <a:moveTo>
                      <a:pt x="2686050" y="914400"/>
                    </a:moveTo>
                    <a:lnTo>
                      <a:pt x="2686050" y="0"/>
                    </a:lnTo>
                    <a:cubicBezTo>
                      <a:pt x="2938554" y="0"/>
                      <a:pt x="3143250" y="204695"/>
                      <a:pt x="3143250" y="457200"/>
                    </a:cubicBezTo>
                    <a:cubicBezTo>
                      <a:pt x="3143250" y="709704"/>
                      <a:pt x="2938554" y="914400"/>
                      <a:pt x="2686050" y="914400"/>
                    </a:cubicBezTo>
                    <a:close/>
                  </a:path>
                </a:pathLst>
              </a:custGeom>
              <a:solidFill>
                <a:srgbClr val="FFF2E5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3200400" y="2400299"/>
                <a:ext cx="3143250" cy="914400"/>
              </a:xfrm>
              <a:custGeom>
                <a:avLst/>
                <a:gdLst/>
                <a:ahLst/>
                <a:cxnLst/>
                <a:rect l="0" t="0" r="0" b="0"/>
                <a:pathLst>
                  <a:path w="3143250" h="914400">
                    <a:moveTo>
                      <a:pt x="2686050" y="914400"/>
                    </a:moveTo>
                    <a:lnTo>
                      <a:pt x="0" y="914400"/>
                    </a:lnTo>
                    <a:moveTo>
                      <a:pt x="0" y="0"/>
                    </a:moveTo>
                    <a:lnTo>
                      <a:pt x="2686050" y="0"/>
                    </a:lnTo>
                    <a:moveTo>
                      <a:pt x="2686050" y="0"/>
                    </a:moveTo>
                    <a:cubicBezTo>
                      <a:pt x="2938554" y="0"/>
                      <a:pt x="3143250" y="204695"/>
                      <a:pt x="3143250" y="457200"/>
                    </a:cubicBezTo>
                    <a:cubicBezTo>
                      <a:pt x="3143250" y="709704"/>
                      <a:pt x="2938554" y="914400"/>
                      <a:pt x="2686050" y="914400"/>
                    </a:cubicBezTo>
                    <a:moveTo>
                      <a:pt x="0" y="914400"/>
                    </a:moveTo>
                    <a:lnTo>
                      <a:pt x="0" y="0"/>
                    </a:lnTo>
                  </a:path>
                </a:pathLst>
              </a:custGeom>
              <a:noFill/>
              <a:ln w="14287">
                <a:solidFill>
                  <a:srgbClr val="DE8431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3352800" y="2202657"/>
              <a:ext cx="2343150" cy="914400"/>
              <a:chOff x="857250" y="1257300"/>
              <a:chExt cx="2343150" cy="914400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857250" y="1257300"/>
                <a:ext cx="2343150" cy="914400"/>
              </a:xfrm>
              <a:custGeom>
                <a:avLst/>
                <a:gdLst/>
                <a:ahLst/>
                <a:cxnLst/>
                <a:rect l="0" t="0" r="0" b="0"/>
                <a:pathLst>
                  <a:path w="2343150" h="914400">
                    <a:moveTo>
                      <a:pt x="457200" y="0"/>
                    </a:moveTo>
                    <a:lnTo>
                      <a:pt x="2343150" y="0"/>
                    </a:lnTo>
                    <a:lnTo>
                      <a:pt x="2343150" y="914400"/>
                    </a:lnTo>
                    <a:lnTo>
                      <a:pt x="457200" y="914400"/>
                    </a:lnTo>
                    <a:close/>
                    <a:moveTo>
                      <a:pt x="457200" y="0"/>
                    </a:moveTo>
                    <a:lnTo>
                      <a:pt x="457200" y="914400"/>
                    </a:lnTo>
                    <a:cubicBezTo>
                      <a:pt x="204695" y="914400"/>
                      <a:pt x="0" y="709704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FFFBDA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857250" y="1257300"/>
                <a:ext cx="2343150" cy="914400"/>
              </a:xfrm>
              <a:custGeom>
                <a:avLst/>
                <a:gdLst/>
                <a:ahLst/>
                <a:cxnLst/>
                <a:rect l="0" t="0" r="0" b="0"/>
                <a:pathLst>
                  <a:path w="2343150" h="914400">
                    <a:moveTo>
                      <a:pt x="457200" y="0"/>
                    </a:moveTo>
                    <a:lnTo>
                      <a:pt x="2343150" y="0"/>
                    </a:lnTo>
                    <a:moveTo>
                      <a:pt x="2343150" y="914400"/>
                    </a:moveTo>
                    <a:lnTo>
                      <a:pt x="457200" y="914400"/>
                    </a:lnTo>
                    <a:moveTo>
                      <a:pt x="457200" y="914400"/>
                    </a:moveTo>
                    <a:cubicBezTo>
                      <a:pt x="204695" y="914400"/>
                      <a:pt x="0" y="709704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moveTo>
                      <a:pt x="2343150" y="0"/>
                    </a:moveTo>
                    <a:lnTo>
                      <a:pt x="2343150" y="914400"/>
                    </a:lnTo>
                  </a:path>
                </a:pathLst>
              </a:custGeom>
              <a:noFill/>
              <a:ln w="14287">
                <a:solidFill>
                  <a:srgbClr val="E0CB15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3467100" y="4488656"/>
              <a:ext cx="2228850" cy="914400"/>
              <a:chOff x="971550" y="3543299"/>
              <a:chExt cx="2228850" cy="914400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971550" y="3543299"/>
                <a:ext cx="2228850" cy="914400"/>
              </a:xfrm>
              <a:custGeom>
                <a:avLst/>
                <a:gdLst/>
                <a:ahLst/>
                <a:cxnLst/>
                <a:rect l="0" t="0" r="0" b="0"/>
                <a:pathLst>
                  <a:path w="2228850" h="914400">
                    <a:moveTo>
                      <a:pt x="457200" y="0"/>
                    </a:moveTo>
                    <a:lnTo>
                      <a:pt x="2228850" y="0"/>
                    </a:lnTo>
                    <a:lnTo>
                      <a:pt x="2228850" y="914400"/>
                    </a:lnTo>
                    <a:lnTo>
                      <a:pt x="457200" y="914400"/>
                    </a:lnTo>
                    <a:close/>
                    <a:moveTo>
                      <a:pt x="457200" y="0"/>
                    </a:moveTo>
                    <a:lnTo>
                      <a:pt x="457200" y="914400"/>
                    </a:lnTo>
                    <a:cubicBezTo>
                      <a:pt x="204695" y="914400"/>
                      <a:pt x="0" y="709704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close/>
                  </a:path>
                </a:pathLst>
              </a:custGeom>
              <a:solidFill>
                <a:srgbClr val="FFECEB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71550" y="3543299"/>
                <a:ext cx="2228850" cy="914400"/>
              </a:xfrm>
              <a:custGeom>
                <a:avLst/>
                <a:gdLst/>
                <a:ahLst/>
                <a:cxnLst/>
                <a:rect l="0" t="0" r="0" b="0"/>
                <a:pathLst>
                  <a:path w="2228850" h="914400">
                    <a:moveTo>
                      <a:pt x="457200" y="0"/>
                    </a:moveTo>
                    <a:lnTo>
                      <a:pt x="2228850" y="0"/>
                    </a:lnTo>
                    <a:moveTo>
                      <a:pt x="2228850" y="914400"/>
                    </a:moveTo>
                    <a:lnTo>
                      <a:pt x="457200" y="914400"/>
                    </a:lnTo>
                    <a:moveTo>
                      <a:pt x="457200" y="914400"/>
                    </a:moveTo>
                    <a:cubicBezTo>
                      <a:pt x="204695" y="914400"/>
                      <a:pt x="0" y="709704"/>
                      <a:pt x="0" y="457200"/>
                    </a:cubicBezTo>
                    <a:cubicBezTo>
                      <a:pt x="0" y="204695"/>
                      <a:pt x="204695" y="0"/>
                      <a:pt x="457200" y="0"/>
                    </a:cubicBezTo>
                    <a:moveTo>
                      <a:pt x="2228850" y="0"/>
                    </a:moveTo>
                    <a:lnTo>
                      <a:pt x="2228850" y="914400"/>
                    </a:lnTo>
                  </a:path>
                </a:pathLst>
              </a:custGeom>
              <a:noFill/>
              <a:ln w="14287">
                <a:solidFill>
                  <a:srgbClr val="E55753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5235035" y="1454945"/>
              <a:ext cx="1182054" cy="3554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484848"/>
                  </a:solidFill>
                  <a:latin typeface="Roboto"/>
                </a:rPr>
                <a:t>Conclusion</a:t>
              </a:r>
              <a:endParaRPr sz="3600" b="1" dirty="0">
                <a:solidFill>
                  <a:srgbClr val="484848"/>
                </a:solidFill>
                <a:latin typeface="Roboto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29301" y="2416970"/>
              <a:ext cx="1091378" cy="3554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just"/>
              <a:r>
                <a:rPr sz="1200" dirty="0">
                  <a:solidFill>
                    <a:srgbClr val="484848"/>
                  </a:solidFill>
                  <a:latin typeface="Roboto"/>
                </a:rPr>
                <a:t>A structured, validated FHIR
questionnaire was successfully
built.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4980" y="2570990"/>
              <a:ext cx="865097" cy="17770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r>
                <a:rPr dirty="0">
                  <a:solidFill>
                    <a:srgbClr val="E0CB15"/>
                  </a:solidFill>
                  <a:latin typeface="Roboto"/>
                </a:rPr>
                <a:t>Successful Build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19619" y="3580463"/>
              <a:ext cx="945969" cy="3554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r"/>
              <a:r>
                <a:rPr sz="1200" dirty="0">
                  <a:solidFill>
                    <a:srgbClr val="484848"/>
                  </a:solidFill>
                  <a:latin typeface="Roboto"/>
                </a:rPr>
                <a:t>Automation, validation, and
extensibility have been
demonstrated effectively</a:t>
              </a:r>
              <a:r>
                <a:rPr sz="1100" dirty="0">
                  <a:solidFill>
                    <a:srgbClr val="484848"/>
                  </a:solidFill>
                  <a:latin typeface="Roboto"/>
                </a:rPr>
                <a:t>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829300" y="3707606"/>
              <a:ext cx="1386278" cy="17770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dirty="0">
                  <a:solidFill>
                    <a:srgbClr val="DE8431"/>
                  </a:solidFill>
                  <a:latin typeface="Roboto"/>
                </a:rPr>
                <a:t>Automation Demonstrated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829301" y="4702970"/>
              <a:ext cx="1008871" cy="35540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dirty="0">
                  <a:solidFill>
                    <a:srgbClr val="484848"/>
                  </a:solidFill>
                  <a:latin typeface="Roboto"/>
                </a:rPr>
                <a:t>A scalable model is available
for structured data collection
and sharing.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97696" y="4879330"/>
              <a:ext cx="800561" cy="177704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r"/>
              <a:r>
                <a:rPr dirty="0">
                  <a:solidFill>
                    <a:srgbClr val="E55753"/>
                  </a:solidFill>
                  <a:latin typeface="Roboto"/>
                </a:rPr>
                <a:t>Scalable Model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45663" y="2495498"/>
              <a:ext cx="328672" cy="328689"/>
            </a:xfrm>
            <a:custGeom>
              <a:avLst/>
              <a:gdLst/>
              <a:ahLst/>
              <a:cxnLst/>
              <a:rect l="0" t="0" r="0" b="0"/>
              <a:pathLst>
                <a:path w="328672" h="328689">
                  <a:moveTo>
                    <a:pt x="111943" y="172445"/>
                  </a:moveTo>
                  <a:lnTo>
                    <a:pt x="146834" y="207350"/>
                  </a:lnTo>
                  <a:cubicBezTo>
                    <a:pt x="149081" y="209590"/>
                    <a:pt x="152190" y="210746"/>
                    <a:pt x="155355" y="210518"/>
                  </a:cubicBezTo>
                  <a:cubicBezTo>
                    <a:pt x="158520" y="210291"/>
                    <a:pt x="161431" y="208702"/>
                    <a:pt x="163336" y="206164"/>
                  </a:cubicBezTo>
                  <a:lnTo>
                    <a:pt x="221486" y="128640"/>
                  </a:lnTo>
                  <a:moveTo>
                    <a:pt x="145762" y="8925"/>
                  </a:moveTo>
                  <a:cubicBezTo>
                    <a:pt x="150276" y="3283"/>
                    <a:pt x="157110" y="0"/>
                    <a:pt x="164336" y="0"/>
                  </a:cubicBezTo>
                  <a:cubicBezTo>
                    <a:pt x="171561" y="0"/>
                    <a:pt x="178395" y="3283"/>
                    <a:pt x="182910" y="8925"/>
                  </a:cubicBezTo>
                  <a:lnTo>
                    <a:pt x="204984" y="36400"/>
                  </a:lnTo>
                  <a:cubicBezTo>
                    <a:pt x="210073" y="42731"/>
                    <a:pt x="218040" y="46028"/>
                    <a:pt x="226115" y="45144"/>
                  </a:cubicBezTo>
                  <a:lnTo>
                    <a:pt x="261148" y="41329"/>
                  </a:lnTo>
                  <a:cubicBezTo>
                    <a:pt x="268312" y="40565"/>
                    <a:pt x="275437" y="43086"/>
                    <a:pt x="280527" y="48184"/>
                  </a:cubicBezTo>
                  <a:cubicBezTo>
                    <a:pt x="285618" y="53283"/>
                    <a:pt x="288126" y="60412"/>
                    <a:pt x="287351" y="67575"/>
                  </a:cubicBezTo>
                  <a:lnTo>
                    <a:pt x="283536" y="102594"/>
                  </a:lnTo>
                  <a:cubicBezTo>
                    <a:pt x="282658" y="110671"/>
                    <a:pt x="285960" y="118637"/>
                    <a:pt x="292295" y="123725"/>
                  </a:cubicBezTo>
                  <a:lnTo>
                    <a:pt x="319755" y="145785"/>
                  </a:lnTo>
                  <a:cubicBezTo>
                    <a:pt x="325392" y="150302"/>
                    <a:pt x="328672" y="157135"/>
                    <a:pt x="328672" y="164359"/>
                  </a:cubicBezTo>
                  <a:cubicBezTo>
                    <a:pt x="328672" y="171582"/>
                    <a:pt x="325392" y="178415"/>
                    <a:pt x="319755" y="182932"/>
                  </a:cubicBezTo>
                  <a:lnTo>
                    <a:pt x="292295" y="205007"/>
                  </a:lnTo>
                  <a:cubicBezTo>
                    <a:pt x="285960" y="210088"/>
                    <a:pt x="282658" y="218051"/>
                    <a:pt x="283536" y="226123"/>
                  </a:cubicBezTo>
                  <a:lnTo>
                    <a:pt x="287351" y="261156"/>
                  </a:lnTo>
                  <a:cubicBezTo>
                    <a:pt x="288134" y="268325"/>
                    <a:pt x="285624" y="275462"/>
                    <a:pt x="280524" y="280561"/>
                  </a:cubicBezTo>
                  <a:cubicBezTo>
                    <a:pt x="275425" y="285661"/>
                    <a:pt x="268288" y="288172"/>
                    <a:pt x="261119" y="287388"/>
                  </a:cubicBezTo>
                  <a:lnTo>
                    <a:pt x="226086" y="283573"/>
                  </a:lnTo>
                  <a:cubicBezTo>
                    <a:pt x="218010" y="282701"/>
                    <a:pt x="210046" y="286002"/>
                    <a:pt x="204955" y="292332"/>
                  </a:cubicBezTo>
                  <a:lnTo>
                    <a:pt x="182910" y="319764"/>
                  </a:lnTo>
                  <a:cubicBezTo>
                    <a:pt x="178395" y="325405"/>
                    <a:pt x="171561" y="328689"/>
                    <a:pt x="164336" y="328689"/>
                  </a:cubicBezTo>
                  <a:cubicBezTo>
                    <a:pt x="157110" y="328689"/>
                    <a:pt x="150276" y="325405"/>
                    <a:pt x="145762" y="319764"/>
                  </a:cubicBezTo>
                  <a:lnTo>
                    <a:pt x="123716" y="292303"/>
                  </a:lnTo>
                  <a:cubicBezTo>
                    <a:pt x="118626" y="285973"/>
                    <a:pt x="110661" y="282672"/>
                    <a:pt x="102585" y="283545"/>
                  </a:cubicBezTo>
                  <a:lnTo>
                    <a:pt x="67552" y="287360"/>
                  </a:lnTo>
                  <a:cubicBezTo>
                    <a:pt x="60384" y="288143"/>
                    <a:pt x="53246" y="285632"/>
                    <a:pt x="48147" y="280533"/>
                  </a:cubicBezTo>
                  <a:cubicBezTo>
                    <a:pt x="43048" y="275434"/>
                    <a:pt x="40537" y="268297"/>
                    <a:pt x="41320" y="261128"/>
                  </a:cubicBezTo>
                  <a:lnTo>
                    <a:pt x="45135" y="226095"/>
                  </a:lnTo>
                  <a:cubicBezTo>
                    <a:pt x="46014" y="218022"/>
                    <a:pt x="42711" y="210059"/>
                    <a:pt x="36377" y="204978"/>
                  </a:cubicBezTo>
                  <a:lnTo>
                    <a:pt x="8916" y="182932"/>
                  </a:lnTo>
                  <a:cubicBezTo>
                    <a:pt x="3280" y="178415"/>
                    <a:pt x="0" y="171582"/>
                    <a:pt x="0" y="164359"/>
                  </a:cubicBezTo>
                  <a:cubicBezTo>
                    <a:pt x="0" y="157135"/>
                    <a:pt x="3280" y="150302"/>
                    <a:pt x="8916" y="145785"/>
                  </a:cubicBezTo>
                  <a:lnTo>
                    <a:pt x="36377" y="123725"/>
                  </a:lnTo>
                  <a:cubicBezTo>
                    <a:pt x="42711" y="118637"/>
                    <a:pt x="46013" y="110670"/>
                    <a:pt x="45135" y="102594"/>
                  </a:cubicBezTo>
                  <a:lnTo>
                    <a:pt x="41320" y="67575"/>
                  </a:lnTo>
                  <a:cubicBezTo>
                    <a:pt x="40544" y="60407"/>
                    <a:pt x="43056" y="53272"/>
                    <a:pt x="48153" y="48172"/>
                  </a:cubicBezTo>
                  <a:cubicBezTo>
                    <a:pt x="53250" y="43072"/>
                    <a:pt x="60383" y="40556"/>
                    <a:pt x="67552" y="41329"/>
                  </a:cubicBezTo>
                  <a:lnTo>
                    <a:pt x="102585" y="45144"/>
                  </a:lnTo>
                  <a:cubicBezTo>
                    <a:pt x="110660" y="46028"/>
                    <a:pt x="118627" y="42731"/>
                    <a:pt x="123716" y="36400"/>
                  </a:cubicBezTo>
                  <a:close/>
                </a:path>
              </a:pathLst>
            </a:custGeom>
            <a:noFill/>
            <a:ln w="14287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224838" y="3642893"/>
              <a:ext cx="314325" cy="319982"/>
            </a:xfrm>
            <a:custGeom>
              <a:avLst/>
              <a:gdLst/>
              <a:ahLst/>
              <a:cxnLst/>
              <a:rect l="0" t="0" r="0" b="0"/>
              <a:pathLst>
                <a:path w="314325" h="319982">
                  <a:moveTo>
                    <a:pt x="114300" y="241401"/>
                  </a:moveTo>
                  <a:lnTo>
                    <a:pt x="114300" y="319982"/>
                  </a:lnTo>
                  <a:lnTo>
                    <a:pt x="0" y="319982"/>
                  </a:lnTo>
                  <a:lnTo>
                    <a:pt x="0" y="241401"/>
                  </a:lnTo>
                  <a:cubicBezTo>
                    <a:pt x="0" y="209838"/>
                    <a:pt x="25586" y="184251"/>
                    <a:pt x="57150" y="184251"/>
                  </a:cubicBezTo>
                  <a:cubicBezTo>
                    <a:pt x="88713" y="184251"/>
                    <a:pt x="114300" y="209838"/>
                    <a:pt x="114300" y="241401"/>
                  </a:cubicBezTo>
                  <a:close/>
                  <a:moveTo>
                    <a:pt x="28575" y="101841"/>
                  </a:moveTo>
                  <a:lnTo>
                    <a:pt x="28575" y="191338"/>
                  </a:lnTo>
                  <a:moveTo>
                    <a:pt x="85725" y="101841"/>
                  </a:moveTo>
                  <a:lnTo>
                    <a:pt x="85725" y="191338"/>
                  </a:lnTo>
                  <a:moveTo>
                    <a:pt x="14287" y="69894"/>
                  </a:moveTo>
                  <a:cubicBezTo>
                    <a:pt x="14287" y="46222"/>
                    <a:pt x="33477" y="27031"/>
                    <a:pt x="57150" y="27031"/>
                  </a:cubicBezTo>
                  <a:cubicBezTo>
                    <a:pt x="80822" y="27031"/>
                    <a:pt x="100012" y="46222"/>
                    <a:pt x="100012" y="69894"/>
                  </a:cubicBezTo>
                  <a:cubicBezTo>
                    <a:pt x="100012" y="93566"/>
                    <a:pt x="80822" y="112756"/>
                    <a:pt x="57150" y="112756"/>
                  </a:cubicBezTo>
                  <a:cubicBezTo>
                    <a:pt x="33477" y="112756"/>
                    <a:pt x="14287" y="93566"/>
                    <a:pt x="14287" y="69894"/>
                  </a:cubicBezTo>
                  <a:moveTo>
                    <a:pt x="196753" y="39347"/>
                  </a:moveTo>
                  <a:cubicBezTo>
                    <a:pt x="196753" y="17616"/>
                    <a:pt x="214369" y="0"/>
                    <a:pt x="236100" y="0"/>
                  </a:cubicBezTo>
                  <a:cubicBezTo>
                    <a:pt x="257832" y="0"/>
                    <a:pt x="275448" y="17616"/>
                    <a:pt x="275448" y="39347"/>
                  </a:cubicBezTo>
                  <a:cubicBezTo>
                    <a:pt x="275448" y="61078"/>
                    <a:pt x="257832" y="78695"/>
                    <a:pt x="236100" y="78695"/>
                  </a:cubicBezTo>
                  <a:cubicBezTo>
                    <a:pt x="214369" y="78695"/>
                    <a:pt x="196753" y="61078"/>
                    <a:pt x="196753" y="39347"/>
                  </a:cubicBezTo>
                  <a:moveTo>
                    <a:pt x="198481" y="20616"/>
                  </a:moveTo>
                  <a:lnTo>
                    <a:pt x="86467" y="38633"/>
                  </a:lnTo>
                  <a:moveTo>
                    <a:pt x="99240" y="78024"/>
                  </a:moveTo>
                  <a:lnTo>
                    <a:pt x="196295" y="62407"/>
                  </a:lnTo>
                  <a:moveTo>
                    <a:pt x="222799" y="78695"/>
                  </a:moveTo>
                  <a:lnTo>
                    <a:pt x="226213" y="120243"/>
                  </a:lnTo>
                  <a:moveTo>
                    <a:pt x="259518" y="117500"/>
                  </a:moveTo>
                  <a:lnTo>
                    <a:pt x="256103" y="76023"/>
                  </a:lnTo>
                  <a:moveTo>
                    <a:pt x="114300" y="248488"/>
                  </a:moveTo>
                  <a:lnTo>
                    <a:pt x="0" y="248488"/>
                  </a:lnTo>
                  <a:moveTo>
                    <a:pt x="275377" y="116528"/>
                  </a:moveTo>
                  <a:lnTo>
                    <a:pt x="243244" y="118843"/>
                  </a:lnTo>
                  <a:lnTo>
                    <a:pt x="209311" y="121286"/>
                  </a:lnTo>
                  <a:moveTo>
                    <a:pt x="243244" y="118843"/>
                  </a:moveTo>
                  <a:lnTo>
                    <a:pt x="246773" y="161734"/>
                  </a:lnTo>
                  <a:moveTo>
                    <a:pt x="0" y="319925"/>
                  </a:moveTo>
                  <a:lnTo>
                    <a:pt x="314325" y="319925"/>
                  </a:lnTo>
                  <a:moveTo>
                    <a:pt x="177807" y="319982"/>
                  </a:moveTo>
                  <a:lnTo>
                    <a:pt x="177807" y="289764"/>
                  </a:lnTo>
                  <a:cubicBezTo>
                    <a:pt x="177902" y="283007"/>
                    <a:pt x="183452" y="277604"/>
                    <a:pt x="190209" y="277691"/>
                  </a:cubicBezTo>
                  <a:lnTo>
                    <a:pt x="301909" y="277691"/>
                  </a:lnTo>
                  <a:cubicBezTo>
                    <a:pt x="308671" y="277596"/>
                    <a:pt x="314230" y="283002"/>
                    <a:pt x="314325" y="289764"/>
                  </a:cubicBezTo>
                  <a:lnTo>
                    <a:pt x="314325" y="319982"/>
                  </a:lnTo>
                  <a:moveTo>
                    <a:pt x="202625" y="277691"/>
                  </a:moveTo>
                  <a:lnTo>
                    <a:pt x="246059" y="191966"/>
                  </a:lnTo>
                  <a:lnTo>
                    <a:pt x="289507" y="277691"/>
                  </a:lnTo>
                  <a:close/>
                  <a:moveTo>
                    <a:pt x="50006" y="68865"/>
                  </a:moveTo>
                  <a:cubicBezTo>
                    <a:pt x="50006" y="72811"/>
                    <a:pt x="53204" y="76009"/>
                    <a:pt x="57150" y="76009"/>
                  </a:cubicBezTo>
                  <a:cubicBezTo>
                    <a:pt x="61095" y="76009"/>
                    <a:pt x="64293" y="72811"/>
                    <a:pt x="64293" y="68865"/>
                  </a:cubicBezTo>
                  <a:cubicBezTo>
                    <a:pt x="64293" y="64920"/>
                    <a:pt x="61095" y="61722"/>
                    <a:pt x="57150" y="61722"/>
                  </a:cubicBezTo>
                  <a:cubicBezTo>
                    <a:pt x="53204" y="61722"/>
                    <a:pt x="50006" y="64920"/>
                    <a:pt x="50006" y="68865"/>
                  </a:cubicBezTo>
                  <a:moveTo>
                    <a:pt x="292036" y="138603"/>
                  </a:moveTo>
                  <a:lnTo>
                    <a:pt x="308695" y="127630"/>
                  </a:lnTo>
                  <a:moveTo>
                    <a:pt x="294293" y="172435"/>
                  </a:moveTo>
                  <a:lnTo>
                    <a:pt x="308167" y="183037"/>
                  </a:lnTo>
                  <a:moveTo>
                    <a:pt x="196724" y="146761"/>
                  </a:moveTo>
                  <a:lnTo>
                    <a:pt x="177936" y="140046"/>
                  </a:lnTo>
                  <a:moveTo>
                    <a:pt x="202553" y="180151"/>
                  </a:moveTo>
                  <a:lnTo>
                    <a:pt x="191595" y="193738"/>
                  </a:lnTo>
                </a:path>
              </a:pathLst>
            </a:custGeom>
            <a:noFill/>
            <a:ln w="14287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3759993" y="4781550"/>
              <a:ext cx="328612" cy="328612"/>
            </a:xfrm>
            <a:custGeom>
              <a:avLst/>
              <a:gdLst/>
              <a:ahLst/>
              <a:cxnLst/>
              <a:rect l="0" t="0" r="0" b="0"/>
              <a:pathLst>
                <a:path w="328612" h="328612">
                  <a:moveTo>
                    <a:pt x="114300" y="271462"/>
                  </a:moveTo>
                  <a:lnTo>
                    <a:pt x="214312" y="271462"/>
                  </a:lnTo>
                  <a:moveTo>
                    <a:pt x="164306" y="242887"/>
                  </a:moveTo>
                  <a:lnTo>
                    <a:pt x="164306" y="271462"/>
                  </a:lnTo>
                  <a:moveTo>
                    <a:pt x="214312" y="200025"/>
                  </a:moveTo>
                  <a:lnTo>
                    <a:pt x="42862" y="200025"/>
                  </a:lnTo>
                  <a:moveTo>
                    <a:pt x="14287" y="0"/>
                  </a:moveTo>
                  <a:lnTo>
                    <a:pt x="71437" y="0"/>
                  </a:lnTo>
                  <a:cubicBezTo>
                    <a:pt x="71437" y="0"/>
                    <a:pt x="85725" y="0"/>
                    <a:pt x="85725" y="14287"/>
                  </a:cubicBezTo>
                  <a:lnTo>
                    <a:pt x="85725" y="114300"/>
                  </a:lnTo>
                  <a:cubicBezTo>
                    <a:pt x="85725" y="114300"/>
                    <a:pt x="85725" y="128587"/>
                    <a:pt x="71437" y="128587"/>
                  </a:cubicBezTo>
                  <a:lnTo>
                    <a:pt x="14287" y="128587"/>
                  </a:lnTo>
                  <a:cubicBezTo>
                    <a:pt x="14287" y="128587"/>
                    <a:pt x="0" y="128587"/>
                    <a:pt x="0" y="114300"/>
                  </a:cubicBezTo>
                  <a:lnTo>
                    <a:pt x="0" y="14287"/>
                  </a:lnTo>
                  <a:cubicBezTo>
                    <a:pt x="0" y="14287"/>
                    <a:pt x="0" y="0"/>
                    <a:pt x="14287" y="0"/>
                  </a:cubicBezTo>
                  <a:moveTo>
                    <a:pt x="257175" y="200025"/>
                  </a:moveTo>
                  <a:lnTo>
                    <a:pt x="314325" y="200025"/>
                  </a:lnTo>
                  <a:cubicBezTo>
                    <a:pt x="314325" y="200025"/>
                    <a:pt x="328612" y="200025"/>
                    <a:pt x="328612" y="214312"/>
                  </a:cubicBezTo>
                  <a:lnTo>
                    <a:pt x="328612" y="314325"/>
                  </a:lnTo>
                  <a:cubicBezTo>
                    <a:pt x="328612" y="314325"/>
                    <a:pt x="328612" y="328612"/>
                    <a:pt x="314325" y="328612"/>
                  </a:cubicBezTo>
                  <a:lnTo>
                    <a:pt x="257175" y="328612"/>
                  </a:lnTo>
                  <a:cubicBezTo>
                    <a:pt x="257175" y="328612"/>
                    <a:pt x="242887" y="328612"/>
                    <a:pt x="242887" y="314325"/>
                  </a:cubicBezTo>
                  <a:lnTo>
                    <a:pt x="242887" y="214312"/>
                  </a:lnTo>
                  <a:cubicBezTo>
                    <a:pt x="242887" y="214312"/>
                    <a:pt x="242887" y="200025"/>
                    <a:pt x="257175" y="200025"/>
                  </a:cubicBezTo>
                  <a:moveTo>
                    <a:pt x="328612" y="300037"/>
                  </a:moveTo>
                  <a:lnTo>
                    <a:pt x="242887" y="300037"/>
                  </a:lnTo>
                  <a:moveTo>
                    <a:pt x="114300" y="71437"/>
                  </a:moveTo>
                  <a:lnTo>
                    <a:pt x="264318" y="71437"/>
                  </a:lnTo>
                  <a:cubicBezTo>
                    <a:pt x="276154" y="71437"/>
                    <a:pt x="285750" y="81032"/>
                    <a:pt x="285750" y="92868"/>
                  </a:cubicBezTo>
                  <a:lnTo>
                    <a:pt x="285750" y="171450"/>
                  </a:lnTo>
                  <a:moveTo>
                    <a:pt x="214312" y="242887"/>
                  </a:moveTo>
                  <a:lnTo>
                    <a:pt x="64293" y="242887"/>
                  </a:lnTo>
                  <a:cubicBezTo>
                    <a:pt x="52457" y="242887"/>
                    <a:pt x="42862" y="233292"/>
                    <a:pt x="42862" y="221456"/>
                  </a:cubicBezTo>
                  <a:lnTo>
                    <a:pt x="42862" y="157162"/>
                  </a:lnTo>
                </a:path>
              </a:pathLst>
            </a:custGeom>
            <a:noFill/>
            <a:ln w="14287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B5E68D16-D904-F3D0-DF8F-361D708B9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044" y="0"/>
            <a:ext cx="1038084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9C69195-A8A4-5806-1205-186B806EF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4B8143-3907-5396-F19C-4EDBFE8DE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67022C-F545-A5E6-30C4-1CE20E21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237744"/>
            <a:ext cx="10611081" cy="717586"/>
          </a:xfrm>
        </p:spPr>
        <p:txBody>
          <a:bodyPr anchor="b">
            <a:normAutofit/>
          </a:bodyPr>
          <a:lstStyle/>
          <a:p>
            <a:pPr algn="ctr"/>
            <a:r>
              <a:rPr lang="en-US" sz="3600" b="1" dirty="0">
                <a:solidFill>
                  <a:srgbClr val="484848"/>
                </a:solidFill>
                <a:latin typeface="Roboto"/>
                <a:ea typeface="+mn-ea"/>
                <a:cs typeface="+mn-cs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1B1A3-D8C3-2A2E-F5C8-686AF2723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193073"/>
            <a:ext cx="11094720" cy="5522977"/>
          </a:xfrm>
        </p:spPr>
        <p:txBody>
          <a:bodyPr>
            <a:normAutofit fontScale="92500" lnSpcReduction="10000"/>
          </a:bodyPr>
          <a:lstStyle/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HAPI FHIR Project. (2025). HAPI FHIR Test/Demo Server R4 Swagger UI. </a:t>
            </a:r>
            <a:r>
              <a:rPr lang="en-US" sz="20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2"/>
              </a:rPr>
              <a:t>https://hapi.fhir.org/baseR4/swagger-ui/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HL7 International. (2024). FHIR Release 5.0.0. </a:t>
            </a:r>
            <a:r>
              <a:rPr lang="en-US" sz="20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3"/>
              </a:rPr>
              <a:t>https://hl7.org/fhir/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HL7 International. (2022). FHIR Release 5 – Overview. </a:t>
            </a:r>
            <a:r>
              <a:rPr lang="en-US" sz="20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4"/>
              </a:rPr>
              <a:t>https://hl7.org/FHIR/overview.html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Mandl, K. D., Gottlieb, D., Ellis, A., &amp; Mandel, J. C. (2020). The evolution of APIs and health information sharing. 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JAMA, 324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(15), 1539–1540. </a:t>
            </a:r>
            <a:r>
              <a:rPr lang="en-US" sz="20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5"/>
              </a:rPr>
              <a:t>https://doi.org/10.1001/jama.2020.16221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Mills, K. T., 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Stefanescu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A., &amp; He, J. (2020). The global epidemiology of hypertension. 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Nature Reviews Nephrology, 16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(4), 223–237. </a:t>
            </a:r>
            <a:r>
              <a:rPr lang="en-US" sz="20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6"/>
              </a:rPr>
              <a:t>https://doi.org/10.1038/s41581-019-0244-2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Vreeman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, D. J., McDonald, C. J., &amp; Huff, S. M. (2016). LOINC: A universal catalogue of individual clinical observations and uniform representation of lab results. 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Methods of Information in Medicine, 55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(4), 349–355. </a:t>
            </a:r>
            <a:r>
              <a:rPr lang="en-US" sz="20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7"/>
              </a:rPr>
              <a:t>https://doi.org/10.3414/ME15-01-0157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457200" marR="0" indent="-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</a:rPr>
              <a:t>World Health Organization. (2021). Hypertension. </a:t>
            </a:r>
            <a:r>
              <a:rPr lang="en-US" sz="20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2040503050203030202" pitchFamily="18" charset="0"/>
                <a:hlinkClick r:id="rId8"/>
              </a:rPr>
              <a:t>https://www.who.int/news-room/fact-sheets/detail/hypertension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37C15E-7078-6ADF-149C-9B4E9EE6C1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-360044" y="0"/>
            <a:ext cx="103808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433171-7E80-A7ED-69C6-EC9CB6B1E7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633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34E6FD-A6FB-74AD-4C6A-5D14629364B5}"/>
              </a:ext>
            </a:extLst>
          </p:cNvPr>
          <p:cNvSpPr/>
          <p:nvPr/>
        </p:nvSpPr>
        <p:spPr>
          <a:xfrm>
            <a:off x="2088368" y="3429000"/>
            <a:ext cx="8475076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</a:rPr>
              <a:t>DATA THAT CANNOT MOVE</a:t>
            </a:r>
          </a:p>
          <a:p>
            <a:pPr algn="ctr"/>
            <a:r>
              <a:rPr lang="en-GB" sz="54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</a:rPr>
              <a:t> IS DATA THAT CANNOT </a:t>
            </a:r>
          </a:p>
          <a:p>
            <a:pPr algn="ctr"/>
            <a:r>
              <a:rPr lang="en-GB" sz="5400" b="1" dirty="0">
                <a:ln w="1270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</a:rPr>
              <a:t>HELP</a:t>
            </a:r>
            <a:endParaRPr lang="en-GB" sz="5400" b="1" cap="none" spc="0" dirty="0">
              <a:ln w="12700">
                <a:solidFill>
                  <a:schemeClr val="accent5"/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CF13E4-B6D9-AB4D-25FB-71B3B87362BB}"/>
              </a:ext>
            </a:extLst>
          </p:cNvPr>
          <p:cNvSpPr/>
          <p:nvPr/>
        </p:nvSpPr>
        <p:spPr>
          <a:xfrm>
            <a:off x="3327658" y="1701304"/>
            <a:ext cx="521011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C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THANK YOU……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0CD5CA-5F3B-BB0A-075F-D87DCF489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044" y="0"/>
            <a:ext cx="1347596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5A3F1F0-1ACC-0DD2-7E7F-B09F9FDEC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7414" y="246297"/>
            <a:ext cx="2334762" cy="59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360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3F51E83-54FF-3671-9CF6-796181DE32F7}"/>
              </a:ext>
            </a:extLst>
          </p:cNvPr>
          <p:cNvGrpSpPr/>
          <p:nvPr/>
        </p:nvGrpSpPr>
        <p:grpSpPr>
          <a:xfrm>
            <a:off x="1330895" y="326571"/>
            <a:ext cx="10193836" cy="6401070"/>
            <a:chOff x="3339544" y="851762"/>
            <a:chExt cx="5857904" cy="5075838"/>
          </a:xfrm>
        </p:grpSpPr>
        <p:grpSp>
          <p:nvGrpSpPr>
            <p:cNvPr id="4" name="Group 3"/>
            <p:cNvGrpSpPr/>
            <p:nvPr/>
          </p:nvGrpSpPr>
          <p:grpSpPr>
            <a:xfrm>
              <a:off x="3902974" y="1488645"/>
              <a:ext cx="1796534" cy="1506365"/>
              <a:chOff x="2090227" y="1086010"/>
              <a:chExt cx="1796534" cy="1506365"/>
            </a:xfrm>
          </p:grpSpPr>
          <p:sp>
            <p:nvSpPr>
              <p:cNvPr id="2" name="Rounded Rectangle 1"/>
              <p:cNvSpPr/>
              <p:nvPr/>
            </p:nvSpPr>
            <p:spPr>
              <a:xfrm>
                <a:off x="2090227" y="1086010"/>
                <a:ext cx="1796534" cy="1506364"/>
              </a:xfrm>
              <a:custGeom>
                <a:avLst/>
                <a:gdLst/>
                <a:ahLst/>
                <a:cxnLst/>
                <a:rect l="0" t="0" r="0" b="0"/>
                <a:pathLst>
                  <a:path w="1796534" h="1506364">
                    <a:moveTo>
                      <a:pt x="1593159" y="1266748"/>
                    </a:moveTo>
                    <a:cubicBezTo>
                      <a:pt x="1336031" y="1335645"/>
                      <a:pt x="1078307" y="1403249"/>
                      <a:pt x="821096" y="1472163"/>
                    </a:cubicBezTo>
                    <a:cubicBezTo>
                      <a:pt x="693461" y="1506364"/>
                      <a:pt x="562269" y="1430625"/>
                      <a:pt x="528070" y="1302989"/>
                    </a:cubicBezTo>
                    <a:cubicBezTo>
                      <a:pt x="493870" y="1175352"/>
                      <a:pt x="569614" y="1044157"/>
                      <a:pt x="697248" y="1009964"/>
                    </a:cubicBezTo>
                    <a:lnTo>
                      <a:pt x="912432" y="952308"/>
                    </a:lnTo>
                    <a:lnTo>
                      <a:pt x="152340" y="513466"/>
                    </a:lnTo>
                    <a:cubicBezTo>
                      <a:pt x="38876" y="447957"/>
                      <a:pt x="0" y="302871"/>
                      <a:pt x="65508" y="189407"/>
                    </a:cubicBezTo>
                    <a:cubicBezTo>
                      <a:pt x="131016" y="75942"/>
                      <a:pt x="276102" y="37067"/>
                      <a:pt x="389566" y="102575"/>
                    </a:cubicBezTo>
                    <a:lnTo>
                      <a:pt x="1151376" y="542405"/>
                    </a:lnTo>
                    <a:lnTo>
                      <a:pt x="1093720" y="327226"/>
                    </a:lnTo>
                    <a:cubicBezTo>
                      <a:pt x="1059519" y="199591"/>
                      <a:pt x="1135258" y="68399"/>
                      <a:pt x="1262894" y="34200"/>
                    </a:cubicBezTo>
                    <a:cubicBezTo>
                      <a:pt x="1390531" y="0"/>
                      <a:pt x="1521726" y="75744"/>
                      <a:pt x="1555919" y="203378"/>
                    </a:cubicBezTo>
                    <a:lnTo>
                      <a:pt x="1762333" y="973723"/>
                    </a:lnTo>
                    <a:cubicBezTo>
                      <a:pt x="1796534" y="1101351"/>
                      <a:pt x="1720787" y="1232547"/>
                      <a:pt x="1593159" y="1266748"/>
                    </a:cubicBezTo>
                    <a:close/>
                  </a:path>
                </a:pathLst>
              </a:custGeom>
              <a:solidFill>
                <a:srgbClr val="E3FFF2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3" name="Rounded Rectangle 2"/>
              <p:cNvSpPr/>
              <p:nvPr/>
            </p:nvSpPr>
            <p:spPr>
              <a:xfrm>
                <a:off x="2090227" y="1086010"/>
                <a:ext cx="1796534" cy="1506365"/>
              </a:xfrm>
              <a:custGeom>
                <a:avLst/>
                <a:gdLst/>
                <a:ahLst/>
                <a:cxnLst/>
                <a:rect l="0" t="0" r="0" b="0"/>
                <a:pathLst>
                  <a:path w="1796534" h="1506365">
                    <a:moveTo>
                      <a:pt x="1593155" y="1266747"/>
                    </a:moveTo>
                    <a:cubicBezTo>
                      <a:pt x="1336032" y="1335643"/>
                      <a:pt x="1078304" y="1403247"/>
                      <a:pt x="821096" y="1472166"/>
                    </a:cubicBezTo>
                    <a:cubicBezTo>
                      <a:pt x="693461" y="1506365"/>
                      <a:pt x="562269" y="1430622"/>
                      <a:pt x="528070" y="1302988"/>
                    </a:cubicBezTo>
                    <a:cubicBezTo>
                      <a:pt x="493870" y="1175353"/>
                      <a:pt x="569614" y="1044161"/>
                      <a:pt x="697248" y="1009961"/>
                    </a:cubicBezTo>
                    <a:lnTo>
                      <a:pt x="912429" y="952304"/>
                    </a:lnTo>
                    <a:lnTo>
                      <a:pt x="152340" y="513466"/>
                    </a:lnTo>
                    <a:cubicBezTo>
                      <a:pt x="38876" y="447957"/>
                      <a:pt x="0" y="302871"/>
                      <a:pt x="65508" y="189407"/>
                    </a:cubicBezTo>
                    <a:cubicBezTo>
                      <a:pt x="131016" y="75942"/>
                      <a:pt x="276102" y="37067"/>
                      <a:pt x="389566" y="102575"/>
                    </a:cubicBezTo>
                    <a:lnTo>
                      <a:pt x="1151374" y="542405"/>
                    </a:lnTo>
                    <a:lnTo>
                      <a:pt x="1093717" y="327226"/>
                    </a:lnTo>
                    <a:cubicBezTo>
                      <a:pt x="1059518" y="199591"/>
                      <a:pt x="1135262" y="68399"/>
                      <a:pt x="1262895" y="34200"/>
                    </a:cubicBezTo>
                    <a:cubicBezTo>
                      <a:pt x="1390530" y="0"/>
                      <a:pt x="1521722" y="75744"/>
                      <a:pt x="1555922" y="203378"/>
                    </a:cubicBezTo>
                    <a:lnTo>
                      <a:pt x="1762335" y="973721"/>
                    </a:lnTo>
                    <a:cubicBezTo>
                      <a:pt x="1796534" y="1101355"/>
                      <a:pt x="1720790" y="1232548"/>
                      <a:pt x="1593155" y="1266747"/>
                    </a:cubicBezTo>
                    <a:close/>
                  </a:path>
                </a:pathLst>
              </a:custGeom>
              <a:noFill/>
              <a:ln w="12591">
                <a:solidFill>
                  <a:srgbClr val="3CC583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5018416" y="2973304"/>
              <a:ext cx="1653088" cy="1955087"/>
              <a:chOff x="3205669" y="2570669"/>
              <a:chExt cx="1653088" cy="1955087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3205669" y="2570669"/>
                <a:ext cx="1653088" cy="1955087"/>
              </a:xfrm>
              <a:custGeom>
                <a:avLst/>
                <a:gdLst/>
                <a:ahLst/>
                <a:cxnLst/>
                <a:rect l="0" t="0" r="0" b="0"/>
                <a:pathLst>
                  <a:path w="1653088" h="1955087">
                    <a:moveTo>
                      <a:pt x="995725" y="93435"/>
                    </a:moveTo>
                    <a:cubicBezTo>
                      <a:pt x="1183947" y="281662"/>
                      <a:pt x="1371363" y="471059"/>
                      <a:pt x="1559653" y="659348"/>
                    </a:cubicBezTo>
                    <a:cubicBezTo>
                      <a:pt x="1653088" y="752783"/>
                      <a:pt x="1653088" y="904270"/>
                      <a:pt x="1559653" y="997706"/>
                    </a:cubicBezTo>
                    <a:cubicBezTo>
                      <a:pt x="1466218" y="1091141"/>
                      <a:pt x="1314731" y="1091141"/>
                      <a:pt x="1221296" y="997706"/>
                    </a:cubicBezTo>
                    <a:lnTo>
                      <a:pt x="1063774" y="840184"/>
                    </a:lnTo>
                    <a:lnTo>
                      <a:pt x="1063774" y="1717855"/>
                    </a:lnTo>
                    <a:cubicBezTo>
                      <a:pt x="1063774" y="1848875"/>
                      <a:pt x="957561" y="1955087"/>
                      <a:pt x="826542" y="1955087"/>
                    </a:cubicBezTo>
                    <a:cubicBezTo>
                      <a:pt x="695525" y="1955087"/>
                      <a:pt x="589314" y="1848875"/>
                      <a:pt x="589314" y="1717855"/>
                    </a:cubicBezTo>
                    <a:lnTo>
                      <a:pt x="589314" y="838200"/>
                    </a:lnTo>
                    <a:lnTo>
                      <a:pt x="431792" y="995725"/>
                    </a:lnTo>
                    <a:cubicBezTo>
                      <a:pt x="338357" y="1089160"/>
                      <a:pt x="186869" y="1089160"/>
                      <a:pt x="93435" y="995725"/>
                    </a:cubicBezTo>
                    <a:cubicBezTo>
                      <a:pt x="0" y="902289"/>
                      <a:pt x="0" y="750799"/>
                      <a:pt x="93435" y="657364"/>
                    </a:cubicBezTo>
                    <a:lnTo>
                      <a:pt x="657364" y="93435"/>
                    </a:lnTo>
                    <a:cubicBezTo>
                      <a:pt x="750799" y="0"/>
                      <a:pt x="902289" y="0"/>
                      <a:pt x="995725" y="93435"/>
                    </a:cubicBezTo>
                    <a:close/>
                  </a:path>
                </a:pathLst>
              </a:custGeom>
              <a:solidFill>
                <a:srgbClr val="FFF2E5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3205669" y="2570669"/>
                <a:ext cx="1653085" cy="1955086"/>
              </a:xfrm>
              <a:custGeom>
                <a:avLst/>
                <a:gdLst/>
                <a:ahLst/>
                <a:cxnLst/>
                <a:rect l="0" t="0" r="0" b="0"/>
                <a:pathLst>
                  <a:path w="1653085" h="1955086">
                    <a:moveTo>
                      <a:pt x="995722" y="93435"/>
                    </a:moveTo>
                    <a:cubicBezTo>
                      <a:pt x="1183950" y="281662"/>
                      <a:pt x="1371361" y="471059"/>
                      <a:pt x="1559651" y="659348"/>
                    </a:cubicBezTo>
                    <a:cubicBezTo>
                      <a:pt x="1653085" y="752783"/>
                      <a:pt x="1653085" y="904271"/>
                      <a:pt x="1559651" y="997706"/>
                    </a:cubicBezTo>
                    <a:cubicBezTo>
                      <a:pt x="1466215" y="1091141"/>
                      <a:pt x="1314727" y="1091141"/>
                      <a:pt x="1221293" y="997706"/>
                    </a:cubicBezTo>
                    <a:lnTo>
                      <a:pt x="1063770" y="840184"/>
                    </a:lnTo>
                    <a:lnTo>
                      <a:pt x="1063770" y="1717859"/>
                    </a:lnTo>
                    <a:cubicBezTo>
                      <a:pt x="1063770" y="1848875"/>
                      <a:pt x="957560" y="1955086"/>
                      <a:pt x="826542" y="1955086"/>
                    </a:cubicBezTo>
                    <a:cubicBezTo>
                      <a:pt x="695525" y="1955086"/>
                      <a:pt x="589314" y="1848876"/>
                      <a:pt x="589314" y="1717859"/>
                    </a:cubicBezTo>
                    <a:lnTo>
                      <a:pt x="589314" y="838200"/>
                    </a:lnTo>
                    <a:lnTo>
                      <a:pt x="431792" y="995722"/>
                    </a:lnTo>
                    <a:cubicBezTo>
                      <a:pt x="338357" y="1089157"/>
                      <a:pt x="186869" y="1089157"/>
                      <a:pt x="93435" y="995722"/>
                    </a:cubicBezTo>
                    <a:cubicBezTo>
                      <a:pt x="0" y="902287"/>
                      <a:pt x="0" y="750799"/>
                      <a:pt x="93435" y="657364"/>
                    </a:cubicBezTo>
                    <a:lnTo>
                      <a:pt x="657364" y="93435"/>
                    </a:lnTo>
                    <a:cubicBezTo>
                      <a:pt x="750799" y="0"/>
                      <a:pt x="902288" y="0"/>
                      <a:pt x="995722" y="93435"/>
                    </a:cubicBezTo>
                    <a:close/>
                  </a:path>
                </a:pathLst>
              </a:custGeom>
              <a:noFill/>
              <a:ln w="12591">
                <a:solidFill>
                  <a:srgbClr val="DE8431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5990630" y="1487873"/>
              <a:ext cx="1796536" cy="1508353"/>
              <a:chOff x="4177883" y="1085238"/>
              <a:chExt cx="1796536" cy="1508353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177883" y="1085238"/>
                <a:ext cx="1796534" cy="1508353"/>
              </a:xfrm>
              <a:custGeom>
                <a:avLst/>
                <a:gdLst/>
                <a:ahLst/>
                <a:cxnLst/>
                <a:rect l="0" t="0" r="0" b="0"/>
                <a:pathLst>
                  <a:path w="1796534" h="1508353">
                    <a:moveTo>
                      <a:pt x="34200" y="974714"/>
                    </a:moveTo>
                    <a:cubicBezTo>
                      <a:pt x="103096" y="717588"/>
                      <a:pt x="173412" y="460586"/>
                      <a:pt x="242331" y="203378"/>
                    </a:cubicBezTo>
                    <a:cubicBezTo>
                      <a:pt x="276531" y="75744"/>
                      <a:pt x="407723" y="0"/>
                      <a:pt x="535358" y="34200"/>
                    </a:cubicBezTo>
                    <a:cubicBezTo>
                      <a:pt x="662992" y="68399"/>
                      <a:pt x="738736" y="199591"/>
                      <a:pt x="704536" y="327226"/>
                    </a:cubicBezTo>
                    <a:lnTo>
                      <a:pt x="646879" y="542406"/>
                    </a:lnTo>
                    <a:lnTo>
                      <a:pt x="1406968" y="103568"/>
                    </a:lnTo>
                    <a:cubicBezTo>
                      <a:pt x="1520434" y="38060"/>
                      <a:pt x="1665515" y="76936"/>
                      <a:pt x="1731029" y="190400"/>
                    </a:cubicBezTo>
                    <a:cubicBezTo>
                      <a:pt x="1796534" y="303864"/>
                      <a:pt x="1757657" y="448949"/>
                      <a:pt x="1644200" y="514458"/>
                    </a:cubicBezTo>
                    <a:lnTo>
                      <a:pt x="882387" y="954289"/>
                    </a:lnTo>
                    <a:lnTo>
                      <a:pt x="1097565" y="1011945"/>
                    </a:lnTo>
                    <a:cubicBezTo>
                      <a:pt x="1225201" y="1046146"/>
                      <a:pt x="1300949" y="1177333"/>
                      <a:pt x="1266748" y="1304970"/>
                    </a:cubicBezTo>
                    <a:cubicBezTo>
                      <a:pt x="1232547" y="1432606"/>
                      <a:pt x="1101351" y="1508353"/>
                      <a:pt x="973723" y="1474152"/>
                    </a:cubicBezTo>
                    <a:lnTo>
                      <a:pt x="203378" y="1267738"/>
                    </a:lnTo>
                    <a:cubicBezTo>
                      <a:pt x="75744" y="1233537"/>
                      <a:pt x="0" y="1102342"/>
                      <a:pt x="34200" y="974714"/>
                    </a:cubicBezTo>
                    <a:close/>
                  </a:path>
                </a:pathLst>
              </a:custGeom>
              <a:solidFill>
                <a:srgbClr val="FFECEB"/>
              </a:solidFill>
              <a:ln>
                <a:noFill/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4177883" y="1085238"/>
                <a:ext cx="1796536" cy="1508350"/>
              </a:xfrm>
              <a:custGeom>
                <a:avLst/>
                <a:gdLst/>
                <a:ahLst/>
                <a:cxnLst/>
                <a:rect l="0" t="0" r="0" b="0"/>
                <a:pathLst>
                  <a:path w="1796536" h="1508350">
                    <a:moveTo>
                      <a:pt x="34200" y="974711"/>
                    </a:moveTo>
                    <a:cubicBezTo>
                      <a:pt x="103096" y="717588"/>
                      <a:pt x="173412" y="460586"/>
                      <a:pt x="242331" y="203378"/>
                    </a:cubicBezTo>
                    <a:cubicBezTo>
                      <a:pt x="276531" y="75743"/>
                      <a:pt x="407723" y="0"/>
                      <a:pt x="535358" y="34200"/>
                    </a:cubicBezTo>
                    <a:cubicBezTo>
                      <a:pt x="662992" y="68399"/>
                      <a:pt x="738736" y="199591"/>
                      <a:pt x="704536" y="327226"/>
                    </a:cubicBezTo>
                    <a:lnTo>
                      <a:pt x="646879" y="542406"/>
                    </a:lnTo>
                    <a:lnTo>
                      <a:pt x="1406968" y="103568"/>
                    </a:lnTo>
                    <a:cubicBezTo>
                      <a:pt x="1520432" y="38060"/>
                      <a:pt x="1665519" y="76936"/>
                      <a:pt x="1731028" y="190400"/>
                    </a:cubicBezTo>
                    <a:cubicBezTo>
                      <a:pt x="1796536" y="303864"/>
                      <a:pt x="1757661" y="448949"/>
                      <a:pt x="1644196" y="514458"/>
                    </a:cubicBezTo>
                    <a:lnTo>
                      <a:pt x="882389" y="954288"/>
                    </a:lnTo>
                    <a:lnTo>
                      <a:pt x="1097568" y="1011945"/>
                    </a:lnTo>
                    <a:cubicBezTo>
                      <a:pt x="1225202" y="1046144"/>
                      <a:pt x="1300946" y="1177337"/>
                      <a:pt x="1266747" y="1304971"/>
                    </a:cubicBezTo>
                    <a:cubicBezTo>
                      <a:pt x="1232548" y="1432606"/>
                      <a:pt x="1101355" y="1508350"/>
                      <a:pt x="973721" y="1474150"/>
                    </a:cubicBezTo>
                    <a:lnTo>
                      <a:pt x="203378" y="1267737"/>
                    </a:lnTo>
                    <a:cubicBezTo>
                      <a:pt x="75743" y="1233538"/>
                      <a:pt x="0" y="1102346"/>
                      <a:pt x="34200" y="974711"/>
                    </a:cubicBezTo>
                    <a:close/>
                  </a:path>
                </a:pathLst>
              </a:custGeom>
              <a:noFill/>
              <a:ln w="12591">
                <a:solidFill>
                  <a:srgbClr val="E55753"/>
                </a:solidFill>
              </a:ln>
            </p:spPr>
            <p:txBody>
              <a:bodyPr rtlCol="0" anchor="ctr"/>
              <a:lstStyle/>
              <a:p>
                <a:pPr algn="ctr"/>
                <a:endParaRPr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4405411" y="851762"/>
              <a:ext cx="3283965" cy="4393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484848"/>
                  </a:solidFill>
                  <a:latin typeface="Roboto"/>
                </a:rPr>
                <a:t>Background and Motivation</a:t>
              </a:r>
              <a:endParaRPr sz="3600" b="1" dirty="0">
                <a:solidFill>
                  <a:srgbClr val="484848"/>
                </a:solidFill>
                <a:latin typeface="Roboto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02709" y="2336056"/>
              <a:ext cx="807864" cy="43930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r"/>
              <a:r>
                <a:rPr b="1" dirty="0">
                  <a:solidFill>
                    <a:srgbClr val="3CC583"/>
                  </a:solidFill>
                  <a:latin typeface="Roboto"/>
                </a:rPr>
                <a:t>Digital Health
Needs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06076" y="2256059"/>
              <a:ext cx="799574" cy="219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b="1" dirty="0">
                  <a:solidFill>
                    <a:srgbClr val="E55753"/>
                  </a:solidFill>
                  <a:latin typeface="Roboto"/>
                </a:rPr>
                <a:t>Hypertension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339544" y="2826803"/>
              <a:ext cx="846553" cy="5857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r"/>
              <a:r>
                <a:rPr sz="1200" dirty="0">
                  <a:solidFill>
                    <a:srgbClr val="484848"/>
                  </a:solidFill>
                  <a:latin typeface="Roboto"/>
                </a:rPr>
                <a:t>The demand for
standardized and
shareable health data
formats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0009" y="2590544"/>
              <a:ext cx="1607439" cy="585736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just"/>
              <a:r>
                <a:rPr sz="1600" dirty="0">
                  <a:solidFill>
                    <a:srgbClr val="484848"/>
                  </a:solidFill>
                  <a:latin typeface="Roboto"/>
                </a:rPr>
                <a:t>A major health issue
causing </a:t>
              </a:r>
              <a:r>
                <a:rPr lang="en-US" sz="1600" dirty="0">
                  <a:solidFill>
                    <a:srgbClr val="484848"/>
                  </a:solidFill>
                  <a:latin typeface="Roboto"/>
                </a:rPr>
                <a:t>10.8 </a:t>
              </a:r>
              <a:r>
                <a:rPr sz="1600" dirty="0">
                  <a:solidFill>
                    <a:srgbClr val="484848"/>
                  </a:solidFill>
                  <a:latin typeface="Roboto"/>
                </a:rPr>
                <a:t>millions of death</a:t>
              </a:r>
              <a:r>
                <a:rPr lang="en-US" sz="1600" dirty="0">
                  <a:solidFill>
                    <a:srgbClr val="484848"/>
                  </a:solidFill>
                  <a:latin typeface="Roboto"/>
                </a:rPr>
                <a:t> </a:t>
              </a:r>
              <a:r>
                <a:rPr sz="1600" dirty="0">
                  <a:solidFill>
                    <a:srgbClr val="484848"/>
                  </a:solidFill>
                  <a:latin typeface="Roboto"/>
                </a:rPr>
                <a:t>
annually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01026" y="5025302"/>
              <a:ext cx="823525" cy="219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DE8431"/>
                  </a:solidFill>
                  <a:latin typeface="Roboto"/>
                </a:rPr>
                <a:t>Data Systems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8608" y="5341864"/>
              <a:ext cx="2044045" cy="58573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anchor="t">
              <a:spAutoFit/>
            </a:bodyPr>
            <a:lstStyle/>
            <a:p>
              <a:pPr algn="ctr"/>
              <a:r>
                <a:rPr sz="1600" dirty="0">
                  <a:solidFill>
                    <a:srgbClr val="484848"/>
                  </a:solidFill>
                  <a:latin typeface="Roboto"/>
                </a:rPr>
                <a:t>Traditional systems
lacking interoperability
and consistency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5017878" y="2133206"/>
              <a:ext cx="403473" cy="465359"/>
            </a:xfrm>
            <a:custGeom>
              <a:avLst/>
              <a:gdLst/>
              <a:ahLst/>
              <a:cxnLst/>
              <a:rect l="0" t="0" r="0" b="0"/>
              <a:pathLst>
                <a:path w="403473" h="465359">
                  <a:moveTo>
                    <a:pt x="285072" y="296775"/>
                  </a:moveTo>
                  <a:lnTo>
                    <a:pt x="285072" y="436852"/>
                  </a:lnTo>
                  <a:cubicBezTo>
                    <a:pt x="285072" y="452597"/>
                    <a:pt x="272309" y="465359"/>
                    <a:pt x="256565" y="465359"/>
                  </a:cubicBezTo>
                  <a:lnTo>
                    <a:pt x="28507" y="465359"/>
                  </a:lnTo>
                  <a:cubicBezTo>
                    <a:pt x="12763" y="465359"/>
                    <a:pt x="0" y="452597"/>
                    <a:pt x="0" y="436852"/>
                  </a:cubicBezTo>
                  <a:lnTo>
                    <a:pt x="0" y="123274"/>
                  </a:lnTo>
                  <a:cubicBezTo>
                    <a:pt x="0" y="107529"/>
                    <a:pt x="12763" y="94767"/>
                    <a:pt x="28507" y="94767"/>
                  </a:cubicBezTo>
                  <a:lnTo>
                    <a:pt x="108109" y="94767"/>
                  </a:lnTo>
                  <a:moveTo>
                    <a:pt x="121153" y="408246"/>
                  </a:moveTo>
                  <a:lnTo>
                    <a:pt x="163914" y="408246"/>
                  </a:lnTo>
                  <a:moveTo>
                    <a:pt x="328950" y="74525"/>
                  </a:moveTo>
                  <a:lnTo>
                    <a:pt x="403473" y="74525"/>
                  </a:lnTo>
                  <a:lnTo>
                    <a:pt x="403473" y="162274"/>
                  </a:lnTo>
                  <a:lnTo>
                    <a:pt x="328950" y="162274"/>
                  </a:lnTo>
                  <a:lnTo>
                    <a:pt x="328950" y="236799"/>
                  </a:lnTo>
                  <a:lnTo>
                    <a:pt x="241200" y="236799"/>
                  </a:lnTo>
                  <a:lnTo>
                    <a:pt x="241200" y="162274"/>
                  </a:lnTo>
                  <a:lnTo>
                    <a:pt x="166674" y="162274"/>
                  </a:lnTo>
                  <a:lnTo>
                    <a:pt x="166674" y="74525"/>
                  </a:lnTo>
                  <a:lnTo>
                    <a:pt x="241200" y="74525"/>
                  </a:lnTo>
                  <a:lnTo>
                    <a:pt x="241200" y="0"/>
                  </a:lnTo>
                  <a:lnTo>
                    <a:pt x="328950" y="0"/>
                  </a:lnTo>
                  <a:close/>
                </a:path>
              </a:pathLst>
            </a:custGeom>
            <a:noFill/>
            <a:ln w="12591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6255756" y="2092110"/>
              <a:ext cx="482707" cy="504178"/>
            </a:xfrm>
            <a:custGeom>
              <a:avLst/>
              <a:gdLst/>
              <a:ahLst/>
              <a:cxnLst/>
              <a:rect l="0" t="0" r="0" b="0"/>
              <a:pathLst>
                <a:path w="482707" h="504178">
                  <a:moveTo>
                    <a:pt x="0" y="319321"/>
                  </a:moveTo>
                  <a:lnTo>
                    <a:pt x="120676" y="319321"/>
                  </a:lnTo>
                  <a:cubicBezTo>
                    <a:pt x="123979" y="319321"/>
                    <a:pt x="127090" y="317766"/>
                    <a:pt x="129071" y="315124"/>
                  </a:cubicBezTo>
                  <a:lnTo>
                    <a:pt x="148506" y="289225"/>
                  </a:lnTo>
                  <a:cubicBezTo>
                    <a:pt x="150547" y="286500"/>
                    <a:pt x="153784" y="284934"/>
                    <a:pt x="157188" y="285026"/>
                  </a:cubicBezTo>
                  <a:cubicBezTo>
                    <a:pt x="160592" y="285117"/>
                    <a:pt x="163740" y="286855"/>
                    <a:pt x="165631" y="289687"/>
                  </a:cubicBezTo>
                  <a:lnTo>
                    <a:pt x="189347" y="325365"/>
                  </a:lnTo>
                  <a:cubicBezTo>
                    <a:pt x="191423" y="328475"/>
                    <a:pt x="194997" y="330245"/>
                    <a:pt x="198729" y="330011"/>
                  </a:cubicBezTo>
                  <a:cubicBezTo>
                    <a:pt x="202461" y="329778"/>
                    <a:pt x="205786" y="327576"/>
                    <a:pt x="207459" y="324232"/>
                  </a:cubicBezTo>
                  <a:lnTo>
                    <a:pt x="239779" y="259591"/>
                  </a:lnTo>
                  <a:cubicBezTo>
                    <a:pt x="241714" y="255720"/>
                    <a:pt x="245826" y="253433"/>
                    <a:pt x="250135" y="253833"/>
                  </a:cubicBezTo>
                  <a:cubicBezTo>
                    <a:pt x="254444" y="254232"/>
                    <a:pt x="258066" y="257236"/>
                    <a:pt x="259255" y="261396"/>
                  </a:cubicBezTo>
                  <a:lnTo>
                    <a:pt x="286413" y="356448"/>
                  </a:lnTo>
                  <a:cubicBezTo>
                    <a:pt x="287598" y="360611"/>
                    <a:pt x="291217" y="363619"/>
                    <a:pt x="295526" y="364023"/>
                  </a:cubicBezTo>
                  <a:cubicBezTo>
                    <a:pt x="299836" y="364427"/>
                    <a:pt x="303951" y="362144"/>
                    <a:pt x="305889" y="358273"/>
                  </a:cubicBezTo>
                  <a:lnTo>
                    <a:pt x="322406" y="325240"/>
                  </a:lnTo>
                  <a:cubicBezTo>
                    <a:pt x="324179" y="321681"/>
                    <a:pt x="327812" y="319430"/>
                    <a:pt x="331788" y="319426"/>
                  </a:cubicBezTo>
                  <a:lnTo>
                    <a:pt x="482707" y="319426"/>
                  </a:lnTo>
                  <a:moveTo>
                    <a:pt x="40106" y="277326"/>
                  </a:moveTo>
                  <a:cubicBezTo>
                    <a:pt x="27880" y="248537"/>
                    <a:pt x="21386" y="217641"/>
                    <a:pt x="20987" y="186367"/>
                  </a:cubicBezTo>
                  <a:cubicBezTo>
                    <a:pt x="20987" y="12592"/>
                    <a:pt x="216504" y="0"/>
                    <a:pt x="241353" y="161602"/>
                  </a:cubicBezTo>
                  <a:cubicBezTo>
                    <a:pt x="266202" y="0"/>
                    <a:pt x="461720" y="12592"/>
                    <a:pt x="461720" y="173963"/>
                  </a:cubicBezTo>
                  <a:cubicBezTo>
                    <a:pt x="460728" y="209921"/>
                    <a:pt x="451806" y="245216"/>
                    <a:pt x="435591" y="277326"/>
                  </a:cubicBezTo>
                  <a:moveTo>
                    <a:pt x="383563" y="361275"/>
                  </a:moveTo>
                  <a:cubicBezTo>
                    <a:pt x="343550" y="412770"/>
                    <a:pt x="297922" y="459644"/>
                    <a:pt x="247524" y="501029"/>
                  </a:cubicBezTo>
                  <a:cubicBezTo>
                    <a:pt x="243866" y="504006"/>
                    <a:pt x="238672" y="504178"/>
                    <a:pt x="234826" y="501449"/>
                  </a:cubicBezTo>
                  <a:cubicBezTo>
                    <a:pt x="179567" y="462097"/>
                    <a:pt x="130363" y="414872"/>
                    <a:pt x="88776" y="361275"/>
                  </a:cubicBezTo>
                </a:path>
              </a:pathLst>
            </a:custGeom>
            <a:noFill/>
            <a:ln w="12591">
              <a:solidFill>
                <a:srgbClr val="E5575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621940" y="3244334"/>
              <a:ext cx="440733" cy="472213"/>
            </a:xfrm>
            <a:custGeom>
              <a:avLst/>
              <a:gdLst/>
              <a:ahLst/>
              <a:cxnLst/>
              <a:rect l="0" t="0" r="0" b="0"/>
              <a:pathLst>
                <a:path w="440733" h="472213">
                  <a:moveTo>
                    <a:pt x="63024" y="62961"/>
                  </a:moveTo>
                  <a:cubicBezTo>
                    <a:pt x="63024" y="97734"/>
                    <a:pt x="142893" y="125923"/>
                    <a:pt x="241416" y="125923"/>
                  </a:cubicBezTo>
                  <a:cubicBezTo>
                    <a:pt x="339939" y="125923"/>
                    <a:pt x="419808" y="97734"/>
                    <a:pt x="419808" y="62961"/>
                  </a:cubicBezTo>
                  <a:cubicBezTo>
                    <a:pt x="419808" y="28188"/>
                    <a:pt x="339939" y="0"/>
                    <a:pt x="241416" y="0"/>
                  </a:cubicBezTo>
                  <a:cubicBezTo>
                    <a:pt x="142893" y="0"/>
                    <a:pt x="63024" y="28188"/>
                    <a:pt x="63024" y="62961"/>
                  </a:cubicBezTo>
                  <a:close/>
                  <a:moveTo>
                    <a:pt x="62961" y="146890"/>
                  </a:moveTo>
                  <a:cubicBezTo>
                    <a:pt x="62961" y="181686"/>
                    <a:pt x="142839" y="209851"/>
                    <a:pt x="241353" y="209851"/>
                  </a:cubicBezTo>
                  <a:cubicBezTo>
                    <a:pt x="339868" y="209851"/>
                    <a:pt x="419745" y="181665"/>
                    <a:pt x="419745" y="146890"/>
                  </a:cubicBezTo>
                  <a:moveTo>
                    <a:pt x="62961" y="230839"/>
                  </a:moveTo>
                  <a:cubicBezTo>
                    <a:pt x="62961" y="265615"/>
                    <a:pt x="142839" y="293801"/>
                    <a:pt x="241353" y="293801"/>
                  </a:cubicBezTo>
                  <a:cubicBezTo>
                    <a:pt x="339868" y="293801"/>
                    <a:pt x="419745" y="265615"/>
                    <a:pt x="419745" y="230839"/>
                  </a:cubicBezTo>
                  <a:moveTo>
                    <a:pt x="419745" y="62940"/>
                  </a:moveTo>
                  <a:lnTo>
                    <a:pt x="419745" y="314788"/>
                  </a:lnTo>
                  <a:cubicBezTo>
                    <a:pt x="419745" y="349564"/>
                    <a:pt x="339868" y="377750"/>
                    <a:pt x="241353" y="377750"/>
                  </a:cubicBezTo>
                  <a:cubicBezTo>
                    <a:pt x="142839" y="377750"/>
                    <a:pt x="62961" y="349564"/>
                    <a:pt x="62961" y="314788"/>
                  </a:cubicBezTo>
                  <a:lnTo>
                    <a:pt x="62961" y="62940"/>
                  </a:lnTo>
                  <a:moveTo>
                    <a:pt x="0" y="440733"/>
                  </a:moveTo>
                  <a:lnTo>
                    <a:pt x="199379" y="440733"/>
                  </a:lnTo>
                  <a:moveTo>
                    <a:pt x="230923" y="409252"/>
                  </a:moveTo>
                  <a:lnTo>
                    <a:pt x="230923" y="377771"/>
                  </a:lnTo>
                  <a:moveTo>
                    <a:pt x="230860" y="409252"/>
                  </a:moveTo>
                  <a:cubicBezTo>
                    <a:pt x="248246" y="409252"/>
                    <a:pt x="262341" y="423346"/>
                    <a:pt x="262341" y="440733"/>
                  </a:cubicBezTo>
                  <a:cubicBezTo>
                    <a:pt x="262341" y="458119"/>
                    <a:pt x="248246" y="472213"/>
                    <a:pt x="230860" y="472213"/>
                  </a:cubicBezTo>
                  <a:cubicBezTo>
                    <a:pt x="213473" y="472213"/>
                    <a:pt x="199379" y="458119"/>
                    <a:pt x="199379" y="440733"/>
                  </a:cubicBezTo>
                  <a:cubicBezTo>
                    <a:pt x="199379" y="423346"/>
                    <a:pt x="213473" y="409252"/>
                    <a:pt x="230860" y="409252"/>
                  </a:cubicBezTo>
                  <a:close/>
                  <a:moveTo>
                    <a:pt x="262341" y="440733"/>
                  </a:moveTo>
                  <a:lnTo>
                    <a:pt x="440733" y="440733"/>
                  </a:lnTo>
                </a:path>
              </a:pathLst>
            </a:custGeom>
            <a:noFill/>
            <a:ln w="12591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43225084-35C5-934C-BD2A-F2F99A13E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044" y="0"/>
            <a:ext cx="1038084" cy="6858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5BE3B7-CC20-8FE2-3BCB-74723ED8F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AECBDAB2-D3F8-FE54-0C23-8EAC40BDC918}"/>
              </a:ext>
            </a:extLst>
          </p:cNvPr>
          <p:cNvGrpSpPr/>
          <p:nvPr/>
        </p:nvGrpSpPr>
        <p:grpSpPr>
          <a:xfrm>
            <a:off x="859971" y="288160"/>
            <a:ext cx="10384971" cy="6384783"/>
            <a:chOff x="1811066" y="288160"/>
            <a:chExt cx="8772142" cy="5982983"/>
          </a:xfrm>
        </p:grpSpPr>
        <p:sp>
          <p:nvSpPr>
            <p:cNvPr id="2" name="Rounded Rectangle 1"/>
            <p:cNvSpPr/>
            <p:nvPr/>
          </p:nvSpPr>
          <p:spPr>
            <a:xfrm>
              <a:off x="4395137" y="2191843"/>
              <a:ext cx="3260165" cy="2495432"/>
            </a:xfrm>
            <a:custGeom>
              <a:avLst/>
              <a:gdLst/>
              <a:ahLst/>
              <a:cxnLst/>
              <a:rect l="0" t="0" r="0" b="0"/>
              <a:pathLst>
                <a:path w="2049517" h="2000708">
                  <a:moveTo>
                    <a:pt x="697841" y="1996265"/>
                  </a:moveTo>
                  <a:cubicBezTo>
                    <a:pt x="478245" y="1922399"/>
                    <a:pt x="291901" y="1776165"/>
                    <a:pt x="167160" y="1585913"/>
                  </a:cubicBezTo>
                  <a:moveTo>
                    <a:pt x="941" y="1069099"/>
                  </a:moveTo>
                  <a:cubicBezTo>
                    <a:pt x="315" y="1054397"/>
                    <a:pt x="0" y="1039615"/>
                    <a:pt x="0" y="1024758"/>
                  </a:cubicBezTo>
                  <a:cubicBezTo>
                    <a:pt x="0" y="785464"/>
                    <a:pt x="82019" y="565327"/>
                    <a:pt x="219479" y="390926"/>
                  </a:cubicBezTo>
                  <a:moveTo>
                    <a:pt x="658012" y="67578"/>
                  </a:moveTo>
                  <a:cubicBezTo>
                    <a:pt x="771883" y="23921"/>
                    <a:pt x="895527" y="0"/>
                    <a:pt x="1024758" y="0"/>
                  </a:cubicBezTo>
                  <a:cubicBezTo>
                    <a:pt x="1146406" y="0"/>
                    <a:pt x="1263104" y="21196"/>
                    <a:pt x="1371359" y="60097"/>
                  </a:cubicBezTo>
                  <a:moveTo>
                    <a:pt x="1827926" y="388257"/>
                  </a:moveTo>
                  <a:cubicBezTo>
                    <a:pt x="1966657" y="563079"/>
                    <a:pt x="2049517" y="784242"/>
                    <a:pt x="2049517" y="1024758"/>
                  </a:cubicBezTo>
                  <a:cubicBezTo>
                    <a:pt x="2049517" y="1042378"/>
                    <a:pt x="2049072" y="1059894"/>
                    <a:pt x="2048193" y="1077296"/>
                  </a:cubicBezTo>
                  <a:moveTo>
                    <a:pt x="1879307" y="1590537"/>
                  </a:moveTo>
                  <a:cubicBezTo>
                    <a:pt x="1752015" y="1782413"/>
                    <a:pt x="1561826" y="1928940"/>
                    <a:pt x="1338153" y="2000708"/>
                  </a:cubicBezTo>
                </a:path>
              </a:pathLst>
            </a:custGeom>
            <a:noFill/>
            <a:ln w="12809">
              <a:solidFill>
                <a:srgbClr val="808080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4050532" y="1589546"/>
              <a:ext cx="1409282" cy="1164538"/>
            </a:xfrm>
            <a:custGeom>
              <a:avLst/>
              <a:gdLst/>
              <a:ahLst/>
              <a:cxnLst/>
              <a:rect l="0" t="0" r="0" b="0"/>
              <a:pathLst>
                <a:path w="885951" h="933666">
                  <a:moveTo>
                    <a:pt x="869525" y="528902"/>
                  </a:moveTo>
                  <a:lnTo>
                    <a:pt x="805416" y="933666"/>
                  </a:lnTo>
                  <a:lnTo>
                    <a:pt x="400561" y="869540"/>
                  </a:lnTo>
                  <a:cubicBezTo>
                    <a:pt x="296948" y="853130"/>
                    <a:pt x="199597" y="797193"/>
                    <a:pt x="133064" y="705618"/>
                  </a:cubicBezTo>
                  <a:cubicBezTo>
                    <a:pt x="0" y="522470"/>
                    <a:pt x="40600" y="266129"/>
                    <a:pt x="223748" y="133064"/>
                  </a:cubicBezTo>
                  <a:cubicBezTo>
                    <a:pt x="406896" y="0"/>
                    <a:pt x="663237" y="40600"/>
                    <a:pt x="796302" y="223748"/>
                  </a:cubicBezTo>
                  <a:cubicBezTo>
                    <a:pt x="862835" y="315323"/>
                    <a:pt x="885951" y="425197"/>
                    <a:pt x="869540" y="528809"/>
                  </a:cubicBezTo>
                  <a:cubicBezTo>
                    <a:pt x="869535" y="528841"/>
                    <a:pt x="869529" y="528871"/>
                    <a:pt x="869525" y="528902"/>
                  </a:cubicBezTo>
                  <a:close/>
                </a:path>
              </a:pathLst>
            </a:custGeom>
            <a:noFill/>
            <a:ln w="12809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317118" y="3435589"/>
              <a:ext cx="1608385" cy="1103359"/>
            </a:xfrm>
            <a:custGeom>
              <a:avLst/>
              <a:gdLst/>
              <a:ahLst/>
              <a:cxnLst/>
              <a:rect l="0" t="0" r="0" b="0"/>
              <a:pathLst>
                <a:path w="1011118" h="884616">
                  <a:moveTo>
                    <a:pt x="825026" y="610908"/>
                  </a:moveTo>
                  <a:cubicBezTo>
                    <a:pt x="777400" y="704379"/>
                    <a:pt x="694117" y="779682"/>
                    <a:pt x="586465" y="814660"/>
                  </a:cubicBezTo>
                  <a:cubicBezTo>
                    <a:pt x="371161" y="884616"/>
                    <a:pt x="139912" y="766790"/>
                    <a:pt x="69956" y="551486"/>
                  </a:cubicBezTo>
                  <a:cubicBezTo>
                    <a:pt x="0" y="336183"/>
                    <a:pt x="117826" y="104934"/>
                    <a:pt x="333130" y="34977"/>
                  </a:cubicBezTo>
                  <a:cubicBezTo>
                    <a:pt x="440781" y="0"/>
                    <a:pt x="552420" y="11967"/>
                    <a:pt x="645889" y="59592"/>
                  </a:cubicBezTo>
                  <a:lnTo>
                    <a:pt x="1011118" y="245681"/>
                  </a:lnTo>
                  <a:lnTo>
                    <a:pt x="825069" y="610824"/>
                  </a:lnTo>
                  <a:cubicBezTo>
                    <a:pt x="825054" y="610852"/>
                    <a:pt x="825039" y="610880"/>
                    <a:pt x="825026" y="610908"/>
                  </a:cubicBezTo>
                  <a:close/>
                </a:path>
              </a:pathLst>
            </a:custGeom>
            <a:noFill/>
            <a:ln w="12809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5346015" y="4280745"/>
              <a:ext cx="1304065" cy="1234298"/>
            </a:xfrm>
            <a:custGeom>
              <a:avLst/>
              <a:gdLst/>
              <a:ahLst/>
              <a:cxnLst/>
              <a:rect l="0" t="0" r="0" b="0"/>
              <a:pathLst>
                <a:path w="819806" h="989596">
                  <a:moveTo>
                    <a:pt x="699746" y="289845"/>
                  </a:moveTo>
                  <a:cubicBezTo>
                    <a:pt x="773925" y="364023"/>
                    <a:pt x="819806" y="466500"/>
                    <a:pt x="819806" y="579693"/>
                  </a:cubicBezTo>
                  <a:cubicBezTo>
                    <a:pt x="819806" y="806076"/>
                    <a:pt x="636287" y="989596"/>
                    <a:pt x="409903" y="989596"/>
                  </a:cubicBezTo>
                  <a:cubicBezTo>
                    <a:pt x="183519" y="989596"/>
                    <a:pt x="0" y="806076"/>
                    <a:pt x="0" y="579693"/>
                  </a:cubicBezTo>
                  <a:cubicBezTo>
                    <a:pt x="0" y="466501"/>
                    <a:pt x="45880" y="364025"/>
                    <a:pt x="120058" y="289847"/>
                  </a:cubicBezTo>
                  <a:lnTo>
                    <a:pt x="409900" y="0"/>
                  </a:lnTo>
                  <a:lnTo>
                    <a:pt x="699680" y="289778"/>
                  </a:lnTo>
                  <a:cubicBezTo>
                    <a:pt x="699701" y="289800"/>
                    <a:pt x="699723" y="289823"/>
                    <a:pt x="699746" y="289845"/>
                  </a:cubicBezTo>
                  <a:close/>
                </a:path>
              </a:pathLst>
            </a:custGeom>
            <a:noFill/>
            <a:ln w="12809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96085" y="3446243"/>
              <a:ext cx="1608386" cy="1103360"/>
            </a:xfrm>
            <a:custGeom>
              <a:avLst/>
              <a:gdLst/>
              <a:ahLst/>
              <a:cxnLst/>
              <a:rect l="0" t="0" r="0" b="0"/>
              <a:pathLst>
                <a:path w="1011119" h="884617">
                  <a:moveTo>
                    <a:pt x="365226" y="59594"/>
                  </a:moveTo>
                  <a:cubicBezTo>
                    <a:pt x="458697" y="11968"/>
                    <a:pt x="570336" y="0"/>
                    <a:pt x="677988" y="34978"/>
                  </a:cubicBezTo>
                  <a:cubicBezTo>
                    <a:pt x="893292" y="104935"/>
                    <a:pt x="1011119" y="336184"/>
                    <a:pt x="941163" y="551487"/>
                  </a:cubicBezTo>
                  <a:cubicBezTo>
                    <a:pt x="871207" y="766791"/>
                    <a:pt x="639958" y="884617"/>
                    <a:pt x="424654" y="814661"/>
                  </a:cubicBezTo>
                  <a:cubicBezTo>
                    <a:pt x="317003" y="779683"/>
                    <a:pt x="233720" y="704382"/>
                    <a:pt x="186095" y="610912"/>
                  </a:cubicBezTo>
                  <a:lnTo>
                    <a:pt x="0" y="245687"/>
                  </a:lnTo>
                  <a:lnTo>
                    <a:pt x="365142" y="59637"/>
                  </a:lnTo>
                  <a:cubicBezTo>
                    <a:pt x="365171" y="59623"/>
                    <a:pt x="365198" y="59609"/>
                    <a:pt x="365226" y="59594"/>
                  </a:cubicBezTo>
                  <a:close/>
                </a:path>
              </a:pathLst>
            </a:custGeom>
            <a:noFill/>
            <a:ln w="1280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533292" y="1589546"/>
              <a:ext cx="1409282" cy="1164538"/>
            </a:xfrm>
            <a:custGeom>
              <a:avLst/>
              <a:gdLst/>
              <a:ahLst/>
              <a:cxnLst/>
              <a:rect l="0" t="0" r="0" b="0"/>
              <a:pathLst>
                <a:path w="885951" h="933666">
                  <a:moveTo>
                    <a:pt x="16411" y="528809"/>
                  </a:moveTo>
                  <a:cubicBezTo>
                    <a:pt x="0" y="425197"/>
                    <a:pt x="23115" y="315323"/>
                    <a:pt x="89649" y="223748"/>
                  </a:cubicBezTo>
                  <a:cubicBezTo>
                    <a:pt x="222714" y="40600"/>
                    <a:pt x="479055" y="0"/>
                    <a:pt x="662203" y="133064"/>
                  </a:cubicBezTo>
                  <a:cubicBezTo>
                    <a:pt x="845351" y="266129"/>
                    <a:pt x="885951" y="522470"/>
                    <a:pt x="752886" y="705618"/>
                  </a:cubicBezTo>
                  <a:cubicBezTo>
                    <a:pt x="686354" y="797193"/>
                    <a:pt x="589003" y="853130"/>
                    <a:pt x="485391" y="869540"/>
                  </a:cubicBezTo>
                  <a:lnTo>
                    <a:pt x="80534" y="933666"/>
                  </a:lnTo>
                  <a:lnTo>
                    <a:pt x="16426" y="528902"/>
                  </a:lnTo>
                  <a:cubicBezTo>
                    <a:pt x="16421" y="528871"/>
                    <a:pt x="16416" y="528841"/>
                    <a:pt x="16411" y="528809"/>
                  </a:cubicBezTo>
                  <a:close/>
                </a:path>
              </a:pathLst>
            </a:custGeom>
            <a:noFill/>
            <a:ln w="12809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11127" y="5717145"/>
              <a:ext cx="140743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sz="1200" dirty="0">
                  <a:solidFill>
                    <a:srgbClr val="484848"/>
                  </a:solidFill>
                  <a:latin typeface="Roboto"/>
                </a:rPr>
                <a:t>FHIR supports JSON
and XML for data
representation.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44324" y="1724703"/>
              <a:ext cx="1619033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dirty="0">
                  <a:solidFill>
                    <a:srgbClr val="484848"/>
                  </a:solidFill>
                  <a:latin typeface="Roboto"/>
                </a:rPr>
                <a:t>HL7 FHIR uses modular
resources like Patient
and Medication.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886151" y="3231861"/>
              <a:ext cx="1253548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r"/>
              <a:r>
                <a:rPr b="1" dirty="0">
                  <a:solidFill>
                    <a:srgbClr val="E0CB15"/>
                  </a:solidFill>
                  <a:latin typeface="Roboto"/>
                </a:rPr>
                <a:t>Profiles and
Extensions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10331" y="1724703"/>
              <a:ext cx="1455527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r"/>
              <a:r>
                <a:rPr sz="1200" dirty="0">
                  <a:solidFill>
                    <a:srgbClr val="484848"/>
                  </a:solidFill>
                  <a:latin typeface="Roboto"/>
                </a:rPr>
                <a:t>FHIR supports LOINC
and SNOMED CT for
coding.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144325" y="1058997"/>
              <a:ext cx="1099660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b="1" dirty="0">
                  <a:solidFill>
                    <a:srgbClr val="3CC583"/>
                  </a:solidFill>
                  <a:latin typeface="Roboto"/>
                </a:rPr>
                <a:t>Modular
Resources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959368" y="3487492"/>
              <a:ext cx="138499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b="1" dirty="0">
                  <a:solidFill>
                    <a:srgbClr val="1EABDA"/>
                  </a:solidFill>
                  <a:latin typeface="Roboto"/>
                </a:rPr>
                <a:t>RESTful APIs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811066" y="3897566"/>
              <a:ext cx="159338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r"/>
              <a:r>
                <a:rPr sz="1200" dirty="0">
                  <a:solidFill>
                    <a:srgbClr val="484848"/>
                  </a:solidFill>
                  <a:latin typeface="Roboto"/>
                </a:rPr>
                <a:t>FHIR allows custom
profiles and extensions
for localization</a:t>
              </a:r>
              <a:r>
                <a:rPr sz="900" dirty="0">
                  <a:solidFill>
                    <a:srgbClr val="484848"/>
                  </a:solidFill>
                  <a:latin typeface="Roboto"/>
                </a:rPr>
                <a:t>.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959366" y="3865613"/>
              <a:ext cx="162384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l"/>
              <a:r>
                <a:rPr sz="1200" dirty="0">
                  <a:solidFill>
                    <a:srgbClr val="484848"/>
                  </a:solidFill>
                  <a:latin typeface="Roboto"/>
                </a:rPr>
                <a:t>FHIR utilizes RESTful
APIs for data exchange</a:t>
              </a:r>
              <a:r>
                <a:rPr sz="900" dirty="0">
                  <a:solidFill>
                    <a:srgbClr val="484848"/>
                  </a:solidFill>
                  <a:latin typeface="Roboto"/>
                </a:rPr>
                <a:t>.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395037" y="1058997"/>
              <a:ext cx="1689565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r"/>
              <a:r>
                <a:rPr b="1" dirty="0">
                  <a:solidFill>
                    <a:srgbClr val="DE8431"/>
                  </a:solidFill>
                  <a:latin typeface="Roboto"/>
                </a:rPr>
                <a:t>Standardized
Coding Systems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32330" y="5788171"/>
              <a:ext cx="115095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b="1" dirty="0">
                  <a:solidFill>
                    <a:srgbClr val="92BD39"/>
                  </a:solidFill>
                  <a:latin typeface="Roboto"/>
                </a:rPr>
                <a:t>JSON/XML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54381" y="288160"/>
              <a:ext cx="3204403" cy="55399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t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484848"/>
                  </a:solidFill>
                  <a:latin typeface="Roboto"/>
                </a:rPr>
                <a:t>Why </a:t>
              </a:r>
              <a:r>
                <a:rPr sz="3600" b="1" dirty="0">
                  <a:solidFill>
                    <a:srgbClr val="484848"/>
                  </a:solidFill>
                  <a:latin typeface="Roboto"/>
                </a:rPr>
                <a:t>HL7 FHIR</a:t>
              </a:r>
              <a:r>
                <a:rPr lang="en-US" sz="3600" b="1" dirty="0">
                  <a:solidFill>
                    <a:srgbClr val="484848"/>
                  </a:solidFill>
                  <a:latin typeface="Roboto"/>
                </a:rPr>
                <a:t>?</a:t>
              </a:r>
              <a:endParaRPr sz="3600" b="1" dirty="0">
                <a:solidFill>
                  <a:srgbClr val="484848"/>
                </a:solidFill>
                <a:latin typeface="Roboto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4483431" y="1943054"/>
              <a:ext cx="584113" cy="489959"/>
            </a:xfrm>
            <a:custGeom>
              <a:avLst/>
              <a:gdLst/>
              <a:ahLst/>
              <a:cxnLst/>
              <a:rect l="0" t="0" r="0" b="0"/>
              <a:pathLst>
                <a:path w="367205" h="392824">
                  <a:moveTo>
                    <a:pt x="157983" y="102475"/>
                  </a:moveTo>
                  <a:lnTo>
                    <a:pt x="157983" y="0"/>
                  </a:lnTo>
                  <a:lnTo>
                    <a:pt x="209221" y="102475"/>
                  </a:lnTo>
                  <a:lnTo>
                    <a:pt x="209221" y="0"/>
                  </a:lnTo>
                  <a:moveTo>
                    <a:pt x="157983" y="392824"/>
                  </a:moveTo>
                  <a:lnTo>
                    <a:pt x="187018" y="392824"/>
                  </a:lnTo>
                  <a:cubicBezTo>
                    <a:pt x="199280" y="392824"/>
                    <a:pt x="209221" y="382883"/>
                    <a:pt x="209221" y="370621"/>
                  </a:cubicBezTo>
                  <a:cubicBezTo>
                    <a:pt x="209234" y="363150"/>
                    <a:pt x="205518" y="356167"/>
                    <a:pt x="199315" y="352004"/>
                  </a:cubicBezTo>
                  <a:lnTo>
                    <a:pt x="167889" y="331167"/>
                  </a:lnTo>
                  <a:cubicBezTo>
                    <a:pt x="161686" y="327005"/>
                    <a:pt x="157970" y="320021"/>
                    <a:pt x="157983" y="312551"/>
                  </a:cubicBezTo>
                  <a:cubicBezTo>
                    <a:pt x="157983" y="300288"/>
                    <a:pt x="167924" y="290348"/>
                    <a:pt x="180186" y="290348"/>
                  </a:cubicBezTo>
                  <a:lnTo>
                    <a:pt x="209221" y="290348"/>
                  </a:lnTo>
                  <a:moveTo>
                    <a:pt x="0" y="196412"/>
                  </a:moveTo>
                  <a:cubicBezTo>
                    <a:pt x="0" y="194053"/>
                    <a:pt x="1911" y="192142"/>
                    <a:pt x="4269" y="192142"/>
                  </a:cubicBezTo>
                  <a:cubicBezTo>
                    <a:pt x="6627" y="192142"/>
                    <a:pt x="8539" y="194053"/>
                    <a:pt x="8539" y="196412"/>
                  </a:cubicBezTo>
                  <a:cubicBezTo>
                    <a:pt x="8539" y="198770"/>
                    <a:pt x="6627" y="200681"/>
                    <a:pt x="4269" y="200681"/>
                  </a:cubicBezTo>
                  <a:cubicBezTo>
                    <a:pt x="1911" y="200681"/>
                    <a:pt x="0" y="198770"/>
                    <a:pt x="0" y="196412"/>
                  </a:cubicBezTo>
                  <a:moveTo>
                    <a:pt x="28351" y="290348"/>
                  </a:moveTo>
                  <a:cubicBezTo>
                    <a:pt x="25993" y="290348"/>
                    <a:pt x="24081" y="288436"/>
                    <a:pt x="24081" y="286078"/>
                  </a:cubicBezTo>
                  <a:cubicBezTo>
                    <a:pt x="24081" y="283720"/>
                    <a:pt x="25993" y="281808"/>
                    <a:pt x="28351" y="281808"/>
                  </a:cubicBezTo>
                  <a:cubicBezTo>
                    <a:pt x="30709" y="281808"/>
                    <a:pt x="32621" y="283720"/>
                    <a:pt x="32621" y="286078"/>
                  </a:cubicBezTo>
                  <a:cubicBezTo>
                    <a:pt x="32621" y="288436"/>
                    <a:pt x="30709" y="290348"/>
                    <a:pt x="28351" y="290348"/>
                  </a:cubicBezTo>
                  <a:close/>
                  <a:moveTo>
                    <a:pt x="93936" y="355932"/>
                  </a:moveTo>
                  <a:cubicBezTo>
                    <a:pt x="91578" y="355932"/>
                    <a:pt x="89666" y="354021"/>
                    <a:pt x="89666" y="351663"/>
                  </a:cubicBezTo>
                  <a:cubicBezTo>
                    <a:pt x="89666" y="349304"/>
                    <a:pt x="91578" y="347393"/>
                    <a:pt x="93936" y="347393"/>
                  </a:cubicBezTo>
                  <a:cubicBezTo>
                    <a:pt x="96294" y="347393"/>
                    <a:pt x="98206" y="349304"/>
                    <a:pt x="98206" y="351663"/>
                  </a:cubicBezTo>
                  <a:cubicBezTo>
                    <a:pt x="98206" y="354021"/>
                    <a:pt x="96294" y="355932"/>
                    <a:pt x="93936" y="355932"/>
                  </a:cubicBezTo>
                  <a:close/>
                  <a:moveTo>
                    <a:pt x="277538" y="351663"/>
                  </a:moveTo>
                  <a:cubicBezTo>
                    <a:pt x="277538" y="354021"/>
                    <a:pt x="275627" y="355932"/>
                    <a:pt x="273268" y="355932"/>
                  </a:cubicBezTo>
                  <a:cubicBezTo>
                    <a:pt x="270910" y="355932"/>
                    <a:pt x="268999" y="354021"/>
                    <a:pt x="268999" y="351663"/>
                  </a:cubicBezTo>
                  <a:cubicBezTo>
                    <a:pt x="268999" y="349304"/>
                    <a:pt x="270910" y="347393"/>
                    <a:pt x="273268" y="347393"/>
                  </a:cubicBezTo>
                  <a:cubicBezTo>
                    <a:pt x="275627" y="347393"/>
                    <a:pt x="277538" y="349304"/>
                    <a:pt x="277538" y="351663"/>
                  </a:cubicBezTo>
                  <a:close/>
                  <a:moveTo>
                    <a:pt x="343123" y="286078"/>
                  </a:moveTo>
                  <a:cubicBezTo>
                    <a:pt x="343123" y="288436"/>
                    <a:pt x="341211" y="290348"/>
                    <a:pt x="338853" y="290348"/>
                  </a:cubicBezTo>
                  <a:cubicBezTo>
                    <a:pt x="336495" y="290348"/>
                    <a:pt x="334583" y="288436"/>
                    <a:pt x="334583" y="286078"/>
                  </a:cubicBezTo>
                  <a:cubicBezTo>
                    <a:pt x="334583" y="283720"/>
                    <a:pt x="336495" y="281808"/>
                    <a:pt x="338853" y="281808"/>
                  </a:cubicBezTo>
                  <a:cubicBezTo>
                    <a:pt x="341211" y="281808"/>
                    <a:pt x="343123" y="283720"/>
                    <a:pt x="343123" y="286078"/>
                  </a:cubicBezTo>
                  <a:close/>
                  <a:moveTo>
                    <a:pt x="358665" y="196412"/>
                  </a:moveTo>
                  <a:cubicBezTo>
                    <a:pt x="358665" y="194053"/>
                    <a:pt x="360577" y="192142"/>
                    <a:pt x="362935" y="192142"/>
                  </a:cubicBezTo>
                  <a:cubicBezTo>
                    <a:pt x="365293" y="192142"/>
                    <a:pt x="367205" y="194053"/>
                    <a:pt x="367205" y="196412"/>
                  </a:cubicBezTo>
                  <a:cubicBezTo>
                    <a:pt x="367205" y="198770"/>
                    <a:pt x="365293" y="200681"/>
                    <a:pt x="362935" y="200681"/>
                  </a:cubicBezTo>
                  <a:cubicBezTo>
                    <a:pt x="360577" y="200681"/>
                    <a:pt x="358665" y="198770"/>
                    <a:pt x="358665" y="196412"/>
                  </a:cubicBezTo>
                  <a:moveTo>
                    <a:pt x="338853" y="102475"/>
                  </a:moveTo>
                  <a:cubicBezTo>
                    <a:pt x="341211" y="102475"/>
                    <a:pt x="343123" y="104387"/>
                    <a:pt x="343123" y="106745"/>
                  </a:cubicBezTo>
                  <a:cubicBezTo>
                    <a:pt x="343123" y="109103"/>
                    <a:pt x="341211" y="111015"/>
                    <a:pt x="338853" y="111015"/>
                  </a:cubicBezTo>
                  <a:cubicBezTo>
                    <a:pt x="336495" y="111015"/>
                    <a:pt x="334583" y="109103"/>
                    <a:pt x="334583" y="106745"/>
                  </a:cubicBezTo>
                  <a:cubicBezTo>
                    <a:pt x="334583" y="104387"/>
                    <a:pt x="336495" y="102475"/>
                    <a:pt x="338853" y="102475"/>
                  </a:cubicBezTo>
                  <a:close/>
                  <a:moveTo>
                    <a:pt x="273268" y="36891"/>
                  </a:moveTo>
                  <a:cubicBezTo>
                    <a:pt x="275627" y="36891"/>
                    <a:pt x="277538" y="38802"/>
                    <a:pt x="277538" y="41161"/>
                  </a:cubicBezTo>
                  <a:cubicBezTo>
                    <a:pt x="277538" y="43519"/>
                    <a:pt x="275627" y="45430"/>
                    <a:pt x="273268" y="45430"/>
                  </a:cubicBezTo>
                  <a:cubicBezTo>
                    <a:pt x="270910" y="45430"/>
                    <a:pt x="268999" y="43519"/>
                    <a:pt x="268999" y="41161"/>
                  </a:cubicBezTo>
                  <a:cubicBezTo>
                    <a:pt x="268999" y="38802"/>
                    <a:pt x="270910" y="36891"/>
                    <a:pt x="273268" y="36891"/>
                  </a:cubicBezTo>
                  <a:close/>
                  <a:moveTo>
                    <a:pt x="89666" y="41161"/>
                  </a:moveTo>
                  <a:cubicBezTo>
                    <a:pt x="89666" y="38802"/>
                    <a:pt x="91578" y="36891"/>
                    <a:pt x="93936" y="36891"/>
                  </a:cubicBezTo>
                  <a:cubicBezTo>
                    <a:pt x="96294" y="36891"/>
                    <a:pt x="98206" y="38802"/>
                    <a:pt x="98206" y="41161"/>
                  </a:cubicBezTo>
                  <a:cubicBezTo>
                    <a:pt x="98206" y="43519"/>
                    <a:pt x="96294" y="45430"/>
                    <a:pt x="93936" y="45430"/>
                  </a:cubicBezTo>
                  <a:cubicBezTo>
                    <a:pt x="91578" y="45430"/>
                    <a:pt x="89666" y="43519"/>
                    <a:pt x="89666" y="41161"/>
                  </a:cubicBezTo>
                  <a:close/>
                  <a:moveTo>
                    <a:pt x="24081" y="106745"/>
                  </a:moveTo>
                  <a:cubicBezTo>
                    <a:pt x="24081" y="104387"/>
                    <a:pt x="25993" y="102475"/>
                    <a:pt x="28351" y="102475"/>
                  </a:cubicBezTo>
                  <a:cubicBezTo>
                    <a:pt x="30709" y="102475"/>
                    <a:pt x="32621" y="104387"/>
                    <a:pt x="32621" y="106745"/>
                  </a:cubicBezTo>
                  <a:cubicBezTo>
                    <a:pt x="32621" y="109103"/>
                    <a:pt x="30709" y="111015"/>
                    <a:pt x="28351" y="111015"/>
                  </a:cubicBezTo>
                  <a:cubicBezTo>
                    <a:pt x="25993" y="111015"/>
                    <a:pt x="24081" y="109103"/>
                    <a:pt x="24081" y="106745"/>
                  </a:cubicBezTo>
                  <a:close/>
                </a:path>
              </a:pathLst>
            </a:custGeom>
            <a:noFill/>
            <a:ln w="12809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6924017" y="1975008"/>
              <a:ext cx="621155" cy="426051"/>
            </a:xfrm>
            <a:custGeom>
              <a:avLst/>
              <a:gdLst/>
              <a:ahLst/>
              <a:cxnLst/>
              <a:rect l="0" t="0" r="0" b="0"/>
              <a:pathLst>
                <a:path w="390492" h="341586">
                  <a:moveTo>
                    <a:pt x="17079" y="273268"/>
                  </a:moveTo>
                  <a:lnTo>
                    <a:pt x="51237" y="273268"/>
                  </a:lnTo>
                  <a:cubicBezTo>
                    <a:pt x="51237" y="273268"/>
                    <a:pt x="68317" y="273268"/>
                    <a:pt x="68317" y="290348"/>
                  </a:cubicBezTo>
                  <a:lnTo>
                    <a:pt x="68317" y="324506"/>
                  </a:lnTo>
                  <a:cubicBezTo>
                    <a:pt x="68317" y="324506"/>
                    <a:pt x="68317" y="341586"/>
                    <a:pt x="51237" y="341586"/>
                  </a:cubicBezTo>
                  <a:lnTo>
                    <a:pt x="17079" y="341586"/>
                  </a:lnTo>
                  <a:cubicBezTo>
                    <a:pt x="17079" y="341586"/>
                    <a:pt x="0" y="341586"/>
                    <a:pt x="0" y="324506"/>
                  </a:cubicBezTo>
                  <a:lnTo>
                    <a:pt x="0" y="290348"/>
                  </a:lnTo>
                  <a:cubicBezTo>
                    <a:pt x="0" y="290348"/>
                    <a:pt x="0" y="273268"/>
                    <a:pt x="17079" y="273268"/>
                  </a:cubicBezTo>
                  <a:moveTo>
                    <a:pt x="170793" y="273268"/>
                  </a:moveTo>
                  <a:lnTo>
                    <a:pt x="222031" y="273268"/>
                  </a:lnTo>
                  <a:cubicBezTo>
                    <a:pt x="222031" y="273268"/>
                    <a:pt x="239110" y="273268"/>
                    <a:pt x="239110" y="290348"/>
                  </a:cubicBezTo>
                  <a:lnTo>
                    <a:pt x="239110" y="324506"/>
                  </a:lnTo>
                  <a:cubicBezTo>
                    <a:pt x="239110" y="324506"/>
                    <a:pt x="239110" y="341586"/>
                    <a:pt x="222031" y="341586"/>
                  </a:cubicBezTo>
                  <a:lnTo>
                    <a:pt x="170793" y="341586"/>
                  </a:lnTo>
                  <a:cubicBezTo>
                    <a:pt x="170793" y="341586"/>
                    <a:pt x="153713" y="341586"/>
                    <a:pt x="153713" y="324506"/>
                  </a:cubicBezTo>
                  <a:lnTo>
                    <a:pt x="153713" y="290348"/>
                  </a:lnTo>
                  <a:cubicBezTo>
                    <a:pt x="153713" y="290348"/>
                    <a:pt x="153713" y="273268"/>
                    <a:pt x="170793" y="273268"/>
                  </a:cubicBezTo>
                  <a:moveTo>
                    <a:pt x="85396" y="136634"/>
                  </a:moveTo>
                  <a:lnTo>
                    <a:pt x="136634" y="136634"/>
                  </a:lnTo>
                  <a:cubicBezTo>
                    <a:pt x="136634" y="136634"/>
                    <a:pt x="153713" y="136634"/>
                    <a:pt x="153713" y="153713"/>
                  </a:cubicBezTo>
                  <a:lnTo>
                    <a:pt x="153713" y="187872"/>
                  </a:lnTo>
                  <a:cubicBezTo>
                    <a:pt x="153713" y="187872"/>
                    <a:pt x="153713" y="204951"/>
                    <a:pt x="136634" y="204951"/>
                  </a:cubicBezTo>
                  <a:lnTo>
                    <a:pt x="85396" y="204951"/>
                  </a:lnTo>
                  <a:cubicBezTo>
                    <a:pt x="85396" y="204951"/>
                    <a:pt x="68317" y="204951"/>
                    <a:pt x="68317" y="187872"/>
                  </a:cubicBezTo>
                  <a:lnTo>
                    <a:pt x="68317" y="153713"/>
                  </a:lnTo>
                  <a:cubicBezTo>
                    <a:pt x="68317" y="153713"/>
                    <a:pt x="68317" y="136634"/>
                    <a:pt x="85396" y="136634"/>
                  </a:cubicBezTo>
                  <a:moveTo>
                    <a:pt x="85396" y="0"/>
                  </a:moveTo>
                  <a:lnTo>
                    <a:pt x="136634" y="0"/>
                  </a:lnTo>
                  <a:cubicBezTo>
                    <a:pt x="136634" y="0"/>
                    <a:pt x="153713" y="0"/>
                    <a:pt x="153713" y="17079"/>
                  </a:cubicBezTo>
                  <a:lnTo>
                    <a:pt x="153713" y="51237"/>
                  </a:lnTo>
                  <a:cubicBezTo>
                    <a:pt x="153713" y="51237"/>
                    <a:pt x="153713" y="68317"/>
                    <a:pt x="136634" y="68317"/>
                  </a:cubicBezTo>
                  <a:lnTo>
                    <a:pt x="85396" y="68317"/>
                  </a:lnTo>
                  <a:cubicBezTo>
                    <a:pt x="85396" y="68317"/>
                    <a:pt x="68317" y="68317"/>
                    <a:pt x="68317" y="51237"/>
                  </a:cubicBezTo>
                  <a:lnTo>
                    <a:pt x="68317" y="17079"/>
                  </a:lnTo>
                  <a:cubicBezTo>
                    <a:pt x="68317" y="17079"/>
                    <a:pt x="68317" y="0"/>
                    <a:pt x="85396" y="0"/>
                  </a:cubicBezTo>
                  <a:moveTo>
                    <a:pt x="170793" y="0"/>
                  </a:moveTo>
                  <a:lnTo>
                    <a:pt x="222031" y="0"/>
                  </a:lnTo>
                  <a:cubicBezTo>
                    <a:pt x="222031" y="0"/>
                    <a:pt x="239110" y="0"/>
                    <a:pt x="239110" y="17079"/>
                  </a:cubicBezTo>
                  <a:lnTo>
                    <a:pt x="239110" y="51237"/>
                  </a:lnTo>
                  <a:cubicBezTo>
                    <a:pt x="239110" y="51237"/>
                    <a:pt x="239110" y="68317"/>
                    <a:pt x="222031" y="68317"/>
                  </a:cubicBezTo>
                  <a:lnTo>
                    <a:pt x="170793" y="68317"/>
                  </a:lnTo>
                  <a:cubicBezTo>
                    <a:pt x="170793" y="68317"/>
                    <a:pt x="153713" y="68317"/>
                    <a:pt x="153713" y="51237"/>
                  </a:cubicBezTo>
                  <a:lnTo>
                    <a:pt x="153713" y="17079"/>
                  </a:lnTo>
                  <a:cubicBezTo>
                    <a:pt x="153713" y="17079"/>
                    <a:pt x="153713" y="0"/>
                    <a:pt x="170793" y="0"/>
                  </a:cubicBezTo>
                  <a:moveTo>
                    <a:pt x="17079" y="204951"/>
                  </a:moveTo>
                  <a:lnTo>
                    <a:pt x="222031" y="204951"/>
                  </a:lnTo>
                  <a:cubicBezTo>
                    <a:pt x="222031" y="204951"/>
                    <a:pt x="239110" y="204951"/>
                    <a:pt x="239110" y="222031"/>
                  </a:cubicBezTo>
                  <a:lnTo>
                    <a:pt x="239110" y="256189"/>
                  </a:lnTo>
                  <a:cubicBezTo>
                    <a:pt x="239110" y="256189"/>
                    <a:pt x="239110" y="273268"/>
                    <a:pt x="222031" y="273268"/>
                  </a:cubicBezTo>
                  <a:lnTo>
                    <a:pt x="17079" y="273268"/>
                  </a:lnTo>
                  <a:cubicBezTo>
                    <a:pt x="17079" y="273268"/>
                    <a:pt x="0" y="273268"/>
                    <a:pt x="0" y="256189"/>
                  </a:cubicBezTo>
                  <a:lnTo>
                    <a:pt x="0" y="222031"/>
                  </a:lnTo>
                  <a:cubicBezTo>
                    <a:pt x="0" y="222031"/>
                    <a:pt x="0" y="204951"/>
                    <a:pt x="17079" y="204951"/>
                  </a:cubicBezTo>
                  <a:moveTo>
                    <a:pt x="230570" y="136634"/>
                  </a:moveTo>
                  <a:lnTo>
                    <a:pt x="17079" y="136634"/>
                  </a:lnTo>
                  <a:cubicBezTo>
                    <a:pt x="7646" y="136634"/>
                    <a:pt x="0" y="128987"/>
                    <a:pt x="0" y="119555"/>
                  </a:cubicBezTo>
                  <a:lnTo>
                    <a:pt x="0" y="85396"/>
                  </a:lnTo>
                  <a:cubicBezTo>
                    <a:pt x="0" y="75963"/>
                    <a:pt x="7646" y="68317"/>
                    <a:pt x="17079" y="68317"/>
                  </a:cubicBezTo>
                  <a:lnTo>
                    <a:pt x="222031" y="68317"/>
                  </a:lnTo>
                  <a:cubicBezTo>
                    <a:pt x="231463" y="68317"/>
                    <a:pt x="239110" y="75963"/>
                    <a:pt x="239110" y="85396"/>
                  </a:cubicBezTo>
                  <a:lnTo>
                    <a:pt x="239110" y="130827"/>
                  </a:lnTo>
                  <a:moveTo>
                    <a:pt x="355540" y="331526"/>
                  </a:moveTo>
                  <a:cubicBezTo>
                    <a:pt x="351893" y="334224"/>
                    <a:pt x="347322" y="335360"/>
                    <a:pt x="342836" y="334684"/>
                  </a:cubicBezTo>
                  <a:cubicBezTo>
                    <a:pt x="338351" y="334008"/>
                    <a:pt x="334318" y="331575"/>
                    <a:pt x="331628" y="327922"/>
                  </a:cubicBezTo>
                  <a:lnTo>
                    <a:pt x="215130" y="169785"/>
                  </a:lnTo>
                  <a:cubicBezTo>
                    <a:pt x="212432" y="166138"/>
                    <a:pt x="211296" y="161568"/>
                    <a:pt x="211972" y="157082"/>
                  </a:cubicBezTo>
                  <a:cubicBezTo>
                    <a:pt x="212648" y="152596"/>
                    <a:pt x="215081" y="148564"/>
                    <a:pt x="218734" y="145874"/>
                  </a:cubicBezTo>
                  <a:lnTo>
                    <a:pt x="246232" y="125601"/>
                  </a:lnTo>
                  <a:cubicBezTo>
                    <a:pt x="249879" y="122903"/>
                    <a:pt x="254449" y="121767"/>
                    <a:pt x="258935" y="122443"/>
                  </a:cubicBezTo>
                  <a:cubicBezTo>
                    <a:pt x="263421" y="123119"/>
                    <a:pt x="267453" y="125552"/>
                    <a:pt x="270143" y="129205"/>
                  </a:cubicBezTo>
                  <a:lnTo>
                    <a:pt x="386658" y="287274"/>
                  </a:lnTo>
                  <a:cubicBezTo>
                    <a:pt x="389356" y="290921"/>
                    <a:pt x="390492" y="295491"/>
                    <a:pt x="389816" y="299977"/>
                  </a:cubicBezTo>
                  <a:cubicBezTo>
                    <a:pt x="389140" y="304462"/>
                    <a:pt x="386707" y="308495"/>
                    <a:pt x="383054" y="311185"/>
                  </a:cubicBezTo>
                  <a:close/>
                </a:path>
              </a:pathLst>
            </a:custGeom>
            <a:noFill/>
            <a:ln w="12809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431156" y="2998923"/>
              <a:ext cx="916801" cy="934533"/>
            </a:xfrm>
            <a:custGeom>
              <a:avLst/>
              <a:gdLst/>
              <a:ahLst/>
              <a:cxnLst/>
              <a:rect l="0" t="0" r="0" b="0"/>
              <a:pathLst>
                <a:path w="576351" h="749260">
                  <a:moveTo>
                    <a:pt x="288173" y="307251"/>
                  </a:moveTo>
                  <a:cubicBezTo>
                    <a:pt x="345736" y="307251"/>
                    <a:pt x="392400" y="260586"/>
                    <a:pt x="392400" y="203022"/>
                  </a:cubicBezTo>
                  <a:cubicBezTo>
                    <a:pt x="392400" y="145459"/>
                    <a:pt x="345736" y="98794"/>
                    <a:pt x="288173" y="98794"/>
                  </a:cubicBezTo>
                  <a:cubicBezTo>
                    <a:pt x="230609" y="98794"/>
                    <a:pt x="183944" y="145459"/>
                    <a:pt x="183944" y="203022"/>
                  </a:cubicBezTo>
                  <a:cubicBezTo>
                    <a:pt x="183944" y="260586"/>
                    <a:pt x="230609" y="307251"/>
                    <a:pt x="288173" y="307251"/>
                  </a:cubicBezTo>
                  <a:close/>
                  <a:moveTo>
                    <a:pt x="481739" y="500821"/>
                  </a:moveTo>
                  <a:cubicBezTo>
                    <a:pt x="481739" y="449481"/>
                    <a:pt x="461346" y="400248"/>
                    <a:pt x="425042" y="363948"/>
                  </a:cubicBezTo>
                  <a:cubicBezTo>
                    <a:pt x="388742" y="327647"/>
                    <a:pt x="339509" y="307251"/>
                    <a:pt x="288171" y="307251"/>
                  </a:cubicBezTo>
                  <a:cubicBezTo>
                    <a:pt x="236833" y="307251"/>
                    <a:pt x="187599" y="327647"/>
                    <a:pt x="151298" y="363948"/>
                  </a:cubicBezTo>
                  <a:cubicBezTo>
                    <a:pt x="114997" y="400248"/>
                    <a:pt x="94603" y="449481"/>
                    <a:pt x="94603" y="500821"/>
                  </a:cubicBezTo>
                  <a:moveTo>
                    <a:pt x="183944" y="447032"/>
                  </a:moveTo>
                  <a:lnTo>
                    <a:pt x="269934" y="447032"/>
                  </a:lnTo>
                  <a:moveTo>
                    <a:pt x="226934" y="490024"/>
                  </a:moveTo>
                  <a:lnTo>
                    <a:pt x="226934" y="404033"/>
                  </a:lnTo>
                  <a:moveTo>
                    <a:pt x="576351" y="691624"/>
                  </a:moveTo>
                  <a:cubicBezTo>
                    <a:pt x="576351" y="723453"/>
                    <a:pt x="550548" y="749260"/>
                    <a:pt x="518719" y="749260"/>
                  </a:cubicBezTo>
                  <a:lnTo>
                    <a:pt x="57635" y="749260"/>
                  </a:lnTo>
                  <a:cubicBezTo>
                    <a:pt x="25804" y="749260"/>
                    <a:pt x="0" y="723454"/>
                    <a:pt x="0" y="691624"/>
                  </a:cubicBezTo>
                  <a:lnTo>
                    <a:pt x="0" y="57635"/>
                  </a:lnTo>
                  <a:cubicBezTo>
                    <a:pt x="0" y="25804"/>
                    <a:pt x="25804" y="0"/>
                    <a:pt x="57635" y="0"/>
                  </a:cubicBezTo>
                  <a:lnTo>
                    <a:pt x="518719" y="0"/>
                  </a:lnTo>
                  <a:cubicBezTo>
                    <a:pt x="550548" y="0"/>
                    <a:pt x="576351" y="25804"/>
                    <a:pt x="576351" y="57635"/>
                  </a:cubicBezTo>
                  <a:close/>
                  <a:moveTo>
                    <a:pt x="331400" y="654938"/>
                  </a:moveTo>
                  <a:lnTo>
                    <a:pt x="244948" y="654938"/>
                  </a:lnTo>
                </a:path>
              </a:pathLst>
            </a:custGeom>
            <a:noFill/>
            <a:ln w="12809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729516" y="3732472"/>
              <a:ext cx="624865" cy="489959"/>
            </a:xfrm>
            <a:custGeom>
              <a:avLst/>
              <a:gdLst/>
              <a:ahLst/>
              <a:cxnLst/>
              <a:rect l="0" t="0" r="0" b="0"/>
              <a:pathLst>
                <a:path w="392824" h="392824">
                  <a:moveTo>
                    <a:pt x="93936" y="170793"/>
                  </a:moveTo>
                  <a:lnTo>
                    <a:pt x="59777" y="170793"/>
                  </a:lnTo>
                  <a:lnTo>
                    <a:pt x="59777" y="8539"/>
                  </a:lnTo>
                  <a:cubicBezTo>
                    <a:pt x="59777" y="3823"/>
                    <a:pt x="63600" y="0"/>
                    <a:pt x="68317" y="0"/>
                  </a:cubicBezTo>
                  <a:lnTo>
                    <a:pt x="239110" y="0"/>
                  </a:lnTo>
                  <a:cubicBezTo>
                    <a:pt x="243826" y="0"/>
                    <a:pt x="247650" y="3823"/>
                    <a:pt x="247650" y="8539"/>
                  </a:cubicBezTo>
                  <a:lnTo>
                    <a:pt x="247650" y="170793"/>
                  </a:lnTo>
                  <a:lnTo>
                    <a:pt x="153713" y="170793"/>
                  </a:lnTo>
                  <a:moveTo>
                    <a:pt x="196412" y="170793"/>
                  </a:moveTo>
                  <a:lnTo>
                    <a:pt x="196412" y="222031"/>
                  </a:lnTo>
                  <a:lnTo>
                    <a:pt x="196412" y="222031"/>
                  </a:lnTo>
                  <a:cubicBezTo>
                    <a:pt x="224710" y="222031"/>
                    <a:pt x="247650" y="244971"/>
                    <a:pt x="247650" y="273268"/>
                  </a:cubicBezTo>
                  <a:lnTo>
                    <a:pt x="247650" y="281808"/>
                  </a:lnTo>
                  <a:lnTo>
                    <a:pt x="196412" y="281808"/>
                  </a:lnTo>
                  <a:lnTo>
                    <a:pt x="196412" y="384284"/>
                  </a:lnTo>
                  <a:cubicBezTo>
                    <a:pt x="196412" y="389000"/>
                    <a:pt x="192588" y="392824"/>
                    <a:pt x="187872" y="392824"/>
                  </a:cubicBezTo>
                  <a:lnTo>
                    <a:pt x="8539" y="392824"/>
                  </a:lnTo>
                  <a:cubicBezTo>
                    <a:pt x="3823" y="392824"/>
                    <a:pt x="0" y="389000"/>
                    <a:pt x="0" y="384284"/>
                  </a:cubicBezTo>
                  <a:lnTo>
                    <a:pt x="0" y="179332"/>
                  </a:lnTo>
                  <a:cubicBezTo>
                    <a:pt x="0" y="174616"/>
                    <a:pt x="3823" y="170793"/>
                    <a:pt x="8539" y="170793"/>
                  </a:cubicBezTo>
                  <a:lnTo>
                    <a:pt x="59777" y="170793"/>
                  </a:lnTo>
                  <a:moveTo>
                    <a:pt x="247650" y="68317"/>
                  </a:moveTo>
                  <a:lnTo>
                    <a:pt x="384284" y="68317"/>
                  </a:lnTo>
                  <a:cubicBezTo>
                    <a:pt x="389000" y="68317"/>
                    <a:pt x="392824" y="72140"/>
                    <a:pt x="392824" y="76856"/>
                  </a:cubicBezTo>
                  <a:lnTo>
                    <a:pt x="392824" y="128094"/>
                  </a:lnTo>
                  <a:cubicBezTo>
                    <a:pt x="392824" y="132811"/>
                    <a:pt x="389000" y="136634"/>
                    <a:pt x="384284" y="136634"/>
                  </a:cubicBezTo>
                  <a:lnTo>
                    <a:pt x="333046" y="136634"/>
                  </a:lnTo>
                  <a:cubicBezTo>
                    <a:pt x="333046" y="169648"/>
                    <a:pt x="359809" y="196412"/>
                    <a:pt x="392824" y="196412"/>
                  </a:cubicBezTo>
                  <a:lnTo>
                    <a:pt x="392824" y="196412"/>
                  </a:lnTo>
                  <a:lnTo>
                    <a:pt x="392824" y="307427"/>
                  </a:lnTo>
                  <a:cubicBezTo>
                    <a:pt x="392824" y="312143"/>
                    <a:pt x="389000" y="315967"/>
                    <a:pt x="384284" y="315967"/>
                  </a:cubicBezTo>
                  <a:lnTo>
                    <a:pt x="196412" y="315967"/>
                  </a:lnTo>
                  <a:moveTo>
                    <a:pt x="0" y="290348"/>
                  </a:moveTo>
                  <a:lnTo>
                    <a:pt x="0" y="384284"/>
                  </a:lnTo>
                  <a:cubicBezTo>
                    <a:pt x="0" y="389000"/>
                    <a:pt x="3823" y="392824"/>
                    <a:pt x="8539" y="392824"/>
                  </a:cubicBezTo>
                  <a:lnTo>
                    <a:pt x="85396" y="392824"/>
                  </a:lnTo>
                  <a:lnTo>
                    <a:pt x="85396" y="392824"/>
                  </a:lnTo>
                  <a:lnTo>
                    <a:pt x="85396" y="290348"/>
                  </a:lnTo>
                  <a:lnTo>
                    <a:pt x="0" y="290348"/>
                  </a:lnTo>
                  <a:close/>
                  <a:moveTo>
                    <a:pt x="0" y="324506"/>
                  </a:moveTo>
                  <a:lnTo>
                    <a:pt x="85396" y="324506"/>
                  </a:lnTo>
                  <a:moveTo>
                    <a:pt x="0" y="358665"/>
                  </a:moveTo>
                  <a:lnTo>
                    <a:pt x="85396" y="358665"/>
                  </a:lnTo>
                </a:path>
              </a:pathLst>
            </a:custGeom>
            <a:noFill/>
            <a:ln w="12809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641717" y="3725067"/>
              <a:ext cx="624898" cy="494511"/>
            </a:xfrm>
            <a:custGeom>
              <a:avLst/>
              <a:gdLst/>
              <a:ahLst/>
              <a:cxnLst/>
              <a:rect l="0" t="0" r="0" b="0"/>
              <a:pathLst>
                <a:path w="392845" h="396473">
                  <a:moveTo>
                    <a:pt x="329067" y="396473"/>
                  </a:moveTo>
                  <a:lnTo>
                    <a:pt x="329067" y="284876"/>
                  </a:lnTo>
                  <a:moveTo>
                    <a:pt x="351389" y="284876"/>
                  </a:moveTo>
                  <a:lnTo>
                    <a:pt x="306744" y="284876"/>
                  </a:lnTo>
                  <a:moveTo>
                    <a:pt x="306744" y="396473"/>
                  </a:moveTo>
                  <a:lnTo>
                    <a:pt x="351389" y="396473"/>
                  </a:lnTo>
                  <a:moveTo>
                    <a:pt x="181365" y="396473"/>
                  </a:moveTo>
                  <a:lnTo>
                    <a:pt x="181365" y="351827"/>
                  </a:lnTo>
                  <a:moveTo>
                    <a:pt x="181365" y="284876"/>
                  </a:moveTo>
                  <a:lnTo>
                    <a:pt x="214857" y="284876"/>
                  </a:lnTo>
                  <a:cubicBezTo>
                    <a:pt x="233343" y="284879"/>
                    <a:pt x="248328" y="299866"/>
                    <a:pt x="248328" y="318352"/>
                  </a:cubicBezTo>
                  <a:cubicBezTo>
                    <a:pt x="248328" y="336838"/>
                    <a:pt x="233343" y="351825"/>
                    <a:pt x="214857" y="351827"/>
                  </a:cubicBezTo>
                  <a:lnTo>
                    <a:pt x="181365" y="351827"/>
                  </a:lnTo>
                  <a:close/>
                  <a:moveTo>
                    <a:pt x="33663" y="396473"/>
                  </a:moveTo>
                  <a:lnTo>
                    <a:pt x="46267" y="312460"/>
                  </a:lnTo>
                  <a:cubicBezTo>
                    <a:pt x="48793" y="296724"/>
                    <a:pt x="62371" y="285150"/>
                    <a:pt x="78308" y="285150"/>
                  </a:cubicBezTo>
                  <a:cubicBezTo>
                    <a:pt x="94245" y="285150"/>
                    <a:pt x="107824" y="296723"/>
                    <a:pt x="110349" y="312460"/>
                  </a:cubicBezTo>
                  <a:lnTo>
                    <a:pt x="122971" y="396473"/>
                  </a:lnTo>
                  <a:moveTo>
                    <a:pt x="117095" y="357412"/>
                  </a:moveTo>
                  <a:lnTo>
                    <a:pt x="39521" y="357412"/>
                  </a:lnTo>
                  <a:moveTo>
                    <a:pt x="315967" y="247336"/>
                  </a:moveTo>
                  <a:lnTo>
                    <a:pt x="68317" y="247336"/>
                  </a:lnTo>
                  <a:cubicBezTo>
                    <a:pt x="68317" y="247336"/>
                    <a:pt x="0" y="248361"/>
                    <a:pt x="0" y="183289"/>
                  </a:cubicBezTo>
                  <a:cubicBezTo>
                    <a:pt x="1" y="163995"/>
                    <a:pt x="8698" y="145729"/>
                    <a:pt x="23675" y="133565"/>
                  </a:cubicBezTo>
                  <a:cubicBezTo>
                    <a:pt x="38652" y="121401"/>
                    <a:pt x="58314" y="116635"/>
                    <a:pt x="77198" y="120591"/>
                  </a:cubicBezTo>
                  <a:cubicBezTo>
                    <a:pt x="80383" y="66100"/>
                    <a:pt x="120123" y="20711"/>
                    <a:pt x="173715" y="10355"/>
                  </a:cubicBezTo>
                  <a:cubicBezTo>
                    <a:pt x="227307" y="0"/>
                    <a:pt x="281097" y="27315"/>
                    <a:pt x="304353" y="76697"/>
                  </a:cubicBezTo>
                  <a:cubicBezTo>
                    <a:pt x="327516" y="75814"/>
                    <a:pt x="350039" y="84404"/>
                    <a:pt x="366732" y="100488"/>
                  </a:cubicBezTo>
                  <a:cubicBezTo>
                    <a:pt x="383424" y="116571"/>
                    <a:pt x="392845" y="138760"/>
                    <a:pt x="392824" y="161940"/>
                  </a:cubicBezTo>
                  <a:cubicBezTo>
                    <a:pt x="392824" y="237328"/>
                    <a:pt x="315967" y="247336"/>
                    <a:pt x="315967" y="247336"/>
                  </a:cubicBezTo>
                  <a:close/>
                </a:path>
              </a:pathLst>
            </a:custGeom>
            <a:noFill/>
            <a:ln w="12809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5685617" y="4754996"/>
              <a:ext cx="624865" cy="490044"/>
            </a:xfrm>
            <a:custGeom>
              <a:avLst/>
              <a:gdLst/>
              <a:ahLst/>
              <a:cxnLst/>
              <a:rect l="0" t="0" r="0" b="0"/>
              <a:pathLst>
                <a:path w="392824" h="392892">
                  <a:moveTo>
                    <a:pt x="68317" y="392824"/>
                  </a:moveTo>
                  <a:lnTo>
                    <a:pt x="17079" y="392824"/>
                  </a:lnTo>
                  <a:cubicBezTo>
                    <a:pt x="7646" y="392824"/>
                    <a:pt x="0" y="385177"/>
                    <a:pt x="0" y="375744"/>
                  </a:cubicBezTo>
                  <a:lnTo>
                    <a:pt x="0" y="17079"/>
                  </a:lnTo>
                  <a:cubicBezTo>
                    <a:pt x="0" y="7646"/>
                    <a:pt x="7646" y="0"/>
                    <a:pt x="17079" y="0"/>
                  </a:cubicBezTo>
                  <a:lnTo>
                    <a:pt x="222458" y="0"/>
                  </a:lnTo>
                  <a:cubicBezTo>
                    <a:pt x="278838" y="0"/>
                    <a:pt x="324535" y="45720"/>
                    <a:pt x="324506" y="102100"/>
                  </a:cubicBezTo>
                  <a:lnTo>
                    <a:pt x="324506" y="204951"/>
                  </a:lnTo>
                  <a:moveTo>
                    <a:pt x="239110" y="1434"/>
                  </a:moveTo>
                  <a:lnTo>
                    <a:pt x="239110" y="68317"/>
                  </a:lnTo>
                  <a:cubicBezTo>
                    <a:pt x="239110" y="77749"/>
                    <a:pt x="246757" y="85396"/>
                    <a:pt x="256189" y="85396"/>
                  </a:cubicBezTo>
                  <a:lnTo>
                    <a:pt x="323140" y="85396"/>
                  </a:lnTo>
                  <a:moveTo>
                    <a:pt x="187872" y="256257"/>
                  </a:moveTo>
                  <a:lnTo>
                    <a:pt x="119555" y="392892"/>
                  </a:lnTo>
                  <a:moveTo>
                    <a:pt x="187872" y="392892"/>
                  </a:moveTo>
                  <a:lnTo>
                    <a:pt x="119555" y="256257"/>
                  </a:lnTo>
                  <a:moveTo>
                    <a:pt x="222031" y="392892"/>
                  </a:moveTo>
                  <a:lnTo>
                    <a:pt x="222031" y="256257"/>
                  </a:lnTo>
                  <a:lnTo>
                    <a:pt x="256189" y="324575"/>
                  </a:lnTo>
                  <a:lnTo>
                    <a:pt x="290348" y="256257"/>
                  </a:lnTo>
                  <a:lnTo>
                    <a:pt x="290348" y="392892"/>
                  </a:lnTo>
                  <a:moveTo>
                    <a:pt x="392824" y="392824"/>
                  </a:moveTo>
                  <a:lnTo>
                    <a:pt x="350125" y="392824"/>
                  </a:lnTo>
                  <a:cubicBezTo>
                    <a:pt x="335976" y="392824"/>
                    <a:pt x="324506" y="381354"/>
                    <a:pt x="324506" y="367205"/>
                  </a:cubicBezTo>
                  <a:lnTo>
                    <a:pt x="324506" y="256189"/>
                  </a:lnTo>
                </a:path>
              </a:pathLst>
            </a:custGeom>
            <a:noFill/>
            <a:ln w="12809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DC98EEC7-664C-E964-1AE7-579CAAB8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044" y="0"/>
            <a:ext cx="1038084" cy="685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8E7E66-4314-DB9E-E36C-28A2BFE68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01158" y="3608468"/>
            <a:ext cx="2118564" cy="3053272"/>
          </a:xfrm>
          <a:custGeom>
            <a:avLst/>
            <a:gdLst/>
            <a:ahLst/>
            <a:cxnLst/>
            <a:rect l="0" t="0" r="0" b="0"/>
            <a:pathLst>
              <a:path w="1605775" h="2007219">
                <a:moveTo>
                  <a:pt x="1505414" y="301082"/>
                </a:moveTo>
                <a:lnTo>
                  <a:pt x="1505414" y="0"/>
                </a:lnTo>
                <a:lnTo>
                  <a:pt x="1513778" y="0"/>
                </a:lnTo>
                <a:cubicBezTo>
                  <a:pt x="1564586" y="0"/>
                  <a:pt x="1605775" y="41188"/>
                  <a:pt x="1605775" y="91997"/>
                </a:cubicBezTo>
                <a:lnTo>
                  <a:pt x="1605775" y="301082"/>
                </a:lnTo>
                <a:moveTo>
                  <a:pt x="0" y="301082"/>
                </a:moveTo>
                <a:lnTo>
                  <a:pt x="0" y="91997"/>
                </a:lnTo>
                <a:cubicBezTo>
                  <a:pt x="0" y="41188"/>
                  <a:pt x="41188" y="0"/>
                  <a:pt x="91997" y="0"/>
                </a:cubicBezTo>
                <a:lnTo>
                  <a:pt x="100360" y="0"/>
                </a:lnTo>
                <a:lnTo>
                  <a:pt x="100360" y="301082"/>
                </a:lnTo>
                <a:moveTo>
                  <a:pt x="1605775" y="1304692"/>
                </a:moveTo>
                <a:lnTo>
                  <a:pt x="1605775" y="301082"/>
                </a:lnTo>
                <a:moveTo>
                  <a:pt x="1505414" y="301082"/>
                </a:moveTo>
                <a:lnTo>
                  <a:pt x="1505414" y="1304692"/>
                </a:lnTo>
                <a:moveTo>
                  <a:pt x="100360" y="301082"/>
                </a:moveTo>
                <a:lnTo>
                  <a:pt x="100360" y="1304692"/>
                </a:lnTo>
                <a:moveTo>
                  <a:pt x="0" y="301082"/>
                </a:moveTo>
                <a:lnTo>
                  <a:pt x="0" y="1304692"/>
                </a:lnTo>
                <a:moveTo>
                  <a:pt x="100360" y="1304692"/>
                </a:moveTo>
                <a:lnTo>
                  <a:pt x="100360" y="1605775"/>
                </a:lnTo>
                <a:lnTo>
                  <a:pt x="518949" y="1605775"/>
                </a:lnTo>
                <a:cubicBezTo>
                  <a:pt x="560265" y="1488855"/>
                  <a:pt x="671833" y="1405053"/>
                  <a:pt x="802887" y="1405053"/>
                </a:cubicBezTo>
                <a:cubicBezTo>
                  <a:pt x="933942" y="1405053"/>
                  <a:pt x="1045510" y="1488855"/>
                  <a:pt x="1086825" y="1605775"/>
                </a:cubicBezTo>
                <a:lnTo>
                  <a:pt x="1505414" y="1605775"/>
                </a:lnTo>
                <a:lnTo>
                  <a:pt x="1505414" y="1304692"/>
                </a:lnTo>
                <a:moveTo>
                  <a:pt x="1605775" y="1304692"/>
                </a:moveTo>
                <a:lnTo>
                  <a:pt x="1605775" y="1706136"/>
                </a:lnTo>
                <a:cubicBezTo>
                  <a:pt x="1605775" y="1761586"/>
                  <a:pt x="1560864" y="1806497"/>
                  <a:pt x="1505414" y="1806497"/>
                </a:cubicBezTo>
                <a:lnTo>
                  <a:pt x="1086825" y="1806497"/>
                </a:lnTo>
                <a:cubicBezTo>
                  <a:pt x="1045510" y="1923418"/>
                  <a:pt x="933942" y="2007219"/>
                  <a:pt x="802887" y="2007219"/>
                </a:cubicBezTo>
                <a:cubicBezTo>
                  <a:pt x="671833" y="2007219"/>
                  <a:pt x="560265" y="1923418"/>
                  <a:pt x="518949" y="1806497"/>
                </a:cubicBezTo>
                <a:lnTo>
                  <a:pt x="100360" y="1806497"/>
                </a:lnTo>
                <a:cubicBezTo>
                  <a:pt x="44911" y="1806497"/>
                  <a:pt x="0" y="1761586"/>
                  <a:pt x="0" y="1706136"/>
                </a:cubicBezTo>
                <a:lnTo>
                  <a:pt x="0" y="1304692"/>
                </a:lnTo>
              </a:path>
            </a:pathLst>
          </a:custGeom>
          <a:noFill/>
          <a:ln w="12544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3565948" y="3661980"/>
            <a:ext cx="2488983" cy="2946248"/>
          </a:xfrm>
          <a:custGeom>
            <a:avLst/>
            <a:gdLst/>
            <a:ahLst/>
            <a:cxnLst/>
            <a:rect l="0" t="0" r="0" b="0"/>
            <a:pathLst>
              <a:path w="1605775" h="2007219">
                <a:moveTo>
                  <a:pt x="1505414" y="301082"/>
                </a:moveTo>
                <a:lnTo>
                  <a:pt x="1505414" y="0"/>
                </a:lnTo>
                <a:lnTo>
                  <a:pt x="1513778" y="0"/>
                </a:lnTo>
                <a:cubicBezTo>
                  <a:pt x="1564586" y="0"/>
                  <a:pt x="1605775" y="41188"/>
                  <a:pt x="1605775" y="91997"/>
                </a:cubicBezTo>
                <a:lnTo>
                  <a:pt x="1605775" y="301082"/>
                </a:lnTo>
                <a:moveTo>
                  <a:pt x="0" y="301082"/>
                </a:moveTo>
                <a:lnTo>
                  <a:pt x="0" y="91997"/>
                </a:lnTo>
                <a:cubicBezTo>
                  <a:pt x="0" y="41188"/>
                  <a:pt x="41188" y="0"/>
                  <a:pt x="91997" y="0"/>
                </a:cubicBezTo>
                <a:lnTo>
                  <a:pt x="100360" y="0"/>
                </a:lnTo>
                <a:lnTo>
                  <a:pt x="100360" y="301082"/>
                </a:lnTo>
                <a:moveTo>
                  <a:pt x="1605775" y="1304692"/>
                </a:moveTo>
                <a:lnTo>
                  <a:pt x="1605775" y="301082"/>
                </a:lnTo>
                <a:moveTo>
                  <a:pt x="1505414" y="301082"/>
                </a:moveTo>
                <a:lnTo>
                  <a:pt x="1505414" y="1304692"/>
                </a:lnTo>
                <a:moveTo>
                  <a:pt x="100360" y="301082"/>
                </a:moveTo>
                <a:lnTo>
                  <a:pt x="100360" y="1304692"/>
                </a:lnTo>
                <a:moveTo>
                  <a:pt x="0" y="301082"/>
                </a:moveTo>
                <a:lnTo>
                  <a:pt x="0" y="1304692"/>
                </a:lnTo>
                <a:moveTo>
                  <a:pt x="100360" y="1304692"/>
                </a:moveTo>
                <a:lnTo>
                  <a:pt x="100360" y="1605775"/>
                </a:lnTo>
                <a:lnTo>
                  <a:pt x="518949" y="1605775"/>
                </a:lnTo>
                <a:cubicBezTo>
                  <a:pt x="560265" y="1488855"/>
                  <a:pt x="671833" y="1405053"/>
                  <a:pt x="802887" y="1405053"/>
                </a:cubicBezTo>
                <a:cubicBezTo>
                  <a:pt x="933942" y="1405053"/>
                  <a:pt x="1045510" y="1488855"/>
                  <a:pt x="1086825" y="1605775"/>
                </a:cubicBezTo>
                <a:lnTo>
                  <a:pt x="1505414" y="1605775"/>
                </a:lnTo>
                <a:lnTo>
                  <a:pt x="1505414" y="1304692"/>
                </a:lnTo>
                <a:moveTo>
                  <a:pt x="1605775" y="1304692"/>
                </a:moveTo>
                <a:lnTo>
                  <a:pt x="1605775" y="1706136"/>
                </a:lnTo>
                <a:cubicBezTo>
                  <a:pt x="1605775" y="1761586"/>
                  <a:pt x="1560864" y="1806497"/>
                  <a:pt x="1505414" y="1806497"/>
                </a:cubicBezTo>
                <a:lnTo>
                  <a:pt x="1086825" y="1806497"/>
                </a:lnTo>
                <a:cubicBezTo>
                  <a:pt x="1045510" y="1923418"/>
                  <a:pt x="933942" y="2007219"/>
                  <a:pt x="802887" y="2007219"/>
                </a:cubicBezTo>
                <a:cubicBezTo>
                  <a:pt x="671833" y="2007219"/>
                  <a:pt x="560265" y="1923418"/>
                  <a:pt x="518949" y="1806497"/>
                </a:cubicBezTo>
                <a:lnTo>
                  <a:pt x="100360" y="1806497"/>
                </a:lnTo>
                <a:cubicBezTo>
                  <a:pt x="44911" y="1806497"/>
                  <a:pt x="0" y="1761586"/>
                  <a:pt x="0" y="1706136"/>
                </a:cubicBezTo>
                <a:lnTo>
                  <a:pt x="0" y="1304692"/>
                </a:lnTo>
              </a:path>
            </a:pathLst>
          </a:custGeom>
          <a:noFill/>
          <a:ln w="12544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6541426" y="3588828"/>
            <a:ext cx="2494413" cy="2946248"/>
          </a:xfrm>
          <a:custGeom>
            <a:avLst/>
            <a:gdLst/>
            <a:ahLst/>
            <a:cxnLst/>
            <a:rect l="0" t="0" r="0" b="0"/>
            <a:pathLst>
              <a:path w="1605775" h="2007219">
                <a:moveTo>
                  <a:pt x="1505414" y="301082"/>
                </a:moveTo>
                <a:lnTo>
                  <a:pt x="1505414" y="0"/>
                </a:lnTo>
                <a:lnTo>
                  <a:pt x="1513778" y="0"/>
                </a:lnTo>
                <a:cubicBezTo>
                  <a:pt x="1564586" y="0"/>
                  <a:pt x="1605775" y="41188"/>
                  <a:pt x="1605775" y="91997"/>
                </a:cubicBezTo>
                <a:lnTo>
                  <a:pt x="1605775" y="301082"/>
                </a:lnTo>
                <a:moveTo>
                  <a:pt x="0" y="301082"/>
                </a:moveTo>
                <a:lnTo>
                  <a:pt x="0" y="91997"/>
                </a:lnTo>
                <a:cubicBezTo>
                  <a:pt x="0" y="41188"/>
                  <a:pt x="41188" y="0"/>
                  <a:pt x="91997" y="0"/>
                </a:cubicBezTo>
                <a:lnTo>
                  <a:pt x="100360" y="0"/>
                </a:lnTo>
                <a:lnTo>
                  <a:pt x="100360" y="301082"/>
                </a:lnTo>
                <a:moveTo>
                  <a:pt x="1605775" y="1304692"/>
                </a:moveTo>
                <a:lnTo>
                  <a:pt x="1605775" y="301082"/>
                </a:lnTo>
                <a:moveTo>
                  <a:pt x="1505414" y="301082"/>
                </a:moveTo>
                <a:lnTo>
                  <a:pt x="1505414" y="1304692"/>
                </a:lnTo>
                <a:moveTo>
                  <a:pt x="100360" y="301082"/>
                </a:moveTo>
                <a:lnTo>
                  <a:pt x="100360" y="1304692"/>
                </a:lnTo>
                <a:moveTo>
                  <a:pt x="0" y="301082"/>
                </a:moveTo>
                <a:lnTo>
                  <a:pt x="0" y="1304692"/>
                </a:lnTo>
                <a:moveTo>
                  <a:pt x="100360" y="1304692"/>
                </a:moveTo>
                <a:lnTo>
                  <a:pt x="100360" y="1605775"/>
                </a:lnTo>
                <a:lnTo>
                  <a:pt x="518949" y="1605775"/>
                </a:lnTo>
                <a:cubicBezTo>
                  <a:pt x="560265" y="1488855"/>
                  <a:pt x="671833" y="1405053"/>
                  <a:pt x="802887" y="1405053"/>
                </a:cubicBezTo>
                <a:cubicBezTo>
                  <a:pt x="933942" y="1405053"/>
                  <a:pt x="1045510" y="1488855"/>
                  <a:pt x="1086825" y="1605775"/>
                </a:cubicBezTo>
                <a:lnTo>
                  <a:pt x="1505414" y="1605775"/>
                </a:lnTo>
                <a:lnTo>
                  <a:pt x="1505414" y="1304692"/>
                </a:lnTo>
                <a:moveTo>
                  <a:pt x="1605775" y="1304692"/>
                </a:moveTo>
                <a:lnTo>
                  <a:pt x="1605775" y="1706136"/>
                </a:lnTo>
                <a:cubicBezTo>
                  <a:pt x="1605775" y="1761586"/>
                  <a:pt x="1560864" y="1806497"/>
                  <a:pt x="1505414" y="1806497"/>
                </a:cubicBezTo>
                <a:lnTo>
                  <a:pt x="1086825" y="1806497"/>
                </a:lnTo>
                <a:cubicBezTo>
                  <a:pt x="1045510" y="1923418"/>
                  <a:pt x="933942" y="2007219"/>
                  <a:pt x="802887" y="2007219"/>
                </a:cubicBezTo>
                <a:cubicBezTo>
                  <a:pt x="671833" y="2007219"/>
                  <a:pt x="560265" y="1923418"/>
                  <a:pt x="518949" y="1806497"/>
                </a:cubicBezTo>
                <a:lnTo>
                  <a:pt x="100360" y="1806497"/>
                </a:lnTo>
                <a:cubicBezTo>
                  <a:pt x="44911" y="1806497"/>
                  <a:pt x="0" y="1761586"/>
                  <a:pt x="0" y="1706136"/>
                </a:cubicBezTo>
                <a:lnTo>
                  <a:pt x="0" y="1304692"/>
                </a:lnTo>
              </a:path>
            </a:pathLst>
          </a:custGeom>
          <a:noFill/>
          <a:ln w="12544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9413722" y="3661980"/>
            <a:ext cx="2437446" cy="2799944"/>
          </a:xfrm>
          <a:custGeom>
            <a:avLst/>
            <a:gdLst/>
            <a:ahLst/>
            <a:cxnLst/>
            <a:rect l="0" t="0" r="0" b="0"/>
            <a:pathLst>
              <a:path w="1605775" h="2007219">
                <a:moveTo>
                  <a:pt x="1505414" y="301082"/>
                </a:moveTo>
                <a:lnTo>
                  <a:pt x="1505414" y="0"/>
                </a:lnTo>
                <a:lnTo>
                  <a:pt x="1513778" y="0"/>
                </a:lnTo>
                <a:cubicBezTo>
                  <a:pt x="1564586" y="0"/>
                  <a:pt x="1605775" y="41188"/>
                  <a:pt x="1605775" y="91997"/>
                </a:cubicBezTo>
                <a:lnTo>
                  <a:pt x="1605775" y="301082"/>
                </a:lnTo>
                <a:moveTo>
                  <a:pt x="0" y="301082"/>
                </a:moveTo>
                <a:lnTo>
                  <a:pt x="0" y="91997"/>
                </a:lnTo>
                <a:cubicBezTo>
                  <a:pt x="0" y="41188"/>
                  <a:pt x="41188" y="0"/>
                  <a:pt x="91997" y="0"/>
                </a:cubicBezTo>
                <a:lnTo>
                  <a:pt x="100360" y="0"/>
                </a:lnTo>
                <a:lnTo>
                  <a:pt x="100360" y="301082"/>
                </a:lnTo>
                <a:moveTo>
                  <a:pt x="1605775" y="1304692"/>
                </a:moveTo>
                <a:lnTo>
                  <a:pt x="1605775" y="301082"/>
                </a:lnTo>
                <a:moveTo>
                  <a:pt x="1505414" y="301082"/>
                </a:moveTo>
                <a:lnTo>
                  <a:pt x="1505414" y="1304692"/>
                </a:lnTo>
                <a:moveTo>
                  <a:pt x="100360" y="301082"/>
                </a:moveTo>
                <a:lnTo>
                  <a:pt x="100360" y="1304692"/>
                </a:lnTo>
                <a:moveTo>
                  <a:pt x="0" y="301082"/>
                </a:moveTo>
                <a:lnTo>
                  <a:pt x="0" y="1304692"/>
                </a:lnTo>
                <a:moveTo>
                  <a:pt x="100360" y="1304692"/>
                </a:moveTo>
                <a:lnTo>
                  <a:pt x="100360" y="1605775"/>
                </a:lnTo>
                <a:lnTo>
                  <a:pt x="518949" y="1605775"/>
                </a:lnTo>
                <a:cubicBezTo>
                  <a:pt x="560265" y="1488855"/>
                  <a:pt x="671833" y="1405053"/>
                  <a:pt x="802887" y="1405053"/>
                </a:cubicBezTo>
                <a:cubicBezTo>
                  <a:pt x="933942" y="1405053"/>
                  <a:pt x="1045510" y="1488855"/>
                  <a:pt x="1086825" y="1605775"/>
                </a:cubicBezTo>
                <a:lnTo>
                  <a:pt x="1505414" y="1605775"/>
                </a:lnTo>
                <a:lnTo>
                  <a:pt x="1505414" y="1304692"/>
                </a:lnTo>
                <a:moveTo>
                  <a:pt x="1605775" y="1304692"/>
                </a:moveTo>
                <a:lnTo>
                  <a:pt x="1605775" y="1706136"/>
                </a:lnTo>
                <a:cubicBezTo>
                  <a:pt x="1605775" y="1761586"/>
                  <a:pt x="1560864" y="1806497"/>
                  <a:pt x="1505414" y="1806497"/>
                </a:cubicBezTo>
                <a:lnTo>
                  <a:pt x="1086825" y="1806497"/>
                </a:lnTo>
                <a:cubicBezTo>
                  <a:pt x="1045510" y="1923418"/>
                  <a:pt x="933942" y="2007219"/>
                  <a:pt x="802887" y="2007219"/>
                </a:cubicBezTo>
                <a:cubicBezTo>
                  <a:pt x="671833" y="2007219"/>
                  <a:pt x="560265" y="1923418"/>
                  <a:pt x="518949" y="1806497"/>
                </a:cubicBezTo>
                <a:lnTo>
                  <a:pt x="100360" y="1806497"/>
                </a:lnTo>
                <a:cubicBezTo>
                  <a:pt x="44911" y="1806497"/>
                  <a:pt x="0" y="1761586"/>
                  <a:pt x="0" y="1706136"/>
                </a:cubicBezTo>
                <a:lnTo>
                  <a:pt x="0" y="1304692"/>
                </a:lnTo>
              </a:path>
            </a:pathLst>
          </a:custGeom>
          <a:noFill/>
          <a:ln w="12544">
            <a:solidFill>
              <a:srgbClr val="DE58A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extBox 5"/>
          <p:cNvSpPr txBox="1"/>
          <p:nvPr/>
        </p:nvSpPr>
        <p:spPr>
          <a:xfrm>
            <a:off x="4216118" y="393700"/>
            <a:ext cx="3797514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3600" b="1" dirty="0">
                <a:solidFill>
                  <a:srgbClr val="484848"/>
                </a:solidFill>
                <a:latin typeface="Roboto"/>
              </a:rPr>
              <a:t>Project Objectives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5372" y="3556219"/>
            <a:ext cx="1455527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>
                <a:solidFill>
                  <a:srgbClr val="E0CB15"/>
                </a:solidFill>
                <a:latin typeface="Roboto"/>
              </a:rPr>
              <a:t>FHIR
Questionnaire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4430" y="3588828"/>
            <a:ext cx="1585370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>
                <a:solidFill>
                  <a:srgbClr val="DE8431"/>
                </a:solidFill>
                <a:latin typeface="Roboto"/>
              </a:rPr>
              <a:t>Semantic
Interoperability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121424" y="3588828"/>
            <a:ext cx="1144544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>
                <a:solidFill>
                  <a:srgbClr val="E55753"/>
                </a:solidFill>
                <a:latin typeface="Roboto"/>
              </a:rPr>
              <a:t>Resource
Generation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006795" y="3588828"/>
            <a:ext cx="1168589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>
                <a:solidFill>
                  <a:srgbClr val="DE58A9"/>
                </a:solidFill>
                <a:latin typeface="Roboto"/>
              </a:rPr>
              <a:t>Reusable
Framework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85372" y="4273329"/>
            <a:ext cx="1411160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400" dirty="0">
                <a:solidFill>
                  <a:srgbClr val="E0CB15"/>
                </a:solidFill>
                <a:latin typeface="Roboto"/>
              </a:rPr>
              <a:t>Design a FHIR-
compliant digital
questionnaire for
hypertension.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31950" y="4421043"/>
            <a:ext cx="1670330" cy="8617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dirty="0">
                <a:solidFill>
                  <a:srgbClr val="DE8431"/>
                </a:solidFill>
                <a:latin typeface="Roboto"/>
              </a:rPr>
              <a:t>Ensure semantic
interoperability using
custom profiles and
value bindings.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81520" y="4421043"/>
            <a:ext cx="1614224" cy="8617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dirty="0">
                <a:solidFill>
                  <a:srgbClr val="E55753"/>
                </a:solidFill>
                <a:latin typeface="Roboto"/>
              </a:rPr>
              <a:t>Implement
automated resource
generation and
validation.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934337" y="4392676"/>
            <a:ext cx="1396216" cy="86177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dirty="0">
                <a:solidFill>
                  <a:srgbClr val="DE58A9"/>
                </a:solidFill>
                <a:latin typeface="Roboto"/>
              </a:rPr>
              <a:t>Create a reusable
digital health
framework for
Nepal’s context</a:t>
            </a:r>
            <a:r>
              <a:rPr sz="1200" dirty="0">
                <a:solidFill>
                  <a:srgbClr val="DE58A9"/>
                </a:solidFill>
                <a:latin typeface="Roboto"/>
              </a:rPr>
              <a:t>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901950" y="5989608"/>
            <a:ext cx="232195" cy="47231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900" b="1" dirty="0">
                <a:solidFill>
                  <a:srgbClr val="E0CB15"/>
                </a:solidFill>
                <a:latin typeface="Roboto"/>
              </a:rPr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51017" y="5999040"/>
            <a:ext cx="232195" cy="47231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900" b="1" dirty="0">
                <a:solidFill>
                  <a:srgbClr val="DE8431"/>
                </a:solidFill>
                <a:latin typeface="Roboto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72534" y="5953086"/>
            <a:ext cx="232195" cy="47231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900" b="1">
                <a:solidFill>
                  <a:srgbClr val="E55753"/>
                </a:solidFill>
                <a:latin typeface="Roboto"/>
              </a:rPr>
              <a:t>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74991" y="5891649"/>
            <a:ext cx="232195" cy="47231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900" b="1" dirty="0">
                <a:solidFill>
                  <a:srgbClr val="DE58A9"/>
                </a:solidFill>
                <a:latin typeface="Roboto"/>
              </a:rPr>
              <a:t>4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1343642" y="1491435"/>
            <a:ext cx="1352889" cy="1533346"/>
          </a:xfrm>
          <a:custGeom>
            <a:avLst/>
            <a:gdLst/>
            <a:ahLst/>
            <a:cxnLst/>
            <a:rect l="0" t="0" r="0" b="0"/>
            <a:pathLst>
              <a:path w="947801" h="940884">
                <a:moveTo>
                  <a:pt x="353688" y="940884"/>
                </a:moveTo>
                <a:lnTo>
                  <a:pt x="125451" y="940884"/>
                </a:lnTo>
                <a:cubicBezTo>
                  <a:pt x="56166" y="940884"/>
                  <a:pt x="0" y="884717"/>
                  <a:pt x="0" y="815432"/>
                </a:cubicBezTo>
                <a:lnTo>
                  <a:pt x="0" y="125451"/>
                </a:lnTo>
                <a:cubicBezTo>
                  <a:pt x="0" y="56166"/>
                  <a:pt x="56166" y="0"/>
                  <a:pt x="125451" y="0"/>
                </a:cubicBezTo>
                <a:lnTo>
                  <a:pt x="479140" y="0"/>
                </a:lnTo>
                <a:cubicBezTo>
                  <a:pt x="548424" y="0"/>
                  <a:pt x="604591" y="56166"/>
                  <a:pt x="604591" y="125451"/>
                </a:cubicBezTo>
                <a:lnTo>
                  <a:pt x="604591" y="522713"/>
                </a:lnTo>
                <a:moveTo>
                  <a:pt x="353688" y="773615"/>
                </a:moveTo>
                <a:lnTo>
                  <a:pt x="0" y="773615"/>
                </a:lnTo>
                <a:moveTo>
                  <a:pt x="123694" y="292719"/>
                </a:moveTo>
                <a:lnTo>
                  <a:pt x="249146" y="292719"/>
                </a:lnTo>
                <a:lnTo>
                  <a:pt x="249146" y="167268"/>
                </a:lnTo>
                <a:lnTo>
                  <a:pt x="123694" y="167268"/>
                </a:lnTo>
                <a:close/>
                <a:moveTo>
                  <a:pt x="123694" y="564530"/>
                </a:moveTo>
                <a:lnTo>
                  <a:pt x="249146" y="564530"/>
                </a:lnTo>
                <a:lnTo>
                  <a:pt x="249146" y="439079"/>
                </a:lnTo>
                <a:lnTo>
                  <a:pt x="123694" y="439079"/>
                </a:lnTo>
                <a:close/>
                <a:moveTo>
                  <a:pt x="376353" y="229993"/>
                </a:moveTo>
                <a:lnTo>
                  <a:pt x="459987" y="229993"/>
                </a:lnTo>
                <a:moveTo>
                  <a:pt x="459987" y="501804"/>
                </a:moveTo>
                <a:lnTo>
                  <a:pt x="376353" y="501804"/>
                </a:lnTo>
                <a:moveTo>
                  <a:pt x="612954" y="889281"/>
                </a:moveTo>
                <a:lnTo>
                  <a:pt x="437323" y="939462"/>
                </a:lnTo>
                <a:lnTo>
                  <a:pt x="487503" y="763830"/>
                </a:lnTo>
                <a:lnTo>
                  <a:pt x="787708" y="463625"/>
                </a:lnTo>
                <a:cubicBezTo>
                  <a:pt x="822350" y="428983"/>
                  <a:pt x="878516" y="428983"/>
                  <a:pt x="913159" y="463625"/>
                </a:cubicBezTo>
                <a:cubicBezTo>
                  <a:pt x="947801" y="498268"/>
                  <a:pt x="947801" y="554434"/>
                  <a:pt x="913159" y="589077"/>
                </a:cubicBezTo>
                <a:close/>
                <a:moveTo>
                  <a:pt x="875524" y="626712"/>
                </a:moveTo>
                <a:lnTo>
                  <a:pt x="750072" y="501261"/>
                </a:lnTo>
                <a:moveTo>
                  <a:pt x="612954" y="889281"/>
                </a:moveTo>
                <a:lnTo>
                  <a:pt x="487503" y="763830"/>
                </a:lnTo>
              </a:path>
            </a:pathLst>
          </a:custGeom>
          <a:noFill/>
          <a:ln w="12544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ounded Rectangle 19"/>
          <p:cNvSpPr/>
          <p:nvPr/>
        </p:nvSpPr>
        <p:spPr>
          <a:xfrm>
            <a:off x="3822445" y="1491435"/>
            <a:ext cx="1601333" cy="1553655"/>
          </a:xfrm>
          <a:custGeom>
            <a:avLst/>
            <a:gdLst/>
            <a:ahLst/>
            <a:cxnLst/>
            <a:rect l="0" t="0" r="0" b="0"/>
            <a:pathLst>
              <a:path w="961792" h="961792">
                <a:moveTo>
                  <a:pt x="0" y="480896"/>
                </a:moveTo>
                <a:cubicBezTo>
                  <a:pt x="0" y="215304"/>
                  <a:pt x="215304" y="0"/>
                  <a:pt x="480896" y="0"/>
                </a:cubicBezTo>
                <a:cubicBezTo>
                  <a:pt x="746488" y="0"/>
                  <a:pt x="961792" y="215304"/>
                  <a:pt x="961792" y="480896"/>
                </a:cubicBezTo>
                <a:cubicBezTo>
                  <a:pt x="961792" y="746488"/>
                  <a:pt x="746488" y="961792"/>
                  <a:pt x="480896" y="961792"/>
                </a:cubicBezTo>
                <a:cubicBezTo>
                  <a:pt x="215304" y="961792"/>
                  <a:pt x="0" y="746488"/>
                  <a:pt x="0" y="480896"/>
                </a:cubicBezTo>
                <a:moveTo>
                  <a:pt x="218285" y="288537"/>
                </a:moveTo>
                <a:cubicBezTo>
                  <a:pt x="200323" y="298464"/>
                  <a:pt x="187952" y="316129"/>
                  <a:pt x="184764" y="336401"/>
                </a:cubicBezTo>
                <a:cubicBezTo>
                  <a:pt x="181576" y="356674"/>
                  <a:pt x="187928" y="377283"/>
                  <a:pt x="201976" y="392244"/>
                </a:cubicBezTo>
                <a:lnTo>
                  <a:pt x="254247" y="447024"/>
                </a:lnTo>
                <a:cubicBezTo>
                  <a:pt x="271789" y="466198"/>
                  <a:pt x="271789" y="495593"/>
                  <a:pt x="254247" y="514768"/>
                </a:cubicBezTo>
                <a:lnTo>
                  <a:pt x="203231" y="569548"/>
                </a:lnTo>
                <a:cubicBezTo>
                  <a:pt x="183068" y="590674"/>
                  <a:pt x="179166" y="622531"/>
                  <a:pt x="193634" y="647898"/>
                </a:cubicBezTo>
                <a:cubicBezTo>
                  <a:pt x="208102" y="673266"/>
                  <a:pt x="237508" y="686126"/>
                  <a:pt x="265956" y="679527"/>
                </a:cubicBezTo>
                <a:lnTo>
                  <a:pt x="339136" y="662382"/>
                </a:lnTo>
                <a:cubicBezTo>
                  <a:pt x="364398" y="656668"/>
                  <a:pt x="389779" y="671458"/>
                  <a:pt x="397262" y="696254"/>
                </a:cubicBezTo>
                <a:lnTo>
                  <a:pt x="418588" y="768179"/>
                </a:lnTo>
                <a:cubicBezTo>
                  <a:pt x="427540" y="795228"/>
                  <a:pt x="452822" y="813493"/>
                  <a:pt x="481314" y="813493"/>
                </a:cubicBezTo>
                <a:cubicBezTo>
                  <a:pt x="509806" y="813493"/>
                  <a:pt x="535088" y="795228"/>
                  <a:pt x="544040" y="768179"/>
                </a:cubicBezTo>
                <a:lnTo>
                  <a:pt x="554912" y="731798"/>
                </a:lnTo>
                <a:moveTo>
                  <a:pt x="731798" y="540694"/>
                </a:moveTo>
                <a:lnTo>
                  <a:pt x="707544" y="514768"/>
                </a:lnTo>
                <a:cubicBezTo>
                  <a:pt x="690003" y="495593"/>
                  <a:pt x="690003" y="466198"/>
                  <a:pt x="707544" y="447024"/>
                </a:cubicBezTo>
                <a:lnTo>
                  <a:pt x="758561" y="392244"/>
                </a:lnTo>
                <a:cubicBezTo>
                  <a:pt x="778724" y="371118"/>
                  <a:pt x="782626" y="339261"/>
                  <a:pt x="768157" y="313894"/>
                </a:cubicBezTo>
                <a:cubicBezTo>
                  <a:pt x="753689" y="288526"/>
                  <a:pt x="724284" y="275666"/>
                  <a:pt x="695836" y="282265"/>
                </a:cubicBezTo>
                <a:lnTo>
                  <a:pt x="622656" y="299410"/>
                </a:lnTo>
                <a:cubicBezTo>
                  <a:pt x="597394" y="305124"/>
                  <a:pt x="572013" y="290334"/>
                  <a:pt x="564530" y="265538"/>
                </a:cubicBezTo>
                <a:lnTo>
                  <a:pt x="544040" y="193194"/>
                </a:lnTo>
                <a:cubicBezTo>
                  <a:pt x="535942" y="165143"/>
                  <a:pt x="510090" y="145968"/>
                  <a:pt x="480896" y="146359"/>
                </a:cubicBezTo>
                <a:moveTo>
                  <a:pt x="528567" y="521040"/>
                </a:moveTo>
                <a:lnTo>
                  <a:pt x="688309" y="656528"/>
                </a:lnTo>
                <a:moveTo>
                  <a:pt x="418588" y="480896"/>
                </a:moveTo>
                <a:cubicBezTo>
                  <a:pt x="418588" y="515307"/>
                  <a:pt x="446484" y="543203"/>
                  <a:pt x="480896" y="543203"/>
                </a:cubicBezTo>
                <a:cubicBezTo>
                  <a:pt x="515307" y="543203"/>
                  <a:pt x="543203" y="515307"/>
                  <a:pt x="543203" y="480896"/>
                </a:cubicBezTo>
                <a:cubicBezTo>
                  <a:pt x="543203" y="446484"/>
                  <a:pt x="515307" y="418588"/>
                  <a:pt x="480896" y="418588"/>
                </a:cubicBezTo>
                <a:cubicBezTo>
                  <a:pt x="446484" y="418588"/>
                  <a:pt x="418588" y="446484"/>
                  <a:pt x="418588" y="480896"/>
                </a:cubicBezTo>
                <a:moveTo>
                  <a:pt x="452042" y="425697"/>
                </a:moveTo>
                <a:lnTo>
                  <a:pt x="383462" y="264702"/>
                </a:lnTo>
                <a:moveTo>
                  <a:pt x="415243" y="181904"/>
                </a:moveTo>
                <a:cubicBezTo>
                  <a:pt x="394958" y="155994"/>
                  <a:pt x="368505" y="135579"/>
                  <a:pt x="338300" y="122524"/>
                </a:cubicBezTo>
                <a:cubicBezTo>
                  <a:pt x="332612" y="119815"/>
                  <a:pt x="326006" y="119815"/>
                  <a:pt x="320318" y="122524"/>
                </a:cubicBezTo>
                <a:cubicBezTo>
                  <a:pt x="314485" y="125057"/>
                  <a:pt x="310160" y="130156"/>
                  <a:pt x="308610" y="136323"/>
                </a:cubicBezTo>
                <a:cubicBezTo>
                  <a:pt x="297974" y="167361"/>
                  <a:pt x="295243" y="200562"/>
                  <a:pt x="300664" y="232921"/>
                </a:cubicBezTo>
                <a:cubicBezTo>
                  <a:pt x="309468" y="253871"/>
                  <a:pt x="328915" y="268421"/>
                  <a:pt x="351498" y="270955"/>
                </a:cubicBezTo>
                <a:cubicBezTo>
                  <a:pt x="374081" y="273488"/>
                  <a:pt x="396269" y="263609"/>
                  <a:pt x="409496" y="245131"/>
                </a:cubicBezTo>
                <a:cubicBezTo>
                  <a:pt x="422724" y="226652"/>
                  <a:pt x="424922" y="202464"/>
                  <a:pt x="415243" y="181904"/>
                </a:cubicBezTo>
                <a:close/>
                <a:moveTo>
                  <a:pt x="757307" y="737653"/>
                </a:moveTo>
                <a:cubicBezTo>
                  <a:pt x="763829" y="738156"/>
                  <a:pt x="770199" y="735514"/>
                  <a:pt x="774452" y="730544"/>
                </a:cubicBezTo>
                <a:cubicBezTo>
                  <a:pt x="778664" y="725410"/>
                  <a:pt x="780352" y="718657"/>
                  <a:pt x="779051" y="712144"/>
                </a:cubicBezTo>
                <a:lnTo>
                  <a:pt x="764416" y="647746"/>
                </a:lnTo>
                <a:cubicBezTo>
                  <a:pt x="762696" y="641126"/>
                  <a:pt x="759059" y="635161"/>
                  <a:pt x="753961" y="630601"/>
                </a:cubicBezTo>
                <a:cubicBezTo>
                  <a:pt x="740555" y="619807"/>
                  <a:pt x="721030" y="621464"/>
                  <a:pt x="709635" y="634365"/>
                </a:cubicBezTo>
                <a:lnTo>
                  <a:pt x="667818" y="682454"/>
                </a:lnTo>
                <a:cubicBezTo>
                  <a:pt x="657978" y="695242"/>
                  <a:pt x="659616" y="713445"/>
                  <a:pt x="671582" y="724271"/>
                </a:cubicBezTo>
                <a:cubicBezTo>
                  <a:pt x="676686" y="728791"/>
                  <a:pt x="683173" y="731445"/>
                  <a:pt x="689981" y="731798"/>
                </a:cubicBezTo>
                <a:close/>
              </a:path>
            </a:pathLst>
          </a:custGeom>
          <a:noFill/>
          <a:ln w="12544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ounded Rectangle 20"/>
          <p:cNvSpPr/>
          <p:nvPr/>
        </p:nvSpPr>
        <p:spPr>
          <a:xfrm>
            <a:off x="6643733" y="1454239"/>
            <a:ext cx="1618747" cy="1570542"/>
          </a:xfrm>
          <a:custGeom>
            <a:avLst/>
            <a:gdLst/>
            <a:ahLst/>
            <a:cxnLst/>
            <a:rect l="0" t="0" r="0" b="0"/>
            <a:pathLst>
              <a:path w="972251" h="972246">
                <a:moveTo>
                  <a:pt x="516445" y="896976"/>
                </a:moveTo>
                <a:lnTo>
                  <a:pt x="516445" y="591711"/>
                </a:lnTo>
                <a:cubicBezTo>
                  <a:pt x="516445" y="549894"/>
                  <a:pt x="549898" y="516440"/>
                  <a:pt x="591715" y="516440"/>
                </a:cubicBezTo>
                <a:lnTo>
                  <a:pt x="896980" y="516440"/>
                </a:lnTo>
                <a:cubicBezTo>
                  <a:pt x="938797" y="516440"/>
                  <a:pt x="972251" y="549894"/>
                  <a:pt x="972251" y="591711"/>
                </a:cubicBezTo>
                <a:lnTo>
                  <a:pt x="972251" y="896976"/>
                </a:lnTo>
                <a:cubicBezTo>
                  <a:pt x="972251" y="938793"/>
                  <a:pt x="938797" y="972246"/>
                  <a:pt x="896980" y="972246"/>
                </a:cubicBezTo>
                <a:lnTo>
                  <a:pt x="591715" y="972246"/>
                </a:lnTo>
                <a:cubicBezTo>
                  <a:pt x="549898" y="972246"/>
                  <a:pt x="516445" y="938793"/>
                  <a:pt x="516445" y="896976"/>
                </a:cubicBezTo>
                <a:close/>
                <a:moveTo>
                  <a:pt x="0" y="0"/>
                </a:moveTo>
                <a:moveTo>
                  <a:pt x="516445" y="817523"/>
                </a:moveTo>
                <a:lnTo>
                  <a:pt x="972251" y="817523"/>
                </a:lnTo>
                <a:moveTo>
                  <a:pt x="821709" y="972246"/>
                </a:moveTo>
                <a:lnTo>
                  <a:pt x="821709" y="817523"/>
                </a:lnTo>
                <a:moveTo>
                  <a:pt x="666986" y="972246"/>
                </a:moveTo>
                <a:lnTo>
                  <a:pt x="666986" y="817523"/>
                </a:lnTo>
                <a:moveTo>
                  <a:pt x="746438" y="433199"/>
                </a:moveTo>
                <a:lnTo>
                  <a:pt x="746438" y="516181"/>
                </a:lnTo>
                <a:moveTo>
                  <a:pt x="746438" y="432806"/>
                </a:moveTo>
                <a:cubicBezTo>
                  <a:pt x="704868" y="432806"/>
                  <a:pt x="671168" y="399106"/>
                  <a:pt x="671168" y="357535"/>
                </a:cubicBezTo>
                <a:cubicBezTo>
                  <a:pt x="671168" y="315965"/>
                  <a:pt x="704868" y="282265"/>
                  <a:pt x="746438" y="282265"/>
                </a:cubicBezTo>
                <a:cubicBezTo>
                  <a:pt x="788013" y="282265"/>
                  <a:pt x="821709" y="315965"/>
                  <a:pt x="821709" y="357535"/>
                </a:cubicBezTo>
                <a:cubicBezTo>
                  <a:pt x="821709" y="399106"/>
                  <a:pt x="788013" y="432806"/>
                  <a:pt x="746438" y="432806"/>
                </a:cubicBezTo>
                <a:close/>
                <a:moveTo>
                  <a:pt x="353356" y="738472"/>
                </a:moveTo>
                <a:cubicBezTo>
                  <a:pt x="286449" y="713382"/>
                  <a:pt x="198633" y="692474"/>
                  <a:pt x="85727" y="684110"/>
                </a:cubicBezTo>
                <a:cubicBezTo>
                  <a:pt x="52273" y="684110"/>
                  <a:pt x="31364" y="654838"/>
                  <a:pt x="31364" y="625566"/>
                </a:cubicBezTo>
                <a:lnTo>
                  <a:pt x="31364" y="90306"/>
                </a:lnTo>
                <a:cubicBezTo>
                  <a:pt x="31364" y="56852"/>
                  <a:pt x="60636" y="27580"/>
                  <a:pt x="94090" y="31762"/>
                </a:cubicBezTo>
                <a:cubicBezTo>
                  <a:pt x="357538" y="44307"/>
                  <a:pt x="482987" y="153031"/>
                  <a:pt x="482987" y="211575"/>
                </a:cubicBezTo>
                <a:moveTo>
                  <a:pt x="482991" y="211575"/>
                </a:moveTo>
                <a:cubicBezTo>
                  <a:pt x="482991" y="153031"/>
                  <a:pt x="608442" y="44307"/>
                  <a:pt x="871890" y="31762"/>
                </a:cubicBezTo>
                <a:cubicBezTo>
                  <a:pt x="905343" y="27580"/>
                  <a:pt x="934615" y="56852"/>
                  <a:pt x="934615" y="90306"/>
                </a:cubicBezTo>
                <a:lnTo>
                  <a:pt x="934615" y="324481"/>
                </a:lnTo>
                <a:moveTo>
                  <a:pt x="482987" y="211575"/>
                </a:moveTo>
                <a:lnTo>
                  <a:pt x="482987" y="366298"/>
                </a:lnTo>
                <a:moveTo>
                  <a:pt x="688438" y="683307"/>
                </a:moveTo>
                <a:cubicBezTo>
                  <a:pt x="688438" y="659990"/>
                  <a:pt x="669537" y="641085"/>
                  <a:pt x="646215" y="641085"/>
                </a:cubicBezTo>
                <a:cubicBezTo>
                  <a:pt x="622898" y="641085"/>
                  <a:pt x="603993" y="659990"/>
                  <a:pt x="603993" y="683307"/>
                </a:cubicBezTo>
                <a:cubicBezTo>
                  <a:pt x="603993" y="706629"/>
                  <a:pt x="622898" y="725530"/>
                  <a:pt x="646215" y="725530"/>
                </a:cubicBezTo>
                <a:cubicBezTo>
                  <a:pt x="669537" y="725530"/>
                  <a:pt x="688438" y="706629"/>
                  <a:pt x="688438" y="683307"/>
                </a:cubicBezTo>
                <a:close/>
                <a:moveTo>
                  <a:pt x="888888" y="683307"/>
                </a:moveTo>
                <a:cubicBezTo>
                  <a:pt x="888888" y="659990"/>
                  <a:pt x="869983" y="641085"/>
                  <a:pt x="846666" y="641085"/>
                </a:cubicBezTo>
                <a:cubicBezTo>
                  <a:pt x="823344" y="641085"/>
                  <a:pt x="804443" y="659990"/>
                  <a:pt x="804443" y="683307"/>
                </a:cubicBezTo>
                <a:cubicBezTo>
                  <a:pt x="804443" y="706629"/>
                  <a:pt x="823344" y="725530"/>
                  <a:pt x="846666" y="725530"/>
                </a:cubicBezTo>
                <a:cubicBezTo>
                  <a:pt x="869983" y="725530"/>
                  <a:pt x="888888" y="706629"/>
                  <a:pt x="888888" y="683307"/>
                </a:cubicBezTo>
                <a:close/>
              </a:path>
            </a:pathLst>
          </a:custGeom>
          <a:noFill/>
          <a:ln w="12544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ounded Rectangle 21"/>
          <p:cNvSpPr/>
          <p:nvPr/>
        </p:nvSpPr>
        <p:spPr>
          <a:xfrm>
            <a:off x="9703673" y="1466060"/>
            <a:ext cx="1566522" cy="1558721"/>
          </a:xfrm>
          <a:custGeom>
            <a:avLst/>
            <a:gdLst/>
            <a:ahLst/>
            <a:cxnLst/>
            <a:rect l="0" t="0" r="0" b="0"/>
            <a:pathLst>
              <a:path w="940884" h="964928">
                <a:moveTo>
                  <a:pt x="878158" y="412943"/>
                </a:moveTo>
                <a:lnTo>
                  <a:pt x="878158" y="776664"/>
                </a:lnTo>
                <a:moveTo>
                  <a:pt x="62725" y="776405"/>
                </a:moveTo>
                <a:lnTo>
                  <a:pt x="62725" y="274947"/>
                </a:lnTo>
                <a:cubicBezTo>
                  <a:pt x="62725" y="241493"/>
                  <a:pt x="91997" y="212221"/>
                  <a:pt x="125451" y="212221"/>
                </a:cubicBezTo>
                <a:lnTo>
                  <a:pt x="510168" y="212221"/>
                </a:lnTo>
                <a:moveTo>
                  <a:pt x="940884" y="776752"/>
                </a:moveTo>
                <a:lnTo>
                  <a:pt x="940884" y="839477"/>
                </a:lnTo>
                <a:cubicBezTo>
                  <a:pt x="940884" y="910566"/>
                  <a:pt x="886521" y="964928"/>
                  <a:pt x="815432" y="964928"/>
                </a:cubicBezTo>
                <a:lnTo>
                  <a:pt x="125451" y="964928"/>
                </a:lnTo>
                <a:cubicBezTo>
                  <a:pt x="54362" y="964928"/>
                  <a:pt x="0" y="910566"/>
                  <a:pt x="0" y="839477"/>
                </a:cubicBezTo>
                <a:lnTo>
                  <a:pt x="0" y="776752"/>
                </a:lnTo>
                <a:lnTo>
                  <a:pt x="347082" y="776752"/>
                </a:lnTo>
                <a:cubicBezTo>
                  <a:pt x="355445" y="776752"/>
                  <a:pt x="367989" y="780933"/>
                  <a:pt x="372171" y="789297"/>
                </a:cubicBezTo>
                <a:cubicBezTo>
                  <a:pt x="380534" y="797660"/>
                  <a:pt x="388898" y="806024"/>
                  <a:pt x="397262" y="814387"/>
                </a:cubicBezTo>
                <a:cubicBezTo>
                  <a:pt x="455806" y="856204"/>
                  <a:pt x="531076" y="843659"/>
                  <a:pt x="572893" y="789297"/>
                </a:cubicBezTo>
                <a:cubicBezTo>
                  <a:pt x="577075" y="780933"/>
                  <a:pt x="589620" y="776752"/>
                  <a:pt x="597984" y="776752"/>
                </a:cubicBezTo>
                <a:close/>
                <a:moveTo>
                  <a:pt x="627256" y="525853"/>
                </a:moveTo>
                <a:cubicBezTo>
                  <a:pt x="627256" y="546762"/>
                  <a:pt x="610529" y="559307"/>
                  <a:pt x="593802" y="559307"/>
                </a:cubicBezTo>
                <a:lnTo>
                  <a:pt x="531076" y="559307"/>
                </a:lnTo>
                <a:lnTo>
                  <a:pt x="531076" y="622033"/>
                </a:lnTo>
                <a:cubicBezTo>
                  <a:pt x="531076" y="642941"/>
                  <a:pt x="514350" y="655490"/>
                  <a:pt x="497623" y="655490"/>
                </a:cubicBezTo>
                <a:lnTo>
                  <a:pt x="434897" y="655490"/>
                </a:lnTo>
                <a:cubicBezTo>
                  <a:pt x="413989" y="655490"/>
                  <a:pt x="401443" y="638759"/>
                  <a:pt x="401443" y="622033"/>
                </a:cubicBezTo>
                <a:lnTo>
                  <a:pt x="401443" y="559307"/>
                </a:lnTo>
                <a:lnTo>
                  <a:pt x="338719" y="559307"/>
                </a:lnTo>
                <a:cubicBezTo>
                  <a:pt x="317811" y="559307"/>
                  <a:pt x="305266" y="542580"/>
                  <a:pt x="305266" y="525853"/>
                </a:cubicBezTo>
                <a:lnTo>
                  <a:pt x="305266" y="463128"/>
                </a:lnTo>
                <a:cubicBezTo>
                  <a:pt x="305266" y="442219"/>
                  <a:pt x="321993" y="429674"/>
                  <a:pt x="338719" y="429674"/>
                </a:cubicBezTo>
                <a:lnTo>
                  <a:pt x="401443" y="429674"/>
                </a:lnTo>
                <a:lnTo>
                  <a:pt x="401443" y="366951"/>
                </a:lnTo>
                <a:cubicBezTo>
                  <a:pt x="401443" y="346042"/>
                  <a:pt x="418170" y="333497"/>
                  <a:pt x="434897" y="333497"/>
                </a:cubicBezTo>
                <a:lnTo>
                  <a:pt x="497623" y="333497"/>
                </a:lnTo>
                <a:cubicBezTo>
                  <a:pt x="518531" y="333497"/>
                  <a:pt x="531076" y="350224"/>
                  <a:pt x="531076" y="366951"/>
                </a:cubicBezTo>
                <a:lnTo>
                  <a:pt x="531076" y="429674"/>
                </a:lnTo>
                <a:lnTo>
                  <a:pt x="593802" y="429674"/>
                </a:lnTo>
                <a:cubicBezTo>
                  <a:pt x="614710" y="429674"/>
                  <a:pt x="627256" y="446401"/>
                  <a:pt x="627256" y="463128"/>
                </a:cubicBezTo>
                <a:close/>
                <a:moveTo>
                  <a:pt x="675345" y="183997"/>
                </a:moveTo>
                <a:cubicBezTo>
                  <a:pt x="725526" y="133816"/>
                  <a:pt x="804978" y="133816"/>
                  <a:pt x="850977" y="183997"/>
                </a:cubicBezTo>
                <a:moveTo>
                  <a:pt x="585439" y="96179"/>
                </a:moveTo>
                <a:cubicBezTo>
                  <a:pt x="681618" y="0"/>
                  <a:pt x="840523" y="0"/>
                  <a:pt x="940884" y="96179"/>
                </a:cubicBezTo>
                <a:moveTo>
                  <a:pt x="763161" y="309452"/>
                </a:moveTo>
                <a:cubicBezTo>
                  <a:pt x="753924" y="309452"/>
                  <a:pt x="746434" y="301963"/>
                  <a:pt x="746434" y="292725"/>
                </a:cubicBezTo>
                <a:cubicBezTo>
                  <a:pt x="746434" y="283487"/>
                  <a:pt x="753924" y="275998"/>
                  <a:pt x="763161" y="275998"/>
                </a:cubicBezTo>
                <a:moveTo>
                  <a:pt x="763157" y="275998"/>
                </a:moveTo>
                <a:cubicBezTo>
                  <a:pt x="772394" y="275998"/>
                  <a:pt x="779884" y="283487"/>
                  <a:pt x="779884" y="292725"/>
                </a:cubicBezTo>
                <a:cubicBezTo>
                  <a:pt x="779884" y="301963"/>
                  <a:pt x="772394" y="309452"/>
                  <a:pt x="763157" y="309452"/>
                </a:cubicBezTo>
              </a:path>
            </a:pathLst>
          </a:custGeom>
          <a:noFill/>
          <a:ln w="12544">
            <a:solidFill>
              <a:srgbClr val="DE58A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4BE636-6158-B8DD-3A29-3006FEA5E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044" y="0"/>
            <a:ext cx="1038084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A181E59-80DF-CD80-DA54-59D0F6FE3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12271" y="5736709"/>
            <a:ext cx="11767457" cy="947485"/>
            <a:chOff x="189186" y="3949262"/>
            <a:chExt cx="7851227" cy="567558"/>
          </a:xfrm>
        </p:grpSpPr>
        <p:sp>
          <p:nvSpPr>
            <p:cNvPr id="2" name="Rounded Rectangle 1"/>
            <p:cNvSpPr/>
            <p:nvPr/>
          </p:nvSpPr>
          <p:spPr>
            <a:xfrm>
              <a:off x="189186" y="3949262"/>
              <a:ext cx="7851227" cy="567558"/>
            </a:xfrm>
            <a:custGeom>
              <a:avLst/>
              <a:gdLst/>
              <a:ahLst/>
              <a:cxnLst/>
              <a:rect l="0" t="0" r="0" b="0"/>
              <a:pathLst>
                <a:path w="7851227" h="567558">
                  <a:moveTo>
                    <a:pt x="0" y="0"/>
                  </a:moveTo>
                  <a:lnTo>
                    <a:pt x="7851227" y="0"/>
                  </a:lnTo>
                  <a:lnTo>
                    <a:pt x="7851227" y="567558"/>
                  </a:lnTo>
                  <a:lnTo>
                    <a:pt x="0" y="567558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189186" y="3949262"/>
              <a:ext cx="7851227" cy="567558"/>
            </a:xfrm>
            <a:custGeom>
              <a:avLst/>
              <a:gdLst/>
              <a:ahLst/>
              <a:cxnLst/>
              <a:rect l="0" t="0" r="0" b="0"/>
              <a:pathLst>
                <a:path w="7851227" h="567558">
                  <a:moveTo>
                    <a:pt x="0" y="567558"/>
                  </a:moveTo>
                  <a:lnTo>
                    <a:pt x="7851227" y="567558"/>
                  </a:lnTo>
                  <a:moveTo>
                    <a:pt x="0" y="0"/>
                  </a:moveTo>
                  <a:lnTo>
                    <a:pt x="7851227" y="0"/>
                  </a:lnTo>
                  <a:moveTo>
                    <a:pt x="0" y="283779"/>
                  </a:moveTo>
                  <a:lnTo>
                    <a:pt x="189186" y="283779"/>
                  </a:lnTo>
                  <a:moveTo>
                    <a:pt x="472965" y="283779"/>
                  </a:moveTo>
                  <a:lnTo>
                    <a:pt x="283779" y="283779"/>
                  </a:lnTo>
                  <a:moveTo>
                    <a:pt x="567558" y="283779"/>
                  </a:moveTo>
                  <a:lnTo>
                    <a:pt x="756744" y="283779"/>
                  </a:lnTo>
                  <a:moveTo>
                    <a:pt x="851337" y="283779"/>
                  </a:moveTo>
                  <a:lnTo>
                    <a:pt x="1040524" y="283779"/>
                  </a:lnTo>
                  <a:moveTo>
                    <a:pt x="1135117" y="283779"/>
                  </a:moveTo>
                  <a:lnTo>
                    <a:pt x="1324303" y="283779"/>
                  </a:lnTo>
                  <a:moveTo>
                    <a:pt x="1608082" y="283779"/>
                  </a:moveTo>
                  <a:lnTo>
                    <a:pt x="1418896" y="283779"/>
                  </a:lnTo>
                  <a:moveTo>
                    <a:pt x="1891862" y="283779"/>
                  </a:moveTo>
                  <a:lnTo>
                    <a:pt x="1702675" y="283779"/>
                  </a:lnTo>
                  <a:moveTo>
                    <a:pt x="2175641" y="283779"/>
                  </a:moveTo>
                  <a:lnTo>
                    <a:pt x="1986455" y="283779"/>
                  </a:lnTo>
                  <a:moveTo>
                    <a:pt x="2459420" y="283779"/>
                  </a:moveTo>
                  <a:lnTo>
                    <a:pt x="2270234" y="283779"/>
                  </a:lnTo>
                  <a:moveTo>
                    <a:pt x="2743200" y="283779"/>
                  </a:moveTo>
                  <a:lnTo>
                    <a:pt x="2554013" y="283779"/>
                  </a:lnTo>
                  <a:moveTo>
                    <a:pt x="2837793" y="283779"/>
                  </a:moveTo>
                  <a:lnTo>
                    <a:pt x="3026979" y="283779"/>
                  </a:lnTo>
                  <a:moveTo>
                    <a:pt x="3121572" y="283779"/>
                  </a:moveTo>
                  <a:lnTo>
                    <a:pt x="3310758" y="283779"/>
                  </a:lnTo>
                  <a:moveTo>
                    <a:pt x="3405351" y="283779"/>
                  </a:moveTo>
                  <a:lnTo>
                    <a:pt x="3594537" y="283779"/>
                  </a:lnTo>
                  <a:moveTo>
                    <a:pt x="3689131" y="283779"/>
                  </a:moveTo>
                  <a:lnTo>
                    <a:pt x="3878317" y="283779"/>
                  </a:lnTo>
                  <a:moveTo>
                    <a:pt x="3972910" y="283779"/>
                  </a:moveTo>
                  <a:lnTo>
                    <a:pt x="4162096" y="283779"/>
                  </a:lnTo>
                  <a:moveTo>
                    <a:pt x="4256689" y="283779"/>
                  </a:moveTo>
                  <a:lnTo>
                    <a:pt x="4445875" y="283779"/>
                  </a:lnTo>
                  <a:moveTo>
                    <a:pt x="4540468" y="283779"/>
                  </a:moveTo>
                  <a:lnTo>
                    <a:pt x="4729655" y="283779"/>
                  </a:lnTo>
                  <a:moveTo>
                    <a:pt x="4824248" y="283779"/>
                  </a:moveTo>
                  <a:lnTo>
                    <a:pt x="5013434" y="283779"/>
                  </a:lnTo>
                  <a:moveTo>
                    <a:pt x="5108027" y="283779"/>
                  </a:moveTo>
                  <a:lnTo>
                    <a:pt x="5297213" y="283779"/>
                  </a:lnTo>
                  <a:moveTo>
                    <a:pt x="5391806" y="283779"/>
                  </a:moveTo>
                  <a:lnTo>
                    <a:pt x="5580993" y="283779"/>
                  </a:lnTo>
                  <a:moveTo>
                    <a:pt x="5675586" y="283779"/>
                  </a:moveTo>
                  <a:lnTo>
                    <a:pt x="5864772" y="283779"/>
                  </a:lnTo>
                  <a:moveTo>
                    <a:pt x="6148551" y="283779"/>
                  </a:moveTo>
                  <a:lnTo>
                    <a:pt x="5959365" y="283779"/>
                  </a:lnTo>
                  <a:moveTo>
                    <a:pt x="6432331" y="283779"/>
                  </a:moveTo>
                  <a:lnTo>
                    <a:pt x="6243144" y="283779"/>
                  </a:lnTo>
                  <a:moveTo>
                    <a:pt x="6716110" y="283779"/>
                  </a:moveTo>
                  <a:lnTo>
                    <a:pt x="6526924" y="283779"/>
                  </a:lnTo>
                  <a:moveTo>
                    <a:pt x="6999889" y="283779"/>
                  </a:moveTo>
                  <a:lnTo>
                    <a:pt x="6810703" y="283779"/>
                  </a:lnTo>
                  <a:moveTo>
                    <a:pt x="7283668" y="283779"/>
                  </a:moveTo>
                  <a:lnTo>
                    <a:pt x="7094482" y="283779"/>
                  </a:lnTo>
                  <a:moveTo>
                    <a:pt x="7567448" y="283779"/>
                  </a:moveTo>
                  <a:lnTo>
                    <a:pt x="7378262" y="283779"/>
                  </a:lnTo>
                  <a:moveTo>
                    <a:pt x="7851227" y="283779"/>
                  </a:moveTo>
                  <a:lnTo>
                    <a:pt x="7662041" y="283779"/>
                  </a:lnTo>
                </a:path>
              </a:pathLst>
            </a:custGeom>
            <a:noFill/>
            <a:ln w="11823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80476" y="1463444"/>
            <a:ext cx="1134212" cy="4737428"/>
            <a:chOff x="472965" y="1418896"/>
            <a:chExt cx="756744" cy="2837793"/>
          </a:xfrm>
        </p:grpSpPr>
        <p:sp>
          <p:nvSpPr>
            <p:cNvPr id="5" name="Rounded Rectangle 4"/>
            <p:cNvSpPr/>
            <p:nvPr/>
          </p:nvSpPr>
          <p:spPr>
            <a:xfrm>
              <a:off x="472965" y="1418896"/>
              <a:ext cx="756744" cy="756744"/>
            </a:xfrm>
            <a:custGeom>
              <a:avLst/>
              <a:gdLst/>
              <a:ahLst/>
              <a:cxnLst/>
              <a:rect l="0" t="0" r="0" b="0"/>
              <a:pathLst>
                <a:path w="756744" h="756744">
                  <a:moveTo>
                    <a:pt x="0" y="378372"/>
                  </a:moveTo>
                  <a:cubicBezTo>
                    <a:pt x="0" y="169402"/>
                    <a:pt x="169402" y="0"/>
                    <a:pt x="378372" y="0"/>
                  </a:cubicBezTo>
                  <a:cubicBezTo>
                    <a:pt x="587341" y="0"/>
                    <a:pt x="756744" y="169402"/>
                    <a:pt x="756744" y="378372"/>
                  </a:cubicBezTo>
                  <a:cubicBezTo>
                    <a:pt x="756744" y="587341"/>
                    <a:pt x="587341" y="756744"/>
                    <a:pt x="378372" y="756744"/>
                  </a:cubicBezTo>
                  <a:cubicBezTo>
                    <a:pt x="169402" y="756744"/>
                    <a:pt x="0" y="587341"/>
                    <a:pt x="0" y="378372"/>
                  </a:cubicBezTo>
                  <a:close/>
                  <a:moveTo>
                    <a:pt x="378372" y="662151"/>
                  </a:moveTo>
                  <a:cubicBezTo>
                    <a:pt x="535098" y="662151"/>
                    <a:pt x="662151" y="535098"/>
                    <a:pt x="662151" y="378372"/>
                  </a:cubicBezTo>
                  <a:cubicBezTo>
                    <a:pt x="662151" y="221645"/>
                    <a:pt x="535098" y="94593"/>
                    <a:pt x="378372" y="94593"/>
                  </a:cubicBezTo>
                  <a:cubicBezTo>
                    <a:pt x="221645" y="94593"/>
                    <a:pt x="94593" y="221645"/>
                    <a:pt x="94593" y="378372"/>
                  </a:cubicBezTo>
                  <a:cubicBezTo>
                    <a:pt x="94593" y="535098"/>
                    <a:pt x="221645" y="662151"/>
                    <a:pt x="378372" y="662151"/>
                  </a:cubicBezTo>
                  <a:close/>
                </a:path>
              </a:pathLst>
            </a:custGeom>
            <a:solidFill>
              <a:srgbClr val="ED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9806" y="4193627"/>
              <a:ext cx="63062" cy="63062"/>
            </a:xfrm>
            <a:custGeom>
              <a:avLst/>
              <a:gdLst/>
              <a:ahLst/>
              <a:cxnLst/>
              <a:rect l="0" t="0" r="0" b="0"/>
              <a:pathLst>
                <a:path w="63062" h="63062">
                  <a:moveTo>
                    <a:pt x="0" y="31531"/>
                  </a:moveTo>
                  <a:cubicBezTo>
                    <a:pt x="0" y="14116"/>
                    <a:pt x="14116" y="0"/>
                    <a:pt x="31531" y="0"/>
                  </a:cubicBezTo>
                  <a:cubicBezTo>
                    <a:pt x="48945" y="0"/>
                    <a:pt x="63062" y="14116"/>
                    <a:pt x="63062" y="31531"/>
                  </a:cubicBezTo>
                  <a:cubicBezTo>
                    <a:pt x="63062" y="48945"/>
                    <a:pt x="48945" y="63062"/>
                    <a:pt x="31531" y="63062"/>
                  </a:cubicBezTo>
                  <a:cubicBezTo>
                    <a:pt x="14116" y="63062"/>
                    <a:pt x="0" y="48945"/>
                    <a:pt x="0" y="31531"/>
                  </a:cubicBezTo>
                </a:path>
              </a:pathLst>
            </a:custGeom>
            <a:solidFill>
              <a:srgbClr val="ED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72965" y="1418896"/>
              <a:ext cx="756744" cy="2798379"/>
            </a:xfrm>
            <a:custGeom>
              <a:avLst/>
              <a:gdLst/>
              <a:ahLst/>
              <a:cxnLst/>
              <a:rect l="0" t="0" r="0" b="0"/>
              <a:pathLst>
                <a:path w="756744" h="2798379">
                  <a:moveTo>
                    <a:pt x="0" y="378372"/>
                  </a:moveTo>
                  <a:cubicBezTo>
                    <a:pt x="0" y="169402"/>
                    <a:pt x="169402" y="0"/>
                    <a:pt x="378372" y="0"/>
                  </a:cubicBezTo>
                  <a:cubicBezTo>
                    <a:pt x="587341" y="0"/>
                    <a:pt x="756744" y="169402"/>
                    <a:pt x="756744" y="378372"/>
                  </a:cubicBezTo>
                  <a:cubicBezTo>
                    <a:pt x="756744" y="587341"/>
                    <a:pt x="587341" y="756744"/>
                    <a:pt x="378372" y="756744"/>
                  </a:cubicBezTo>
                  <a:cubicBezTo>
                    <a:pt x="169402" y="756744"/>
                    <a:pt x="0" y="587341"/>
                    <a:pt x="0" y="378372"/>
                  </a:cubicBezTo>
                  <a:close/>
                  <a:moveTo>
                    <a:pt x="378372" y="662151"/>
                  </a:moveTo>
                  <a:cubicBezTo>
                    <a:pt x="535098" y="662151"/>
                    <a:pt x="662151" y="535098"/>
                    <a:pt x="662151" y="378372"/>
                  </a:cubicBezTo>
                  <a:cubicBezTo>
                    <a:pt x="662151" y="221645"/>
                    <a:pt x="535098" y="94593"/>
                    <a:pt x="378372" y="94593"/>
                  </a:cubicBezTo>
                  <a:cubicBezTo>
                    <a:pt x="221645" y="94593"/>
                    <a:pt x="94593" y="221645"/>
                    <a:pt x="94593" y="378372"/>
                  </a:cubicBezTo>
                  <a:cubicBezTo>
                    <a:pt x="94593" y="535098"/>
                    <a:pt x="221645" y="662151"/>
                    <a:pt x="378372" y="662151"/>
                  </a:cubicBezTo>
                  <a:close/>
                  <a:moveTo>
                    <a:pt x="378372" y="2798379"/>
                  </a:moveTo>
                  <a:lnTo>
                    <a:pt x="378372" y="756744"/>
                  </a:lnTo>
                </a:path>
              </a:pathLst>
            </a:custGeom>
            <a:noFill/>
            <a:ln w="11823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19806" y="4193627"/>
              <a:ext cx="63062" cy="63062"/>
            </a:xfrm>
            <a:custGeom>
              <a:avLst/>
              <a:gdLst/>
              <a:ahLst/>
              <a:cxnLst/>
              <a:rect l="0" t="0" r="0" b="0"/>
              <a:pathLst>
                <a:path w="63062" h="63062">
                  <a:moveTo>
                    <a:pt x="0" y="31531"/>
                  </a:moveTo>
                  <a:cubicBezTo>
                    <a:pt x="0" y="14116"/>
                    <a:pt x="14116" y="0"/>
                    <a:pt x="31531" y="0"/>
                  </a:cubicBezTo>
                  <a:cubicBezTo>
                    <a:pt x="48945" y="0"/>
                    <a:pt x="63062" y="14116"/>
                    <a:pt x="63062" y="31531"/>
                  </a:cubicBezTo>
                  <a:cubicBezTo>
                    <a:pt x="63062" y="48945"/>
                    <a:pt x="48945" y="63062"/>
                    <a:pt x="31531" y="63062"/>
                  </a:cubicBezTo>
                  <a:cubicBezTo>
                    <a:pt x="14116" y="63062"/>
                    <a:pt x="0" y="48945"/>
                    <a:pt x="0" y="31531"/>
                  </a:cubicBezTo>
                </a:path>
              </a:pathLst>
            </a:custGeom>
            <a:noFill/>
            <a:ln w="11823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861988" y="847584"/>
            <a:ext cx="1134212" cy="5369084"/>
            <a:chOff x="1891862" y="1040524"/>
            <a:chExt cx="756744" cy="3216165"/>
          </a:xfrm>
        </p:grpSpPr>
        <p:sp>
          <p:nvSpPr>
            <p:cNvPr id="10" name="Rounded Rectangle 9"/>
            <p:cNvSpPr/>
            <p:nvPr/>
          </p:nvSpPr>
          <p:spPr>
            <a:xfrm>
              <a:off x="1891862" y="1040524"/>
              <a:ext cx="756744" cy="756744"/>
            </a:xfrm>
            <a:custGeom>
              <a:avLst/>
              <a:gdLst/>
              <a:ahLst/>
              <a:cxnLst/>
              <a:rect l="0" t="0" r="0" b="0"/>
              <a:pathLst>
                <a:path w="756744" h="756744">
                  <a:moveTo>
                    <a:pt x="0" y="378372"/>
                  </a:moveTo>
                  <a:cubicBezTo>
                    <a:pt x="0" y="169402"/>
                    <a:pt x="169402" y="0"/>
                    <a:pt x="378372" y="0"/>
                  </a:cubicBezTo>
                  <a:cubicBezTo>
                    <a:pt x="587341" y="0"/>
                    <a:pt x="756744" y="169402"/>
                    <a:pt x="756744" y="378372"/>
                  </a:cubicBezTo>
                  <a:cubicBezTo>
                    <a:pt x="756744" y="587341"/>
                    <a:pt x="587341" y="756744"/>
                    <a:pt x="378372" y="756744"/>
                  </a:cubicBezTo>
                  <a:cubicBezTo>
                    <a:pt x="169402" y="756744"/>
                    <a:pt x="0" y="587341"/>
                    <a:pt x="0" y="378372"/>
                  </a:cubicBezTo>
                  <a:close/>
                  <a:moveTo>
                    <a:pt x="378372" y="662151"/>
                  </a:moveTo>
                  <a:cubicBezTo>
                    <a:pt x="535098" y="662151"/>
                    <a:pt x="662151" y="535098"/>
                    <a:pt x="662151" y="378372"/>
                  </a:cubicBezTo>
                  <a:cubicBezTo>
                    <a:pt x="662151" y="221645"/>
                    <a:pt x="535098" y="94593"/>
                    <a:pt x="378372" y="94593"/>
                  </a:cubicBezTo>
                  <a:cubicBezTo>
                    <a:pt x="221645" y="94593"/>
                    <a:pt x="94593" y="221645"/>
                    <a:pt x="94593" y="378372"/>
                  </a:cubicBezTo>
                  <a:cubicBezTo>
                    <a:pt x="94593" y="535098"/>
                    <a:pt x="221645" y="662151"/>
                    <a:pt x="378372" y="662151"/>
                  </a:cubicBezTo>
                  <a:close/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238703" y="4193627"/>
              <a:ext cx="63062" cy="63062"/>
            </a:xfrm>
            <a:custGeom>
              <a:avLst/>
              <a:gdLst/>
              <a:ahLst/>
              <a:cxnLst/>
              <a:rect l="0" t="0" r="0" b="0"/>
              <a:pathLst>
                <a:path w="63062" h="63062">
                  <a:moveTo>
                    <a:pt x="0" y="31531"/>
                  </a:moveTo>
                  <a:cubicBezTo>
                    <a:pt x="0" y="14116"/>
                    <a:pt x="14116" y="0"/>
                    <a:pt x="31531" y="0"/>
                  </a:cubicBezTo>
                  <a:cubicBezTo>
                    <a:pt x="48945" y="0"/>
                    <a:pt x="63062" y="14116"/>
                    <a:pt x="63062" y="31531"/>
                  </a:cubicBezTo>
                  <a:cubicBezTo>
                    <a:pt x="63062" y="48945"/>
                    <a:pt x="48945" y="63062"/>
                    <a:pt x="31531" y="63062"/>
                  </a:cubicBezTo>
                  <a:cubicBezTo>
                    <a:pt x="14116" y="63062"/>
                    <a:pt x="0" y="48945"/>
                    <a:pt x="0" y="31531"/>
                  </a:cubicBezTo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891862" y="1040524"/>
              <a:ext cx="756744" cy="3176751"/>
            </a:xfrm>
            <a:custGeom>
              <a:avLst/>
              <a:gdLst/>
              <a:ahLst/>
              <a:cxnLst/>
              <a:rect l="0" t="0" r="0" b="0"/>
              <a:pathLst>
                <a:path w="756744" h="3176751">
                  <a:moveTo>
                    <a:pt x="0" y="378372"/>
                  </a:moveTo>
                  <a:cubicBezTo>
                    <a:pt x="0" y="169402"/>
                    <a:pt x="169402" y="0"/>
                    <a:pt x="378372" y="0"/>
                  </a:cubicBezTo>
                  <a:cubicBezTo>
                    <a:pt x="587341" y="0"/>
                    <a:pt x="756744" y="169402"/>
                    <a:pt x="756744" y="378372"/>
                  </a:cubicBezTo>
                  <a:cubicBezTo>
                    <a:pt x="756744" y="587341"/>
                    <a:pt x="587341" y="756744"/>
                    <a:pt x="378372" y="756744"/>
                  </a:cubicBezTo>
                  <a:cubicBezTo>
                    <a:pt x="169402" y="756744"/>
                    <a:pt x="0" y="587341"/>
                    <a:pt x="0" y="378372"/>
                  </a:cubicBezTo>
                  <a:close/>
                  <a:moveTo>
                    <a:pt x="378372" y="662151"/>
                  </a:moveTo>
                  <a:cubicBezTo>
                    <a:pt x="535098" y="662151"/>
                    <a:pt x="662151" y="535098"/>
                    <a:pt x="662151" y="378372"/>
                  </a:cubicBezTo>
                  <a:cubicBezTo>
                    <a:pt x="662151" y="221645"/>
                    <a:pt x="535098" y="94593"/>
                    <a:pt x="378372" y="94593"/>
                  </a:cubicBezTo>
                  <a:cubicBezTo>
                    <a:pt x="221645" y="94593"/>
                    <a:pt x="94593" y="221645"/>
                    <a:pt x="94593" y="378372"/>
                  </a:cubicBezTo>
                  <a:cubicBezTo>
                    <a:pt x="94593" y="535098"/>
                    <a:pt x="221645" y="662151"/>
                    <a:pt x="378372" y="662151"/>
                  </a:cubicBezTo>
                  <a:close/>
                  <a:moveTo>
                    <a:pt x="378372" y="756744"/>
                  </a:moveTo>
                  <a:lnTo>
                    <a:pt x="378372" y="3176751"/>
                  </a:lnTo>
                </a:path>
              </a:pathLst>
            </a:custGeom>
            <a:noFill/>
            <a:ln w="11823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238703" y="4193627"/>
              <a:ext cx="63062" cy="63062"/>
            </a:xfrm>
            <a:custGeom>
              <a:avLst/>
              <a:gdLst/>
              <a:ahLst/>
              <a:cxnLst/>
              <a:rect l="0" t="0" r="0" b="0"/>
              <a:pathLst>
                <a:path w="63062" h="63062">
                  <a:moveTo>
                    <a:pt x="0" y="31531"/>
                  </a:moveTo>
                  <a:cubicBezTo>
                    <a:pt x="0" y="14116"/>
                    <a:pt x="14116" y="0"/>
                    <a:pt x="31531" y="0"/>
                  </a:cubicBezTo>
                  <a:cubicBezTo>
                    <a:pt x="48945" y="0"/>
                    <a:pt x="63062" y="14116"/>
                    <a:pt x="63062" y="31531"/>
                  </a:cubicBezTo>
                  <a:cubicBezTo>
                    <a:pt x="63062" y="48945"/>
                    <a:pt x="48945" y="63062"/>
                    <a:pt x="31531" y="63062"/>
                  </a:cubicBezTo>
                  <a:cubicBezTo>
                    <a:pt x="14116" y="63062"/>
                    <a:pt x="0" y="48945"/>
                    <a:pt x="0" y="31531"/>
                  </a:cubicBezTo>
                </a:path>
              </a:pathLst>
            </a:custGeom>
            <a:noFill/>
            <a:ln w="11823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971977" y="1472658"/>
            <a:ext cx="1134212" cy="4737428"/>
            <a:chOff x="3310758" y="1418896"/>
            <a:chExt cx="756744" cy="2837793"/>
          </a:xfrm>
        </p:grpSpPr>
        <p:sp>
          <p:nvSpPr>
            <p:cNvPr id="15" name="Rounded Rectangle 14"/>
            <p:cNvSpPr/>
            <p:nvPr/>
          </p:nvSpPr>
          <p:spPr>
            <a:xfrm>
              <a:off x="3310758" y="1418896"/>
              <a:ext cx="756744" cy="756744"/>
            </a:xfrm>
            <a:custGeom>
              <a:avLst/>
              <a:gdLst/>
              <a:ahLst/>
              <a:cxnLst/>
              <a:rect l="0" t="0" r="0" b="0"/>
              <a:pathLst>
                <a:path w="756744" h="756744">
                  <a:moveTo>
                    <a:pt x="0" y="378372"/>
                  </a:moveTo>
                  <a:cubicBezTo>
                    <a:pt x="0" y="169402"/>
                    <a:pt x="169402" y="0"/>
                    <a:pt x="378372" y="0"/>
                  </a:cubicBezTo>
                  <a:cubicBezTo>
                    <a:pt x="587341" y="0"/>
                    <a:pt x="756744" y="169402"/>
                    <a:pt x="756744" y="378372"/>
                  </a:cubicBezTo>
                  <a:cubicBezTo>
                    <a:pt x="756744" y="587341"/>
                    <a:pt x="587341" y="756744"/>
                    <a:pt x="378372" y="756744"/>
                  </a:cubicBezTo>
                  <a:cubicBezTo>
                    <a:pt x="169402" y="756744"/>
                    <a:pt x="0" y="587341"/>
                    <a:pt x="0" y="378372"/>
                  </a:cubicBezTo>
                  <a:close/>
                  <a:moveTo>
                    <a:pt x="378372" y="662151"/>
                  </a:moveTo>
                  <a:cubicBezTo>
                    <a:pt x="535098" y="662151"/>
                    <a:pt x="662151" y="535098"/>
                    <a:pt x="662151" y="378372"/>
                  </a:cubicBezTo>
                  <a:cubicBezTo>
                    <a:pt x="662151" y="221645"/>
                    <a:pt x="535098" y="94593"/>
                    <a:pt x="378372" y="94593"/>
                  </a:cubicBezTo>
                  <a:cubicBezTo>
                    <a:pt x="221645" y="94593"/>
                    <a:pt x="94593" y="221645"/>
                    <a:pt x="94593" y="378372"/>
                  </a:cubicBezTo>
                  <a:cubicBezTo>
                    <a:pt x="94593" y="535098"/>
                    <a:pt x="221645" y="662151"/>
                    <a:pt x="378372" y="662151"/>
                  </a:cubicBezTo>
                  <a:close/>
                </a:path>
              </a:pathLst>
            </a:custGeom>
            <a:solidFill>
              <a:srgbClr val="F4FFDC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657600" y="4193627"/>
              <a:ext cx="63062" cy="63062"/>
            </a:xfrm>
            <a:custGeom>
              <a:avLst/>
              <a:gdLst/>
              <a:ahLst/>
              <a:cxnLst/>
              <a:rect l="0" t="0" r="0" b="0"/>
              <a:pathLst>
                <a:path w="63062" h="63062">
                  <a:moveTo>
                    <a:pt x="0" y="31531"/>
                  </a:moveTo>
                  <a:cubicBezTo>
                    <a:pt x="0" y="14116"/>
                    <a:pt x="14116" y="0"/>
                    <a:pt x="31531" y="0"/>
                  </a:cubicBezTo>
                  <a:cubicBezTo>
                    <a:pt x="48945" y="0"/>
                    <a:pt x="63062" y="14116"/>
                    <a:pt x="63062" y="31531"/>
                  </a:cubicBezTo>
                  <a:cubicBezTo>
                    <a:pt x="63062" y="48945"/>
                    <a:pt x="48945" y="63062"/>
                    <a:pt x="31531" y="63062"/>
                  </a:cubicBezTo>
                  <a:cubicBezTo>
                    <a:pt x="14116" y="63062"/>
                    <a:pt x="0" y="48945"/>
                    <a:pt x="0" y="31531"/>
                  </a:cubicBezTo>
                </a:path>
              </a:pathLst>
            </a:custGeom>
            <a:solidFill>
              <a:srgbClr val="F4FFDC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310758" y="1418896"/>
              <a:ext cx="756744" cy="2798379"/>
            </a:xfrm>
            <a:custGeom>
              <a:avLst/>
              <a:gdLst/>
              <a:ahLst/>
              <a:cxnLst/>
              <a:rect l="0" t="0" r="0" b="0"/>
              <a:pathLst>
                <a:path w="756744" h="2798379">
                  <a:moveTo>
                    <a:pt x="0" y="378372"/>
                  </a:moveTo>
                  <a:cubicBezTo>
                    <a:pt x="0" y="169402"/>
                    <a:pt x="169402" y="0"/>
                    <a:pt x="378372" y="0"/>
                  </a:cubicBezTo>
                  <a:cubicBezTo>
                    <a:pt x="587341" y="0"/>
                    <a:pt x="756744" y="169402"/>
                    <a:pt x="756744" y="378372"/>
                  </a:cubicBezTo>
                  <a:cubicBezTo>
                    <a:pt x="756744" y="587341"/>
                    <a:pt x="587341" y="756744"/>
                    <a:pt x="378372" y="756744"/>
                  </a:cubicBezTo>
                  <a:cubicBezTo>
                    <a:pt x="169402" y="756744"/>
                    <a:pt x="0" y="587341"/>
                    <a:pt x="0" y="378372"/>
                  </a:cubicBezTo>
                  <a:close/>
                  <a:moveTo>
                    <a:pt x="378372" y="662151"/>
                  </a:moveTo>
                  <a:cubicBezTo>
                    <a:pt x="535098" y="662151"/>
                    <a:pt x="662151" y="535098"/>
                    <a:pt x="662151" y="378372"/>
                  </a:cubicBezTo>
                  <a:cubicBezTo>
                    <a:pt x="662151" y="221645"/>
                    <a:pt x="535098" y="94593"/>
                    <a:pt x="378372" y="94593"/>
                  </a:cubicBezTo>
                  <a:cubicBezTo>
                    <a:pt x="221645" y="94593"/>
                    <a:pt x="94593" y="221645"/>
                    <a:pt x="94593" y="378372"/>
                  </a:cubicBezTo>
                  <a:cubicBezTo>
                    <a:pt x="94593" y="535098"/>
                    <a:pt x="221645" y="662151"/>
                    <a:pt x="378372" y="662151"/>
                  </a:cubicBezTo>
                  <a:close/>
                  <a:moveTo>
                    <a:pt x="378372" y="2798379"/>
                  </a:moveTo>
                  <a:lnTo>
                    <a:pt x="378372" y="756744"/>
                  </a:lnTo>
                </a:path>
              </a:pathLst>
            </a:custGeom>
            <a:noFill/>
            <a:ln w="11823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657600" y="4193627"/>
              <a:ext cx="63062" cy="63062"/>
            </a:xfrm>
            <a:custGeom>
              <a:avLst/>
              <a:gdLst/>
              <a:ahLst/>
              <a:cxnLst/>
              <a:rect l="0" t="0" r="0" b="0"/>
              <a:pathLst>
                <a:path w="63062" h="63062">
                  <a:moveTo>
                    <a:pt x="0" y="31531"/>
                  </a:moveTo>
                  <a:cubicBezTo>
                    <a:pt x="0" y="14116"/>
                    <a:pt x="14116" y="0"/>
                    <a:pt x="31531" y="0"/>
                  </a:cubicBezTo>
                  <a:cubicBezTo>
                    <a:pt x="48945" y="0"/>
                    <a:pt x="63062" y="14116"/>
                    <a:pt x="63062" y="31531"/>
                  </a:cubicBezTo>
                  <a:cubicBezTo>
                    <a:pt x="63062" y="48945"/>
                    <a:pt x="48945" y="63062"/>
                    <a:pt x="31531" y="63062"/>
                  </a:cubicBezTo>
                  <a:cubicBezTo>
                    <a:pt x="14116" y="63062"/>
                    <a:pt x="0" y="48945"/>
                    <a:pt x="0" y="31531"/>
                  </a:cubicBezTo>
                </a:path>
              </a:pathLst>
            </a:custGeom>
            <a:noFill/>
            <a:ln w="11823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7186426" y="847584"/>
            <a:ext cx="1134212" cy="5369084"/>
            <a:chOff x="4729655" y="1040524"/>
            <a:chExt cx="756744" cy="3216165"/>
          </a:xfrm>
        </p:grpSpPr>
        <p:sp>
          <p:nvSpPr>
            <p:cNvPr id="20" name="Rounded Rectangle 19"/>
            <p:cNvSpPr/>
            <p:nvPr/>
          </p:nvSpPr>
          <p:spPr>
            <a:xfrm>
              <a:off x="4729655" y="1040524"/>
              <a:ext cx="756744" cy="756744"/>
            </a:xfrm>
            <a:custGeom>
              <a:avLst/>
              <a:gdLst/>
              <a:ahLst/>
              <a:cxnLst/>
              <a:rect l="0" t="0" r="0" b="0"/>
              <a:pathLst>
                <a:path w="756744" h="756744">
                  <a:moveTo>
                    <a:pt x="0" y="378372"/>
                  </a:moveTo>
                  <a:cubicBezTo>
                    <a:pt x="0" y="169402"/>
                    <a:pt x="169402" y="0"/>
                    <a:pt x="378372" y="0"/>
                  </a:cubicBezTo>
                  <a:cubicBezTo>
                    <a:pt x="587341" y="0"/>
                    <a:pt x="756744" y="169402"/>
                    <a:pt x="756744" y="378372"/>
                  </a:cubicBezTo>
                  <a:cubicBezTo>
                    <a:pt x="756744" y="587341"/>
                    <a:pt x="587341" y="756744"/>
                    <a:pt x="378372" y="756744"/>
                  </a:cubicBezTo>
                  <a:cubicBezTo>
                    <a:pt x="169402" y="756744"/>
                    <a:pt x="0" y="587341"/>
                    <a:pt x="0" y="378372"/>
                  </a:cubicBezTo>
                  <a:close/>
                  <a:moveTo>
                    <a:pt x="378372" y="662151"/>
                  </a:moveTo>
                  <a:cubicBezTo>
                    <a:pt x="535098" y="662151"/>
                    <a:pt x="662151" y="535098"/>
                    <a:pt x="662151" y="378372"/>
                  </a:cubicBezTo>
                  <a:cubicBezTo>
                    <a:pt x="662151" y="221645"/>
                    <a:pt x="535098" y="94593"/>
                    <a:pt x="378372" y="94593"/>
                  </a:cubicBezTo>
                  <a:cubicBezTo>
                    <a:pt x="221645" y="94593"/>
                    <a:pt x="94593" y="221645"/>
                    <a:pt x="94593" y="378372"/>
                  </a:cubicBezTo>
                  <a:cubicBezTo>
                    <a:pt x="94593" y="535098"/>
                    <a:pt x="221645" y="662151"/>
                    <a:pt x="378372" y="662151"/>
                  </a:cubicBezTo>
                  <a:close/>
                </a:path>
              </a:pathLst>
            </a:custGeom>
            <a:solidFill>
              <a:srgbClr val="E8F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5076496" y="4193627"/>
              <a:ext cx="63062" cy="63062"/>
            </a:xfrm>
            <a:custGeom>
              <a:avLst/>
              <a:gdLst/>
              <a:ahLst/>
              <a:cxnLst/>
              <a:rect l="0" t="0" r="0" b="0"/>
              <a:pathLst>
                <a:path w="63062" h="63062">
                  <a:moveTo>
                    <a:pt x="0" y="31531"/>
                  </a:moveTo>
                  <a:cubicBezTo>
                    <a:pt x="0" y="14116"/>
                    <a:pt x="14116" y="0"/>
                    <a:pt x="31531" y="0"/>
                  </a:cubicBezTo>
                  <a:cubicBezTo>
                    <a:pt x="48945" y="0"/>
                    <a:pt x="63062" y="14116"/>
                    <a:pt x="63062" y="31531"/>
                  </a:cubicBezTo>
                  <a:cubicBezTo>
                    <a:pt x="63062" y="48945"/>
                    <a:pt x="48945" y="63062"/>
                    <a:pt x="31531" y="63062"/>
                  </a:cubicBezTo>
                  <a:cubicBezTo>
                    <a:pt x="14116" y="63062"/>
                    <a:pt x="0" y="48945"/>
                    <a:pt x="0" y="31531"/>
                  </a:cubicBezTo>
                </a:path>
              </a:pathLst>
            </a:custGeom>
            <a:solidFill>
              <a:srgbClr val="E8F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729655" y="1040524"/>
              <a:ext cx="756744" cy="3176751"/>
            </a:xfrm>
            <a:custGeom>
              <a:avLst/>
              <a:gdLst/>
              <a:ahLst/>
              <a:cxnLst/>
              <a:rect l="0" t="0" r="0" b="0"/>
              <a:pathLst>
                <a:path w="756744" h="3176751">
                  <a:moveTo>
                    <a:pt x="0" y="378372"/>
                  </a:moveTo>
                  <a:cubicBezTo>
                    <a:pt x="0" y="169402"/>
                    <a:pt x="169402" y="0"/>
                    <a:pt x="378372" y="0"/>
                  </a:cubicBezTo>
                  <a:cubicBezTo>
                    <a:pt x="587341" y="0"/>
                    <a:pt x="756744" y="169402"/>
                    <a:pt x="756744" y="378372"/>
                  </a:cubicBezTo>
                  <a:cubicBezTo>
                    <a:pt x="756744" y="587341"/>
                    <a:pt x="587341" y="756744"/>
                    <a:pt x="378372" y="756744"/>
                  </a:cubicBezTo>
                  <a:cubicBezTo>
                    <a:pt x="169402" y="756744"/>
                    <a:pt x="0" y="587341"/>
                    <a:pt x="0" y="378372"/>
                  </a:cubicBezTo>
                  <a:close/>
                  <a:moveTo>
                    <a:pt x="378372" y="662151"/>
                  </a:moveTo>
                  <a:cubicBezTo>
                    <a:pt x="535098" y="662151"/>
                    <a:pt x="662151" y="535098"/>
                    <a:pt x="662151" y="378372"/>
                  </a:cubicBezTo>
                  <a:cubicBezTo>
                    <a:pt x="662151" y="221645"/>
                    <a:pt x="535098" y="94593"/>
                    <a:pt x="378372" y="94593"/>
                  </a:cubicBezTo>
                  <a:cubicBezTo>
                    <a:pt x="221645" y="94593"/>
                    <a:pt x="94593" y="221645"/>
                    <a:pt x="94593" y="378372"/>
                  </a:cubicBezTo>
                  <a:cubicBezTo>
                    <a:pt x="94593" y="535098"/>
                    <a:pt x="221645" y="662151"/>
                    <a:pt x="378372" y="662151"/>
                  </a:cubicBezTo>
                  <a:close/>
                  <a:moveTo>
                    <a:pt x="378372" y="756744"/>
                  </a:moveTo>
                  <a:lnTo>
                    <a:pt x="378372" y="3176751"/>
                  </a:lnTo>
                </a:path>
              </a:pathLst>
            </a:custGeom>
            <a:noFill/>
            <a:ln w="11823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76496" y="4193627"/>
              <a:ext cx="63062" cy="63062"/>
            </a:xfrm>
            <a:custGeom>
              <a:avLst/>
              <a:gdLst/>
              <a:ahLst/>
              <a:cxnLst/>
              <a:rect l="0" t="0" r="0" b="0"/>
              <a:pathLst>
                <a:path w="63062" h="63062">
                  <a:moveTo>
                    <a:pt x="0" y="31531"/>
                  </a:moveTo>
                  <a:cubicBezTo>
                    <a:pt x="0" y="14116"/>
                    <a:pt x="14116" y="0"/>
                    <a:pt x="31531" y="0"/>
                  </a:cubicBezTo>
                  <a:cubicBezTo>
                    <a:pt x="48945" y="0"/>
                    <a:pt x="63062" y="14116"/>
                    <a:pt x="63062" y="31531"/>
                  </a:cubicBezTo>
                  <a:cubicBezTo>
                    <a:pt x="63062" y="48945"/>
                    <a:pt x="48945" y="63062"/>
                    <a:pt x="31531" y="63062"/>
                  </a:cubicBezTo>
                  <a:cubicBezTo>
                    <a:pt x="14116" y="63062"/>
                    <a:pt x="0" y="48945"/>
                    <a:pt x="0" y="31531"/>
                  </a:cubicBezTo>
                </a:path>
              </a:pathLst>
            </a:custGeom>
            <a:noFill/>
            <a:ln w="11823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9543210" y="1463444"/>
            <a:ext cx="1134212" cy="4737428"/>
            <a:chOff x="6148551" y="1418896"/>
            <a:chExt cx="756744" cy="2837793"/>
          </a:xfrm>
        </p:grpSpPr>
        <p:sp>
          <p:nvSpPr>
            <p:cNvPr id="25" name="Rounded Rectangle 24"/>
            <p:cNvSpPr/>
            <p:nvPr/>
          </p:nvSpPr>
          <p:spPr>
            <a:xfrm>
              <a:off x="6148551" y="1418896"/>
              <a:ext cx="756744" cy="756744"/>
            </a:xfrm>
            <a:custGeom>
              <a:avLst/>
              <a:gdLst/>
              <a:ahLst/>
              <a:cxnLst/>
              <a:rect l="0" t="0" r="0" b="0"/>
              <a:pathLst>
                <a:path w="756744" h="756744">
                  <a:moveTo>
                    <a:pt x="0" y="378372"/>
                  </a:moveTo>
                  <a:cubicBezTo>
                    <a:pt x="0" y="169402"/>
                    <a:pt x="169402" y="0"/>
                    <a:pt x="378372" y="0"/>
                  </a:cubicBezTo>
                  <a:cubicBezTo>
                    <a:pt x="587341" y="0"/>
                    <a:pt x="756744" y="169402"/>
                    <a:pt x="756744" y="378372"/>
                  </a:cubicBezTo>
                  <a:cubicBezTo>
                    <a:pt x="756744" y="587341"/>
                    <a:pt x="587341" y="756744"/>
                    <a:pt x="378372" y="756744"/>
                  </a:cubicBezTo>
                  <a:cubicBezTo>
                    <a:pt x="169402" y="756744"/>
                    <a:pt x="0" y="587341"/>
                    <a:pt x="0" y="378372"/>
                  </a:cubicBezTo>
                  <a:close/>
                  <a:moveTo>
                    <a:pt x="378372" y="662151"/>
                  </a:moveTo>
                  <a:cubicBezTo>
                    <a:pt x="535098" y="662151"/>
                    <a:pt x="662151" y="535098"/>
                    <a:pt x="662151" y="378372"/>
                  </a:cubicBezTo>
                  <a:cubicBezTo>
                    <a:pt x="662151" y="221645"/>
                    <a:pt x="535098" y="94593"/>
                    <a:pt x="378372" y="94593"/>
                  </a:cubicBezTo>
                  <a:cubicBezTo>
                    <a:pt x="221645" y="94593"/>
                    <a:pt x="94593" y="221645"/>
                    <a:pt x="94593" y="378372"/>
                  </a:cubicBezTo>
                  <a:cubicBezTo>
                    <a:pt x="94593" y="535098"/>
                    <a:pt x="221645" y="662151"/>
                    <a:pt x="378372" y="662151"/>
                  </a:cubicBezTo>
                  <a:close/>
                </a:path>
              </a:pathLst>
            </a:custGeom>
            <a:solidFill>
              <a:srgbClr val="F3F0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495393" y="4193627"/>
              <a:ext cx="63062" cy="63062"/>
            </a:xfrm>
            <a:custGeom>
              <a:avLst/>
              <a:gdLst/>
              <a:ahLst/>
              <a:cxnLst/>
              <a:rect l="0" t="0" r="0" b="0"/>
              <a:pathLst>
                <a:path w="63062" h="63062">
                  <a:moveTo>
                    <a:pt x="0" y="31531"/>
                  </a:moveTo>
                  <a:cubicBezTo>
                    <a:pt x="0" y="14116"/>
                    <a:pt x="14116" y="0"/>
                    <a:pt x="31531" y="0"/>
                  </a:cubicBezTo>
                  <a:cubicBezTo>
                    <a:pt x="48945" y="0"/>
                    <a:pt x="63062" y="14116"/>
                    <a:pt x="63062" y="31531"/>
                  </a:cubicBezTo>
                  <a:cubicBezTo>
                    <a:pt x="63062" y="48945"/>
                    <a:pt x="48945" y="63062"/>
                    <a:pt x="31531" y="63062"/>
                  </a:cubicBezTo>
                  <a:cubicBezTo>
                    <a:pt x="14116" y="63062"/>
                    <a:pt x="0" y="48945"/>
                    <a:pt x="0" y="31531"/>
                  </a:cubicBezTo>
                </a:path>
              </a:pathLst>
            </a:custGeom>
            <a:solidFill>
              <a:srgbClr val="F3F0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6148551" y="1418896"/>
              <a:ext cx="756744" cy="2798379"/>
            </a:xfrm>
            <a:custGeom>
              <a:avLst/>
              <a:gdLst/>
              <a:ahLst/>
              <a:cxnLst/>
              <a:rect l="0" t="0" r="0" b="0"/>
              <a:pathLst>
                <a:path w="756744" h="2798379">
                  <a:moveTo>
                    <a:pt x="0" y="378372"/>
                  </a:moveTo>
                  <a:cubicBezTo>
                    <a:pt x="0" y="169402"/>
                    <a:pt x="169402" y="0"/>
                    <a:pt x="378372" y="0"/>
                  </a:cubicBezTo>
                  <a:cubicBezTo>
                    <a:pt x="587341" y="0"/>
                    <a:pt x="756744" y="169402"/>
                    <a:pt x="756744" y="378372"/>
                  </a:cubicBezTo>
                  <a:cubicBezTo>
                    <a:pt x="756744" y="587341"/>
                    <a:pt x="587341" y="756744"/>
                    <a:pt x="378372" y="756744"/>
                  </a:cubicBezTo>
                  <a:cubicBezTo>
                    <a:pt x="169402" y="756744"/>
                    <a:pt x="0" y="587341"/>
                    <a:pt x="0" y="378372"/>
                  </a:cubicBezTo>
                  <a:close/>
                  <a:moveTo>
                    <a:pt x="378372" y="662151"/>
                  </a:moveTo>
                  <a:cubicBezTo>
                    <a:pt x="535098" y="662151"/>
                    <a:pt x="662151" y="535098"/>
                    <a:pt x="662151" y="378372"/>
                  </a:cubicBezTo>
                  <a:cubicBezTo>
                    <a:pt x="662151" y="221645"/>
                    <a:pt x="535098" y="94593"/>
                    <a:pt x="378372" y="94593"/>
                  </a:cubicBezTo>
                  <a:cubicBezTo>
                    <a:pt x="221645" y="94593"/>
                    <a:pt x="94593" y="221645"/>
                    <a:pt x="94593" y="378372"/>
                  </a:cubicBezTo>
                  <a:cubicBezTo>
                    <a:pt x="94593" y="535098"/>
                    <a:pt x="221645" y="662151"/>
                    <a:pt x="378372" y="662151"/>
                  </a:cubicBezTo>
                  <a:close/>
                  <a:moveTo>
                    <a:pt x="378372" y="2798379"/>
                  </a:moveTo>
                  <a:lnTo>
                    <a:pt x="378372" y="756744"/>
                  </a:lnTo>
                </a:path>
              </a:pathLst>
            </a:custGeom>
            <a:noFill/>
            <a:ln w="11823">
              <a:solidFill>
                <a:srgbClr val="7F64E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495393" y="4193627"/>
              <a:ext cx="63062" cy="63062"/>
            </a:xfrm>
            <a:custGeom>
              <a:avLst/>
              <a:gdLst/>
              <a:ahLst/>
              <a:cxnLst/>
              <a:rect l="0" t="0" r="0" b="0"/>
              <a:pathLst>
                <a:path w="63062" h="63062">
                  <a:moveTo>
                    <a:pt x="0" y="31531"/>
                  </a:moveTo>
                  <a:cubicBezTo>
                    <a:pt x="0" y="14116"/>
                    <a:pt x="14116" y="0"/>
                    <a:pt x="31531" y="0"/>
                  </a:cubicBezTo>
                  <a:cubicBezTo>
                    <a:pt x="48945" y="0"/>
                    <a:pt x="63062" y="14116"/>
                    <a:pt x="63062" y="31531"/>
                  </a:cubicBezTo>
                  <a:cubicBezTo>
                    <a:pt x="63062" y="48945"/>
                    <a:pt x="48945" y="63062"/>
                    <a:pt x="31531" y="63062"/>
                  </a:cubicBezTo>
                  <a:cubicBezTo>
                    <a:pt x="14116" y="63062"/>
                    <a:pt x="0" y="48945"/>
                    <a:pt x="0" y="31531"/>
                  </a:cubicBezTo>
                </a:path>
              </a:pathLst>
            </a:custGeom>
            <a:noFill/>
            <a:ln w="11823">
              <a:solidFill>
                <a:srgbClr val="7F64EA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1647637" y="3059718"/>
            <a:ext cx="1455527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>
                <a:solidFill>
                  <a:srgbClr val="4E88E7"/>
                </a:solidFill>
                <a:latin typeface="Roboto"/>
              </a:rPr>
              <a:t>Questionnaire
Design and
Domain
Mapping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629591" y="3041977"/>
            <a:ext cx="1639873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>
                <a:solidFill>
                  <a:srgbClr val="3CC583"/>
                </a:solidFill>
                <a:latin typeface="Roboto"/>
              </a:rPr>
              <a:t>Resource
Definition and
JSON
Implementation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883728" y="3041977"/>
            <a:ext cx="1229504" cy="110799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>
                <a:solidFill>
                  <a:srgbClr val="92BD39"/>
                </a:solidFill>
                <a:latin typeface="Roboto"/>
              </a:rPr>
              <a:t>Automated
Profile
Generation
with Python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950992" y="3085025"/>
            <a:ext cx="1559722" cy="83099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>
                <a:solidFill>
                  <a:srgbClr val="1EABDA"/>
                </a:solidFill>
                <a:latin typeface="Roboto"/>
              </a:rPr>
              <a:t>Custom Profile
Definition and
Validation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232871" y="3124548"/>
            <a:ext cx="1667123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>
                <a:solidFill>
                  <a:srgbClr val="7F64EA"/>
                </a:solidFill>
                <a:latin typeface="Roboto"/>
              </a:rPr>
              <a:t>Documentation
and Traceability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217805" y="4220402"/>
            <a:ext cx="1848263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dirty="0">
                <a:solidFill>
                  <a:srgbClr val="484848"/>
                </a:solidFill>
                <a:latin typeface="Roboto"/>
              </a:rPr>
              <a:t>Documenting the
process and
ensuring traceability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052132" y="4348338"/>
            <a:ext cx="1627048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dirty="0">
                <a:solidFill>
                  <a:srgbClr val="484848"/>
                </a:solidFill>
                <a:latin typeface="Roboto"/>
              </a:rPr>
              <a:t>Defining and
validating custom
profiles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44589" y="163286"/>
            <a:ext cx="3380734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484848"/>
                </a:solidFill>
                <a:latin typeface="Roboto"/>
              </a:rPr>
              <a:t>METHODOLOGY</a:t>
            </a:r>
            <a:endParaRPr sz="36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95090" y="4511207"/>
            <a:ext cx="1715213" cy="98488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dirty="0">
                <a:solidFill>
                  <a:srgbClr val="484848"/>
                </a:solidFill>
                <a:latin typeface="Roboto"/>
              </a:rPr>
              <a:t>Defining resources
and implementing
them in JSON
format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07867" y="4562875"/>
            <a:ext cx="1543692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dirty="0">
                <a:solidFill>
                  <a:srgbClr val="484848"/>
                </a:solidFill>
                <a:latin typeface="Roboto"/>
              </a:rPr>
              <a:t>Using Python to
automatically
generate profiles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534171" y="4497401"/>
            <a:ext cx="1646285" cy="98488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dirty="0">
                <a:solidFill>
                  <a:srgbClr val="484848"/>
                </a:solidFill>
                <a:latin typeface="Roboto"/>
              </a:rPr>
              <a:t>Creating a
structured
questionnaire and
mapping domains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7480482" y="1202910"/>
            <a:ext cx="546100" cy="605378"/>
          </a:xfrm>
          <a:custGeom>
            <a:avLst/>
            <a:gdLst/>
            <a:ahLst/>
            <a:cxnLst/>
            <a:rect l="0" t="0" r="0" b="0"/>
            <a:pathLst>
              <a:path w="364357" h="362631">
                <a:moveTo>
                  <a:pt x="117232" y="104837"/>
                </a:moveTo>
                <a:cubicBezTo>
                  <a:pt x="117227" y="125859"/>
                  <a:pt x="134267" y="142904"/>
                  <a:pt x="155290" y="142904"/>
                </a:cubicBezTo>
                <a:cubicBezTo>
                  <a:pt x="176312" y="142904"/>
                  <a:pt x="193353" y="125859"/>
                  <a:pt x="193348" y="104837"/>
                </a:cubicBezTo>
                <a:cubicBezTo>
                  <a:pt x="193353" y="83815"/>
                  <a:pt x="176312" y="66770"/>
                  <a:pt x="155290" y="66770"/>
                </a:cubicBezTo>
                <a:cubicBezTo>
                  <a:pt x="134267" y="66770"/>
                  <a:pt x="117227" y="83815"/>
                  <a:pt x="117232" y="104837"/>
                </a:cubicBezTo>
                <a:moveTo>
                  <a:pt x="174492" y="145717"/>
                </a:moveTo>
                <a:cubicBezTo>
                  <a:pt x="154316" y="139672"/>
                  <a:pt x="132470" y="143514"/>
                  <a:pt x="115567" y="156080"/>
                </a:cubicBezTo>
                <a:cubicBezTo>
                  <a:pt x="98663" y="168645"/>
                  <a:pt x="88690" y="188458"/>
                  <a:pt x="88665" y="209520"/>
                </a:cubicBezTo>
                <a:lnTo>
                  <a:pt x="136245" y="209520"/>
                </a:lnTo>
                <a:moveTo>
                  <a:pt x="120905" y="298154"/>
                </a:moveTo>
                <a:lnTo>
                  <a:pt x="32272" y="298154"/>
                </a:lnTo>
                <a:cubicBezTo>
                  <a:pt x="23717" y="298166"/>
                  <a:pt x="15508" y="294777"/>
                  <a:pt x="9455" y="288732"/>
                </a:cubicBezTo>
                <a:cubicBezTo>
                  <a:pt x="3401" y="282687"/>
                  <a:pt x="0" y="274484"/>
                  <a:pt x="0" y="265929"/>
                </a:cubicBezTo>
                <a:lnTo>
                  <a:pt x="0" y="32237"/>
                </a:lnTo>
                <a:cubicBezTo>
                  <a:pt x="0" y="23682"/>
                  <a:pt x="3401" y="15478"/>
                  <a:pt x="9455" y="9434"/>
                </a:cubicBezTo>
                <a:cubicBezTo>
                  <a:pt x="15508" y="3389"/>
                  <a:pt x="23717" y="0"/>
                  <a:pt x="32272" y="12"/>
                </a:cubicBezTo>
                <a:lnTo>
                  <a:pt x="225651" y="12"/>
                </a:lnTo>
                <a:cubicBezTo>
                  <a:pt x="243451" y="12"/>
                  <a:pt x="257883" y="14437"/>
                  <a:pt x="257892" y="32237"/>
                </a:cubicBezTo>
                <a:lnTo>
                  <a:pt x="257892" y="96702"/>
                </a:lnTo>
                <a:moveTo>
                  <a:pt x="48384" y="298154"/>
                </a:moveTo>
                <a:lnTo>
                  <a:pt x="48384" y="12"/>
                </a:lnTo>
                <a:moveTo>
                  <a:pt x="241716" y="253837"/>
                </a:moveTo>
                <a:cubicBezTo>
                  <a:pt x="241716" y="267185"/>
                  <a:pt x="252537" y="278005"/>
                  <a:pt x="265885" y="278005"/>
                </a:cubicBezTo>
                <a:cubicBezTo>
                  <a:pt x="279233" y="278005"/>
                  <a:pt x="290053" y="267185"/>
                  <a:pt x="290053" y="253837"/>
                </a:cubicBezTo>
                <a:cubicBezTo>
                  <a:pt x="290053" y="240489"/>
                  <a:pt x="279233" y="229668"/>
                  <a:pt x="265885" y="229668"/>
                </a:cubicBezTo>
                <a:cubicBezTo>
                  <a:pt x="252537" y="229668"/>
                  <a:pt x="241716" y="240489"/>
                  <a:pt x="241716" y="253837"/>
                </a:cubicBezTo>
                <a:moveTo>
                  <a:pt x="286412" y="160316"/>
                </a:moveTo>
                <a:lnTo>
                  <a:pt x="293538" y="183728"/>
                </a:lnTo>
                <a:cubicBezTo>
                  <a:pt x="295944" y="191822"/>
                  <a:pt x="304226" y="196653"/>
                  <a:pt x="312456" y="194764"/>
                </a:cubicBezTo>
                <a:lnTo>
                  <a:pt x="336183" y="189261"/>
                </a:lnTo>
                <a:cubicBezTo>
                  <a:pt x="345413" y="187189"/>
                  <a:pt x="354916" y="191372"/>
                  <a:pt x="359621" y="199579"/>
                </a:cubicBezTo>
                <a:cubicBezTo>
                  <a:pt x="364325" y="207786"/>
                  <a:pt x="363132" y="218101"/>
                  <a:pt x="356679" y="225018"/>
                </a:cubicBezTo>
                <a:lnTo>
                  <a:pt x="340109" y="242801"/>
                </a:lnTo>
                <a:cubicBezTo>
                  <a:pt x="334388" y="248998"/>
                  <a:pt x="334388" y="258550"/>
                  <a:pt x="340109" y="264747"/>
                </a:cubicBezTo>
                <a:lnTo>
                  <a:pt x="356710" y="282656"/>
                </a:lnTo>
                <a:cubicBezTo>
                  <a:pt x="363164" y="289573"/>
                  <a:pt x="364357" y="299888"/>
                  <a:pt x="359652" y="308095"/>
                </a:cubicBezTo>
                <a:cubicBezTo>
                  <a:pt x="354948" y="316302"/>
                  <a:pt x="345445" y="320485"/>
                  <a:pt x="336215" y="318413"/>
                </a:cubicBezTo>
                <a:lnTo>
                  <a:pt x="312488" y="312910"/>
                </a:lnTo>
                <a:cubicBezTo>
                  <a:pt x="304258" y="311021"/>
                  <a:pt x="295976" y="315852"/>
                  <a:pt x="293569" y="323946"/>
                </a:cubicBezTo>
                <a:lnTo>
                  <a:pt x="286443" y="347358"/>
                </a:lnTo>
                <a:cubicBezTo>
                  <a:pt x="283720" y="356424"/>
                  <a:pt x="275374" y="362631"/>
                  <a:pt x="265909" y="362631"/>
                </a:cubicBezTo>
                <a:cubicBezTo>
                  <a:pt x="256443" y="362631"/>
                  <a:pt x="248097" y="356424"/>
                  <a:pt x="245374" y="347358"/>
                </a:cubicBezTo>
                <a:lnTo>
                  <a:pt x="238248" y="323946"/>
                </a:lnTo>
                <a:cubicBezTo>
                  <a:pt x="235848" y="315847"/>
                  <a:pt x="227561" y="311013"/>
                  <a:pt x="219329" y="312910"/>
                </a:cubicBezTo>
                <a:lnTo>
                  <a:pt x="195587" y="318412"/>
                </a:lnTo>
                <a:cubicBezTo>
                  <a:pt x="186364" y="320461"/>
                  <a:pt x="176880" y="316273"/>
                  <a:pt x="172182" y="308076"/>
                </a:cubicBezTo>
                <a:cubicBezTo>
                  <a:pt x="167484" y="299879"/>
                  <a:pt x="168662" y="289579"/>
                  <a:pt x="175091" y="282656"/>
                </a:cubicBezTo>
                <a:lnTo>
                  <a:pt x="191645" y="264873"/>
                </a:lnTo>
                <a:cubicBezTo>
                  <a:pt x="197382" y="258682"/>
                  <a:pt x="197382" y="249118"/>
                  <a:pt x="191645" y="242927"/>
                </a:cubicBezTo>
                <a:lnTo>
                  <a:pt x="174997" y="224955"/>
                </a:lnTo>
                <a:cubicBezTo>
                  <a:pt x="168568" y="218031"/>
                  <a:pt x="167389" y="207732"/>
                  <a:pt x="172087" y="199535"/>
                </a:cubicBezTo>
                <a:cubicBezTo>
                  <a:pt x="176786" y="191338"/>
                  <a:pt x="186269" y="187150"/>
                  <a:pt x="195492" y="189198"/>
                </a:cubicBezTo>
                <a:lnTo>
                  <a:pt x="219235" y="194700"/>
                </a:lnTo>
                <a:cubicBezTo>
                  <a:pt x="227466" y="196598"/>
                  <a:pt x="235754" y="191764"/>
                  <a:pt x="238153" y="183665"/>
                </a:cubicBezTo>
                <a:lnTo>
                  <a:pt x="245279" y="160253"/>
                </a:lnTo>
                <a:cubicBezTo>
                  <a:pt x="247981" y="151138"/>
                  <a:pt x="256363" y="144891"/>
                  <a:pt x="265869" y="144906"/>
                </a:cubicBezTo>
                <a:cubicBezTo>
                  <a:pt x="275376" y="144920"/>
                  <a:pt x="283738" y="151193"/>
                  <a:pt x="286412" y="160316"/>
                </a:cubicBezTo>
                <a:close/>
              </a:path>
            </a:pathLst>
          </a:custGeom>
          <a:noFill/>
          <a:ln w="11823">
            <a:solidFill>
              <a:srgbClr val="1EABD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Rounded Rectangle 41"/>
          <p:cNvSpPr/>
          <p:nvPr/>
        </p:nvSpPr>
        <p:spPr>
          <a:xfrm>
            <a:off x="3145063" y="1202910"/>
            <a:ext cx="549384" cy="611917"/>
          </a:xfrm>
          <a:custGeom>
            <a:avLst/>
            <a:gdLst/>
            <a:ahLst/>
            <a:cxnLst/>
            <a:rect l="0" t="0" r="0" b="0"/>
            <a:pathLst>
              <a:path w="366548" h="366548">
                <a:moveTo>
                  <a:pt x="125335" y="120606"/>
                </a:moveTo>
                <a:cubicBezTo>
                  <a:pt x="125335" y="103192"/>
                  <a:pt x="153568" y="89075"/>
                  <a:pt x="188397" y="89075"/>
                </a:cubicBezTo>
                <a:cubicBezTo>
                  <a:pt x="223225" y="89075"/>
                  <a:pt x="251459" y="103192"/>
                  <a:pt x="251459" y="120606"/>
                </a:cubicBezTo>
                <a:cubicBezTo>
                  <a:pt x="251459" y="138020"/>
                  <a:pt x="223225" y="152137"/>
                  <a:pt x="188397" y="152137"/>
                </a:cubicBezTo>
                <a:cubicBezTo>
                  <a:pt x="153568" y="152137"/>
                  <a:pt x="125335" y="138020"/>
                  <a:pt x="125335" y="120606"/>
                </a:cubicBezTo>
                <a:close/>
                <a:moveTo>
                  <a:pt x="251459" y="120606"/>
                </a:moveTo>
                <a:lnTo>
                  <a:pt x="251459" y="174208"/>
                </a:lnTo>
                <a:cubicBezTo>
                  <a:pt x="251459" y="191551"/>
                  <a:pt x="223082" y="205739"/>
                  <a:pt x="188397" y="205739"/>
                </a:cubicBezTo>
                <a:cubicBezTo>
                  <a:pt x="153713" y="205739"/>
                  <a:pt x="125335" y="191551"/>
                  <a:pt x="125335" y="174208"/>
                </a:cubicBezTo>
                <a:lnTo>
                  <a:pt x="125335" y="120606"/>
                </a:lnTo>
                <a:moveTo>
                  <a:pt x="251459" y="175785"/>
                </a:moveTo>
                <a:lnTo>
                  <a:pt x="251459" y="229388"/>
                </a:lnTo>
                <a:cubicBezTo>
                  <a:pt x="251459" y="246730"/>
                  <a:pt x="223082" y="260919"/>
                  <a:pt x="188397" y="260919"/>
                </a:cubicBezTo>
                <a:cubicBezTo>
                  <a:pt x="153713" y="260919"/>
                  <a:pt x="125335" y="246730"/>
                  <a:pt x="125335" y="229388"/>
                </a:cubicBezTo>
                <a:lnTo>
                  <a:pt x="125335" y="175785"/>
                </a:lnTo>
                <a:moveTo>
                  <a:pt x="11824" y="59120"/>
                </a:moveTo>
                <a:lnTo>
                  <a:pt x="11824" y="11824"/>
                </a:lnTo>
                <a:lnTo>
                  <a:pt x="59120" y="11824"/>
                </a:lnTo>
                <a:moveTo>
                  <a:pt x="0" y="0"/>
                </a:moveTo>
                <a:moveTo>
                  <a:pt x="11824" y="11824"/>
                </a:moveTo>
                <a:lnTo>
                  <a:pt x="67003" y="67003"/>
                </a:lnTo>
                <a:moveTo>
                  <a:pt x="319251" y="11824"/>
                </a:moveTo>
                <a:lnTo>
                  <a:pt x="366548" y="11824"/>
                </a:lnTo>
                <a:lnTo>
                  <a:pt x="366548" y="59120"/>
                </a:lnTo>
                <a:moveTo>
                  <a:pt x="0" y="0"/>
                </a:moveTo>
                <a:moveTo>
                  <a:pt x="366548" y="11824"/>
                </a:moveTo>
                <a:lnTo>
                  <a:pt x="311368" y="67003"/>
                </a:lnTo>
                <a:moveTo>
                  <a:pt x="59120" y="366548"/>
                </a:moveTo>
                <a:lnTo>
                  <a:pt x="11824" y="366548"/>
                </a:lnTo>
                <a:lnTo>
                  <a:pt x="11824" y="319251"/>
                </a:lnTo>
                <a:moveTo>
                  <a:pt x="0" y="0"/>
                </a:moveTo>
                <a:moveTo>
                  <a:pt x="11824" y="366548"/>
                </a:moveTo>
                <a:lnTo>
                  <a:pt x="67003" y="311368"/>
                </a:lnTo>
                <a:moveTo>
                  <a:pt x="366548" y="319251"/>
                </a:moveTo>
                <a:lnTo>
                  <a:pt x="366548" y="366548"/>
                </a:lnTo>
                <a:lnTo>
                  <a:pt x="319251" y="366548"/>
                </a:lnTo>
                <a:moveTo>
                  <a:pt x="0" y="0"/>
                </a:moveTo>
                <a:moveTo>
                  <a:pt x="366548" y="366548"/>
                </a:moveTo>
                <a:lnTo>
                  <a:pt x="311368" y="311368"/>
                </a:lnTo>
                <a:moveTo>
                  <a:pt x="300333" y="123758"/>
                </a:moveTo>
                <a:cubicBezTo>
                  <a:pt x="328711" y="141101"/>
                  <a:pt x="346053" y="164749"/>
                  <a:pt x="346053" y="189974"/>
                </a:cubicBezTo>
                <a:cubicBezTo>
                  <a:pt x="346053" y="221505"/>
                  <a:pt x="320828" y="248306"/>
                  <a:pt x="282991" y="265648"/>
                </a:cubicBezTo>
                <a:moveTo>
                  <a:pt x="93804" y="265648"/>
                </a:moveTo>
                <a:cubicBezTo>
                  <a:pt x="55966" y="248306"/>
                  <a:pt x="30741" y="221505"/>
                  <a:pt x="30741" y="189974"/>
                </a:cubicBezTo>
                <a:cubicBezTo>
                  <a:pt x="30741" y="163173"/>
                  <a:pt x="49660" y="139524"/>
                  <a:pt x="79615" y="122182"/>
                </a:cubicBezTo>
              </a:path>
            </a:pathLst>
          </a:custGeom>
          <a:noFill/>
          <a:ln w="11823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3" name="Rounded Rectangle 42"/>
          <p:cNvSpPr/>
          <p:nvPr/>
        </p:nvSpPr>
        <p:spPr>
          <a:xfrm>
            <a:off x="1156298" y="1851628"/>
            <a:ext cx="539110" cy="605352"/>
          </a:xfrm>
          <a:custGeom>
            <a:avLst/>
            <a:gdLst/>
            <a:ahLst/>
            <a:cxnLst/>
            <a:rect l="0" t="0" r="0" b="0"/>
            <a:pathLst>
              <a:path w="359693" h="362615">
                <a:moveTo>
                  <a:pt x="136056" y="271923"/>
                </a:moveTo>
                <a:lnTo>
                  <a:pt x="32965" y="271923"/>
                </a:lnTo>
                <a:cubicBezTo>
                  <a:pt x="14759" y="271923"/>
                  <a:pt x="0" y="257164"/>
                  <a:pt x="0" y="238957"/>
                </a:cubicBezTo>
                <a:lnTo>
                  <a:pt x="0" y="32965"/>
                </a:lnTo>
                <a:cubicBezTo>
                  <a:pt x="0" y="14759"/>
                  <a:pt x="14759" y="0"/>
                  <a:pt x="32965" y="0"/>
                </a:cubicBezTo>
                <a:lnTo>
                  <a:pt x="280169" y="0"/>
                </a:lnTo>
                <a:cubicBezTo>
                  <a:pt x="298369" y="8"/>
                  <a:pt x="313118" y="14765"/>
                  <a:pt x="313118" y="32965"/>
                </a:cubicBezTo>
                <a:lnTo>
                  <a:pt x="313118" y="145121"/>
                </a:lnTo>
                <a:moveTo>
                  <a:pt x="313118" y="64370"/>
                </a:moveTo>
                <a:lnTo>
                  <a:pt x="0" y="64370"/>
                </a:lnTo>
                <a:moveTo>
                  <a:pt x="0" y="201136"/>
                </a:moveTo>
                <a:lnTo>
                  <a:pt x="151049" y="201136"/>
                </a:lnTo>
                <a:moveTo>
                  <a:pt x="313118" y="132856"/>
                </a:moveTo>
                <a:lnTo>
                  <a:pt x="0" y="132856"/>
                </a:lnTo>
                <a:moveTo>
                  <a:pt x="127889" y="271923"/>
                </a:moveTo>
                <a:lnTo>
                  <a:pt x="127889" y="64370"/>
                </a:lnTo>
                <a:moveTo>
                  <a:pt x="219582" y="145121"/>
                </a:moveTo>
                <a:lnTo>
                  <a:pt x="219582" y="64370"/>
                </a:lnTo>
                <a:moveTo>
                  <a:pt x="172112" y="268833"/>
                </a:moveTo>
                <a:cubicBezTo>
                  <a:pt x="172103" y="217031"/>
                  <a:pt x="214093" y="175031"/>
                  <a:pt x="265895" y="175028"/>
                </a:cubicBezTo>
                <a:cubicBezTo>
                  <a:pt x="317698" y="175025"/>
                  <a:pt x="359693" y="217020"/>
                  <a:pt x="359690" y="268823"/>
                </a:cubicBezTo>
                <a:cubicBezTo>
                  <a:pt x="359687" y="320625"/>
                  <a:pt x="317687" y="362615"/>
                  <a:pt x="265885" y="362606"/>
                </a:cubicBezTo>
                <a:cubicBezTo>
                  <a:pt x="214099" y="362598"/>
                  <a:pt x="172120" y="320619"/>
                  <a:pt x="172112" y="268833"/>
                </a:cubicBezTo>
                <a:close/>
                <a:moveTo>
                  <a:pt x="265869" y="290085"/>
                </a:moveTo>
                <a:lnTo>
                  <a:pt x="265869" y="269684"/>
                </a:lnTo>
                <a:cubicBezTo>
                  <a:pt x="277430" y="269565"/>
                  <a:pt x="287741" y="262386"/>
                  <a:pt x="291867" y="251586"/>
                </a:cubicBezTo>
                <a:cubicBezTo>
                  <a:pt x="296222" y="240659"/>
                  <a:pt x="293842" y="228197"/>
                  <a:pt x="285765" y="219645"/>
                </a:cubicBezTo>
                <a:cubicBezTo>
                  <a:pt x="277883" y="211310"/>
                  <a:pt x="265633" y="208791"/>
                  <a:pt x="255101" y="213338"/>
                </a:cubicBezTo>
                <a:cubicBezTo>
                  <a:pt x="244444" y="218109"/>
                  <a:pt x="237632" y="228748"/>
                  <a:pt x="237759" y="240424"/>
                </a:cubicBezTo>
                <a:moveTo>
                  <a:pt x="265885" y="315720"/>
                </a:moveTo>
                <a:cubicBezTo>
                  <a:pt x="263494" y="315623"/>
                  <a:pt x="261284" y="316989"/>
                  <a:pt x="260301" y="319172"/>
                </a:cubicBezTo>
                <a:cubicBezTo>
                  <a:pt x="259318" y="321354"/>
                  <a:pt x="259760" y="323914"/>
                  <a:pt x="261417" y="325641"/>
                </a:cubicBezTo>
                <a:cubicBezTo>
                  <a:pt x="263074" y="327367"/>
                  <a:pt x="265614" y="327914"/>
                  <a:pt x="267835" y="327022"/>
                </a:cubicBezTo>
                <a:cubicBezTo>
                  <a:pt x="270055" y="326130"/>
                  <a:pt x="271511" y="323978"/>
                  <a:pt x="271513" y="321585"/>
                </a:cubicBezTo>
                <a:cubicBezTo>
                  <a:pt x="271540" y="320047"/>
                  <a:pt x="270976" y="318557"/>
                  <a:pt x="269937" y="317423"/>
                </a:cubicBezTo>
                <a:cubicBezTo>
                  <a:pt x="268892" y="316339"/>
                  <a:pt x="267453" y="315725"/>
                  <a:pt x="265948" y="315720"/>
                </a:cubicBezTo>
                <a:lnTo>
                  <a:pt x="265948" y="315720"/>
                </a:lnTo>
              </a:path>
            </a:pathLst>
          </a:custGeom>
          <a:noFill/>
          <a:ln w="11823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Rounded Rectangle 43"/>
          <p:cNvSpPr/>
          <p:nvPr/>
        </p:nvSpPr>
        <p:spPr>
          <a:xfrm>
            <a:off x="5308698" y="1814827"/>
            <a:ext cx="555291" cy="618496"/>
          </a:xfrm>
          <a:custGeom>
            <a:avLst/>
            <a:gdLst/>
            <a:ahLst/>
            <a:cxnLst/>
            <a:rect l="0" t="0" r="0" b="0"/>
            <a:pathLst>
              <a:path w="370489" h="370489">
                <a:moveTo>
                  <a:pt x="275896" y="181303"/>
                </a:moveTo>
                <a:cubicBezTo>
                  <a:pt x="328138" y="181303"/>
                  <a:pt x="370489" y="223654"/>
                  <a:pt x="370489" y="275896"/>
                </a:cubicBezTo>
                <a:cubicBezTo>
                  <a:pt x="370489" y="328138"/>
                  <a:pt x="328138" y="370489"/>
                  <a:pt x="275896" y="370489"/>
                </a:cubicBezTo>
                <a:cubicBezTo>
                  <a:pt x="223654" y="370489"/>
                  <a:pt x="181303" y="328138"/>
                  <a:pt x="181303" y="275896"/>
                </a:cubicBezTo>
                <a:cubicBezTo>
                  <a:pt x="181303" y="223654"/>
                  <a:pt x="223654" y="181303"/>
                  <a:pt x="275896" y="181303"/>
                </a:cubicBezTo>
                <a:close/>
                <a:moveTo>
                  <a:pt x="0" y="0"/>
                </a:moveTo>
                <a:moveTo>
                  <a:pt x="252248" y="252248"/>
                </a:moveTo>
                <a:lnTo>
                  <a:pt x="228600" y="275896"/>
                </a:lnTo>
                <a:lnTo>
                  <a:pt x="252248" y="299544"/>
                </a:lnTo>
                <a:moveTo>
                  <a:pt x="0" y="0"/>
                </a:moveTo>
                <a:moveTo>
                  <a:pt x="299544" y="299544"/>
                </a:moveTo>
                <a:lnTo>
                  <a:pt x="323193" y="275896"/>
                </a:lnTo>
                <a:lnTo>
                  <a:pt x="299544" y="252248"/>
                </a:lnTo>
                <a:moveTo>
                  <a:pt x="141889" y="260131"/>
                </a:moveTo>
                <a:lnTo>
                  <a:pt x="7882" y="260131"/>
                </a:lnTo>
                <a:cubicBezTo>
                  <a:pt x="8094" y="242118"/>
                  <a:pt x="11843" y="224323"/>
                  <a:pt x="18918" y="207757"/>
                </a:cubicBezTo>
                <a:cubicBezTo>
                  <a:pt x="26643" y="192291"/>
                  <a:pt x="58947" y="181571"/>
                  <a:pt x="99496" y="166562"/>
                </a:cubicBezTo>
                <a:cubicBezTo>
                  <a:pt x="110453" y="162495"/>
                  <a:pt x="108655" y="133865"/>
                  <a:pt x="103800" y="128520"/>
                </a:cubicBezTo>
                <a:cubicBezTo>
                  <a:pt x="88130" y="111588"/>
                  <a:pt x="80443" y="88767"/>
                  <a:pt x="82674" y="65805"/>
                </a:cubicBezTo>
                <a:cubicBezTo>
                  <a:pt x="81269" y="51194"/>
                  <a:pt x="86000" y="36657"/>
                  <a:pt x="95735" y="25673"/>
                </a:cubicBezTo>
                <a:cubicBezTo>
                  <a:pt x="105470" y="14688"/>
                  <a:pt x="119333" y="8244"/>
                  <a:pt x="134006" y="7882"/>
                </a:cubicBezTo>
                <a:cubicBezTo>
                  <a:pt x="148680" y="8244"/>
                  <a:pt x="162543" y="14688"/>
                  <a:pt x="172278" y="25673"/>
                </a:cubicBezTo>
                <a:cubicBezTo>
                  <a:pt x="182013" y="36657"/>
                  <a:pt x="186744" y="51194"/>
                  <a:pt x="185339" y="65805"/>
                </a:cubicBezTo>
                <a:cubicBezTo>
                  <a:pt x="187587" y="88757"/>
                  <a:pt x="179923" y="111577"/>
                  <a:pt x="164276" y="128520"/>
                </a:cubicBezTo>
                <a:cubicBezTo>
                  <a:pt x="159420" y="133865"/>
                  <a:pt x="157623" y="162495"/>
                  <a:pt x="168580" y="166562"/>
                </a:cubicBezTo>
                <a:cubicBezTo>
                  <a:pt x="175738" y="169211"/>
                  <a:pt x="182643" y="171718"/>
                  <a:pt x="189186" y="174145"/>
                </a:cubicBezTo>
              </a:path>
            </a:pathLst>
          </a:custGeom>
          <a:noFill/>
          <a:ln w="11823">
            <a:solidFill>
              <a:srgbClr val="92BD3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Rounded Rectangle 44"/>
          <p:cNvSpPr/>
          <p:nvPr/>
        </p:nvSpPr>
        <p:spPr>
          <a:xfrm>
            <a:off x="9838578" y="1821407"/>
            <a:ext cx="543476" cy="605336"/>
          </a:xfrm>
          <a:custGeom>
            <a:avLst/>
            <a:gdLst/>
            <a:ahLst/>
            <a:cxnLst/>
            <a:rect l="0" t="0" r="0" b="0"/>
            <a:pathLst>
              <a:path w="362606" h="362606">
                <a:moveTo>
                  <a:pt x="283779" y="157655"/>
                </a:moveTo>
                <a:cubicBezTo>
                  <a:pt x="314033" y="183463"/>
                  <a:pt x="347503" y="208451"/>
                  <a:pt x="346841" y="236482"/>
                </a:cubicBezTo>
                <a:lnTo>
                  <a:pt x="346841" y="308468"/>
                </a:lnTo>
                <a:lnTo>
                  <a:pt x="362606" y="338958"/>
                </a:lnTo>
                <a:moveTo>
                  <a:pt x="299544" y="362606"/>
                </a:moveTo>
                <a:cubicBezTo>
                  <a:pt x="291566" y="350729"/>
                  <a:pt x="286193" y="337296"/>
                  <a:pt x="283779" y="323193"/>
                </a:cubicBezTo>
                <a:lnTo>
                  <a:pt x="283779" y="299544"/>
                </a:lnTo>
                <a:lnTo>
                  <a:pt x="239383" y="254297"/>
                </a:lnTo>
                <a:cubicBezTo>
                  <a:pt x="234436" y="249284"/>
                  <a:pt x="232555" y="242003"/>
                  <a:pt x="234453" y="235221"/>
                </a:cubicBezTo>
                <a:cubicBezTo>
                  <a:pt x="236352" y="228438"/>
                  <a:pt x="241739" y="223192"/>
                  <a:pt x="248570" y="221475"/>
                </a:cubicBezTo>
                <a:cubicBezTo>
                  <a:pt x="255402" y="219758"/>
                  <a:pt x="262629" y="221833"/>
                  <a:pt x="267509" y="226913"/>
                </a:cubicBezTo>
                <a:lnTo>
                  <a:pt x="307727" y="268013"/>
                </a:lnTo>
                <a:moveTo>
                  <a:pt x="78827" y="204951"/>
                </a:moveTo>
                <a:cubicBezTo>
                  <a:pt x="48573" y="179143"/>
                  <a:pt x="15103" y="154155"/>
                  <a:pt x="15765" y="126124"/>
                </a:cubicBezTo>
                <a:lnTo>
                  <a:pt x="15765" y="54138"/>
                </a:lnTo>
                <a:lnTo>
                  <a:pt x="0" y="23648"/>
                </a:lnTo>
                <a:moveTo>
                  <a:pt x="63062" y="0"/>
                </a:moveTo>
                <a:cubicBezTo>
                  <a:pt x="71040" y="11877"/>
                  <a:pt x="76413" y="25310"/>
                  <a:pt x="78827" y="39413"/>
                </a:cubicBezTo>
                <a:lnTo>
                  <a:pt x="78827" y="63062"/>
                </a:lnTo>
                <a:lnTo>
                  <a:pt x="123223" y="108309"/>
                </a:lnTo>
                <a:cubicBezTo>
                  <a:pt x="128170" y="113322"/>
                  <a:pt x="130051" y="120602"/>
                  <a:pt x="128153" y="127385"/>
                </a:cubicBezTo>
                <a:cubicBezTo>
                  <a:pt x="126254" y="134168"/>
                  <a:pt x="120867" y="139414"/>
                  <a:pt x="114035" y="141131"/>
                </a:cubicBezTo>
                <a:cubicBezTo>
                  <a:pt x="107204" y="142847"/>
                  <a:pt x="99977" y="140772"/>
                  <a:pt x="95097" y="135693"/>
                </a:cubicBezTo>
                <a:lnTo>
                  <a:pt x="54879" y="94593"/>
                </a:lnTo>
                <a:moveTo>
                  <a:pt x="260131" y="362606"/>
                </a:moveTo>
                <a:lnTo>
                  <a:pt x="86710" y="362606"/>
                </a:lnTo>
                <a:cubicBezTo>
                  <a:pt x="82356" y="362606"/>
                  <a:pt x="78827" y="359077"/>
                  <a:pt x="78827" y="354724"/>
                </a:cubicBezTo>
                <a:lnTo>
                  <a:pt x="78827" y="119061"/>
                </a:lnTo>
                <a:moveTo>
                  <a:pt x="165537" y="31531"/>
                </a:moveTo>
                <a:lnTo>
                  <a:pt x="110358" y="31531"/>
                </a:lnTo>
                <a:moveTo>
                  <a:pt x="283779" y="243545"/>
                </a:moveTo>
                <a:lnTo>
                  <a:pt x="283779" y="149772"/>
                </a:lnTo>
                <a:moveTo>
                  <a:pt x="110358" y="236482"/>
                </a:moveTo>
                <a:lnTo>
                  <a:pt x="197068" y="236482"/>
                </a:lnTo>
                <a:moveTo>
                  <a:pt x="252248" y="189186"/>
                </a:moveTo>
                <a:lnTo>
                  <a:pt x="110358" y="189186"/>
                </a:lnTo>
                <a:moveTo>
                  <a:pt x="110358" y="283779"/>
                </a:moveTo>
                <a:lnTo>
                  <a:pt x="181303" y="283779"/>
                </a:lnTo>
                <a:moveTo>
                  <a:pt x="315310" y="63062"/>
                </a:moveTo>
                <a:cubicBezTo>
                  <a:pt x="315310" y="97890"/>
                  <a:pt x="287076" y="126124"/>
                  <a:pt x="252248" y="126124"/>
                </a:cubicBezTo>
                <a:cubicBezTo>
                  <a:pt x="217420" y="126124"/>
                  <a:pt x="189186" y="97890"/>
                  <a:pt x="189186" y="63062"/>
                </a:cubicBezTo>
                <a:cubicBezTo>
                  <a:pt x="189186" y="28233"/>
                  <a:pt x="217420" y="0"/>
                  <a:pt x="252248" y="0"/>
                </a:cubicBezTo>
                <a:moveTo>
                  <a:pt x="228600" y="55179"/>
                </a:moveTo>
                <a:lnTo>
                  <a:pt x="246667" y="73246"/>
                </a:lnTo>
                <a:cubicBezTo>
                  <a:pt x="248146" y="74729"/>
                  <a:pt x="250154" y="75562"/>
                  <a:pt x="252248" y="75562"/>
                </a:cubicBezTo>
                <a:cubicBezTo>
                  <a:pt x="254342" y="75562"/>
                  <a:pt x="256350" y="74729"/>
                  <a:pt x="257829" y="73246"/>
                </a:cubicBezTo>
                <a:lnTo>
                  <a:pt x="315310" y="15765"/>
                </a:lnTo>
              </a:path>
            </a:pathLst>
          </a:custGeom>
          <a:noFill/>
          <a:ln w="11823">
            <a:solidFill>
              <a:srgbClr val="7F64EA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470EEFD2-5BF6-0F07-9892-EA98DF96F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072" y="-27453"/>
            <a:ext cx="1038084" cy="68580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7B8BB70F-86D6-6145-545B-48ECDA278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31737" y="1828800"/>
            <a:ext cx="1281492" cy="1463040"/>
          </a:xfrm>
          <a:custGeom>
            <a:avLst/>
            <a:gdLst/>
            <a:ahLst/>
            <a:cxnLst/>
            <a:rect l="0" t="0" r="0" b="0"/>
            <a:pathLst>
              <a:path w="833377" h="833377">
                <a:moveTo>
                  <a:pt x="833377" y="416688"/>
                </a:moveTo>
                <a:cubicBezTo>
                  <a:pt x="833377" y="646822"/>
                  <a:pt x="646822" y="833377"/>
                  <a:pt x="416688" y="833377"/>
                </a:cubicBezTo>
                <a:cubicBezTo>
                  <a:pt x="186554" y="833377"/>
                  <a:pt x="0" y="646822"/>
                  <a:pt x="0" y="416688"/>
                </a:cubicBezTo>
                <a:cubicBezTo>
                  <a:pt x="0" y="186554"/>
                  <a:pt x="186554" y="0"/>
                  <a:pt x="416688" y="0"/>
                </a:cubicBezTo>
                <a:cubicBezTo>
                  <a:pt x="646822" y="0"/>
                  <a:pt x="833377" y="186554"/>
                  <a:pt x="833377" y="416688"/>
                </a:cubicBez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ounded Rectangle 2"/>
          <p:cNvSpPr/>
          <p:nvPr/>
        </p:nvSpPr>
        <p:spPr>
          <a:xfrm>
            <a:off x="5119084" y="1334645"/>
            <a:ext cx="3636774" cy="2542256"/>
          </a:xfrm>
          <a:custGeom>
            <a:avLst/>
            <a:gdLst/>
            <a:ahLst/>
            <a:cxnLst/>
            <a:rect l="0" t="0" r="0" b="0"/>
            <a:pathLst>
              <a:path w="2395959" h="1510583">
                <a:moveTo>
                  <a:pt x="885463" y="1510583"/>
                </a:moveTo>
                <a:lnTo>
                  <a:pt x="1151189" y="1244944"/>
                </a:lnTo>
                <a:cubicBezTo>
                  <a:pt x="1283140" y="1376895"/>
                  <a:pt x="1465441" y="1458496"/>
                  <a:pt x="1666841" y="1458496"/>
                </a:cubicBezTo>
                <a:cubicBezTo>
                  <a:pt x="2066601" y="1458496"/>
                  <a:pt x="2391271" y="1136691"/>
                  <a:pt x="2395959" y="737972"/>
                </a:cubicBezTo>
                <a:cubicBezTo>
                  <a:pt x="2395959" y="735108"/>
                  <a:pt x="2395959" y="714794"/>
                  <a:pt x="2395959" y="711929"/>
                </a:cubicBezTo>
                <a:moveTo>
                  <a:pt x="937549" y="711929"/>
                </a:moveTo>
                <a:cubicBezTo>
                  <a:pt x="937549" y="714794"/>
                  <a:pt x="937549" y="726427"/>
                  <a:pt x="937549" y="729291"/>
                </a:cubicBezTo>
                <a:lnTo>
                  <a:pt x="0" y="729291"/>
                </a:lnTo>
                <a:moveTo>
                  <a:pt x="937549" y="711929"/>
                </a:moveTo>
                <a:cubicBezTo>
                  <a:pt x="942150" y="317985"/>
                  <a:pt x="1263955" y="0"/>
                  <a:pt x="1666667" y="0"/>
                </a:cubicBezTo>
                <a:cubicBezTo>
                  <a:pt x="2069379" y="0"/>
                  <a:pt x="2395872" y="313905"/>
                  <a:pt x="2395872" y="711843"/>
                </a:cubicBezTo>
                <a:moveTo>
                  <a:pt x="1250065" y="729291"/>
                </a:moveTo>
                <a:cubicBezTo>
                  <a:pt x="1250065" y="499158"/>
                  <a:pt x="1436620" y="312603"/>
                  <a:pt x="1666754" y="312603"/>
                </a:cubicBezTo>
                <a:cubicBezTo>
                  <a:pt x="1896888" y="312603"/>
                  <a:pt x="2083443" y="499158"/>
                  <a:pt x="2083443" y="729291"/>
                </a:cubicBezTo>
                <a:cubicBezTo>
                  <a:pt x="2083443" y="959425"/>
                  <a:pt x="1896888" y="1145980"/>
                  <a:pt x="1666754" y="1145980"/>
                </a:cubicBezTo>
                <a:cubicBezTo>
                  <a:pt x="1436620" y="1145980"/>
                  <a:pt x="1250065" y="959425"/>
                  <a:pt x="1250065" y="729291"/>
                </a:cubicBezTo>
                <a:close/>
              </a:path>
            </a:pathLst>
          </a:custGeom>
          <a:noFill/>
          <a:ln w="13021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ounded Rectangle 3"/>
          <p:cNvSpPr/>
          <p:nvPr/>
        </p:nvSpPr>
        <p:spPr>
          <a:xfrm>
            <a:off x="6847817" y="1568543"/>
            <a:ext cx="1649332" cy="1905416"/>
          </a:xfrm>
          <a:custGeom>
            <a:avLst/>
            <a:gdLst/>
            <a:ahLst/>
            <a:cxnLst/>
            <a:rect l="0" t="0" r="0" b="0"/>
            <a:pathLst>
              <a:path w="1041721" h="1041721">
                <a:moveTo>
                  <a:pt x="1041721" y="520860"/>
                </a:moveTo>
                <a:cubicBezTo>
                  <a:pt x="1041721" y="808549"/>
                  <a:pt x="808549" y="1041721"/>
                  <a:pt x="520860" y="1041721"/>
                </a:cubicBezTo>
                <a:cubicBezTo>
                  <a:pt x="233172" y="1041721"/>
                  <a:pt x="0" y="808549"/>
                  <a:pt x="0" y="520860"/>
                </a:cubicBezTo>
                <a:cubicBezTo>
                  <a:pt x="0" y="233172"/>
                  <a:pt x="233172" y="0"/>
                  <a:pt x="520860" y="0"/>
                </a:cubicBezTo>
                <a:cubicBezTo>
                  <a:pt x="808549" y="0"/>
                  <a:pt x="1041721" y="233172"/>
                  <a:pt x="1041721" y="520860"/>
                </a:cubicBezTo>
                <a:close/>
              </a:path>
            </a:pathLst>
          </a:custGeom>
          <a:noFill/>
          <a:ln w="13021">
            <a:solidFill>
              <a:srgbClr val="3CC583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985120" y="1517413"/>
            <a:ext cx="4269411" cy="2293741"/>
            <a:chOff x="416619" y="1180617"/>
            <a:chExt cx="2812749" cy="1362918"/>
          </a:xfrm>
        </p:grpSpPr>
        <p:sp>
          <p:nvSpPr>
            <p:cNvPr id="5" name="Rounded Rectangle 4"/>
            <p:cNvSpPr/>
            <p:nvPr/>
          </p:nvSpPr>
          <p:spPr>
            <a:xfrm>
              <a:off x="416619" y="1180617"/>
              <a:ext cx="2812749" cy="1362918"/>
            </a:xfrm>
            <a:custGeom>
              <a:avLst/>
              <a:gdLst/>
              <a:ahLst/>
              <a:cxnLst/>
              <a:rect l="0" t="0" r="0" b="0"/>
              <a:pathLst>
                <a:path w="2812749" h="1362918">
                  <a:moveTo>
                    <a:pt x="86" y="906297"/>
                  </a:moveTo>
                  <a:lnTo>
                    <a:pt x="86" y="894144"/>
                  </a:lnTo>
                  <a:lnTo>
                    <a:pt x="2812734" y="894144"/>
                  </a:lnTo>
                  <a:lnTo>
                    <a:pt x="2812734" y="906298"/>
                  </a:lnTo>
                  <a:cubicBezTo>
                    <a:pt x="2812734" y="1158482"/>
                    <a:pt x="2608297" y="1362918"/>
                    <a:pt x="2356113" y="1362918"/>
                  </a:cubicBezTo>
                  <a:lnTo>
                    <a:pt x="456621" y="1362918"/>
                  </a:lnTo>
                  <a:cubicBezTo>
                    <a:pt x="204437" y="1362918"/>
                    <a:pt x="0" y="1158481"/>
                    <a:pt x="0" y="906297"/>
                  </a:cubicBezTo>
                  <a:close/>
                  <a:moveTo>
                    <a:pt x="101" y="468774"/>
                  </a:moveTo>
                  <a:lnTo>
                    <a:pt x="2812749" y="468774"/>
                  </a:lnTo>
                  <a:lnTo>
                    <a:pt x="2812749" y="894144"/>
                  </a:lnTo>
                  <a:lnTo>
                    <a:pt x="101" y="894144"/>
                  </a:lnTo>
                  <a:close/>
                  <a:moveTo>
                    <a:pt x="0" y="468774"/>
                  </a:moveTo>
                  <a:lnTo>
                    <a:pt x="0" y="456621"/>
                  </a:lnTo>
                  <a:cubicBezTo>
                    <a:pt x="0" y="204437"/>
                    <a:pt x="204437" y="0"/>
                    <a:pt x="456621" y="0"/>
                  </a:cubicBezTo>
                  <a:lnTo>
                    <a:pt x="2356113" y="0"/>
                  </a:lnTo>
                  <a:cubicBezTo>
                    <a:pt x="2608297" y="0"/>
                    <a:pt x="2812734" y="204437"/>
                    <a:pt x="2812734" y="456621"/>
                  </a:cubicBezTo>
                  <a:lnTo>
                    <a:pt x="2812734" y="468774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16619" y="1180617"/>
              <a:ext cx="2812749" cy="1362918"/>
            </a:xfrm>
            <a:custGeom>
              <a:avLst/>
              <a:gdLst/>
              <a:ahLst/>
              <a:cxnLst/>
              <a:rect l="0" t="0" r="0" b="0"/>
              <a:pathLst>
                <a:path w="2812749" h="1362918">
                  <a:moveTo>
                    <a:pt x="2812734" y="894144"/>
                  </a:moveTo>
                  <a:lnTo>
                    <a:pt x="2812734" y="906298"/>
                  </a:lnTo>
                  <a:cubicBezTo>
                    <a:pt x="2812734" y="1158482"/>
                    <a:pt x="2608297" y="1362918"/>
                    <a:pt x="2356113" y="1362918"/>
                  </a:cubicBezTo>
                  <a:lnTo>
                    <a:pt x="456621" y="1362918"/>
                  </a:lnTo>
                  <a:cubicBezTo>
                    <a:pt x="204437" y="1362918"/>
                    <a:pt x="0" y="1158481"/>
                    <a:pt x="0" y="906297"/>
                  </a:cubicBezTo>
                  <a:lnTo>
                    <a:pt x="86" y="906297"/>
                  </a:lnTo>
                  <a:lnTo>
                    <a:pt x="86" y="894144"/>
                  </a:lnTo>
                  <a:moveTo>
                    <a:pt x="101" y="894144"/>
                  </a:moveTo>
                  <a:lnTo>
                    <a:pt x="101" y="468774"/>
                  </a:lnTo>
                  <a:moveTo>
                    <a:pt x="2812749" y="468774"/>
                  </a:moveTo>
                  <a:lnTo>
                    <a:pt x="2812749" y="894144"/>
                  </a:lnTo>
                  <a:moveTo>
                    <a:pt x="0" y="468774"/>
                  </a:moveTo>
                  <a:lnTo>
                    <a:pt x="0" y="456621"/>
                  </a:lnTo>
                  <a:cubicBezTo>
                    <a:pt x="0" y="204437"/>
                    <a:pt x="204438" y="0"/>
                    <a:pt x="456621" y="0"/>
                  </a:cubicBezTo>
                  <a:lnTo>
                    <a:pt x="2356113" y="0"/>
                  </a:lnTo>
                  <a:cubicBezTo>
                    <a:pt x="2608297" y="0"/>
                    <a:pt x="2812734" y="204437"/>
                    <a:pt x="2812734" y="456621"/>
                  </a:cubicBezTo>
                  <a:lnTo>
                    <a:pt x="2812734" y="468774"/>
                  </a:lnTo>
                  <a:lnTo>
                    <a:pt x="2812648" y="468774"/>
                  </a:lnTo>
                </a:path>
              </a:pathLst>
            </a:custGeom>
            <a:noFill/>
            <a:ln w="1302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147740" y="4769706"/>
            <a:ext cx="1264965" cy="1387933"/>
          </a:xfrm>
          <a:custGeom>
            <a:avLst/>
            <a:gdLst/>
            <a:ahLst/>
            <a:cxnLst/>
            <a:rect l="0" t="0" r="0" b="0"/>
            <a:pathLst>
              <a:path w="833377" h="824696">
                <a:moveTo>
                  <a:pt x="833377" y="412348"/>
                </a:moveTo>
                <a:cubicBezTo>
                  <a:pt x="833377" y="640084"/>
                  <a:pt x="646822" y="824696"/>
                  <a:pt x="416688" y="824696"/>
                </a:cubicBezTo>
                <a:cubicBezTo>
                  <a:pt x="186554" y="824696"/>
                  <a:pt x="0" y="640084"/>
                  <a:pt x="0" y="412348"/>
                </a:cubicBezTo>
                <a:cubicBezTo>
                  <a:pt x="0" y="184611"/>
                  <a:pt x="186554" y="0"/>
                  <a:pt x="416688" y="0"/>
                </a:cubicBezTo>
                <a:cubicBezTo>
                  <a:pt x="646822" y="0"/>
                  <a:pt x="833377" y="184612"/>
                  <a:pt x="833377" y="412348"/>
                </a:cubicBezTo>
                <a:close/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8"/>
          <p:cNvSpPr/>
          <p:nvPr/>
        </p:nvSpPr>
        <p:spPr>
          <a:xfrm>
            <a:off x="3989619" y="4603740"/>
            <a:ext cx="1581206" cy="1738569"/>
          </a:xfrm>
          <a:custGeom>
            <a:avLst/>
            <a:gdLst/>
            <a:ahLst/>
            <a:cxnLst/>
            <a:rect l="0" t="0" r="0" b="0"/>
            <a:pathLst>
              <a:path w="1041721" h="1033040">
                <a:moveTo>
                  <a:pt x="1041703" y="520860"/>
                </a:moveTo>
                <a:cubicBezTo>
                  <a:pt x="1041703" y="803754"/>
                  <a:pt x="808535" y="1033040"/>
                  <a:pt x="520852" y="1033040"/>
                </a:cubicBezTo>
                <a:cubicBezTo>
                  <a:pt x="233167" y="1033040"/>
                  <a:pt x="0" y="803754"/>
                  <a:pt x="0" y="520860"/>
                </a:cubicBezTo>
                <a:cubicBezTo>
                  <a:pt x="0" y="233172"/>
                  <a:pt x="233172" y="0"/>
                  <a:pt x="520860" y="0"/>
                </a:cubicBezTo>
                <a:cubicBezTo>
                  <a:pt x="808549" y="0"/>
                  <a:pt x="1041721" y="233172"/>
                  <a:pt x="1041721" y="520860"/>
                </a:cubicBezTo>
              </a:path>
            </a:pathLst>
          </a:custGeom>
          <a:noFill/>
          <a:ln w="13021">
            <a:solidFill>
              <a:srgbClr val="4E88E7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9"/>
          <p:cNvSpPr/>
          <p:nvPr/>
        </p:nvSpPr>
        <p:spPr>
          <a:xfrm>
            <a:off x="3661025" y="4236448"/>
            <a:ext cx="3636774" cy="2454451"/>
          </a:xfrm>
          <a:custGeom>
            <a:avLst/>
            <a:gdLst/>
            <a:ahLst/>
            <a:cxnLst/>
            <a:rect l="0" t="0" r="0" b="0"/>
            <a:pathLst>
              <a:path w="2395959" h="1458410">
                <a:moveTo>
                  <a:pt x="1458410" y="746567"/>
                </a:moveTo>
                <a:cubicBezTo>
                  <a:pt x="1458410" y="743702"/>
                  <a:pt x="1458410" y="732069"/>
                  <a:pt x="1458410" y="729205"/>
                </a:cubicBezTo>
                <a:lnTo>
                  <a:pt x="2395959" y="729205"/>
                </a:lnTo>
                <a:moveTo>
                  <a:pt x="1458410" y="746567"/>
                </a:moveTo>
                <a:cubicBezTo>
                  <a:pt x="1453809" y="1140463"/>
                  <a:pt x="1131984" y="1458410"/>
                  <a:pt x="729248" y="1458410"/>
                </a:cubicBezTo>
                <a:cubicBezTo>
                  <a:pt x="326511" y="1458410"/>
                  <a:pt x="0" y="1144542"/>
                  <a:pt x="0" y="746653"/>
                </a:cubicBezTo>
                <a:moveTo>
                  <a:pt x="1244770" y="213552"/>
                </a:moveTo>
                <a:cubicBezTo>
                  <a:pt x="1112819" y="81601"/>
                  <a:pt x="930517" y="0"/>
                  <a:pt x="729118" y="0"/>
                </a:cubicBezTo>
                <a:cubicBezTo>
                  <a:pt x="329357" y="0"/>
                  <a:pt x="4687" y="321805"/>
                  <a:pt x="0" y="720524"/>
                </a:cubicBezTo>
                <a:cubicBezTo>
                  <a:pt x="0" y="723388"/>
                  <a:pt x="0" y="743702"/>
                  <a:pt x="0" y="746567"/>
                </a:cubicBezTo>
                <a:moveTo>
                  <a:pt x="1145877" y="729205"/>
                </a:moveTo>
                <a:cubicBezTo>
                  <a:pt x="1145877" y="955503"/>
                  <a:pt x="959325" y="1138948"/>
                  <a:pt x="729196" y="1138948"/>
                </a:cubicBezTo>
                <a:cubicBezTo>
                  <a:pt x="499066" y="1138948"/>
                  <a:pt x="312516" y="955503"/>
                  <a:pt x="312516" y="729205"/>
                </a:cubicBezTo>
                <a:cubicBezTo>
                  <a:pt x="312516" y="499071"/>
                  <a:pt x="499071" y="312516"/>
                  <a:pt x="729205" y="312516"/>
                </a:cubicBezTo>
                <a:cubicBezTo>
                  <a:pt x="959338" y="312516"/>
                  <a:pt x="1145893" y="499071"/>
                  <a:pt x="1145893" y="729205"/>
                </a:cubicBezTo>
              </a:path>
            </a:pathLst>
          </a:custGeom>
          <a:noFill/>
          <a:ln w="13021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3" name="Group 12"/>
          <p:cNvGrpSpPr/>
          <p:nvPr/>
        </p:nvGrpSpPr>
        <p:grpSpPr>
          <a:xfrm>
            <a:off x="7389212" y="4059670"/>
            <a:ext cx="4269439" cy="2631229"/>
            <a:chOff x="5000229" y="2560898"/>
            <a:chExt cx="2812768" cy="1563450"/>
          </a:xfrm>
        </p:grpSpPr>
        <p:sp>
          <p:nvSpPr>
            <p:cNvPr id="11" name="Rounded Rectangle 10"/>
            <p:cNvSpPr/>
            <p:nvPr/>
          </p:nvSpPr>
          <p:spPr>
            <a:xfrm>
              <a:off x="5000229" y="2560898"/>
              <a:ext cx="2812768" cy="1563450"/>
            </a:xfrm>
            <a:custGeom>
              <a:avLst/>
              <a:gdLst/>
              <a:ahLst/>
              <a:cxnLst/>
              <a:rect l="0" t="0" r="0" b="0"/>
              <a:pathLst>
                <a:path w="2812768" h="1563450">
                  <a:moveTo>
                    <a:pt x="2812682" y="456621"/>
                  </a:moveTo>
                  <a:lnTo>
                    <a:pt x="2812682" y="468774"/>
                  </a:lnTo>
                  <a:lnTo>
                    <a:pt x="33" y="468774"/>
                  </a:lnTo>
                  <a:lnTo>
                    <a:pt x="33" y="456621"/>
                  </a:lnTo>
                  <a:cubicBezTo>
                    <a:pt x="33" y="204437"/>
                    <a:pt x="204471" y="0"/>
                    <a:pt x="456655" y="0"/>
                  </a:cubicBezTo>
                  <a:lnTo>
                    <a:pt x="2356147" y="0"/>
                  </a:lnTo>
                  <a:cubicBezTo>
                    <a:pt x="2608331" y="0"/>
                    <a:pt x="2812768" y="204437"/>
                    <a:pt x="2812768" y="456621"/>
                  </a:cubicBezTo>
                  <a:close/>
                  <a:moveTo>
                    <a:pt x="2812682" y="1102488"/>
                  </a:moveTo>
                  <a:lnTo>
                    <a:pt x="33" y="1102488"/>
                  </a:lnTo>
                  <a:lnTo>
                    <a:pt x="33" y="468774"/>
                  </a:lnTo>
                  <a:lnTo>
                    <a:pt x="2812682" y="468774"/>
                  </a:lnTo>
                  <a:close/>
                  <a:moveTo>
                    <a:pt x="2812686" y="1102488"/>
                  </a:moveTo>
                  <a:lnTo>
                    <a:pt x="2812686" y="1114439"/>
                  </a:lnTo>
                  <a:cubicBezTo>
                    <a:pt x="2812686" y="1362419"/>
                    <a:pt x="2608251" y="1563450"/>
                    <a:pt x="2356072" y="1563450"/>
                  </a:cubicBezTo>
                  <a:lnTo>
                    <a:pt x="456613" y="1563450"/>
                  </a:lnTo>
                  <a:cubicBezTo>
                    <a:pt x="204434" y="1563450"/>
                    <a:pt x="0" y="1362419"/>
                    <a:pt x="0" y="1114439"/>
                  </a:cubicBezTo>
                  <a:lnTo>
                    <a:pt x="0" y="1102488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5000229" y="2560898"/>
              <a:ext cx="2812768" cy="1563450"/>
            </a:xfrm>
            <a:custGeom>
              <a:avLst/>
              <a:gdLst/>
              <a:ahLst/>
              <a:cxnLst/>
              <a:rect l="0" t="0" r="0" b="0"/>
              <a:pathLst>
                <a:path w="2812768" h="1563450">
                  <a:moveTo>
                    <a:pt x="33" y="468774"/>
                  </a:moveTo>
                  <a:lnTo>
                    <a:pt x="33" y="456621"/>
                  </a:lnTo>
                  <a:cubicBezTo>
                    <a:pt x="33" y="204437"/>
                    <a:pt x="204471" y="0"/>
                    <a:pt x="456655" y="0"/>
                  </a:cubicBezTo>
                  <a:lnTo>
                    <a:pt x="2356147" y="0"/>
                  </a:lnTo>
                  <a:cubicBezTo>
                    <a:pt x="2608331" y="0"/>
                    <a:pt x="2812768" y="204437"/>
                    <a:pt x="2812768" y="456621"/>
                  </a:cubicBezTo>
                  <a:lnTo>
                    <a:pt x="2812682" y="456621"/>
                  </a:lnTo>
                  <a:lnTo>
                    <a:pt x="2812682" y="468774"/>
                  </a:lnTo>
                  <a:moveTo>
                    <a:pt x="2812682" y="468774"/>
                  </a:moveTo>
                  <a:lnTo>
                    <a:pt x="2812682" y="1102488"/>
                  </a:lnTo>
                  <a:moveTo>
                    <a:pt x="33" y="1102488"/>
                  </a:moveTo>
                  <a:lnTo>
                    <a:pt x="33" y="468774"/>
                  </a:lnTo>
                  <a:moveTo>
                    <a:pt x="2812686" y="1102488"/>
                  </a:moveTo>
                  <a:lnTo>
                    <a:pt x="2812686" y="1114439"/>
                  </a:lnTo>
                  <a:cubicBezTo>
                    <a:pt x="2812686" y="1362419"/>
                    <a:pt x="2608251" y="1563450"/>
                    <a:pt x="2356072" y="1563450"/>
                  </a:cubicBezTo>
                  <a:lnTo>
                    <a:pt x="456613" y="1563450"/>
                  </a:lnTo>
                  <a:cubicBezTo>
                    <a:pt x="204434" y="1563450"/>
                    <a:pt x="0" y="1362419"/>
                    <a:pt x="0" y="1114439"/>
                  </a:cubicBezTo>
                  <a:lnTo>
                    <a:pt x="0" y="1102488"/>
                  </a:lnTo>
                  <a:lnTo>
                    <a:pt x="86" y="1102488"/>
                  </a:lnTo>
                </a:path>
              </a:pathLst>
            </a:custGeom>
            <a:noFill/>
            <a:ln w="1302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871061" y="304800"/>
            <a:ext cx="6801542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484848"/>
                </a:solidFill>
                <a:latin typeface="Roboto"/>
              </a:rPr>
              <a:t>Questionnaire Design &amp;Mapping </a:t>
            </a:r>
            <a:endParaRPr sz="36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856883" y="1904576"/>
            <a:ext cx="1963679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b="1" dirty="0">
                <a:solidFill>
                  <a:srgbClr val="FFFFFF"/>
                </a:solidFill>
                <a:latin typeface="Roboto"/>
              </a:rPr>
              <a:t>Map Fields to FHIR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46140" y="2305767"/>
            <a:ext cx="2359360" cy="86177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r>
              <a:rPr sz="1400" dirty="0">
                <a:solidFill>
                  <a:srgbClr val="FFFFFF"/>
                </a:solidFill>
                <a:latin typeface="Roboto"/>
              </a:rPr>
              <a:t>Use an Excel schema to map
questionnaire fields to FHIR
resources, element paths,
data types, and cardinality.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499546" y="2244252"/>
            <a:ext cx="264496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3600" b="1" dirty="0">
                <a:solidFill>
                  <a:srgbClr val="FFFFFF"/>
                </a:solidFill>
                <a:latin typeface="Roboto"/>
              </a:rPr>
              <a:t>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179765" y="4292709"/>
            <a:ext cx="2229778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b="1" dirty="0">
                <a:solidFill>
                  <a:srgbClr val="FFFFFF"/>
                </a:solidFill>
                <a:latin typeface="Roboto"/>
              </a:rPr>
              <a:t>Design Questionnaire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647974" y="5186673"/>
            <a:ext cx="264496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3600" b="1" dirty="0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810561" y="4802747"/>
            <a:ext cx="2413814" cy="107721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400" dirty="0">
                <a:solidFill>
                  <a:srgbClr val="FFFFFF"/>
                </a:solidFill>
                <a:latin typeface="Roboto"/>
              </a:rPr>
              <a:t>Develop a comprehensive
questionnaire covering
demographics, clinical
observations, medications,
lifestyle, and follow-ups.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3769074" y="2244252"/>
            <a:ext cx="757332" cy="840065"/>
          </a:xfrm>
          <a:custGeom>
            <a:avLst/>
            <a:gdLst/>
            <a:ahLst/>
            <a:cxnLst/>
            <a:rect l="0" t="0" r="0" b="0"/>
            <a:pathLst>
              <a:path w="498941" h="499158">
                <a:moveTo>
                  <a:pt x="249579" y="399326"/>
                </a:moveTo>
                <a:cubicBezTo>
                  <a:pt x="251471" y="434993"/>
                  <a:pt x="262966" y="469486"/>
                  <a:pt x="282849" y="499158"/>
                </a:cubicBezTo>
                <a:lnTo>
                  <a:pt x="149747" y="499158"/>
                </a:lnTo>
                <a:cubicBezTo>
                  <a:pt x="169629" y="469486"/>
                  <a:pt x="181124" y="434993"/>
                  <a:pt x="183017" y="399326"/>
                </a:cubicBezTo>
                <a:moveTo>
                  <a:pt x="99831" y="499158"/>
                </a:moveTo>
                <a:lnTo>
                  <a:pt x="332764" y="499158"/>
                </a:lnTo>
                <a:moveTo>
                  <a:pt x="432596" y="299494"/>
                </a:moveTo>
                <a:lnTo>
                  <a:pt x="432596" y="365948"/>
                </a:lnTo>
                <a:cubicBezTo>
                  <a:pt x="432625" y="374790"/>
                  <a:pt x="429132" y="383280"/>
                  <a:pt x="422890" y="389543"/>
                </a:cubicBezTo>
                <a:cubicBezTo>
                  <a:pt x="416647" y="395806"/>
                  <a:pt x="408169" y="399326"/>
                  <a:pt x="399326" y="399326"/>
                </a:cubicBezTo>
                <a:lnTo>
                  <a:pt x="33269" y="399326"/>
                </a:lnTo>
                <a:cubicBezTo>
                  <a:pt x="14900" y="399314"/>
                  <a:pt x="11" y="384426"/>
                  <a:pt x="0" y="366056"/>
                </a:cubicBezTo>
                <a:lnTo>
                  <a:pt x="0" y="99831"/>
                </a:lnTo>
                <a:cubicBezTo>
                  <a:pt x="0" y="81457"/>
                  <a:pt x="14895" y="66561"/>
                  <a:pt x="33269" y="66561"/>
                </a:cubicBezTo>
                <a:lnTo>
                  <a:pt x="144538" y="66561"/>
                </a:lnTo>
                <a:moveTo>
                  <a:pt x="232716" y="0"/>
                </a:moveTo>
                <a:lnTo>
                  <a:pt x="476761" y="0"/>
                </a:lnTo>
                <a:cubicBezTo>
                  <a:pt x="476761" y="0"/>
                  <a:pt x="498941" y="0"/>
                  <a:pt x="498941" y="22179"/>
                </a:cubicBezTo>
                <a:lnTo>
                  <a:pt x="498941" y="221843"/>
                </a:lnTo>
                <a:cubicBezTo>
                  <a:pt x="498941" y="221843"/>
                  <a:pt x="498941" y="244023"/>
                  <a:pt x="476761" y="244023"/>
                </a:cubicBezTo>
                <a:lnTo>
                  <a:pt x="232716" y="244023"/>
                </a:lnTo>
                <a:cubicBezTo>
                  <a:pt x="232716" y="244023"/>
                  <a:pt x="210536" y="244023"/>
                  <a:pt x="210536" y="221843"/>
                </a:cubicBezTo>
                <a:lnTo>
                  <a:pt x="210536" y="22179"/>
                </a:lnTo>
                <a:cubicBezTo>
                  <a:pt x="210536" y="22179"/>
                  <a:pt x="210536" y="0"/>
                  <a:pt x="232716" y="0"/>
                </a:cubicBezTo>
                <a:moveTo>
                  <a:pt x="498941" y="60962"/>
                </a:moveTo>
                <a:lnTo>
                  <a:pt x="210536" y="60962"/>
                </a:lnTo>
                <a:moveTo>
                  <a:pt x="498941" y="181107"/>
                </a:moveTo>
                <a:lnTo>
                  <a:pt x="210536" y="181107"/>
                </a:lnTo>
                <a:moveTo>
                  <a:pt x="498941" y="123921"/>
                </a:moveTo>
                <a:lnTo>
                  <a:pt x="210536" y="123921"/>
                </a:lnTo>
                <a:moveTo>
                  <a:pt x="354727" y="244044"/>
                </a:moveTo>
                <a:lnTo>
                  <a:pt x="354727" y="60984"/>
                </a:lnTo>
                <a:moveTo>
                  <a:pt x="424175" y="244044"/>
                </a:moveTo>
                <a:lnTo>
                  <a:pt x="424175" y="60984"/>
                </a:lnTo>
              </a:path>
            </a:pathLst>
          </a:custGeom>
          <a:noFill/>
          <a:ln w="1302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ounded Rectangle 21"/>
          <p:cNvSpPr/>
          <p:nvPr/>
        </p:nvSpPr>
        <p:spPr>
          <a:xfrm>
            <a:off x="7572039" y="4737054"/>
            <a:ext cx="741189" cy="821801"/>
          </a:xfrm>
          <a:custGeom>
            <a:avLst/>
            <a:gdLst/>
            <a:ahLst/>
            <a:cxnLst/>
            <a:rect l="0" t="0" r="0" b="0"/>
            <a:pathLst>
              <a:path w="488306" h="488306">
                <a:moveTo>
                  <a:pt x="368940" y="60767"/>
                </a:moveTo>
                <a:cubicBezTo>
                  <a:pt x="366544" y="60767"/>
                  <a:pt x="364600" y="62710"/>
                  <a:pt x="364600" y="65108"/>
                </a:cubicBezTo>
                <a:cubicBezTo>
                  <a:pt x="364600" y="67505"/>
                  <a:pt x="366544" y="69448"/>
                  <a:pt x="368940" y="69448"/>
                </a:cubicBezTo>
                <a:moveTo>
                  <a:pt x="368940" y="69448"/>
                </a:moveTo>
                <a:cubicBezTo>
                  <a:pt x="371338" y="69448"/>
                  <a:pt x="373283" y="67505"/>
                  <a:pt x="373283" y="65108"/>
                </a:cubicBezTo>
                <a:cubicBezTo>
                  <a:pt x="373283" y="62710"/>
                  <a:pt x="371338" y="60767"/>
                  <a:pt x="368940" y="60767"/>
                </a:cubicBezTo>
                <a:moveTo>
                  <a:pt x="249579" y="137447"/>
                </a:moveTo>
                <a:lnTo>
                  <a:pt x="249579" y="86810"/>
                </a:lnTo>
                <a:cubicBezTo>
                  <a:pt x="249579" y="73788"/>
                  <a:pt x="258260" y="65107"/>
                  <a:pt x="271281" y="65107"/>
                </a:cubicBezTo>
                <a:lnTo>
                  <a:pt x="303835" y="65107"/>
                </a:lnTo>
                <a:cubicBezTo>
                  <a:pt x="303835" y="28213"/>
                  <a:pt x="332048" y="0"/>
                  <a:pt x="368943" y="0"/>
                </a:cubicBezTo>
                <a:cubicBezTo>
                  <a:pt x="405837" y="0"/>
                  <a:pt x="434050" y="28213"/>
                  <a:pt x="434050" y="65107"/>
                </a:cubicBezTo>
                <a:lnTo>
                  <a:pt x="466604" y="65107"/>
                </a:lnTo>
                <a:cubicBezTo>
                  <a:pt x="479625" y="65107"/>
                  <a:pt x="488306" y="73788"/>
                  <a:pt x="488306" y="86810"/>
                </a:cubicBezTo>
                <a:lnTo>
                  <a:pt x="488306" y="314686"/>
                </a:lnTo>
                <a:cubicBezTo>
                  <a:pt x="488306" y="327708"/>
                  <a:pt x="479625" y="336389"/>
                  <a:pt x="466604" y="336389"/>
                </a:cubicBezTo>
                <a:lnTo>
                  <a:pt x="311648" y="336389"/>
                </a:lnTo>
                <a:moveTo>
                  <a:pt x="375451" y="141066"/>
                </a:moveTo>
                <a:lnTo>
                  <a:pt x="423197" y="141066"/>
                </a:lnTo>
                <a:moveTo>
                  <a:pt x="423197" y="206174"/>
                </a:moveTo>
                <a:lnTo>
                  <a:pt x="375451" y="206174"/>
                </a:lnTo>
                <a:moveTo>
                  <a:pt x="423197" y="271281"/>
                </a:moveTo>
                <a:lnTo>
                  <a:pt x="375451" y="271281"/>
                </a:lnTo>
                <a:moveTo>
                  <a:pt x="321197" y="141066"/>
                </a:moveTo>
                <a:lnTo>
                  <a:pt x="314686" y="141066"/>
                </a:lnTo>
                <a:moveTo>
                  <a:pt x="321197" y="206174"/>
                </a:moveTo>
                <a:lnTo>
                  <a:pt x="314686" y="206174"/>
                </a:lnTo>
                <a:moveTo>
                  <a:pt x="321197" y="271281"/>
                </a:moveTo>
                <a:lnTo>
                  <a:pt x="314686" y="271281"/>
                </a:lnTo>
                <a:moveTo>
                  <a:pt x="136726" y="130215"/>
                </a:moveTo>
                <a:lnTo>
                  <a:pt x="136726" y="195322"/>
                </a:lnTo>
                <a:moveTo>
                  <a:pt x="256087" y="258260"/>
                </a:moveTo>
                <a:lnTo>
                  <a:pt x="17360" y="258260"/>
                </a:lnTo>
                <a:moveTo>
                  <a:pt x="0" y="488306"/>
                </a:moveTo>
                <a:cubicBezTo>
                  <a:pt x="19532" y="431880"/>
                  <a:pt x="75958" y="390645"/>
                  <a:pt x="138896" y="390645"/>
                </a:cubicBezTo>
                <a:cubicBezTo>
                  <a:pt x="201833" y="390645"/>
                  <a:pt x="256089" y="431880"/>
                  <a:pt x="275622" y="488306"/>
                </a:cubicBezTo>
                <a:moveTo>
                  <a:pt x="47744" y="238727"/>
                </a:moveTo>
                <a:cubicBezTo>
                  <a:pt x="49914" y="190982"/>
                  <a:pt x="88978" y="151917"/>
                  <a:pt x="136724" y="151917"/>
                </a:cubicBezTo>
                <a:cubicBezTo>
                  <a:pt x="186640" y="151917"/>
                  <a:pt x="225704" y="190982"/>
                  <a:pt x="225704" y="240898"/>
                </a:cubicBezTo>
                <a:lnTo>
                  <a:pt x="225704" y="279962"/>
                </a:lnTo>
                <a:cubicBezTo>
                  <a:pt x="225704" y="329878"/>
                  <a:pt x="186640" y="368943"/>
                  <a:pt x="136724" y="368943"/>
                </a:cubicBezTo>
                <a:cubicBezTo>
                  <a:pt x="88978" y="368943"/>
                  <a:pt x="49914" y="329878"/>
                  <a:pt x="47744" y="282132"/>
                </a:cubicBezTo>
                <a:close/>
              </a:path>
            </a:pathLst>
          </a:custGeom>
          <a:noFill/>
          <a:ln w="1302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01521C-4FE6-6F3C-87E1-8E917B11C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044" y="0"/>
            <a:ext cx="1038084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D812F9B-7170-1EB6-1E3E-0D9BFBF2E6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14570-5961-B87F-1987-354F97B47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6DAB98E-EE77-2272-12EE-630F1CD90FD1}"/>
              </a:ext>
            </a:extLst>
          </p:cNvPr>
          <p:cNvSpPr txBox="1"/>
          <p:nvPr/>
        </p:nvSpPr>
        <p:spPr>
          <a:xfrm>
            <a:off x="2871061" y="304800"/>
            <a:ext cx="6801542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en-US" sz="3600" b="1" dirty="0">
                <a:solidFill>
                  <a:srgbClr val="484848"/>
                </a:solidFill>
                <a:latin typeface="Roboto"/>
              </a:rPr>
              <a:t>Questionnaire Design &amp;Mapping </a:t>
            </a:r>
            <a:endParaRPr sz="36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E3FA11-3AD7-1FF7-4988-AE7202B70774}"/>
              </a:ext>
            </a:extLst>
          </p:cNvPr>
          <p:cNvSpPr txBox="1"/>
          <p:nvPr/>
        </p:nvSpPr>
        <p:spPr>
          <a:xfrm>
            <a:off x="1856883" y="1904576"/>
            <a:ext cx="1963679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b="1" dirty="0">
                <a:solidFill>
                  <a:srgbClr val="FFFFFF"/>
                </a:solidFill>
                <a:latin typeface="Roboto"/>
              </a:rPr>
              <a:t>Map Fields to FHIR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C76A5A-0B92-F8D9-FF54-FAA2217414F6}"/>
              </a:ext>
            </a:extLst>
          </p:cNvPr>
          <p:cNvSpPr txBox="1"/>
          <p:nvPr/>
        </p:nvSpPr>
        <p:spPr>
          <a:xfrm>
            <a:off x="1656781" y="2423224"/>
            <a:ext cx="1973297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r>
              <a:rPr sz="1200" dirty="0">
                <a:solidFill>
                  <a:srgbClr val="FFFFFF"/>
                </a:solidFill>
                <a:latin typeface="Roboto"/>
              </a:rPr>
              <a:t>Use an Excel schema to map
questionnaire fields to FHIR
resources, element paths,
data types, and cardinality</a:t>
            </a:r>
            <a:r>
              <a:rPr sz="900" dirty="0">
                <a:solidFill>
                  <a:srgbClr val="FFFFFF"/>
                </a:solidFill>
                <a:latin typeface="Roboto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E05B4-A4E8-BCCA-2CFF-447E847314C0}"/>
              </a:ext>
            </a:extLst>
          </p:cNvPr>
          <p:cNvSpPr txBox="1"/>
          <p:nvPr/>
        </p:nvSpPr>
        <p:spPr>
          <a:xfrm>
            <a:off x="8179765" y="4292709"/>
            <a:ext cx="2229778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b="1" dirty="0">
                <a:solidFill>
                  <a:srgbClr val="FFFFFF"/>
                </a:solidFill>
                <a:latin typeface="Roboto"/>
              </a:rPr>
              <a:t>Design Questionnaire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61B61C-9878-A167-3C7B-7E54E74B5A0D}"/>
              </a:ext>
            </a:extLst>
          </p:cNvPr>
          <p:cNvSpPr txBox="1"/>
          <p:nvPr/>
        </p:nvSpPr>
        <p:spPr>
          <a:xfrm>
            <a:off x="4647974" y="5186673"/>
            <a:ext cx="264496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3600" b="1" dirty="0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D4FDEC-802B-E771-0079-F687323BF1E1}"/>
              </a:ext>
            </a:extLst>
          </p:cNvPr>
          <p:cNvSpPr txBox="1"/>
          <p:nvPr/>
        </p:nvSpPr>
        <p:spPr>
          <a:xfrm>
            <a:off x="8522410" y="4775407"/>
            <a:ext cx="1830629" cy="923330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dirty="0">
                <a:solidFill>
                  <a:srgbClr val="FFFFFF"/>
                </a:solidFill>
                <a:latin typeface="Roboto"/>
              </a:rPr>
              <a:t>Develop a comprehensive
questionnaire covering
demographics, clinical
observations, medications,
lifestyle, and follow-ups.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66BAF9C-8574-B7C7-1BBC-B6A18D59A55A}"/>
              </a:ext>
            </a:extLst>
          </p:cNvPr>
          <p:cNvSpPr/>
          <p:nvPr/>
        </p:nvSpPr>
        <p:spPr>
          <a:xfrm>
            <a:off x="3769074" y="2244252"/>
            <a:ext cx="757332" cy="840065"/>
          </a:xfrm>
          <a:custGeom>
            <a:avLst/>
            <a:gdLst/>
            <a:ahLst/>
            <a:cxnLst/>
            <a:rect l="0" t="0" r="0" b="0"/>
            <a:pathLst>
              <a:path w="498941" h="499158">
                <a:moveTo>
                  <a:pt x="249579" y="399326"/>
                </a:moveTo>
                <a:cubicBezTo>
                  <a:pt x="251471" y="434993"/>
                  <a:pt x="262966" y="469486"/>
                  <a:pt x="282849" y="499158"/>
                </a:cubicBezTo>
                <a:lnTo>
                  <a:pt x="149747" y="499158"/>
                </a:lnTo>
                <a:cubicBezTo>
                  <a:pt x="169629" y="469486"/>
                  <a:pt x="181124" y="434993"/>
                  <a:pt x="183017" y="399326"/>
                </a:cubicBezTo>
                <a:moveTo>
                  <a:pt x="99831" y="499158"/>
                </a:moveTo>
                <a:lnTo>
                  <a:pt x="332764" y="499158"/>
                </a:lnTo>
                <a:moveTo>
                  <a:pt x="432596" y="299494"/>
                </a:moveTo>
                <a:lnTo>
                  <a:pt x="432596" y="365948"/>
                </a:lnTo>
                <a:cubicBezTo>
                  <a:pt x="432625" y="374790"/>
                  <a:pt x="429132" y="383280"/>
                  <a:pt x="422890" y="389543"/>
                </a:cubicBezTo>
                <a:cubicBezTo>
                  <a:pt x="416647" y="395806"/>
                  <a:pt x="408169" y="399326"/>
                  <a:pt x="399326" y="399326"/>
                </a:cubicBezTo>
                <a:lnTo>
                  <a:pt x="33269" y="399326"/>
                </a:lnTo>
                <a:cubicBezTo>
                  <a:pt x="14900" y="399314"/>
                  <a:pt x="11" y="384426"/>
                  <a:pt x="0" y="366056"/>
                </a:cubicBezTo>
                <a:lnTo>
                  <a:pt x="0" y="99831"/>
                </a:lnTo>
                <a:cubicBezTo>
                  <a:pt x="0" y="81457"/>
                  <a:pt x="14895" y="66561"/>
                  <a:pt x="33269" y="66561"/>
                </a:cubicBezTo>
                <a:lnTo>
                  <a:pt x="144538" y="66561"/>
                </a:lnTo>
                <a:moveTo>
                  <a:pt x="232716" y="0"/>
                </a:moveTo>
                <a:lnTo>
                  <a:pt x="476761" y="0"/>
                </a:lnTo>
                <a:cubicBezTo>
                  <a:pt x="476761" y="0"/>
                  <a:pt x="498941" y="0"/>
                  <a:pt x="498941" y="22179"/>
                </a:cubicBezTo>
                <a:lnTo>
                  <a:pt x="498941" y="221843"/>
                </a:lnTo>
                <a:cubicBezTo>
                  <a:pt x="498941" y="221843"/>
                  <a:pt x="498941" y="244023"/>
                  <a:pt x="476761" y="244023"/>
                </a:cubicBezTo>
                <a:lnTo>
                  <a:pt x="232716" y="244023"/>
                </a:lnTo>
                <a:cubicBezTo>
                  <a:pt x="232716" y="244023"/>
                  <a:pt x="210536" y="244023"/>
                  <a:pt x="210536" y="221843"/>
                </a:cubicBezTo>
                <a:lnTo>
                  <a:pt x="210536" y="22179"/>
                </a:lnTo>
                <a:cubicBezTo>
                  <a:pt x="210536" y="22179"/>
                  <a:pt x="210536" y="0"/>
                  <a:pt x="232716" y="0"/>
                </a:cubicBezTo>
                <a:moveTo>
                  <a:pt x="498941" y="60962"/>
                </a:moveTo>
                <a:lnTo>
                  <a:pt x="210536" y="60962"/>
                </a:lnTo>
                <a:moveTo>
                  <a:pt x="498941" y="181107"/>
                </a:moveTo>
                <a:lnTo>
                  <a:pt x="210536" y="181107"/>
                </a:lnTo>
                <a:moveTo>
                  <a:pt x="498941" y="123921"/>
                </a:moveTo>
                <a:lnTo>
                  <a:pt x="210536" y="123921"/>
                </a:lnTo>
                <a:moveTo>
                  <a:pt x="354727" y="244044"/>
                </a:moveTo>
                <a:lnTo>
                  <a:pt x="354727" y="60984"/>
                </a:lnTo>
                <a:moveTo>
                  <a:pt x="424175" y="244044"/>
                </a:moveTo>
                <a:lnTo>
                  <a:pt x="424175" y="60984"/>
                </a:lnTo>
              </a:path>
            </a:pathLst>
          </a:custGeom>
          <a:noFill/>
          <a:ln w="1302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71A2F44-540E-F1E1-3B02-1FB1F4F204D1}"/>
              </a:ext>
            </a:extLst>
          </p:cNvPr>
          <p:cNvSpPr/>
          <p:nvPr/>
        </p:nvSpPr>
        <p:spPr>
          <a:xfrm>
            <a:off x="7572039" y="4737054"/>
            <a:ext cx="741189" cy="821801"/>
          </a:xfrm>
          <a:custGeom>
            <a:avLst/>
            <a:gdLst/>
            <a:ahLst/>
            <a:cxnLst/>
            <a:rect l="0" t="0" r="0" b="0"/>
            <a:pathLst>
              <a:path w="488306" h="488306">
                <a:moveTo>
                  <a:pt x="368940" y="60767"/>
                </a:moveTo>
                <a:cubicBezTo>
                  <a:pt x="366544" y="60767"/>
                  <a:pt x="364600" y="62710"/>
                  <a:pt x="364600" y="65108"/>
                </a:cubicBezTo>
                <a:cubicBezTo>
                  <a:pt x="364600" y="67505"/>
                  <a:pt x="366544" y="69448"/>
                  <a:pt x="368940" y="69448"/>
                </a:cubicBezTo>
                <a:moveTo>
                  <a:pt x="368940" y="69448"/>
                </a:moveTo>
                <a:cubicBezTo>
                  <a:pt x="371338" y="69448"/>
                  <a:pt x="373283" y="67505"/>
                  <a:pt x="373283" y="65108"/>
                </a:cubicBezTo>
                <a:cubicBezTo>
                  <a:pt x="373283" y="62710"/>
                  <a:pt x="371338" y="60767"/>
                  <a:pt x="368940" y="60767"/>
                </a:cubicBezTo>
                <a:moveTo>
                  <a:pt x="249579" y="137447"/>
                </a:moveTo>
                <a:lnTo>
                  <a:pt x="249579" y="86810"/>
                </a:lnTo>
                <a:cubicBezTo>
                  <a:pt x="249579" y="73788"/>
                  <a:pt x="258260" y="65107"/>
                  <a:pt x="271281" y="65107"/>
                </a:cubicBezTo>
                <a:lnTo>
                  <a:pt x="303835" y="65107"/>
                </a:lnTo>
                <a:cubicBezTo>
                  <a:pt x="303835" y="28213"/>
                  <a:pt x="332048" y="0"/>
                  <a:pt x="368943" y="0"/>
                </a:cubicBezTo>
                <a:cubicBezTo>
                  <a:pt x="405837" y="0"/>
                  <a:pt x="434050" y="28213"/>
                  <a:pt x="434050" y="65107"/>
                </a:cubicBezTo>
                <a:lnTo>
                  <a:pt x="466604" y="65107"/>
                </a:lnTo>
                <a:cubicBezTo>
                  <a:pt x="479625" y="65107"/>
                  <a:pt x="488306" y="73788"/>
                  <a:pt x="488306" y="86810"/>
                </a:cubicBezTo>
                <a:lnTo>
                  <a:pt x="488306" y="314686"/>
                </a:lnTo>
                <a:cubicBezTo>
                  <a:pt x="488306" y="327708"/>
                  <a:pt x="479625" y="336389"/>
                  <a:pt x="466604" y="336389"/>
                </a:cubicBezTo>
                <a:lnTo>
                  <a:pt x="311648" y="336389"/>
                </a:lnTo>
                <a:moveTo>
                  <a:pt x="375451" y="141066"/>
                </a:moveTo>
                <a:lnTo>
                  <a:pt x="423197" y="141066"/>
                </a:lnTo>
                <a:moveTo>
                  <a:pt x="423197" y="206174"/>
                </a:moveTo>
                <a:lnTo>
                  <a:pt x="375451" y="206174"/>
                </a:lnTo>
                <a:moveTo>
                  <a:pt x="423197" y="271281"/>
                </a:moveTo>
                <a:lnTo>
                  <a:pt x="375451" y="271281"/>
                </a:lnTo>
                <a:moveTo>
                  <a:pt x="321197" y="141066"/>
                </a:moveTo>
                <a:lnTo>
                  <a:pt x="314686" y="141066"/>
                </a:lnTo>
                <a:moveTo>
                  <a:pt x="321197" y="206174"/>
                </a:moveTo>
                <a:lnTo>
                  <a:pt x="314686" y="206174"/>
                </a:lnTo>
                <a:moveTo>
                  <a:pt x="321197" y="271281"/>
                </a:moveTo>
                <a:lnTo>
                  <a:pt x="314686" y="271281"/>
                </a:lnTo>
                <a:moveTo>
                  <a:pt x="136726" y="130215"/>
                </a:moveTo>
                <a:lnTo>
                  <a:pt x="136726" y="195322"/>
                </a:lnTo>
                <a:moveTo>
                  <a:pt x="256087" y="258260"/>
                </a:moveTo>
                <a:lnTo>
                  <a:pt x="17360" y="258260"/>
                </a:lnTo>
                <a:moveTo>
                  <a:pt x="0" y="488306"/>
                </a:moveTo>
                <a:cubicBezTo>
                  <a:pt x="19532" y="431880"/>
                  <a:pt x="75958" y="390645"/>
                  <a:pt x="138896" y="390645"/>
                </a:cubicBezTo>
                <a:cubicBezTo>
                  <a:pt x="201833" y="390645"/>
                  <a:pt x="256089" y="431880"/>
                  <a:pt x="275622" y="488306"/>
                </a:cubicBezTo>
                <a:moveTo>
                  <a:pt x="47744" y="238727"/>
                </a:moveTo>
                <a:cubicBezTo>
                  <a:pt x="49914" y="190982"/>
                  <a:pt x="88978" y="151917"/>
                  <a:pt x="136724" y="151917"/>
                </a:cubicBezTo>
                <a:cubicBezTo>
                  <a:pt x="186640" y="151917"/>
                  <a:pt x="225704" y="190982"/>
                  <a:pt x="225704" y="240898"/>
                </a:cubicBezTo>
                <a:lnTo>
                  <a:pt x="225704" y="279962"/>
                </a:lnTo>
                <a:cubicBezTo>
                  <a:pt x="225704" y="329878"/>
                  <a:pt x="186640" y="368943"/>
                  <a:pt x="136724" y="368943"/>
                </a:cubicBezTo>
                <a:cubicBezTo>
                  <a:pt x="88978" y="368943"/>
                  <a:pt x="49914" y="329878"/>
                  <a:pt x="47744" y="282132"/>
                </a:cubicBezTo>
                <a:close/>
              </a:path>
            </a:pathLst>
          </a:custGeom>
          <a:noFill/>
          <a:ln w="1302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9C6C43-871A-0B75-4527-94222E936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0044" y="0"/>
            <a:ext cx="1038084" cy="68580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C36959D-41FD-7C59-31D3-C1DDEEA8F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5E7A751-C216-194D-FE71-95A1419CA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672" y="1117329"/>
            <a:ext cx="10981944" cy="501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699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105133" y="3751085"/>
            <a:ext cx="3153661" cy="1986181"/>
          </a:xfrm>
          <a:custGeom>
            <a:avLst/>
            <a:gdLst/>
            <a:ahLst/>
            <a:cxnLst/>
            <a:rect l="0" t="0" r="0" b="0"/>
            <a:pathLst>
              <a:path w="1235520" h="1235520">
                <a:moveTo>
                  <a:pt x="0" y="617760"/>
                </a:moveTo>
                <a:cubicBezTo>
                  <a:pt x="0" y="276580"/>
                  <a:pt x="276580" y="0"/>
                  <a:pt x="617760" y="0"/>
                </a:cubicBezTo>
                <a:cubicBezTo>
                  <a:pt x="958939" y="0"/>
                  <a:pt x="1235520" y="276580"/>
                  <a:pt x="1235520" y="617760"/>
                </a:cubicBezTo>
                <a:cubicBezTo>
                  <a:pt x="1235520" y="958939"/>
                  <a:pt x="958939" y="1235520"/>
                  <a:pt x="617760" y="1235520"/>
                </a:cubicBezTo>
                <a:cubicBezTo>
                  <a:pt x="276580" y="1235520"/>
                  <a:pt x="0" y="958939"/>
                  <a:pt x="0" y="617760"/>
                </a:cubicBezTo>
                <a:close/>
                <a:moveTo>
                  <a:pt x="684288" y="225324"/>
                </a:moveTo>
                <a:cubicBezTo>
                  <a:pt x="684288" y="188362"/>
                  <a:pt x="654502" y="158400"/>
                  <a:pt x="617760" y="158400"/>
                </a:cubicBezTo>
                <a:cubicBezTo>
                  <a:pt x="581017" y="158400"/>
                  <a:pt x="551231" y="188362"/>
                  <a:pt x="551231" y="225324"/>
                </a:cubicBezTo>
                <a:cubicBezTo>
                  <a:pt x="551231" y="238655"/>
                  <a:pt x="555106" y="251076"/>
                  <a:pt x="561785" y="261509"/>
                </a:cubicBezTo>
                <a:cubicBezTo>
                  <a:pt x="566243" y="268472"/>
                  <a:pt x="561678" y="281093"/>
                  <a:pt x="553444" y="281093"/>
                </a:cubicBezTo>
                <a:lnTo>
                  <a:pt x="293436" y="281093"/>
                </a:lnTo>
                <a:cubicBezTo>
                  <a:pt x="288843" y="281093"/>
                  <a:pt x="285119" y="284839"/>
                  <a:pt x="285119" y="289459"/>
                </a:cubicBezTo>
                <a:lnTo>
                  <a:pt x="285119" y="571608"/>
                </a:lnTo>
                <a:cubicBezTo>
                  <a:pt x="285119" y="579890"/>
                  <a:pt x="297666" y="584482"/>
                  <a:pt x="304588" y="579998"/>
                </a:cubicBezTo>
                <a:cubicBezTo>
                  <a:pt x="314960" y="573280"/>
                  <a:pt x="327307" y="569381"/>
                  <a:pt x="340559" y="569381"/>
                </a:cubicBezTo>
                <a:cubicBezTo>
                  <a:pt x="377302" y="569381"/>
                  <a:pt x="407087" y="599345"/>
                  <a:pt x="407087" y="636305"/>
                </a:cubicBezTo>
                <a:cubicBezTo>
                  <a:pt x="407087" y="673267"/>
                  <a:pt x="377302" y="703229"/>
                  <a:pt x="340559" y="703229"/>
                </a:cubicBezTo>
                <a:cubicBezTo>
                  <a:pt x="327307" y="703229"/>
                  <a:pt x="314960" y="699332"/>
                  <a:pt x="304588" y="692613"/>
                </a:cubicBezTo>
                <a:cubicBezTo>
                  <a:pt x="297666" y="688129"/>
                  <a:pt x="285119" y="692721"/>
                  <a:pt x="285119" y="701004"/>
                </a:cubicBezTo>
                <a:lnTo>
                  <a:pt x="285119" y="973714"/>
                </a:lnTo>
                <a:cubicBezTo>
                  <a:pt x="285119" y="978334"/>
                  <a:pt x="288843" y="982080"/>
                  <a:pt x="293436" y="982080"/>
                </a:cubicBezTo>
                <a:lnTo>
                  <a:pt x="553444" y="982080"/>
                </a:lnTo>
                <a:cubicBezTo>
                  <a:pt x="561678" y="982080"/>
                  <a:pt x="566243" y="969459"/>
                  <a:pt x="561785" y="962495"/>
                </a:cubicBezTo>
                <a:cubicBezTo>
                  <a:pt x="555106" y="952062"/>
                  <a:pt x="551231" y="939641"/>
                  <a:pt x="551231" y="926309"/>
                </a:cubicBezTo>
                <a:cubicBezTo>
                  <a:pt x="551231" y="889348"/>
                  <a:pt x="581017" y="859385"/>
                  <a:pt x="617760" y="859385"/>
                </a:cubicBezTo>
                <a:cubicBezTo>
                  <a:pt x="654502" y="859385"/>
                  <a:pt x="684288" y="889348"/>
                  <a:pt x="684288" y="926309"/>
                </a:cubicBezTo>
                <a:cubicBezTo>
                  <a:pt x="684288" y="939641"/>
                  <a:pt x="680413" y="952062"/>
                  <a:pt x="673734" y="962495"/>
                </a:cubicBezTo>
                <a:cubicBezTo>
                  <a:pt x="669276" y="969459"/>
                  <a:pt x="673841" y="982080"/>
                  <a:pt x="682074" y="982080"/>
                </a:cubicBezTo>
                <a:lnTo>
                  <a:pt x="942083" y="982080"/>
                </a:lnTo>
                <a:cubicBezTo>
                  <a:pt x="946676" y="982080"/>
                  <a:pt x="950400" y="978334"/>
                  <a:pt x="950400" y="973714"/>
                </a:cubicBezTo>
                <a:lnTo>
                  <a:pt x="950400" y="701004"/>
                </a:lnTo>
                <a:cubicBezTo>
                  <a:pt x="950400" y="692722"/>
                  <a:pt x="937853" y="688129"/>
                  <a:pt x="930930" y="692613"/>
                </a:cubicBezTo>
                <a:cubicBezTo>
                  <a:pt x="920559" y="699332"/>
                  <a:pt x="908212" y="703229"/>
                  <a:pt x="894960" y="703229"/>
                </a:cubicBezTo>
                <a:cubicBezTo>
                  <a:pt x="858217" y="703229"/>
                  <a:pt x="828432" y="673267"/>
                  <a:pt x="828432" y="636305"/>
                </a:cubicBezTo>
                <a:cubicBezTo>
                  <a:pt x="828432" y="599345"/>
                  <a:pt x="858217" y="569381"/>
                  <a:pt x="894960" y="569381"/>
                </a:cubicBezTo>
                <a:cubicBezTo>
                  <a:pt x="908212" y="569381"/>
                  <a:pt x="920559" y="573279"/>
                  <a:pt x="930930" y="579998"/>
                </a:cubicBezTo>
                <a:cubicBezTo>
                  <a:pt x="937853" y="584482"/>
                  <a:pt x="950400" y="579889"/>
                  <a:pt x="950400" y="571607"/>
                </a:cubicBezTo>
                <a:lnTo>
                  <a:pt x="950400" y="289459"/>
                </a:lnTo>
                <a:cubicBezTo>
                  <a:pt x="950400" y="284839"/>
                  <a:pt x="946676" y="281093"/>
                  <a:pt x="942083" y="281093"/>
                </a:cubicBezTo>
                <a:lnTo>
                  <a:pt x="682074" y="281093"/>
                </a:lnTo>
                <a:cubicBezTo>
                  <a:pt x="673841" y="281093"/>
                  <a:pt x="669276" y="268472"/>
                  <a:pt x="673734" y="261509"/>
                </a:cubicBezTo>
                <a:cubicBezTo>
                  <a:pt x="680413" y="251076"/>
                  <a:pt x="684288" y="238655"/>
                  <a:pt x="684288" y="225324"/>
                </a:cubicBezTo>
                <a:close/>
              </a:path>
            </a:pathLst>
          </a:custGeom>
          <a:noFill/>
          <a:ln w="14040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ounded Rectangle 4"/>
          <p:cNvSpPr/>
          <p:nvPr/>
        </p:nvSpPr>
        <p:spPr>
          <a:xfrm>
            <a:off x="4685888" y="1485975"/>
            <a:ext cx="3153659" cy="1986181"/>
          </a:xfrm>
          <a:custGeom>
            <a:avLst/>
            <a:gdLst/>
            <a:ahLst/>
            <a:cxnLst/>
            <a:rect l="0" t="0" r="0" b="0"/>
            <a:pathLst>
              <a:path w="1235519" h="1235519">
                <a:moveTo>
                  <a:pt x="0" y="617759"/>
                </a:moveTo>
                <a:cubicBezTo>
                  <a:pt x="0" y="276580"/>
                  <a:pt x="276580" y="0"/>
                  <a:pt x="617759" y="0"/>
                </a:cubicBezTo>
                <a:cubicBezTo>
                  <a:pt x="958938" y="0"/>
                  <a:pt x="1235519" y="276580"/>
                  <a:pt x="1235519" y="617759"/>
                </a:cubicBezTo>
                <a:cubicBezTo>
                  <a:pt x="1235519" y="958938"/>
                  <a:pt x="958938" y="1235519"/>
                  <a:pt x="617759" y="1235519"/>
                </a:cubicBezTo>
                <a:cubicBezTo>
                  <a:pt x="276580" y="1235519"/>
                  <a:pt x="0" y="958938"/>
                  <a:pt x="0" y="617759"/>
                </a:cubicBezTo>
                <a:close/>
                <a:moveTo>
                  <a:pt x="684287" y="225324"/>
                </a:moveTo>
                <a:cubicBezTo>
                  <a:pt x="684287" y="188362"/>
                  <a:pt x="654501" y="158400"/>
                  <a:pt x="617759" y="158400"/>
                </a:cubicBezTo>
                <a:cubicBezTo>
                  <a:pt x="581017" y="158400"/>
                  <a:pt x="551230" y="188362"/>
                  <a:pt x="551230" y="225324"/>
                </a:cubicBezTo>
                <a:cubicBezTo>
                  <a:pt x="551230" y="238655"/>
                  <a:pt x="555106" y="251076"/>
                  <a:pt x="561785" y="261509"/>
                </a:cubicBezTo>
                <a:cubicBezTo>
                  <a:pt x="566242" y="268472"/>
                  <a:pt x="561677" y="281093"/>
                  <a:pt x="553444" y="281093"/>
                </a:cubicBezTo>
                <a:lnTo>
                  <a:pt x="293435" y="281093"/>
                </a:lnTo>
                <a:cubicBezTo>
                  <a:pt x="288843" y="281093"/>
                  <a:pt x="285119" y="284838"/>
                  <a:pt x="285119" y="289458"/>
                </a:cubicBezTo>
                <a:lnTo>
                  <a:pt x="285119" y="571607"/>
                </a:lnTo>
                <a:cubicBezTo>
                  <a:pt x="285119" y="579889"/>
                  <a:pt x="297665" y="584482"/>
                  <a:pt x="304588" y="579998"/>
                </a:cubicBezTo>
                <a:cubicBezTo>
                  <a:pt x="314959" y="573279"/>
                  <a:pt x="327307" y="569380"/>
                  <a:pt x="340559" y="569380"/>
                </a:cubicBezTo>
                <a:cubicBezTo>
                  <a:pt x="377302" y="569380"/>
                  <a:pt x="407087" y="599344"/>
                  <a:pt x="407087" y="636304"/>
                </a:cubicBezTo>
                <a:cubicBezTo>
                  <a:pt x="407087" y="673266"/>
                  <a:pt x="377302" y="703228"/>
                  <a:pt x="340559" y="703228"/>
                </a:cubicBezTo>
                <a:cubicBezTo>
                  <a:pt x="327307" y="703228"/>
                  <a:pt x="314959" y="699331"/>
                  <a:pt x="304588" y="692612"/>
                </a:cubicBezTo>
                <a:cubicBezTo>
                  <a:pt x="297665" y="688128"/>
                  <a:pt x="285119" y="692720"/>
                  <a:pt x="285119" y="701003"/>
                </a:cubicBezTo>
                <a:lnTo>
                  <a:pt x="285119" y="973713"/>
                </a:lnTo>
                <a:cubicBezTo>
                  <a:pt x="285119" y="978333"/>
                  <a:pt x="288843" y="982079"/>
                  <a:pt x="293435" y="982079"/>
                </a:cubicBezTo>
                <a:lnTo>
                  <a:pt x="553444" y="982079"/>
                </a:lnTo>
                <a:cubicBezTo>
                  <a:pt x="561677" y="982079"/>
                  <a:pt x="566242" y="969458"/>
                  <a:pt x="561785" y="962494"/>
                </a:cubicBezTo>
                <a:cubicBezTo>
                  <a:pt x="555106" y="952061"/>
                  <a:pt x="551230" y="939640"/>
                  <a:pt x="551230" y="926308"/>
                </a:cubicBezTo>
                <a:cubicBezTo>
                  <a:pt x="551230" y="889347"/>
                  <a:pt x="581017" y="859384"/>
                  <a:pt x="617759" y="859384"/>
                </a:cubicBezTo>
                <a:cubicBezTo>
                  <a:pt x="654501" y="859384"/>
                  <a:pt x="684287" y="889347"/>
                  <a:pt x="684287" y="926308"/>
                </a:cubicBezTo>
                <a:cubicBezTo>
                  <a:pt x="684287" y="939640"/>
                  <a:pt x="680412" y="952061"/>
                  <a:pt x="673733" y="962494"/>
                </a:cubicBezTo>
                <a:cubicBezTo>
                  <a:pt x="669275" y="969458"/>
                  <a:pt x="673841" y="982079"/>
                  <a:pt x="682074" y="982079"/>
                </a:cubicBezTo>
                <a:lnTo>
                  <a:pt x="942083" y="982079"/>
                </a:lnTo>
                <a:cubicBezTo>
                  <a:pt x="946676" y="982079"/>
                  <a:pt x="950399" y="978333"/>
                  <a:pt x="950399" y="973713"/>
                </a:cubicBezTo>
                <a:lnTo>
                  <a:pt x="950399" y="701004"/>
                </a:lnTo>
                <a:cubicBezTo>
                  <a:pt x="950399" y="692721"/>
                  <a:pt x="937852" y="688129"/>
                  <a:pt x="930929" y="692612"/>
                </a:cubicBezTo>
                <a:cubicBezTo>
                  <a:pt x="920558" y="699331"/>
                  <a:pt x="908211" y="703228"/>
                  <a:pt x="894959" y="703228"/>
                </a:cubicBezTo>
                <a:cubicBezTo>
                  <a:pt x="858216" y="703228"/>
                  <a:pt x="828431" y="673266"/>
                  <a:pt x="828431" y="636304"/>
                </a:cubicBezTo>
                <a:cubicBezTo>
                  <a:pt x="828431" y="599344"/>
                  <a:pt x="858216" y="569380"/>
                  <a:pt x="894959" y="569380"/>
                </a:cubicBezTo>
                <a:cubicBezTo>
                  <a:pt x="908211" y="569380"/>
                  <a:pt x="920558" y="573279"/>
                  <a:pt x="930929" y="579997"/>
                </a:cubicBezTo>
                <a:cubicBezTo>
                  <a:pt x="937852" y="584481"/>
                  <a:pt x="950399" y="579889"/>
                  <a:pt x="950399" y="571606"/>
                </a:cubicBezTo>
                <a:lnTo>
                  <a:pt x="950399" y="289458"/>
                </a:lnTo>
                <a:cubicBezTo>
                  <a:pt x="950399" y="284838"/>
                  <a:pt x="946676" y="281093"/>
                  <a:pt x="942083" y="281093"/>
                </a:cubicBezTo>
                <a:lnTo>
                  <a:pt x="682074" y="281093"/>
                </a:lnTo>
                <a:cubicBezTo>
                  <a:pt x="673841" y="281093"/>
                  <a:pt x="669275" y="268472"/>
                  <a:pt x="673733" y="261509"/>
                </a:cubicBezTo>
                <a:cubicBezTo>
                  <a:pt x="680412" y="251076"/>
                  <a:pt x="684287" y="238655"/>
                  <a:pt x="684287" y="225324"/>
                </a:cubicBezTo>
                <a:close/>
              </a:path>
            </a:pathLst>
          </a:custGeom>
          <a:noFill/>
          <a:ln w="14040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7"/>
          <p:cNvSpPr/>
          <p:nvPr/>
        </p:nvSpPr>
        <p:spPr>
          <a:xfrm>
            <a:off x="8583753" y="3854825"/>
            <a:ext cx="3153661" cy="1986181"/>
          </a:xfrm>
          <a:custGeom>
            <a:avLst/>
            <a:gdLst/>
            <a:ahLst/>
            <a:cxnLst/>
            <a:rect l="0" t="0" r="0" b="0"/>
            <a:pathLst>
              <a:path w="1235520" h="1235520">
                <a:moveTo>
                  <a:pt x="0" y="617760"/>
                </a:moveTo>
                <a:cubicBezTo>
                  <a:pt x="0" y="276580"/>
                  <a:pt x="276580" y="0"/>
                  <a:pt x="617760" y="0"/>
                </a:cubicBezTo>
                <a:cubicBezTo>
                  <a:pt x="958940" y="0"/>
                  <a:pt x="1235520" y="276580"/>
                  <a:pt x="1235520" y="617760"/>
                </a:cubicBezTo>
                <a:cubicBezTo>
                  <a:pt x="1235520" y="958940"/>
                  <a:pt x="958940" y="1235520"/>
                  <a:pt x="617760" y="1235520"/>
                </a:cubicBezTo>
                <a:cubicBezTo>
                  <a:pt x="276580" y="1235520"/>
                  <a:pt x="0" y="958940"/>
                  <a:pt x="0" y="617760"/>
                </a:cubicBezTo>
                <a:close/>
                <a:moveTo>
                  <a:pt x="684289" y="225324"/>
                </a:moveTo>
                <a:cubicBezTo>
                  <a:pt x="684289" y="188362"/>
                  <a:pt x="654502" y="158400"/>
                  <a:pt x="617760" y="158400"/>
                </a:cubicBezTo>
                <a:cubicBezTo>
                  <a:pt x="581018" y="158400"/>
                  <a:pt x="551232" y="188362"/>
                  <a:pt x="551232" y="225324"/>
                </a:cubicBezTo>
                <a:cubicBezTo>
                  <a:pt x="551232" y="238655"/>
                  <a:pt x="555107" y="251076"/>
                  <a:pt x="561786" y="261509"/>
                </a:cubicBezTo>
                <a:cubicBezTo>
                  <a:pt x="566243" y="268472"/>
                  <a:pt x="561678" y="281093"/>
                  <a:pt x="553445" y="281093"/>
                </a:cubicBezTo>
                <a:lnTo>
                  <a:pt x="293435" y="281093"/>
                </a:lnTo>
                <a:cubicBezTo>
                  <a:pt x="288843" y="281093"/>
                  <a:pt x="285120" y="284839"/>
                  <a:pt x="285120" y="289459"/>
                </a:cubicBezTo>
                <a:lnTo>
                  <a:pt x="285120" y="571608"/>
                </a:lnTo>
                <a:cubicBezTo>
                  <a:pt x="285120" y="579891"/>
                  <a:pt x="297666" y="584483"/>
                  <a:pt x="304588" y="579998"/>
                </a:cubicBezTo>
                <a:cubicBezTo>
                  <a:pt x="314960" y="573280"/>
                  <a:pt x="327307" y="569382"/>
                  <a:pt x="340559" y="569382"/>
                </a:cubicBezTo>
                <a:cubicBezTo>
                  <a:pt x="377302" y="569382"/>
                  <a:pt x="407087" y="599345"/>
                  <a:pt x="407087" y="636306"/>
                </a:cubicBezTo>
                <a:cubicBezTo>
                  <a:pt x="407087" y="673267"/>
                  <a:pt x="377302" y="703230"/>
                  <a:pt x="340559" y="703230"/>
                </a:cubicBezTo>
                <a:cubicBezTo>
                  <a:pt x="327307" y="703230"/>
                  <a:pt x="314960" y="699332"/>
                  <a:pt x="304588" y="692613"/>
                </a:cubicBezTo>
                <a:cubicBezTo>
                  <a:pt x="297666" y="688130"/>
                  <a:pt x="285120" y="692722"/>
                  <a:pt x="285120" y="701004"/>
                </a:cubicBezTo>
                <a:lnTo>
                  <a:pt x="285120" y="973715"/>
                </a:lnTo>
                <a:cubicBezTo>
                  <a:pt x="285120" y="978335"/>
                  <a:pt x="288843" y="982081"/>
                  <a:pt x="293435" y="982081"/>
                </a:cubicBezTo>
                <a:lnTo>
                  <a:pt x="553445" y="982081"/>
                </a:lnTo>
                <a:cubicBezTo>
                  <a:pt x="561678" y="982081"/>
                  <a:pt x="566243" y="969460"/>
                  <a:pt x="561786" y="962496"/>
                </a:cubicBezTo>
                <a:cubicBezTo>
                  <a:pt x="555107" y="952063"/>
                  <a:pt x="551232" y="939641"/>
                  <a:pt x="551232" y="926310"/>
                </a:cubicBezTo>
                <a:cubicBezTo>
                  <a:pt x="551232" y="889349"/>
                  <a:pt x="581018" y="859386"/>
                  <a:pt x="617760" y="859386"/>
                </a:cubicBezTo>
                <a:cubicBezTo>
                  <a:pt x="654502" y="859386"/>
                  <a:pt x="684289" y="889349"/>
                  <a:pt x="684289" y="926310"/>
                </a:cubicBezTo>
                <a:cubicBezTo>
                  <a:pt x="684289" y="939641"/>
                  <a:pt x="680413" y="952063"/>
                  <a:pt x="673734" y="962496"/>
                </a:cubicBezTo>
                <a:cubicBezTo>
                  <a:pt x="669277" y="969460"/>
                  <a:pt x="673842" y="982081"/>
                  <a:pt x="682075" y="982081"/>
                </a:cubicBezTo>
                <a:lnTo>
                  <a:pt x="942084" y="982081"/>
                </a:lnTo>
                <a:cubicBezTo>
                  <a:pt x="946677" y="982081"/>
                  <a:pt x="950401" y="978335"/>
                  <a:pt x="950401" y="973715"/>
                </a:cubicBezTo>
                <a:lnTo>
                  <a:pt x="950401" y="701005"/>
                </a:lnTo>
                <a:cubicBezTo>
                  <a:pt x="950401" y="692722"/>
                  <a:pt x="937854" y="688130"/>
                  <a:pt x="930931" y="692614"/>
                </a:cubicBezTo>
                <a:cubicBezTo>
                  <a:pt x="920560" y="699332"/>
                  <a:pt x="908212" y="703230"/>
                  <a:pt x="894961" y="703230"/>
                </a:cubicBezTo>
                <a:cubicBezTo>
                  <a:pt x="858218" y="703230"/>
                  <a:pt x="828433" y="673267"/>
                  <a:pt x="828433" y="636306"/>
                </a:cubicBezTo>
                <a:cubicBezTo>
                  <a:pt x="828433" y="599345"/>
                  <a:pt x="858218" y="569382"/>
                  <a:pt x="894961" y="569382"/>
                </a:cubicBezTo>
                <a:cubicBezTo>
                  <a:pt x="908212" y="569382"/>
                  <a:pt x="920560" y="573280"/>
                  <a:pt x="930931" y="579998"/>
                </a:cubicBezTo>
                <a:cubicBezTo>
                  <a:pt x="937854" y="584482"/>
                  <a:pt x="950401" y="579890"/>
                  <a:pt x="950401" y="571607"/>
                </a:cubicBezTo>
                <a:lnTo>
                  <a:pt x="950401" y="289459"/>
                </a:lnTo>
                <a:cubicBezTo>
                  <a:pt x="950401" y="284839"/>
                  <a:pt x="946677" y="281093"/>
                  <a:pt x="942084" y="281093"/>
                </a:cubicBezTo>
                <a:lnTo>
                  <a:pt x="682075" y="281093"/>
                </a:lnTo>
                <a:cubicBezTo>
                  <a:pt x="673842" y="281093"/>
                  <a:pt x="669277" y="268472"/>
                  <a:pt x="673734" y="261509"/>
                </a:cubicBezTo>
                <a:cubicBezTo>
                  <a:pt x="680413" y="251076"/>
                  <a:pt x="684289" y="238655"/>
                  <a:pt x="684289" y="225324"/>
                </a:cubicBezTo>
                <a:close/>
              </a:path>
            </a:pathLst>
          </a:custGeom>
          <a:noFill/>
          <a:ln w="14040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3894970" y="304799"/>
            <a:ext cx="4688783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3600" b="1" dirty="0">
                <a:solidFill>
                  <a:srgbClr val="484848"/>
                </a:solidFill>
                <a:latin typeface="Roboto"/>
              </a:rPr>
              <a:t>JSON Implementation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807193" y="1644544"/>
            <a:ext cx="1530868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>
                <a:solidFill>
                  <a:srgbClr val="E0CB15"/>
                </a:solidFill>
                <a:latin typeface="Roboto"/>
                <a:hlinkClick r:id="rId2"/>
              </a:rPr>
              <a:t>Resource Files</a:t>
            </a:r>
            <a:endParaRPr b="1" dirty="0">
              <a:solidFill>
                <a:srgbClr val="E0CB15"/>
              </a:solidFill>
              <a:latin typeface="Roboto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780542" y="1485975"/>
            <a:ext cx="1203856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>
                <a:solidFill>
                  <a:srgbClr val="E55753"/>
                </a:solidFill>
                <a:latin typeface="Roboto"/>
              </a:rPr>
              <a:t>Enforce
Constraints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29366" y="2110032"/>
            <a:ext cx="3486532" cy="147732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dirty="0">
                <a:solidFill>
                  <a:srgbClr val="484848"/>
                </a:solidFill>
                <a:latin typeface="Roboto"/>
              </a:rPr>
              <a:t>FHIR resource files
were created in VS
Code. These included
Patient, Observation,
Practitioner,</a:t>
            </a:r>
            <a:r>
              <a:rPr lang="en-US" sz="1600" dirty="0">
                <a:solidFill>
                  <a:srgbClr val="484848"/>
                </a:solidFill>
                <a:latin typeface="Roboto"/>
              </a:rPr>
              <a:t> Medication, </a:t>
            </a:r>
            <a:r>
              <a:rPr lang="en-US" sz="1600" dirty="0" err="1">
                <a:solidFill>
                  <a:srgbClr val="484848"/>
                </a:solidFill>
                <a:latin typeface="Roboto"/>
              </a:rPr>
              <a:t>CarePlan</a:t>
            </a:r>
            <a:r>
              <a:rPr sz="1600" dirty="0">
                <a:solidFill>
                  <a:srgbClr val="484848"/>
                </a:solidFill>
                <a:latin typeface="Roboto"/>
              </a:rPr>
              <a:t> and
Procedure.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01701" y="2403618"/>
            <a:ext cx="1843453" cy="123110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dirty="0">
                <a:solidFill>
                  <a:srgbClr val="484848"/>
                </a:solidFill>
                <a:latin typeface="Roboto"/>
              </a:rPr>
              <a:t>Constraints, value
sets, and data types
were enforced. This
ensures data quality
and consistency.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24538" y="3854825"/>
            <a:ext cx="1009892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b="1" dirty="0">
                <a:solidFill>
                  <a:srgbClr val="DE8431"/>
                </a:solidFill>
                <a:latin typeface="Roboto"/>
              </a:rPr>
              <a:t>Structure
Definition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06079" y="4571580"/>
            <a:ext cx="4172617" cy="123110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dirty="0">
                <a:solidFill>
                  <a:srgbClr val="484848"/>
                </a:solidFill>
                <a:latin typeface="Roboto"/>
              </a:rPr>
              <a:t>The structure was
defined using
Structure Definition
JSON</a:t>
            </a:r>
            <a:r>
              <a:rPr lang="en-US" sz="1600" dirty="0">
                <a:solidFill>
                  <a:srgbClr val="484848"/>
                </a:solidFill>
                <a:latin typeface="Roboto"/>
              </a:rPr>
              <a:t> from </a:t>
            </a:r>
            <a:r>
              <a:rPr lang="en-US" sz="1600" dirty="0">
                <a:solidFill>
                  <a:srgbClr val="484848"/>
                </a:solidFill>
                <a:latin typeface="Roboto"/>
                <a:hlinkClick r:id="rId3"/>
              </a:rPr>
              <a:t>FHIR resource list</a:t>
            </a:r>
            <a:r>
              <a:rPr sz="1600" dirty="0">
                <a:solidFill>
                  <a:srgbClr val="484848"/>
                </a:solidFill>
                <a:latin typeface="Roboto"/>
              </a:rPr>
              <a:t>. This provides a
blueprint for the data</a:t>
            </a:r>
            <a:r>
              <a:rPr lang="en-US" sz="1600" dirty="0">
                <a:solidFill>
                  <a:srgbClr val="484848"/>
                </a:solidFill>
                <a:latin typeface="Roboto"/>
              </a:rPr>
              <a:t>. E.g., </a:t>
            </a:r>
            <a:r>
              <a:rPr lang="en-US" sz="1600" dirty="0">
                <a:solidFill>
                  <a:srgbClr val="484848"/>
                </a:solidFill>
                <a:latin typeface="Roboto"/>
                <a:hlinkClick r:id="rId4"/>
              </a:rPr>
              <a:t>Observation</a:t>
            </a:r>
            <a:r>
              <a:rPr sz="1200" dirty="0">
                <a:solidFill>
                  <a:srgbClr val="484848"/>
                </a:solidFill>
                <a:latin typeface="Roboto"/>
                <a:hlinkClick r:id="rId4"/>
              </a:rPr>
              <a:t>.</a:t>
            </a:r>
            <a:endParaRPr sz="1200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5459559" y="2221762"/>
            <a:ext cx="803159" cy="514602"/>
          </a:xfrm>
          <a:custGeom>
            <a:avLst/>
            <a:gdLst/>
            <a:ahLst/>
            <a:cxnLst/>
            <a:rect l="0" t="0" r="0" b="0"/>
            <a:pathLst>
              <a:path w="314656" h="320112">
                <a:moveTo>
                  <a:pt x="56160" y="138997"/>
                </a:moveTo>
                <a:cubicBezTo>
                  <a:pt x="87176" y="138997"/>
                  <a:pt x="112320" y="128940"/>
                  <a:pt x="112320" y="116534"/>
                </a:cubicBezTo>
                <a:cubicBezTo>
                  <a:pt x="112320" y="104127"/>
                  <a:pt x="87176" y="94070"/>
                  <a:pt x="56160" y="94070"/>
                </a:cubicBezTo>
                <a:cubicBezTo>
                  <a:pt x="25143" y="94070"/>
                  <a:pt x="0" y="104127"/>
                  <a:pt x="0" y="116534"/>
                </a:cubicBezTo>
                <a:cubicBezTo>
                  <a:pt x="0" y="128940"/>
                  <a:pt x="25143" y="138997"/>
                  <a:pt x="56160" y="138997"/>
                </a:cubicBezTo>
                <a:close/>
                <a:moveTo>
                  <a:pt x="112320" y="116532"/>
                </a:moveTo>
                <a:lnTo>
                  <a:pt x="112320" y="206388"/>
                </a:lnTo>
                <a:cubicBezTo>
                  <a:pt x="112320" y="219024"/>
                  <a:pt x="87048" y="228852"/>
                  <a:pt x="56160" y="228852"/>
                </a:cubicBezTo>
                <a:cubicBezTo>
                  <a:pt x="25271" y="228852"/>
                  <a:pt x="0" y="219024"/>
                  <a:pt x="0" y="206388"/>
                </a:cubicBezTo>
                <a:lnTo>
                  <a:pt x="0" y="116532"/>
                </a:lnTo>
                <a:moveTo>
                  <a:pt x="242771" y="19468"/>
                </a:moveTo>
                <a:cubicBezTo>
                  <a:pt x="242771" y="8716"/>
                  <a:pt x="258863" y="0"/>
                  <a:pt x="278713" y="0"/>
                </a:cubicBezTo>
                <a:cubicBezTo>
                  <a:pt x="298564" y="0"/>
                  <a:pt x="314656" y="8716"/>
                  <a:pt x="314656" y="19468"/>
                </a:cubicBezTo>
                <a:cubicBezTo>
                  <a:pt x="314656" y="30221"/>
                  <a:pt x="298564" y="38937"/>
                  <a:pt x="278713" y="38937"/>
                </a:cubicBezTo>
                <a:cubicBezTo>
                  <a:pt x="258863" y="38937"/>
                  <a:pt x="242771" y="30221"/>
                  <a:pt x="242771" y="19468"/>
                </a:cubicBezTo>
                <a:close/>
                <a:moveTo>
                  <a:pt x="314656" y="19469"/>
                </a:moveTo>
                <a:lnTo>
                  <a:pt x="314656" y="70387"/>
                </a:lnTo>
                <a:cubicBezTo>
                  <a:pt x="314656" y="80871"/>
                  <a:pt x="298182" y="89856"/>
                  <a:pt x="278713" y="89856"/>
                </a:cubicBezTo>
                <a:cubicBezTo>
                  <a:pt x="259245" y="89856"/>
                  <a:pt x="242771" y="80871"/>
                  <a:pt x="242771" y="70387"/>
                </a:cubicBezTo>
                <a:lnTo>
                  <a:pt x="242771" y="19469"/>
                </a:lnTo>
                <a:moveTo>
                  <a:pt x="242771" y="136095"/>
                </a:moveTo>
                <a:cubicBezTo>
                  <a:pt x="242771" y="125343"/>
                  <a:pt x="258863" y="116627"/>
                  <a:pt x="278713" y="116627"/>
                </a:cubicBezTo>
                <a:cubicBezTo>
                  <a:pt x="298564" y="116627"/>
                  <a:pt x="314656" y="125343"/>
                  <a:pt x="314656" y="136095"/>
                </a:cubicBezTo>
                <a:cubicBezTo>
                  <a:pt x="314656" y="146847"/>
                  <a:pt x="298564" y="155565"/>
                  <a:pt x="278713" y="155565"/>
                </a:cubicBezTo>
                <a:cubicBezTo>
                  <a:pt x="258863" y="155565"/>
                  <a:pt x="242771" y="146847"/>
                  <a:pt x="242771" y="136095"/>
                </a:cubicBezTo>
                <a:close/>
                <a:moveTo>
                  <a:pt x="314656" y="136097"/>
                </a:moveTo>
                <a:lnTo>
                  <a:pt x="314656" y="187014"/>
                </a:lnTo>
                <a:cubicBezTo>
                  <a:pt x="314656" y="197498"/>
                  <a:pt x="298182" y="206483"/>
                  <a:pt x="278713" y="206483"/>
                </a:cubicBezTo>
                <a:cubicBezTo>
                  <a:pt x="259245" y="206483"/>
                  <a:pt x="242771" y="197498"/>
                  <a:pt x="242771" y="187014"/>
                </a:cubicBezTo>
                <a:lnTo>
                  <a:pt x="242771" y="136097"/>
                </a:lnTo>
                <a:moveTo>
                  <a:pt x="242771" y="249724"/>
                </a:moveTo>
                <a:cubicBezTo>
                  <a:pt x="242771" y="238972"/>
                  <a:pt x="258863" y="230256"/>
                  <a:pt x="278713" y="230256"/>
                </a:cubicBezTo>
                <a:cubicBezTo>
                  <a:pt x="298564" y="230256"/>
                  <a:pt x="314656" y="238972"/>
                  <a:pt x="314656" y="249724"/>
                </a:cubicBezTo>
                <a:cubicBezTo>
                  <a:pt x="314656" y="260477"/>
                  <a:pt x="298564" y="269193"/>
                  <a:pt x="278713" y="269193"/>
                </a:cubicBezTo>
                <a:cubicBezTo>
                  <a:pt x="258863" y="269193"/>
                  <a:pt x="242771" y="260477"/>
                  <a:pt x="242771" y="249724"/>
                </a:cubicBezTo>
                <a:close/>
                <a:moveTo>
                  <a:pt x="314656" y="249725"/>
                </a:moveTo>
                <a:lnTo>
                  <a:pt x="314656" y="300644"/>
                </a:lnTo>
                <a:cubicBezTo>
                  <a:pt x="314656" y="311126"/>
                  <a:pt x="298182" y="320112"/>
                  <a:pt x="278713" y="320112"/>
                </a:cubicBezTo>
                <a:cubicBezTo>
                  <a:pt x="259245" y="320112"/>
                  <a:pt x="242771" y="311126"/>
                  <a:pt x="242771" y="300644"/>
                </a:cubicBezTo>
                <a:lnTo>
                  <a:pt x="242771" y="249725"/>
                </a:lnTo>
                <a:moveTo>
                  <a:pt x="209137" y="276588"/>
                </a:moveTo>
                <a:lnTo>
                  <a:pt x="181057" y="276588"/>
                </a:lnTo>
                <a:lnTo>
                  <a:pt x="181057" y="43524"/>
                </a:lnTo>
                <a:lnTo>
                  <a:pt x="209137" y="43524"/>
                </a:lnTo>
                <a:moveTo>
                  <a:pt x="145957" y="160056"/>
                </a:moveTo>
                <a:lnTo>
                  <a:pt x="209137" y="160056"/>
                </a:lnTo>
                <a:moveTo>
                  <a:pt x="0" y="161897"/>
                </a:moveTo>
                <a:cubicBezTo>
                  <a:pt x="0" y="173772"/>
                  <a:pt x="24285" y="183486"/>
                  <a:pt x="56160" y="183486"/>
                </a:cubicBezTo>
                <a:cubicBezTo>
                  <a:pt x="88035" y="183486"/>
                  <a:pt x="112320" y="173772"/>
                  <a:pt x="112320" y="161897"/>
                </a:cubicBezTo>
              </a:path>
            </a:pathLst>
          </a:custGeom>
          <a:noFill/>
          <a:ln w="14040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ounded Rectangle 18"/>
          <p:cNvSpPr/>
          <p:nvPr/>
        </p:nvSpPr>
        <p:spPr>
          <a:xfrm>
            <a:off x="1493800" y="4405063"/>
            <a:ext cx="833217" cy="524935"/>
          </a:xfrm>
          <a:custGeom>
            <a:avLst/>
            <a:gdLst/>
            <a:ahLst/>
            <a:cxnLst/>
            <a:rect l="0" t="0" r="0" b="0"/>
            <a:pathLst>
              <a:path w="326432" h="326540">
                <a:moveTo>
                  <a:pt x="0" y="0"/>
                </a:moveTo>
                <a:moveTo>
                  <a:pt x="281216" y="228086"/>
                </a:moveTo>
                <a:lnTo>
                  <a:pt x="326432" y="228086"/>
                </a:lnTo>
                <a:lnTo>
                  <a:pt x="326432" y="281326"/>
                </a:lnTo>
                <a:lnTo>
                  <a:pt x="281216" y="281326"/>
                </a:lnTo>
                <a:lnTo>
                  <a:pt x="281216" y="326540"/>
                </a:lnTo>
                <a:lnTo>
                  <a:pt x="227977" y="326540"/>
                </a:lnTo>
                <a:lnTo>
                  <a:pt x="227977" y="281326"/>
                </a:lnTo>
                <a:lnTo>
                  <a:pt x="182761" y="281326"/>
                </a:lnTo>
                <a:lnTo>
                  <a:pt x="182761" y="228086"/>
                </a:lnTo>
                <a:lnTo>
                  <a:pt x="227977" y="228086"/>
                </a:lnTo>
                <a:lnTo>
                  <a:pt x="227977" y="182869"/>
                </a:lnTo>
                <a:lnTo>
                  <a:pt x="281216" y="182869"/>
                </a:lnTo>
                <a:close/>
                <a:moveTo>
                  <a:pt x="160899" y="160637"/>
                </a:moveTo>
                <a:lnTo>
                  <a:pt x="55599" y="160637"/>
                </a:lnTo>
                <a:moveTo>
                  <a:pt x="108249" y="223817"/>
                </a:moveTo>
                <a:lnTo>
                  <a:pt x="55599" y="223817"/>
                </a:lnTo>
                <a:moveTo>
                  <a:pt x="139390" y="286997"/>
                </a:moveTo>
                <a:lnTo>
                  <a:pt x="34539" y="286997"/>
                </a:lnTo>
                <a:cubicBezTo>
                  <a:pt x="28954" y="286997"/>
                  <a:pt x="23597" y="284778"/>
                  <a:pt x="19647" y="280829"/>
                </a:cubicBezTo>
                <a:cubicBezTo>
                  <a:pt x="15698" y="276880"/>
                  <a:pt x="13479" y="271522"/>
                  <a:pt x="13479" y="265937"/>
                </a:cubicBezTo>
                <a:lnTo>
                  <a:pt x="13479" y="34277"/>
                </a:lnTo>
                <a:cubicBezTo>
                  <a:pt x="13479" y="28691"/>
                  <a:pt x="15698" y="23335"/>
                  <a:pt x="19647" y="19385"/>
                </a:cubicBezTo>
                <a:cubicBezTo>
                  <a:pt x="23597" y="15436"/>
                  <a:pt x="28954" y="13217"/>
                  <a:pt x="34539" y="13217"/>
                </a:cubicBezTo>
                <a:lnTo>
                  <a:pt x="183770" y="13217"/>
                </a:lnTo>
                <a:cubicBezTo>
                  <a:pt x="189351" y="13218"/>
                  <a:pt x="194705" y="15435"/>
                  <a:pt x="198653" y="19380"/>
                </a:cubicBezTo>
                <a:lnTo>
                  <a:pt x="238976" y="59703"/>
                </a:lnTo>
                <a:cubicBezTo>
                  <a:pt x="242921" y="63651"/>
                  <a:pt x="245138" y="69004"/>
                  <a:pt x="245139" y="74586"/>
                </a:cubicBezTo>
                <a:lnTo>
                  <a:pt x="245139" y="141309"/>
                </a:lnTo>
                <a:moveTo>
                  <a:pt x="0" y="0"/>
                </a:moveTo>
                <a:moveTo>
                  <a:pt x="180972" y="62549"/>
                </a:moveTo>
                <a:lnTo>
                  <a:pt x="136704" y="99118"/>
                </a:lnTo>
                <a:lnTo>
                  <a:pt x="111684" y="68964"/>
                </a:lnTo>
                <a:lnTo>
                  <a:pt x="61640" y="108100"/>
                </a:lnTo>
              </a:path>
            </a:pathLst>
          </a:custGeom>
          <a:noFill/>
          <a:ln w="14040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ounded Rectangle 19"/>
          <p:cNvSpPr/>
          <p:nvPr/>
        </p:nvSpPr>
        <p:spPr>
          <a:xfrm>
            <a:off x="9446439" y="4650041"/>
            <a:ext cx="833212" cy="524758"/>
          </a:xfrm>
          <a:custGeom>
            <a:avLst/>
            <a:gdLst/>
            <a:ahLst/>
            <a:cxnLst/>
            <a:rect l="0" t="0" r="0" b="0"/>
            <a:pathLst>
              <a:path w="326430" h="326430">
                <a:moveTo>
                  <a:pt x="111617" y="107406"/>
                </a:moveTo>
                <a:cubicBezTo>
                  <a:pt x="111617" y="91898"/>
                  <a:pt x="136761" y="79326"/>
                  <a:pt x="167778" y="79326"/>
                </a:cubicBezTo>
                <a:cubicBezTo>
                  <a:pt x="198793" y="79326"/>
                  <a:pt x="223938" y="91898"/>
                  <a:pt x="223938" y="107406"/>
                </a:cubicBezTo>
                <a:cubicBezTo>
                  <a:pt x="223938" y="122914"/>
                  <a:pt x="198793" y="135486"/>
                  <a:pt x="167778" y="135486"/>
                </a:cubicBezTo>
                <a:cubicBezTo>
                  <a:pt x="136761" y="135486"/>
                  <a:pt x="111617" y="122914"/>
                  <a:pt x="111617" y="107406"/>
                </a:cubicBezTo>
                <a:close/>
                <a:moveTo>
                  <a:pt x="223938" y="107406"/>
                </a:moveTo>
                <a:lnTo>
                  <a:pt x="223938" y="155141"/>
                </a:lnTo>
                <a:cubicBezTo>
                  <a:pt x="223938" y="170585"/>
                  <a:pt x="198666" y="183221"/>
                  <a:pt x="167778" y="183221"/>
                </a:cubicBezTo>
                <a:cubicBezTo>
                  <a:pt x="136889" y="183221"/>
                  <a:pt x="111617" y="170585"/>
                  <a:pt x="111617" y="155141"/>
                </a:cubicBezTo>
                <a:lnTo>
                  <a:pt x="111617" y="107406"/>
                </a:lnTo>
                <a:moveTo>
                  <a:pt x="223938" y="156546"/>
                </a:moveTo>
                <a:lnTo>
                  <a:pt x="223938" y="204282"/>
                </a:lnTo>
                <a:cubicBezTo>
                  <a:pt x="223938" y="219726"/>
                  <a:pt x="198666" y="232362"/>
                  <a:pt x="167778" y="232362"/>
                </a:cubicBezTo>
                <a:cubicBezTo>
                  <a:pt x="136889" y="232362"/>
                  <a:pt x="111617" y="219726"/>
                  <a:pt x="111617" y="204282"/>
                </a:cubicBezTo>
                <a:lnTo>
                  <a:pt x="111617" y="156546"/>
                </a:lnTo>
                <a:moveTo>
                  <a:pt x="10530" y="52650"/>
                </a:moveTo>
                <a:lnTo>
                  <a:pt x="10530" y="10530"/>
                </a:lnTo>
                <a:lnTo>
                  <a:pt x="52650" y="10530"/>
                </a:lnTo>
                <a:moveTo>
                  <a:pt x="0" y="0"/>
                </a:moveTo>
                <a:moveTo>
                  <a:pt x="10530" y="10530"/>
                </a:moveTo>
                <a:lnTo>
                  <a:pt x="59670" y="59670"/>
                </a:lnTo>
                <a:moveTo>
                  <a:pt x="284310" y="10530"/>
                </a:moveTo>
                <a:lnTo>
                  <a:pt x="326430" y="10530"/>
                </a:lnTo>
                <a:lnTo>
                  <a:pt x="326430" y="52650"/>
                </a:lnTo>
                <a:moveTo>
                  <a:pt x="0" y="0"/>
                </a:moveTo>
                <a:moveTo>
                  <a:pt x="326430" y="10530"/>
                </a:moveTo>
                <a:lnTo>
                  <a:pt x="277290" y="59670"/>
                </a:lnTo>
                <a:moveTo>
                  <a:pt x="52650" y="326430"/>
                </a:moveTo>
                <a:lnTo>
                  <a:pt x="10530" y="326430"/>
                </a:lnTo>
                <a:lnTo>
                  <a:pt x="10530" y="284310"/>
                </a:lnTo>
                <a:moveTo>
                  <a:pt x="0" y="0"/>
                </a:moveTo>
                <a:moveTo>
                  <a:pt x="59670" y="277290"/>
                </a:moveTo>
                <a:lnTo>
                  <a:pt x="10530" y="326430"/>
                </a:lnTo>
                <a:moveTo>
                  <a:pt x="326430" y="284310"/>
                </a:moveTo>
                <a:lnTo>
                  <a:pt x="326430" y="326430"/>
                </a:lnTo>
                <a:lnTo>
                  <a:pt x="284310" y="326430"/>
                </a:lnTo>
                <a:moveTo>
                  <a:pt x="0" y="0"/>
                </a:moveTo>
                <a:moveTo>
                  <a:pt x="326430" y="326430"/>
                </a:moveTo>
                <a:lnTo>
                  <a:pt x="277290" y="277290"/>
                </a:lnTo>
                <a:moveTo>
                  <a:pt x="267461" y="110213"/>
                </a:moveTo>
                <a:cubicBezTo>
                  <a:pt x="292733" y="125657"/>
                  <a:pt x="308178" y="146718"/>
                  <a:pt x="308178" y="169181"/>
                </a:cubicBezTo>
                <a:cubicBezTo>
                  <a:pt x="308178" y="197261"/>
                  <a:pt x="285714" y="221130"/>
                  <a:pt x="252018" y="236573"/>
                </a:cubicBezTo>
                <a:moveTo>
                  <a:pt x="83537" y="236573"/>
                </a:moveTo>
                <a:cubicBezTo>
                  <a:pt x="49841" y="221130"/>
                  <a:pt x="27377" y="197261"/>
                  <a:pt x="27377" y="169181"/>
                </a:cubicBezTo>
                <a:cubicBezTo>
                  <a:pt x="27377" y="145313"/>
                  <a:pt x="44225" y="124253"/>
                  <a:pt x="70901" y="108810"/>
                </a:cubicBezTo>
              </a:path>
            </a:pathLst>
          </a:custGeom>
          <a:noFill/>
          <a:ln w="14040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94B0D0-C0DF-2766-6567-2C1A46D525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60044" y="0"/>
            <a:ext cx="1038084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824761-C578-B828-2930-EBB31175BD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17468" y="182289"/>
            <a:ext cx="1904708" cy="487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</TotalTime>
  <Words>1362</Words>
  <Application>Microsoft Office PowerPoint</Application>
  <PresentationFormat>Widescreen</PresentationFormat>
  <Paragraphs>159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Aptos Display</vt:lpstr>
      <vt:lpstr>Arial</vt:lpstr>
      <vt:lpstr>Calibri</vt:lpstr>
      <vt:lpstr>Roboto</vt:lpstr>
      <vt:lpstr>Times New Roman</vt:lpstr>
      <vt:lpstr>Office Theme</vt:lpstr>
      <vt:lpstr>Design and Implementation of a FHIR-Compliant Questionnaire and Resource Profiles for Hypertension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Sangita Dangi</dc:creator>
  <cp:lastModifiedBy>Sagarika Thapa</cp:lastModifiedBy>
  <cp:revision>6</cp:revision>
  <dcterms:created xsi:type="dcterms:W3CDTF">2025-06-24T14:45:07Z</dcterms:created>
  <dcterms:modified xsi:type="dcterms:W3CDTF">2025-06-26T09:26:31Z</dcterms:modified>
</cp:coreProperties>
</file>