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249"/>
    <a:srgbClr val="B248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AD5BD-E7E1-0408-0F51-E7250669C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80F48-5DB2-BB3C-87BE-C322FF6E31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04BD3-38FC-AB95-CC72-7016594B3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8C0D-AF51-45C5-B2E1-B5F89F9AF0B0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67957-325F-1CD9-8E99-F72A77A6F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B31BC-4B03-2A00-543C-F291060DE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D6B9-E484-4926-84F1-54F1E28DF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184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AD119-CB50-5CBF-634A-2AA14D034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E4D3ED-384D-8FE5-890A-0F853E836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3A666-6751-1B04-7F97-FA611B94C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8C0D-AF51-45C5-B2E1-B5F89F9AF0B0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D869F-62B8-7672-3706-C424CA6AC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E692F-5274-F5FB-3FBA-4287AAF60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D6B9-E484-4926-84F1-54F1E28DF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149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9FDF59-9096-C892-5368-E2FC0E82C4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B859D-F160-619A-1909-B74A4BA3B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43180-ED2F-2B1E-D8E6-182E20B14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8C0D-AF51-45C5-B2E1-B5F89F9AF0B0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A35F1-1EE5-4333-1C9F-9A8466AFE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12D23-D528-EA87-2C9B-181C368BD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D6B9-E484-4926-84F1-54F1E28DF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568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6CFB-081A-88C2-3CFF-F99377EA9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91A2B-CAC2-22D4-991A-99E3654CC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8EA92-AB75-4A0A-BFDC-D692FAD6F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8C0D-AF51-45C5-B2E1-B5F89F9AF0B0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9BB27-4166-B1F5-A516-87212098F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DC519-1ED9-8F6F-0F7F-82829C775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D6B9-E484-4926-84F1-54F1E28DF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349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DAE07-1DA7-E7F1-0E3D-BD0537D8F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C405C-38C7-FF24-EE6F-C6CD97946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630B1-31E7-3E85-F6D1-9B8125CDC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8C0D-AF51-45C5-B2E1-B5F89F9AF0B0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499DE-3154-6ED3-1608-32C2B95C4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45880-6527-ABED-3027-F61F7A40B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D6B9-E484-4926-84F1-54F1E28DF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540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1B847-DC97-2121-289D-2FECD2918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7D686-0005-4486-508D-F9206A321B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6844D3-E3BF-617C-17CC-8A0F6D512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D1019-5D65-EA1A-D296-236B5FCB5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8C0D-AF51-45C5-B2E1-B5F89F9AF0B0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8A1A1-9141-61B5-7386-36A56D9CF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68E07-B254-4E8A-BE91-7E6EB9927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D6B9-E484-4926-84F1-54F1E28DF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034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33BB4-936E-DBC2-233F-6A5766C37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1057D-37AE-47E9-A2BA-75E8165B5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2EC93-4BFE-F74C-4EFC-969DCE4DF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62EC72-731D-0B08-9D45-D36CA6677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8E5018-881D-5337-1B7D-996D79FFAD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9B99F2-8132-6556-F0C3-1A91FAB20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8C0D-AF51-45C5-B2E1-B5F89F9AF0B0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9728EF-804E-165C-7DD2-B7A5D7E03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936CDD-E3B6-78CF-81BD-AF5B4F58D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D6B9-E484-4926-84F1-54F1E28DF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545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4915A-5834-99BA-8593-DBC6D485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19A198-325B-FAFC-DCDF-222DDB38B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8C0D-AF51-45C5-B2E1-B5F89F9AF0B0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7A9AB4-72E3-874D-B33D-2C1559075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734660-F6FD-7964-1E24-3511966C2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D6B9-E484-4926-84F1-54F1E28DF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49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9C7836-4569-8E35-6015-7CDC8E871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8C0D-AF51-45C5-B2E1-B5F89F9AF0B0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B09884-C254-BB3B-2374-584D32558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DD664-19BA-665D-9447-2669AF95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D6B9-E484-4926-84F1-54F1E28DF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883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12F0B-C2EE-4A9A-FF8B-067C617CE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A1FAC-180B-F572-9400-98D589131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EA1C3-3D57-DB1B-690B-0AC77B63C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5FD77-9A24-3266-3ECC-47ED13F90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8C0D-AF51-45C5-B2E1-B5F89F9AF0B0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6E7C0-E497-B353-1A56-2A223122E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D59F1-CF78-8BF8-1C9C-D32F5B864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D6B9-E484-4926-84F1-54F1E28DF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636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9BCB1-D780-EFE4-4C09-CF7396989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4EDBFA-A222-700A-3BAA-49FC4CE70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C09B3C-293F-A633-2AB4-AC1C2A1DD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9363D0-FFA8-14C1-7AA0-17B352CE5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8C0D-AF51-45C5-B2E1-B5F89F9AF0B0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A0886-21F6-2035-12EC-0ADDCA7FE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0463AA-F6A3-4041-2EBE-59A81F06A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D6B9-E484-4926-84F1-54F1E28DF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062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D9E6AA-4C79-3DB3-5F4F-2231A657D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795D4-6135-4815-028B-F56DE3235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B45D4-D3B8-00A2-5252-D51A85F07B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A8C0D-AF51-45C5-B2E1-B5F89F9AF0B0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B5228-C77A-F3E9-9DFE-4328CC1008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71914-C67D-076F-A154-A85D911213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6D6B9-E484-4926-84F1-54F1E28DF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01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87D7454A-6EA6-AAC1-A12D-8B9826486437}"/>
              </a:ext>
            </a:extLst>
          </p:cNvPr>
          <p:cNvGrpSpPr/>
          <p:nvPr/>
        </p:nvGrpSpPr>
        <p:grpSpPr>
          <a:xfrm>
            <a:off x="-1" y="0"/>
            <a:ext cx="12192002" cy="6876637"/>
            <a:chOff x="-2" y="0"/>
            <a:chExt cx="12192002" cy="6876637"/>
          </a:xfrm>
        </p:grpSpPr>
        <p:sp>
          <p:nvSpPr>
            <p:cNvPr id="54" name="Rectangle: Single Corner Rounded 53">
              <a:extLst>
                <a:ext uri="{FF2B5EF4-FFF2-40B4-BE49-F238E27FC236}">
                  <a16:creationId xmlns:a16="http://schemas.microsoft.com/office/drawing/2014/main" id="{5CE60D23-7E63-381C-BFD9-4126EA6C6A96}"/>
                </a:ext>
              </a:extLst>
            </p:cNvPr>
            <p:cNvSpPr/>
            <p:nvPr/>
          </p:nvSpPr>
          <p:spPr>
            <a:xfrm rot="5400000">
              <a:off x="7418615" y="-1877787"/>
              <a:ext cx="1926768" cy="5682342"/>
            </a:xfrm>
            <a:prstGeom prst="round1Rect">
              <a:avLst>
                <a:gd name="adj" fmla="val 15311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Rectangle: Single Corner Rounded 54">
              <a:extLst>
                <a:ext uri="{FF2B5EF4-FFF2-40B4-BE49-F238E27FC236}">
                  <a16:creationId xmlns:a16="http://schemas.microsoft.com/office/drawing/2014/main" id="{E0EF6237-2429-3EA3-3E71-3E21812D4DCB}"/>
                </a:ext>
              </a:extLst>
            </p:cNvPr>
            <p:cNvSpPr/>
            <p:nvPr/>
          </p:nvSpPr>
          <p:spPr>
            <a:xfrm>
              <a:off x="0" y="0"/>
              <a:ext cx="6294120" cy="3429000"/>
            </a:xfrm>
            <a:prstGeom prst="round1Rect">
              <a:avLst>
                <a:gd name="adj" fmla="val 15311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Rectangle: Single Corner Rounded 55">
              <a:extLst>
                <a:ext uri="{FF2B5EF4-FFF2-40B4-BE49-F238E27FC236}">
                  <a16:creationId xmlns:a16="http://schemas.microsoft.com/office/drawing/2014/main" id="{66C6F168-E8AE-717D-1B86-941316A8EB93}"/>
                </a:ext>
              </a:extLst>
            </p:cNvPr>
            <p:cNvSpPr/>
            <p:nvPr/>
          </p:nvSpPr>
          <p:spPr>
            <a:xfrm flipH="1">
              <a:off x="-2" y="2824495"/>
              <a:ext cx="7141029" cy="4052142"/>
            </a:xfrm>
            <a:prstGeom prst="round1Rect">
              <a:avLst>
                <a:gd name="adj" fmla="val 12705"/>
              </a:avLst>
            </a:prstGeom>
            <a:solidFill>
              <a:srgbClr val="00A2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Rectangle: Single Corner Rounded 56">
              <a:extLst>
                <a:ext uri="{FF2B5EF4-FFF2-40B4-BE49-F238E27FC236}">
                  <a16:creationId xmlns:a16="http://schemas.microsoft.com/office/drawing/2014/main" id="{4736C802-5CA3-8FAD-0EA0-F2537FC4C555}"/>
                </a:ext>
              </a:extLst>
            </p:cNvPr>
            <p:cNvSpPr/>
            <p:nvPr/>
          </p:nvSpPr>
          <p:spPr>
            <a:xfrm rot="10800000">
              <a:off x="5824728" y="2503710"/>
              <a:ext cx="6367272" cy="4372926"/>
            </a:xfrm>
            <a:prstGeom prst="round1Rect">
              <a:avLst>
                <a:gd name="adj" fmla="val 15311"/>
              </a:avLst>
            </a:prstGeom>
            <a:solidFill>
              <a:srgbClr val="B248A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Rectangle: Single Corner Rounded 57">
              <a:extLst>
                <a:ext uri="{FF2B5EF4-FFF2-40B4-BE49-F238E27FC236}">
                  <a16:creationId xmlns:a16="http://schemas.microsoft.com/office/drawing/2014/main" id="{ABD077F4-6080-CD4F-443D-E0C6FCFB489D}"/>
                </a:ext>
              </a:extLst>
            </p:cNvPr>
            <p:cNvSpPr/>
            <p:nvPr/>
          </p:nvSpPr>
          <p:spPr>
            <a:xfrm rot="5400000">
              <a:off x="7571015" y="-1061357"/>
              <a:ext cx="3559628" cy="5682342"/>
            </a:xfrm>
            <a:prstGeom prst="round1Rect">
              <a:avLst>
                <a:gd name="adj" fmla="val 15311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8223BD5-EF6E-F14D-F34F-303B1A380356}"/>
              </a:ext>
            </a:extLst>
          </p:cNvPr>
          <p:cNvSpPr/>
          <p:nvPr/>
        </p:nvSpPr>
        <p:spPr>
          <a:xfrm>
            <a:off x="182880" y="164684"/>
            <a:ext cx="11832336" cy="6528816"/>
          </a:xfrm>
          <a:prstGeom prst="roundRect">
            <a:avLst>
              <a:gd name="adj" fmla="val 2381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2587515-BC9E-5BA2-19A3-638A974502BD}"/>
              </a:ext>
            </a:extLst>
          </p:cNvPr>
          <p:cNvGrpSpPr/>
          <p:nvPr/>
        </p:nvGrpSpPr>
        <p:grpSpPr>
          <a:xfrm>
            <a:off x="356616" y="5298012"/>
            <a:ext cx="4919472" cy="1260000"/>
            <a:chOff x="402336" y="5298012"/>
            <a:chExt cx="4919472" cy="1260000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F2D8356-1605-D91D-EBC9-F20FF21F168B}"/>
                </a:ext>
              </a:extLst>
            </p:cNvPr>
            <p:cNvSpPr/>
            <p:nvPr/>
          </p:nvSpPr>
          <p:spPr>
            <a:xfrm>
              <a:off x="402336" y="5298012"/>
              <a:ext cx="4919472" cy="1260000"/>
            </a:xfrm>
            <a:prstGeom prst="roundRect">
              <a:avLst>
                <a:gd name="adj" fmla="val 10136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4FF2FE8-68F4-830C-0B32-ABA2055FC82A}"/>
                </a:ext>
              </a:extLst>
            </p:cNvPr>
            <p:cNvSpPr/>
            <p:nvPr/>
          </p:nvSpPr>
          <p:spPr>
            <a:xfrm>
              <a:off x="402336" y="5298012"/>
              <a:ext cx="192024" cy="1260000"/>
            </a:xfrm>
            <a:custGeom>
              <a:avLst/>
              <a:gdLst>
                <a:gd name="connsiteX0" fmla="*/ 127714 w 192024"/>
                <a:gd name="connsiteY0" fmla="*/ 0 h 1260000"/>
                <a:gd name="connsiteX1" fmla="*/ 192024 w 192024"/>
                <a:gd name="connsiteY1" fmla="*/ 0 h 1260000"/>
                <a:gd name="connsiteX2" fmla="*/ 192024 w 192024"/>
                <a:gd name="connsiteY2" fmla="*/ 1260000 h 1260000"/>
                <a:gd name="connsiteX3" fmla="*/ 127714 w 192024"/>
                <a:gd name="connsiteY3" fmla="*/ 1260000 h 1260000"/>
                <a:gd name="connsiteX4" fmla="*/ 0 w 192024"/>
                <a:gd name="connsiteY4" fmla="*/ 1132286 h 1260000"/>
                <a:gd name="connsiteX5" fmla="*/ 0 w 192024"/>
                <a:gd name="connsiteY5" fmla="*/ 127714 h 1260000"/>
                <a:gd name="connsiteX6" fmla="*/ 127714 w 192024"/>
                <a:gd name="connsiteY6" fmla="*/ 0 h 12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2024" h="1260000">
                  <a:moveTo>
                    <a:pt x="127714" y="0"/>
                  </a:moveTo>
                  <a:lnTo>
                    <a:pt x="192024" y="0"/>
                  </a:lnTo>
                  <a:lnTo>
                    <a:pt x="192024" y="1260000"/>
                  </a:lnTo>
                  <a:lnTo>
                    <a:pt x="127714" y="1260000"/>
                  </a:lnTo>
                  <a:cubicBezTo>
                    <a:pt x="57180" y="1260000"/>
                    <a:pt x="0" y="1202820"/>
                    <a:pt x="0" y="1132286"/>
                  </a:cubicBezTo>
                  <a:lnTo>
                    <a:pt x="0" y="127714"/>
                  </a:lnTo>
                  <a:cubicBezTo>
                    <a:pt x="0" y="57180"/>
                    <a:pt x="57180" y="0"/>
                    <a:pt x="127714" y="0"/>
                  </a:cubicBezTo>
                  <a:close/>
                </a:path>
              </a:pathLst>
            </a:custGeom>
            <a:solidFill>
              <a:srgbClr val="B248A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84704DC-2605-7C57-1927-C7BD2B73B2B4}"/>
              </a:ext>
            </a:extLst>
          </p:cNvPr>
          <p:cNvGrpSpPr/>
          <p:nvPr/>
        </p:nvGrpSpPr>
        <p:grpSpPr>
          <a:xfrm>
            <a:off x="356616" y="3861192"/>
            <a:ext cx="4919472" cy="1260000"/>
            <a:chOff x="402336" y="3861192"/>
            <a:chExt cx="4919472" cy="1260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D51FBB4-F4D6-77F9-50C1-FA5B7A63508F}"/>
                </a:ext>
              </a:extLst>
            </p:cNvPr>
            <p:cNvSpPr/>
            <p:nvPr/>
          </p:nvSpPr>
          <p:spPr>
            <a:xfrm>
              <a:off x="402336" y="3861192"/>
              <a:ext cx="4919472" cy="1260000"/>
            </a:xfrm>
            <a:prstGeom prst="roundRect">
              <a:avLst>
                <a:gd name="adj" fmla="val 10136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6A2879C-CCC3-F762-5AF7-251B2D5ACB44}"/>
                </a:ext>
              </a:extLst>
            </p:cNvPr>
            <p:cNvSpPr/>
            <p:nvPr/>
          </p:nvSpPr>
          <p:spPr>
            <a:xfrm>
              <a:off x="402336" y="3861192"/>
              <a:ext cx="192024" cy="1260000"/>
            </a:xfrm>
            <a:custGeom>
              <a:avLst/>
              <a:gdLst>
                <a:gd name="connsiteX0" fmla="*/ 127714 w 192024"/>
                <a:gd name="connsiteY0" fmla="*/ 0 h 1260000"/>
                <a:gd name="connsiteX1" fmla="*/ 192024 w 192024"/>
                <a:gd name="connsiteY1" fmla="*/ 0 h 1260000"/>
                <a:gd name="connsiteX2" fmla="*/ 192024 w 192024"/>
                <a:gd name="connsiteY2" fmla="*/ 1260000 h 1260000"/>
                <a:gd name="connsiteX3" fmla="*/ 127714 w 192024"/>
                <a:gd name="connsiteY3" fmla="*/ 1260000 h 1260000"/>
                <a:gd name="connsiteX4" fmla="*/ 0 w 192024"/>
                <a:gd name="connsiteY4" fmla="*/ 1132286 h 1260000"/>
                <a:gd name="connsiteX5" fmla="*/ 0 w 192024"/>
                <a:gd name="connsiteY5" fmla="*/ 127714 h 1260000"/>
                <a:gd name="connsiteX6" fmla="*/ 127714 w 192024"/>
                <a:gd name="connsiteY6" fmla="*/ 0 h 12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2024" h="1260000">
                  <a:moveTo>
                    <a:pt x="127714" y="0"/>
                  </a:moveTo>
                  <a:lnTo>
                    <a:pt x="192024" y="0"/>
                  </a:lnTo>
                  <a:lnTo>
                    <a:pt x="192024" y="1260000"/>
                  </a:lnTo>
                  <a:lnTo>
                    <a:pt x="127714" y="1260000"/>
                  </a:lnTo>
                  <a:cubicBezTo>
                    <a:pt x="57180" y="1260000"/>
                    <a:pt x="0" y="1202820"/>
                    <a:pt x="0" y="1132286"/>
                  </a:cubicBezTo>
                  <a:lnTo>
                    <a:pt x="0" y="127714"/>
                  </a:lnTo>
                  <a:cubicBezTo>
                    <a:pt x="0" y="57180"/>
                    <a:pt x="57180" y="0"/>
                    <a:pt x="127714" y="0"/>
                  </a:cubicBezTo>
                  <a:close/>
                </a:path>
              </a:pathLst>
            </a:custGeom>
            <a:solidFill>
              <a:srgbClr val="00A249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9606B26-6B5A-DD02-93F5-603358B57E8D}"/>
              </a:ext>
            </a:extLst>
          </p:cNvPr>
          <p:cNvGrpSpPr/>
          <p:nvPr/>
        </p:nvGrpSpPr>
        <p:grpSpPr>
          <a:xfrm>
            <a:off x="356616" y="2424372"/>
            <a:ext cx="4919472" cy="1260000"/>
            <a:chOff x="402336" y="2424372"/>
            <a:chExt cx="4919472" cy="126000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321CB97-9F5C-05FE-D4D7-024E545BE2EE}"/>
                </a:ext>
              </a:extLst>
            </p:cNvPr>
            <p:cNvSpPr/>
            <p:nvPr/>
          </p:nvSpPr>
          <p:spPr>
            <a:xfrm>
              <a:off x="402336" y="2424372"/>
              <a:ext cx="4919472" cy="1260000"/>
            </a:xfrm>
            <a:prstGeom prst="roundRect">
              <a:avLst>
                <a:gd name="adj" fmla="val 10136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4F3F1C0-D6D2-3D0B-8AE9-2A1DEACA0723}"/>
                </a:ext>
              </a:extLst>
            </p:cNvPr>
            <p:cNvSpPr/>
            <p:nvPr/>
          </p:nvSpPr>
          <p:spPr>
            <a:xfrm>
              <a:off x="402336" y="2424372"/>
              <a:ext cx="192024" cy="1260000"/>
            </a:xfrm>
            <a:custGeom>
              <a:avLst/>
              <a:gdLst>
                <a:gd name="connsiteX0" fmla="*/ 127714 w 192024"/>
                <a:gd name="connsiteY0" fmla="*/ 0 h 1260000"/>
                <a:gd name="connsiteX1" fmla="*/ 192024 w 192024"/>
                <a:gd name="connsiteY1" fmla="*/ 0 h 1260000"/>
                <a:gd name="connsiteX2" fmla="*/ 192024 w 192024"/>
                <a:gd name="connsiteY2" fmla="*/ 1260000 h 1260000"/>
                <a:gd name="connsiteX3" fmla="*/ 127714 w 192024"/>
                <a:gd name="connsiteY3" fmla="*/ 1260000 h 1260000"/>
                <a:gd name="connsiteX4" fmla="*/ 0 w 192024"/>
                <a:gd name="connsiteY4" fmla="*/ 1132286 h 1260000"/>
                <a:gd name="connsiteX5" fmla="*/ 0 w 192024"/>
                <a:gd name="connsiteY5" fmla="*/ 127714 h 1260000"/>
                <a:gd name="connsiteX6" fmla="*/ 127714 w 192024"/>
                <a:gd name="connsiteY6" fmla="*/ 0 h 12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2024" h="1260000">
                  <a:moveTo>
                    <a:pt x="127714" y="0"/>
                  </a:moveTo>
                  <a:lnTo>
                    <a:pt x="192024" y="0"/>
                  </a:lnTo>
                  <a:lnTo>
                    <a:pt x="192024" y="1260000"/>
                  </a:lnTo>
                  <a:lnTo>
                    <a:pt x="127714" y="1260000"/>
                  </a:lnTo>
                  <a:cubicBezTo>
                    <a:pt x="57180" y="1260000"/>
                    <a:pt x="0" y="1202820"/>
                    <a:pt x="0" y="1132286"/>
                  </a:cubicBezTo>
                  <a:lnTo>
                    <a:pt x="0" y="127714"/>
                  </a:lnTo>
                  <a:cubicBezTo>
                    <a:pt x="0" y="57180"/>
                    <a:pt x="57180" y="0"/>
                    <a:pt x="127714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C39848D-7C86-6B06-ECCF-AB8CE5D30516}"/>
              </a:ext>
            </a:extLst>
          </p:cNvPr>
          <p:cNvGrpSpPr/>
          <p:nvPr/>
        </p:nvGrpSpPr>
        <p:grpSpPr>
          <a:xfrm>
            <a:off x="356616" y="987552"/>
            <a:ext cx="4919472" cy="1260000"/>
            <a:chOff x="402336" y="2424372"/>
            <a:chExt cx="4919472" cy="1260000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117F97A1-E7F7-EB71-91C3-93BF8E763D47}"/>
                </a:ext>
              </a:extLst>
            </p:cNvPr>
            <p:cNvSpPr/>
            <p:nvPr/>
          </p:nvSpPr>
          <p:spPr>
            <a:xfrm>
              <a:off x="402336" y="2424372"/>
              <a:ext cx="4919472" cy="1260000"/>
            </a:xfrm>
            <a:prstGeom prst="roundRect">
              <a:avLst>
                <a:gd name="adj" fmla="val 10136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3EBBED1-0B6C-2F3D-3B43-EA207847DD13}"/>
                </a:ext>
              </a:extLst>
            </p:cNvPr>
            <p:cNvSpPr/>
            <p:nvPr/>
          </p:nvSpPr>
          <p:spPr>
            <a:xfrm>
              <a:off x="402336" y="2424372"/>
              <a:ext cx="192024" cy="1260000"/>
            </a:xfrm>
            <a:custGeom>
              <a:avLst/>
              <a:gdLst>
                <a:gd name="connsiteX0" fmla="*/ 127714 w 192024"/>
                <a:gd name="connsiteY0" fmla="*/ 0 h 1260000"/>
                <a:gd name="connsiteX1" fmla="*/ 192024 w 192024"/>
                <a:gd name="connsiteY1" fmla="*/ 0 h 1260000"/>
                <a:gd name="connsiteX2" fmla="*/ 192024 w 192024"/>
                <a:gd name="connsiteY2" fmla="*/ 1260000 h 1260000"/>
                <a:gd name="connsiteX3" fmla="*/ 127714 w 192024"/>
                <a:gd name="connsiteY3" fmla="*/ 1260000 h 1260000"/>
                <a:gd name="connsiteX4" fmla="*/ 0 w 192024"/>
                <a:gd name="connsiteY4" fmla="*/ 1132286 h 1260000"/>
                <a:gd name="connsiteX5" fmla="*/ 0 w 192024"/>
                <a:gd name="connsiteY5" fmla="*/ 127714 h 1260000"/>
                <a:gd name="connsiteX6" fmla="*/ 127714 w 192024"/>
                <a:gd name="connsiteY6" fmla="*/ 0 h 12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2024" h="1260000">
                  <a:moveTo>
                    <a:pt x="127714" y="0"/>
                  </a:moveTo>
                  <a:lnTo>
                    <a:pt x="192024" y="0"/>
                  </a:lnTo>
                  <a:lnTo>
                    <a:pt x="192024" y="1260000"/>
                  </a:lnTo>
                  <a:lnTo>
                    <a:pt x="127714" y="1260000"/>
                  </a:lnTo>
                  <a:cubicBezTo>
                    <a:pt x="57180" y="1260000"/>
                    <a:pt x="0" y="1202820"/>
                    <a:pt x="0" y="1132286"/>
                  </a:cubicBezTo>
                  <a:lnTo>
                    <a:pt x="0" y="127714"/>
                  </a:lnTo>
                  <a:cubicBezTo>
                    <a:pt x="0" y="57180"/>
                    <a:pt x="57180" y="0"/>
                    <a:pt x="127714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BF80C01-E156-971C-6AF5-7D09ECDC3ABC}"/>
              </a:ext>
            </a:extLst>
          </p:cNvPr>
          <p:cNvSpPr/>
          <p:nvPr/>
        </p:nvSpPr>
        <p:spPr>
          <a:xfrm>
            <a:off x="5458967" y="987552"/>
            <a:ext cx="6376417" cy="2696820"/>
          </a:xfrm>
          <a:prstGeom prst="roundRect">
            <a:avLst>
              <a:gd name="adj" fmla="val 505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D215F6D-7F71-21BC-3809-1E94D3F693E8}"/>
              </a:ext>
            </a:extLst>
          </p:cNvPr>
          <p:cNvSpPr/>
          <p:nvPr/>
        </p:nvSpPr>
        <p:spPr>
          <a:xfrm>
            <a:off x="5458967" y="3861192"/>
            <a:ext cx="6376417" cy="2696820"/>
          </a:xfrm>
          <a:prstGeom prst="roundRect">
            <a:avLst>
              <a:gd name="adj" fmla="val 505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5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C11F12-1556-1B18-7325-2A1BE39E9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618578F1-6165-806C-32E3-633337A8839D}"/>
              </a:ext>
            </a:extLst>
          </p:cNvPr>
          <p:cNvGrpSpPr/>
          <p:nvPr/>
        </p:nvGrpSpPr>
        <p:grpSpPr>
          <a:xfrm>
            <a:off x="-1" y="0"/>
            <a:ext cx="12192002" cy="6876637"/>
            <a:chOff x="-2" y="0"/>
            <a:chExt cx="12192002" cy="6876637"/>
          </a:xfrm>
        </p:grpSpPr>
        <p:sp>
          <p:nvSpPr>
            <p:cNvPr id="54" name="Rectangle: Single Corner Rounded 53">
              <a:extLst>
                <a:ext uri="{FF2B5EF4-FFF2-40B4-BE49-F238E27FC236}">
                  <a16:creationId xmlns:a16="http://schemas.microsoft.com/office/drawing/2014/main" id="{758D06E3-27A0-A6C9-147A-843E1EBE0F20}"/>
                </a:ext>
              </a:extLst>
            </p:cNvPr>
            <p:cNvSpPr/>
            <p:nvPr/>
          </p:nvSpPr>
          <p:spPr>
            <a:xfrm rot="5400000">
              <a:off x="7418615" y="-1877787"/>
              <a:ext cx="1926768" cy="5682342"/>
            </a:xfrm>
            <a:prstGeom prst="round1Rect">
              <a:avLst>
                <a:gd name="adj" fmla="val 15311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Rectangle: Single Corner Rounded 54">
              <a:extLst>
                <a:ext uri="{FF2B5EF4-FFF2-40B4-BE49-F238E27FC236}">
                  <a16:creationId xmlns:a16="http://schemas.microsoft.com/office/drawing/2014/main" id="{DE18F01F-B47E-E26B-C2AE-1F9F2E0D3370}"/>
                </a:ext>
              </a:extLst>
            </p:cNvPr>
            <p:cNvSpPr/>
            <p:nvPr/>
          </p:nvSpPr>
          <p:spPr>
            <a:xfrm>
              <a:off x="0" y="0"/>
              <a:ext cx="6294120" cy="3429000"/>
            </a:xfrm>
            <a:prstGeom prst="round1Rect">
              <a:avLst>
                <a:gd name="adj" fmla="val 15311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Rectangle: Single Corner Rounded 55">
              <a:extLst>
                <a:ext uri="{FF2B5EF4-FFF2-40B4-BE49-F238E27FC236}">
                  <a16:creationId xmlns:a16="http://schemas.microsoft.com/office/drawing/2014/main" id="{3B06D19B-8559-B9BE-2CB7-631A54C94F83}"/>
                </a:ext>
              </a:extLst>
            </p:cNvPr>
            <p:cNvSpPr/>
            <p:nvPr/>
          </p:nvSpPr>
          <p:spPr>
            <a:xfrm flipH="1">
              <a:off x="-2" y="2824495"/>
              <a:ext cx="7141029" cy="4052142"/>
            </a:xfrm>
            <a:prstGeom prst="round1Rect">
              <a:avLst>
                <a:gd name="adj" fmla="val 12705"/>
              </a:avLst>
            </a:prstGeom>
            <a:solidFill>
              <a:srgbClr val="00A2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Rectangle: Single Corner Rounded 56">
              <a:extLst>
                <a:ext uri="{FF2B5EF4-FFF2-40B4-BE49-F238E27FC236}">
                  <a16:creationId xmlns:a16="http://schemas.microsoft.com/office/drawing/2014/main" id="{99CF5BC7-6B67-05A3-37EC-42C7F8F25042}"/>
                </a:ext>
              </a:extLst>
            </p:cNvPr>
            <p:cNvSpPr/>
            <p:nvPr/>
          </p:nvSpPr>
          <p:spPr>
            <a:xfrm rot="10800000">
              <a:off x="5824728" y="2503710"/>
              <a:ext cx="6367272" cy="4372926"/>
            </a:xfrm>
            <a:prstGeom prst="round1Rect">
              <a:avLst>
                <a:gd name="adj" fmla="val 15311"/>
              </a:avLst>
            </a:prstGeom>
            <a:solidFill>
              <a:srgbClr val="B248A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Rectangle: Single Corner Rounded 57">
              <a:extLst>
                <a:ext uri="{FF2B5EF4-FFF2-40B4-BE49-F238E27FC236}">
                  <a16:creationId xmlns:a16="http://schemas.microsoft.com/office/drawing/2014/main" id="{03B6FE62-E386-4FB7-51F2-E3D02AE811E4}"/>
                </a:ext>
              </a:extLst>
            </p:cNvPr>
            <p:cNvSpPr/>
            <p:nvPr/>
          </p:nvSpPr>
          <p:spPr>
            <a:xfrm rot="5400000">
              <a:off x="7571015" y="-1061357"/>
              <a:ext cx="3559628" cy="5682342"/>
            </a:xfrm>
            <a:prstGeom prst="round1Rect">
              <a:avLst>
                <a:gd name="adj" fmla="val 15311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D56B6F-8D4D-CE12-E8BE-E881BE2FF312}"/>
              </a:ext>
            </a:extLst>
          </p:cNvPr>
          <p:cNvSpPr/>
          <p:nvPr/>
        </p:nvSpPr>
        <p:spPr>
          <a:xfrm>
            <a:off x="182880" y="164684"/>
            <a:ext cx="11832336" cy="6528816"/>
          </a:xfrm>
          <a:prstGeom prst="roundRect">
            <a:avLst>
              <a:gd name="adj" fmla="val 2381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6F60513-FA90-A0D5-42F7-4F3E12755051}"/>
              </a:ext>
            </a:extLst>
          </p:cNvPr>
          <p:cNvGrpSpPr/>
          <p:nvPr/>
        </p:nvGrpSpPr>
        <p:grpSpPr>
          <a:xfrm>
            <a:off x="356616" y="5298012"/>
            <a:ext cx="4919472" cy="1260000"/>
            <a:chOff x="402336" y="5298012"/>
            <a:chExt cx="4919472" cy="1260000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C5FEA66-3B71-2554-273A-4CAD2F12EBC8}"/>
                </a:ext>
              </a:extLst>
            </p:cNvPr>
            <p:cNvSpPr/>
            <p:nvPr/>
          </p:nvSpPr>
          <p:spPr>
            <a:xfrm>
              <a:off x="402336" y="5298012"/>
              <a:ext cx="4919472" cy="1260000"/>
            </a:xfrm>
            <a:prstGeom prst="roundRect">
              <a:avLst>
                <a:gd name="adj" fmla="val 10136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3BC4977-0D9E-EE4B-EBF9-3693DFA0D8C1}"/>
                </a:ext>
              </a:extLst>
            </p:cNvPr>
            <p:cNvSpPr/>
            <p:nvPr/>
          </p:nvSpPr>
          <p:spPr>
            <a:xfrm>
              <a:off x="402336" y="5298012"/>
              <a:ext cx="192024" cy="1260000"/>
            </a:xfrm>
            <a:custGeom>
              <a:avLst/>
              <a:gdLst>
                <a:gd name="connsiteX0" fmla="*/ 127714 w 192024"/>
                <a:gd name="connsiteY0" fmla="*/ 0 h 1260000"/>
                <a:gd name="connsiteX1" fmla="*/ 192024 w 192024"/>
                <a:gd name="connsiteY1" fmla="*/ 0 h 1260000"/>
                <a:gd name="connsiteX2" fmla="*/ 192024 w 192024"/>
                <a:gd name="connsiteY2" fmla="*/ 1260000 h 1260000"/>
                <a:gd name="connsiteX3" fmla="*/ 127714 w 192024"/>
                <a:gd name="connsiteY3" fmla="*/ 1260000 h 1260000"/>
                <a:gd name="connsiteX4" fmla="*/ 0 w 192024"/>
                <a:gd name="connsiteY4" fmla="*/ 1132286 h 1260000"/>
                <a:gd name="connsiteX5" fmla="*/ 0 w 192024"/>
                <a:gd name="connsiteY5" fmla="*/ 127714 h 1260000"/>
                <a:gd name="connsiteX6" fmla="*/ 127714 w 192024"/>
                <a:gd name="connsiteY6" fmla="*/ 0 h 12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2024" h="1260000">
                  <a:moveTo>
                    <a:pt x="127714" y="0"/>
                  </a:moveTo>
                  <a:lnTo>
                    <a:pt x="192024" y="0"/>
                  </a:lnTo>
                  <a:lnTo>
                    <a:pt x="192024" y="1260000"/>
                  </a:lnTo>
                  <a:lnTo>
                    <a:pt x="127714" y="1260000"/>
                  </a:lnTo>
                  <a:cubicBezTo>
                    <a:pt x="57180" y="1260000"/>
                    <a:pt x="0" y="1202820"/>
                    <a:pt x="0" y="1132286"/>
                  </a:cubicBezTo>
                  <a:lnTo>
                    <a:pt x="0" y="127714"/>
                  </a:lnTo>
                  <a:cubicBezTo>
                    <a:pt x="0" y="57180"/>
                    <a:pt x="57180" y="0"/>
                    <a:pt x="127714" y="0"/>
                  </a:cubicBezTo>
                  <a:close/>
                </a:path>
              </a:pathLst>
            </a:custGeom>
            <a:solidFill>
              <a:srgbClr val="B248A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BF3D6DF-FE9F-923D-2C27-FC9889721E60}"/>
              </a:ext>
            </a:extLst>
          </p:cNvPr>
          <p:cNvGrpSpPr/>
          <p:nvPr/>
        </p:nvGrpSpPr>
        <p:grpSpPr>
          <a:xfrm>
            <a:off x="356616" y="3861192"/>
            <a:ext cx="4919472" cy="1260000"/>
            <a:chOff x="402336" y="3861192"/>
            <a:chExt cx="4919472" cy="1260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79DE65A-7562-FB8C-B7C9-463F0BE0FF7D}"/>
                </a:ext>
              </a:extLst>
            </p:cNvPr>
            <p:cNvSpPr/>
            <p:nvPr/>
          </p:nvSpPr>
          <p:spPr>
            <a:xfrm>
              <a:off x="402336" y="3861192"/>
              <a:ext cx="4919472" cy="1260000"/>
            </a:xfrm>
            <a:prstGeom prst="roundRect">
              <a:avLst>
                <a:gd name="adj" fmla="val 10136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A2A02F5-81F3-5F92-A436-9EE1741A12A2}"/>
                </a:ext>
              </a:extLst>
            </p:cNvPr>
            <p:cNvSpPr/>
            <p:nvPr/>
          </p:nvSpPr>
          <p:spPr>
            <a:xfrm>
              <a:off x="402336" y="3861192"/>
              <a:ext cx="192024" cy="1260000"/>
            </a:xfrm>
            <a:custGeom>
              <a:avLst/>
              <a:gdLst>
                <a:gd name="connsiteX0" fmla="*/ 127714 w 192024"/>
                <a:gd name="connsiteY0" fmla="*/ 0 h 1260000"/>
                <a:gd name="connsiteX1" fmla="*/ 192024 w 192024"/>
                <a:gd name="connsiteY1" fmla="*/ 0 h 1260000"/>
                <a:gd name="connsiteX2" fmla="*/ 192024 w 192024"/>
                <a:gd name="connsiteY2" fmla="*/ 1260000 h 1260000"/>
                <a:gd name="connsiteX3" fmla="*/ 127714 w 192024"/>
                <a:gd name="connsiteY3" fmla="*/ 1260000 h 1260000"/>
                <a:gd name="connsiteX4" fmla="*/ 0 w 192024"/>
                <a:gd name="connsiteY4" fmla="*/ 1132286 h 1260000"/>
                <a:gd name="connsiteX5" fmla="*/ 0 w 192024"/>
                <a:gd name="connsiteY5" fmla="*/ 127714 h 1260000"/>
                <a:gd name="connsiteX6" fmla="*/ 127714 w 192024"/>
                <a:gd name="connsiteY6" fmla="*/ 0 h 12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2024" h="1260000">
                  <a:moveTo>
                    <a:pt x="127714" y="0"/>
                  </a:moveTo>
                  <a:lnTo>
                    <a:pt x="192024" y="0"/>
                  </a:lnTo>
                  <a:lnTo>
                    <a:pt x="192024" y="1260000"/>
                  </a:lnTo>
                  <a:lnTo>
                    <a:pt x="127714" y="1260000"/>
                  </a:lnTo>
                  <a:cubicBezTo>
                    <a:pt x="57180" y="1260000"/>
                    <a:pt x="0" y="1202820"/>
                    <a:pt x="0" y="1132286"/>
                  </a:cubicBezTo>
                  <a:lnTo>
                    <a:pt x="0" y="127714"/>
                  </a:lnTo>
                  <a:cubicBezTo>
                    <a:pt x="0" y="57180"/>
                    <a:pt x="57180" y="0"/>
                    <a:pt x="127714" y="0"/>
                  </a:cubicBezTo>
                  <a:close/>
                </a:path>
              </a:pathLst>
            </a:custGeom>
            <a:solidFill>
              <a:srgbClr val="00A249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68211D8-1128-57B2-4C0F-92DC510B522B}"/>
              </a:ext>
            </a:extLst>
          </p:cNvPr>
          <p:cNvGrpSpPr/>
          <p:nvPr/>
        </p:nvGrpSpPr>
        <p:grpSpPr>
          <a:xfrm>
            <a:off x="356616" y="2424372"/>
            <a:ext cx="4919472" cy="1260000"/>
            <a:chOff x="402336" y="2424372"/>
            <a:chExt cx="4919472" cy="126000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1E34C579-2E74-E860-126E-7DCDE8255AB7}"/>
                </a:ext>
              </a:extLst>
            </p:cNvPr>
            <p:cNvSpPr/>
            <p:nvPr/>
          </p:nvSpPr>
          <p:spPr>
            <a:xfrm>
              <a:off x="402336" y="2424372"/>
              <a:ext cx="4919472" cy="1260000"/>
            </a:xfrm>
            <a:prstGeom prst="roundRect">
              <a:avLst>
                <a:gd name="adj" fmla="val 10136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2308274-FAFE-6A43-EB4F-39149CA99D6A}"/>
                </a:ext>
              </a:extLst>
            </p:cNvPr>
            <p:cNvSpPr/>
            <p:nvPr/>
          </p:nvSpPr>
          <p:spPr>
            <a:xfrm>
              <a:off x="402336" y="2424372"/>
              <a:ext cx="192024" cy="1260000"/>
            </a:xfrm>
            <a:custGeom>
              <a:avLst/>
              <a:gdLst>
                <a:gd name="connsiteX0" fmla="*/ 127714 w 192024"/>
                <a:gd name="connsiteY0" fmla="*/ 0 h 1260000"/>
                <a:gd name="connsiteX1" fmla="*/ 192024 w 192024"/>
                <a:gd name="connsiteY1" fmla="*/ 0 h 1260000"/>
                <a:gd name="connsiteX2" fmla="*/ 192024 w 192024"/>
                <a:gd name="connsiteY2" fmla="*/ 1260000 h 1260000"/>
                <a:gd name="connsiteX3" fmla="*/ 127714 w 192024"/>
                <a:gd name="connsiteY3" fmla="*/ 1260000 h 1260000"/>
                <a:gd name="connsiteX4" fmla="*/ 0 w 192024"/>
                <a:gd name="connsiteY4" fmla="*/ 1132286 h 1260000"/>
                <a:gd name="connsiteX5" fmla="*/ 0 w 192024"/>
                <a:gd name="connsiteY5" fmla="*/ 127714 h 1260000"/>
                <a:gd name="connsiteX6" fmla="*/ 127714 w 192024"/>
                <a:gd name="connsiteY6" fmla="*/ 0 h 12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2024" h="1260000">
                  <a:moveTo>
                    <a:pt x="127714" y="0"/>
                  </a:moveTo>
                  <a:lnTo>
                    <a:pt x="192024" y="0"/>
                  </a:lnTo>
                  <a:lnTo>
                    <a:pt x="192024" y="1260000"/>
                  </a:lnTo>
                  <a:lnTo>
                    <a:pt x="127714" y="1260000"/>
                  </a:lnTo>
                  <a:cubicBezTo>
                    <a:pt x="57180" y="1260000"/>
                    <a:pt x="0" y="1202820"/>
                    <a:pt x="0" y="1132286"/>
                  </a:cubicBezTo>
                  <a:lnTo>
                    <a:pt x="0" y="127714"/>
                  </a:lnTo>
                  <a:cubicBezTo>
                    <a:pt x="0" y="57180"/>
                    <a:pt x="57180" y="0"/>
                    <a:pt x="127714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4695D6C-1E7C-E99E-336F-8FD639DECB34}"/>
              </a:ext>
            </a:extLst>
          </p:cNvPr>
          <p:cNvGrpSpPr/>
          <p:nvPr/>
        </p:nvGrpSpPr>
        <p:grpSpPr>
          <a:xfrm>
            <a:off x="356616" y="987552"/>
            <a:ext cx="4919472" cy="1260000"/>
            <a:chOff x="402336" y="2424372"/>
            <a:chExt cx="4919472" cy="1260000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3432660-3CA4-0359-4989-CA1EC21EBD5A}"/>
                </a:ext>
              </a:extLst>
            </p:cNvPr>
            <p:cNvSpPr/>
            <p:nvPr/>
          </p:nvSpPr>
          <p:spPr>
            <a:xfrm>
              <a:off x="402336" y="2424372"/>
              <a:ext cx="4919472" cy="1260000"/>
            </a:xfrm>
            <a:prstGeom prst="roundRect">
              <a:avLst>
                <a:gd name="adj" fmla="val 10136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D8500DA-91F7-20A3-05CD-0C759533A011}"/>
                </a:ext>
              </a:extLst>
            </p:cNvPr>
            <p:cNvSpPr/>
            <p:nvPr/>
          </p:nvSpPr>
          <p:spPr>
            <a:xfrm>
              <a:off x="402336" y="2424372"/>
              <a:ext cx="192024" cy="1260000"/>
            </a:xfrm>
            <a:custGeom>
              <a:avLst/>
              <a:gdLst>
                <a:gd name="connsiteX0" fmla="*/ 127714 w 192024"/>
                <a:gd name="connsiteY0" fmla="*/ 0 h 1260000"/>
                <a:gd name="connsiteX1" fmla="*/ 192024 w 192024"/>
                <a:gd name="connsiteY1" fmla="*/ 0 h 1260000"/>
                <a:gd name="connsiteX2" fmla="*/ 192024 w 192024"/>
                <a:gd name="connsiteY2" fmla="*/ 1260000 h 1260000"/>
                <a:gd name="connsiteX3" fmla="*/ 127714 w 192024"/>
                <a:gd name="connsiteY3" fmla="*/ 1260000 h 1260000"/>
                <a:gd name="connsiteX4" fmla="*/ 0 w 192024"/>
                <a:gd name="connsiteY4" fmla="*/ 1132286 h 1260000"/>
                <a:gd name="connsiteX5" fmla="*/ 0 w 192024"/>
                <a:gd name="connsiteY5" fmla="*/ 127714 h 1260000"/>
                <a:gd name="connsiteX6" fmla="*/ 127714 w 192024"/>
                <a:gd name="connsiteY6" fmla="*/ 0 h 12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2024" h="1260000">
                  <a:moveTo>
                    <a:pt x="127714" y="0"/>
                  </a:moveTo>
                  <a:lnTo>
                    <a:pt x="192024" y="0"/>
                  </a:lnTo>
                  <a:lnTo>
                    <a:pt x="192024" y="1260000"/>
                  </a:lnTo>
                  <a:lnTo>
                    <a:pt x="127714" y="1260000"/>
                  </a:lnTo>
                  <a:cubicBezTo>
                    <a:pt x="57180" y="1260000"/>
                    <a:pt x="0" y="1202820"/>
                    <a:pt x="0" y="1132286"/>
                  </a:cubicBezTo>
                  <a:lnTo>
                    <a:pt x="0" y="127714"/>
                  </a:lnTo>
                  <a:cubicBezTo>
                    <a:pt x="0" y="57180"/>
                    <a:pt x="57180" y="0"/>
                    <a:pt x="127714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C5F06EA-5F19-6725-EFBB-BCDA9C7E73CA}"/>
              </a:ext>
            </a:extLst>
          </p:cNvPr>
          <p:cNvSpPr/>
          <p:nvPr/>
        </p:nvSpPr>
        <p:spPr>
          <a:xfrm>
            <a:off x="5458967" y="987552"/>
            <a:ext cx="6376417" cy="2696820"/>
          </a:xfrm>
          <a:prstGeom prst="roundRect">
            <a:avLst>
              <a:gd name="adj" fmla="val 505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102520C-4874-A475-50E1-A6119A89C922}"/>
              </a:ext>
            </a:extLst>
          </p:cNvPr>
          <p:cNvSpPr/>
          <p:nvPr/>
        </p:nvSpPr>
        <p:spPr>
          <a:xfrm>
            <a:off x="5458967" y="3861192"/>
            <a:ext cx="6376417" cy="2696820"/>
          </a:xfrm>
          <a:prstGeom prst="roundRect">
            <a:avLst>
              <a:gd name="adj" fmla="val 505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073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6ACF8B3-43D4-6730-14F8-7A84EEBBE464}"/>
              </a:ext>
            </a:extLst>
          </p:cNvPr>
          <p:cNvGrpSpPr/>
          <p:nvPr/>
        </p:nvGrpSpPr>
        <p:grpSpPr>
          <a:xfrm>
            <a:off x="0" y="185061"/>
            <a:ext cx="12192001" cy="6876636"/>
            <a:chOff x="-1" y="0"/>
            <a:chExt cx="12192001" cy="6876636"/>
          </a:xfrm>
        </p:grpSpPr>
        <p:sp>
          <p:nvSpPr>
            <p:cNvPr id="8" name="Rectangle: Single Corner Rounded 7">
              <a:extLst>
                <a:ext uri="{FF2B5EF4-FFF2-40B4-BE49-F238E27FC236}">
                  <a16:creationId xmlns:a16="http://schemas.microsoft.com/office/drawing/2014/main" id="{E6F99F77-B9FA-A88C-AC7C-50CFC5AD6CBC}"/>
                </a:ext>
              </a:extLst>
            </p:cNvPr>
            <p:cNvSpPr/>
            <p:nvPr/>
          </p:nvSpPr>
          <p:spPr>
            <a:xfrm rot="5400000">
              <a:off x="7418615" y="-1877787"/>
              <a:ext cx="1926768" cy="5682342"/>
            </a:xfrm>
            <a:prstGeom prst="round1Rect">
              <a:avLst>
                <a:gd name="adj" fmla="val 15311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Rectangle: Single Corner Rounded 28">
              <a:extLst>
                <a:ext uri="{FF2B5EF4-FFF2-40B4-BE49-F238E27FC236}">
                  <a16:creationId xmlns:a16="http://schemas.microsoft.com/office/drawing/2014/main" id="{FD215F6D-7F71-21BC-3809-1E94D3F693E8}"/>
                </a:ext>
              </a:extLst>
            </p:cNvPr>
            <p:cNvSpPr/>
            <p:nvPr/>
          </p:nvSpPr>
          <p:spPr>
            <a:xfrm>
              <a:off x="0" y="0"/>
              <a:ext cx="6294120" cy="3429000"/>
            </a:xfrm>
            <a:prstGeom prst="round1Rect">
              <a:avLst>
                <a:gd name="adj" fmla="val 15311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" name="Rectangle: Single Corner Rounded 1">
              <a:extLst>
                <a:ext uri="{FF2B5EF4-FFF2-40B4-BE49-F238E27FC236}">
                  <a16:creationId xmlns:a16="http://schemas.microsoft.com/office/drawing/2014/main" id="{B9822637-FC7F-2FD0-6201-D544E5FB8DF2}"/>
                </a:ext>
              </a:extLst>
            </p:cNvPr>
            <p:cNvSpPr/>
            <p:nvPr/>
          </p:nvSpPr>
          <p:spPr>
            <a:xfrm flipH="1">
              <a:off x="-1" y="3004457"/>
              <a:ext cx="7141029" cy="3872179"/>
            </a:xfrm>
            <a:prstGeom prst="round1Rect">
              <a:avLst>
                <a:gd name="adj" fmla="val 12705"/>
              </a:avLst>
            </a:prstGeom>
            <a:solidFill>
              <a:srgbClr val="00A2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: Single Corner Rounded 4">
              <a:extLst>
                <a:ext uri="{FF2B5EF4-FFF2-40B4-BE49-F238E27FC236}">
                  <a16:creationId xmlns:a16="http://schemas.microsoft.com/office/drawing/2014/main" id="{356C8CF6-994B-A570-5667-76E03E7E49ED}"/>
                </a:ext>
              </a:extLst>
            </p:cNvPr>
            <p:cNvSpPr/>
            <p:nvPr/>
          </p:nvSpPr>
          <p:spPr>
            <a:xfrm rot="10800000">
              <a:off x="5824728" y="2503710"/>
              <a:ext cx="6367272" cy="4372926"/>
            </a:xfrm>
            <a:prstGeom prst="round1Rect">
              <a:avLst>
                <a:gd name="adj" fmla="val 15311"/>
              </a:avLst>
            </a:prstGeom>
            <a:solidFill>
              <a:srgbClr val="B248A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: Single Corner Rounded 6">
              <a:extLst>
                <a:ext uri="{FF2B5EF4-FFF2-40B4-BE49-F238E27FC236}">
                  <a16:creationId xmlns:a16="http://schemas.microsoft.com/office/drawing/2014/main" id="{BE60C35D-7B20-1D31-0B95-1F92758F4B11}"/>
                </a:ext>
              </a:extLst>
            </p:cNvPr>
            <p:cNvSpPr/>
            <p:nvPr/>
          </p:nvSpPr>
          <p:spPr>
            <a:xfrm rot="5400000">
              <a:off x="7571015" y="-1061357"/>
              <a:ext cx="3559628" cy="5682342"/>
            </a:xfrm>
            <a:prstGeom prst="round1Rect">
              <a:avLst>
                <a:gd name="adj" fmla="val 15311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455956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 A</dc:creator>
  <cp:lastModifiedBy>Swapnajeet A</cp:lastModifiedBy>
  <cp:revision>4</cp:revision>
  <dcterms:created xsi:type="dcterms:W3CDTF">2024-10-20T07:13:28Z</dcterms:created>
  <dcterms:modified xsi:type="dcterms:W3CDTF">2024-10-27T09:15:16Z</dcterms:modified>
</cp:coreProperties>
</file>