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3" r:id="rId2"/>
    <p:sldId id="472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42AF8-2BDB-4D8D-A205-0914F834E618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B1C55-32F2-49AB-8E70-66C8DCF370A2}">
      <dgm:prSet phldrT="[Text]" custT="1"/>
      <dgm:spPr/>
      <dgm:t>
        <a:bodyPr/>
        <a:lstStyle/>
        <a:p>
          <a:r>
            <a:rPr lang="en-US" sz="2000" dirty="0"/>
            <a:t>Insurance</a:t>
          </a:r>
        </a:p>
      </dgm:t>
    </dgm:pt>
    <dgm:pt modelId="{9F5AB6B9-866B-448B-844F-465FB8E58F3F}" type="parTrans" cxnId="{14C27F16-5395-43B9-A0C6-1A4D2760B260}">
      <dgm:prSet/>
      <dgm:spPr/>
      <dgm:t>
        <a:bodyPr/>
        <a:lstStyle/>
        <a:p>
          <a:endParaRPr lang="en-US"/>
        </a:p>
      </dgm:t>
    </dgm:pt>
    <dgm:pt modelId="{2E2284A2-F896-43E9-9BDD-7528D25BC045}" type="sibTrans" cxnId="{14C27F16-5395-43B9-A0C6-1A4D2760B260}">
      <dgm:prSet/>
      <dgm:spPr/>
      <dgm:t>
        <a:bodyPr/>
        <a:lstStyle/>
        <a:p>
          <a:endParaRPr lang="en-US"/>
        </a:p>
      </dgm:t>
    </dgm:pt>
    <dgm:pt modelId="{14B01414-E147-47AF-8B67-0A56BC866978}">
      <dgm:prSet phldrT="[Text]" custT="1"/>
      <dgm:spPr/>
      <dgm:t>
        <a:bodyPr/>
        <a:lstStyle/>
        <a:p>
          <a:r>
            <a:rPr lang="en-US" sz="2000" dirty="0"/>
            <a:t>Life </a:t>
          </a:r>
        </a:p>
      </dgm:t>
    </dgm:pt>
    <dgm:pt modelId="{D3469869-D99E-4974-ADA5-F1E628D8C9E8}" type="parTrans" cxnId="{FB59B697-899A-4078-8B40-2E2AD2C27BE3}">
      <dgm:prSet/>
      <dgm:spPr/>
      <dgm:t>
        <a:bodyPr/>
        <a:lstStyle/>
        <a:p>
          <a:endParaRPr lang="en-US"/>
        </a:p>
      </dgm:t>
    </dgm:pt>
    <dgm:pt modelId="{8706E813-D141-4802-AE22-57DB2C297EB3}" type="sibTrans" cxnId="{FB59B697-899A-4078-8B40-2E2AD2C27BE3}">
      <dgm:prSet/>
      <dgm:spPr/>
      <dgm:t>
        <a:bodyPr/>
        <a:lstStyle/>
        <a:p>
          <a:endParaRPr lang="en-US"/>
        </a:p>
      </dgm:t>
    </dgm:pt>
    <dgm:pt modelId="{D4F9CD06-15B6-4E49-8246-B9DA5B4C40F9}">
      <dgm:prSet phldrT="[Text]" custT="1"/>
      <dgm:spPr/>
      <dgm:t>
        <a:bodyPr/>
        <a:lstStyle/>
        <a:p>
          <a:r>
            <a:rPr lang="en-US" sz="2000" dirty="0"/>
            <a:t>Pure Life</a:t>
          </a:r>
        </a:p>
      </dgm:t>
    </dgm:pt>
    <dgm:pt modelId="{F839AFD4-F103-485E-A69D-ECD837A90C30}" type="parTrans" cxnId="{C0049064-B653-4614-986B-413E75EDE4A8}">
      <dgm:prSet/>
      <dgm:spPr/>
      <dgm:t>
        <a:bodyPr/>
        <a:lstStyle/>
        <a:p>
          <a:endParaRPr lang="en-US"/>
        </a:p>
      </dgm:t>
    </dgm:pt>
    <dgm:pt modelId="{C40D64ED-6F53-42DC-B4B8-E6EDC3B3E37B}" type="sibTrans" cxnId="{C0049064-B653-4614-986B-413E75EDE4A8}">
      <dgm:prSet/>
      <dgm:spPr/>
      <dgm:t>
        <a:bodyPr/>
        <a:lstStyle/>
        <a:p>
          <a:endParaRPr lang="en-US"/>
        </a:p>
      </dgm:t>
    </dgm:pt>
    <dgm:pt modelId="{7ECF8458-5985-44F9-98C5-AF88D5219E9E}">
      <dgm:prSet phldrT="[Text]" custT="1"/>
      <dgm:spPr/>
      <dgm:t>
        <a:bodyPr/>
        <a:lstStyle/>
        <a:p>
          <a:r>
            <a:rPr lang="en-US" sz="1800" dirty="0"/>
            <a:t>Annuities/</a:t>
          </a:r>
        </a:p>
        <a:p>
          <a:r>
            <a:rPr lang="en-US" sz="1800" dirty="0"/>
            <a:t>Pensions</a:t>
          </a:r>
        </a:p>
      </dgm:t>
    </dgm:pt>
    <dgm:pt modelId="{56AB78C6-8FBE-40B3-A990-1790ADA92380}" type="parTrans" cxnId="{867E8863-F68D-4CFA-B208-BBBD05FFEB0D}">
      <dgm:prSet/>
      <dgm:spPr/>
      <dgm:t>
        <a:bodyPr/>
        <a:lstStyle/>
        <a:p>
          <a:endParaRPr lang="en-US"/>
        </a:p>
      </dgm:t>
    </dgm:pt>
    <dgm:pt modelId="{E6DCBAC9-74BD-4B21-B74C-A2BD22C863FA}" type="sibTrans" cxnId="{867E8863-F68D-4CFA-B208-BBBD05FFEB0D}">
      <dgm:prSet/>
      <dgm:spPr/>
      <dgm:t>
        <a:bodyPr/>
        <a:lstStyle/>
        <a:p>
          <a:endParaRPr lang="en-US"/>
        </a:p>
      </dgm:t>
    </dgm:pt>
    <dgm:pt modelId="{BF207D0B-756C-42FA-AD49-EA5C5DDA4313}">
      <dgm:prSet phldrT="[Text]" custT="1"/>
      <dgm:spPr/>
      <dgm:t>
        <a:bodyPr/>
        <a:lstStyle/>
        <a:p>
          <a:r>
            <a:rPr lang="en-US" sz="2000" dirty="0"/>
            <a:t>General/</a:t>
          </a:r>
        </a:p>
        <a:p>
          <a:r>
            <a:rPr lang="en-US" sz="2000" dirty="0"/>
            <a:t>P&amp;C</a:t>
          </a:r>
        </a:p>
      </dgm:t>
    </dgm:pt>
    <dgm:pt modelId="{48EFC395-72FD-4F41-9BC2-C697066C4845}" type="parTrans" cxnId="{47C96BD4-7DB6-40C7-8947-021A53BAB3EB}">
      <dgm:prSet/>
      <dgm:spPr/>
      <dgm:t>
        <a:bodyPr/>
        <a:lstStyle/>
        <a:p>
          <a:endParaRPr lang="en-US"/>
        </a:p>
      </dgm:t>
    </dgm:pt>
    <dgm:pt modelId="{68A9C190-1926-4B3B-9DA7-A76D9DAE6A15}" type="sibTrans" cxnId="{47C96BD4-7DB6-40C7-8947-021A53BAB3EB}">
      <dgm:prSet/>
      <dgm:spPr/>
      <dgm:t>
        <a:bodyPr/>
        <a:lstStyle/>
        <a:p>
          <a:endParaRPr lang="en-US"/>
        </a:p>
      </dgm:t>
    </dgm:pt>
    <dgm:pt modelId="{27BA778A-79F6-40D7-88C0-425F339C4413}">
      <dgm:prSet phldrT="[Text]"/>
      <dgm:spPr/>
      <dgm:t>
        <a:bodyPr/>
        <a:lstStyle/>
        <a:p>
          <a:r>
            <a:rPr lang="en-US" dirty="0"/>
            <a:t>Property </a:t>
          </a:r>
        </a:p>
      </dgm:t>
    </dgm:pt>
    <dgm:pt modelId="{6165A830-28F1-4666-B44D-4892717795D0}" type="parTrans" cxnId="{C2E6D9D5-9D33-46F5-9C8D-8821662D685C}">
      <dgm:prSet/>
      <dgm:spPr/>
      <dgm:t>
        <a:bodyPr/>
        <a:lstStyle/>
        <a:p>
          <a:endParaRPr lang="en-US"/>
        </a:p>
      </dgm:t>
    </dgm:pt>
    <dgm:pt modelId="{678D902E-B869-4696-B394-5BCE32EACF5A}" type="sibTrans" cxnId="{C2E6D9D5-9D33-46F5-9C8D-8821662D685C}">
      <dgm:prSet/>
      <dgm:spPr/>
      <dgm:t>
        <a:bodyPr/>
        <a:lstStyle/>
        <a:p>
          <a:endParaRPr lang="en-US"/>
        </a:p>
      </dgm:t>
    </dgm:pt>
    <dgm:pt modelId="{F4EC0DF8-7B6F-42C3-A501-5D3BC8BAC04E}">
      <dgm:prSet/>
      <dgm:spPr/>
      <dgm:t>
        <a:bodyPr/>
        <a:lstStyle/>
        <a:p>
          <a:r>
            <a:rPr lang="en-US" dirty="0"/>
            <a:t>Term Life</a:t>
          </a:r>
        </a:p>
      </dgm:t>
    </dgm:pt>
    <dgm:pt modelId="{589CFE1D-DA00-4D79-9FD7-4F1AF1472537}" type="parTrans" cxnId="{1E5FF41E-F0A9-40AB-80B9-168AA731CEDD}">
      <dgm:prSet/>
      <dgm:spPr/>
      <dgm:t>
        <a:bodyPr/>
        <a:lstStyle/>
        <a:p>
          <a:endParaRPr lang="en-US"/>
        </a:p>
      </dgm:t>
    </dgm:pt>
    <dgm:pt modelId="{C9C0EDA6-D431-4248-B0D3-AE164DED203E}" type="sibTrans" cxnId="{1E5FF41E-F0A9-40AB-80B9-168AA731CEDD}">
      <dgm:prSet/>
      <dgm:spPr/>
      <dgm:t>
        <a:bodyPr/>
        <a:lstStyle/>
        <a:p>
          <a:endParaRPr lang="en-US"/>
        </a:p>
      </dgm:t>
    </dgm:pt>
    <dgm:pt modelId="{86EB336E-C69D-4D03-8FAF-FE5002B8B0DC}">
      <dgm:prSet/>
      <dgm:spPr/>
      <dgm:t>
        <a:bodyPr/>
        <a:lstStyle/>
        <a:p>
          <a:r>
            <a:rPr lang="en-US" dirty="0"/>
            <a:t>Permanent Life</a:t>
          </a:r>
        </a:p>
      </dgm:t>
    </dgm:pt>
    <dgm:pt modelId="{7D6435EC-9ED2-4615-888E-A4DA3DB280E5}" type="parTrans" cxnId="{4EFCAFF7-0E96-4CFE-B7F9-8F5A85AC7951}">
      <dgm:prSet/>
      <dgm:spPr/>
      <dgm:t>
        <a:bodyPr/>
        <a:lstStyle/>
        <a:p>
          <a:endParaRPr lang="en-US"/>
        </a:p>
      </dgm:t>
    </dgm:pt>
    <dgm:pt modelId="{BC0A2392-EC4D-4E6D-8802-7475A125E43F}" type="sibTrans" cxnId="{4EFCAFF7-0E96-4CFE-B7F9-8F5A85AC7951}">
      <dgm:prSet/>
      <dgm:spPr/>
      <dgm:t>
        <a:bodyPr/>
        <a:lstStyle/>
        <a:p>
          <a:endParaRPr lang="en-US"/>
        </a:p>
      </dgm:t>
    </dgm:pt>
    <dgm:pt modelId="{0A5734AB-9D99-4C41-8ED4-A6EAE162A3C7}">
      <dgm:prSet/>
      <dgm:spPr/>
      <dgm:t>
        <a:bodyPr/>
        <a:lstStyle/>
        <a:p>
          <a:r>
            <a:rPr lang="en-US" dirty="0"/>
            <a:t>Casualty</a:t>
          </a:r>
        </a:p>
      </dgm:t>
    </dgm:pt>
    <dgm:pt modelId="{E28B97D0-EF4E-4C78-9080-E48EA191C55B}" type="parTrans" cxnId="{155BE512-1B1A-4B6F-8112-6E7F5576B42F}">
      <dgm:prSet/>
      <dgm:spPr/>
      <dgm:t>
        <a:bodyPr/>
        <a:lstStyle/>
        <a:p>
          <a:endParaRPr lang="en-US"/>
        </a:p>
      </dgm:t>
    </dgm:pt>
    <dgm:pt modelId="{78E35179-749C-4B10-9FDE-01BAB521ACCF}" type="sibTrans" cxnId="{155BE512-1B1A-4B6F-8112-6E7F5576B42F}">
      <dgm:prSet/>
      <dgm:spPr/>
      <dgm:t>
        <a:bodyPr/>
        <a:lstStyle/>
        <a:p>
          <a:endParaRPr lang="en-US"/>
        </a:p>
      </dgm:t>
    </dgm:pt>
    <dgm:pt modelId="{88D1CC0E-60B1-4F5D-A92C-A99F0A2A29F0}">
      <dgm:prSet/>
      <dgm:spPr/>
      <dgm:t>
        <a:bodyPr/>
        <a:lstStyle/>
        <a:p>
          <a:r>
            <a:rPr lang="en-US" dirty="0"/>
            <a:t>Real </a:t>
          </a:r>
        </a:p>
      </dgm:t>
    </dgm:pt>
    <dgm:pt modelId="{32027143-EA1A-49C5-960E-152C6E11A337}" type="parTrans" cxnId="{3A771938-235C-4E4A-A47D-AA8052DBB8FD}">
      <dgm:prSet/>
      <dgm:spPr/>
      <dgm:t>
        <a:bodyPr/>
        <a:lstStyle/>
        <a:p>
          <a:endParaRPr lang="en-US"/>
        </a:p>
      </dgm:t>
    </dgm:pt>
    <dgm:pt modelId="{333977BC-12B1-4177-B9B8-3F35E138E577}" type="sibTrans" cxnId="{3A771938-235C-4E4A-A47D-AA8052DBB8FD}">
      <dgm:prSet/>
      <dgm:spPr/>
      <dgm:t>
        <a:bodyPr/>
        <a:lstStyle/>
        <a:p>
          <a:endParaRPr lang="en-US"/>
        </a:p>
      </dgm:t>
    </dgm:pt>
    <dgm:pt modelId="{746CA6FB-18D7-40FB-8F9E-E61F22522CC6}">
      <dgm:prSet/>
      <dgm:spPr/>
      <dgm:t>
        <a:bodyPr/>
        <a:lstStyle/>
        <a:p>
          <a:r>
            <a:rPr lang="en-US" dirty="0"/>
            <a:t>Personal</a:t>
          </a:r>
        </a:p>
      </dgm:t>
    </dgm:pt>
    <dgm:pt modelId="{5CB17E61-873D-42D0-B3C0-19FAF5D4A6F6}" type="parTrans" cxnId="{BF2BCB7D-9042-430F-B429-FA6E5EFF9688}">
      <dgm:prSet/>
      <dgm:spPr/>
      <dgm:t>
        <a:bodyPr/>
        <a:lstStyle/>
        <a:p>
          <a:endParaRPr lang="en-US"/>
        </a:p>
      </dgm:t>
    </dgm:pt>
    <dgm:pt modelId="{A3B34A15-E1E8-4B99-B054-48C34251C2C7}" type="sibTrans" cxnId="{BF2BCB7D-9042-430F-B429-FA6E5EFF9688}">
      <dgm:prSet/>
      <dgm:spPr/>
      <dgm:t>
        <a:bodyPr/>
        <a:lstStyle/>
        <a:p>
          <a:endParaRPr lang="en-US"/>
        </a:p>
      </dgm:t>
    </dgm:pt>
    <dgm:pt modelId="{85F8DA69-B152-44E9-B853-1B9817184154}" type="pres">
      <dgm:prSet presAssocID="{8B142AF8-2BDB-4D8D-A205-0914F834E6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5FA3F2-3D78-41E8-B631-9EFBB5419D7B}" type="pres">
      <dgm:prSet presAssocID="{8B142AF8-2BDB-4D8D-A205-0914F834E618}" presName="hierFlow" presStyleCnt="0"/>
      <dgm:spPr/>
    </dgm:pt>
    <dgm:pt modelId="{BF6706BC-7FCE-44EE-BCF4-EC057F357CB1}" type="pres">
      <dgm:prSet presAssocID="{8B142AF8-2BDB-4D8D-A205-0914F834E6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8F5C925-4938-4AC5-B2FA-0F66C3BD2105}" type="pres">
      <dgm:prSet presAssocID="{C1CB1C55-32F2-49AB-8E70-66C8DCF370A2}" presName="Name14" presStyleCnt="0"/>
      <dgm:spPr/>
    </dgm:pt>
    <dgm:pt modelId="{2EDA4C96-5A4B-4CC9-B533-53B2877A6530}" type="pres">
      <dgm:prSet presAssocID="{C1CB1C55-32F2-49AB-8E70-66C8DCF370A2}" presName="level1Shape" presStyleLbl="node0" presStyleIdx="0" presStyleCnt="1">
        <dgm:presLayoutVars>
          <dgm:chPref val="3"/>
        </dgm:presLayoutVars>
      </dgm:prSet>
      <dgm:spPr/>
    </dgm:pt>
    <dgm:pt modelId="{ABBFA783-24CA-48E4-9127-F6C759B16A0A}" type="pres">
      <dgm:prSet presAssocID="{C1CB1C55-32F2-49AB-8E70-66C8DCF370A2}" presName="hierChild2" presStyleCnt="0"/>
      <dgm:spPr/>
    </dgm:pt>
    <dgm:pt modelId="{C2654F22-82DA-4BE7-8109-61ABE3407024}" type="pres">
      <dgm:prSet presAssocID="{D3469869-D99E-4974-ADA5-F1E628D8C9E8}" presName="Name19" presStyleLbl="parChTrans1D2" presStyleIdx="0" presStyleCnt="2"/>
      <dgm:spPr/>
    </dgm:pt>
    <dgm:pt modelId="{E43C668F-7414-4CAD-8E94-80C1029ACFE2}" type="pres">
      <dgm:prSet presAssocID="{14B01414-E147-47AF-8B67-0A56BC866978}" presName="Name21" presStyleCnt="0"/>
      <dgm:spPr/>
    </dgm:pt>
    <dgm:pt modelId="{13F41D10-9D45-4216-8135-571858117AFF}" type="pres">
      <dgm:prSet presAssocID="{14B01414-E147-47AF-8B67-0A56BC866978}" presName="level2Shape" presStyleLbl="node2" presStyleIdx="0" presStyleCnt="2" custLinFactNeighborX="-271" custLinFactNeighborY="2268"/>
      <dgm:spPr/>
    </dgm:pt>
    <dgm:pt modelId="{6D5A5E78-12E5-41C0-AB89-388DCA55BAFE}" type="pres">
      <dgm:prSet presAssocID="{14B01414-E147-47AF-8B67-0A56BC866978}" presName="hierChild3" presStyleCnt="0"/>
      <dgm:spPr/>
    </dgm:pt>
    <dgm:pt modelId="{52917E0F-2743-4418-A976-6A2ACC154373}" type="pres">
      <dgm:prSet presAssocID="{F839AFD4-F103-485E-A69D-ECD837A90C30}" presName="Name19" presStyleLbl="parChTrans1D3" presStyleIdx="0" presStyleCnt="4"/>
      <dgm:spPr/>
    </dgm:pt>
    <dgm:pt modelId="{F2DA3E13-ADC3-430B-9567-B2FCFBDF356D}" type="pres">
      <dgm:prSet presAssocID="{D4F9CD06-15B6-4E49-8246-B9DA5B4C40F9}" presName="Name21" presStyleCnt="0"/>
      <dgm:spPr/>
    </dgm:pt>
    <dgm:pt modelId="{5238B3CB-F509-4D32-9BED-929268212F65}" type="pres">
      <dgm:prSet presAssocID="{D4F9CD06-15B6-4E49-8246-B9DA5B4C40F9}" presName="level2Shape" presStyleLbl="node3" presStyleIdx="0" presStyleCnt="4" custLinFactNeighborX="5623" custLinFactNeighborY="3706"/>
      <dgm:spPr/>
    </dgm:pt>
    <dgm:pt modelId="{4CE6C399-6A2B-40C6-9682-DDE09E2ABD41}" type="pres">
      <dgm:prSet presAssocID="{D4F9CD06-15B6-4E49-8246-B9DA5B4C40F9}" presName="hierChild3" presStyleCnt="0"/>
      <dgm:spPr/>
    </dgm:pt>
    <dgm:pt modelId="{8F60F740-313C-4DBA-AEA4-B8238F3B39F7}" type="pres">
      <dgm:prSet presAssocID="{589CFE1D-DA00-4D79-9FD7-4F1AF1472537}" presName="Name19" presStyleLbl="parChTrans1D4" presStyleIdx="0" presStyleCnt="4"/>
      <dgm:spPr/>
    </dgm:pt>
    <dgm:pt modelId="{2EE9956B-6B73-4EB9-BD6C-B92A504A6FE7}" type="pres">
      <dgm:prSet presAssocID="{F4EC0DF8-7B6F-42C3-A501-5D3BC8BAC04E}" presName="Name21" presStyleCnt="0"/>
      <dgm:spPr/>
    </dgm:pt>
    <dgm:pt modelId="{F3F5824A-4025-48A1-9ADB-7527614A40CB}" type="pres">
      <dgm:prSet presAssocID="{F4EC0DF8-7B6F-42C3-A501-5D3BC8BAC04E}" presName="level2Shape" presStyleLbl="node4" presStyleIdx="0" presStyleCnt="4"/>
      <dgm:spPr/>
    </dgm:pt>
    <dgm:pt modelId="{5B3CD046-372D-49D9-91F3-4B5FBA31F73A}" type="pres">
      <dgm:prSet presAssocID="{F4EC0DF8-7B6F-42C3-A501-5D3BC8BAC04E}" presName="hierChild3" presStyleCnt="0"/>
      <dgm:spPr/>
    </dgm:pt>
    <dgm:pt modelId="{3FA5E714-D20A-418F-9695-ABA73EEF8FC6}" type="pres">
      <dgm:prSet presAssocID="{7D6435EC-9ED2-4615-888E-A4DA3DB280E5}" presName="Name19" presStyleLbl="parChTrans1D4" presStyleIdx="1" presStyleCnt="4"/>
      <dgm:spPr/>
    </dgm:pt>
    <dgm:pt modelId="{8AA7D820-9088-4131-9184-098497076CA2}" type="pres">
      <dgm:prSet presAssocID="{86EB336E-C69D-4D03-8FAF-FE5002B8B0DC}" presName="Name21" presStyleCnt="0"/>
      <dgm:spPr/>
    </dgm:pt>
    <dgm:pt modelId="{2447036B-1B32-4C92-8010-C2AA7BDBD4F6}" type="pres">
      <dgm:prSet presAssocID="{86EB336E-C69D-4D03-8FAF-FE5002B8B0DC}" presName="level2Shape" presStyleLbl="node4" presStyleIdx="1" presStyleCnt="4"/>
      <dgm:spPr/>
    </dgm:pt>
    <dgm:pt modelId="{3A963647-BBDE-4581-85F5-358019952C2B}" type="pres">
      <dgm:prSet presAssocID="{86EB336E-C69D-4D03-8FAF-FE5002B8B0DC}" presName="hierChild3" presStyleCnt="0"/>
      <dgm:spPr/>
    </dgm:pt>
    <dgm:pt modelId="{B062956B-1C24-41E1-9563-2FD738B580FE}" type="pres">
      <dgm:prSet presAssocID="{56AB78C6-8FBE-40B3-A990-1790ADA92380}" presName="Name19" presStyleLbl="parChTrans1D3" presStyleIdx="1" presStyleCnt="4"/>
      <dgm:spPr/>
    </dgm:pt>
    <dgm:pt modelId="{42A26D23-4FD2-4CEB-8E64-A3DF5FA11A54}" type="pres">
      <dgm:prSet presAssocID="{7ECF8458-5985-44F9-98C5-AF88D5219E9E}" presName="Name21" presStyleCnt="0"/>
      <dgm:spPr/>
    </dgm:pt>
    <dgm:pt modelId="{EC25D140-F784-40A0-9A8F-7A3DA89DCCBF}" type="pres">
      <dgm:prSet presAssocID="{7ECF8458-5985-44F9-98C5-AF88D5219E9E}" presName="level2Shape" presStyleLbl="node3" presStyleIdx="1" presStyleCnt="4"/>
      <dgm:spPr/>
    </dgm:pt>
    <dgm:pt modelId="{079A197C-05C7-4D67-ADCC-14064A944897}" type="pres">
      <dgm:prSet presAssocID="{7ECF8458-5985-44F9-98C5-AF88D5219E9E}" presName="hierChild3" presStyleCnt="0"/>
      <dgm:spPr/>
    </dgm:pt>
    <dgm:pt modelId="{4805B597-213A-4CB4-B078-F082AC781797}" type="pres">
      <dgm:prSet presAssocID="{48EFC395-72FD-4F41-9BC2-C697066C4845}" presName="Name19" presStyleLbl="parChTrans1D2" presStyleIdx="1" presStyleCnt="2"/>
      <dgm:spPr/>
    </dgm:pt>
    <dgm:pt modelId="{DAE6D95C-872A-4271-A18A-BF49E0A1B7BF}" type="pres">
      <dgm:prSet presAssocID="{BF207D0B-756C-42FA-AD49-EA5C5DDA4313}" presName="Name21" presStyleCnt="0"/>
      <dgm:spPr/>
    </dgm:pt>
    <dgm:pt modelId="{AFC5EA5F-F260-4F34-B77E-1DEF4FFB9E0C}" type="pres">
      <dgm:prSet presAssocID="{BF207D0B-756C-42FA-AD49-EA5C5DDA4313}" presName="level2Shape" presStyleLbl="node2" presStyleIdx="1" presStyleCnt="2"/>
      <dgm:spPr/>
    </dgm:pt>
    <dgm:pt modelId="{1D7CB9CF-D8FF-42F8-8B62-EE5489722DA2}" type="pres">
      <dgm:prSet presAssocID="{BF207D0B-756C-42FA-AD49-EA5C5DDA4313}" presName="hierChild3" presStyleCnt="0"/>
      <dgm:spPr/>
    </dgm:pt>
    <dgm:pt modelId="{42366E9B-144B-418C-9AAC-D3B4428DB54B}" type="pres">
      <dgm:prSet presAssocID="{6165A830-28F1-4666-B44D-4892717795D0}" presName="Name19" presStyleLbl="parChTrans1D3" presStyleIdx="2" presStyleCnt="4"/>
      <dgm:spPr/>
    </dgm:pt>
    <dgm:pt modelId="{57BEA651-3909-4422-A676-33482F7FFB86}" type="pres">
      <dgm:prSet presAssocID="{27BA778A-79F6-40D7-88C0-425F339C4413}" presName="Name21" presStyleCnt="0"/>
      <dgm:spPr/>
    </dgm:pt>
    <dgm:pt modelId="{2C1E9732-27AB-4C6F-A928-8B5BEF15DFB6}" type="pres">
      <dgm:prSet presAssocID="{27BA778A-79F6-40D7-88C0-425F339C4413}" presName="level2Shape" presStyleLbl="node3" presStyleIdx="2" presStyleCnt="4"/>
      <dgm:spPr/>
    </dgm:pt>
    <dgm:pt modelId="{12DAD0D9-54FB-499D-9103-C8A40C62DB55}" type="pres">
      <dgm:prSet presAssocID="{27BA778A-79F6-40D7-88C0-425F339C4413}" presName="hierChild3" presStyleCnt="0"/>
      <dgm:spPr/>
    </dgm:pt>
    <dgm:pt modelId="{B4CC268C-D39D-4CB1-B5B0-25C0A7ED27DF}" type="pres">
      <dgm:prSet presAssocID="{32027143-EA1A-49C5-960E-152C6E11A337}" presName="Name19" presStyleLbl="parChTrans1D4" presStyleIdx="2" presStyleCnt="4"/>
      <dgm:spPr/>
    </dgm:pt>
    <dgm:pt modelId="{99637E15-F2D3-4A9E-A8A5-F383DC77CC82}" type="pres">
      <dgm:prSet presAssocID="{88D1CC0E-60B1-4F5D-A92C-A99F0A2A29F0}" presName="Name21" presStyleCnt="0"/>
      <dgm:spPr/>
    </dgm:pt>
    <dgm:pt modelId="{8E7BE647-A8BD-4352-9D25-7925DCBDFDDD}" type="pres">
      <dgm:prSet presAssocID="{88D1CC0E-60B1-4F5D-A92C-A99F0A2A29F0}" presName="level2Shape" presStyleLbl="node4" presStyleIdx="2" presStyleCnt="4"/>
      <dgm:spPr/>
    </dgm:pt>
    <dgm:pt modelId="{C8C0AB2B-533D-4D78-8CD1-C9BC19F39460}" type="pres">
      <dgm:prSet presAssocID="{88D1CC0E-60B1-4F5D-A92C-A99F0A2A29F0}" presName="hierChild3" presStyleCnt="0"/>
      <dgm:spPr/>
    </dgm:pt>
    <dgm:pt modelId="{6975FAC3-9F77-4AEC-BB05-458E9F3D824A}" type="pres">
      <dgm:prSet presAssocID="{5CB17E61-873D-42D0-B3C0-19FAF5D4A6F6}" presName="Name19" presStyleLbl="parChTrans1D4" presStyleIdx="3" presStyleCnt="4"/>
      <dgm:spPr/>
    </dgm:pt>
    <dgm:pt modelId="{5AB1F209-C26F-479B-BB6B-D66CD8F8CAC6}" type="pres">
      <dgm:prSet presAssocID="{746CA6FB-18D7-40FB-8F9E-E61F22522CC6}" presName="Name21" presStyleCnt="0"/>
      <dgm:spPr/>
    </dgm:pt>
    <dgm:pt modelId="{8E2C01C7-B0CA-46B2-A89D-EB274CA9D52D}" type="pres">
      <dgm:prSet presAssocID="{746CA6FB-18D7-40FB-8F9E-E61F22522CC6}" presName="level2Shape" presStyleLbl="node4" presStyleIdx="3" presStyleCnt="4"/>
      <dgm:spPr/>
    </dgm:pt>
    <dgm:pt modelId="{BCB2E9B7-62DB-47A0-9563-563763DD4FDF}" type="pres">
      <dgm:prSet presAssocID="{746CA6FB-18D7-40FB-8F9E-E61F22522CC6}" presName="hierChild3" presStyleCnt="0"/>
      <dgm:spPr/>
    </dgm:pt>
    <dgm:pt modelId="{CD5E1339-4455-40CC-969D-AB8BA05B4D6C}" type="pres">
      <dgm:prSet presAssocID="{E28B97D0-EF4E-4C78-9080-E48EA191C55B}" presName="Name19" presStyleLbl="parChTrans1D3" presStyleIdx="3" presStyleCnt="4"/>
      <dgm:spPr/>
    </dgm:pt>
    <dgm:pt modelId="{BF695632-3E94-4828-B0BB-F92290C16BB9}" type="pres">
      <dgm:prSet presAssocID="{0A5734AB-9D99-4C41-8ED4-A6EAE162A3C7}" presName="Name21" presStyleCnt="0"/>
      <dgm:spPr/>
    </dgm:pt>
    <dgm:pt modelId="{36F9DDF2-5119-4D6F-B5DA-88F7D3260A51}" type="pres">
      <dgm:prSet presAssocID="{0A5734AB-9D99-4C41-8ED4-A6EAE162A3C7}" presName="level2Shape" presStyleLbl="node3" presStyleIdx="3" presStyleCnt="4"/>
      <dgm:spPr/>
    </dgm:pt>
    <dgm:pt modelId="{10CA5F85-4D38-42D1-94CD-6279908B57F6}" type="pres">
      <dgm:prSet presAssocID="{0A5734AB-9D99-4C41-8ED4-A6EAE162A3C7}" presName="hierChild3" presStyleCnt="0"/>
      <dgm:spPr/>
    </dgm:pt>
    <dgm:pt modelId="{B156791A-65FC-4EA4-ACA9-D24EAC7D55C5}" type="pres">
      <dgm:prSet presAssocID="{8B142AF8-2BDB-4D8D-A205-0914F834E618}" presName="bgShapesFlow" presStyleCnt="0"/>
      <dgm:spPr/>
    </dgm:pt>
  </dgm:ptLst>
  <dgm:cxnLst>
    <dgm:cxn modelId="{C0781A08-4A3A-4DB8-8F69-C778690DBED0}" type="presOf" srcId="{32027143-EA1A-49C5-960E-152C6E11A337}" destId="{B4CC268C-D39D-4CB1-B5B0-25C0A7ED27DF}" srcOrd="0" destOrd="0" presId="urn:microsoft.com/office/officeart/2005/8/layout/hierarchy6"/>
    <dgm:cxn modelId="{155BE512-1B1A-4B6F-8112-6E7F5576B42F}" srcId="{BF207D0B-756C-42FA-AD49-EA5C5DDA4313}" destId="{0A5734AB-9D99-4C41-8ED4-A6EAE162A3C7}" srcOrd="1" destOrd="0" parTransId="{E28B97D0-EF4E-4C78-9080-E48EA191C55B}" sibTransId="{78E35179-749C-4B10-9FDE-01BAB521ACCF}"/>
    <dgm:cxn modelId="{14C27F16-5395-43B9-A0C6-1A4D2760B260}" srcId="{8B142AF8-2BDB-4D8D-A205-0914F834E618}" destId="{C1CB1C55-32F2-49AB-8E70-66C8DCF370A2}" srcOrd="0" destOrd="0" parTransId="{9F5AB6B9-866B-448B-844F-465FB8E58F3F}" sibTransId="{2E2284A2-F896-43E9-9BDD-7528D25BC045}"/>
    <dgm:cxn modelId="{4513401B-BBB4-4BE1-A6B8-03FFAEC59507}" type="presOf" srcId="{F4EC0DF8-7B6F-42C3-A501-5D3BC8BAC04E}" destId="{F3F5824A-4025-48A1-9ADB-7527614A40CB}" srcOrd="0" destOrd="0" presId="urn:microsoft.com/office/officeart/2005/8/layout/hierarchy6"/>
    <dgm:cxn modelId="{1E5FF41E-F0A9-40AB-80B9-168AA731CEDD}" srcId="{D4F9CD06-15B6-4E49-8246-B9DA5B4C40F9}" destId="{F4EC0DF8-7B6F-42C3-A501-5D3BC8BAC04E}" srcOrd="0" destOrd="0" parTransId="{589CFE1D-DA00-4D79-9FD7-4F1AF1472537}" sibTransId="{C9C0EDA6-D431-4248-B0D3-AE164DED203E}"/>
    <dgm:cxn modelId="{C847B621-6B5F-488B-A180-871BB7C762E7}" type="presOf" srcId="{589CFE1D-DA00-4D79-9FD7-4F1AF1472537}" destId="{8F60F740-313C-4DBA-AEA4-B8238F3B39F7}" srcOrd="0" destOrd="0" presId="urn:microsoft.com/office/officeart/2005/8/layout/hierarchy6"/>
    <dgm:cxn modelId="{D2C39E2B-A35B-489D-9A7E-53B34616520A}" type="presOf" srcId="{D4F9CD06-15B6-4E49-8246-B9DA5B4C40F9}" destId="{5238B3CB-F509-4D32-9BED-929268212F65}" srcOrd="0" destOrd="0" presId="urn:microsoft.com/office/officeart/2005/8/layout/hierarchy6"/>
    <dgm:cxn modelId="{3A771938-235C-4E4A-A47D-AA8052DBB8FD}" srcId="{27BA778A-79F6-40D7-88C0-425F339C4413}" destId="{88D1CC0E-60B1-4F5D-A92C-A99F0A2A29F0}" srcOrd="0" destOrd="0" parTransId="{32027143-EA1A-49C5-960E-152C6E11A337}" sibTransId="{333977BC-12B1-4177-B9B8-3F35E138E577}"/>
    <dgm:cxn modelId="{867E8863-F68D-4CFA-B208-BBBD05FFEB0D}" srcId="{14B01414-E147-47AF-8B67-0A56BC866978}" destId="{7ECF8458-5985-44F9-98C5-AF88D5219E9E}" srcOrd="1" destOrd="0" parTransId="{56AB78C6-8FBE-40B3-A990-1790ADA92380}" sibTransId="{E6DCBAC9-74BD-4B21-B74C-A2BD22C863FA}"/>
    <dgm:cxn modelId="{C0049064-B653-4614-986B-413E75EDE4A8}" srcId="{14B01414-E147-47AF-8B67-0A56BC866978}" destId="{D4F9CD06-15B6-4E49-8246-B9DA5B4C40F9}" srcOrd="0" destOrd="0" parTransId="{F839AFD4-F103-485E-A69D-ECD837A90C30}" sibTransId="{C40D64ED-6F53-42DC-B4B8-E6EDC3B3E37B}"/>
    <dgm:cxn modelId="{4B0D986A-824C-44DE-BF51-209A5448A938}" type="presOf" srcId="{7ECF8458-5985-44F9-98C5-AF88D5219E9E}" destId="{EC25D140-F784-40A0-9A8F-7A3DA89DCCBF}" srcOrd="0" destOrd="0" presId="urn:microsoft.com/office/officeart/2005/8/layout/hierarchy6"/>
    <dgm:cxn modelId="{6531E16A-254A-44D7-B39D-8B03D7954F29}" type="presOf" srcId="{BF207D0B-756C-42FA-AD49-EA5C5DDA4313}" destId="{AFC5EA5F-F260-4F34-B77E-1DEF4FFB9E0C}" srcOrd="0" destOrd="0" presId="urn:microsoft.com/office/officeart/2005/8/layout/hierarchy6"/>
    <dgm:cxn modelId="{2E5DC96C-1796-4C19-83D7-3A789CFB85BD}" type="presOf" srcId="{27BA778A-79F6-40D7-88C0-425F339C4413}" destId="{2C1E9732-27AB-4C6F-A928-8B5BEF15DFB6}" srcOrd="0" destOrd="0" presId="urn:microsoft.com/office/officeart/2005/8/layout/hierarchy6"/>
    <dgm:cxn modelId="{D0424A54-3882-408C-BB1C-2C8EB87BE653}" type="presOf" srcId="{E28B97D0-EF4E-4C78-9080-E48EA191C55B}" destId="{CD5E1339-4455-40CC-969D-AB8BA05B4D6C}" srcOrd="0" destOrd="0" presId="urn:microsoft.com/office/officeart/2005/8/layout/hierarchy6"/>
    <dgm:cxn modelId="{6BFEC757-8B12-41C2-9B05-E8E307CF2F57}" type="presOf" srcId="{14B01414-E147-47AF-8B67-0A56BC866978}" destId="{13F41D10-9D45-4216-8135-571858117AFF}" srcOrd="0" destOrd="0" presId="urn:microsoft.com/office/officeart/2005/8/layout/hierarchy6"/>
    <dgm:cxn modelId="{4BC9137B-145E-40D3-A4F5-708523AF7F8A}" type="presOf" srcId="{7D6435EC-9ED2-4615-888E-A4DA3DB280E5}" destId="{3FA5E714-D20A-418F-9695-ABA73EEF8FC6}" srcOrd="0" destOrd="0" presId="urn:microsoft.com/office/officeart/2005/8/layout/hierarchy6"/>
    <dgm:cxn modelId="{132F447D-7E5E-4568-BE4F-813E6D3D9DED}" type="presOf" srcId="{746CA6FB-18D7-40FB-8F9E-E61F22522CC6}" destId="{8E2C01C7-B0CA-46B2-A89D-EB274CA9D52D}" srcOrd="0" destOrd="0" presId="urn:microsoft.com/office/officeart/2005/8/layout/hierarchy6"/>
    <dgm:cxn modelId="{BF2BCB7D-9042-430F-B429-FA6E5EFF9688}" srcId="{27BA778A-79F6-40D7-88C0-425F339C4413}" destId="{746CA6FB-18D7-40FB-8F9E-E61F22522CC6}" srcOrd="1" destOrd="0" parTransId="{5CB17E61-873D-42D0-B3C0-19FAF5D4A6F6}" sibTransId="{A3B34A15-E1E8-4B99-B054-48C34251C2C7}"/>
    <dgm:cxn modelId="{C5650181-6831-4672-ADA2-545B79FCC65B}" type="presOf" srcId="{0A5734AB-9D99-4C41-8ED4-A6EAE162A3C7}" destId="{36F9DDF2-5119-4D6F-B5DA-88F7D3260A51}" srcOrd="0" destOrd="0" presId="urn:microsoft.com/office/officeart/2005/8/layout/hierarchy6"/>
    <dgm:cxn modelId="{8E8F6B84-58D4-4C28-B90C-3A3C273AF105}" type="presOf" srcId="{86EB336E-C69D-4D03-8FAF-FE5002B8B0DC}" destId="{2447036B-1B32-4C92-8010-C2AA7BDBD4F6}" srcOrd="0" destOrd="0" presId="urn:microsoft.com/office/officeart/2005/8/layout/hierarchy6"/>
    <dgm:cxn modelId="{6C554A85-3568-413D-B201-077A37CA22D7}" type="presOf" srcId="{56AB78C6-8FBE-40B3-A990-1790ADA92380}" destId="{B062956B-1C24-41E1-9563-2FD738B580FE}" srcOrd="0" destOrd="0" presId="urn:microsoft.com/office/officeart/2005/8/layout/hierarchy6"/>
    <dgm:cxn modelId="{3210B087-4C31-4934-A5FD-FC8C5138E72B}" type="presOf" srcId="{D3469869-D99E-4974-ADA5-F1E628D8C9E8}" destId="{C2654F22-82DA-4BE7-8109-61ABE3407024}" srcOrd="0" destOrd="0" presId="urn:microsoft.com/office/officeart/2005/8/layout/hierarchy6"/>
    <dgm:cxn modelId="{FB59B697-899A-4078-8B40-2E2AD2C27BE3}" srcId="{C1CB1C55-32F2-49AB-8E70-66C8DCF370A2}" destId="{14B01414-E147-47AF-8B67-0A56BC866978}" srcOrd="0" destOrd="0" parTransId="{D3469869-D99E-4974-ADA5-F1E628D8C9E8}" sibTransId="{8706E813-D141-4802-AE22-57DB2C297EB3}"/>
    <dgm:cxn modelId="{80E52CA7-1DD0-40F1-837B-926EC6C887F6}" type="presOf" srcId="{C1CB1C55-32F2-49AB-8E70-66C8DCF370A2}" destId="{2EDA4C96-5A4B-4CC9-B533-53B2877A6530}" srcOrd="0" destOrd="0" presId="urn:microsoft.com/office/officeart/2005/8/layout/hierarchy6"/>
    <dgm:cxn modelId="{DA2A60AA-CBAD-4474-A913-62DA5D0B4F6E}" type="presOf" srcId="{6165A830-28F1-4666-B44D-4892717795D0}" destId="{42366E9B-144B-418C-9AAC-D3B4428DB54B}" srcOrd="0" destOrd="0" presId="urn:microsoft.com/office/officeart/2005/8/layout/hierarchy6"/>
    <dgm:cxn modelId="{47C96BD4-7DB6-40C7-8947-021A53BAB3EB}" srcId="{C1CB1C55-32F2-49AB-8E70-66C8DCF370A2}" destId="{BF207D0B-756C-42FA-AD49-EA5C5DDA4313}" srcOrd="1" destOrd="0" parTransId="{48EFC395-72FD-4F41-9BC2-C697066C4845}" sibTransId="{68A9C190-1926-4B3B-9DA7-A76D9DAE6A15}"/>
    <dgm:cxn modelId="{C2E6D9D5-9D33-46F5-9C8D-8821662D685C}" srcId="{BF207D0B-756C-42FA-AD49-EA5C5DDA4313}" destId="{27BA778A-79F6-40D7-88C0-425F339C4413}" srcOrd="0" destOrd="0" parTransId="{6165A830-28F1-4666-B44D-4892717795D0}" sibTransId="{678D902E-B869-4696-B394-5BCE32EACF5A}"/>
    <dgm:cxn modelId="{E7A239D8-58B6-4E5B-AE2A-573F1BBC19F0}" type="presOf" srcId="{48EFC395-72FD-4F41-9BC2-C697066C4845}" destId="{4805B597-213A-4CB4-B078-F082AC781797}" srcOrd="0" destOrd="0" presId="urn:microsoft.com/office/officeart/2005/8/layout/hierarchy6"/>
    <dgm:cxn modelId="{160D0AE3-5582-4F98-A92F-DFD09230481E}" type="presOf" srcId="{8B142AF8-2BDB-4D8D-A205-0914F834E618}" destId="{85F8DA69-B152-44E9-B853-1B9817184154}" srcOrd="0" destOrd="0" presId="urn:microsoft.com/office/officeart/2005/8/layout/hierarchy6"/>
    <dgm:cxn modelId="{7F7E00E6-4DD0-45A4-8FCD-E3C0F8F314F2}" type="presOf" srcId="{88D1CC0E-60B1-4F5D-A92C-A99F0A2A29F0}" destId="{8E7BE647-A8BD-4352-9D25-7925DCBDFDDD}" srcOrd="0" destOrd="0" presId="urn:microsoft.com/office/officeart/2005/8/layout/hierarchy6"/>
    <dgm:cxn modelId="{CEA194EE-8703-4464-AF7E-79A0F8A28C69}" type="presOf" srcId="{F839AFD4-F103-485E-A69D-ECD837A90C30}" destId="{52917E0F-2743-4418-A976-6A2ACC154373}" srcOrd="0" destOrd="0" presId="urn:microsoft.com/office/officeart/2005/8/layout/hierarchy6"/>
    <dgm:cxn modelId="{DF8044F1-1BAC-4EAA-AD47-1AC50738AC02}" type="presOf" srcId="{5CB17E61-873D-42D0-B3C0-19FAF5D4A6F6}" destId="{6975FAC3-9F77-4AEC-BB05-458E9F3D824A}" srcOrd="0" destOrd="0" presId="urn:microsoft.com/office/officeart/2005/8/layout/hierarchy6"/>
    <dgm:cxn modelId="{4EFCAFF7-0E96-4CFE-B7F9-8F5A85AC7951}" srcId="{D4F9CD06-15B6-4E49-8246-B9DA5B4C40F9}" destId="{86EB336E-C69D-4D03-8FAF-FE5002B8B0DC}" srcOrd="1" destOrd="0" parTransId="{7D6435EC-9ED2-4615-888E-A4DA3DB280E5}" sibTransId="{BC0A2392-EC4D-4E6D-8802-7475A125E43F}"/>
    <dgm:cxn modelId="{8750AD3F-4A3A-49CD-BE4F-8AD96EC9D4EF}" type="presParOf" srcId="{85F8DA69-B152-44E9-B853-1B9817184154}" destId="{BC5FA3F2-3D78-41E8-B631-9EFBB5419D7B}" srcOrd="0" destOrd="0" presId="urn:microsoft.com/office/officeart/2005/8/layout/hierarchy6"/>
    <dgm:cxn modelId="{467D12C2-226B-44F8-9535-F5E6B292F5A3}" type="presParOf" srcId="{BC5FA3F2-3D78-41E8-B631-9EFBB5419D7B}" destId="{BF6706BC-7FCE-44EE-BCF4-EC057F357CB1}" srcOrd="0" destOrd="0" presId="urn:microsoft.com/office/officeart/2005/8/layout/hierarchy6"/>
    <dgm:cxn modelId="{B63742D8-84EA-40B2-AC71-8875526E105F}" type="presParOf" srcId="{BF6706BC-7FCE-44EE-BCF4-EC057F357CB1}" destId="{18F5C925-4938-4AC5-B2FA-0F66C3BD2105}" srcOrd="0" destOrd="0" presId="urn:microsoft.com/office/officeart/2005/8/layout/hierarchy6"/>
    <dgm:cxn modelId="{384AC8A0-841A-49D9-A512-2156E0B7368C}" type="presParOf" srcId="{18F5C925-4938-4AC5-B2FA-0F66C3BD2105}" destId="{2EDA4C96-5A4B-4CC9-B533-53B2877A6530}" srcOrd="0" destOrd="0" presId="urn:microsoft.com/office/officeart/2005/8/layout/hierarchy6"/>
    <dgm:cxn modelId="{8B507F1B-89D1-47FD-A45A-F95E59DD23B6}" type="presParOf" srcId="{18F5C925-4938-4AC5-B2FA-0F66C3BD2105}" destId="{ABBFA783-24CA-48E4-9127-F6C759B16A0A}" srcOrd="1" destOrd="0" presId="urn:microsoft.com/office/officeart/2005/8/layout/hierarchy6"/>
    <dgm:cxn modelId="{9BE0C103-E02A-4A02-98D5-FD29819BB3B7}" type="presParOf" srcId="{ABBFA783-24CA-48E4-9127-F6C759B16A0A}" destId="{C2654F22-82DA-4BE7-8109-61ABE3407024}" srcOrd="0" destOrd="0" presId="urn:microsoft.com/office/officeart/2005/8/layout/hierarchy6"/>
    <dgm:cxn modelId="{F5FB7933-E4E4-43CE-8883-D66A123A3AF0}" type="presParOf" srcId="{ABBFA783-24CA-48E4-9127-F6C759B16A0A}" destId="{E43C668F-7414-4CAD-8E94-80C1029ACFE2}" srcOrd="1" destOrd="0" presId="urn:microsoft.com/office/officeart/2005/8/layout/hierarchy6"/>
    <dgm:cxn modelId="{43AF3964-359C-45AE-872B-DFA3556B6FAC}" type="presParOf" srcId="{E43C668F-7414-4CAD-8E94-80C1029ACFE2}" destId="{13F41D10-9D45-4216-8135-571858117AFF}" srcOrd="0" destOrd="0" presId="urn:microsoft.com/office/officeart/2005/8/layout/hierarchy6"/>
    <dgm:cxn modelId="{A0824192-1285-4D26-AC6D-CBBFFED921EF}" type="presParOf" srcId="{E43C668F-7414-4CAD-8E94-80C1029ACFE2}" destId="{6D5A5E78-12E5-41C0-AB89-388DCA55BAFE}" srcOrd="1" destOrd="0" presId="urn:microsoft.com/office/officeart/2005/8/layout/hierarchy6"/>
    <dgm:cxn modelId="{A6A59EC9-C338-4CEA-ABD1-B5DF8D1D774B}" type="presParOf" srcId="{6D5A5E78-12E5-41C0-AB89-388DCA55BAFE}" destId="{52917E0F-2743-4418-A976-6A2ACC154373}" srcOrd="0" destOrd="0" presId="urn:microsoft.com/office/officeart/2005/8/layout/hierarchy6"/>
    <dgm:cxn modelId="{2D44E1D0-8DE1-4970-A7A8-15B6F54D35C6}" type="presParOf" srcId="{6D5A5E78-12E5-41C0-AB89-388DCA55BAFE}" destId="{F2DA3E13-ADC3-430B-9567-B2FCFBDF356D}" srcOrd="1" destOrd="0" presId="urn:microsoft.com/office/officeart/2005/8/layout/hierarchy6"/>
    <dgm:cxn modelId="{B8B55076-D1E4-44E9-B097-5DE51BAD3AA8}" type="presParOf" srcId="{F2DA3E13-ADC3-430B-9567-B2FCFBDF356D}" destId="{5238B3CB-F509-4D32-9BED-929268212F65}" srcOrd="0" destOrd="0" presId="urn:microsoft.com/office/officeart/2005/8/layout/hierarchy6"/>
    <dgm:cxn modelId="{F3E6E4C8-7857-4E49-BE0A-F4139E6B75DF}" type="presParOf" srcId="{F2DA3E13-ADC3-430B-9567-B2FCFBDF356D}" destId="{4CE6C399-6A2B-40C6-9682-DDE09E2ABD41}" srcOrd="1" destOrd="0" presId="urn:microsoft.com/office/officeart/2005/8/layout/hierarchy6"/>
    <dgm:cxn modelId="{3F2E963D-B31B-4649-BD9D-F99596ACB697}" type="presParOf" srcId="{4CE6C399-6A2B-40C6-9682-DDE09E2ABD41}" destId="{8F60F740-313C-4DBA-AEA4-B8238F3B39F7}" srcOrd="0" destOrd="0" presId="urn:microsoft.com/office/officeart/2005/8/layout/hierarchy6"/>
    <dgm:cxn modelId="{63049589-7E7D-411A-A2E8-D163FB2657EE}" type="presParOf" srcId="{4CE6C399-6A2B-40C6-9682-DDE09E2ABD41}" destId="{2EE9956B-6B73-4EB9-BD6C-B92A504A6FE7}" srcOrd="1" destOrd="0" presId="urn:microsoft.com/office/officeart/2005/8/layout/hierarchy6"/>
    <dgm:cxn modelId="{0407F9A8-6A76-4F0B-A39A-4744EA8CE4B7}" type="presParOf" srcId="{2EE9956B-6B73-4EB9-BD6C-B92A504A6FE7}" destId="{F3F5824A-4025-48A1-9ADB-7527614A40CB}" srcOrd="0" destOrd="0" presId="urn:microsoft.com/office/officeart/2005/8/layout/hierarchy6"/>
    <dgm:cxn modelId="{5D0CA023-53ED-476A-8C84-8F497103C6D6}" type="presParOf" srcId="{2EE9956B-6B73-4EB9-BD6C-B92A504A6FE7}" destId="{5B3CD046-372D-49D9-91F3-4B5FBA31F73A}" srcOrd="1" destOrd="0" presId="urn:microsoft.com/office/officeart/2005/8/layout/hierarchy6"/>
    <dgm:cxn modelId="{B320879E-138E-4C5C-AB8A-11F20755B844}" type="presParOf" srcId="{4CE6C399-6A2B-40C6-9682-DDE09E2ABD41}" destId="{3FA5E714-D20A-418F-9695-ABA73EEF8FC6}" srcOrd="2" destOrd="0" presId="urn:microsoft.com/office/officeart/2005/8/layout/hierarchy6"/>
    <dgm:cxn modelId="{7229C82F-66BD-4B80-B30E-B8B9498845BC}" type="presParOf" srcId="{4CE6C399-6A2B-40C6-9682-DDE09E2ABD41}" destId="{8AA7D820-9088-4131-9184-098497076CA2}" srcOrd="3" destOrd="0" presId="urn:microsoft.com/office/officeart/2005/8/layout/hierarchy6"/>
    <dgm:cxn modelId="{9B6A0F5A-35C9-48E6-A067-D20F022D330A}" type="presParOf" srcId="{8AA7D820-9088-4131-9184-098497076CA2}" destId="{2447036B-1B32-4C92-8010-C2AA7BDBD4F6}" srcOrd="0" destOrd="0" presId="urn:microsoft.com/office/officeart/2005/8/layout/hierarchy6"/>
    <dgm:cxn modelId="{A9FA0EDF-996F-4219-B77C-40B093C655AE}" type="presParOf" srcId="{8AA7D820-9088-4131-9184-098497076CA2}" destId="{3A963647-BBDE-4581-85F5-358019952C2B}" srcOrd="1" destOrd="0" presId="urn:microsoft.com/office/officeart/2005/8/layout/hierarchy6"/>
    <dgm:cxn modelId="{D9A98FB5-B4DE-440A-8B50-A4FC62CA5ACB}" type="presParOf" srcId="{6D5A5E78-12E5-41C0-AB89-388DCA55BAFE}" destId="{B062956B-1C24-41E1-9563-2FD738B580FE}" srcOrd="2" destOrd="0" presId="urn:microsoft.com/office/officeart/2005/8/layout/hierarchy6"/>
    <dgm:cxn modelId="{9CC26164-2940-4EDD-A189-B1209381523A}" type="presParOf" srcId="{6D5A5E78-12E5-41C0-AB89-388DCA55BAFE}" destId="{42A26D23-4FD2-4CEB-8E64-A3DF5FA11A54}" srcOrd="3" destOrd="0" presId="urn:microsoft.com/office/officeart/2005/8/layout/hierarchy6"/>
    <dgm:cxn modelId="{3FF805C8-9DC9-4F7D-85A6-F36A22851057}" type="presParOf" srcId="{42A26D23-4FD2-4CEB-8E64-A3DF5FA11A54}" destId="{EC25D140-F784-40A0-9A8F-7A3DA89DCCBF}" srcOrd="0" destOrd="0" presId="urn:microsoft.com/office/officeart/2005/8/layout/hierarchy6"/>
    <dgm:cxn modelId="{6FA28E5F-F2CC-4E47-BE41-FB62D97520C7}" type="presParOf" srcId="{42A26D23-4FD2-4CEB-8E64-A3DF5FA11A54}" destId="{079A197C-05C7-4D67-ADCC-14064A944897}" srcOrd="1" destOrd="0" presId="urn:microsoft.com/office/officeart/2005/8/layout/hierarchy6"/>
    <dgm:cxn modelId="{F4F11838-4299-42FB-91BD-C894EA9421CC}" type="presParOf" srcId="{ABBFA783-24CA-48E4-9127-F6C759B16A0A}" destId="{4805B597-213A-4CB4-B078-F082AC781797}" srcOrd="2" destOrd="0" presId="urn:microsoft.com/office/officeart/2005/8/layout/hierarchy6"/>
    <dgm:cxn modelId="{6FC18344-206A-47DE-AB87-A49E2D37D3C7}" type="presParOf" srcId="{ABBFA783-24CA-48E4-9127-F6C759B16A0A}" destId="{DAE6D95C-872A-4271-A18A-BF49E0A1B7BF}" srcOrd="3" destOrd="0" presId="urn:microsoft.com/office/officeart/2005/8/layout/hierarchy6"/>
    <dgm:cxn modelId="{61C5DE2C-00EB-4A05-B2D9-516BC1B6DC8E}" type="presParOf" srcId="{DAE6D95C-872A-4271-A18A-BF49E0A1B7BF}" destId="{AFC5EA5F-F260-4F34-B77E-1DEF4FFB9E0C}" srcOrd="0" destOrd="0" presId="urn:microsoft.com/office/officeart/2005/8/layout/hierarchy6"/>
    <dgm:cxn modelId="{4800A129-27FD-4E73-BE2C-04419F519A19}" type="presParOf" srcId="{DAE6D95C-872A-4271-A18A-BF49E0A1B7BF}" destId="{1D7CB9CF-D8FF-42F8-8B62-EE5489722DA2}" srcOrd="1" destOrd="0" presId="urn:microsoft.com/office/officeart/2005/8/layout/hierarchy6"/>
    <dgm:cxn modelId="{CB7D2EF6-C3E7-4EBA-9752-D597B87A64FF}" type="presParOf" srcId="{1D7CB9CF-D8FF-42F8-8B62-EE5489722DA2}" destId="{42366E9B-144B-418C-9AAC-D3B4428DB54B}" srcOrd="0" destOrd="0" presId="urn:microsoft.com/office/officeart/2005/8/layout/hierarchy6"/>
    <dgm:cxn modelId="{BF22EB75-260C-4298-997E-61B4F5B77152}" type="presParOf" srcId="{1D7CB9CF-D8FF-42F8-8B62-EE5489722DA2}" destId="{57BEA651-3909-4422-A676-33482F7FFB86}" srcOrd="1" destOrd="0" presId="urn:microsoft.com/office/officeart/2005/8/layout/hierarchy6"/>
    <dgm:cxn modelId="{D6092A03-19FE-4601-ADC4-DDEA81347529}" type="presParOf" srcId="{57BEA651-3909-4422-A676-33482F7FFB86}" destId="{2C1E9732-27AB-4C6F-A928-8B5BEF15DFB6}" srcOrd="0" destOrd="0" presId="urn:microsoft.com/office/officeart/2005/8/layout/hierarchy6"/>
    <dgm:cxn modelId="{486D13D1-6DB0-4AEE-B84E-6DE3E3AB01AD}" type="presParOf" srcId="{57BEA651-3909-4422-A676-33482F7FFB86}" destId="{12DAD0D9-54FB-499D-9103-C8A40C62DB55}" srcOrd="1" destOrd="0" presId="urn:microsoft.com/office/officeart/2005/8/layout/hierarchy6"/>
    <dgm:cxn modelId="{155818A1-BE5B-4555-A492-80561D6F4DC9}" type="presParOf" srcId="{12DAD0D9-54FB-499D-9103-C8A40C62DB55}" destId="{B4CC268C-D39D-4CB1-B5B0-25C0A7ED27DF}" srcOrd="0" destOrd="0" presId="urn:microsoft.com/office/officeart/2005/8/layout/hierarchy6"/>
    <dgm:cxn modelId="{52D45CB5-5D0E-4A73-A5D4-4BC9EFECA55A}" type="presParOf" srcId="{12DAD0D9-54FB-499D-9103-C8A40C62DB55}" destId="{99637E15-F2D3-4A9E-A8A5-F383DC77CC82}" srcOrd="1" destOrd="0" presId="urn:microsoft.com/office/officeart/2005/8/layout/hierarchy6"/>
    <dgm:cxn modelId="{59DB63A5-C1BB-45B8-945E-3AC6E4D20E97}" type="presParOf" srcId="{99637E15-F2D3-4A9E-A8A5-F383DC77CC82}" destId="{8E7BE647-A8BD-4352-9D25-7925DCBDFDDD}" srcOrd="0" destOrd="0" presId="urn:microsoft.com/office/officeart/2005/8/layout/hierarchy6"/>
    <dgm:cxn modelId="{7930C7A4-ED46-416D-B80B-13C12F2B71FC}" type="presParOf" srcId="{99637E15-F2D3-4A9E-A8A5-F383DC77CC82}" destId="{C8C0AB2B-533D-4D78-8CD1-C9BC19F39460}" srcOrd="1" destOrd="0" presId="urn:microsoft.com/office/officeart/2005/8/layout/hierarchy6"/>
    <dgm:cxn modelId="{296026BE-0F55-484D-8553-A7DECC6812D2}" type="presParOf" srcId="{12DAD0D9-54FB-499D-9103-C8A40C62DB55}" destId="{6975FAC3-9F77-4AEC-BB05-458E9F3D824A}" srcOrd="2" destOrd="0" presId="urn:microsoft.com/office/officeart/2005/8/layout/hierarchy6"/>
    <dgm:cxn modelId="{FA668592-ACE6-4F91-B8CD-48FB549A23DB}" type="presParOf" srcId="{12DAD0D9-54FB-499D-9103-C8A40C62DB55}" destId="{5AB1F209-C26F-479B-BB6B-D66CD8F8CAC6}" srcOrd="3" destOrd="0" presId="urn:microsoft.com/office/officeart/2005/8/layout/hierarchy6"/>
    <dgm:cxn modelId="{7DEA90E1-AC45-4584-96B2-BE3706CE435D}" type="presParOf" srcId="{5AB1F209-C26F-479B-BB6B-D66CD8F8CAC6}" destId="{8E2C01C7-B0CA-46B2-A89D-EB274CA9D52D}" srcOrd="0" destOrd="0" presId="urn:microsoft.com/office/officeart/2005/8/layout/hierarchy6"/>
    <dgm:cxn modelId="{260101B5-FE69-4063-9DA6-A2095ADB87AC}" type="presParOf" srcId="{5AB1F209-C26F-479B-BB6B-D66CD8F8CAC6}" destId="{BCB2E9B7-62DB-47A0-9563-563763DD4FDF}" srcOrd="1" destOrd="0" presId="urn:microsoft.com/office/officeart/2005/8/layout/hierarchy6"/>
    <dgm:cxn modelId="{BE03C509-4D65-4481-A438-67F35C1AE89F}" type="presParOf" srcId="{1D7CB9CF-D8FF-42F8-8B62-EE5489722DA2}" destId="{CD5E1339-4455-40CC-969D-AB8BA05B4D6C}" srcOrd="2" destOrd="0" presId="urn:microsoft.com/office/officeart/2005/8/layout/hierarchy6"/>
    <dgm:cxn modelId="{917EB0C2-E707-450A-AD82-E151908F5F15}" type="presParOf" srcId="{1D7CB9CF-D8FF-42F8-8B62-EE5489722DA2}" destId="{BF695632-3E94-4828-B0BB-F92290C16BB9}" srcOrd="3" destOrd="0" presId="urn:microsoft.com/office/officeart/2005/8/layout/hierarchy6"/>
    <dgm:cxn modelId="{F374E151-7882-454E-B963-38FBCFAA21E0}" type="presParOf" srcId="{BF695632-3E94-4828-B0BB-F92290C16BB9}" destId="{36F9DDF2-5119-4D6F-B5DA-88F7D3260A51}" srcOrd="0" destOrd="0" presId="urn:microsoft.com/office/officeart/2005/8/layout/hierarchy6"/>
    <dgm:cxn modelId="{ED3C7EEF-DD6C-4DF0-95DE-999786D8DD89}" type="presParOf" srcId="{BF695632-3E94-4828-B0BB-F92290C16BB9}" destId="{10CA5F85-4D38-42D1-94CD-6279908B57F6}" srcOrd="1" destOrd="0" presId="urn:microsoft.com/office/officeart/2005/8/layout/hierarchy6"/>
    <dgm:cxn modelId="{B6C3A08B-E2AA-4E9D-8CC5-8B5B060DC913}" type="presParOf" srcId="{85F8DA69-B152-44E9-B853-1B9817184154}" destId="{B156791A-65FC-4EA4-ACA9-D24EAC7D55C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9C507-64F5-4027-BF41-686BBD91F6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B4061B-C0F1-4B37-BA2A-9F3BDC244B59}">
      <dgm:prSet phldrT="[Text]"/>
      <dgm:spPr/>
      <dgm:t>
        <a:bodyPr/>
        <a:lstStyle/>
        <a:p>
          <a:r>
            <a:rPr lang="en-US" dirty="0"/>
            <a:t>Loss adjustors</a:t>
          </a:r>
        </a:p>
      </dgm:t>
    </dgm:pt>
    <dgm:pt modelId="{23FCB687-3799-48F6-8FBF-3679F9B78FFA}" type="parTrans" cxnId="{E47B0EAC-06BE-4E79-A8BA-F803714066F7}">
      <dgm:prSet/>
      <dgm:spPr/>
      <dgm:t>
        <a:bodyPr/>
        <a:lstStyle/>
        <a:p>
          <a:endParaRPr lang="en-US"/>
        </a:p>
      </dgm:t>
    </dgm:pt>
    <dgm:pt modelId="{0CE9FC1A-EE5B-44B7-9737-91C87E6BF6F4}" type="sibTrans" cxnId="{E47B0EAC-06BE-4E79-A8BA-F803714066F7}">
      <dgm:prSet/>
      <dgm:spPr/>
      <dgm:t>
        <a:bodyPr/>
        <a:lstStyle/>
        <a:p>
          <a:endParaRPr lang="en-US"/>
        </a:p>
      </dgm:t>
    </dgm:pt>
    <dgm:pt modelId="{38286547-9EBD-4596-AB3C-E1C512E2F3F8}">
      <dgm:prSet phldrT="[Text]" custT="1"/>
      <dgm:spPr/>
      <dgm:t>
        <a:bodyPr/>
        <a:lstStyle/>
        <a:p>
          <a:r>
            <a:rPr lang="en-US" sz="2000" dirty="0"/>
            <a:t>Third party professionals</a:t>
          </a:r>
        </a:p>
      </dgm:t>
    </dgm:pt>
    <dgm:pt modelId="{997C0651-414C-444F-8021-4F9BA404AD41}" type="parTrans" cxnId="{6AFE9046-7F5C-41A5-9591-309912498CCE}">
      <dgm:prSet/>
      <dgm:spPr/>
      <dgm:t>
        <a:bodyPr/>
        <a:lstStyle/>
        <a:p>
          <a:endParaRPr lang="en-US"/>
        </a:p>
      </dgm:t>
    </dgm:pt>
    <dgm:pt modelId="{FACF24CA-30D2-47B8-8159-B146A7000CD4}" type="sibTrans" cxnId="{6AFE9046-7F5C-41A5-9591-309912498CCE}">
      <dgm:prSet/>
      <dgm:spPr/>
      <dgm:t>
        <a:bodyPr/>
        <a:lstStyle/>
        <a:p>
          <a:endParaRPr lang="en-US"/>
        </a:p>
      </dgm:t>
    </dgm:pt>
    <dgm:pt modelId="{8D3C7D23-B5A0-42E9-9A87-17C48AB54C35}">
      <dgm:prSet phldrT="[Text]" custT="1"/>
      <dgm:spPr/>
      <dgm:t>
        <a:bodyPr/>
        <a:lstStyle/>
        <a:p>
          <a:r>
            <a:rPr lang="en-US" sz="2000" dirty="0"/>
            <a:t>Specialized in line of business</a:t>
          </a:r>
        </a:p>
      </dgm:t>
    </dgm:pt>
    <dgm:pt modelId="{2C6DD6B6-E8CB-4841-A1F5-F4F9D1915CC4}" type="parTrans" cxnId="{53EF64EA-BF1E-4604-A38A-ED5851F6989A}">
      <dgm:prSet/>
      <dgm:spPr/>
      <dgm:t>
        <a:bodyPr/>
        <a:lstStyle/>
        <a:p>
          <a:endParaRPr lang="en-US"/>
        </a:p>
      </dgm:t>
    </dgm:pt>
    <dgm:pt modelId="{7E79E2BA-015B-489F-A4C0-CB13716C73B8}" type="sibTrans" cxnId="{53EF64EA-BF1E-4604-A38A-ED5851F6989A}">
      <dgm:prSet/>
      <dgm:spPr/>
      <dgm:t>
        <a:bodyPr/>
        <a:lstStyle/>
        <a:p>
          <a:endParaRPr lang="en-US"/>
        </a:p>
      </dgm:t>
    </dgm:pt>
    <dgm:pt modelId="{0AFCFB8A-77EB-49C4-B00F-3A3B8BB4A57E}">
      <dgm:prSet phldrT="[Text]"/>
      <dgm:spPr/>
      <dgm:t>
        <a:bodyPr/>
        <a:lstStyle/>
        <a:p>
          <a:r>
            <a:rPr lang="en-US" dirty="0"/>
            <a:t>Risk Control surveyors</a:t>
          </a:r>
        </a:p>
      </dgm:t>
    </dgm:pt>
    <dgm:pt modelId="{0360BE40-DBFB-40B6-A8E8-E01DF8EDB525}" type="parTrans" cxnId="{B93E0B91-F88C-4B8A-BFE8-222440E6C1AE}">
      <dgm:prSet/>
      <dgm:spPr/>
      <dgm:t>
        <a:bodyPr/>
        <a:lstStyle/>
        <a:p>
          <a:endParaRPr lang="en-US"/>
        </a:p>
      </dgm:t>
    </dgm:pt>
    <dgm:pt modelId="{B8001606-9F25-4181-A231-E5877EB86597}" type="sibTrans" cxnId="{B93E0B91-F88C-4B8A-BFE8-222440E6C1AE}">
      <dgm:prSet/>
      <dgm:spPr/>
      <dgm:t>
        <a:bodyPr/>
        <a:lstStyle/>
        <a:p>
          <a:endParaRPr lang="en-US"/>
        </a:p>
      </dgm:t>
    </dgm:pt>
    <dgm:pt modelId="{29A4DAAD-5CC1-4767-BDAA-9B83AD3C80E3}">
      <dgm:prSet phldrT="[Text]" custT="1"/>
      <dgm:spPr/>
      <dgm:t>
        <a:bodyPr/>
        <a:lstStyle/>
        <a:p>
          <a:r>
            <a:rPr lang="en-US" sz="2000" dirty="0"/>
            <a:t>Third party professionals</a:t>
          </a:r>
        </a:p>
      </dgm:t>
    </dgm:pt>
    <dgm:pt modelId="{95567759-43F2-48BD-95A6-70CCB5388821}" type="parTrans" cxnId="{A220AE1F-1CE0-4278-93CE-7535829CA64B}">
      <dgm:prSet/>
      <dgm:spPr/>
      <dgm:t>
        <a:bodyPr/>
        <a:lstStyle/>
        <a:p>
          <a:endParaRPr lang="en-US"/>
        </a:p>
      </dgm:t>
    </dgm:pt>
    <dgm:pt modelId="{91C6CB48-487C-42B5-84F8-8DCDA8187FD2}" type="sibTrans" cxnId="{A220AE1F-1CE0-4278-93CE-7535829CA64B}">
      <dgm:prSet/>
      <dgm:spPr/>
      <dgm:t>
        <a:bodyPr/>
        <a:lstStyle/>
        <a:p>
          <a:endParaRPr lang="en-US"/>
        </a:p>
      </dgm:t>
    </dgm:pt>
    <dgm:pt modelId="{6CF0FCAB-3A8E-452D-8788-A94898352469}">
      <dgm:prSet phldrT="[Text]" custT="1"/>
      <dgm:spPr/>
      <dgm:t>
        <a:bodyPr/>
        <a:lstStyle/>
        <a:p>
          <a:r>
            <a:rPr lang="en-US" sz="2000" dirty="0"/>
            <a:t>P&amp;C industry</a:t>
          </a:r>
        </a:p>
      </dgm:t>
    </dgm:pt>
    <dgm:pt modelId="{461D3F11-4192-4CE8-85B4-AC1E89DD0845}" type="parTrans" cxnId="{66DA8286-CC5F-4EF9-AF92-6CB3CADED23B}">
      <dgm:prSet/>
      <dgm:spPr/>
      <dgm:t>
        <a:bodyPr/>
        <a:lstStyle/>
        <a:p>
          <a:endParaRPr lang="en-US"/>
        </a:p>
      </dgm:t>
    </dgm:pt>
    <dgm:pt modelId="{3159EEA0-9F85-45B3-95BD-AEEA8DA57987}" type="sibTrans" cxnId="{66DA8286-CC5F-4EF9-AF92-6CB3CADED23B}">
      <dgm:prSet/>
      <dgm:spPr/>
      <dgm:t>
        <a:bodyPr/>
        <a:lstStyle/>
        <a:p>
          <a:endParaRPr lang="en-US"/>
        </a:p>
      </dgm:t>
    </dgm:pt>
    <dgm:pt modelId="{679CFD58-D0E3-420A-BB2A-B14197074443}">
      <dgm:prSet phldrT="[Text]"/>
      <dgm:spPr/>
      <dgm:t>
        <a:bodyPr/>
        <a:lstStyle/>
        <a:p>
          <a:r>
            <a:rPr lang="en-US" dirty="0"/>
            <a:t>Special investigators</a:t>
          </a:r>
        </a:p>
      </dgm:t>
    </dgm:pt>
    <dgm:pt modelId="{F6A6DC1A-9468-4AAA-BA41-7C9B43F191CE}" type="parTrans" cxnId="{ED748A74-9D17-4559-BF65-3CF7362C6B52}">
      <dgm:prSet/>
      <dgm:spPr/>
      <dgm:t>
        <a:bodyPr/>
        <a:lstStyle/>
        <a:p>
          <a:endParaRPr lang="en-US"/>
        </a:p>
      </dgm:t>
    </dgm:pt>
    <dgm:pt modelId="{3935EF2B-ECC8-4E61-B415-8621386CF4BC}" type="sibTrans" cxnId="{ED748A74-9D17-4559-BF65-3CF7362C6B52}">
      <dgm:prSet/>
      <dgm:spPr/>
      <dgm:t>
        <a:bodyPr/>
        <a:lstStyle/>
        <a:p>
          <a:endParaRPr lang="en-US"/>
        </a:p>
      </dgm:t>
    </dgm:pt>
    <dgm:pt modelId="{E5250D3E-4BE9-4E37-838D-79C987E21310}">
      <dgm:prSet phldrT="[Text]" custT="1"/>
      <dgm:spPr/>
      <dgm:t>
        <a:bodyPr/>
        <a:lstStyle/>
        <a:p>
          <a:r>
            <a:rPr lang="en-US" sz="2000" dirty="0"/>
            <a:t>Both Life and P&amp;C Industry</a:t>
          </a:r>
        </a:p>
      </dgm:t>
    </dgm:pt>
    <dgm:pt modelId="{878372C0-B922-4096-A515-9AD1C9A1EE1A}" type="parTrans" cxnId="{66349391-7178-4F07-8F60-5D12EE50CAF8}">
      <dgm:prSet/>
      <dgm:spPr/>
      <dgm:t>
        <a:bodyPr/>
        <a:lstStyle/>
        <a:p>
          <a:endParaRPr lang="en-US"/>
        </a:p>
      </dgm:t>
    </dgm:pt>
    <dgm:pt modelId="{4ED49C6D-5194-4A44-8560-7C1B317F71FE}" type="sibTrans" cxnId="{66349391-7178-4F07-8F60-5D12EE50CAF8}">
      <dgm:prSet/>
      <dgm:spPr/>
      <dgm:t>
        <a:bodyPr/>
        <a:lstStyle/>
        <a:p>
          <a:endParaRPr lang="en-US"/>
        </a:p>
      </dgm:t>
    </dgm:pt>
    <dgm:pt modelId="{20F813CA-6B3E-422D-8F21-D7F0768B54C9}">
      <dgm:prSet phldrT="[Text]" custT="1"/>
      <dgm:spPr/>
      <dgm:t>
        <a:bodyPr/>
        <a:lstStyle/>
        <a:p>
          <a:r>
            <a:rPr lang="en-US" sz="2000" dirty="0"/>
            <a:t>Investigate suspicious claims</a:t>
          </a:r>
        </a:p>
      </dgm:t>
    </dgm:pt>
    <dgm:pt modelId="{C8F8F783-F3BC-4BF3-BB92-7EF8F63075F9}" type="parTrans" cxnId="{5BD5C6A8-C8ED-4AA6-B88F-DC0A6DB2F604}">
      <dgm:prSet/>
      <dgm:spPr/>
      <dgm:t>
        <a:bodyPr/>
        <a:lstStyle/>
        <a:p>
          <a:endParaRPr lang="en-US"/>
        </a:p>
      </dgm:t>
    </dgm:pt>
    <dgm:pt modelId="{B0EFFC76-87CB-4495-A3EA-B880CFC38EF5}" type="sibTrans" cxnId="{5BD5C6A8-C8ED-4AA6-B88F-DC0A6DB2F604}">
      <dgm:prSet/>
      <dgm:spPr/>
      <dgm:t>
        <a:bodyPr/>
        <a:lstStyle/>
        <a:p>
          <a:endParaRPr lang="en-US"/>
        </a:p>
      </dgm:t>
    </dgm:pt>
    <dgm:pt modelId="{246BF07E-9B85-4B2D-9A75-DC825F9A9C8E}">
      <dgm:prSet phldrT="[Text]" custT="1"/>
      <dgm:spPr/>
      <dgm:t>
        <a:bodyPr/>
        <a:lstStyle/>
        <a:p>
          <a:r>
            <a:rPr lang="en-US" sz="2000" dirty="0"/>
            <a:t>Mainly in P&amp;C industry</a:t>
          </a:r>
        </a:p>
      </dgm:t>
    </dgm:pt>
    <dgm:pt modelId="{2C02F936-229F-4B6A-ACCF-0B52E327EBF8}" type="parTrans" cxnId="{E5305CC3-CA7A-4A2C-A98E-3461C4B34102}">
      <dgm:prSet/>
      <dgm:spPr/>
      <dgm:t>
        <a:bodyPr/>
        <a:lstStyle/>
        <a:p>
          <a:endParaRPr lang="en-US"/>
        </a:p>
      </dgm:t>
    </dgm:pt>
    <dgm:pt modelId="{EAAF4850-EA83-49B0-B9A4-2074DDBA1E01}" type="sibTrans" cxnId="{E5305CC3-CA7A-4A2C-A98E-3461C4B34102}">
      <dgm:prSet/>
      <dgm:spPr/>
      <dgm:t>
        <a:bodyPr/>
        <a:lstStyle/>
        <a:p>
          <a:endParaRPr lang="en-US"/>
        </a:p>
      </dgm:t>
    </dgm:pt>
    <dgm:pt modelId="{2FC1AEEB-E6FC-406F-9977-BF7B0C75373A}">
      <dgm:prSet phldrT="[Text]" custT="1"/>
      <dgm:spPr/>
      <dgm:t>
        <a:bodyPr/>
        <a:lstStyle/>
        <a:p>
          <a:r>
            <a:rPr lang="en-US" sz="2000" dirty="0"/>
            <a:t>To investigate and quantify claim payable</a:t>
          </a:r>
        </a:p>
      </dgm:t>
    </dgm:pt>
    <dgm:pt modelId="{862A4A86-1C56-4569-BCD4-015E1D8678EC}" type="parTrans" cxnId="{287944A4-5F2B-4280-BEF4-DF8C7647372C}">
      <dgm:prSet/>
      <dgm:spPr/>
      <dgm:t>
        <a:bodyPr/>
        <a:lstStyle/>
        <a:p>
          <a:endParaRPr lang="en-US"/>
        </a:p>
      </dgm:t>
    </dgm:pt>
    <dgm:pt modelId="{BD35CE53-F83E-4FE4-8D40-C0570E361749}" type="sibTrans" cxnId="{287944A4-5F2B-4280-BEF4-DF8C7647372C}">
      <dgm:prSet/>
      <dgm:spPr/>
      <dgm:t>
        <a:bodyPr/>
        <a:lstStyle/>
        <a:p>
          <a:endParaRPr lang="en-US"/>
        </a:p>
      </dgm:t>
    </dgm:pt>
    <dgm:pt modelId="{C4A37010-B0F6-4B4C-A778-CD7248F81A0E}">
      <dgm:prSet phldrT="[Text]" custT="1"/>
      <dgm:spPr/>
      <dgm:t>
        <a:bodyPr/>
        <a:lstStyle/>
        <a:p>
          <a:r>
            <a:rPr lang="en-US" sz="1600" dirty="0"/>
            <a:t>Location</a:t>
          </a:r>
        </a:p>
      </dgm:t>
    </dgm:pt>
    <dgm:pt modelId="{DBAA4161-4BF2-4B1E-867A-32BDB6FA8E40}" type="parTrans" cxnId="{9401491E-6B23-49D8-8BEA-30AB22542E86}">
      <dgm:prSet/>
      <dgm:spPr/>
      <dgm:t>
        <a:bodyPr/>
        <a:lstStyle/>
        <a:p>
          <a:endParaRPr lang="en-US"/>
        </a:p>
      </dgm:t>
    </dgm:pt>
    <dgm:pt modelId="{F3BF80F9-328D-40D4-95B9-056D4FB20167}" type="sibTrans" cxnId="{9401491E-6B23-49D8-8BEA-30AB22542E86}">
      <dgm:prSet/>
      <dgm:spPr/>
      <dgm:t>
        <a:bodyPr/>
        <a:lstStyle/>
        <a:p>
          <a:endParaRPr lang="en-US"/>
        </a:p>
      </dgm:t>
    </dgm:pt>
    <dgm:pt modelId="{30D8C591-27D2-4D35-9922-B0128D52ED39}">
      <dgm:prSet phldrT="[Text]" custT="1"/>
      <dgm:spPr/>
      <dgm:t>
        <a:bodyPr/>
        <a:lstStyle/>
        <a:p>
          <a:r>
            <a:rPr lang="en-US" sz="1600" dirty="0"/>
            <a:t>Expertise</a:t>
          </a:r>
        </a:p>
      </dgm:t>
    </dgm:pt>
    <dgm:pt modelId="{5ABF8118-1982-47E3-8209-025C2DC1D303}" type="parTrans" cxnId="{2A99B8E1-A89D-4120-9BF7-C7320DD2B043}">
      <dgm:prSet/>
      <dgm:spPr/>
      <dgm:t>
        <a:bodyPr/>
        <a:lstStyle/>
        <a:p>
          <a:endParaRPr lang="en-US"/>
        </a:p>
      </dgm:t>
    </dgm:pt>
    <dgm:pt modelId="{450A51BE-E2D5-4491-AD5B-D19FDB1B179F}" type="sibTrans" cxnId="{2A99B8E1-A89D-4120-9BF7-C7320DD2B043}">
      <dgm:prSet/>
      <dgm:spPr/>
      <dgm:t>
        <a:bodyPr/>
        <a:lstStyle/>
        <a:p>
          <a:endParaRPr lang="en-US"/>
        </a:p>
      </dgm:t>
    </dgm:pt>
    <dgm:pt modelId="{9EB1AF10-4A95-418D-8F4F-F88DC4AA9744}">
      <dgm:prSet phldrT="[Text]" custT="1"/>
      <dgm:spPr/>
      <dgm:t>
        <a:bodyPr/>
        <a:lstStyle/>
        <a:p>
          <a:r>
            <a:rPr lang="en-US" sz="1600" dirty="0"/>
            <a:t> Impartial</a:t>
          </a:r>
        </a:p>
      </dgm:t>
    </dgm:pt>
    <dgm:pt modelId="{B979BF39-D91A-469A-827F-EDC4B78C0543}" type="parTrans" cxnId="{FE12504C-E902-473A-A653-BB3FE28B7850}">
      <dgm:prSet/>
      <dgm:spPr/>
      <dgm:t>
        <a:bodyPr/>
        <a:lstStyle/>
        <a:p>
          <a:endParaRPr lang="en-US"/>
        </a:p>
      </dgm:t>
    </dgm:pt>
    <dgm:pt modelId="{4B67556B-219D-439E-8D4B-564C07792191}" type="sibTrans" cxnId="{FE12504C-E902-473A-A653-BB3FE28B7850}">
      <dgm:prSet/>
      <dgm:spPr/>
      <dgm:t>
        <a:bodyPr/>
        <a:lstStyle/>
        <a:p>
          <a:endParaRPr lang="en-US"/>
        </a:p>
      </dgm:t>
    </dgm:pt>
    <dgm:pt modelId="{E0EADE7E-D3FB-45F8-9E24-15F78C597F3D}">
      <dgm:prSet phldrT="[Text]" custT="1"/>
      <dgm:spPr/>
      <dgm:t>
        <a:bodyPr/>
        <a:lstStyle/>
        <a:p>
          <a:r>
            <a:rPr lang="en-US" sz="2000" dirty="0"/>
            <a:t>Physical survey of large risks to help underwriter</a:t>
          </a:r>
        </a:p>
      </dgm:t>
    </dgm:pt>
    <dgm:pt modelId="{11A550A6-6A15-4FFF-9D1D-CF787A7D0CD9}" type="parTrans" cxnId="{A6D22163-ACD3-46FF-8492-C4AFB2C14338}">
      <dgm:prSet/>
      <dgm:spPr/>
      <dgm:t>
        <a:bodyPr/>
        <a:lstStyle/>
        <a:p>
          <a:endParaRPr lang="en-US"/>
        </a:p>
      </dgm:t>
    </dgm:pt>
    <dgm:pt modelId="{602AFA7B-B063-4DA2-AA88-616F0FF23ADE}" type="sibTrans" cxnId="{A6D22163-ACD3-46FF-8492-C4AFB2C14338}">
      <dgm:prSet/>
      <dgm:spPr/>
      <dgm:t>
        <a:bodyPr/>
        <a:lstStyle/>
        <a:p>
          <a:endParaRPr lang="en-US"/>
        </a:p>
      </dgm:t>
    </dgm:pt>
    <dgm:pt modelId="{CE85F681-0E28-4B46-B0A7-B2C0DF2F6CE5}">
      <dgm:prSet phldrT="[Text]" custT="1"/>
      <dgm:spPr/>
      <dgm:t>
        <a:bodyPr/>
        <a:lstStyle/>
        <a:p>
          <a:r>
            <a:rPr lang="en-US" sz="1800" dirty="0"/>
            <a:t>Value</a:t>
          </a:r>
        </a:p>
      </dgm:t>
    </dgm:pt>
    <dgm:pt modelId="{07054B69-50B5-478C-818E-923292FCCE55}" type="parTrans" cxnId="{72A672DC-B8FF-42B4-81C6-7838C1A8FFF5}">
      <dgm:prSet/>
      <dgm:spPr/>
      <dgm:t>
        <a:bodyPr/>
        <a:lstStyle/>
        <a:p>
          <a:endParaRPr lang="en-US"/>
        </a:p>
      </dgm:t>
    </dgm:pt>
    <dgm:pt modelId="{075658B7-6084-4D08-B06A-87BDBB319FE9}" type="sibTrans" cxnId="{72A672DC-B8FF-42B4-81C6-7838C1A8FFF5}">
      <dgm:prSet/>
      <dgm:spPr/>
      <dgm:t>
        <a:bodyPr/>
        <a:lstStyle/>
        <a:p>
          <a:endParaRPr lang="en-US"/>
        </a:p>
      </dgm:t>
    </dgm:pt>
    <dgm:pt modelId="{1FCFBA41-638A-453F-8F38-D07A17B312F6}">
      <dgm:prSet phldrT="[Text]" custT="1"/>
      <dgm:spPr/>
      <dgm:t>
        <a:bodyPr/>
        <a:lstStyle/>
        <a:p>
          <a:r>
            <a:rPr lang="en-US" sz="1800" dirty="0"/>
            <a:t>Loss control measures</a:t>
          </a:r>
        </a:p>
      </dgm:t>
    </dgm:pt>
    <dgm:pt modelId="{1D6AE891-72A5-44EC-A6AB-8F783EBCB055}" type="sibTrans" cxnId="{E658D373-FB9B-4961-8A79-512641E7FDE6}">
      <dgm:prSet/>
      <dgm:spPr/>
      <dgm:t>
        <a:bodyPr/>
        <a:lstStyle/>
        <a:p>
          <a:endParaRPr lang="en-US"/>
        </a:p>
      </dgm:t>
    </dgm:pt>
    <dgm:pt modelId="{40A9A804-1ADC-4C3F-A210-768F9677D1A6}" type="parTrans" cxnId="{E658D373-FB9B-4961-8A79-512641E7FDE6}">
      <dgm:prSet/>
      <dgm:spPr/>
      <dgm:t>
        <a:bodyPr/>
        <a:lstStyle/>
        <a:p>
          <a:endParaRPr lang="en-US"/>
        </a:p>
      </dgm:t>
    </dgm:pt>
    <dgm:pt modelId="{38E706DA-0A69-4F16-89D7-AB482422C585}">
      <dgm:prSet phldrT="[Text]" custT="1"/>
      <dgm:spPr/>
      <dgm:t>
        <a:bodyPr/>
        <a:lstStyle/>
        <a:p>
          <a:r>
            <a:rPr lang="en-US" sz="1800" dirty="0"/>
            <a:t>Loss exposures</a:t>
          </a:r>
        </a:p>
      </dgm:t>
    </dgm:pt>
    <dgm:pt modelId="{D3B4FBB4-FC0D-4200-97AD-648BA59427D7}" type="sibTrans" cxnId="{68D13764-A571-4EA4-A5F8-57D88922669B}">
      <dgm:prSet/>
      <dgm:spPr/>
      <dgm:t>
        <a:bodyPr/>
        <a:lstStyle/>
        <a:p>
          <a:endParaRPr lang="en-US"/>
        </a:p>
      </dgm:t>
    </dgm:pt>
    <dgm:pt modelId="{601A0A4C-0666-44AB-81C2-1D35BB641891}" type="parTrans" cxnId="{68D13764-A571-4EA4-A5F8-57D88922669B}">
      <dgm:prSet/>
      <dgm:spPr/>
      <dgm:t>
        <a:bodyPr/>
        <a:lstStyle/>
        <a:p>
          <a:endParaRPr lang="en-US"/>
        </a:p>
      </dgm:t>
    </dgm:pt>
    <dgm:pt modelId="{432282A8-CDA5-4539-8E5A-E701FFD5017B}">
      <dgm:prSet phldrT="[Text]" custT="1"/>
      <dgm:spPr/>
      <dgm:t>
        <a:bodyPr/>
        <a:lstStyle/>
        <a:p>
          <a:r>
            <a:rPr lang="en-US" sz="2000" dirty="0"/>
            <a:t>Help identify</a:t>
          </a:r>
        </a:p>
      </dgm:t>
    </dgm:pt>
    <dgm:pt modelId="{F1127627-5204-4A08-8B78-F7556E693F4F}" type="parTrans" cxnId="{612BCBC1-5964-47C2-99CB-6062A03B3ADF}">
      <dgm:prSet/>
      <dgm:spPr/>
      <dgm:t>
        <a:bodyPr/>
        <a:lstStyle/>
        <a:p>
          <a:endParaRPr lang="en-US"/>
        </a:p>
      </dgm:t>
    </dgm:pt>
    <dgm:pt modelId="{053438D7-2999-40C2-ADA0-0AF8237B1E25}" type="sibTrans" cxnId="{612BCBC1-5964-47C2-99CB-6062A03B3ADF}">
      <dgm:prSet/>
      <dgm:spPr/>
      <dgm:t>
        <a:bodyPr/>
        <a:lstStyle/>
        <a:p>
          <a:endParaRPr lang="en-US"/>
        </a:p>
      </dgm:t>
    </dgm:pt>
    <dgm:pt modelId="{6FD3DB1F-E039-411B-82CC-D43BD583BA7A}">
      <dgm:prSet phldrT="[Text]" custT="1"/>
      <dgm:spPr/>
      <dgm:t>
        <a:bodyPr/>
        <a:lstStyle/>
        <a:p>
          <a:r>
            <a:rPr lang="en-US" sz="2000" dirty="0"/>
            <a:t>Verify information submitted by prospect</a:t>
          </a:r>
        </a:p>
      </dgm:t>
    </dgm:pt>
    <dgm:pt modelId="{8D2CEB37-88A2-4ECE-B6E5-17F506D044C3}" type="parTrans" cxnId="{89D6AB30-833F-47B0-94CD-43A062DECC52}">
      <dgm:prSet/>
      <dgm:spPr/>
      <dgm:t>
        <a:bodyPr/>
        <a:lstStyle/>
        <a:p>
          <a:endParaRPr lang="en-US"/>
        </a:p>
      </dgm:t>
    </dgm:pt>
    <dgm:pt modelId="{1E8F4E06-01F6-42A6-BA37-67E903CD8B07}" type="sibTrans" cxnId="{89D6AB30-833F-47B0-94CD-43A062DECC52}">
      <dgm:prSet/>
      <dgm:spPr/>
      <dgm:t>
        <a:bodyPr/>
        <a:lstStyle/>
        <a:p>
          <a:endParaRPr lang="en-US"/>
        </a:p>
      </dgm:t>
    </dgm:pt>
    <dgm:pt modelId="{9E2231DA-8BAD-4C26-BC44-2E687725E8B4}">
      <dgm:prSet phldrT="[Text]" custT="1"/>
      <dgm:spPr/>
      <dgm:t>
        <a:bodyPr/>
        <a:lstStyle/>
        <a:p>
          <a:r>
            <a:rPr lang="en-US" sz="2000" dirty="0"/>
            <a:t>Third party professionals</a:t>
          </a:r>
        </a:p>
      </dgm:t>
    </dgm:pt>
    <dgm:pt modelId="{B3E6FFE7-AABF-4A9A-BB90-423208061B39}" type="parTrans" cxnId="{A6F8E6BF-AB81-4C50-AA62-5A8419B2E657}">
      <dgm:prSet/>
      <dgm:spPr/>
      <dgm:t>
        <a:bodyPr/>
        <a:lstStyle/>
        <a:p>
          <a:endParaRPr lang="en-US"/>
        </a:p>
      </dgm:t>
    </dgm:pt>
    <dgm:pt modelId="{51A1D5F7-5898-44B3-A6E8-C7A1E1CCCE98}" type="sibTrans" cxnId="{A6F8E6BF-AB81-4C50-AA62-5A8419B2E657}">
      <dgm:prSet/>
      <dgm:spPr/>
      <dgm:t>
        <a:bodyPr/>
        <a:lstStyle/>
        <a:p>
          <a:endParaRPr lang="en-US"/>
        </a:p>
      </dgm:t>
    </dgm:pt>
    <dgm:pt modelId="{69402502-F113-4F63-9AB1-36B6E13E83B8}" type="pres">
      <dgm:prSet presAssocID="{0B19C507-64F5-4027-BF41-686BBD91F65F}" presName="Name0" presStyleCnt="0">
        <dgm:presLayoutVars>
          <dgm:dir/>
          <dgm:animLvl val="lvl"/>
          <dgm:resizeHandles val="exact"/>
        </dgm:presLayoutVars>
      </dgm:prSet>
      <dgm:spPr/>
    </dgm:pt>
    <dgm:pt modelId="{38F2F55F-E3ED-43ED-BC3E-5372C48965B4}" type="pres">
      <dgm:prSet presAssocID="{DCB4061B-C0F1-4B37-BA2A-9F3BDC244B59}" presName="composite" presStyleCnt="0"/>
      <dgm:spPr/>
    </dgm:pt>
    <dgm:pt modelId="{8735574A-6A50-412D-AFE6-7FD2A0AA4451}" type="pres">
      <dgm:prSet presAssocID="{DCB4061B-C0F1-4B37-BA2A-9F3BDC244B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F64EEA-FCA9-4652-A0F8-17C61E081428}" type="pres">
      <dgm:prSet presAssocID="{DCB4061B-C0F1-4B37-BA2A-9F3BDC244B59}" presName="desTx" presStyleLbl="alignAccFollowNode1" presStyleIdx="0" presStyleCnt="3">
        <dgm:presLayoutVars>
          <dgm:bulletEnabled val="1"/>
        </dgm:presLayoutVars>
      </dgm:prSet>
      <dgm:spPr/>
    </dgm:pt>
    <dgm:pt modelId="{14AEAFE9-13A3-4466-A8E8-54DAA4D86884}" type="pres">
      <dgm:prSet presAssocID="{0CE9FC1A-EE5B-44B7-9737-91C87E6BF6F4}" presName="space" presStyleCnt="0"/>
      <dgm:spPr/>
    </dgm:pt>
    <dgm:pt modelId="{96B2E586-3F75-4031-B272-E05F22940A93}" type="pres">
      <dgm:prSet presAssocID="{0AFCFB8A-77EB-49C4-B00F-3A3B8BB4A57E}" presName="composite" presStyleCnt="0"/>
      <dgm:spPr/>
    </dgm:pt>
    <dgm:pt modelId="{56753986-E96D-4D9C-BD40-2556CB2BE54F}" type="pres">
      <dgm:prSet presAssocID="{0AFCFB8A-77EB-49C4-B00F-3A3B8BB4A57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7802B66-D062-48AA-8984-E8101178AC5D}" type="pres">
      <dgm:prSet presAssocID="{0AFCFB8A-77EB-49C4-B00F-3A3B8BB4A57E}" presName="desTx" presStyleLbl="alignAccFollowNode1" presStyleIdx="1" presStyleCnt="3">
        <dgm:presLayoutVars>
          <dgm:bulletEnabled val="1"/>
        </dgm:presLayoutVars>
      </dgm:prSet>
      <dgm:spPr/>
    </dgm:pt>
    <dgm:pt modelId="{F2FB0343-436B-47D1-B8D6-4C640F535123}" type="pres">
      <dgm:prSet presAssocID="{B8001606-9F25-4181-A231-E5877EB86597}" presName="space" presStyleCnt="0"/>
      <dgm:spPr/>
    </dgm:pt>
    <dgm:pt modelId="{3A41C0CC-BE53-4480-AEE9-3F28DB38127D}" type="pres">
      <dgm:prSet presAssocID="{679CFD58-D0E3-420A-BB2A-B14197074443}" presName="composite" presStyleCnt="0"/>
      <dgm:spPr/>
    </dgm:pt>
    <dgm:pt modelId="{106D084B-038D-4948-8B63-57E014F953E8}" type="pres">
      <dgm:prSet presAssocID="{679CFD58-D0E3-420A-BB2A-B1419707444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1BE2539-B12C-4F59-BA0A-7F9BC892EC79}" type="pres">
      <dgm:prSet presAssocID="{679CFD58-D0E3-420A-BB2A-B1419707444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AA3B703-CCA9-4271-B9CF-B5139171652E}" type="presOf" srcId="{246BF07E-9B85-4B2D-9A75-DC825F9A9C8E}" destId="{EFF64EEA-FCA9-4652-A0F8-17C61E081428}" srcOrd="0" destOrd="1" presId="urn:microsoft.com/office/officeart/2005/8/layout/hList1"/>
    <dgm:cxn modelId="{5D543007-78D0-4E33-93F6-6A1924255510}" type="presOf" srcId="{2FC1AEEB-E6FC-406F-9977-BF7B0C75373A}" destId="{EFF64EEA-FCA9-4652-A0F8-17C61E081428}" srcOrd="0" destOrd="2" presId="urn:microsoft.com/office/officeart/2005/8/layout/hList1"/>
    <dgm:cxn modelId="{9401491E-6B23-49D8-8BEA-30AB22542E86}" srcId="{DCB4061B-C0F1-4B37-BA2A-9F3BDC244B59}" destId="{C4A37010-B0F6-4B4C-A778-CD7248F81A0E}" srcOrd="3" destOrd="0" parTransId="{DBAA4161-4BF2-4B1E-867A-32BDB6FA8E40}" sibTransId="{F3BF80F9-328D-40D4-95B9-056D4FB20167}"/>
    <dgm:cxn modelId="{A220AE1F-1CE0-4278-93CE-7535829CA64B}" srcId="{0AFCFB8A-77EB-49C4-B00F-3A3B8BB4A57E}" destId="{29A4DAAD-5CC1-4767-BDAA-9B83AD3C80E3}" srcOrd="0" destOrd="0" parTransId="{95567759-43F2-48BD-95A6-70CCB5388821}" sibTransId="{91C6CB48-487C-42B5-84F8-8DCDA8187FD2}"/>
    <dgm:cxn modelId="{3C58EF2B-ACA4-49E1-B7F3-97B135646BFE}" type="presOf" srcId="{9EB1AF10-4A95-418D-8F4F-F88DC4AA9744}" destId="{EFF64EEA-FCA9-4652-A0F8-17C61E081428}" srcOrd="0" destOrd="5" presId="urn:microsoft.com/office/officeart/2005/8/layout/hList1"/>
    <dgm:cxn modelId="{FF94F62E-B26A-4737-977D-D977A4B6CB0B}" type="presOf" srcId="{679CFD58-D0E3-420A-BB2A-B14197074443}" destId="{106D084B-038D-4948-8B63-57E014F953E8}" srcOrd="0" destOrd="0" presId="urn:microsoft.com/office/officeart/2005/8/layout/hList1"/>
    <dgm:cxn modelId="{89D6AB30-833F-47B0-94CD-43A062DECC52}" srcId="{679CFD58-D0E3-420A-BB2A-B14197074443}" destId="{6FD3DB1F-E039-411B-82CC-D43BD583BA7A}" srcOrd="3" destOrd="0" parTransId="{8D2CEB37-88A2-4ECE-B6E5-17F506D044C3}" sibTransId="{1E8F4E06-01F6-42A6-BA37-67E903CD8B07}"/>
    <dgm:cxn modelId="{BB49F830-8D4A-4992-969A-D084B808CBD3}" type="presOf" srcId="{C4A37010-B0F6-4B4C-A778-CD7248F81A0E}" destId="{EFF64EEA-FCA9-4652-A0F8-17C61E081428}" srcOrd="0" destOrd="3" presId="urn:microsoft.com/office/officeart/2005/8/layout/hList1"/>
    <dgm:cxn modelId="{B29B543F-A84E-4558-85C4-6737E5CA685F}" type="presOf" srcId="{E5250D3E-4BE9-4E37-838D-79C987E21310}" destId="{31BE2539-B12C-4F59-BA0A-7F9BC892EC79}" srcOrd="0" destOrd="1" presId="urn:microsoft.com/office/officeart/2005/8/layout/hList1"/>
    <dgm:cxn modelId="{3A491A60-EA8B-4D73-BE1B-968C8CFF6586}" type="presOf" srcId="{20F813CA-6B3E-422D-8F21-D7F0768B54C9}" destId="{31BE2539-B12C-4F59-BA0A-7F9BC892EC79}" srcOrd="0" destOrd="2" presId="urn:microsoft.com/office/officeart/2005/8/layout/hList1"/>
    <dgm:cxn modelId="{DC23B860-0C71-464A-AA92-909459FAF294}" type="presOf" srcId="{DCB4061B-C0F1-4B37-BA2A-9F3BDC244B59}" destId="{8735574A-6A50-412D-AFE6-7FD2A0AA4451}" srcOrd="0" destOrd="0" presId="urn:microsoft.com/office/officeart/2005/8/layout/hList1"/>
    <dgm:cxn modelId="{8018DD62-D151-4732-8323-A2A0764CE27B}" type="presOf" srcId="{432282A8-CDA5-4539-8E5A-E701FFD5017B}" destId="{77802B66-D062-48AA-8984-E8101178AC5D}" srcOrd="0" destOrd="3" presId="urn:microsoft.com/office/officeart/2005/8/layout/hList1"/>
    <dgm:cxn modelId="{A6D22163-ACD3-46FF-8492-C4AFB2C14338}" srcId="{0AFCFB8A-77EB-49C4-B00F-3A3B8BB4A57E}" destId="{E0EADE7E-D3FB-45F8-9E24-15F78C597F3D}" srcOrd="2" destOrd="0" parTransId="{11A550A6-6A15-4FFF-9D1D-CF787A7D0CD9}" sibTransId="{602AFA7B-B063-4DA2-AA88-616F0FF23ADE}"/>
    <dgm:cxn modelId="{68D13764-A571-4EA4-A5F8-57D88922669B}" srcId="{432282A8-CDA5-4539-8E5A-E701FFD5017B}" destId="{38E706DA-0A69-4F16-89D7-AB482422C585}" srcOrd="1" destOrd="0" parTransId="{601A0A4C-0666-44AB-81C2-1D35BB641891}" sibTransId="{D3B4FBB4-FC0D-4200-97AD-648BA59427D7}"/>
    <dgm:cxn modelId="{6AFE9046-7F5C-41A5-9591-309912498CCE}" srcId="{DCB4061B-C0F1-4B37-BA2A-9F3BDC244B59}" destId="{38286547-9EBD-4596-AB3C-E1C512E2F3F8}" srcOrd="0" destOrd="0" parTransId="{997C0651-414C-444F-8021-4F9BA404AD41}" sibTransId="{FACF24CA-30D2-47B8-8159-B146A7000CD4}"/>
    <dgm:cxn modelId="{FE12504C-E902-473A-A653-BB3FE28B7850}" srcId="{DCB4061B-C0F1-4B37-BA2A-9F3BDC244B59}" destId="{9EB1AF10-4A95-418D-8F4F-F88DC4AA9744}" srcOrd="5" destOrd="0" parTransId="{B979BF39-D91A-469A-827F-EDC4B78C0543}" sibTransId="{4B67556B-219D-439E-8D4B-564C07792191}"/>
    <dgm:cxn modelId="{0C58AD6D-CD42-4A42-91DA-6A71F8AFFED4}" type="presOf" srcId="{E0EADE7E-D3FB-45F8-9E24-15F78C597F3D}" destId="{77802B66-D062-48AA-8984-E8101178AC5D}" srcOrd="0" destOrd="2" presId="urn:microsoft.com/office/officeart/2005/8/layout/hList1"/>
    <dgm:cxn modelId="{E658D373-FB9B-4961-8A79-512641E7FDE6}" srcId="{432282A8-CDA5-4539-8E5A-E701FFD5017B}" destId="{1FCFBA41-638A-453F-8F38-D07A17B312F6}" srcOrd="2" destOrd="0" parTransId="{40A9A804-1ADC-4C3F-A210-768F9677D1A6}" sibTransId="{1D6AE891-72A5-44EC-A6AB-8F783EBCB055}"/>
    <dgm:cxn modelId="{ED748A74-9D17-4559-BF65-3CF7362C6B52}" srcId="{0B19C507-64F5-4027-BF41-686BBD91F65F}" destId="{679CFD58-D0E3-420A-BB2A-B14197074443}" srcOrd="2" destOrd="0" parTransId="{F6A6DC1A-9468-4AAA-BA41-7C9B43F191CE}" sibTransId="{3935EF2B-ECC8-4E61-B415-8621386CF4BC}"/>
    <dgm:cxn modelId="{6AB0ED78-5D01-45A6-A69E-EE30F83C7476}" type="presOf" srcId="{29A4DAAD-5CC1-4767-BDAA-9B83AD3C80E3}" destId="{77802B66-D062-48AA-8984-E8101178AC5D}" srcOrd="0" destOrd="0" presId="urn:microsoft.com/office/officeart/2005/8/layout/hList1"/>
    <dgm:cxn modelId="{D648397C-1893-4A76-B5A0-718AE5BF2735}" type="presOf" srcId="{38E706DA-0A69-4F16-89D7-AB482422C585}" destId="{77802B66-D062-48AA-8984-E8101178AC5D}" srcOrd="0" destOrd="5" presId="urn:microsoft.com/office/officeart/2005/8/layout/hList1"/>
    <dgm:cxn modelId="{E321F484-2598-4971-BB61-F6DCD3242A06}" type="presOf" srcId="{8D3C7D23-B5A0-42E9-9A87-17C48AB54C35}" destId="{EFF64EEA-FCA9-4652-A0F8-17C61E081428}" srcOrd="0" destOrd="6" presId="urn:microsoft.com/office/officeart/2005/8/layout/hList1"/>
    <dgm:cxn modelId="{66DA8286-CC5F-4EF9-AF92-6CB3CADED23B}" srcId="{0AFCFB8A-77EB-49C4-B00F-3A3B8BB4A57E}" destId="{6CF0FCAB-3A8E-452D-8788-A94898352469}" srcOrd="1" destOrd="0" parTransId="{461D3F11-4192-4CE8-85B4-AC1E89DD0845}" sibTransId="{3159EEA0-9F85-45B3-95BD-AEEA8DA57987}"/>
    <dgm:cxn modelId="{F305E38E-7BA6-4E5B-8278-7846EF90EFC5}" type="presOf" srcId="{0B19C507-64F5-4027-BF41-686BBD91F65F}" destId="{69402502-F113-4F63-9AB1-36B6E13E83B8}" srcOrd="0" destOrd="0" presId="urn:microsoft.com/office/officeart/2005/8/layout/hList1"/>
    <dgm:cxn modelId="{B93E0B91-F88C-4B8A-BFE8-222440E6C1AE}" srcId="{0B19C507-64F5-4027-BF41-686BBD91F65F}" destId="{0AFCFB8A-77EB-49C4-B00F-3A3B8BB4A57E}" srcOrd="1" destOrd="0" parTransId="{0360BE40-DBFB-40B6-A8E8-E01DF8EDB525}" sibTransId="{B8001606-9F25-4181-A231-E5877EB86597}"/>
    <dgm:cxn modelId="{66349391-7178-4F07-8F60-5D12EE50CAF8}" srcId="{679CFD58-D0E3-420A-BB2A-B14197074443}" destId="{E5250D3E-4BE9-4E37-838D-79C987E21310}" srcOrd="1" destOrd="0" parTransId="{878372C0-B922-4096-A515-9AD1C9A1EE1A}" sibTransId="{4ED49C6D-5194-4A44-8560-7C1B317F71FE}"/>
    <dgm:cxn modelId="{0C765A93-7CD8-4669-AC36-015F6782EFE9}" type="presOf" srcId="{1FCFBA41-638A-453F-8F38-D07A17B312F6}" destId="{77802B66-D062-48AA-8984-E8101178AC5D}" srcOrd="0" destOrd="6" presId="urn:microsoft.com/office/officeart/2005/8/layout/hList1"/>
    <dgm:cxn modelId="{E1F5C89C-CB42-48B6-BF20-B7DDC61B6241}" type="presOf" srcId="{6CF0FCAB-3A8E-452D-8788-A94898352469}" destId="{77802B66-D062-48AA-8984-E8101178AC5D}" srcOrd="0" destOrd="1" presId="urn:microsoft.com/office/officeart/2005/8/layout/hList1"/>
    <dgm:cxn modelId="{287944A4-5F2B-4280-BEF4-DF8C7647372C}" srcId="{DCB4061B-C0F1-4B37-BA2A-9F3BDC244B59}" destId="{2FC1AEEB-E6FC-406F-9977-BF7B0C75373A}" srcOrd="2" destOrd="0" parTransId="{862A4A86-1C56-4569-BCD4-015E1D8678EC}" sibTransId="{BD35CE53-F83E-4FE4-8D40-C0570E361749}"/>
    <dgm:cxn modelId="{3256B5A6-DF56-454C-A5D9-352CA2EBE8F2}" type="presOf" srcId="{30D8C591-27D2-4D35-9922-B0128D52ED39}" destId="{EFF64EEA-FCA9-4652-A0F8-17C61E081428}" srcOrd="0" destOrd="4" presId="urn:microsoft.com/office/officeart/2005/8/layout/hList1"/>
    <dgm:cxn modelId="{5BD5C6A8-C8ED-4AA6-B88F-DC0A6DB2F604}" srcId="{679CFD58-D0E3-420A-BB2A-B14197074443}" destId="{20F813CA-6B3E-422D-8F21-D7F0768B54C9}" srcOrd="2" destOrd="0" parTransId="{C8F8F783-F3BC-4BF3-BB92-7EF8F63075F9}" sibTransId="{B0EFFC76-87CB-4495-A3EA-B880CFC38EF5}"/>
    <dgm:cxn modelId="{E47B0EAC-06BE-4E79-A8BA-F803714066F7}" srcId="{0B19C507-64F5-4027-BF41-686BBD91F65F}" destId="{DCB4061B-C0F1-4B37-BA2A-9F3BDC244B59}" srcOrd="0" destOrd="0" parTransId="{23FCB687-3799-48F6-8FBF-3679F9B78FFA}" sibTransId="{0CE9FC1A-EE5B-44B7-9737-91C87E6BF6F4}"/>
    <dgm:cxn modelId="{A6F8E6BF-AB81-4C50-AA62-5A8419B2E657}" srcId="{679CFD58-D0E3-420A-BB2A-B14197074443}" destId="{9E2231DA-8BAD-4C26-BC44-2E687725E8B4}" srcOrd="0" destOrd="0" parTransId="{B3E6FFE7-AABF-4A9A-BB90-423208061B39}" sibTransId="{51A1D5F7-5898-44B3-A6E8-C7A1E1CCCE98}"/>
    <dgm:cxn modelId="{612BCBC1-5964-47C2-99CB-6062A03B3ADF}" srcId="{0AFCFB8A-77EB-49C4-B00F-3A3B8BB4A57E}" destId="{432282A8-CDA5-4539-8E5A-E701FFD5017B}" srcOrd="3" destOrd="0" parTransId="{F1127627-5204-4A08-8B78-F7556E693F4F}" sibTransId="{053438D7-2999-40C2-ADA0-0AF8237B1E25}"/>
    <dgm:cxn modelId="{E5305CC3-CA7A-4A2C-A98E-3461C4B34102}" srcId="{DCB4061B-C0F1-4B37-BA2A-9F3BDC244B59}" destId="{246BF07E-9B85-4B2D-9A75-DC825F9A9C8E}" srcOrd="1" destOrd="0" parTransId="{2C02F936-229F-4B6A-ACCF-0B52E327EBF8}" sibTransId="{EAAF4850-EA83-49B0-B9A4-2074DDBA1E01}"/>
    <dgm:cxn modelId="{ACBA0BC8-A99A-471D-AAB0-FA9230470623}" type="presOf" srcId="{CE85F681-0E28-4B46-B0A7-B2C0DF2F6CE5}" destId="{77802B66-D062-48AA-8984-E8101178AC5D}" srcOrd="0" destOrd="4" presId="urn:microsoft.com/office/officeart/2005/8/layout/hList1"/>
    <dgm:cxn modelId="{AC554FC9-5C46-426A-B3E7-CFC5104EFC2B}" type="presOf" srcId="{0AFCFB8A-77EB-49C4-B00F-3A3B8BB4A57E}" destId="{56753986-E96D-4D9C-BD40-2556CB2BE54F}" srcOrd="0" destOrd="0" presId="urn:microsoft.com/office/officeart/2005/8/layout/hList1"/>
    <dgm:cxn modelId="{72A672DC-B8FF-42B4-81C6-7838C1A8FFF5}" srcId="{432282A8-CDA5-4539-8E5A-E701FFD5017B}" destId="{CE85F681-0E28-4B46-B0A7-B2C0DF2F6CE5}" srcOrd="0" destOrd="0" parTransId="{07054B69-50B5-478C-818E-923292FCCE55}" sibTransId="{075658B7-6084-4D08-B06A-87BDBB319FE9}"/>
    <dgm:cxn modelId="{2A99B8E1-A89D-4120-9BF7-C7320DD2B043}" srcId="{DCB4061B-C0F1-4B37-BA2A-9F3BDC244B59}" destId="{30D8C591-27D2-4D35-9922-B0128D52ED39}" srcOrd="4" destOrd="0" parTransId="{5ABF8118-1982-47E3-8209-025C2DC1D303}" sibTransId="{450A51BE-E2D5-4491-AD5B-D19FDB1B179F}"/>
    <dgm:cxn modelId="{A19BF9E5-0573-42EB-B160-7172FD53E85C}" type="presOf" srcId="{38286547-9EBD-4596-AB3C-E1C512E2F3F8}" destId="{EFF64EEA-FCA9-4652-A0F8-17C61E081428}" srcOrd="0" destOrd="0" presId="urn:microsoft.com/office/officeart/2005/8/layout/hList1"/>
    <dgm:cxn modelId="{5F8C7CE7-843A-4D3B-B9DC-2359093AAFFB}" type="presOf" srcId="{6FD3DB1F-E039-411B-82CC-D43BD583BA7A}" destId="{31BE2539-B12C-4F59-BA0A-7F9BC892EC79}" srcOrd="0" destOrd="3" presId="urn:microsoft.com/office/officeart/2005/8/layout/hList1"/>
    <dgm:cxn modelId="{53EF64EA-BF1E-4604-A38A-ED5851F6989A}" srcId="{DCB4061B-C0F1-4B37-BA2A-9F3BDC244B59}" destId="{8D3C7D23-B5A0-42E9-9A87-17C48AB54C35}" srcOrd="6" destOrd="0" parTransId="{2C6DD6B6-E8CB-4841-A1F5-F4F9D1915CC4}" sibTransId="{7E79E2BA-015B-489F-A4C0-CB13716C73B8}"/>
    <dgm:cxn modelId="{FF3D65EA-DC5F-4469-BD6F-0479C9CFB5AE}" type="presOf" srcId="{9E2231DA-8BAD-4C26-BC44-2E687725E8B4}" destId="{31BE2539-B12C-4F59-BA0A-7F9BC892EC79}" srcOrd="0" destOrd="0" presId="urn:microsoft.com/office/officeart/2005/8/layout/hList1"/>
    <dgm:cxn modelId="{6289B464-B436-4CD7-8238-45A7B76624B0}" type="presParOf" srcId="{69402502-F113-4F63-9AB1-36B6E13E83B8}" destId="{38F2F55F-E3ED-43ED-BC3E-5372C48965B4}" srcOrd="0" destOrd="0" presId="urn:microsoft.com/office/officeart/2005/8/layout/hList1"/>
    <dgm:cxn modelId="{BEF31825-4555-44E6-BC1E-FFA3F9F0201D}" type="presParOf" srcId="{38F2F55F-E3ED-43ED-BC3E-5372C48965B4}" destId="{8735574A-6A50-412D-AFE6-7FD2A0AA4451}" srcOrd="0" destOrd="0" presId="urn:microsoft.com/office/officeart/2005/8/layout/hList1"/>
    <dgm:cxn modelId="{5163F8BB-C011-4CBC-80E1-98DC77164946}" type="presParOf" srcId="{38F2F55F-E3ED-43ED-BC3E-5372C48965B4}" destId="{EFF64EEA-FCA9-4652-A0F8-17C61E081428}" srcOrd="1" destOrd="0" presId="urn:microsoft.com/office/officeart/2005/8/layout/hList1"/>
    <dgm:cxn modelId="{FC7DF9C3-392D-4BEE-BAD9-C1C07B671460}" type="presParOf" srcId="{69402502-F113-4F63-9AB1-36B6E13E83B8}" destId="{14AEAFE9-13A3-4466-A8E8-54DAA4D86884}" srcOrd="1" destOrd="0" presId="urn:microsoft.com/office/officeart/2005/8/layout/hList1"/>
    <dgm:cxn modelId="{3F139163-F593-49C4-B659-B4EA3141CFFE}" type="presParOf" srcId="{69402502-F113-4F63-9AB1-36B6E13E83B8}" destId="{96B2E586-3F75-4031-B272-E05F22940A93}" srcOrd="2" destOrd="0" presId="urn:microsoft.com/office/officeart/2005/8/layout/hList1"/>
    <dgm:cxn modelId="{A7D554D5-23FF-48ED-A101-C892914DDC69}" type="presParOf" srcId="{96B2E586-3F75-4031-B272-E05F22940A93}" destId="{56753986-E96D-4D9C-BD40-2556CB2BE54F}" srcOrd="0" destOrd="0" presId="urn:microsoft.com/office/officeart/2005/8/layout/hList1"/>
    <dgm:cxn modelId="{96BDC249-70C8-46D7-BA7E-5A09834145DA}" type="presParOf" srcId="{96B2E586-3F75-4031-B272-E05F22940A93}" destId="{77802B66-D062-48AA-8984-E8101178AC5D}" srcOrd="1" destOrd="0" presId="urn:microsoft.com/office/officeart/2005/8/layout/hList1"/>
    <dgm:cxn modelId="{4E11BDCA-AF2B-4E6B-AFB2-69E30103ABCD}" type="presParOf" srcId="{69402502-F113-4F63-9AB1-36B6E13E83B8}" destId="{F2FB0343-436B-47D1-B8D6-4C640F535123}" srcOrd="3" destOrd="0" presId="urn:microsoft.com/office/officeart/2005/8/layout/hList1"/>
    <dgm:cxn modelId="{9BD3B95F-B097-4294-91E2-477F532E996B}" type="presParOf" srcId="{69402502-F113-4F63-9AB1-36B6E13E83B8}" destId="{3A41C0CC-BE53-4480-AEE9-3F28DB38127D}" srcOrd="4" destOrd="0" presId="urn:microsoft.com/office/officeart/2005/8/layout/hList1"/>
    <dgm:cxn modelId="{7B19BD84-1429-4099-A83E-AF316825FD1F}" type="presParOf" srcId="{3A41C0CC-BE53-4480-AEE9-3F28DB38127D}" destId="{106D084B-038D-4948-8B63-57E014F953E8}" srcOrd="0" destOrd="0" presId="urn:microsoft.com/office/officeart/2005/8/layout/hList1"/>
    <dgm:cxn modelId="{30E717B4-6814-494C-BFCD-FC595D4D5C22}" type="presParOf" srcId="{3A41C0CC-BE53-4480-AEE9-3F28DB38127D}" destId="{31BE2539-B12C-4F59-BA0A-7F9BC892EC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A4C96-5A4B-4CC9-B533-53B2877A6530}">
      <dsp:nvSpPr>
        <dsp:cNvPr id="0" name=""/>
        <dsp:cNvSpPr/>
      </dsp:nvSpPr>
      <dsp:spPr>
        <a:xfrm>
          <a:off x="3774885" y="0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Insurance</a:t>
          </a:r>
        </a:p>
      </dsp:txBody>
      <dsp:txXfrm>
        <a:off x="3800058" y="25173"/>
        <a:ext cx="1238877" cy="809136"/>
      </dsp:txXfrm>
    </dsp:sp>
    <dsp:sp modelId="{C2654F22-82DA-4BE7-8109-61ABE3407024}">
      <dsp:nvSpPr>
        <dsp:cNvPr id="0" name=""/>
        <dsp:cNvSpPr/>
      </dsp:nvSpPr>
      <dsp:spPr>
        <a:xfrm>
          <a:off x="2321015" y="859482"/>
          <a:ext cx="2098482" cy="363286"/>
        </a:xfrm>
        <a:custGeom>
          <a:avLst/>
          <a:gdLst/>
          <a:ahLst/>
          <a:cxnLst/>
          <a:rect l="0" t="0" r="0" b="0"/>
          <a:pathLst>
            <a:path>
              <a:moveTo>
                <a:pt x="2098482" y="0"/>
              </a:moveTo>
              <a:lnTo>
                <a:pt x="2098482" y="181643"/>
              </a:lnTo>
              <a:lnTo>
                <a:pt x="0" y="181643"/>
              </a:lnTo>
              <a:lnTo>
                <a:pt x="0" y="36328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41D10-9D45-4216-8135-571858117AFF}">
      <dsp:nvSpPr>
        <dsp:cNvPr id="0" name=""/>
        <dsp:cNvSpPr/>
      </dsp:nvSpPr>
      <dsp:spPr>
        <a:xfrm>
          <a:off x="1676403" y="1222768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Life </a:t>
          </a:r>
        </a:p>
      </dsp:txBody>
      <dsp:txXfrm>
        <a:off x="1701576" y="1247941"/>
        <a:ext cx="1238877" cy="809136"/>
      </dsp:txXfrm>
    </dsp:sp>
    <dsp:sp modelId="{52917E0F-2743-4418-A976-6A2ACC154373}">
      <dsp:nvSpPr>
        <dsp:cNvPr id="0" name=""/>
        <dsp:cNvSpPr/>
      </dsp:nvSpPr>
      <dsp:spPr>
        <a:xfrm>
          <a:off x="1559006" y="2082250"/>
          <a:ext cx="762008" cy="356152"/>
        </a:xfrm>
        <a:custGeom>
          <a:avLst/>
          <a:gdLst/>
          <a:ahLst/>
          <a:cxnLst/>
          <a:rect l="0" t="0" r="0" b="0"/>
          <a:pathLst>
            <a:path>
              <a:moveTo>
                <a:pt x="762008" y="0"/>
              </a:moveTo>
              <a:lnTo>
                <a:pt x="762008" y="178076"/>
              </a:lnTo>
              <a:lnTo>
                <a:pt x="0" y="178076"/>
              </a:lnTo>
              <a:lnTo>
                <a:pt x="0" y="3561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8B3CB-F509-4D32-9BED-929268212F65}">
      <dsp:nvSpPr>
        <dsp:cNvPr id="0" name=""/>
        <dsp:cNvSpPr/>
      </dsp:nvSpPr>
      <dsp:spPr>
        <a:xfrm>
          <a:off x="914395" y="2438403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Pure Life</a:t>
          </a:r>
        </a:p>
      </dsp:txBody>
      <dsp:txXfrm>
        <a:off x="939568" y="2463576"/>
        <a:ext cx="1238877" cy="809136"/>
      </dsp:txXfrm>
    </dsp:sp>
    <dsp:sp modelId="{8F60F740-313C-4DBA-AEA4-B8238F3B39F7}">
      <dsp:nvSpPr>
        <dsp:cNvPr id="0" name=""/>
        <dsp:cNvSpPr/>
      </dsp:nvSpPr>
      <dsp:spPr>
        <a:xfrm>
          <a:off x="648518" y="3297885"/>
          <a:ext cx="910488" cy="311940"/>
        </a:xfrm>
        <a:custGeom>
          <a:avLst/>
          <a:gdLst/>
          <a:ahLst/>
          <a:cxnLst/>
          <a:rect l="0" t="0" r="0" b="0"/>
          <a:pathLst>
            <a:path>
              <a:moveTo>
                <a:pt x="910488" y="0"/>
              </a:moveTo>
              <a:lnTo>
                <a:pt x="910488" y="155970"/>
              </a:lnTo>
              <a:lnTo>
                <a:pt x="0" y="155970"/>
              </a:lnTo>
              <a:lnTo>
                <a:pt x="0" y="3119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5824A-4025-48A1-9ADB-7527614A40CB}">
      <dsp:nvSpPr>
        <dsp:cNvPr id="0" name=""/>
        <dsp:cNvSpPr/>
      </dsp:nvSpPr>
      <dsp:spPr>
        <a:xfrm>
          <a:off x="3906" y="3609826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Term Life</a:t>
          </a:r>
        </a:p>
      </dsp:txBody>
      <dsp:txXfrm>
        <a:off x="29079" y="3634999"/>
        <a:ext cx="1238877" cy="809136"/>
      </dsp:txXfrm>
    </dsp:sp>
    <dsp:sp modelId="{3FA5E714-D20A-418F-9695-ABA73EEF8FC6}">
      <dsp:nvSpPr>
        <dsp:cNvPr id="0" name=""/>
        <dsp:cNvSpPr/>
      </dsp:nvSpPr>
      <dsp:spPr>
        <a:xfrm>
          <a:off x="1559006" y="3297885"/>
          <a:ext cx="765502" cy="311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70"/>
              </a:lnTo>
              <a:lnTo>
                <a:pt x="765502" y="155970"/>
              </a:lnTo>
              <a:lnTo>
                <a:pt x="765502" y="3119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7036B-1B32-4C92-8010-C2AA7BDBD4F6}">
      <dsp:nvSpPr>
        <dsp:cNvPr id="0" name=""/>
        <dsp:cNvSpPr/>
      </dsp:nvSpPr>
      <dsp:spPr>
        <a:xfrm>
          <a:off x="1679897" y="3609826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Permanent Life</a:t>
          </a:r>
        </a:p>
      </dsp:txBody>
      <dsp:txXfrm>
        <a:off x="1705070" y="3634999"/>
        <a:ext cx="1238877" cy="809136"/>
      </dsp:txXfrm>
    </dsp:sp>
    <dsp:sp modelId="{B062956B-1C24-41E1-9563-2FD738B580FE}">
      <dsp:nvSpPr>
        <dsp:cNvPr id="0" name=""/>
        <dsp:cNvSpPr/>
      </dsp:nvSpPr>
      <dsp:spPr>
        <a:xfrm>
          <a:off x="2321015" y="2082250"/>
          <a:ext cx="841489" cy="32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49"/>
              </a:lnTo>
              <a:lnTo>
                <a:pt x="841489" y="162149"/>
              </a:lnTo>
              <a:lnTo>
                <a:pt x="841489" y="32429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5D140-F784-40A0-9A8F-7A3DA89DCCBF}">
      <dsp:nvSpPr>
        <dsp:cNvPr id="0" name=""/>
        <dsp:cNvSpPr/>
      </dsp:nvSpPr>
      <dsp:spPr>
        <a:xfrm>
          <a:off x="2517892" y="2406550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Annuities/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Pensions</a:t>
          </a:r>
        </a:p>
      </dsp:txBody>
      <dsp:txXfrm>
        <a:off x="2543065" y="2431723"/>
        <a:ext cx="1238877" cy="809136"/>
      </dsp:txXfrm>
    </dsp:sp>
    <dsp:sp modelId="{4805B597-213A-4CB4-B078-F082AC781797}">
      <dsp:nvSpPr>
        <dsp:cNvPr id="0" name=""/>
        <dsp:cNvSpPr/>
      </dsp:nvSpPr>
      <dsp:spPr>
        <a:xfrm>
          <a:off x="4419497" y="859482"/>
          <a:ext cx="2094988" cy="34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6"/>
              </a:lnTo>
              <a:lnTo>
                <a:pt x="2094988" y="171896"/>
              </a:lnTo>
              <a:lnTo>
                <a:pt x="2094988" y="3437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5EA5F-F260-4F34-B77E-1DEF4FFB9E0C}">
      <dsp:nvSpPr>
        <dsp:cNvPr id="0" name=""/>
        <dsp:cNvSpPr/>
      </dsp:nvSpPr>
      <dsp:spPr>
        <a:xfrm>
          <a:off x="5869874" y="1203275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General/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P&amp;C</a:t>
          </a:r>
        </a:p>
      </dsp:txBody>
      <dsp:txXfrm>
        <a:off x="5895047" y="1228448"/>
        <a:ext cx="1238877" cy="809136"/>
      </dsp:txXfrm>
    </dsp:sp>
    <dsp:sp modelId="{42366E9B-144B-418C-9AAC-D3B4428DB54B}">
      <dsp:nvSpPr>
        <dsp:cNvPr id="0" name=""/>
        <dsp:cNvSpPr/>
      </dsp:nvSpPr>
      <dsp:spPr>
        <a:xfrm>
          <a:off x="5676490" y="2062757"/>
          <a:ext cx="837995" cy="343792"/>
        </a:xfrm>
        <a:custGeom>
          <a:avLst/>
          <a:gdLst/>
          <a:ahLst/>
          <a:cxnLst/>
          <a:rect l="0" t="0" r="0" b="0"/>
          <a:pathLst>
            <a:path>
              <a:moveTo>
                <a:pt x="837995" y="0"/>
              </a:moveTo>
              <a:lnTo>
                <a:pt x="837995" y="171896"/>
              </a:lnTo>
              <a:lnTo>
                <a:pt x="0" y="171896"/>
              </a:lnTo>
              <a:lnTo>
                <a:pt x="0" y="3437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E9732-27AB-4C6F-A928-8B5BEF15DFB6}">
      <dsp:nvSpPr>
        <dsp:cNvPr id="0" name=""/>
        <dsp:cNvSpPr/>
      </dsp:nvSpPr>
      <dsp:spPr>
        <a:xfrm>
          <a:off x="5031878" y="2406550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Property </a:t>
          </a:r>
        </a:p>
      </dsp:txBody>
      <dsp:txXfrm>
        <a:off x="5057051" y="2431723"/>
        <a:ext cx="1238877" cy="809136"/>
      </dsp:txXfrm>
    </dsp:sp>
    <dsp:sp modelId="{B4CC268C-D39D-4CB1-B5B0-25C0A7ED27DF}">
      <dsp:nvSpPr>
        <dsp:cNvPr id="0" name=""/>
        <dsp:cNvSpPr/>
      </dsp:nvSpPr>
      <dsp:spPr>
        <a:xfrm>
          <a:off x="4838495" y="3266033"/>
          <a:ext cx="837995" cy="343792"/>
        </a:xfrm>
        <a:custGeom>
          <a:avLst/>
          <a:gdLst/>
          <a:ahLst/>
          <a:cxnLst/>
          <a:rect l="0" t="0" r="0" b="0"/>
          <a:pathLst>
            <a:path>
              <a:moveTo>
                <a:pt x="837995" y="0"/>
              </a:moveTo>
              <a:lnTo>
                <a:pt x="837995" y="171896"/>
              </a:lnTo>
              <a:lnTo>
                <a:pt x="0" y="171896"/>
              </a:lnTo>
              <a:lnTo>
                <a:pt x="0" y="3437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BE647-A8BD-4352-9D25-7925DCBDFDDD}">
      <dsp:nvSpPr>
        <dsp:cNvPr id="0" name=""/>
        <dsp:cNvSpPr/>
      </dsp:nvSpPr>
      <dsp:spPr>
        <a:xfrm>
          <a:off x="4193883" y="3609826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Real </a:t>
          </a:r>
        </a:p>
      </dsp:txBody>
      <dsp:txXfrm>
        <a:off x="4219056" y="3634999"/>
        <a:ext cx="1238877" cy="809136"/>
      </dsp:txXfrm>
    </dsp:sp>
    <dsp:sp modelId="{6975FAC3-9F77-4AEC-BB05-458E9F3D824A}">
      <dsp:nvSpPr>
        <dsp:cNvPr id="0" name=""/>
        <dsp:cNvSpPr/>
      </dsp:nvSpPr>
      <dsp:spPr>
        <a:xfrm>
          <a:off x="5676490" y="3266033"/>
          <a:ext cx="837995" cy="34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6"/>
              </a:lnTo>
              <a:lnTo>
                <a:pt x="837995" y="171896"/>
              </a:lnTo>
              <a:lnTo>
                <a:pt x="837995" y="3437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C01C7-B0CA-46B2-A89D-EB274CA9D52D}">
      <dsp:nvSpPr>
        <dsp:cNvPr id="0" name=""/>
        <dsp:cNvSpPr/>
      </dsp:nvSpPr>
      <dsp:spPr>
        <a:xfrm>
          <a:off x="5869874" y="3609826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Personal</a:t>
          </a:r>
        </a:p>
      </dsp:txBody>
      <dsp:txXfrm>
        <a:off x="5895047" y="3634999"/>
        <a:ext cx="1238877" cy="809136"/>
      </dsp:txXfrm>
    </dsp:sp>
    <dsp:sp modelId="{CD5E1339-4455-40CC-969D-AB8BA05B4D6C}">
      <dsp:nvSpPr>
        <dsp:cNvPr id="0" name=""/>
        <dsp:cNvSpPr/>
      </dsp:nvSpPr>
      <dsp:spPr>
        <a:xfrm>
          <a:off x="6514486" y="2062757"/>
          <a:ext cx="837995" cy="34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96"/>
              </a:lnTo>
              <a:lnTo>
                <a:pt x="837995" y="171896"/>
              </a:lnTo>
              <a:lnTo>
                <a:pt x="837995" y="3437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DDF2-5119-4D6F-B5DA-88F7D3260A51}">
      <dsp:nvSpPr>
        <dsp:cNvPr id="0" name=""/>
        <dsp:cNvSpPr/>
      </dsp:nvSpPr>
      <dsp:spPr>
        <a:xfrm>
          <a:off x="6707869" y="2406550"/>
          <a:ext cx="1289223" cy="8594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Casualty</a:t>
          </a:r>
        </a:p>
      </dsp:txBody>
      <dsp:txXfrm>
        <a:off x="6733042" y="2431723"/>
        <a:ext cx="1238877" cy="809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5574A-6A50-412D-AFE6-7FD2A0AA4451}">
      <dsp:nvSpPr>
        <dsp:cNvPr id="0" name=""/>
        <dsp:cNvSpPr/>
      </dsp:nvSpPr>
      <dsp:spPr>
        <a:xfrm>
          <a:off x="2571" y="402920"/>
          <a:ext cx="2507456" cy="974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Loss adjustors</a:t>
          </a:r>
        </a:p>
      </dsp:txBody>
      <dsp:txXfrm>
        <a:off x="2571" y="402920"/>
        <a:ext cx="2507456" cy="974809"/>
      </dsp:txXfrm>
    </dsp:sp>
    <dsp:sp modelId="{EFF64EEA-FCA9-4652-A0F8-17C61E081428}">
      <dsp:nvSpPr>
        <dsp:cNvPr id="0" name=""/>
        <dsp:cNvSpPr/>
      </dsp:nvSpPr>
      <dsp:spPr>
        <a:xfrm>
          <a:off x="2571" y="1377729"/>
          <a:ext cx="2507456" cy="370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Third party professionals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Mainly in P&amp;C industry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 investigate and quantify claim payable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Expertise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Impartial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Specialized in line of business</a:t>
          </a:r>
        </a:p>
      </dsp:txBody>
      <dsp:txXfrm>
        <a:off x="2571" y="1377729"/>
        <a:ext cx="2507456" cy="3705750"/>
      </dsp:txXfrm>
    </dsp:sp>
    <dsp:sp modelId="{56753986-E96D-4D9C-BD40-2556CB2BE54F}">
      <dsp:nvSpPr>
        <dsp:cNvPr id="0" name=""/>
        <dsp:cNvSpPr/>
      </dsp:nvSpPr>
      <dsp:spPr>
        <a:xfrm>
          <a:off x="2861071" y="402920"/>
          <a:ext cx="2507456" cy="974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Risk Control surveyors</a:t>
          </a:r>
        </a:p>
      </dsp:txBody>
      <dsp:txXfrm>
        <a:off x="2861071" y="402920"/>
        <a:ext cx="2507456" cy="974809"/>
      </dsp:txXfrm>
    </dsp:sp>
    <dsp:sp modelId="{77802B66-D062-48AA-8984-E8101178AC5D}">
      <dsp:nvSpPr>
        <dsp:cNvPr id="0" name=""/>
        <dsp:cNvSpPr/>
      </dsp:nvSpPr>
      <dsp:spPr>
        <a:xfrm>
          <a:off x="2861071" y="1377729"/>
          <a:ext cx="2507456" cy="370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Third party professionals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P&amp;C industry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Physical survey of large risks to help underwriter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Help identify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Value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Loss exposures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Loss control measures</a:t>
          </a:r>
        </a:p>
      </dsp:txBody>
      <dsp:txXfrm>
        <a:off x="2861071" y="1377729"/>
        <a:ext cx="2507456" cy="3705750"/>
      </dsp:txXfrm>
    </dsp:sp>
    <dsp:sp modelId="{106D084B-038D-4948-8B63-57E014F953E8}">
      <dsp:nvSpPr>
        <dsp:cNvPr id="0" name=""/>
        <dsp:cNvSpPr/>
      </dsp:nvSpPr>
      <dsp:spPr>
        <a:xfrm>
          <a:off x="5719571" y="402920"/>
          <a:ext cx="2507456" cy="974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Special investigators</a:t>
          </a:r>
        </a:p>
      </dsp:txBody>
      <dsp:txXfrm>
        <a:off x="5719571" y="402920"/>
        <a:ext cx="2507456" cy="974809"/>
      </dsp:txXfrm>
    </dsp:sp>
    <dsp:sp modelId="{31BE2539-B12C-4F59-BA0A-7F9BC892EC79}">
      <dsp:nvSpPr>
        <dsp:cNvPr id="0" name=""/>
        <dsp:cNvSpPr/>
      </dsp:nvSpPr>
      <dsp:spPr>
        <a:xfrm>
          <a:off x="5719571" y="1377729"/>
          <a:ext cx="2507456" cy="370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Third party professionals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Life and P&amp;C Industry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Investigate suspicious claims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Verify information submitted by prospect</a:t>
          </a:r>
        </a:p>
      </dsp:txBody>
      <dsp:txXfrm>
        <a:off x="5719571" y="1377729"/>
        <a:ext cx="2507456" cy="3705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009B5-CA8D-47A5-8755-AD0E7419C17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C1B1D-D84A-471C-89D6-3F60FCEB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segments of Insurance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400" y="1066801"/>
            <a:ext cx="8153400" cy="4953000"/>
          </a:xfrm>
          <a:ln w="9525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fld id="{10277155-9EE1-4F73-AE44-FD7ED9519630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0" y="1219201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95ECC-28CB-4941-BF83-C5F10349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Foundation Course – Introduction to Insurance</a:t>
            </a:r>
          </a:p>
        </p:txBody>
      </p:sp>
    </p:spTree>
    <p:extLst>
      <p:ext uri="{BB962C8B-B14F-4D97-AF65-F5344CB8AC3E}">
        <p14:creationId xmlns:p14="http://schemas.microsoft.com/office/powerpoint/2010/main" val="21714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of legal liability 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r>
                        <a:rPr lang="en-US" dirty="0"/>
                        <a:t>Relevant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cover  liability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/>
                        <a:t>Motor</a:t>
                      </a:r>
                      <a:r>
                        <a:rPr lang="en-US" baseline="0" dirty="0"/>
                        <a:t> vehicles 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,operation and maintenance of vehicles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/>
                        <a:t>Transporters</a:t>
                      </a:r>
                      <a:r>
                        <a:rPr lang="en-US" baseline="0" dirty="0"/>
                        <a:t> Liability 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Carriers like airlines , buses , lorries ,railways.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/>
                        <a:t>Professional Liability</a:t>
                      </a:r>
                      <a:r>
                        <a:rPr lang="en-US" baseline="0" dirty="0"/>
                        <a:t> 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Professionals</a:t>
                      </a:r>
                      <a:r>
                        <a:rPr lang="en-US" baseline="0" dirty="0"/>
                        <a:t> like doctors , lawyers ,engineers , physiotherapists ,beauticians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/>
                        <a:t>Products Liability</a:t>
                      </a:r>
                      <a:r>
                        <a:rPr lang="en-US" baseline="0" dirty="0"/>
                        <a:t> 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Manufacturers , traders , </a:t>
                      </a:r>
                      <a:r>
                        <a:rPr lang="en-US" baseline="0" dirty="0"/>
                        <a:t> of 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/>
                        <a:t>Pollution Liability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 responsible for air ,water , soil, sound , light 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/>
                        <a:t>Workers Compensation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Injuries</a:t>
                      </a:r>
                      <a:r>
                        <a:rPr lang="en-US" baseline="0" dirty="0"/>
                        <a:t> and accidents in the workplace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/>
                        <a:t>Employers Practice Liability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Discriminatory practices and</a:t>
                      </a:r>
                      <a:r>
                        <a:rPr lang="en-US" baseline="0" dirty="0"/>
                        <a:t> other issues in the workplace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155-9EE1-4F73-AE44-FD7ED95196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82620A-B5BB-4E49-A13D-126F10E6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Foundation Course – Introduction to Insurance</a:t>
            </a:r>
          </a:p>
        </p:txBody>
      </p:sp>
    </p:spTree>
    <p:extLst>
      <p:ext uri="{BB962C8B-B14F-4D97-AF65-F5344CB8AC3E}">
        <p14:creationId xmlns:p14="http://schemas.microsoft.com/office/powerpoint/2010/main" val="106492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  <a:cs typeface="Arial" pitchFamily="34" charset="0"/>
              </a:rPr>
              <a:t>Other professionals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155-9EE1-4F73-AE44-FD7ED951963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124200" cy="457200"/>
          </a:xfrm>
        </p:spPr>
        <p:txBody>
          <a:bodyPr/>
          <a:lstStyle/>
          <a:p>
            <a:r>
              <a:rPr lang="en-US" dirty="0"/>
              <a:t>Insurance Landscape and Core Activities </a:t>
            </a:r>
          </a:p>
        </p:txBody>
      </p:sp>
    </p:spTree>
    <p:extLst>
      <p:ext uri="{BB962C8B-B14F-4D97-AF65-F5344CB8AC3E}">
        <p14:creationId xmlns:p14="http://schemas.microsoft.com/office/powerpoint/2010/main" val="407650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  <a:cs typeface="Arial" pitchFamily="34" charset="0"/>
              </a:rPr>
              <a:t>Lawyers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750888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Help in drafting policy forms</a:t>
            </a:r>
          </a:p>
          <a:p>
            <a:pPr marL="750888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Interpret policy wording when there is ambiguity</a:t>
            </a:r>
          </a:p>
          <a:p>
            <a:pPr marL="750888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Provide legal opinion on admissibility of Claim</a:t>
            </a:r>
          </a:p>
          <a:p>
            <a:pPr marL="750888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Legal services  for Court cases in</a:t>
            </a:r>
          </a:p>
          <a:p>
            <a:pPr marL="1208088" lvl="3" indent="-3429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Disputed claims</a:t>
            </a:r>
          </a:p>
          <a:p>
            <a:pPr marL="1208088" lvl="3" indent="-3429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Liability claims</a:t>
            </a:r>
          </a:p>
          <a:p>
            <a:pPr marL="750888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Regulatory compliance</a:t>
            </a:r>
          </a:p>
          <a:p>
            <a:pPr marL="750888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Legal and Statutory compliance</a:t>
            </a:r>
          </a:p>
          <a:p>
            <a:pPr marL="457200" lvl="1" indent="-457200">
              <a:buNone/>
            </a:pPr>
            <a:endParaRPr lang="en-US" sz="16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155-9EE1-4F73-AE44-FD7ED951963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124200" cy="457200"/>
          </a:xfrm>
        </p:spPr>
        <p:txBody>
          <a:bodyPr/>
          <a:lstStyle/>
          <a:p>
            <a:r>
              <a:rPr lang="en-US" dirty="0"/>
              <a:t>Insurance Landscape and Core Activities </a:t>
            </a:r>
          </a:p>
        </p:txBody>
      </p:sp>
    </p:spTree>
    <p:extLst>
      <p:ext uri="{BB962C8B-B14F-4D97-AF65-F5344CB8AC3E}">
        <p14:creationId xmlns:p14="http://schemas.microsoft.com/office/powerpoint/2010/main" val="37882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254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Two segments of Insurance</vt:lpstr>
      <vt:lpstr>Basis of legal liability  </vt:lpstr>
      <vt:lpstr>Other professionals</vt:lpstr>
      <vt:lpstr>Lawyers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vijayalakshmi magal</cp:lastModifiedBy>
  <cp:revision>46</cp:revision>
  <dcterms:created xsi:type="dcterms:W3CDTF">2011-05-14T05:11:24Z</dcterms:created>
  <dcterms:modified xsi:type="dcterms:W3CDTF">2020-10-22T05:38:55Z</dcterms:modified>
</cp:coreProperties>
</file>