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44" r:id="rId3"/>
    <p:sldId id="498" r:id="rId4"/>
    <p:sldId id="499" r:id="rId5"/>
    <p:sldId id="423" r:id="rId6"/>
    <p:sldId id="4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42AF8-2BDB-4D8D-A205-0914F834E618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B1C55-32F2-49AB-8E70-66C8DCF370A2}">
      <dgm:prSet phldrT="[Text]" custT="1"/>
      <dgm:spPr/>
      <dgm:t>
        <a:bodyPr/>
        <a:lstStyle/>
        <a:p>
          <a:r>
            <a:rPr lang="en-US" sz="2000" dirty="0"/>
            <a:t>Insurance</a:t>
          </a:r>
        </a:p>
      </dgm:t>
    </dgm:pt>
    <dgm:pt modelId="{9F5AB6B9-866B-448B-844F-465FB8E58F3F}" type="parTrans" cxnId="{14C27F16-5395-43B9-A0C6-1A4D2760B260}">
      <dgm:prSet/>
      <dgm:spPr/>
      <dgm:t>
        <a:bodyPr/>
        <a:lstStyle/>
        <a:p>
          <a:endParaRPr lang="en-US"/>
        </a:p>
      </dgm:t>
    </dgm:pt>
    <dgm:pt modelId="{2E2284A2-F896-43E9-9BDD-7528D25BC045}" type="sibTrans" cxnId="{14C27F16-5395-43B9-A0C6-1A4D2760B260}">
      <dgm:prSet/>
      <dgm:spPr/>
      <dgm:t>
        <a:bodyPr/>
        <a:lstStyle/>
        <a:p>
          <a:endParaRPr lang="en-US"/>
        </a:p>
      </dgm:t>
    </dgm:pt>
    <dgm:pt modelId="{14B01414-E147-47AF-8B67-0A56BC866978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D3469869-D99E-4974-ADA5-F1E628D8C9E8}" type="parTrans" cxnId="{FB59B697-899A-4078-8B40-2E2AD2C27BE3}">
      <dgm:prSet/>
      <dgm:spPr/>
      <dgm:t>
        <a:bodyPr/>
        <a:lstStyle/>
        <a:p>
          <a:endParaRPr lang="en-US"/>
        </a:p>
      </dgm:t>
    </dgm:pt>
    <dgm:pt modelId="{8706E813-D141-4802-AE22-57DB2C297EB3}" type="sibTrans" cxnId="{FB59B697-899A-4078-8B40-2E2AD2C27BE3}">
      <dgm:prSet/>
      <dgm:spPr/>
      <dgm:t>
        <a:bodyPr/>
        <a:lstStyle/>
        <a:p>
          <a:endParaRPr lang="en-US"/>
        </a:p>
      </dgm:t>
    </dgm:pt>
    <dgm:pt modelId="{D4F9CD06-15B6-4E49-8246-B9DA5B4C40F9}">
      <dgm:prSet phldrT="[Text]" custT="1"/>
      <dgm:spPr/>
      <dgm:t>
        <a:bodyPr/>
        <a:lstStyle/>
        <a:p>
          <a:endParaRPr lang="en-US" sz="2000" dirty="0"/>
        </a:p>
      </dgm:t>
    </dgm:pt>
    <dgm:pt modelId="{F839AFD4-F103-485E-A69D-ECD837A90C30}" type="parTrans" cxnId="{C0049064-B653-4614-986B-413E75EDE4A8}">
      <dgm:prSet/>
      <dgm:spPr/>
      <dgm:t>
        <a:bodyPr/>
        <a:lstStyle/>
        <a:p>
          <a:endParaRPr lang="en-US"/>
        </a:p>
      </dgm:t>
    </dgm:pt>
    <dgm:pt modelId="{C40D64ED-6F53-42DC-B4B8-E6EDC3B3E37B}" type="sibTrans" cxnId="{C0049064-B653-4614-986B-413E75EDE4A8}">
      <dgm:prSet/>
      <dgm:spPr/>
      <dgm:t>
        <a:bodyPr/>
        <a:lstStyle/>
        <a:p>
          <a:endParaRPr lang="en-US"/>
        </a:p>
      </dgm:t>
    </dgm:pt>
    <dgm:pt modelId="{7ECF8458-5985-44F9-98C5-AF88D5219E9E}">
      <dgm:prSet phldrT="[Text]" custT="1"/>
      <dgm:spPr/>
      <dgm:t>
        <a:bodyPr/>
        <a:lstStyle/>
        <a:p>
          <a:endParaRPr lang="en-US" sz="1800" dirty="0"/>
        </a:p>
      </dgm:t>
    </dgm:pt>
    <dgm:pt modelId="{56AB78C6-8FBE-40B3-A990-1790ADA92380}" type="parTrans" cxnId="{867E8863-F68D-4CFA-B208-BBBD05FFEB0D}">
      <dgm:prSet/>
      <dgm:spPr/>
      <dgm:t>
        <a:bodyPr/>
        <a:lstStyle/>
        <a:p>
          <a:endParaRPr lang="en-US"/>
        </a:p>
      </dgm:t>
    </dgm:pt>
    <dgm:pt modelId="{E6DCBAC9-74BD-4B21-B74C-A2BD22C863FA}" type="sibTrans" cxnId="{867E8863-F68D-4CFA-B208-BBBD05FFEB0D}">
      <dgm:prSet/>
      <dgm:spPr/>
      <dgm:t>
        <a:bodyPr/>
        <a:lstStyle/>
        <a:p>
          <a:endParaRPr lang="en-US"/>
        </a:p>
      </dgm:t>
    </dgm:pt>
    <dgm:pt modelId="{BF207D0B-756C-42FA-AD49-EA5C5DDA4313}">
      <dgm:prSet phldrT="[Text]" custT="1"/>
      <dgm:spPr/>
      <dgm:t>
        <a:bodyPr/>
        <a:lstStyle/>
        <a:p>
          <a:endParaRPr lang="en-US" sz="2000" dirty="0"/>
        </a:p>
      </dgm:t>
    </dgm:pt>
    <dgm:pt modelId="{48EFC395-72FD-4F41-9BC2-C697066C4845}" type="parTrans" cxnId="{47C96BD4-7DB6-40C7-8947-021A53BAB3EB}">
      <dgm:prSet/>
      <dgm:spPr/>
      <dgm:t>
        <a:bodyPr/>
        <a:lstStyle/>
        <a:p>
          <a:endParaRPr lang="en-US"/>
        </a:p>
      </dgm:t>
    </dgm:pt>
    <dgm:pt modelId="{68A9C190-1926-4B3B-9DA7-A76D9DAE6A15}" type="sibTrans" cxnId="{47C96BD4-7DB6-40C7-8947-021A53BAB3EB}">
      <dgm:prSet/>
      <dgm:spPr/>
      <dgm:t>
        <a:bodyPr/>
        <a:lstStyle/>
        <a:p>
          <a:endParaRPr lang="en-US"/>
        </a:p>
      </dgm:t>
    </dgm:pt>
    <dgm:pt modelId="{27BA778A-79F6-40D7-88C0-425F339C4413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165A830-28F1-4666-B44D-4892717795D0}" type="parTrans" cxnId="{C2E6D9D5-9D33-46F5-9C8D-8821662D685C}">
      <dgm:prSet/>
      <dgm:spPr/>
      <dgm:t>
        <a:bodyPr/>
        <a:lstStyle/>
        <a:p>
          <a:endParaRPr lang="en-US"/>
        </a:p>
      </dgm:t>
    </dgm:pt>
    <dgm:pt modelId="{678D902E-B869-4696-B394-5BCE32EACF5A}" type="sibTrans" cxnId="{C2E6D9D5-9D33-46F5-9C8D-8821662D685C}">
      <dgm:prSet/>
      <dgm:spPr/>
      <dgm:t>
        <a:bodyPr/>
        <a:lstStyle/>
        <a:p>
          <a:endParaRPr lang="en-US"/>
        </a:p>
      </dgm:t>
    </dgm:pt>
    <dgm:pt modelId="{F4EC0DF8-7B6F-42C3-A501-5D3BC8BAC04E}">
      <dgm:prSet/>
      <dgm:spPr/>
      <dgm:t>
        <a:bodyPr/>
        <a:lstStyle/>
        <a:p>
          <a:endParaRPr lang="en-US" dirty="0"/>
        </a:p>
      </dgm:t>
    </dgm:pt>
    <dgm:pt modelId="{589CFE1D-DA00-4D79-9FD7-4F1AF1472537}" type="parTrans" cxnId="{1E5FF41E-F0A9-40AB-80B9-168AA731CEDD}">
      <dgm:prSet/>
      <dgm:spPr/>
      <dgm:t>
        <a:bodyPr/>
        <a:lstStyle/>
        <a:p>
          <a:endParaRPr lang="en-US"/>
        </a:p>
      </dgm:t>
    </dgm:pt>
    <dgm:pt modelId="{C9C0EDA6-D431-4248-B0D3-AE164DED203E}" type="sibTrans" cxnId="{1E5FF41E-F0A9-40AB-80B9-168AA731CEDD}">
      <dgm:prSet/>
      <dgm:spPr/>
      <dgm:t>
        <a:bodyPr/>
        <a:lstStyle/>
        <a:p>
          <a:endParaRPr lang="en-US"/>
        </a:p>
      </dgm:t>
    </dgm:pt>
    <dgm:pt modelId="{86EB336E-C69D-4D03-8FAF-FE5002B8B0DC}">
      <dgm:prSet/>
      <dgm:spPr/>
      <dgm:t>
        <a:bodyPr/>
        <a:lstStyle/>
        <a:p>
          <a:endParaRPr lang="en-US" dirty="0"/>
        </a:p>
      </dgm:t>
    </dgm:pt>
    <dgm:pt modelId="{7D6435EC-9ED2-4615-888E-A4DA3DB280E5}" type="parTrans" cxnId="{4EFCAFF7-0E96-4CFE-B7F9-8F5A85AC7951}">
      <dgm:prSet/>
      <dgm:spPr/>
      <dgm:t>
        <a:bodyPr/>
        <a:lstStyle/>
        <a:p>
          <a:endParaRPr lang="en-US"/>
        </a:p>
      </dgm:t>
    </dgm:pt>
    <dgm:pt modelId="{BC0A2392-EC4D-4E6D-8802-7475A125E43F}" type="sibTrans" cxnId="{4EFCAFF7-0E96-4CFE-B7F9-8F5A85AC7951}">
      <dgm:prSet/>
      <dgm:spPr/>
      <dgm:t>
        <a:bodyPr/>
        <a:lstStyle/>
        <a:p>
          <a:endParaRPr lang="en-US"/>
        </a:p>
      </dgm:t>
    </dgm:pt>
    <dgm:pt modelId="{0A5734AB-9D99-4C41-8ED4-A6EAE162A3C7}">
      <dgm:prSet/>
      <dgm:spPr/>
      <dgm:t>
        <a:bodyPr/>
        <a:lstStyle/>
        <a:p>
          <a:endParaRPr lang="en-US" dirty="0"/>
        </a:p>
      </dgm:t>
    </dgm:pt>
    <dgm:pt modelId="{E28B97D0-EF4E-4C78-9080-E48EA191C55B}" type="parTrans" cxnId="{155BE512-1B1A-4B6F-8112-6E7F5576B42F}">
      <dgm:prSet/>
      <dgm:spPr/>
      <dgm:t>
        <a:bodyPr/>
        <a:lstStyle/>
        <a:p>
          <a:endParaRPr lang="en-US"/>
        </a:p>
      </dgm:t>
    </dgm:pt>
    <dgm:pt modelId="{78E35179-749C-4B10-9FDE-01BAB521ACCF}" type="sibTrans" cxnId="{155BE512-1B1A-4B6F-8112-6E7F5576B42F}">
      <dgm:prSet/>
      <dgm:spPr/>
      <dgm:t>
        <a:bodyPr/>
        <a:lstStyle/>
        <a:p>
          <a:endParaRPr lang="en-US"/>
        </a:p>
      </dgm:t>
    </dgm:pt>
    <dgm:pt modelId="{88D1CC0E-60B1-4F5D-A92C-A99F0A2A29F0}">
      <dgm:prSet/>
      <dgm:spPr/>
      <dgm:t>
        <a:bodyPr/>
        <a:lstStyle/>
        <a:p>
          <a:r>
            <a:rPr lang="en-US" dirty="0"/>
            <a:t> </a:t>
          </a:r>
        </a:p>
      </dgm:t>
    </dgm:pt>
    <dgm:pt modelId="{32027143-EA1A-49C5-960E-152C6E11A337}" type="parTrans" cxnId="{3A771938-235C-4E4A-A47D-AA8052DBB8FD}">
      <dgm:prSet/>
      <dgm:spPr/>
      <dgm:t>
        <a:bodyPr/>
        <a:lstStyle/>
        <a:p>
          <a:endParaRPr lang="en-US"/>
        </a:p>
      </dgm:t>
    </dgm:pt>
    <dgm:pt modelId="{333977BC-12B1-4177-B9B8-3F35E138E577}" type="sibTrans" cxnId="{3A771938-235C-4E4A-A47D-AA8052DBB8FD}">
      <dgm:prSet/>
      <dgm:spPr/>
      <dgm:t>
        <a:bodyPr/>
        <a:lstStyle/>
        <a:p>
          <a:endParaRPr lang="en-US"/>
        </a:p>
      </dgm:t>
    </dgm:pt>
    <dgm:pt modelId="{746CA6FB-18D7-40FB-8F9E-E61F22522CC6}">
      <dgm:prSet/>
      <dgm:spPr/>
      <dgm:t>
        <a:bodyPr/>
        <a:lstStyle/>
        <a:p>
          <a:endParaRPr lang="en-US" dirty="0"/>
        </a:p>
      </dgm:t>
    </dgm:pt>
    <dgm:pt modelId="{5CB17E61-873D-42D0-B3C0-19FAF5D4A6F6}" type="parTrans" cxnId="{BF2BCB7D-9042-430F-B429-FA6E5EFF9688}">
      <dgm:prSet/>
      <dgm:spPr/>
      <dgm:t>
        <a:bodyPr/>
        <a:lstStyle/>
        <a:p>
          <a:endParaRPr lang="en-US"/>
        </a:p>
      </dgm:t>
    </dgm:pt>
    <dgm:pt modelId="{A3B34A15-E1E8-4B99-B054-48C34251C2C7}" type="sibTrans" cxnId="{BF2BCB7D-9042-430F-B429-FA6E5EFF9688}">
      <dgm:prSet/>
      <dgm:spPr/>
      <dgm:t>
        <a:bodyPr/>
        <a:lstStyle/>
        <a:p>
          <a:endParaRPr lang="en-US"/>
        </a:p>
      </dgm:t>
    </dgm:pt>
    <dgm:pt modelId="{85F8DA69-B152-44E9-B853-1B9817184154}" type="pres">
      <dgm:prSet presAssocID="{8B142AF8-2BDB-4D8D-A205-0914F834E6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5FA3F2-3D78-41E8-B631-9EFBB5419D7B}" type="pres">
      <dgm:prSet presAssocID="{8B142AF8-2BDB-4D8D-A205-0914F834E618}" presName="hierFlow" presStyleCnt="0"/>
      <dgm:spPr/>
    </dgm:pt>
    <dgm:pt modelId="{BF6706BC-7FCE-44EE-BCF4-EC057F357CB1}" type="pres">
      <dgm:prSet presAssocID="{8B142AF8-2BDB-4D8D-A205-0914F834E6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F5C925-4938-4AC5-B2FA-0F66C3BD2105}" type="pres">
      <dgm:prSet presAssocID="{C1CB1C55-32F2-49AB-8E70-66C8DCF370A2}" presName="Name14" presStyleCnt="0"/>
      <dgm:spPr/>
    </dgm:pt>
    <dgm:pt modelId="{2EDA4C96-5A4B-4CC9-B533-53B2877A6530}" type="pres">
      <dgm:prSet presAssocID="{C1CB1C55-32F2-49AB-8E70-66C8DCF370A2}" presName="level1Shape" presStyleLbl="node0" presStyleIdx="0" presStyleCnt="1">
        <dgm:presLayoutVars>
          <dgm:chPref val="3"/>
        </dgm:presLayoutVars>
      </dgm:prSet>
      <dgm:spPr/>
    </dgm:pt>
    <dgm:pt modelId="{ABBFA783-24CA-48E4-9127-F6C759B16A0A}" type="pres">
      <dgm:prSet presAssocID="{C1CB1C55-32F2-49AB-8E70-66C8DCF370A2}" presName="hierChild2" presStyleCnt="0"/>
      <dgm:spPr/>
    </dgm:pt>
    <dgm:pt modelId="{C2654F22-82DA-4BE7-8109-61ABE3407024}" type="pres">
      <dgm:prSet presAssocID="{D3469869-D99E-4974-ADA5-F1E628D8C9E8}" presName="Name19" presStyleLbl="parChTrans1D2" presStyleIdx="0" presStyleCnt="2"/>
      <dgm:spPr/>
    </dgm:pt>
    <dgm:pt modelId="{E43C668F-7414-4CAD-8E94-80C1029ACFE2}" type="pres">
      <dgm:prSet presAssocID="{14B01414-E147-47AF-8B67-0A56BC866978}" presName="Name21" presStyleCnt="0"/>
      <dgm:spPr/>
    </dgm:pt>
    <dgm:pt modelId="{13F41D10-9D45-4216-8135-571858117AFF}" type="pres">
      <dgm:prSet presAssocID="{14B01414-E147-47AF-8B67-0A56BC866978}" presName="level2Shape" presStyleLbl="node2" presStyleIdx="0" presStyleCnt="2" custLinFactNeighborX="-271" custLinFactNeighborY="2268"/>
      <dgm:spPr/>
    </dgm:pt>
    <dgm:pt modelId="{6D5A5E78-12E5-41C0-AB89-388DCA55BAFE}" type="pres">
      <dgm:prSet presAssocID="{14B01414-E147-47AF-8B67-0A56BC866978}" presName="hierChild3" presStyleCnt="0"/>
      <dgm:spPr/>
    </dgm:pt>
    <dgm:pt modelId="{52917E0F-2743-4418-A976-6A2ACC154373}" type="pres">
      <dgm:prSet presAssocID="{F839AFD4-F103-485E-A69D-ECD837A90C30}" presName="Name19" presStyleLbl="parChTrans1D3" presStyleIdx="0" presStyleCnt="4"/>
      <dgm:spPr/>
    </dgm:pt>
    <dgm:pt modelId="{F2DA3E13-ADC3-430B-9567-B2FCFBDF356D}" type="pres">
      <dgm:prSet presAssocID="{D4F9CD06-15B6-4E49-8246-B9DA5B4C40F9}" presName="Name21" presStyleCnt="0"/>
      <dgm:spPr/>
    </dgm:pt>
    <dgm:pt modelId="{5238B3CB-F509-4D32-9BED-929268212F65}" type="pres">
      <dgm:prSet presAssocID="{D4F9CD06-15B6-4E49-8246-B9DA5B4C40F9}" presName="level2Shape" presStyleLbl="node3" presStyleIdx="0" presStyleCnt="4" custLinFactNeighborX="5623" custLinFactNeighborY="3706"/>
      <dgm:spPr/>
    </dgm:pt>
    <dgm:pt modelId="{4CE6C399-6A2B-40C6-9682-DDE09E2ABD41}" type="pres">
      <dgm:prSet presAssocID="{D4F9CD06-15B6-4E49-8246-B9DA5B4C40F9}" presName="hierChild3" presStyleCnt="0"/>
      <dgm:spPr/>
    </dgm:pt>
    <dgm:pt modelId="{8F60F740-313C-4DBA-AEA4-B8238F3B39F7}" type="pres">
      <dgm:prSet presAssocID="{589CFE1D-DA00-4D79-9FD7-4F1AF1472537}" presName="Name19" presStyleLbl="parChTrans1D4" presStyleIdx="0" presStyleCnt="4"/>
      <dgm:spPr/>
    </dgm:pt>
    <dgm:pt modelId="{2EE9956B-6B73-4EB9-BD6C-B92A504A6FE7}" type="pres">
      <dgm:prSet presAssocID="{F4EC0DF8-7B6F-42C3-A501-5D3BC8BAC04E}" presName="Name21" presStyleCnt="0"/>
      <dgm:spPr/>
    </dgm:pt>
    <dgm:pt modelId="{F3F5824A-4025-48A1-9ADB-7527614A40CB}" type="pres">
      <dgm:prSet presAssocID="{F4EC0DF8-7B6F-42C3-A501-5D3BC8BAC04E}" presName="level2Shape" presStyleLbl="node4" presStyleIdx="0" presStyleCnt="4"/>
      <dgm:spPr/>
    </dgm:pt>
    <dgm:pt modelId="{5B3CD046-372D-49D9-91F3-4B5FBA31F73A}" type="pres">
      <dgm:prSet presAssocID="{F4EC0DF8-7B6F-42C3-A501-5D3BC8BAC04E}" presName="hierChild3" presStyleCnt="0"/>
      <dgm:spPr/>
    </dgm:pt>
    <dgm:pt modelId="{3FA5E714-D20A-418F-9695-ABA73EEF8FC6}" type="pres">
      <dgm:prSet presAssocID="{7D6435EC-9ED2-4615-888E-A4DA3DB280E5}" presName="Name19" presStyleLbl="parChTrans1D4" presStyleIdx="1" presStyleCnt="4"/>
      <dgm:spPr/>
    </dgm:pt>
    <dgm:pt modelId="{8AA7D820-9088-4131-9184-098497076CA2}" type="pres">
      <dgm:prSet presAssocID="{86EB336E-C69D-4D03-8FAF-FE5002B8B0DC}" presName="Name21" presStyleCnt="0"/>
      <dgm:spPr/>
    </dgm:pt>
    <dgm:pt modelId="{2447036B-1B32-4C92-8010-C2AA7BDBD4F6}" type="pres">
      <dgm:prSet presAssocID="{86EB336E-C69D-4D03-8FAF-FE5002B8B0DC}" presName="level2Shape" presStyleLbl="node4" presStyleIdx="1" presStyleCnt="4"/>
      <dgm:spPr/>
    </dgm:pt>
    <dgm:pt modelId="{3A963647-BBDE-4581-85F5-358019952C2B}" type="pres">
      <dgm:prSet presAssocID="{86EB336E-C69D-4D03-8FAF-FE5002B8B0DC}" presName="hierChild3" presStyleCnt="0"/>
      <dgm:spPr/>
    </dgm:pt>
    <dgm:pt modelId="{B062956B-1C24-41E1-9563-2FD738B580FE}" type="pres">
      <dgm:prSet presAssocID="{56AB78C6-8FBE-40B3-A990-1790ADA92380}" presName="Name19" presStyleLbl="parChTrans1D3" presStyleIdx="1" presStyleCnt="4"/>
      <dgm:spPr/>
    </dgm:pt>
    <dgm:pt modelId="{42A26D23-4FD2-4CEB-8E64-A3DF5FA11A54}" type="pres">
      <dgm:prSet presAssocID="{7ECF8458-5985-44F9-98C5-AF88D5219E9E}" presName="Name21" presStyleCnt="0"/>
      <dgm:spPr/>
    </dgm:pt>
    <dgm:pt modelId="{EC25D140-F784-40A0-9A8F-7A3DA89DCCBF}" type="pres">
      <dgm:prSet presAssocID="{7ECF8458-5985-44F9-98C5-AF88D5219E9E}" presName="level2Shape" presStyleLbl="node3" presStyleIdx="1" presStyleCnt="4"/>
      <dgm:spPr/>
    </dgm:pt>
    <dgm:pt modelId="{079A197C-05C7-4D67-ADCC-14064A944897}" type="pres">
      <dgm:prSet presAssocID="{7ECF8458-5985-44F9-98C5-AF88D5219E9E}" presName="hierChild3" presStyleCnt="0"/>
      <dgm:spPr/>
    </dgm:pt>
    <dgm:pt modelId="{4805B597-213A-4CB4-B078-F082AC781797}" type="pres">
      <dgm:prSet presAssocID="{48EFC395-72FD-4F41-9BC2-C697066C4845}" presName="Name19" presStyleLbl="parChTrans1D2" presStyleIdx="1" presStyleCnt="2"/>
      <dgm:spPr/>
    </dgm:pt>
    <dgm:pt modelId="{DAE6D95C-872A-4271-A18A-BF49E0A1B7BF}" type="pres">
      <dgm:prSet presAssocID="{BF207D0B-756C-42FA-AD49-EA5C5DDA4313}" presName="Name21" presStyleCnt="0"/>
      <dgm:spPr/>
    </dgm:pt>
    <dgm:pt modelId="{AFC5EA5F-F260-4F34-B77E-1DEF4FFB9E0C}" type="pres">
      <dgm:prSet presAssocID="{BF207D0B-756C-42FA-AD49-EA5C5DDA4313}" presName="level2Shape" presStyleLbl="node2" presStyleIdx="1" presStyleCnt="2"/>
      <dgm:spPr/>
    </dgm:pt>
    <dgm:pt modelId="{1D7CB9CF-D8FF-42F8-8B62-EE5489722DA2}" type="pres">
      <dgm:prSet presAssocID="{BF207D0B-756C-42FA-AD49-EA5C5DDA4313}" presName="hierChild3" presStyleCnt="0"/>
      <dgm:spPr/>
    </dgm:pt>
    <dgm:pt modelId="{42366E9B-144B-418C-9AAC-D3B4428DB54B}" type="pres">
      <dgm:prSet presAssocID="{6165A830-28F1-4666-B44D-4892717795D0}" presName="Name19" presStyleLbl="parChTrans1D3" presStyleIdx="2" presStyleCnt="4"/>
      <dgm:spPr/>
    </dgm:pt>
    <dgm:pt modelId="{57BEA651-3909-4422-A676-33482F7FFB86}" type="pres">
      <dgm:prSet presAssocID="{27BA778A-79F6-40D7-88C0-425F339C4413}" presName="Name21" presStyleCnt="0"/>
      <dgm:spPr/>
    </dgm:pt>
    <dgm:pt modelId="{2C1E9732-27AB-4C6F-A928-8B5BEF15DFB6}" type="pres">
      <dgm:prSet presAssocID="{27BA778A-79F6-40D7-88C0-425F339C4413}" presName="level2Shape" presStyleLbl="node3" presStyleIdx="2" presStyleCnt="4"/>
      <dgm:spPr/>
    </dgm:pt>
    <dgm:pt modelId="{12DAD0D9-54FB-499D-9103-C8A40C62DB55}" type="pres">
      <dgm:prSet presAssocID="{27BA778A-79F6-40D7-88C0-425F339C4413}" presName="hierChild3" presStyleCnt="0"/>
      <dgm:spPr/>
    </dgm:pt>
    <dgm:pt modelId="{B4CC268C-D39D-4CB1-B5B0-25C0A7ED27DF}" type="pres">
      <dgm:prSet presAssocID="{32027143-EA1A-49C5-960E-152C6E11A337}" presName="Name19" presStyleLbl="parChTrans1D4" presStyleIdx="2" presStyleCnt="4"/>
      <dgm:spPr/>
    </dgm:pt>
    <dgm:pt modelId="{99637E15-F2D3-4A9E-A8A5-F383DC77CC82}" type="pres">
      <dgm:prSet presAssocID="{88D1CC0E-60B1-4F5D-A92C-A99F0A2A29F0}" presName="Name21" presStyleCnt="0"/>
      <dgm:spPr/>
    </dgm:pt>
    <dgm:pt modelId="{8E7BE647-A8BD-4352-9D25-7925DCBDFDDD}" type="pres">
      <dgm:prSet presAssocID="{88D1CC0E-60B1-4F5D-A92C-A99F0A2A29F0}" presName="level2Shape" presStyleLbl="node4" presStyleIdx="2" presStyleCnt="4"/>
      <dgm:spPr/>
    </dgm:pt>
    <dgm:pt modelId="{C8C0AB2B-533D-4D78-8CD1-C9BC19F39460}" type="pres">
      <dgm:prSet presAssocID="{88D1CC0E-60B1-4F5D-A92C-A99F0A2A29F0}" presName="hierChild3" presStyleCnt="0"/>
      <dgm:spPr/>
    </dgm:pt>
    <dgm:pt modelId="{6975FAC3-9F77-4AEC-BB05-458E9F3D824A}" type="pres">
      <dgm:prSet presAssocID="{5CB17E61-873D-42D0-B3C0-19FAF5D4A6F6}" presName="Name19" presStyleLbl="parChTrans1D4" presStyleIdx="3" presStyleCnt="4"/>
      <dgm:spPr/>
    </dgm:pt>
    <dgm:pt modelId="{5AB1F209-C26F-479B-BB6B-D66CD8F8CAC6}" type="pres">
      <dgm:prSet presAssocID="{746CA6FB-18D7-40FB-8F9E-E61F22522CC6}" presName="Name21" presStyleCnt="0"/>
      <dgm:spPr/>
    </dgm:pt>
    <dgm:pt modelId="{8E2C01C7-B0CA-46B2-A89D-EB274CA9D52D}" type="pres">
      <dgm:prSet presAssocID="{746CA6FB-18D7-40FB-8F9E-E61F22522CC6}" presName="level2Shape" presStyleLbl="node4" presStyleIdx="3" presStyleCnt="4"/>
      <dgm:spPr/>
    </dgm:pt>
    <dgm:pt modelId="{BCB2E9B7-62DB-47A0-9563-563763DD4FDF}" type="pres">
      <dgm:prSet presAssocID="{746CA6FB-18D7-40FB-8F9E-E61F22522CC6}" presName="hierChild3" presStyleCnt="0"/>
      <dgm:spPr/>
    </dgm:pt>
    <dgm:pt modelId="{CD5E1339-4455-40CC-969D-AB8BA05B4D6C}" type="pres">
      <dgm:prSet presAssocID="{E28B97D0-EF4E-4C78-9080-E48EA191C55B}" presName="Name19" presStyleLbl="parChTrans1D3" presStyleIdx="3" presStyleCnt="4"/>
      <dgm:spPr/>
    </dgm:pt>
    <dgm:pt modelId="{BF695632-3E94-4828-B0BB-F92290C16BB9}" type="pres">
      <dgm:prSet presAssocID="{0A5734AB-9D99-4C41-8ED4-A6EAE162A3C7}" presName="Name21" presStyleCnt="0"/>
      <dgm:spPr/>
    </dgm:pt>
    <dgm:pt modelId="{36F9DDF2-5119-4D6F-B5DA-88F7D3260A51}" type="pres">
      <dgm:prSet presAssocID="{0A5734AB-9D99-4C41-8ED4-A6EAE162A3C7}" presName="level2Shape" presStyleLbl="node3" presStyleIdx="3" presStyleCnt="4"/>
      <dgm:spPr/>
    </dgm:pt>
    <dgm:pt modelId="{10CA5F85-4D38-42D1-94CD-6279908B57F6}" type="pres">
      <dgm:prSet presAssocID="{0A5734AB-9D99-4C41-8ED4-A6EAE162A3C7}" presName="hierChild3" presStyleCnt="0"/>
      <dgm:spPr/>
    </dgm:pt>
    <dgm:pt modelId="{B156791A-65FC-4EA4-ACA9-D24EAC7D55C5}" type="pres">
      <dgm:prSet presAssocID="{8B142AF8-2BDB-4D8D-A205-0914F834E618}" presName="bgShapesFlow" presStyleCnt="0"/>
      <dgm:spPr/>
    </dgm:pt>
  </dgm:ptLst>
  <dgm:cxnLst>
    <dgm:cxn modelId="{C0781A08-4A3A-4DB8-8F69-C778690DBED0}" type="presOf" srcId="{32027143-EA1A-49C5-960E-152C6E11A337}" destId="{B4CC268C-D39D-4CB1-B5B0-25C0A7ED27DF}" srcOrd="0" destOrd="0" presId="urn:microsoft.com/office/officeart/2005/8/layout/hierarchy6"/>
    <dgm:cxn modelId="{155BE512-1B1A-4B6F-8112-6E7F5576B42F}" srcId="{BF207D0B-756C-42FA-AD49-EA5C5DDA4313}" destId="{0A5734AB-9D99-4C41-8ED4-A6EAE162A3C7}" srcOrd="1" destOrd="0" parTransId="{E28B97D0-EF4E-4C78-9080-E48EA191C55B}" sibTransId="{78E35179-749C-4B10-9FDE-01BAB521ACCF}"/>
    <dgm:cxn modelId="{14C27F16-5395-43B9-A0C6-1A4D2760B260}" srcId="{8B142AF8-2BDB-4D8D-A205-0914F834E618}" destId="{C1CB1C55-32F2-49AB-8E70-66C8DCF370A2}" srcOrd="0" destOrd="0" parTransId="{9F5AB6B9-866B-448B-844F-465FB8E58F3F}" sibTransId="{2E2284A2-F896-43E9-9BDD-7528D25BC045}"/>
    <dgm:cxn modelId="{4513401B-BBB4-4BE1-A6B8-03FFAEC59507}" type="presOf" srcId="{F4EC0DF8-7B6F-42C3-A501-5D3BC8BAC04E}" destId="{F3F5824A-4025-48A1-9ADB-7527614A40CB}" srcOrd="0" destOrd="0" presId="urn:microsoft.com/office/officeart/2005/8/layout/hierarchy6"/>
    <dgm:cxn modelId="{1E5FF41E-F0A9-40AB-80B9-168AA731CEDD}" srcId="{D4F9CD06-15B6-4E49-8246-B9DA5B4C40F9}" destId="{F4EC0DF8-7B6F-42C3-A501-5D3BC8BAC04E}" srcOrd="0" destOrd="0" parTransId="{589CFE1D-DA00-4D79-9FD7-4F1AF1472537}" sibTransId="{C9C0EDA6-D431-4248-B0D3-AE164DED203E}"/>
    <dgm:cxn modelId="{C847B621-6B5F-488B-A180-871BB7C762E7}" type="presOf" srcId="{589CFE1D-DA00-4D79-9FD7-4F1AF1472537}" destId="{8F60F740-313C-4DBA-AEA4-B8238F3B39F7}" srcOrd="0" destOrd="0" presId="urn:microsoft.com/office/officeart/2005/8/layout/hierarchy6"/>
    <dgm:cxn modelId="{D2C39E2B-A35B-489D-9A7E-53B34616520A}" type="presOf" srcId="{D4F9CD06-15B6-4E49-8246-B9DA5B4C40F9}" destId="{5238B3CB-F509-4D32-9BED-929268212F65}" srcOrd="0" destOrd="0" presId="urn:microsoft.com/office/officeart/2005/8/layout/hierarchy6"/>
    <dgm:cxn modelId="{3A771938-235C-4E4A-A47D-AA8052DBB8FD}" srcId="{27BA778A-79F6-40D7-88C0-425F339C4413}" destId="{88D1CC0E-60B1-4F5D-A92C-A99F0A2A29F0}" srcOrd="0" destOrd="0" parTransId="{32027143-EA1A-49C5-960E-152C6E11A337}" sibTransId="{333977BC-12B1-4177-B9B8-3F35E138E577}"/>
    <dgm:cxn modelId="{867E8863-F68D-4CFA-B208-BBBD05FFEB0D}" srcId="{14B01414-E147-47AF-8B67-0A56BC866978}" destId="{7ECF8458-5985-44F9-98C5-AF88D5219E9E}" srcOrd="1" destOrd="0" parTransId="{56AB78C6-8FBE-40B3-A990-1790ADA92380}" sibTransId="{E6DCBAC9-74BD-4B21-B74C-A2BD22C863FA}"/>
    <dgm:cxn modelId="{C0049064-B653-4614-986B-413E75EDE4A8}" srcId="{14B01414-E147-47AF-8B67-0A56BC866978}" destId="{D4F9CD06-15B6-4E49-8246-B9DA5B4C40F9}" srcOrd="0" destOrd="0" parTransId="{F839AFD4-F103-485E-A69D-ECD837A90C30}" sibTransId="{C40D64ED-6F53-42DC-B4B8-E6EDC3B3E37B}"/>
    <dgm:cxn modelId="{4B0D986A-824C-44DE-BF51-209A5448A938}" type="presOf" srcId="{7ECF8458-5985-44F9-98C5-AF88D5219E9E}" destId="{EC25D140-F784-40A0-9A8F-7A3DA89DCCBF}" srcOrd="0" destOrd="0" presId="urn:microsoft.com/office/officeart/2005/8/layout/hierarchy6"/>
    <dgm:cxn modelId="{6531E16A-254A-44D7-B39D-8B03D7954F29}" type="presOf" srcId="{BF207D0B-756C-42FA-AD49-EA5C5DDA4313}" destId="{AFC5EA5F-F260-4F34-B77E-1DEF4FFB9E0C}" srcOrd="0" destOrd="0" presId="urn:microsoft.com/office/officeart/2005/8/layout/hierarchy6"/>
    <dgm:cxn modelId="{2E5DC96C-1796-4C19-83D7-3A789CFB85BD}" type="presOf" srcId="{27BA778A-79F6-40D7-88C0-425F339C4413}" destId="{2C1E9732-27AB-4C6F-A928-8B5BEF15DFB6}" srcOrd="0" destOrd="0" presId="urn:microsoft.com/office/officeart/2005/8/layout/hierarchy6"/>
    <dgm:cxn modelId="{D0424A54-3882-408C-BB1C-2C8EB87BE653}" type="presOf" srcId="{E28B97D0-EF4E-4C78-9080-E48EA191C55B}" destId="{CD5E1339-4455-40CC-969D-AB8BA05B4D6C}" srcOrd="0" destOrd="0" presId="urn:microsoft.com/office/officeart/2005/8/layout/hierarchy6"/>
    <dgm:cxn modelId="{6BFEC757-8B12-41C2-9B05-E8E307CF2F57}" type="presOf" srcId="{14B01414-E147-47AF-8B67-0A56BC866978}" destId="{13F41D10-9D45-4216-8135-571858117AFF}" srcOrd="0" destOrd="0" presId="urn:microsoft.com/office/officeart/2005/8/layout/hierarchy6"/>
    <dgm:cxn modelId="{4BC9137B-145E-40D3-A4F5-708523AF7F8A}" type="presOf" srcId="{7D6435EC-9ED2-4615-888E-A4DA3DB280E5}" destId="{3FA5E714-D20A-418F-9695-ABA73EEF8FC6}" srcOrd="0" destOrd="0" presId="urn:microsoft.com/office/officeart/2005/8/layout/hierarchy6"/>
    <dgm:cxn modelId="{132F447D-7E5E-4568-BE4F-813E6D3D9DED}" type="presOf" srcId="{746CA6FB-18D7-40FB-8F9E-E61F22522CC6}" destId="{8E2C01C7-B0CA-46B2-A89D-EB274CA9D52D}" srcOrd="0" destOrd="0" presId="urn:microsoft.com/office/officeart/2005/8/layout/hierarchy6"/>
    <dgm:cxn modelId="{BF2BCB7D-9042-430F-B429-FA6E5EFF9688}" srcId="{27BA778A-79F6-40D7-88C0-425F339C4413}" destId="{746CA6FB-18D7-40FB-8F9E-E61F22522CC6}" srcOrd="1" destOrd="0" parTransId="{5CB17E61-873D-42D0-B3C0-19FAF5D4A6F6}" sibTransId="{A3B34A15-E1E8-4B99-B054-48C34251C2C7}"/>
    <dgm:cxn modelId="{C5650181-6831-4672-ADA2-545B79FCC65B}" type="presOf" srcId="{0A5734AB-9D99-4C41-8ED4-A6EAE162A3C7}" destId="{36F9DDF2-5119-4D6F-B5DA-88F7D3260A51}" srcOrd="0" destOrd="0" presId="urn:microsoft.com/office/officeart/2005/8/layout/hierarchy6"/>
    <dgm:cxn modelId="{8E8F6B84-58D4-4C28-B90C-3A3C273AF105}" type="presOf" srcId="{86EB336E-C69D-4D03-8FAF-FE5002B8B0DC}" destId="{2447036B-1B32-4C92-8010-C2AA7BDBD4F6}" srcOrd="0" destOrd="0" presId="urn:microsoft.com/office/officeart/2005/8/layout/hierarchy6"/>
    <dgm:cxn modelId="{6C554A85-3568-413D-B201-077A37CA22D7}" type="presOf" srcId="{56AB78C6-8FBE-40B3-A990-1790ADA92380}" destId="{B062956B-1C24-41E1-9563-2FD738B580FE}" srcOrd="0" destOrd="0" presId="urn:microsoft.com/office/officeart/2005/8/layout/hierarchy6"/>
    <dgm:cxn modelId="{3210B087-4C31-4934-A5FD-FC8C5138E72B}" type="presOf" srcId="{D3469869-D99E-4974-ADA5-F1E628D8C9E8}" destId="{C2654F22-82DA-4BE7-8109-61ABE3407024}" srcOrd="0" destOrd="0" presId="urn:microsoft.com/office/officeart/2005/8/layout/hierarchy6"/>
    <dgm:cxn modelId="{FB59B697-899A-4078-8B40-2E2AD2C27BE3}" srcId="{C1CB1C55-32F2-49AB-8E70-66C8DCF370A2}" destId="{14B01414-E147-47AF-8B67-0A56BC866978}" srcOrd="0" destOrd="0" parTransId="{D3469869-D99E-4974-ADA5-F1E628D8C9E8}" sibTransId="{8706E813-D141-4802-AE22-57DB2C297EB3}"/>
    <dgm:cxn modelId="{80E52CA7-1DD0-40F1-837B-926EC6C887F6}" type="presOf" srcId="{C1CB1C55-32F2-49AB-8E70-66C8DCF370A2}" destId="{2EDA4C96-5A4B-4CC9-B533-53B2877A6530}" srcOrd="0" destOrd="0" presId="urn:microsoft.com/office/officeart/2005/8/layout/hierarchy6"/>
    <dgm:cxn modelId="{DA2A60AA-CBAD-4474-A913-62DA5D0B4F6E}" type="presOf" srcId="{6165A830-28F1-4666-B44D-4892717795D0}" destId="{42366E9B-144B-418C-9AAC-D3B4428DB54B}" srcOrd="0" destOrd="0" presId="urn:microsoft.com/office/officeart/2005/8/layout/hierarchy6"/>
    <dgm:cxn modelId="{47C96BD4-7DB6-40C7-8947-021A53BAB3EB}" srcId="{C1CB1C55-32F2-49AB-8E70-66C8DCF370A2}" destId="{BF207D0B-756C-42FA-AD49-EA5C5DDA4313}" srcOrd="1" destOrd="0" parTransId="{48EFC395-72FD-4F41-9BC2-C697066C4845}" sibTransId="{68A9C190-1926-4B3B-9DA7-A76D9DAE6A15}"/>
    <dgm:cxn modelId="{C2E6D9D5-9D33-46F5-9C8D-8821662D685C}" srcId="{BF207D0B-756C-42FA-AD49-EA5C5DDA4313}" destId="{27BA778A-79F6-40D7-88C0-425F339C4413}" srcOrd="0" destOrd="0" parTransId="{6165A830-28F1-4666-B44D-4892717795D0}" sibTransId="{678D902E-B869-4696-B394-5BCE32EACF5A}"/>
    <dgm:cxn modelId="{E7A239D8-58B6-4E5B-AE2A-573F1BBC19F0}" type="presOf" srcId="{48EFC395-72FD-4F41-9BC2-C697066C4845}" destId="{4805B597-213A-4CB4-B078-F082AC781797}" srcOrd="0" destOrd="0" presId="urn:microsoft.com/office/officeart/2005/8/layout/hierarchy6"/>
    <dgm:cxn modelId="{160D0AE3-5582-4F98-A92F-DFD09230481E}" type="presOf" srcId="{8B142AF8-2BDB-4D8D-A205-0914F834E618}" destId="{85F8DA69-B152-44E9-B853-1B9817184154}" srcOrd="0" destOrd="0" presId="urn:microsoft.com/office/officeart/2005/8/layout/hierarchy6"/>
    <dgm:cxn modelId="{7F7E00E6-4DD0-45A4-8FCD-E3C0F8F314F2}" type="presOf" srcId="{88D1CC0E-60B1-4F5D-A92C-A99F0A2A29F0}" destId="{8E7BE647-A8BD-4352-9D25-7925DCBDFDDD}" srcOrd="0" destOrd="0" presId="urn:microsoft.com/office/officeart/2005/8/layout/hierarchy6"/>
    <dgm:cxn modelId="{CEA194EE-8703-4464-AF7E-79A0F8A28C69}" type="presOf" srcId="{F839AFD4-F103-485E-A69D-ECD837A90C30}" destId="{52917E0F-2743-4418-A976-6A2ACC154373}" srcOrd="0" destOrd="0" presId="urn:microsoft.com/office/officeart/2005/8/layout/hierarchy6"/>
    <dgm:cxn modelId="{DF8044F1-1BAC-4EAA-AD47-1AC50738AC02}" type="presOf" srcId="{5CB17E61-873D-42D0-B3C0-19FAF5D4A6F6}" destId="{6975FAC3-9F77-4AEC-BB05-458E9F3D824A}" srcOrd="0" destOrd="0" presId="urn:microsoft.com/office/officeart/2005/8/layout/hierarchy6"/>
    <dgm:cxn modelId="{4EFCAFF7-0E96-4CFE-B7F9-8F5A85AC7951}" srcId="{D4F9CD06-15B6-4E49-8246-B9DA5B4C40F9}" destId="{86EB336E-C69D-4D03-8FAF-FE5002B8B0DC}" srcOrd="1" destOrd="0" parTransId="{7D6435EC-9ED2-4615-888E-A4DA3DB280E5}" sibTransId="{BC0A2392-EC4D-4E6D-8802-7475A125E43F}"/>
    <dgm:cxn modelId="{8750AD3F-4A3A-49CD-BE4F-8AD96EC9D4EF}" type="presParOf" srcId="{85F8DA69-B152-44E9-B853-1B9817184154}" destId="{BC5FA3F2-3D78-41E8-B631-9EFBB5419D7B}" srcOrd="0" destOrd="0" presId="urn:microsoft.com/office/officeart/2005/8/layout/hierarchy6"/>
    <dgm:cxn modelId="{467D12C2-226B-44F8-9535-F5E6B292F5A3}" type="presParOf" srcId="{BC5FA3F2-3D78-41E8-B631-9EFBB5419D7B}" destId="{BF6706BC-7FCE-44EE-BCF4-EC057F357CB1}" srcOrd="0" destOrd="0" presId="urn:microsoft.com/office/officeart/2005/8/layout/hierarchy6"/>
    <dgm:cxn modelId="{B63742D8-84EA-40B2-AC71-8875526E105F}" type="presParOf" srcId="{BF6706BC-7FCE-44EE-BCF4-EC057F357CB1}" destId="{18F5C925-4938-4AC5-B2FA-0F66C3BD2105}" srcOrd="0" destOrd="0" presId="urn:microsoft.com/office/officeart/2005/8/layout/hierarchy6"/>
    <dgm:cxn modelId="{384AC8A0-841A-49D9-A512-2156E0B7368C}" type="presParOf" srcId="{18F5C925-4938-4AC5-B2FA-0F66C3BD2105}" destId="{2EDA4C96-5A4B-4CC9-B533-53B2877A6530}" srcOrd="0" destOrd="0" presId="urn:microsoft.com/office/officeart/2005/8/layout/hierarchy6"/>
    <dgm:cxn modelId="{8B507F1B-89D1-47FD-A45A-F95E59DD23B6}" type="presParOf" srcId="{18F5C925-4938-4AC5-B2FA-0F66C3BD2105}" destId="{ABBFA783-24CA-48E4-9127-F6C759B16A0A}" srcOrd="1" destOrd="0" presId="urn:microsoft.com/office/officeart/2005/8/layout/hierarchy6"/>
    <dgm:cxn modelId="{9BE0C103-E02A-4A02-98D5-FD29819BB3B7}" type="presParOf" srcId="{ABBFA783-24CA-48E4-9127-F6C759B16A0A}" destId="{C2654F22-82DA-4BE7-8109-61ABE3407024}" srcOrd="0" destOrd="0" presId="urn:microsoft.com/office/officeart/2005/8/layout/hierarchy6"/>
    <dgm:cxn modelId="{F5FB7933-E4E4-43CE-8883-D66A123A3AF0}" type="presParOf" srcId="{ABBFA783-24CA-48E4-9127-F6C759B16A0A}" destId="{E43C668F-7414-4CAD-8E94-80C1029ACFE2}" srcOrd="1" destOrd="0" presId="urn:microsoft.com/office/officeart/2005/8/layout/hierarchy6"/>
    <dgm:cxn modelId="{43AF3964-359C-45AE-872B-DFA3556B6FAC}" type="presParOf" srcId="{E43C668F-7414-4CAD-8E94-80C1029ACFE2}" destId="{13F41D10-9D45-4216-8135-571858117AFF}" srcOrd="0" destOrd="0" presId="urn:microsoft.com/office/officeart/2005/8/layout/hierarchy6"/>
    <dgm:cxn modelId="{A0824192-1285-4D26-AC6D-CBBFFED921EF}" type="presParOf" srcId="{E43C668F-7414-4CAD-8E94-80C1029ACFE2}" destId="{6D5A5E78-12E5-41C0-AB89-388DCA55BAFE}" srcOrd="1" destOrd="0" presId="urn:microsoft.com/office/officeart/2005/8/layout/hierarchy6"/>
    <dgm:cxn modelId="{A6A59EC9-C338-4CEA-ABD1-B5DF8D1D774B}" type="presParOf" srcId="{6D5A5E78-12E5-41C0-AB89-388DCA55BAFE}" destId="{52917E0F-2743-4418-A976-6A2ACC154373}" srcOrd="0" destOrd="0" presId="urn:microsoft.com/office/officeart/2005/8/layout/hierarchy6"/>
    <dgm:cxn modelId="{2D44E1D0-8DE1-4970-A7A8-15B6F54D35C6}" type="presParOf" srcId="{6D5A5E78-12E5-41C0-AB89-388DCA55BAFE}" destId="{F2DA3E13-ADC3-430B-9567-B2FCFBDF356D}" srcOrd="1" destOrd="0" presId="urn:microsoft.com/office/officeart/2005/8/layout/hierarchy6"/>
    <dgm:cxn modelId="{B8B55076-D1E4-44E9-B097-5DE51BAD3AA8}" type="presParOf" srcId="{F2DA3E13-ADC3-430B-9567-B2FCFBDF356D}" destId="{5238B3CB-F509-4D32-9BED-929268212F65}" srcOrd="0" destOrd="0" presId="urn:microsoft.com/office/officeart/2005/8/layout/hierarchy6"/>
    <dgm:cxn modelId="{F3E6E4C8-7857-4E49-BE0A-F4139E6B75DF}" type="presParOf" srcId="{F2DA3E13-ADC3-430B-9567-B2FCFBDF356D}" destId="{4CE6C399-6A2B-40C6-9682-DDE09E2ABD41}" srcOrd="1" destOrd="0" presId="urn:microsoft.com/office/officeart/2005/8/layout/hierarchy6"/>
    <dgm:cxn modelId="{3F2E963D-B31B-4649-BD9D-F99596ACB697}" type="presParOf" srcId="{4CE6C399-6A2B-40C6-9682-DDE09E2ABD41}" destId="{8F60F740-313C-4DBA-AEA4-B8238F3B39F7}" srcOrd="0" destOrd="0" presId="urn:microsoft.com/office/officeart/2005/8/layout/hierarchy6"/>
    <dgm:cxn modelId="{63049589-7E7D-411A-A2E8-D163FB2657EE}" type="presParOf" srcId="{4CE6C399-6A2B-40C6-9682-DDE09E2ABD41}" destId="{2EE9956B-6B73-4EB9-BD6C-B92A504A6FE7}" srcOrd="1" destOrd="0" presId="urn:microsoft.com/office/officeart/2005/8/layout/hierarchy6"/>
    <dgm:cxn modelId="{0407F9A8-6A76-4F0B-A39A-4744EA8CE4B7}" type="presParOf" srcId="{2EE9956B-6B73-4EB9-BD6C-B92A504A6FE7}" destId="{F3F5824A-4025-48A1-9ADB-7527614A40CB}" srcOrd="0" destOrd="0" presId="urn:microsoft.com/office/officeart/2005/8/layout/hierarchy6"/>
    <dgm:cxn modelId="{5D0CA023-53ED-476A-8C84-8F497103C6D6}" type="presParOf" srcId="{2EE9956B-6B73-4EB9-BD6C-B92A504A6FE7}" destId="{5B3CD046-372D-49D9-91F3-4B5FBA31F73A}" srcOrd="1" destOrd="0" presId="urn:microsoft.com/office/officeart/2005/8/layout/hierarchy6"/>
    <dgm:cxn modelId="{B320879E-138E-4C5C-AB8A-11F20755B844}" type="presParOf" srcId="{4CE6C399-6A2B-40C6-9682-DDE09E2ABD41}" destId="{3FA5E714-D20A-418F-9695-ABA73EEF8FC6}" srcOrd="2" destOrd="0" presId="urn:microsoft.com/office/officeart/2005/8/layout/hierarchy6"/>
    <dgm:cxn modelId="{7229C82F-66BD-4B80-B30E-B8B9498845BC}" type="presParOf" srcId="{4CE6C399-6A2B-40C6-9682-DDE09E2ABD41}" destId="{8AA7D820-9088-4131-9184-098497076CA2}" srcOrd="3" destOrd="0" presId="urn:microsoft.com/office/officeart/2005/8/layout/hierarchy6"/>
    <dgm:cxn modelId="{9B6A0F5A-35C9-48E6-A067-D20F022D330A}" type="presParOf" srcId="{8AA7D820-9088-4131-9184-098497076CA2}" destId="{2447036B-1B32-4C92-8010-C2AA7BDBD4F6}" srcOrd="0" destOrd="0" presId="urn:microsoft.com/office/officeart/2005/8/layout/hierarchy6"/>
    <dgm:cxn modelId="{A9FA0EDF-996F-4219-B77C-40B093C655AE}" type="presParOf" srcId="{8AA7D820-9088-4131-9184-098497076CA2}" destId="{3A963647-BBDE-4581-85F5-358019952C2B}" srcOrd="1" destOrd="0" presId="urn:microsoft.com/office/officeart/2005/8/layout/hierarchy6"/>
    <dgm:cxn modelId="{D9A98FB5-B4DE-440A-8B50-A4FC62CA5ACB}" type="presParOf" srcId="{6D5A5E78-12E5-41C0-AB89-388DCA55BAFE}" destId="{B062956B-1C24-41E1-9563-2FD738B580FE}" srcOrd="2" destOrd="0" presId="urn:microsoft.com/office/officeart/2005/8/layout/hierarchy6"/>
    <dgm:cxn modelId="{9CC26164-2940-4EDD-A189-B1209381523A}" type="presParOf" srcId="{6D5A5E78-12E5-41C0-AB89-388DCA55BAFE}" destId="{42A26D23-4FD2-4CEB-8E64-A3DF5FA11A54}" srcOrd="3" destOrd="0" presId="urn:microsoft.com/office/officeart/2005/8/layout/hierarchy6"/>
    <dgm:cxn modelId="{3FF805C8-9DC9-4F7D-85A6-F36A22851057}" type="presParOf" srcId="{42A26D23-4FD2-4CEB-8E64-A3DF5FA11A54}" destId="{EC25D140-F784-40A0-9A8F-7A3DA89DCCBF}" srcOrd="0" destOrd="0" presId="urn:microsoft.com/office/officeart/2005/8/layout/hierarchy6"/>
    <dgm:cxn modelId="{6FA28E5F-F2CC-4E47-BE41-FB62D97520C7}" type="presParOf" srcId="{42A26D23-4FD2-4CEB-8E64-A3DF5FA11A54}" destId="{079A197C-05C7-4D67-ADCC-14064A944897}" srcOrd="1" destOrd="0" presId="urn:microsoft.com/office/officeart/2005/8/layout/hierarchy6"/>
    <dgm:cxn modelId="{F4F11838-4299-42FB-91BD-C894EA9421CC}" type="presParOf" srcId="{ABBFA783-24CA-48E4-9127-F6C759B16A0A}" destId="{4805B597-213A-4CB4-B078-F082AC781797}" srcOrd="2" destOrd="0" presId="urn:microsoft.com/office/officeart/2005/8/layout/hierarchy6"/>
    <dgm:cxn modelId="{6FC18344-206A-47DE-AB87-A49E2D37D3C7}" type="presParOf" srcId="{ABBFA783-24CA-48E4-9127-F6C759B16A0A}" destId="{DAE6D95C-872A-4271-A18A-BF49E0A1B7BF}" srcOrd="3" destOrd="0" presId="urn:microsoft.com/office/officeart/2005/8/layout/hierarchy6"/>
    <dgm:cxn modelId="{61C5DE2C-00EB-4A05-B2D9-516BC1B6DC8E}" type="presParOf" srcId="{DAE6D95C-872A-4271-A18A-BF49E0A1B7BF}" destId="{AFC5EA5F-F260-4F34-B77E-1DEF4FFB9E0C}" srcOrd="0" destOrd="0" presId="urn:microsoft.com/office/officeart/2005/8/layout/hierarchy6"/>
    <dgm:cxn modelId="{4800A129-27FD-4E73-BE2C-04419F519A19}" type="presParOf" srcId="{DAE6D95C-872A-4271-A18A-BF49E0A1B7BF}" destId="{1D7CB9CF-D8FF-42F8-8B62-EE5489722DA2}" srcOrd="1" destOrd="0" presId="urn:microsoft.com/office/officeart/2005/8/layout/hierarchy6"/>
    <dgm:cxn modelId="{CB7D2EF6-C3E7-4EBA-9752-D597B87A64FF}" type="presParOf" srcId="{1D7CB9CF-D8FF-42F8-8B62-EE5489722DA2}" destId="{42366E9B-144B-418C-9AAC-D3B4428DB54B}" srcOrd="0" destOrd="0" presId="urn:microsoft.com/office/officeart/2005/8/layout/hierarchy6"/>
    <dgm:cxn modelId="{BF22EB75-260C-4298-997E-61B4F5B77152}" type="presParOf" srcId="{1D7CB9CF-D8FF-42F8-8B62-EE5489722DA2}" destId="{57BEA651-3909-4422-A676-33482F7FFB86}" srcOrd="1" destOrd="0" presId="urn:microsoft.com/office/officeart/2005/8/layout/hierarchy6"/>
    <dgm:cxn modelId="{D6092A03-19FE-4601-ADC4-DDEA81347529}" type="presParOf" srcId="{57BEA651-3909-4422-A676-33482F7FFB86}" destId="{2C1E9732-27AB-4C6F-A928-8B5BEF15DFB6}" srcOrd="0" destOrd="0" presId="urn:microsoft.com/office/officeart/2005/8/layout/hierarchy6"/>
    <dgm:cxn modelId="{486D13D1-6DB0-4AEE-B84E-6DE3E3AB01AD}" type="presParOf" srcId="{57BEA651-3909-4422-A676-33482F7FFB86}" destId="{12DAD0D9-54FB-499D-9103-C8A40C62DB55}" srcOrd="1" destOrd="0" presId="urn:microsoft.com/office/officeart/2005/8/layout/hierarchy6"/>
    <dgm:cxn modelId="{155818A1-BE5B-4555-A492-80561D6F4DC9}" type="presParOf" srcId="{12DAD0D9-54FB-499D-9103-C8A40C62DB55}" destId="{B4CC268C-D39D-4CB1-B5B0-25C0A7ED27DF}" srcOrd="0" destOrd="0" presId="urn:microsoft.com/office/officeart/2005/8/layout/hierarchy6"/>
    <dgm:cxn modelId="{52D45CB5-5D0E-4A73-A5D4-4BC9EFECA55A}" type="presParOf" srcId="{12DAD0D9-54FB-499D-9103-C8A40C62DB55}" destId="{99637E15-F2D3-4A9E-A8A5-F383DC77CC82}" srcOrd="1" destOrd="0" presId="urn:microsoft.com/office/officeart/2005/8/layout/hierarchy6"/>
    <dgm:cxn modelId="{59DB63A5-C1BB-45B8-945E-3AC6E4D20E97}" type="presParOf" srcId="{99637E15-F2D3-4A9E-A8A5-F383DC77CC82}" destId="{8E7BE647-A8BD-4352-9D25-7925DCBDFDDD}" srcOrd="0" destOrd="0" presId="urn:microsoft.com/office/officeart/2005/8/layout/hierarchy6"/>
    <dgm:cxn modelId="{7930C7A4-ED46-416D-B80B-13C12F2B71FC}" type="presParOf" srcId="{99637E15-F2D3-4A9E-A8A5-F383DC77CC82}" destId="{C8C0AB2B-533D-4D78-8CD1-C9BC19F39460}" srcOrd="1" destOrd="0" presId="urn:microsoft.com/office/officeart/2005/8/layout/hierarchy6"/>
    <dgm:cxn modelId="{296026BE-0F55-484D-8553-A7DECC6812D2}" type="presParOf" srcId="{12DAD0D9-54FB-499D-9103-C8A40C62DB55}" destId="{6975FAC3-9F77-4AEC-BB05-458E9F3D824A}" srcOrd="2" destOrd="0" presId="urn:microsoft.com/office/officeart/2005/8/layout/hierarchy6"/>
    <dgm:cxn modelId="{FA668592-ACE6-4F91-B8CD-48FB549A23DB}" type="presParOf" srcId="{12DAD0D9-54FB-499D-9103-C8A40C62DB55}" destId="{5AB1F209-C26F-479B-BB6B-D66CD8F8CAC6}" srcOrd="3" destOrd="0" presId="urn:microsoft.com/office/officeart/2005/8/layout/hierarchy6"/>
    <dgm:cxn modelId="{7DEA90E1-AC45-4584-96B2-BE3706CE435D}" type="presParOf" srcId="{5AB1F209-C26F-479B-BB6B-D66CD8F8CAC6}" destId="{8E2C01C7-B0CA-46B2-A89D-EB274CA9D52D}" srcOrd="0" destOrd="0" presId="urn:microsoft.com/office/officeart/2005/8/layout/hierarchy6"/>
    <dgm:cxn modelId="{260101B5-FE69-4063-9DA6-A2095ADB87AC}" type="presParOf" srcId="{5AB1F209-C26F-479B-BB6B-D66CD8F8CAC6}" destId="{BCB2E9B7-62DB-47A0-9563-563763DD4FDF}" srcOrd="1" destOrd="0" presId="urn:microsoft.com/office/officeart/2005/8/layout/hierarchy6"/>
    <dgm:cxn modelId="{BE03C509-4D65-4481-A438-67F35C1AE89F}" type="presParOf" srcId="{1D7CB9CF-D8FF-42F8-8B62-EE5489722DA2}" destId="{CD5E1339-4455-40CC-969D-AB8BA05B4D6C}" srcOrd="2" destOrd="0" presId="urn:microsoft.com/office/officeart/2005/8/layout/hierarchy6"/>
    <dgm:cxn modelId="{917EB0C2-E707-450A-AD82-E151908F5F15}" type="presParOf" srcId="{1D7CB9CF-D8FF-42F8-8B62-EE5489722DA2}" destId="{BF695632-3E94-4828-B0BB-F92290C16BB9}" srcOrd="3" destOrd="0" presId="urn:microsoft.com/office/officeart/2005/8/layout/hierarchy6"/>
    <dgm:cxn modelId="{F374E151-7882-454E-B963-38FBCFAA21E0}" type="presParOf" srcId="{BF695632-3E94-4828-B0BB-F92290C16BB9}" destId="{36F9DDF2-5119-4D6F-B5DA-88F7D3260A51}" srcOrd="0" destOrd="0" presId="urn:microsoft.com/office/officeart/2005/8/layout/hierarchy6"/>
    <dgm:cxn modelId="{ED3C7EEF-DD6C-4DF0-95DE-999786D8DD89}" type="presParOf" srcId="{BF695632-3E94-4828-B0BB-F92290C16BB9}" destId="{10CA5F85-4D38-42D1-94CD-6279908B57F6}" srcOrd="1" destOrd="0" presId="urn:microsoft.com/office/officeart/2005/8/layout/hierarchy6"/>
    <dgm:cxn modelId="{B6C3A08B-E2AA-4E9D-8CC5-8B5B060DC913}" type="presParOf" srcId="{85F8DA69-B152-44E9-B853-1B9817184154}" destId="{B156791A-65FC-4EA4-ACA9-D24EAC7D55C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E3B97-FB74-40A8-BA71-2F8D9A8D779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7B9C60-B49F-4121-9337-10DCA8A4D697}">
      <dgm:prSet phldrT="[Text]"/>
      <dgm:spPr/>
      <dgm:t>
        <a:bodyPr/>
        <a:lstStyle/>
        <a:p>
          <a:r>
            <a:rPr lang="en-GB" dirty="0"/>
            <a:t>Harm caused </a:t>
          </a:r>
          <a:endParaRPr lang="en-IN" dirty="0"/>
        </a:p>
      </dgm:t>
    </dgm:pt>
    <dgm:pt modelId="{3831FF94-17BB-40E5-A1A3-CDB55E5D5475}" type="parTrans" cxnId="{389A97DB-A8A0-4627-BE30-C2E2A0F531BF}">
      <dgm:prSet/>
      <dgm:spPr/>
      <dgm:t>
        <a:bodyPr/>
        <a:lstStyle/>
        <a:p>
          <a:endParaRPr lang="en-IN"/>
        </a:p>
      </dgm:t>
    </dgm:pt>
    <dgm:pt modelId="{09725FDF-A37D-4FF1-8630-FEFF07B41E85}" type="sibTrans" cxnId="{389A97DB-A8A0-4627-BE30-C2E2A0F531BF}">
      <dgm:prSet/>
      <dgm:spPr/>
      <dgm:t>
        <a:bodyPr/>
        <a:lstStyle/>
        <a:p>
          <a:endParaRPr lang="en-IN"/>
        </a:p>
      </dgm:t>
    </dgm:pt>
    <dgm:pt modelId="{2E1E68A3-23A1-46C5-9FFE-2E0E9B503930}">
      <dgm:prSet phldrT="[Text]"/>
      <dgm:spPr/>
      <dgm:t>
        <a:bodyPr/>
        <a:lstStyle/>
        <a:p>
          <a:endParaRPr lang="en-IN" dirty="0"/>
        </a:p>
      </dgm:t>
    </dgm:pt>
    <dgm:pt modelId="{AD9A6B2B-176C-4870-80AF-69B730939C7A}" type="parTrans" cxnId="{BACAF806-8944-4B91-A7DA-161B4EAB47E6}">
      <dgm:prSet/>
      <dgm:spPr/>
      <dgm:t>
        <a:bodyPr/>
        <a:lstStyle/>
        <a:p>
          <a:endParaRPr lang="en-IN"/>
        </a:p>
      </dgm:t>
    </dgm:pt>
    <dgm:pt modelId="{F53DF156-929D-4E82-A0CD-3FB27AA00307}" type="sibTrans" cxnId="{BACAF806-8944-4B91-A7DA-161B4EAB47E6}">
      <dgm:prSet/>
      <dgm:spPr/>
      <dgm:t>
        <a:bodyPr/>
        <a:lstStyle/>
        <a:p>
          <a:endParaRPr lang="en-IN"/>
        </a:p>
      </dgm:t>
    </dgm:pt>
    <dgm:pt modelId="{77C51A18-FFED-40CB-88AE-D42783EC7A0D}">
      <dgm:prSet phldrT="[Text]"/>
      <dgm:spPr/>
      <dgm:t>
        <a:bodyPr/>
        <a:lstStyle/>
        <a:p>
          <a:endParaRPr lang="en-IN" dirty="0"/>
        </a:p>
      </dgm:t>
    </dgm:pt>
    <dgm:pt modelId="{18B46BFB-AE54-404C-B28B-A0BCE7F2B0E0}" type="parTrans" cxnId="{DF2330F7-6533-4C3E-9DBA-225F886F67FA}">
      <dgm:prSet/>
      <dgm:spPr/>
      <dgm:t>
        <a:bodyPr/>
        <a:lstStyle/>
        <a:p>
          <a:endParaRPr lang="en-IN"/>
        </a:p>
      </dgm:t>
    </dgm:pt>
    <dgm:pt modelId="{A7E11BDE-40A3-4C1F-A9AD-EBEA362B6AE2}" type="sibTrans" cxnId="{DF2330F7-6533-4C3E-9DBA-225F886F67FA}">
      <dgm:prSet/>
      <dgm:spPr/>
      <dgm:t>
        <a:bodyPr/>
        <a:lstStyle/>
        <a:p>
          <a:endParaRPr lang="en-IN"/>
        </a:p>
      </dgm:t>
    </dgm:pt>
    <dgm:pt modelId="{5A25DAE7-8B50-41EC-B77A-EC6D9875F117}">
      <dgm:prSet phldrT="[Text]"/>
      <dgm:spPr>
        <a:solidFill>
          <a:schemeClr val="accent1"/>
        </a:solidFill>
      </dgm:spPr>
      <dgm:t>
        <a:bodyPr/>
        <a:lstStyle/>
        <a:p>
          <a:endParaRPr lang="en-GB" dirty="0"/>
        </a:p>
      </dgm:t>
    </dgm:pt>
    <dgm:pt modelId="{4A1ACE63-ADF2-406E-B9F5-54D08327603A}" type="parTrans" cxnId="{D1AD06CF-3CE6-48DB-A35C-9D8E04572065}">
      <dgm:prSet/>
      <dgm:spPr/>
      <dgm:t>
        <a:bodyPr/>
        <a:lstStyle/>
        <a:p>
          <a:endParaRPr lang="en-IN"/>
        </a:p>
      </dgm:t>
    </dgm:pt>
    <dgm:pt modelId="{54E39E8E-539A-430A-9B58-63ADFF06991A}" type="sibTrans" cxnId="{D1AD06CF-3CE6-48DB-A35C-9D8E04572065}">
      <dgm:prSet/>
      <dgm:spPr/>
      <dgm:t>
        <a:bodyPr/>
        <a:lstStyle/>
        <a:p>
          <a:endParaRPr lang="en-IN"/>
        </a:p>
      </dgm:t>
    </dgm:pt>
    <dgm:pt modelId="{9CC75746-ACE5-4542-82E5-253817175DE4}" type="pres">
      <dgm:prSet presAssocID="{959E3B97-FB74-40A8-BA71-2F8D9A8D77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572AF1-B5C8-4DC7-859C-37BB545962E1}" type="pres">
      <dgm:prSet presAssocID="{887B9C60-B49F-4121-9337-10DCA8A4D697}" presName="hierRoot1" presStyleCnt="0">
        <dgm:presLayoutVars>
          <dgm:hierBranch val="init"/>
        </dgm:presLayoutVars>
      </dgm:prSet>
      <dgm:spPr/>
    </dgm:pt>
    <dgm:pt modelId="{97D0B0CD-3132-4D82-A957-61E8DC039D8B}" type="pres">
      <dgm:prSet presAssocID="{887B9C60-B49F-4121-9337-10DCA8A4D697}" presName="rootComposite1" presStyleCnt="0"/>
      <dgm:spPr/>
    </dgm:pt>
    <dgm:pt modelId="{6C9F9F86-DECA-407C-9515-6BC985C0D98E}" type="pres">
      <dgm:prSet presAssocID="{887B9C60-B49F-4121-9337-10DCA8A4D697}" presName="rootText1" presStyleLbl="node0" presStyleIdx="0" presStyleCnt="1">
        <dgm:presLayoutVars>
          <dgm:chPref val="3"/>
        </dgm:presLayoutVars>
      </dgm:prSet>
      <dgm:spPr/>
    </dgm:pt>
    <dgm:pt modelId="{C8D3D89D-0C04-459D-AAD9-B56FF7F06AC9}" type="pres">
      <dgm:prSet presAssocID="{887B9C60-B49F-4121-9337-10DCA8A4D697}" presName="rootConnector1" presStyleLbl="node1" presStyleIdx="0" presStyleCnt="0"/>
      <dgm:spPr/>
    </dgm:pt>
    <dgm:pt modelId="{7877A265-6580-4E64-9D10-7D9C427103BB}" type="pres">
      <dgm:prSet presAssocID="{887B9C60-B49F-4121-9337-10DCA8A4D697}" presName="hierChild2" presStyleCnt="0"/>
      <dgm:spPr/>
    </dgm:pt>
    <dgm:pt modelId="{ADDB4AD6-5FEC-4C2E-ABAB-096ACBDD3950}" type="pres">
      <dgm:prSet presAssocID="{AD9A6B2B-176C-4870-80AF-69B730939C7A}" presName="Name37" presStyleLbl="parChTrans1D2" presStyleIdx="0" presStyleCnt="3"/>
      <dgm:spPr/>
    </dgm:pt>
    <dgm:pt modelId="{7B77F408-BAAE-4BC7-BEFB-CE54998E6389}" type="pres">
      <dgm:prSet presAssocID="{2E1E68A3-23A1-46C5-9FFE-2E0E9B503930}" presName="hierRoot2" presStyleCnt="0">
        <dgm:presLayoutVars>
          <dgm:hierBranch val="init"/>
        </dgm:presLayoutVars>
      </dgm:prSet>
      <dgm:spPr/>
    </dgm:pt>
    <dgm:pt modelId="{2971CD88-3EA7-456C-BC0A-7F0F28523DB3}" type="pres">
      <dgm:prSet presAssocID="{2E1E68A3-23A1-46C5-9FFE-2E0E9B503930}" presName="rootComposite" presStyleCnt="0"/>
      <dgm:spPr/>
    </dgm:pt>
    <dgm:pt modelId="{C57537D3-48E5-4824-88D7-B6361D883F9A}" type="pres">
      <dgm:prSet presAssocID="{2E1E68A3-23A1-46C5-9FFE-2E0E9B503930}" presName="rootText" presStyleLbl="node2" presStyleIdx="0" presStyleCnt="3">
        <dgm:presLayoutVars>
          <dgm:chPref val="3"/>
        </dgm:presLayoutVars>
      </dgm:prSet>
      <dgm:spPr/>
    </dgm:pt>
    <dgm:pt modelId="{3E59BE47-3FE0-470B-8696-B28BE5E9BC4B}" type="pres">
      <dgm:prSet presAssocID="{2E1E68A3-23A1-46C5-9FFE-2E0E9B503930}" presName="rootConnector" presStyleLbl="node2" presStyleIdx="0" presStyleCnt="3"/>
      <dgm:spPr/>
    </dgm:pt>
    <dgm:pt modelId="{8E24FED4-6593-4FB7-80EF-08C8723EE149}" type="pres">
      <dgm:prSet presAssocID="{2E1E68A3-23A1-46C5-9FFE-2E0E9B503930}" presName="hierChild4" presStyleCnt="0"/>
      <dgm:spPr/>
    </dgm:pt>
    <dgm:pt modelId="{6F035786-1C1C-44FA-818B-0777F6C0CA70}" type="pres">
      <dgm:prSet presAssocID="{2E1E68A3-23A1-46C5-9FFE-2E0E9B503930}" presName="hierChild5" presStyleCnt="0"/>
      <dgm:spPr/>
    </dgm:pt>
    <dgm:pt modelId="{561056D0-D7D2-452F-A5DC-58EC4440A629}" type="pres">
      <dgm:prSet presAssocID="{18B46BFB-AE54-404C-B28B-A0BCE7F2B0E0}" presName="Name37" presStyleLbl="parChTrans1D2" presStyleIdx="1" presStyleCnt="3"/>
      <dgm:spPr/>
    </dgm:pt>
    <dgm:pt modelId="{088F26F8-55FF-4287-958D-989AAAD37D83}" type="pres">
      <dgm:prSet presAssocID="{77C51A18-FFED-40CB-88AE-D42783EC7A0D}" presName="hierRoot2" presStyleCnt="0">
        <dgm:presLayoutVars>
          <dgm:hierBranch val="init"/>
        </dgm:presLayoutVars>
      </dgm:prSet>
      <dgm:spPr/>
    </dgm:pt>
    <dgm:pt modelId="{F50EA0CA-30FC-436E-9B4F-93B1E1EDE64A}" type="pres">
      <dgm:prSet presAssocID="{77C51A18-FFED-40CB-88AE-D42783EC7A0D}" presName="rootComposite" presStyleCnt="0"/>
      <dgm:spPr/>
    </dgm:pt>
    <dgm:pt modelId="{C68E8D35-210F-4A34-AAB1-6049CB44F11E}" type="pres">
      <dgm:prSet presAssocID="{77C51A18-FFED-40CB-88AE-D42783EC7A0D}" presName="rootText" presStyleLbl="node2" presStyleIdx="1" presStyleCnt="3">
        <dgm:presLayoutVars>
          <dgm:chPref val="3"/>
        </dgm:presLayoutVars>
      </dgm:prSet>
      <dgm:spPr/>
    </dgm:pt>
    <dgm:pt modelId="{4FABD3BE-BA5A-4CAA-AE20-222857C91358}" type="pres">
      <dgm:prSet presAssocID="{77C51A18-FFED-40CB-88AE-D42783EC7A0D}" presName="rootConnector" presStyleLbl="node2" presStyleIdx="1" presStyleCnt="3"/>
      <dgm:spPr/>
    </dgm:pt>
    <dgm:pt modelId="{661CF5BE-C10D-4DD8-BF83-202B24A06BE8}" type="pres">
      <dgm:prSet presAssocID="{77C51A18-FFED-40CB-88AE-D42783EC7A0D}" presName="hierChild4" presStyleCnt="0"/>
      <dgm:spPr/>
    </dgm:pt>
    <dgm:pt modelId="{74526658-E755-4C65-B322-10DFA9E5AC65}" type="pres">
      <dgm:prSet presAssocID="{77C51A18-FFED-40CB-88AE-D42783EC7A0D}" presName="hierChild5" presStyleCnt="0"/>
      <dgm:spPr/>
    </dgm:pt>
    <dgm:pt modelId="{D49C219F-E2FE-4E48-87AA-3E7486A75531}" type="pres">
      <dgm:prSet presAssocID="{4A1ACE63-ADF2-406E-B9F5-54D08327603A}" presName="Name37" presStyleLbl="parChTrans1D2" presStyleIdx="2" presStyleCnt="3"/>
      <dgm:spPr/>
    </dgm:pt>
    <dgm:pt modelId="{F3CB4E61-5383-41F1-A742-520A396C79D2}" type="pres">
      <dgm:prSet presAssocID="{5A25DAE7-8B50-41EC-B77A-EC6D9875F117}" presName="hierRoot2" presStyleCnt="0">
        <dgm:presLayoutVars>
          <dgm:hierBranch val="init"/>
        </dgm:presLayoutVars>
      </dgm:prSet>
      <dgm:spPr/>
    </dgm:pt>
    <dgm:pt modelId="{28CC7D50-0AD0-43AC-8C8D-4FDC2DD6D908}" type="pres">
      <dgm:prSet presAssocID="{5A25DAE7-8B50-41EC-B77A-EC6D9875F117}" presName="rootComposite" presStyleCnt="0"/>
      <dgm:spPr/>
    </dgm:pt>
    <dgm:pt modelId="{06C735D0-5D71-4B4B-848B-7D29A023B41B}" type="pres">
      <dgm:prSet presAssocID="{5A25DAE7-8B50-41EC-B77A-EC6D9875F117}" presName="rootText" presStyleLbl="node2" presStyleIdx="2" presStyleCnt="3">
        <dgm:presLayoutVars>
          <dgm:chPref val="3"/>
        </dgm:presLayoutVars>
      </dgm:prSet>
      <dgm:spPr/>
    </dgm:pt>
    <dgm:pt modelId="{A977455C-E4FB-4A07-B0D4-59795D50CA3C}" type="pres">
      <dgm:prSet presAssocID="{5A25DAE7-8B50-41EC-B77A-EC6D9875F117}" presName="rootConnector" presStyleLbl="node2" presStyleIdx="2" presStyleCnt="3"/>
      <dgm:spPr/>
    </dgm:pt>
    <dgm:pt modelId="{9C350C47-CB15-4F69-B655-2C75E582A3AC}" type="pres">
      <dgm:prSet presAssocID="{5A25DAE7-8B50-41EC-B77A-EC6D9875F117}" presName="hierChild4" presStyleCnt="0"/>
      <dgm:spPr/>
    </dgm:pt>
    <dgm:pt modelId="{8FFF4588-29B4-478A-AC23-0573C572A707}" type="pres">
      <dgm:prSet presAssocID="{5A25DAE7-8B50-41EC-B77A-EC6D9875F117}" presName="hierChild5" presStyleCnt="0"/>
      <dgm:spPr/>
    </dgm:pt>
    <dgm:pt modelId="{B1343118-F497-4440-9772-8CAD694808DD}" type="pres">
      <dgm:prSet presAssocID="{887B9C60-B49F-4121-9337-10DCA8A4D697}" presName="hierChild3" presStyleCnt="0"/>
      <dgm:spPr/>
    </dgm:pt>
  </dgm:ptLst>
  <dgm:cxnLst>
    <dgm:cxn modelId="{BACAF806-8944-4B91-A7DA-161B4EAB47E6}" srcId="{887B9C60-B49F-4121-9337-10DCA8A4D697}" destId="{2E1E68A3-23A1-46C5-9FFE-2E0E9B503930}" srcOrd="0" destOrd="0" parTransId="{AD9A6B2B-176C-4870-80AF-69B730939C7A}" sibTransId="{F53DF156-929D-4E82-A0CD-3FB27AA00307}"/>
    <dgm:cxn modelId="{C52CD914-35D8-428F-B41E-C0A98059798D}" type="presOf" srcId="{887B9C60-B49F-4121-9337-10DCA8A4D697}" destId="{C8D3D89D-0C04-459D-AAD9-B56FF7F06AC9}" srcOrd="1" destOrd="0" presId="urn:microsoft.com/office/officeart/2005/8/layout/orgChart1"/>
    <dgm:cxn modelId="{DC0E5A1A-1C28-491A-810E-5EE0B7C8A206}" type="presOf" srcId="{77C51A18-FFED-40CB-88AE-D42783EC7A0D}" destId="{4FABD3BE-BA5A-4CAA-AE20-222857C91358}" srcOrd="1" destOrd="0" presId="urn:microsoft.com/office/officeart/2005/8/layout/orgChart1"/>
    <dgm:cxn modelId="{3FFA4B22-B6CC-4D59-8C75-5C77411AAA30}" type="presOf" srcId="{AD9A6B2B-176C-4870-80AF-69B730939C7A}" destId="{ADDB4AD6-5FEC-4C2E-ABAB-096ACBDD3950}" srcOrd="0" destOrd="0" presId="urn:microsoft.com/office/officeart/2005/8/layout/orgChart1"/>
    <dgm:cxn modelId="{19B67926-A578-44A7-8183-73E16B60F86D}" type="presOf" srcId="{2E1E68A3-23A1-46C5-9FFE-2E0E9B503930}" destId="{C57537D3-48E5-4824-88D7-B6361D883F9A}" srcOrd="0" destOrd="0" presId="urn:microsoft.com/office/officeart/2005/8/layout/orgChart1"/>
    <dgm:cxn modelId="{7B878127-295C-4D87-8F93-5373042B1EDD}" type="presOf" srcId="{77C51A18-FFED-40CB-88AE-D42783EC7A0D}" destId="{C68E8D35-210F-4A34-AAB1-6049CB44F11E}" srcOrd="0" destOrd="0" presId="urn:microsoft.com/office/officeart/2005/8/layout/orgChart1"/>
    <dgm:cxn modelId="{6D997439-90C0-4C43-B479-7CDE82ACC354}" type="presOf" srcId="{4A1ACE63-ADF2-406E-B9F5-54D08327603A}" destId="{D49C219F-E2FE-4E48-87AA-3E7486A75531}" srcOrd="0" destOrd="0" presId="urn:microsoft.com/office/officeart/2005/8/layout/orgChart1"/>
    <dgm:cxn modelId="{4B6F887A-F304-4C1B-B33C-F60437DB2A0B}" type="presOf" srcId="{2E1E68A3-23A1-46C5-9FFE-2E0E9B503930}" destId="{3E59BE47-3FE0-470B-8696-B28BE5E9BC4B}" srcOrd="1" destOrd="0" presId="urn:microsoft.com/office/officeart/2005/8/layout/orgChart1"/>
    <dgm:cxn modelId="{CA70F3AF-BCFD-4CE5-B7FA-8D25D69AAABE}" type="presOf" srcId="{5A25DAE7-8B50-41EC-B77A-EC6D9875F117}" destId="{06C735D0-5D71-4B4B-848B-7D29A023B41B}" srcOrd="0" destOrd="0" presId="urn:microsoft.com/office/officeart/2005/8/layout/orgChart1"/>
    <dgm:cxn modelId="{EEEF21CC-54CC-4659-8556-213F0961CFAC}" type="presOf" srcId="{18B46BFB-AE54-404C-B28B-A0BCE7F2B0E0}" destId="{561056D0-D7D2-452F-A5DC-58EC4440A629}" srcOrd="0" destOrd="0" presId="urn:microsoft.com/office/officeart/2005/8/layout/orgChart1"/>
    <dgm:cxn modelId="{BA9769CC-4808-4473-B424-FC5A7C34A14B}" type="presOf" srcId="{887B9C60-B49F-4121-9337-10DCA8A4D697}" destId="{6C9F9F86-DECA-407C-9515-6BC985C0D98E}" srcOrd="0" destOrd="0" presId="urn:microsoft.com/office/officeart/2005/8/layout/orgChart1"/>
    <dgm:cxn modelId="{D1AD06CF-3CE6-48DB-A35C-9D8E04572065}" srcId="{887B9C60-B49F-4121-9337-10DCA8A4D697}" destId="{5A25DAE7-8B50-41EC-B77A-EC6D9875F117}" srcOrd="2" destOrd="0" parTransId="{4A1ACE63-ADF2-406E-B9F5-54D08327603A}" sibTransId="{54E39E8E-539A-430A-9B58-63ADFF06991A}"/>
    <dgm:cxn modelId="{4F00EAD8-4D61-4729-838E-7A367789B794}" type="presOf" srcId="{959E3B97-FB74-40A8-BA71-2F8D9A8D779A}" destId="{9CC75746-ACE5-4542-82E5-253817175DE4}" srcOrd="0" destOrd="0" presId="urn:microsoft.com/office/officeart/2005/8/layout/orgChart1"/>
    <dgm:cxn modelId="{389A97DB-A8A0-4627-BE30-C2E2A0F531BF}" srcId="{959E3B97-FB74-40A8-BA71-2F8D9A8D779A}" destId="{887B9C60-B49F-4121-9337-10DCA8A4D697}" srcOrd="0" destOrd="0" parTransId="{3831FF94-17BB-40E5-A1A3-CDB55E5D5475}" sibTransId="{09725FDF-A37D-4FF1-8630-FEFF07B41E85}"/>
    <dgm:cxn modelId="{F92BD3F4-5B13-440C-9FA2-727EC9D88B12}" type="presOf" srcId="{5A25DAE7-8B50-41EC-B77A-EC6D9875F117}" destId="{A977455C-E4FB-4A07-B0D4-59795D50CA3C}" srcOrd="1" destOrd="0" presId="urn:microsoft.com/office/officeart/2005/8/layout/orgChart1"/>
    <dgm:cxn modelId="{DF2330F7-6533-4C3E-9DBA-225F886F67FA}" srcId="{887B9C60-B49F-4121-9337-10DCA8A4D697}" destId="{77C51A18-FFED-40CB-88AE-D42783EC7A0D}" srcOrd="1" destOrd="0" parTransId="{18B46BFB-AE54-404C-B28B-A0BCE7F2B0E0}" sibTransId="{A7E11BDE-40A3-4C1F-A9AD-EBEA362B6AE2}"/>
    <dgm:cxn modelId="{A44D0423-E004-492B-A7E3-A7251EC51B7E}" type="presParOf" srcId="{9CC75746-ACE5-4542-82E5-253817175DE4}" destId="{44572AF1-B5C8-4DC7-859C-37BB545962E1}" srcOrd="0" destOrd="0" presId="urn:microsoft.com/office/officeart/2005/8/layout/orgChart1"/>
    <dgm:cxn modelId="{C431D53E-5A14-402E-8410-499BF78F4381}" type="presParOf" srcId="{44572AF1-B5C8-4DC7-859C-37BB545962E1}" destId="{97D0B0CD-3132-4D82-A957-61E8DC039D8B}" srcOrd="0" destOrd="0" presId="urn:microsoft.com/office/officeart/2005/8/layout/orgChart1"/>
    <dgm:cxn modelId="{1D404668-667D-4B50-AA7F-BEDD4FFAD167}" type="presParOf" srcId="{97D0B0CD-3132-4D82-A957-61E8DC039D8B}" destId="{6C9F9F86-DECA-407C-9515-6BC985C0D98E}" srcOrd="0" destOrd="0" presId="urn:microsoft.com/office/officeart/2005/8/layout/orgChart1"/>
    <dgm:cxn modelId="{255E2647-742A-43F9-A623-2EF367196D5E}" type="presParOf" srcId="{97D0B0CD-3132-4D82-A957-61E8DC039D8B}" destId="{C8D3D89D-0C04-459D-AAD9-B56FF7F06AC9}" srcOrd="1" destOrd="0" presId="urn:microsoft.com/office/officeart/2005/8/layout/orgChart1"/>
    <dgm:cxn modelId="{9666DA81-41C7-43F4-875A-D543F2E23112}" type="presParOf" srcId="{44572AF1-B5C8-4DC7-859C-37BB545962E1}" destId="{7877A265-6580-4E64-9D10-7D9C427103BB}" srcOrd="1" destOrd="0" presId="urn:microsoft.com/office/officeart/2005/8/layout/orgChart1"/>
    <dgm:cxn modelId="{278F903D-92BF-4D3A-B105-1834C3701303}" type="presParOf" srcId="{7877A265-6580-4E64-9D10-7D9C427103BB}" destId="{ADDB4AD6-5FEC-4C2E-ABAB-096ACBDD3950}" srcOrd="0" destOrd="0" presId="urn:microsoft.com/office/officeart/2005/8/layout/orgChart1"/>
    <dgm:cxn modelId="{8DE50033-2918-4E2C-B2B7-895D42CCB00B}" type="presParOf" srcId="{7877A265-6580-4E64-9D10-7D9C427103BB}" destId="{7B77F408-BAAE-4BC7-BEFB-CE54998E6389}" srcOrd="1" destOrd="0" presId="urn:microsoft.com/office/officeart/2005/8/layout/orgChart1"/>
    <dgm:cxn modelId="{51619875-1CC6-410C-99D6-8963338D0BC2}" type="presParOf" srcId="{7B77F408-BAAE-4BC7-BEFB-CE54998E6389}" destId="{2971CD88-3EA7-456C-BC0A-7F0F28523DB3}" srcOrd="0" destOrd="0" presId="urn:microsoft.com/office/officeart/2005/8/layout/orgChart1"/>
    <dgm:cxn modelId="{49B32CF7-4C82-4F22-9A4E-0B89C85091E6}" type="presParOf" srcId="{2971CD88-3EA7-456C-BC0A-7F0F28523DB3}" destId="{C57537D3-48E5-4824-88D7-B6361D883F9A}" srcOrd="0" destOrd="0" presId="urn:microsoft.com/office/officeart/2005/8/layout/orgChart1"/>
    <dgm:cxn modelId="{A79B19CA-134F-4E02-A9DF-31FB7A370D9D}" type="presParOf" srcId="{2971CD88-3EA7-456C-BC0A-7F0F28523DB3}" destId="{3E59BE47-3FE0-470B-8696-B28BE5E9BC4B}" srcOrd="1" destOrd="0" presId="urn:microsoft.com/office/officeart/2005/8/layout/orgChart1"/>
    <dgm:cxn modelId="{6A554491-7412-4D52-885B-5990A1DD7845}" type="presParOf" srcId="{7B77F408-BAAE-4BC7-BEFB-CE54998E6389}" destId="{8E24FED4-6593-4FB7-80EF-08C8723EE149}" srcOrd="1" destOrd="0" presId="urn:microsoft.com/office/officeart/2005/8/layout/orgChart1"/>
    <dgm:cxn modelId="{9CD91A13-96EF-4108-8AFD-76B1C1D2FEE8}" type="presParOf" srcId="{7B77F408-BAAE-4BC7-BEFB-CE54998E6389}" destId="{6F035786-1C1C-44FA-818B-0777F6C0CA70}" srcOrd="2" destOrd="0" presId="urn:microsoft.com/office/officeart/2005/8/layout/orgChart1"/>
    <dgm:cxn modelId="{7D4A11FB-195E-4A64-BDE1-8F34EEDF1354}" type="presParOf" srcId="{7877A265-6580-4E64-9D10-7D9C427103BB}" destId="{561056D0-D7D2-452F-A5DC-58EC4440A629}" srcOrd="2" destOrd="0" presId="urn:microsoft.com/office/officeart/2005/8/layout/orgChart1"/>
    <dgm:cxn modelId="{AECBBEF4-80CA-4B2F-A8F3-F9D55FFD8A05}" type="presParOf" srcId="{7877A265-6580-4E64-9D10-7D9C427103BB}" destId="{088F26F8-55FF-4287-958D-989AAAD37D83}" srcOrd="3" destOrd="0" presId="urn:microsoft.com/office/officeart/2005/8/layout/orgChart1"/>
    <dgm:cxn modelId="{FBC7DA18-E9D2-43EF-9778-81EAB4D736EC}" type="presParOf" srcId="{088F26F8-55FF-4287-958D-989AAAD37D83}" destId="{F50EA0CA-30FC-436E-9B4F-93B1E1EDE64A}" srcOrd="0" destOrd="0" presId="urn:microsoft.com/office/officeart/2005/8/layout/orgChart1"/>
    <dgm:cxn modelId="{CB0429AF-9DD7-4D08-997E-7102F29BFB5F}" type="presParOf" srcId="{F50EA0CA-30FC-436E-9B4F-93B1E1EDE64A}" destId="{C68E8D35-210F-4A34-AAB1-6049CB44F11E}" srcOrd="0" destOrd="0" presId="urn:microsoft.com/office/officeart/2005/8/layout/orgChart1"/>
    <dgm:cxn modelId="{78E7EDCB-A80C-4F75-84C6-BCC034153EFD}" type="presParOf" srcId="{F50EA0CA-30FC-436E-9B4F-93B1E1EDE64A}" destId="{4FABD3BE-BA5A-4CAA-AE20-222857C91358}" srcOrd="1" destOrd="0" presId="urn:microsoft.com/office/officeart/2005/8/layout/orgChart1"/>
    <dgm:cxn modelId="{6D5B685A-47A3-4F91-9A4C-ED2CC38E9F26}" type="presParOf" srcId="{088F26F8-55FF-4287-958D-989AAAD37D83}" destId="{661CF5BE-C10D-4DD8-BF83-202B24A06BE8}" srcOrd="1" destOrd="0" presId="urn:microsoft.com/office/officeart/2005/8/layout/orgChart1"/>
    <dgm:cxn modelId="{50E022BE-CC1B-4395-B6C1-58838B76E0CE}" type="presParOf" srcId="{088F26F8-55FF-4287-958D-989AAAD37D83}" destId="{74526658-E755-4C65-B322-10DFA9E5AC65}" srcOrd="2" destOrd="0" presId="urn:microsoft.com/office/officeart/2005/8/layout/orgChart1"/>
    <dgm:cxn modelId="{30EC59ED-0A3B-4F73-AD5A-CFD58D1B6FD3}" type="presParOf" srcId="{7877A265-6580-4E64-9D10-7D9C427103BB}" destId="{D49C219F-E2FE-4E48-87AA-3E7486A75531}" srcOrd="4" destOrd="0" presId="urn:microsoft.com/office/officeart/2005/8/layout/orgChart1"/>
    <dgm:cxn modelId="{EF952F37-DB17-40A3-858C-7F9FAE6559E8}" type="presParOf" srcId="{7877A265-6580-4E64-9D10-7D9C427103BB}" destId="{F3CB4E61-5383-41F1-A742-520A396C79D2}" srcOrd="5" destOrd="0" presId="urn:microsoft.com/office/officeart/2005/8/layout/orgChart1"/>
    <dgm:cxn modelId="{AB28603A-B2AF-4ED0-A59E-CDF1A1771403}" type="presParOf" srcId="{F3CB4E61-5383-41F1-A742-520A396C79D2}" destId="{28CC7D50-0AD0-43AC-8C8D-4FDC2DD6D908}" srcOrd="0" destOrd="0" presId="urn:microsoft.com/office/officeart/2005/8/layout/orgChart1"/>
    <dgm:cxn modelId="{73108BE1-5019-4827-A418-36AEC26B4BD1}" type="presParOf" srcId="{28CC7D50-0AD0-43AC-8C8D-4FDC2DD6D908}" destId="{06C735D0-5D71-4B4B-848B-7D29A023B41B}" srcOrd="0" destOrd="0" presId="urn:microsoft.com/office/officeart/2005/8/layout/orgChart1"/>
    <dgm:cxn modelId="{2C113553-C692-4062-8945-67B0777CADDD}" type="presParOf" srcId="{28CC7D50-0AD0-43AC-8C8D-4FDC2DD6D908}" destId="{A977455C-E4FB-4A07-B0D4-59795D50CA3C}" srcOrd="1" destOrd="0" presId="urn:microsoft.com/office/officeart/2005/8/layout/orgChart1"/>
    <dgm:cxn modelId="{30A4D89D-214B-4048-AFCE-911CA469FDC4}" type="presParOf" srcId="{F3CB4E61-5383-41F1-A742-520A396C79D2}" destId="{9C350C47-CB15-4F69-B655-2C75E582A3AC}" srcOrd="1" destOrd="0" presId="urn:microsoft.com/office/officeart/2005/8/layout/orgChart1"/>
    <dgm:cxn modelId="{293670B2-A69C-467B-839B-A9EABC9C90F1}" type="presParOf" srcId="{F3CB4E61-5383-41F1-A742-520A396C79D2}" destId="{8FFF4588-29B4-478A-AC23-0573C572A707}" srcOrd="2" destOrd="0" presId="urn:microsoft.com/office/officeart/2005/8/layout/orgChart1"/>
    <dgm:cxn modelId="{B8229799-0905-428F-9158-E6298B6BCE3F}" type="presParOf" srcId="{44572AF1-B5C8-4DC7-859C-37BB545962E1}" destId="{B1343118-F497-4440-9772-8CAD694808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A4C96-5A4B-4CC9-B533-53B2877A6530}">
      <dsp:nvSpPr>
        <dsp:cNvPr id="0" name=""/>
        <dsp:cNvSpPr/>
      </dsp:nvSpPr>
      <dsp:spPr>
        <a:xfrm>
          <a:off x="3774885" y="127545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Insurance</a:t>
          </a:r>
        </a:p>
      </dsp:txBody>
      <dsp:txXfrm>
        <a:off x="3800058" y="152718"/>
        <a:ext cx="1238877" cy="809136"/>
      </dsp:txXfrm>
    </dsp:sp>
    <dsp:sp modelId="{C2654F22-82DA-4BE7-8109-61ABE3407024}">
      <dsp:nvSpPr>
        <dsp:cNvPr id="0" name=""/>
        <dsp:cNvSpPr/>
      </dsp:nvSpPr>
      <dsp:spPr>
        <a:xfrm>
          <a:off x="2321015" y="987028"/>
          <a:ext cx="2098482" cy="363286"/>
        </a:xfrm>
        <a:custGeom>
          <a:avLst/>
          <a:gdLst/>
          <a:ahLst/>
          <a:cxnLst/>
          <a:rect l="0" t="0" r="0" b="0"/>
          <a:pathLst>
            <a:path>
              <a:moveTo>
                <a:pt x="2098482" y="0"/>
              </a:moveTo>
              <a:lnTo>
                <a:pt x="2098482" y="181643"/>
              </a:lnTo>
              <a:lnTo>
                <a:pt x="0" y="181643"/>
              </a:lnTo>
              <a:lnTo>
                <a:pt x="0" y="36328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41D10-9D45-4216-8135-571858117AFF}">
      <dsp:nvSpPr>
        <dsp:cNvPr id="0" name=""/>
        <dsp:cNvSpPr/>
      </dsp:nvSpPr>
      <dsp:spPr>
        <a:xfrm>
          <a:off x="1676403" y="1350314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1701576" y="1375487"/>
        <a:ext cx="1238877" cy="809136"/>
      </dsp:txXfrm>
    </dsp:sp>
    <dsp:sp modelId="{52917E0F-2743-4418-A976-6A2ACC154373}">
      <dsp:nvSpPr>
        <dsp:cNvPr id="0" name=""/>
        <dsp:cNvSpPr/>
      </dsp:nvSpPr>
      <dsp:spPr>
        <a:xfrm>
          <a:off x="1559006" y="2209796"/>
          <a:ext cx="762008" cy="356152"/>
        </a:xfrm>
        <a:custGeom>
          <a:avLst/>
          <a:gdLst/>
          <a:ahLst/>
          <a:cxnLst/>
          <a:rect l="0" t="0" r="0" b="0"/>
          <a:pathLst>
            <a:path>
              <a:moveTo>
                <a:pt x="762008" y="0"/>
              </a:moveTo>
              <a:lnTo>
                <a:pt x="762008" y="178076"/>
              </a:lnTo>
              <a:lnTo>
                <a:pt x="0" y="178076"/>
              </a:lnTo>
              <a:lnTo>
                <a:pt x="0" y="3561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8B3CB-F509-4D32-9BED-929268212F65}">
      <dsp:nvSpPr>
        <dsp:cNvPr id="0" name=""/>
        <dsp:cNvSpPr/>
      </dsp:nvSpPr>
      <dsp:spPr>
        <a:xfrm>
          <a:off x="914395" y="2565948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39568" y="2591121"/>
        <a:ext cx="1238877" cy="809136"/>
      </dsp:txXfrm>
    </dsp:sp>
    <dsp:sp modelId="{8F60F740-313C-4DBA-AEA4-B8238F3B39F7}">
      <dsp:nvSpPr>
        <dsp:cNvPr id="0" name=""/>
        <dsp:cNvSpPr/>
      </dsp:nvSpPr>
      <dsp:spPr>
        <a:xfrm>
          <a:off x="648518" y="3425431"/>
          <a:ext cx="910488" cy="311940"/>
        </a:xfrm>
        <a:custGeom>
          <a:avLst/>
          <a:gdLst/>
          <a:ahLst/>
          <a:cxnLst/>
          <a:rect l="0" t="0" r="0" b="0"/>
          <a:pathLst>
            <a:path>
              <a:moveTo>
                <a:pt x="910488" y="0"/>
              </a:moveTo>
              <a:lnTo>
                <a:pt x="910488" y="155970"/>
              </a:lnTo>
              <a:lnTo>
                <a:pt x="0" y="155970"/>
              </a:lnTo>
              <a:lnTo>
                <a:pt x="0" y="3119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5824A-4025-48A1-9ADB-7527614A40CB}">
      <dsp:nvSpPr>
        <dsp:cNvPr id="0" name=""/>
        <dsp:cNvSpPr/>
      </dsp:nvSpPr>
      <dsp:spPr>
        <a:xfrm>
          <a:off x="3906" y="3737371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29079" y="3762544"/>
        <a:ext cx="1238877" cy="809136"/>
      </dsp:txXfrm>
    </dsp:sp>
    <dsp:sp modelId="{3FA5E714-D20A-418F-9695-ABA73EEF8FC6}">
      <dsp:nvSpPr>
        <dsp:cNvPr id="0" name=""/>
        <dsp:cNvSpPr/>
      </dsp:nvSpPr>
      <dsp:spPr>
        <a:xfrm>
          <a:off x="1559006" y="3425431"/>
          <a:ext cx="765502" cy="311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70"/>
              </a:lnTo>
              <a:lnTo>
                <a:pt x="765502" y="155970"/>
              </a:lnTo>
              <a:lnTo>
                <a:pt x="765502" y="3119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7036B-1B32-4C92-8010-C2AA7BDBD4F6}">
      <dsp:nvSpPr>
        <dsp:cNvPr id="0" name=""/>
        <dsp:cNvSpPr/>
      </dsp:nvSpPr>
      <dsp:spPr>
        <a:xfrm>
          <a:off x="1679897" y="3737371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1705070" y="3762544"/>
        <a:ext cx="1238877" cy="809136"/>
      </dsp:txXfrm>
    </dsp:sp>
    <dsp:sp modelId="{B062956B-1C24-41E1-9563-2FD738B580FE}">
      <dsp:nvSpPr>
        <dsp:cNvPr id="0" name=""/>
        <dsp:cNvSpPr/>
      </dsp:nvSpPr>
      <dsp:spPr>
        <a:xfrm>
          <a:off x="2321015" y="2209796"/>
          <a:ext cx="841489" cy="32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49"/>
              </a:lnTo>
              <a:lnTo>
                <a:pt x="841489" y="162149"/>
              </a:lnTo>
              <a:lnTo>
                <a:pt x="841489" y="3242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5D140-F784-40A0-9A8F-7A3DA89DCCBF}">
      <dsp:nvSpPr>
        <dsp:cNvPr id="0" name=""/>
        <dsp:cNvSpPr/>
      </dsp:nvSpPr>
      <dsp:spPr>
        <a:xfrm>
          <a:off x="2517892" y="2534096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543065" y="2559269"/>
        <a:ext cx="1238877" cy="809136"/>
      </dsp:txXfrm>
    </dsp:sp>
    <dsp:sp modelId="{4805B597-213A-4CB4-B078-F082AC781797}">
      <dsp:nvSpPr>
        <dsp:cNvPr id="0" name=""/>
        <dsp:cNvSpPr/>
      </dsp:nvSpPr>
      <dsp:spPr>
        <a:xfrm>
          <a:off x="4419497" y="987028"/>
          <a:ext cx="2094988" cy="34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6"/>
              </a:lnTo>
              <a:lnTo>
                <a:pt x="2094988" y="171896"/>
              </a:lnTo>
              <a:lnTo>
                <a:pt x="2094988" y="3437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5EA5F-F260-4F34-B77E-1DEF4FFB9E0C}">
      <dsp:nvSpPr>
        <dsp:cNvPr id="0" name=""/>
        <dsp:cNvSpPr/>
      </dsp:nvSpPr>
      <dsp:spPr>
        <a:xfrm>
          <a:off x="5869874" y="1330821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895047" y="1355994"/>
        <a:ext cx="1238877" cy="809136"/>
      </dsp:txXfrm>
    </dsp:sp>
    <dsp:sp modelId="{42366E9B-144B-418C-9AAC-D3B4428DB54B}">
      <dsp:nvSpPr>
        <dsp:cNvPr id="0" name=""/>
        <dsp:cNvSpPr/>
      </dsp:nvSpPr>
      <dsp:spPr>
        <a:xfrm>
          <a:off x="5676490" y="2190303"/>
          <a:ext cx="837995" cy="343792"/>
        </a:xfrm>
        <a:custGeom>
          <a:avLst/>
          <a:gdLst/>
          <a:ahLst/>
          <a:cxnLst/>
          <a:rect l="0" t="0" r="0" b="0"/>
          <a:pathLst>
            <a:path>
              <a:moveTo>
                <a:pt x="837995" y="0"/>
              </a:moveTo>
              <a:lnTo>
                <a:pt x="837995" y="171896"/>
              </a:lnTo>
              <a:lnTo>
                <a:pt x="0" y="171896"/>
              </a:lnTo>
              <a:lnTo>
                <a:pt x="0" y="3437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E9732-27AB-4C6F-A928-8B5BEF15DFB6}">
      <dsp:nvSpPr>
        <dsp:cNvPr id="0" name=""/>
        <dsp:cNvSpPr/>
      </dsp:nvSpPr>
      <dsp:spPr>
        <a:xfrm>
          <a:off x="5031878" y="2534096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5057051" y="2559269"/>
        <a:ext cx="1238877" cy="809136"/>
      </dsp:txXfrm>
    </dsp:sp>
    <dsp:sp modelId="{B4CC268C-D39D-4CB1-B5B0-25C0A7ED27DF}">
      <dsp:nvSpPr>
        <dsp:cNvPr id="0" name=""/>
        <dsp:cNvSpPr/>
      </dsp:nvSpPr>
      <dsp:spPr>
        <a:xfrm>
          <a:off x="4838495" y="3393578"/>
          <a:ext cx="837995" cy="343792"/>
        </a:xfrm>
        <a:custGeom>
          <a:avLst/>
          <a:gdLst/>
          <a:ahLst/>
          <a:cxnLst/>
          <a:rect l="0" t="0" r="0" b="0"/>
          <a:pathLst>
            <a:path>
              <a:moveTo>
                <a:pt x="837995" y="0"/>
              </a:moveTo>
              <a:lnTo>
                <a:pt x="837995" y="171896"/>
              </a:lnTo>
              <a:lnTo>
                <a:pt x="0" y="171896"/>
              </a:lnTo>
              <a:lnTo>
                <a:pt x="0" y="3437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BE647-A8BD-4352-9D25-7925DCBDFDDD}">
      <dsp:nvSpPr>
        <dsp:cNvPr id="0" name=""/>
        <dsp:cNvSpPr/>
      </dsp:nvSpPr>
      <dsp:spPr>
        <a:xfrm>
          <a:off x="4193883" y="3737371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4219056" y="3762544"/>
        <a:ext cx="1238877" cy="809136"/>
      </dsp:txXfrm>
    </dsp:sp>
    <dsp:sp modelId="{6975FAC3-9F77-4AEC-BB05-458E9F3D824A}">
      <dsp:nvSpPr>
        <dsp:cNvPr id="0" name=""/>
        <dsp:cNvSpPr/>
      </dsp:nvSpPr>
      <dsp:spPr>
        <a:xfrm>
          <a:off x="5676490" y="3393578"/>
          <a:ext cx="837995" cy="34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6"/>
              </a:lnTo>
              <a:lnTo>
                <a:pt x="837995" y="171896"/>
              </a:lnTo>
              <a:lnTo>
                <a:pt x="837995" y="3437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C01C7-B0CA-46B2-A89D-EB274CA9D52D}">
      <dsp:nvSpPr>
        <dsp:cNvPr id="0" name=""/>
        <dsp:cNvSpPr/>
      </dsp:nvSpPr>
      <dsp:spPr>
        <a:xfrm>
          <a:off x="5869874" y="3737371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5895047" y="3762544"/>
        <a:ext cx="1238877" cy="809136"/>
      </dsp:txXfrm>
    </dsp:sp>
    <dsp:sp modelId="{CD5E1339-4455-40CC-969D-AB8BA05B4D6C}">
      <dsp:nvSpPr>
        <dsp:cNvPr id="0" name=""/>
        <dsp:cNvSpPr/>
      </dsp:nvSpPr>
      <dsp:spPr>
        <a:xfrm>
          <a:off x="6514486" y="2190303"/>
          <a:ext cx="837995" cy="34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6"/>
              </a:lnTo>
              <a:lnTo>
                <a:pt x="837995" y="171896"/>
              </a:lnTo>
              <a:lnTo>
                <a:pt x="837995" y="3437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DDF2-5119-4D6F-B5DA-88F7D3260A51}">
      <dsp:nvSpPr>
        <dsp:cNvPr id="0" name=""/>
        <dsp:cNvSpPr/>
      </dsp:nvSpPr>
      <dsp:spPr>
        <a:xfrm>
          <a:off x="6707869" y="2534096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6733042" y="2559269"/>
        <a:ext cx="1238877" cy="809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C219F-E2FE-4E48-87AA-3E7486A75531}">
      <dsp:nvSpPr>
        <dsp:cNvPr id="0" name=""/>
        <dsp:cNvSpPr/>
      </dsp:nvSpPr>
      <dsp:spPr>
        <a:xfrm>
          <a:off x="3848100" y="1935444"/>
          <a:ext cx="2722558" cy="472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55"/>
              </a:lnTo>
              <a:lnTo>
                <a:pt x="2722558" y="236255"/>
              </a:lnTo>
              <a:lnTo>
                <a:pt x="2722558" y="472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056D0-D7D2-452F-A5DC-58EC4440A629}">
      <dsp:nvSpPr>
        <dsp:cNvPr id="0" name=""/>
        <dsp:cNvSpPr/>
      </dsp:nvSpPr>
      <dsp:spPr>
        <a:xfrm>
          <a:off x="3802380" y="1935444"/>
          <a:ext cx="91440" cy="472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B4AD6-5FEC-4C2E-ABAB-096ACBDD3950}">
      <dsp:nvSpPr>
        <dsp:cNvPr id="0" name=""/>
        <dsp:cNvSpPr/>
      </dsp:nvSpPr>
      <dsp:spPr>
        <a:xfrm>
          <a:off x="1125541" y="1935444"/>
          <a:ext cx="2722558" cy="472510"/>
        </a:xfrm>
        <a:custGeom>
          <a:avLst/>
          <a:gdLst/>
          <a:ahLst/>
          <a:cxnLst/>
          <a:rect l="0" t="0" r="0" b="0"/>
          <a:pathLst>
            <a:path>
              <a:moveTo>
                <a:pt x="2722558" y="0"/>
              </a:moveTo>
              <a:lnTo>
                <a:pt x="2722558" y="236255"/>
              </a:lnTo>
              <a:lnTo>
                <a:pt x="0" y="236255"/>
              </a:lnTo>
              <a:lnTo>
                <a:pt x="0" y="4725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F9F86-DECA-407C-9515-6BC985C0D98E}">
      <dsp:nvSpPr>
        <dsp:cNvPr id="0" name=""/>
        <dsp:cNvSpPr/>
      </dsp:nvSpPr>
      <dsp:spPr>
        <a:xfrm>
          <a:off x="2723075" y="810420"/>
          <a:ext cx="2250048" cy="11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Harm caused </a:t>
          </a:r>
          <a:endParaRPr lang="en-IN" sz="3800" kern="1200" dirty="0"/>
        </a:p>
      </dsp:txBody>
      <dsp:txXfrm>
        <a:off x="2723075" y="810420"/>
        <a:ext cx="2250048" cy="1125024"/>
      </dsp:txXfrm>
    </dsp:sp>
    <dsp:sp modelId="{C57537D3-48E5-4824-88D7-B6361D883F9A}">
      <dsp:nvSpPr>
        <dsp:cNvPr id="0" name=""/>
        <dsp:cNvSpPr/>
      </dsp:nvSpPr>
      <dsp:spPr>
        <a:xfrm>
          <a:off x="516" y="2407955"/>
          <a:ext cx="2250048" cy="11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 dirty="0"/>
        </a:p>
      </dsp:txBody>
      <dsp:txXfrm>
        <a:off x="516" y="2407955"/>
        <a:ext cx="2250048" cy="1125024"/>
      </dsp:txXfrm>
    </dsp:sp>
    <dsp:sp modelId="{C68E8D35-210F-4A34-AAB1-6049CB44F11E}">
      <dsp:nvSpPr>
        <dsp:cNvPr id="0" name=""/>
        <dsp:cNvSpPr/>
      </dsp:nvSpPr>
      <dsp:spPr>
        <a:xfrm>
          <a:off x="2723075" y="2407955"/>
          <a:ext cx="2250048" cy="1125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 dirty="0"/>
        </a:p>
      </dsp:txBody>
      <dsp:txXfrm>
        <a:off x="2723075" y="2407955"/>
        <a:ext cx="2250048" cy="1125024"/>
      </dsp:txXfrm>
    </dsp:sp>
    <dsp:sp modelId="{06C735D0-5D71-4B4B-848B-7D29A023B41B}">
      <dsp:nvSpPr>
        <dsp:cNvPr id="0" name=""/>
        <dsp:cNvSpPr/>
      </dsp:nvSpPr>
      <dsp:spPr>
        <a:xfrm>
          <a:off x="5445634" y="2407955"/>
          <a:ext cx="2250048" cy="11250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 dirty="0"/>
        </a:p>
      </dsp:txBody>
      <dsp:txXfrm>
        <a:off x="5445634" y="2407955"/>
        <a:ext cx="2250048" cy="1125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009B5-CA8D-47A5-8755-AD0E7419C17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C1B1D-D84A-471C-89D6-3F60FCEB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149C-C995-4E78-AC87-DD2FBC60110C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3600" dirty="0"/>
              <a:t>Revision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lvl="1" indent="0" algn="just">
              <a:lnSpc>
                <a:spcPct val="120000"/>
              </a:lnSpc>
              <a:buClr>
                <a:srgbClr val="1E60A2"/>
              </a:buClr>
              <a:buSzPct val="75000"/>
              <a:buNone/>
            </a:pPr>
            <a:endParaRPr lang="en-US" sz="1600" dirty="0">
              <a:solidFill>
                <a:srgbClr val="003366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  <a:cs typeface="Arial" pitchFamily="34" charset="0"/>
              </a:rPr>
              <a:t>Business property premium calculation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FAE5AE8-577E-470A-9AC9-BB32E430D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156894"/>
              </p:ext>
            </p:extLst>
          </p:nvPr>
        </p:nvGraphicFramePr>
        <p:xfrm>
          <a:off x="609600" y="1676400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86354702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50460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979341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7233440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370949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Sl</a:t>
                      </a:r>
                      <a:r>
                        <a:rPr lang="en-GB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Property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SI(in $)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Premium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6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.01%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Business personal 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.02%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Personal property of others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.01%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4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Business 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06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155-9EE1-4F73-AE44-FD7ED95196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  <a:cs typeface="Arial" pitchFamily="34" charset="0"/>
              </a:rPr>
              <a:t>Exposure unit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2700" indent="0">
              <a:lnSpc>
                <a:spcPts val="2375"/>
              </a:lnSpc>
              <a:buClr>
                <a:srgbClr val="0AD0D9"/>
              </a:buClr>
              <a:buSzPct val="95454"/>
              <a:buNone/>
              <a:tabLst>
                <a:tab pos="286385" algn="l"/>
                <a:tab pos="287020" algn="l"/>
              </a:tabLst>
            </a:pPr>
            <a:r>
              <a:rPr lang="en-GB" sz="2800" b="1" spc="-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GB" sz="2800" b="1" spc="-1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spc="-4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en-GB" sz="2800" b="1" spc="-16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spc="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en-GB" sz="2800" b="1" spc="-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2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GB" sz="2800" spc="-7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13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sz="2800" spc="-7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12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en-GB" sz="2800" spc="-114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1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GB" sz="2800" spc="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114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en-GB" sz="2800" spc="-1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9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GB" sz="2800" spc="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9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2800" spc="-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8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en-GB" sz="2800" spc="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pricing.</a:t>
            </a:r>
            <a:r>
              <a:rPr lang="en-GB" sz="2800" spc="-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6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GB" sz="2800" spc="-1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3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varies</a:t>
            </a:r>
            <a:r>
              <a:rPr lang="en-GB" sz="2800" spc="-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GB" sz="2800" spc="-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6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en-GB" sz="2800" spc="-1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1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GB" sz="2800" spc="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spc="7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insurance.</a:t>
            </a:r>
          </a:p>
          <a:p>
            <a:pPr marL="12700" indent="0">
              <a:lnSpc>
                <a:spcPts val="2375"/>
              </a:lnSpc>
              <a:buClr>
                <a:srgbClr val="0AD0D9"/>
              </a:buClr>
              <a:buSzPct val="95454"/>
              <a:buNone/>
              <a:tabLst>
                <a:tab pos="286385" algn="l"/>
                <a:tab pos="287020" algn="l"/>
              </a:tabLst>
            </a:pPr>
            <a:endParaRPr lang="en-GB" sz="2800" spc="7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375"/>
              </a:lnSpc>
              <a:buNone/>
            </a:pPr>
            <a:r>
              <a:rPr lang="en-GB" sz="2800" spc="7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TO ILLUSTRATE RELATION BETWEEN SI and EXPOSURE UNIT FOR RATING</a:t>
            </a:r>
          </a:p>
          <a:p>
            <a:pPr>
              <a:lnSpc>
                <a:spcPts val="2375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insured -1M(1000,000)</a:t>
            </a:r>
          </a:p>
          <a:p>
            <a:pPr>
              <a:lnSpc>
                <a:spcPts val="2375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= .01</a:t>
            </a:r>
          </a:p>
          <a:p>
            <a:pPr>
              <a:lnSpc>
                <a:spcPts val="2375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= </a:t>
            </a:r>
            <a:r>
              <a:rPr lang="en-US" sz="2800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10,000$ ( premium = SI x rate)</a:t>
            </a:r>
          </a:p>
          <a:p>
            <a:pPr>
              <a:lnSpc>
                <a:spcPts val="2375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let us say exposure unit = 1000$</a:t>
            </a:r>
          </a:p>
          <a:p>
            <a:pPr>
              <a:lnSpc>
                <a:spcPts val="2375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there are 1000 exposure units</a:t>
            </a:r>
          </a:p>
          <a:p>
            <a:pPr>
              <a:lnSpc>
                <a:spcPts val="2375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 should be the rate to get the same premium of Rs10,000$?( premium = rate x exposure units)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155-9EE1-4F73-AE44-FD7ED95196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  <a:cs typeface="Arial" pitchFamily="34" charset="0"/>
              </a:rPr>
              <a:t> Revision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4864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Arial" pitchFamily="34" charset="0"/>
              </a:rPr>
              <a:t>Brief details about a Commercial Property ( name ABC garment factory)</a:t>
            </a: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endParaRPr lang="en-US" sz="20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endParaRPr lang="en-US" sz="20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endParaRPr lang="en-US" sz="20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endParaRPr lang="en-US" sz="20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endParaRPr lang="en-US" sz="20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endParaRPr lang="en-US" sz="20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endParaRPr lang="en-US" sz="20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endParaRPr lang="en-US" sz="20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Arial" pitchFamily="34" charset="0"/>
              </a:rPr>
              <a:t>Please arrive at Total premium</a:t>
            </a: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Arial" pitchFamily="34" charset="0"/>
              </a:rPr>
              <a:t>Add  Agency commission @ 10%</a:t>
            </a:r>
          </a:p>
          <a:p>
            <a:pPr marL="57150" indent="0">
              <a:spcBef>
                <a:spcPts val="600"/>
              </a:spcBef>
              <a:spcAft>
                <a:spcPts val="600"/>
              </a:spcAft>
              <a:buClr>
                <a:srgbClr val="1E60A2"/>
              </a:buClr>
              <a:buSzPct val="75000"/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Arial" pitchFamily="34" charset="0"/>
              </a:rPr>
              <a:t>Add Premium tax @8%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77155-9EE1-4F73-AE44-FD7ED95196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Insurance Rate making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FE5C83-0CB1-4E8A-BCA2-96EC4E495553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524000"/>
          <a:ext cx="7239000" cy="329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59354781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083292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72013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203423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323276017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7254697"/>
                    </a:ext>
                  </a:extLst>
                </a:gridCol>
              </a:tblGrid>
              <a:tr h="634181">
                <a:tc>
                  <a:txBody>
                    <a:bodyPr/>
                    <a:lstStyle/>
                    <a:p>
                      <a:r>
                        <a:rPr lang="en-GB" dirty="0" err="1"/>
                        <a:t>Sl</a:t>
                      </a:r>
                      <a:r>
                        <a:rPr lang="en-GB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Exposure unit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15513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7887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.5$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36007"/>
                  </a:ext>
                </a:extLst>
              </a:tr>
              <a:tr h="36742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Raw material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.1$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51492"/>
                  </a:ext>
                </a:extLst>
              </a:tr>
              <a:tr h="634181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Finished goods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.2$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10269"/>
                  </a:ext>
                </a:extLst>
              </a:tr>
              <a:tr h="905972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Business property of others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.02$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segments of Insurance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400" y="1066801"/>
            <a:ext cx="8153400" cy="4953000"/>
          </a:xfrm>
          <a:ln w="9525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fld id="{10277155-9EE1-4F73-AE44-FD7ED951963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309477"/>
              </p:ext>
            </p:extLst>
          </p:nvPr>
        </p:nvGraphicFramePr>
        <p:xfrm>
          <a:off x="609600" y="1219201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95ECC-28CB-4941-BF83-C5F10349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Foundation Course – Introduction to Insurance</a:t>
            </a:r>
          </a:p>
        </p:txBody>
      </p:sp>
    </p:spTree>
    <p:extLst>
      <p:ext uri="{BB962C8B-B14F-4D97-AF65-F5344CB8AC3E}">
        <p14:creationId xmlns:p14="http://schemas.microsoft.com/office/powerpoint/2010/main" val="217141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‘HARM’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endParaRPr lang="en-US" sz="1600" dirty="0">
              <a:solidFill>
                <a:srgbClr val="003366"/>
              </a:solidFill>
              <a:latin typeface="Arial" charset="0"/>
            </a:endParaRP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endParaRPr lang="en-US" sz="1600" dirty="0">
              <a:solidFill>
                <a:srgbClr val="003366"/>
              </a:solidFill>
              <a:latin typeface="Arial" charset="0"/>
            </a:endParaRP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endParaRPr lang="en-US" sz="1600" dirty="0">
              <a:solidFill>
                <a:srgbClr val="003366"/>
              </a:solidFill>
              <a:latin typeface="Arial" charset="0"/>
            </a:endParaRP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endParaRPr lang="en-US" sz="1600" dirty="0">
              <a:solidFill>
                <a:srgbClr val="003366"/>
              </a:solidFill>
              <a:latin typeface="Arial" charset="0"/>
            </a:endParaRP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endParaRPr lang="en-US" sz="1600" dirty="0">
              <a:solidFill>
                <a:srgbClr val="003366"/>
              </a:solidFill>
              <a:latin typeface="Arial" charset="0"/>
            </a:endParaRPr>
          </a:p>
          <a:p>
            <a:pPr marL="457200" lvl="1" indent="0" algn="just">
              <a:lnSpc>
                <a:spcPct val="120000"/>
              </a:lnSpc>
              <a:buClr>
                <a:srgbClr val="1E60A2"/>
              </a:buClr>
              <a:buSzPct val="75000"/>
              <a:buNone/>
            </a:pPr>
            <a:r>
              <a:rPr lang="en-US" sz="2000" b="1" dirty="0">
                <a:solidFill>
                  <a:srgbClr val="003366"/>
                </a:solidFill>
                <a:latin typeface="Arial" charset="0"/>
              </a:rPr>
              <a:t>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DBA3-7C15-4D16-89C5-3FEF4F89182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ACC09A-2187-4171-85BF-75F38B22C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054309"/>
              </p:ext>
            </p:extLst>
          </p:nvPr>
        </p:nvGraphicFramePr>
        <p:xfrm>
          <a:off x="762000" y="10668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FBB0B-E764-4AE7-B99C-0A5FF11B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Foundation Course – Introduction to Insurance</a:t>
            </a:r>
          </a:p>
        </p:txBody>
      </p:sp>
    </p:spTree>
    <p:extLst>
      <p:ext uri="{BB962C8B-B14F-4D97-AF65-F5344CB8AC3E}">
        <p14:creationId xmlns:p14="http://schemas.microsoft.com/office/powerpoint/2010/main" val="92234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262</Words>
  <Application>Microsoft Office PowerPoint</Application>
  <PresentationFormat>On-screen Show 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Revision slides</vt:lpstr>
      <vt:lpstr>Business property premium calculation</vt:lpstr>
      <vt:lpstr>Exposure unit</vt:lpstr>
      <vt:lpstr> Revision</vt:lpstr>
      <vt:lpstr>Two segments of Insurance</vt:lpstr>
      <vt:lpstr>Types of ‘HARM’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vijayalakshmi magal</cp:lastModifiedBy>
  <cp:revision>46</cp:revision>
  <dcterms:created xsi:type="dcterms:W3CDTF">2011-05-14T05:11:24Z</dcterms:created>
  <dcterms:modified xsi:type="dcterms:W3CDTF">2020-11-03T05:47:08Z</dcterms:modified>
</cp:coreProperties>
</file>