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009B5-CA8D-47A5-8755-AD0E7419C17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1B1D-D84A-471C-89D6-3F60FCEB5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149C-C995-4E78-AC87-DD2FBC60110C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8929-0B95-4A1C-822D-D73ADBD66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Premium = SI  X RATE 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8000= 10L X .008%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3000= 10L X .03%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LOSS HISTORY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1000 CUSTOMERS – 1000RS PER CAR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SIZE OF THE PREMIUM POOL- 2000RS.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10 CLAIMS-200 Rs each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TOTAL  CLAIM AMOUNT – 2000RS</a:t>
            </a:r>
          </a:p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r>
              <a:rPr lang="en-US" sz="2000" dirty="0">
                <a:solidFill>
                  <a:srgbClr val="003366"/>
                </a:solidFill>
                <a:latin typeface="Arial" charset="0"/>
              </a:rPr>
              <a:t>ACTUARY -</a:t>
            </a:r>
          </a:p>
        </p:txBody>
      </p:sp>
    </p:spTree>
    <p:extLst>
      <p:ext uri="{BB962C8B-B14F-4D97-AF65-F5344CB8AC3E}">
        <p14:creationId xmlns:p14="http://schemas.microsoft.com/office/powerpoint/2010/main" val="116315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sz="3600" dirty="0"/>
              <a:t>Rate calculation from the loss 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A2BDAC-C841-4D81-B65A-8EECA9DF2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8304"/>
              </p:ext>
            </p:extLst>
          </p:nvPr>
        </p:nvGraphicFramePr>
        <p:xfrm>
          <a:off x="457200" y="1600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3454580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82338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196668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07779931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90575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Sum insured per car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number of cars insured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losses (10cars)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Partial losses(200 cars of 2L loss each)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amount of losses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1,000,000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10,000,000 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40,000,000 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50,000,000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4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9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5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225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25B686-B05B-4B4A-9DD8-369A225CFA46}"/>
              </a:ext>
            </a:extLst>
          </p:cNvPr>
          <p:cNvSpPr txBox="1"/>
          <p:nvPr/>
        </p:nvSpPr>
        <p:spPr>
          <a:xfrm>
            <a:off x="914400" y="4383826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50000000/5000=10,000 Rs</a:t>
            </a:r>
          </a:p>
          <a:p>
            <a:r>
              <a:rPr lang="en-GB" sz="2400" dirty="0"/>
              <a:t>Premium = SI X RATE</a:t>
            </a:r>
          </a:p>
          <a:p>
            <a:r>
              <a:rPr lang="en-GB" sz="2400" dirty="0"/>
              <a:t>Rate = premium/SI =0.01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281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Clr>
                <a:srgbClr val="1E60A2"/>
              </a:buClr>
              <a:buSzPct val="75000"/>
              <a:buFont typeface="+mj-lt"/>
              <a:buAutoNum type="arabicPeriod"/>
            </a:pPr>
            <a:endParaRPr lang="en-US" sz="2000" dirty="0">
              <a:solidFill>
                <a:srgbClr val="0033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8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101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Rate calculation from the loss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vijayalakshmi magal</cp:lastModifiedBy>
  <cp:revision>51</cp:revision>
  <dcterms:created xsi:type="dcterms:W3CDTF">2011-05-14T05:11:24Z</dcterms:created>
  <dcterms:modified xsi:type="dcterms:W3CDTF">2020-10-22T12:44:12Z</dcterms:modified>
</cp:coreProperties>
</file>