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8"/>
  </p:notesMasterIdLst>
  <p:sldIdLst>
    <p:sldId id="371" r:id="rId5"/>
    <p:sldId id="358" r:id="rId6"/>
    <p:sldId id="378" r:id="rId7"/>
    <p:sldId id="258" r:id="rId8"/>
    <p:sldId id="259" r:id="rId9"/>
    <p:sldId id="260" r:id="rId10"/>
    <p:sldId id="261" r:id="rId11"/>
    <p:sldId id="37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80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6" r:id="rId34"/>
    <p:sldId id="282" r:id="rId35"/>
    <p:sldId id="283" r:id="rId36"/>
    <p:sldId id="284" r:id="rId3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35:43.99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14180 6780 24951,'38'13'655,"19"2"-652,-14-10 0,5 0-1275,-7-1 0,3-1 0,2 1 1272,7 0 0,1-1 0,3 0 0,0-1 0,5 0 0,-1 0 0,-5 0-30,-2 0 0,-3-1 1,0 0-12,9 0 0,0 0 0,-10 0 582,10-1-614,-17 0 764,-11 0-691,1 0-778,-14 0-4677,-3 0-578,-12 4 6033,-1-1 0,-2 1 0,0-1 0</inkml:trace>
  <inkml:trace contextRef="#ctx0" brushRef="#br0" timeOffset="1020">1479 7802 23075,'52'3'404,"0"-1"1,-9-2-1,1 0 1,-4-1-318,-4-1 0,-2-2-443,12 0 0,0-2 440,11-3 0,-8 1 185,-10 2-236,-8 2-710,-13 2 677,17 1 0,-27 1 0,15 0 0</inkml:trace>
  <inkml:trace contextRef="#ctx0" brushRef="#br0" timeOffset="1636">4589 7971 24766,'31'0'113,"0"0"1,8 0 0,6 1-114,-3 0 0,7 0 0,3 1 0,0-1-1504,6 1 1,1 0 0,2-1 0,-1 1 1388,-1 0 0,1-1 1,0 1-1,-3-1 19,-4 1 1,-1-1 0,-3 0 0,-7 0 712,0-1 1,-6 0-621,-2 0 1,-4 0 1472,11-2-1739,-13-2 269,-15-6 0,-13 5 0,0-2 0</inkml:trace>
  <inkml:trace contextRef="#ctx0" brushRef="#br0" timeOffset="15861">3809 8861 22912,'30'-1'15,"0"0"0,7 0 0,1 0 2,7 1 0,2 0-1646,4 1 0,2 0 1612,1 0 0,1 1 0,5 1 1,-2 1 194,-18-1 0,-2 1-201,3-1 1,-4 0 22,-5 2 637,-12-1-374,-11-1-263,-6 0-134,-3-2-8100,9 3 8234,2-3 0,1 1 0,-4-2 0</inkml:trace>
  <inkml:trace contextRef="#ctx0" brushRef="#br0" timeOffset="16628">10510 8990 25556,'47'0'28,"-7"0"0,0 0-225,-8-1 1,0 0-379,12 0 1,0-1 131,12-4-478,-1-2-3280,-29-1 4230,-28 3 1,-5 2-1,-19 3 1</inkml:trace>
  <inkml:trace contextRef="#ctx0" brushRef="#br0" timeOffset="16778">10340 9084 23713,'49'6'-369,"0"0"0,1 0 0,-6-3 0,0 0 0,-3-1 0,7-2 0,-6-2 0,12-4 0</inkml:trace>
  <inkml:trace contextRef="#ctx0" brushRef="#br0" timeOffset="17377">4204 9860 23623,'-20'4'1641,"13"0"-1377,36-4-144,15 0 1,11 0-110,1 0 0,5 0 0,0 0-1061,-1 0 0,-1 0 0,1 0 814,-9 0 1,3 0 0,-3 0 0,-6 0-594,8 0 0,-6 0-1636,-1 0 0,-5 0 2465,-4 0 0,-3 0 0,-31 0 0</inkml:trace>
  <inkml:trace contextRef="#ctx0" brushRef="#br0" timeOffset="17729">4294 10098 16684,'-9'6'4234,"2"-2"-2923,7-4-829,0 0 61,74 0-497,-33-1 1,5-1 0,2-1-920,7 1 0,3-1 0,1 0 873,-11 0 0,1-1 0,-1 1 0,-3-1-58,-2 0 0,-2-1 0,-2 0-46,13-1 1,-3-1 425,-14 2 0,-3-1 1212,12-4-991,-25 3-487,-18 3-56,-5 1-167,-1 2 1481,3 0-1768,1 1 68,6 5-930,-3-2-1742,2 3 3058,-6-2 0,1-1 0,-3-2 0</inkml:trace>
  <inkml:trace contextRef="#ctx0" brushRef="#br0" timeOffset="20061">16951 5815 14617,'-11'-24'3971,"-3"3"-2313,7 14-773,0 2-191,3-1-116,2 3 418,2-4-419,-1 0-465,10-2-112,-1 3-5,10 2-63,-4 3-32,5 12-12,-7 15 0,-1 20 109,-16-14 0,-4 0 3,-7 24-113,2-27 1,-3-2 146,-9 12-29,10-12 1,1 1 5,-5 26 20,11-23 0,7 1 2,27 20-184,6-18-6,18-9-11,-11-13-61,5 1-29,-14 0 337,-6 1-112,-15 0 27,-8 0 1,-2 5 5,-3 1 0,-4 2 0,0 1 0,0 8-40,3 2 46,1 6-6,4-10 11,3-5-5,-1-10 324,2 4-162,-16-2-2101,-36 3-5740,-3-8 7619,10-6 0,3-2 0,4-1 1,7-2-1</inkml:trace>
  <inkml:trace contextRef="#ctx0" brushRef="#br0" timeOffset="21345">530 6882 20089,'17'-22'1277,"-4"4"-824,-14 18-121,-14 11-282,-13 16 0,-5 5-5,-2 9 11,15-10 11,6-2-33,8 0 61,13 10-50,23 3-31,-6-18 0,3 0-51,6-1 1,1-3-99,-7-4 1,-1-1-102,13 8 29,-24-8 134,-7 12 365,-27 10-34,-3 4-127,2-17 1,-3-2 87,-15 11-267,3-1 177,3-7-62,7 1-61,12-10 38,14 1-38,24-5-12,2-4-128,8 3 70,-12-2-524,1 16 452,-12 16 302,-12-10 0,-4 2 343,-9 24-333,1-28 1,-1-2 25,-4 5-79,5-1-34,15-12-408,27-4 319,15-13 0,2-4 0,3 1 0,-13-1 0,1-1 0</inkml:trace>
  <inkml:trace contextRef="#ctx0" brushRef="#br0" timeOffset="30454">5018 12577 24883,'26'-27'266,"1"7"1,2 1-267,25-6-646,-14 6 1,0 1 659,-7 4 0,-1 0-11,2 1 0,0 0 203,-2 2 1,0-1-191,7-1 1,-1 0-17,19-5-11,-9 3 117,-25 9-1030,-18 5-2425,-3 1 3349,-2 4 0,0-3 0,0 2 0</inkml:trace>
  <inkml:trace contextRef="#ctx0" brushRef="#br0" timeOffset="31995">5820 13842 25046,'55'-20'72,"-25"10"1,1-2-56,15-8 0,2-2-961,-10 5 1,1 0 945,12-7 1,0 0 0,-18 8 0,-1 1 321,3-2 0,-2 0 131,12-5 161,-8 4-610,-25 11-6,-10 7-616,-2 0-2459,0 8 3075,1 12 0,0-7 0,-1 4 0</inkml:trace>
  <inkml:trace contextRef="#ctx0" brushRef="#br0" timeOffset="33195">5142 15196 25124,'36'-18'417,"-6"2"1,6-2-357,-1-1 1,5-2 0,2 0-1037,-2 0 0,3-1 1,0 0-1,-1 0 975,12-5 0,-2 0 0,1 0 25,-11 6 0,0 0 1,-1 0-1,-4 3 887,8-5 0,-4 2-422,-6 3 0,-3 1 420,4-2-832,-29 14-156,-7 5-3199,0 0 0,0 0 0</inkml:trace>
  <inkml:trace contextRef="#ctx0" brushRef="#br0" timeOffset="38671">6247 13209 24251,'3'31'61,"0"-5"6,-3-17-50,0-2 118,0-3-18,0-2 90,0-1-123,4-5 56,15-15-89,15-18-51,4-4 2,-18 17 1,0 1-8,7-8 5,1-5 28,-6 11 39,-4 1-61,-8 16-12,-8 5-1859,-1 3 0,-1 0 0</inkml:trace>
  <inkml:trace contextRef="#ctx0" brushRef="#br0" timeOffset="45237">11527 16987 22145,'-53'-14'1434,"11"4"-1216,39 10-56,1 0 90,2 0 12,8 5-152,24 6-68,5-4 1,6-1-42,4 0 0,6-1-368,-6-3 1,7-2-1,2 0 1,-1-2 369,-5 0 1,-1-1 0,1-1-1,0 0-4,5 1 1,1-1-1,-1 0 1,-2 0-284,4-2 1,-2 0 0,-6-1 376,-7 1 0,-5 0 51,14-3-79,-28 2-801,-3 0 734,-5-7 0,-7 7 0,0-3 0</inkml:trace>
  <inkml:trace contextRef="#ctx0" brushRef="#br0" timeOffset="46340">14601 16870 22218,'-21'0'1999,"9"0"-1489,22 0-85,6 0-43,7 0 161,37-3-461,-22 0 0,4 0 0,2 1-867,5-1 1,1 0-1,3 0 810,-2 0 0,3 1 1,1 0-1,0 0-560,-3 0 1,0 1-1,1 1 1,0-1 553,4 1 1,1-1-1,1 1 1,0 0-2,-12 0 0,1 1 0,-1-1 0,2 1 0,3 0 7,-3 0 1,1 1-1,2 0 1,2 0 0,0 0-1,0 0 1,-1 1-188,0 0 0,0-1 0,-1 1 0,1 0 0,1 1 0,0-1 0,1 0 170,-3 0 0,2 0 1,1 0-1,0 0 1,0 0-1,-2 0 0,-1 0 1,-2 0-3,12 1 1,-2 0 0,-3 0 0,-2-1-1,-2 0-6,-2 0 0,-2-1 0,-4-1 0,-6 0-22,-3 0 0,-4-1 22,27 0 1470,-18-1-1028,-9-4 1951,-17-2-2382,-17-1 2346,-2 1-2844,2 5-1344,-1-1 1831,3-2 0,0 2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4:36.37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538 4610 27247,'25'-34'605,"8"1"-546,-6 21 0,2 2-654,5-4 1,1 0 613,5-1 1,0 1-668,3-2 1,1 0 647,-1 0 0,1 0 0,-3 0 0,-1 1 267,-4 2 1,-1-1-638,0-1 1,-3 2-3848,6-2 4217,-70 20 0,21-2 0,-20 6 0,1 0 0</inkml:trace>
  <inkml:trace contextRef="#ctx0" brushRef="#br0" timeOffset="230">488 4734 24995,'47'-15'199,"0"-1"1,0 0-1,0 0 1,0 1 0,-1-1-169,-5 2 1,-1-1 0,-1 2-1030,13-6 0,-3 2 998,-10 3 0,-4 1 56,16-5 607,-17 4-64,-5 0-614,-14 6-5351,-8 2-1932,-12 10 7298,-4 4 0,3-3 0,2 1 0</inkml:trace>
  <inkml:trace contextRef="#ctx0" brushRef="#br0" timeOffset="5271">1655 5035 21013,'20'19'1188,"-2"-1"-382,6 1-352,-2-7-152,15 3-134,0-11-92,-2-2 0,4-3-29,6-4 1,3-3-35,-7 3 0,2-1 0,0-1-569,1-1 1,-1-3 0,-2 2 552,9-2 1,-4 1-1,-6 3 0,-4 1-3,5 2-33,7 3 28,-3 10 11,11 7 0,-13 3 0,0 3 6,-9-6 33,21 3 813,-24-12 1,2-2-820,7 2 1,3-3 209,-1-7 1,-1-2-166,-7 1 1,-2-2-23,-1-3 0,-1-2-50,15-5 2,-14 7 0,1 0-8,0 2 0,1 1-14,6 0 0,-1 2 9,18 1 5,-9 6 0,-17 1 0,15 9 0,13 0-3,-16-5 0,5 0-190,9-3 0,0-1-327,-6-1 0,0 0 500,2-2 0,-1-2 20,-14 0 0,-1-1 3,11-4 0,1-1 198,-7 0 1,0-2 84,2-1 0,-3 1-174,7-3-45,-23 6-67,-14 5 0,1 1 0,3 0 900,4 3-1393,4 2 493,10 2 0,1 0 0,-9 1 0,28 2 0</inkml:trace>
  <inkml:trace contextRef="#ctx0" brushRef="#br0" timeOffset="13023">13713 9248 23971,'27'-6'543,"-2"5"-454,-8 14-55,1 0 61,4-1-28,5-4-33,8-3-3,0-4 0,4-1 11,9-9 0,2-2-40,-1 3 1,2-3 42,-8-4 0,0-2 0,-2-1 156,2-5 1,-3 0-73,5-2 0,-2 1-160,-15 8 0,-3 1 31,3 1 6,-15 19-6,-4 7 6,12 24 94,20 3-78,-7-15 1,3-3-20,-3-4 0,2-5 16,19-2 1,2-4-335,-21-4 1,-1-1 339,12-2 1,1-3 27,-2-4 0,-3-3 62,-3-2 0,-1-2 36,4-1 0,-3 0-151,10-4-62,-22 10 62,-13 9 0,9 21 0,12 9 337,-9-6 0,4 1-295,7-2 0,2-2-39,-6-4 0,2-4 50,13-3 0,3-4-14,-8-7 0,1-2 45,12-5 0,1-2-411,-3-1 0,-3-2 361,-12 2 0,-3 0-34,-5 3 0,-3 2-51,5 3 51,14 2 6,9 12-1,-18-4 1,1 1-1,-6 1 1,0 0-135,2 0 0,0-3 179,19 0-50,4-4 19,-28 0 1,-1-2-3,2-1 0,0-1-17,-1 0 0,1-2 430,9-3 0,2-3-293,-5 1 1,0-1-63,-2 1 1,-1-1 75,19-5-56,-24 6-39,9 0-56,-4 3 0,5 0 237,-15 4-825,-11 2-1361,-10 1-2554,-18 0 4503,-23 0 0,15 0 0,-11 0 0</inkml:trace>
  <inkml:trace contextRef="#ctx0" brushRef="#br0" timeOffset="15398">8397 8045 26222,'37'1'319,"10"1"1,7 0-264,-4-1 0,2 0-1161,2 1 1,4-1 0,-2 1 1106,-8-1 0,-1 1 0,0-1 27,6 1 1,1-1 0,-3 1-10,-8-1 1,-2 0 0,-1 0-2,15 1 1,-5-1 488,-12 0 1,-5-1-240,4 0 513,-11 0-597,-11 0-90,-10 0-89,-3 0 896,-2 0-7254,3 1-1467,3-1 7819,5 1 0,-5-1 0,0 0 0</inkml:trace>
  <inkml:trace contextRef="#ctx0" brushRef="#br0" timeOffset="16467">3929 3872 22099,'14'36'1474,"1"10"-1228,-10-17-5,5 7-22,-1-20 133,7-6 74,9-5-258,16-13 1,10-8-151,-12 2 0,4-3 0,2-2 0,2-1-689,0 0 1,3-1-1,2-2 1,-2 1 0,0 0 678,-6 1 1,1 0 0,-2 0 0,0 1 0,-1-1-9,6-3 0,0 0 0,-2 1 0,-7 3 0,1-1 0,-6 1 31,0-1 0,-2-2 179,-5 3 0,-2-2-59,-2 1 0,-2 1-151,6-9-84,-14 13 2776,-10 13-4451,0 1-2072,0 10 3831,0 15 0,0-9 0,-2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5:11.57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538 6180 25124,'3'25'62,"4"11"-62,-1 1 0,1-4 11,2-8 79,-2-18 229,1-2 129,5-4 146,23-17-443,4-6-101,-8 2 1,3-3-525,-2-2 1,2-2 0,-1 0 504,7-4 0,0-1-18,-4 3 0,1-1 0,-3 2 29,-1 1 0,-2 1 190,1-1 1,-2 0 226,9-9-392,-9 5-274,-22 20-566,-8 8 311,-1 3-3554,-4 10 4016,-15 15 0,10-10 0,-9 8 0</inkml:trace>
  <inkml:trace contextRef="#ctx0" brushRef="#br0" timeOffset="900">326 8312 24469,'-6'28'857,"1"0"-442,5 8-298,0-11 1,0 4 0,-1-15 167,0-6 488,2-4-387,8-3-83,7-10-163,17-9-11,14-16-321,-17 12 0,3-2 208,3-4 1,4-2 0,0 0-214,1 0 0,1-1 0,0-1 201,-6 6 0,1-2 1,0 0-1,-2 2 104,2-2 0,-1 1 1,-4 2-30,1 0 0,-7 3-79,3-7 0,-21 16 0,-2 3-63,-4 6-226,-1 3-1766,0 1-1829,0 12 3884,-1 20 0,0-13 0,0 10 0</inkml:trace>
  <inkml:trace contextRef="#ctx0" brushRef="#br0" timeOffset="2687">638 10407 25690,'-1'-24'1238,"0"4"-1053,1 20-152,0 0-33,0 6 0,0 2 0,0 9 0,0 2 6,0 2 5,0 4 79,0-9 195,0-2 46,2-9 22,3-5 16,17-12-329,0-3 0,5-5-40,14-14 0,3-4-567,-3 0 1,1-1 566,-11 9 0,1-1 0,-3 2 0,3-5 0,-2 2 0,-2 3 0,-2 1 0,-3 3 0,-3 3 0,11-12 0,-11 11 0,-9 10-130,-6 8-593,-3 2-1102,-2 4-621,0 11 2446,-11 14 0,8-9 0,-7 5 0</inkml:trace>
  <inkml:trace contextRef="#ctx0" brushRef="#br0" timeOffset="48252">20306 9778 23640,'41'-21'182,"-4"10"0,1 2-182,-8 5 0,1 1 0,10 0 0,1-2 95,16-2 465,-23 2-173,-6 1-219,-26 5 90,-22 26-196,3 4 16,-3 11 0,1 8-24,10-8 0,2 3 1,1 4-824,0 3 1,1 4 0,0 1 0,1-2 797,1-5 1,1-1-1,0 0 1,1 1 0,1 3 1,0 2 0,1-2 0,-1-3-123,1-5 0,0-2 0,1 1 142,0 12 0,1 4 1,-1-1-40,-1-14 0,-1-1 0,0 1 1,0 2-149,1 9 1,-1 2-1,0 0 1,-2-1 134,-1-5 1,-1 0 0,0-2-1,-1-1 6,-1 10 0,0-2 0,-1-4-4,-2 5 0,-2-3 16,-1-1 1,0-3-12,4-16 1,-1-1 58,-2 5 1,-1-3 19,-7 8 2941,-1-15-2907,-3-11 50,-7 0 6,-10 0 33,3-6 0,-5-1-87,-5 1 1,-2-2-121,-8 0 0,0-2-57,12-2 0,4-2-397,-19-1 64,36-3-9019,22-11 9409,12 3 0,4-5 0,-1 7 0</inkml:trace>
  <inkml:trace contextRef="#ctx0" brushRef="#br0" timeOffset="48386">20663 12268 14202,'-22'1'0,"4"0"0</inkml:trace>
  <inkml:trace contextRef="#ctx0" brushRef="#br0" timeOffset="54184">9273 11807 27107,'33'-2'84,"-1"0"0,9 0 0,1 1-84,10 0 0,3 1-927,-15 0 1,1 0-1,0 0 925,1 0 0,1 0 1,-2 0-25,12 0 1,-3 0-82,-10 0 0,-3 0-246,21 0 394,-14 0-568,-4 0-280,-13-1-487,-11-1-1922,-27-3-342,-38 2 2547,7 0 1,-3 3 1127,6 2 1,-2 2 0,1 1 316,-12-1 1,1 3 145,3 2 0,4 2 106,14-4 0,2 1 596,-6 3 0,2-1 1086,-16 6-312,10-1-1098,25-9-297,28-5-330,14-1-197,19 0-78,-19 0 0,2-1-53,20 0 0,4 0 262,2 1 0,1-1-262,-13 0 1,0 1 0,-2-1-4,5 1 0,-4 0 2,-9 0 1,-6 0-1358,-8 0 1355,-4 4 0,-14-3 0,-1 2 0</inkml:trace>
  <inkml:trace contextRef="#ctx0" brushRef="#br0" timeOffset="54856">14136 11889 25163,'56'-13'164,"1"0"1,-3 1 0,2 2-126,-16 6 0,1 2 0,-1 0-893,7-1 0,-1 1 854,14-2 0,-2 1-42,-23 1 0,-3 0-171,23-2-862,-15 0-5965,-20 2 7040,-17 0 0,-5 2 0,-6 0 0</inkml:trace>
  <inkml:trace contextRef="#ctx0" brushRef="#br0" timeOffset="55084">14198 12128 26049,'54'-8'-59,"0"1"1,-1-1 0,-1 1 0,0 1 0,-4-1-124,8 1 0,-5 0-461,-8 2 0,-6 0 212,-7 0-199,-15 1-1476,-9 1 2142,-48 2 1,32 0 0,-32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2.21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2740 10499 19680,'-9'39'86,"0"-1"0,2-3 0,6-7 955,20-14-122,-1-7 62,5-4-360,-4-11 51,16-22-507,-9 6 1,4-3-122,-2 1 1,2-3 0,1 2-568,10-10 0,1 0 548,4-3 1,-1 2 10,-12 10 0,-1 2 28,-2 0 1,0 1 52,-5 4 1,-1 0 210,0 0 0,-2 0 311,6-7-505,-8 6-168,-13 13-666,-7 7-1075,0 2-8056,-13 41 9743,-1-8 0,-1 13 0,4-23 0</inkml:trace>
  <inkml:trace contextRef="#ctx0" brushRef="#br0" timeOffset="551">2447 12268 24536,'1'34'202,"3"16"-169,4-5 102,2-4 190,9-19 190,5-17-221,3-16 0,5-7-235,12-8 0,3-5-635,-6 0 1,3-3-1,-1 0 576,-6 4 0,-1-1 0,0 1 0,-2 0 0,-1 1 0,-3 2-76,-2 2 1,-3 2-1958,22-13-4050,-27 45 6083,-26 47 0,-2-14 0,-4-12 0,0 0 0</inkml:trace>
  <inkml:trace contextRef="#ctx0" brushRef="#br0" timeOffset="969">2405 14019 24256,'-3'31'347,"-1"-1"1,4 18 167,17-45 96,36-29-578,-10 0 1,2-4-943,3-3 0,0-2 720,-11 7 1,1-2-1,-2 1-654,5-6 0,-2 1 843,4-6 0,-4 1 0,-16 18 0,-2 1 0,16-21 0</inkml:trace>
  <inkml:trace contextRef="#ctx0" brushRef="#br0" timeOffset="4566">9550 8597 22839,'16'36'975,"-2"-6"-634,-11-17-55,0-4 168,0-4 778,4-2-717,14-17-442,4-1-6,12-17-61,-2-2 19,-8 7 0,1-1-25,-1 2 0,0 0-140,2-2 0,-3 2-162,8-4-376,-20 16-588,-11 12 58,-3 1 0,0 1 0</inkml:trace>
  <inkml:trace contextRef="#ctx0" brushRef="#br0" timeOffset="5266">12439 8695 23847,'21'17'1838,"0"-4"-769,8-31-794,-1-2-135,-5 0 0,0-2-265,18-18 128,-20 17 0,0 1 47,19-21-206,-16 17 1,-4 1 155,1-9 0,0 6 0,-22 18 0</inkml:trace>
  <inkml:trace contextRef="#ctx0" brushRef="#br0" timeOffset="6336">14950 8657 21584,'26'44'998,"-4"-7"-461,-13-23 107,2-7 135,6-3-174,9-14-202,11-8-154,1-10 1,4-7-256,-9 7 1,0-1-1,2-2-1499,8-8 0,1-3 0,-2 2-611,-8 7 1,-3 2 0,-1 0 2115,8-10 0,-8 6 0,-10 11 0,-11 10 0</inkml:trace>
  <inkml:trace contextRef="#ctx0" brushRef="#br0" timeOffset="14121">12590 11318 18397,'-39'-13'575,"0"0"0,3 0 1,6 4-134,11 3-67,1 1-28,0 0-167,-10-4-40,-6-1-79,-17-4-58,21 7 0,0 0 8,-20-3-5,-1 0-6,15 4 50,-14-2-5,-4-1-45,1 2 61,5 1-55,16 4 5,-16 1 23,-4 0-34,18 1 0,-2 0 16,0 2 1,1 1-17,-20 1 0,5 5 0,18-1 0,-10 7 40,3 1-40,-9 8 16,15-4-16,4 0 68,11-6-12,1 3-11,1 1 34,-7 12-35,-2 8-24,9-13 0,0 2 47,-8 17-62,2-1 79,9-11-78,0-1 50,1 1-50,-4 13 27,0 2-16,7-17 0,0 0-12,-3 16 1,2-5 78,5-11 73,1 11-23,2 3-22,0 10-61,2-13 16,0-3-34,1-11 51,1-1-28,1 2 56,2 10-100,0 2 32,3 10-44,0-12 6,-1-4 0,1-10 38,5 9 7,3 0-1,9 7 1,-3-11-46,1-4 51,-6-10-56,11 6 6,2 0 33,11 5 112,4-3-67,-8-6-17,0-4-22,-7-5-39,16 3 44,4-1-31,-18-3 1,0-1-8,17 3 83,-6-2-45,-14-3 62,-2 0 23,0 1 49,10-1-139,1 2-39,9 1 27,-13-2-33,-3-1 12,-11-2 38,9 0-44,-6-1-1,7 0 29,1-1-29,-7 1-5,6 1 28,-8-2-28,-2 1-5,0 1 5,8-1 39,3 0 39,9 0-78,-8 0 0,-1-1 6,-8 0 50,9 0-45,2 0 45,8-1-50,-9-1 22,-3-1-22,-7-1 22,0 0-28,0 0 39,10-2-39,1-1 6,8-2-1,-9 1 1,-2 1 44,-8 1-10,11-3-18,2-2 112,8-1 34,-4 0-100,-11 4-63,-5 0 46,-8 2-40,7-4 78,3-2-83,5-5 16,2-3-22,-9 4 0,0-3 56,-8 4-50,8-7 33,1-6-39,-1 1 0,-2-2 0,-8 8 6,-1-2-1,0 0 57,5-10-6,0-1 22,2-7-10,-1 1-63,-8 11 1,3-10-1,-6 6 57,3-10-56,-6 9-6,0 5 11,-4 8-11,0 0 5,-1-1-5,0-12 6,0-7 5,0-11-11,-1 10 0,0 3 6,-2 13-6,-1-1 5,0 0 1,-6-11-6,-2-4 6,-5-13-6,2 14 28,2 1-28,3 16 0,-1 0 0,-1 3-6,-9-7 12,-11-1-12,0 0 12,-7 1-6,7 7 0,-4-1-6,-2-1-145,7 6 0,-3 1-987,-7-2 1,-6 0 1137,-2 5 0,-9 0 0,0 0 0,8 2 0,0-3 0,2 2 0,-4 4 0,0-1 0,0 1 0</inkml:trace>
  <inkml:trace contextRef="#ctx0" brushRef="#br0" timeOffset="15067">4841 12599 23534,'-10'-16'1260,"11"4"-649,25 12-281,14 0-109,10 0 1,11 0-1493,-7 1 0,4 1 0,1-1 1271,-3 1 0,0-1 0,0 0 0,3 2 0,0-1 0,-7 1 393,-10-1 0,-4 0-746,2 1 1,-2 0-831,18 0-435,-8 0-1726,-34-1-297,-46-2 3641,-5 0 0,-2 0 0,-7 0 0,-13 0 0</inkml:trace>
  <inkml:trace contextRef="#ctx0" brushRef="#br0" timeOffset="15367">4867 12671 22711,'48'2'222,"-1"0"1,1-1 0,-4 1 0,0-1 0,2 0-212,11 0 0,2 0 1,-1 0-11,-8 0 1,-2 0 0,1-1-873,6 1 0,1 0 0,-5-1 874,0 1 0,-2-1 13,1 1 1,-5-1 952,-1 0 61,-19 0-477,-7 0-906,-19 0-1019,-4 0-395,2 0 1,3 0 0</inkml:trace>
  <inkml:trace contextRef="#ctx0" brushRef="#br0" timeOffset="31527">2202 8079 20336,'12'26'1019,"-2"-4"-678,-8-11 198,2 1-97,0-5 62,3 0-28,5-6-78,7-1-6,12-8-132,1-5 0,4-5-131,8-9 0,4-5-856,-8 4 0,2-2 1,-1 0 744,-7 5 1,-2 0 0,0 0 40,11-10 0,-5 2 159,3-2 269,-7 4-307,-16 15-152,-4 4-84,-12 10-4314,-2 2 4370,2 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22.38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5299 4797 26295,'25'17'532,"-3"10"-465,-18-7-61,2 4 95,4-13 470,22-9-442,9-15-458,-8 1 1,1-4 339,0-4 0,2-5-11,1-1 0,4-3 0,0-1 2,2-3 0,0-1 0,1-1-2,-6 6 0,2-2 0,-1 0 0,-2 2-181,6-5 0,-1 2 0,-4 2-127,1-1 0,-4 4-549,6 0-633,-30 20-1546,-6 5 3036,-15 13 0,8-8 0,-10 7 0</inkml:trace>
  <inkml:trace contextRef="#ctx0" brushRef="#br0" timeOffset="5073">1753 10443 23993,'-9'32'398,"2"-5"-79,7-15 118,0-4 17,1-3 716,6-3-666,16-10-454,1-5 1,5-4-26,13-12 0,2-3-561,-2 1 0,-1-1 555,6-6 1,-3 1-20,-14 11 0,-1 0 59,3-3 0,-1 2 204,9-10-263,-8 6-817,-22 21-1783,-13 18 2600,-17 27 0,12-17 0,-12 14 0</inkml:trace>
  <inkml:trace contextRef="#ctx0" brushRef="#br0" timeOffset="6016">1280 12657 25455,'2'22'84,"0"1"-22,0-1 5,2 5 252,4-7 17,2-4 23,8-8-130,5-7-78,10-4-67,14-8-25,-2-8 0,4-3-59,-9 1 0,0-1-114,-3 1 0,2-1 0,-1-2 129,0-1 0,-1-2 0,-2 2-383,5-3 1,-3 0 367,8-7 0,-3 2 6,-2 0-230,-11 6-4952,-17 29 5176,-26 34 0,5-11 0,-14 17 0</inkml:trace>
  <inkml:trace contextRef="#ctx0" brushRef="#br0" timeOffset="6631">1035 15194 26704,'7'27'235,"-1"10"-235,-2-12 51,2 7-18,1-13 96,4-8-11,8-6 50,37-19-148,-21-1 1,4-6-1,1-1-576,0 1 0,1-2 1,1-1-1,-1 0 567,-2 0 0,-1-1 1,0 1-1,0-1-11,9-6 0,-1 0 0,-5 3-3,0-1 1,-4 1-238,-2 3 0,-1 0 240,-1 1 0,-1-1-17,5-3 0,-2 0-2257,9-12 2274,-30 7 0,-10 19 0,-26 14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00.33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267 5903 24251,'24'-11'358,"-1"8"-240,-8 16 55,7 19-134,-4 0 34,4 1 157,-6-14 258,3-13-96,7-19-244,10-8 0,6-8-135,-6 1 0,2-2 1,1-1-593,3-2 1,0 0 0,0-1 596,1-1 1,-1 0 0,-3 1-19,5-4 0,-3 3-308,-7 3 1,-2 2 324,-2 2 0,-2 2 0,-4 2 0,-3 2-768,2-3-4873,-16 23 5624,-32 36 0,10-11 0,-10 10 0</inkml:trace>
  <inkml:trace contextRef="#ctx0" brushRef="#br0" timeOffset="10442">1593 8897 24239,'12'26'964,"0"-4"-443,-4-15 17,3-3 33,4-3 202,35-23-716,-16 3 1,4-6 0,1-2-684,0 0 0,1-3 0,1-1 0,-1 1 634,-1 0 1,-1 0-1,0 0 1,-1 0-9,10-9 0,-2 1 0,-4 3-498,-4 3 1,-5 2 287,-4 5 0,-2 1-731,16-15-6503,-22 23 7444,-45 46 0,11-14 0,-22 24 0</inkml:trace>
  <inkml:trace contextRef="#ctx0" brushRef="#br0" timeOffset="12775">8679 8959 26374,'40'7'1148,"-1"-9"-919,4-33-167,-4-4-62,-3 1-521,-17 9-1366,-15 20 1887,-18 3 0,10 5 0,-11 1 0</inkml:trace>
  <inkml:trace contextRef="#ctx0" brushRef="#br0" timeOffset="13463">12760 8653 21836,'12'38'368,"1"1"0,-2-4 0,2-9 455,2-15 191,10-7-313,12-11-526,-4-7 1,6-6-1,2-1-543,4-5 0,3-1 1,0-2 375,-4 4 0,1-3 1,-1 0-1,-1 2-60,4-3 0,-2 1 0,-3 2-593,5-4 1,-7 9-3120,-5 18 3845,-14 48 1,-15-20 0,-7 25 0</inkml:trace>
  <inkml:trace contextRef="#ctx0" brushRef="#br0" timeOffset="19886">14567 11205 23702,'50'-11'92,"-22"6"1,5 1-71,10 3 0,8 2 1,0-1-1310,-6 1 1,0-1-1,3 0 1287,3 0 0,4 1 0,1-1 0,-3 0 0,3 1 0,-2-1 0,1 0 11,4 1 1,2-1-1,-4 0 301,-14 1 0,-1-1 0,-2-1 68,20-1 1,-8-2 393,-3 0 273,-25-5-1047,-16 6-117,-3 1-1469,9 2 2115,19 2 1,-13-1-1,8 0 1</inkml:trace>
  <inkml:trace contextRef="#ctx0" brushRef="#br0" timeOffset="20552">17523 11296 20991,'-30'-7'1322,"1"0"0,-15-3-701,58 10-33,22 0-392,-5 0 0,7 0-490,2 0 0,7 0 0,3 0 0,0 0 361,4 0 0,0 0 0,2 0 1,-1 0-372,0 0 0,1 0 0,-1 0 0,-3 0 345,10 0 0,-3 0 0,-9 0 65,-15 0 1,-6 0 189,19 0 102,-12 0 380,-2-2-610,-16 1-43,-4 0-1838,-13 1 25,-1 6-5570,-1 2 7258,-3 6 0,1-6 0,-1-2 0</inkml:trace>
  <inkml:trace contextRef="#ctx0" brushRef="#br0" timeOffset="28440">1432 15338 24189,'-23'5'2627,"4"-2"-2364,18-3 12,0 1-214,14 2-10,16 2-51,-1-1 0,5 0-354,12 1 0,5 1 354,1-1 0,5 1 0,-1 0-43,-7-1 0,-1 0 0,0 1 15,11 0 0,0 1 0,-5-1 25,-4-1 1,-6 0-10,-8 0 1,-3-1 11,-1-2 39,-14 0-4334,-8-4 4295,0-12 0,-7 9 0,5-9 0</inkml:trace>
  <inkml:trace contextRef="#ctx0" brushRef="#br0" timeOffset="29044">6377 15190 22716,'48'0'65,"-1"0"1,-2-1-1,2 2-65,1 1 0,3 1 0,-8 0 0,15-1 0,-4 2 0,1 0 0</inkml:trace>
  <inkml:trace contextRef="#ctx0" brushRef="#br0" timeOffset="30014">3576 16658 26631,'51'-9'291,"7"3"-257,-12 4 0,6 3-31,-11-1 1,1 2 0,0-1-782,1 1 0,0 0 1,-1 0 786,1 2 0,-2-1 1,-2 2-10,0 0 0,-2 2 362,4 1 0,-3 0-362,13 3 431,-9-1-375,-30-7-269,-11-2-1030,-3-1-1103,-4 0 2346,-11 0 0,7 0 0,-3 0 0</inkml:trace>
  <inkml:trace contextRef="#ctx0" brushRef="#br0" timeOffset="30446">3492 17073 24088,'40'-1'18,"-1"0"1,1 0 0,0 0-47,-8 1 0,1 0-392,17 0 0,3 0-1311,0 0 1,1 0-2918,-3 0 0,-2 0 4648,-7 0 0,-7 0 0,-11 0 0,-10 0 0</inkml:trace>
  <inkml:trace contextRef="#ctx0" brushRef="#br0" timeOffset="38270">13681 13397 24105,'1'33'78,"0"-3"-44,0-10 263,0-3 812,5-8-420,19-15-516,15-20 1,7-11-148,-5 4 0,1-2 1,0-1-1158,-4 3 0,0 0 1,-1 1 816,-1-2 0,0 1 1,-8 6-2393,-4 1 2706,-11 12 0,-11 11 0,-3 3 0</inkml:trace>
  <inkml:trace contextRef="#ctx0" brushRef="#br0" timeOffset="41624">12995 14761 25203,'54'-10'157,"-23"5"0,1 1-155,5 3 1,1 2 19,3-2 1,2 1-4,17 0 1,0 0-801,-18 0 1,0 0 830,7 0 0,-3 0 905,-1 0-652,-22 0 215,-8 0-401,-14 0-1617,-1 0 1500,3 16 0,-2-12 0,2 12 0</inkml:trace>
  <inkml:trace contextRef="#ctx0" brushRef="#br0" timeOffset="47791">13588 16451 19804,'12'-15'-605,"1"3"-1126,8 11 1731,7 5 0,-13-3 0,1 2 0</inkml:trace>
  <inkml:trace contextRef="#ctx0" brushRef="#br0" timeOffset="48259">13440 17191 22117,'40'-22'101,"0"5"-1267,4 14 1166,-12 2 0,-1 0 0,4 1 0,6 0 0</inkml:trace>
  <inkml:trace contextRef="#ctx0" brushRef="#br0" timeOffset="50607">15281 14871 24055,'48'12'134,"3"-2"-134,-3-7 56,1 0-56,0-1-6,2 0 12,-20 0 44,-3-1 18,-22 0 72,-4-1-868,-2 0-2588,0 3 448,4 1 2868,10 5 0,-7-4 0,6 0 0</inkml:trace>
  <inkml:trace contextRef="#ctx0" brushRef="#br0" timeOffset="57678">19801 12707 27169,'-32'21'588,"2"9"-364,6 18-574,10-21 1,0 1 408,-1 0 0,-1 1-15,-6 10 1,1 0-45,6-12 0,0 1 0,-3 5 0,1-2 279,2 1-419,5-9 150,4-7-110,4-9 83,10-5 11,19-16 455,21-4-452,-14 6 0,2 1 0,-6 2 1,1 3-138,-1 1 0,0 2-269,10 2-112,-1 1-336,-5 0-420,-4 0-241,-7 0-2565,-7 0 1400,-9 0 1255,-7 0 28,-10 0 728,-14-10 2564,-4-5 528,-2-13-768,10 4 130,11-2 134,6 10-220,2 0-211,1 2-371,-1 2-246,1 2 153,-1 2-1021,1 4 0,-1 2 0,1 12 0,-3 7 0,0 16 0,-4 10 0,-1-6 0,0 3 0,-2 3 0,1 2 0,-2-2 0,1 0-427,1-3 1,0-4-1534,0 5-7871,1-11 8979,4-14 0,0-7 0,4-9 1</inkml:trace>
  <inkml:trace contextRef="#ctx0" brushRef="#br0" timeOffset="58528">20065 12577 23159,'-11'-33'558,"0"0"0,1 2 0,-2 6-20,-5 7-73,-7 0 330,-23-4-459,16 13 0,-2 3-34,-13-2 1,-2 3-197,9 3 1,-2 5 27,-12 6 1,2 5-354,19-2 1,2 2 296,-9 7 1,0 3-79,3 7 0,1 3 0,0 4 0,2 4 0,6-7 0,0 3 0,2-2-313,-3 9 1,3 0 312,4-2 0,3-2 0,7-12 0,2 0 0,-1 11 0,2 1 0,2 2 0,2 0 0,0-1 0,1-1-98,2-3 1,1-2 97,1 11 382,5-3-382,5-3 0,5-3 778,3-3-778,18 7 0,-14-23 0,2-1 0,1 0 0,1-1-233,1-3 0,0-3 233,16 1 48,2-4-48,0-4 0,-14-3 0,1 0 0,1-3 0,1-1 0,10-3 0,-1-1 0,-9 0 0,-2-1 0,0-3 0,-2 0 0,12-8 0,-13 4 0,2-2 0,-2-4 0,0-2 0,7-6 0,1-3 0,-4-4 0,-1-1 0,-8 7 0,-2 1 0,0-1 0,-2 2 0,5-11 234,-9 12 1,0-2-235,-2 1 0,0-2 0,1-7 0,0 0 0,-5 7 0,-2 1 0,5-27 0,-6 14 170,-1-3-170,-1-1 0,-2-2 0,-2 4 0,-1-1 0,-1 6 0,-17-14 0,0 15 0,0 13 0,-3 2 0,-18-9-1513,-3 7 1,-7 0 1359,9 7 1,-3 0-1,3 1 1,-7-4-1,3 2 1,2 4-1,0 0 1</inkml:trace>
  <inkml:trace contextRef="#ctx0" brushRef="#br0" timeOffset="59545">8044 12952 25539,'12'-32'255,"0"-1"0,13-20-171,-2 45-17,2 3-56,-1 4-11,-2 5 0,-4 8-336,-6 24-342,-19 17 571,-4-18 1,-3-1 106,-1-6 0,-1-2 0,-20 15 0,15-22 235,6-6 220,14-7-103,26-3-284,5-3-35,22 1-27,-12 4-1,12 14-5,-16 17 6,-17-9 0,-7 3 69,-11 4 1,-7 0 103,-13 21-101,2-29 1,-3-4 22,-17 3-54,8-14 1,-2-2-479,-27-4-1992,28-21 0,4-7-2953,-5-20 5376,23 4 0,6 0 0,2 4 0,0 8 0</inkml:trace>
  <inkml:trace contextRef="#ctx0" brushRef="#br0" timeOffset="60061">8204 12757 22088,'-39'-19'859,"0"-1"0,0 0 1,-1 4-1,0 1 1,3 5-690,-2 2 1,0 8 95,-11 10 0,3 7-174,18-3 1,2 3-23,-9 9 0,2 5 45,4 8 0,4 5-48,3 7 0,4 3-1173,-1 0 0,4 0 1134,5 3 0,5-3-12,4-14 1,4-1 228,9 14 1,6 1-227,7-3 1,7-4-7,1-10 0,4-2 0,1-4-277,13 2 0,2-7 264,-14-12 0,2-5 0,-1-2 3,7-2 0,-1-4-1,2-2 1,0-3 0,-1-3 0,0-1 14,0-5 0,-2-2-201,-3-2 1,1-5 184,-7 0 1,1-4 0,-1-3 3,-2-2 1,-2-2 0,0-2 10,0 2 1,-1-2 0,-2 0 69,-4-1 0,-2 0 1,-4 1-85,-1-4 1,-4 0 28,-1-14 0,-4-3 6,-4 0 0,-5-3-37,-5 12 0,-4-1 0,-1 2 0,-4-9 0,-5 4 118,-7 2 0,-4 6-118,4 12 0,0 4 0,-4 1 0,0 0-96,-3 3 1,-1 1-462,-1 2 0,-2 3-730,1 1 1,-3 2 1286,-4 2 0,-5 0 0,6 1 0,-15-3 0,12 4 0,0 0 0</inkml:trace>
  <inkml:trace contextRef="#ctx0" brushRef="#br0" timeOffset="60877">17860 8863 27667,'4'-41'211,"0"0"0,0 3 0,6 8-166,27 18-45,-8 5-6,4 9 6,-19 13-17,-11 33-42,-16-15 1,-5 2 55,-5 12 0,-4 0-375,-8-1 0,-1-4 378,8-11 0,3-2 0,-9 10 6,25-26 22,8-6 5,14-4-33,27-4 6,18-10-82,-22 3 1,-1-2-480,16-11 264,-20 0-2280,-21 7 2571,-16-11 0,5 16 0,-9-8 0</inkml:trace>
  <inkml:trace contextRef="#ctx0" brushRef="#br0" timeOffset="61328">17924 8462 21545,'-51'-21'855,"0"0"0,4 1 1,0 8-238,7 19 1,2 8-1117,6-2 0,1 4 658,-12 11 0,2 4-32,12 0 1,2 4 5,4 0 1,0 5-1,3 1-39,3 2 1,3 1-1,2 2-56,-1 9 0,2 2 1,8 0-1,9-4 0,7-1 0,4-4-39,-1-11 0,3-2 0,4-4-351,8-2 0,5-4 0,2-6 353,16-3 1,4-7-3,-15-3 0,1-2 0,1-3 11,1-3 1,0-3-1,2-3 26,7-2 1,2-4-1,-4-2 136,-7-2 1,-3-3 0,-1-1-96,-1 1 1,-1-2-1,-3-1 6,3-11 0,-5-1 19,-9 4 1,-4-1-104,0-3 0,-3-1 0,-1-2 0,-4-3 0,-2-16 0,-7-3-121,-7 1 1,-8 0 120,-2 14 0,-3-1 0,-3 4 0,-8-6 0,-5 7 68,-6 7 1,-2 8-101,9 12 1,0 3-529,0 4 0,0 1-964,-1 1 1,1 4 1523,-4 8 0,3 2 0,-5-5 0,3 13 0</inkml:trace>
  <inkml:trace contextRef="#ctx0" brushRef="#br0" timeOffset="61495">18842 8777 21976,'0'0'0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9.40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13520 5304 27606,'48'-1'70,"0"0"1,8-1 0,6 0-54,-12 0 0,6 1 0,0-1 0,-3 0-1649,2 0 1,-2 0 0,1 0 1631,-3 1 0,2-1 0,-1 0 0,-7 1-3,4-1 0,-6 1 624,-12 0 1,-1 0-589,16-2 735,3-3-846,-19 1-3703,-1 1-2554,-24 2 6335,-12 6 0,3-3 0,-2 4 0</inkml:trace>
  <inkml:trace contextRef="#ctx0" brushRef="#br0" timeOffset="1008">1968 6076 21870,'25'0'712,"7"0"-628,2 0 0,3 0-45,-6 0 0,1 0-562,13 0 1,2 0 527,-12 0 1,-1 0 30,-1 0 1,-1-1-4,-1 0 1,-2 0 396,3-1 1,-2-1 258,11-1-219,-8 0-470,-23 2-930,-10 2-355,0 0 1,0 0 0</inkml:trace>
  <inkml:trace contextRef="#ctx0" brushRef="#br0" timeOffset="1940">879 6611 24844,'-4'40'319,"3"-3"-285,6-11 22,5 10 96,-2-5 100,1-3 179,-2-12 224,-2-13-84,1-1-134,5-2-129,21-18-255,-4 0 1,5-4-23,0-2 1,4-3 0,-1 0-513,-2 1 1,0 1-1,1-1 481,3-2 0,2-2 0,-3 3 0,5-2 0,-1 1-32,9-5 0,-1 1 71,-11 7 0,-2 0 28,0 1 0,-5 1-27,-1-1-52,-20 14-979,-9 7 485,0 3-4077,2 8 4602,2 13 0,-1-8 0,0 6 0</inkml:trace>
  <inkml:trace contextRef="#ctx0" brushRef="#br0" timeOffset="3526">8944 7299 26704,'57'-17'361,"-26"9"0,1 1-308,2 4 1,3 2-590,8-1 0,7 1 548,-7 0 1,5 1 0,2-1 0,-1 1-11,-3 0 1,0-1 0,0 1 0,1 0-3,3 0 0,2 0 0,-2 0 0,-3 0 1,1 0 1,-3 0 0,-7 0 26,17 0 348,-23 1-382,-22-1-279,-8 1-2762,0 2 3047,7-1 0,-6 1 0,6-1 0</inkml:trace>
  <inkml:trace contextRef="#ctx0" brushRef="#br0" timeOffset="3926">11364 7341 28569,'32'-10'13,"-1"1"0,2 0 0,2 2-13,20 5 0,2 2-1058,-12-1 0,1 0 1045,-5 1 0,1 0 0,-2-1-7,2 0 1,-2 0 19,-3 0 0,-1-1 315,-5 1 1,-1-1-310,25-3 338,-24 1-2427,-8 1-3731,-19 1 5814,-4 3 0,0 0 0</inkml:trace>
  <inkml:trace contextRef="#ctx0" brushRef="#br0" timeOffset="15459">10641 8342 26620,'37'-7'229,"1"0"1,13 0 0,4 1-184,-10 4 1,3 1 0,2 1-898,6-2 0,2 1 0,3 1 851,-14-1 0,3 1 0,0 0 0,1 0 0,-3 0 7,7 0 0,-2 0 0,-1 0 0,1 0 102,0 0 1,0 0 0,-1 0 0,-4 0-110,-2 0 0,-4 0 0,-5 0 134,17 0 926,-24 0-814,-21 0-178,-6 0-5859,-3 0 6134,-4-10 0,3 7 0,-4-6 0</inkml:trace>
  <inkml:trace contextRef="#ctx0" brushRef="#br0" timeOffset="16695">10823 1251 28339,'-11'-25'332,"40"-3"-332,-1 20 0,6 3-1287,22-5 1,5-1 1286,-21 5 0,2 0 0,1 0-159,11-1 0,2 0 0,-3 0-768,7-1 1,-2 1 172,-3 1 1,-6 0-1767,-7 1 299,-31 4-1531,-41 0 3752,-8 3 0,-3 0 0,-10-1 0,17 2 0,-1-1 0</inkml:trace>
  <inkml:trace contextRef="#ctx0" brushRef="#br0" timeOffset="16863">11124 1133 24189,'-2'37'851,"-1"0"1,-1-5-1,-1 0-798,1 4 1,1 0-416,-4-5 1,0 0 350,1 0 0,1 1-258,-1-2 0,0 2-1877,-1 12 1,1 2 2145,0-7 0,1 0 0,1-6 0,0-3 0,0 8 0</inkml:trace>
  <inkml:trace contextRef="#ctx0" brushRef="#br0" timeOffset="18032">11463 1428 26424,'-55'-9'218,"5"12"-134,15 31-72,3 7-7,4 2-5,7-1-39,10-3-140,11-3 268,28-19-44,-1-12-39,17-23 145,-11-13 45,-13 6 0,-1-1 106,10-21-285,-4 5-45,-14 28 28,-9 27-168,-1 18-375,6 6-914,18 11 746,18-17 649,-13-20 1,2-5 61,22-20 33,-29-2 1,-2-4 145,3-27 101,-12 7 0,-2-6 129,-2-3 1,-3-1 178,1-8 0,-2 2-429,-2 14 1,-2 6-155,-6 0-5,-3 48 6,-5 24 33,-3 22-170,8-25 1,0 3 105,1 15 0,0 2-51,3-5 1,0-2 41,0 0 1,1-4 33,2 12 72,4-38 63,11-17-1,18-31-33,-8 9 0,0-3-68,0 0 1,-1 0-17,-1 1 0,0 3 16,9 1-33,10 8-157,-3 19-287,1 25 18,-18 5-22,-13 16 162,-17-12 163,-7 1 73,-12-2 72,3-18 1,-3-2 514,-20 6 404,0-5-717,22-21-174,20-10-50,20-11 12,11-6-24,17-7-270,-16 15 0,1 1 246,2-3 0,3-1 21,-1 0 0,1-2 0,1-2 3,-1-3 1,-1-2 0,0 1 14,1-1 1,-1 0 0,-3 0 32,8-16 1,-6 1 38,-15 16 1,-3 1 106,-2-3 0,-5 2-154,-10-4-33,-28 28 41,4 29 1,0 11-35,-1 0 1,1 4-336,1 8 1,4 2 352,10-11 0,3 0-4,1 10 1,7 2 230,11-6 0,8-1-301,6 1 1,7-7 50,13-10 1,4-12-196,-7-9 0,-1-8 212,-3-6 0,-3-6 20,7-23 2,-20 7 1,-3-2 72,-6 4 0,-1 1 625,3-26-740,-20 26 6,-8 32-17,-3 15 398,-1 33-827,15-21 1,4 0-306,2 2 1,5-3-754,9-3 1,8-6 1338,12-8 1,2-6-1,6 2 1,8-6-1</inkml:trace>
  <inkml:trace contextRef="#ctx0" brushRef="#br0" timeOffset="18399">13251 1131 28671,'-22'37'0,"0"0"0,2-1 0,4-2 0,14 17-578,0-4-951,2-10-2487,0-7-2588,0-22 5019,5-17 504,1-23 1081,6-12 1663,0-6 1082,0 2 2728,-1-4-3323,-3 21-1203,3 9-583,0 28-258,8 16-106,7 8-717,-2-5 0,3 1-1739,3-2 0,3-3 2456,11-4 0,-1-2 0,6 4 0,-9-24 0</inkml:trace>
  <inkml:trace contextRef="#ctx0" brushRef="#br0" timeOffset="18567">13600 1171 19350,'-4'-53'2738,"1"1"1,0 9 0,-1 9-2436,-3 13-303,2 17-6,-1 28-89,-2 29-1050,5-11 0,0 2-485,0 1 0,1 0 1569,2 6 1,1-6 0,-1-6-1,2-1 1</inkml:trace>
  <inkml:trace contextRef="#ctx0" brushRef="#br0" timeOffset="19196">13767 1099 24699,'-12'45'-19,"-1"0"0,1-3 1,5-5-201,15 1-178,16 1 341,13-18 700,5-13-90,-13-21 119,-14-14-141,-12-5-213,-6-3-78,-7 2-191,-20-5-207,-12 16-380,1 3-135,6 16 77,22 9-144,6 4-258,12 4-1658,32 2 1557,-7-10 0,3-3 913,13-1 1,1-3 525,-6-2 1,-3-3 311,-4-1 0,-4-2 1088,3-9-195,-10 1-403,-7 0 207,-7-4-919,-5 4-431,-3 2-67,-5 8 5,-2 5-10,-2 2 27,-2 7-28,3 3-157,2 8-414,9 12-487,20 0-281,13 9 936,6-12 201,-4-3 158,-16-9-46,-5 9 858,-13 1-174,-13-1-297,-14-4-224,-8-9-3657,-3-5 3657,15-9 0,3 3 0,15-6 0</inkml:trace>
  <inkml:trace contextRef="#ctx0" brushRef="#br0" timeOffset="19331">14569 1335 7565,'0'0'0</inkml:trace>
  <inkml:trace contextRef="#ctx0" brushRef="#br0" timeOffset="19813">11741 2015 24407,'44'-11'504,"-1"0"0,0 0 0,8 1 0,6 1 1,2 1-1,2 2-413,-5 1 1,2 1 0,1 1 0,1 1 0,0-2-1030,-9 2 0,1-1 0,0 0 1,1 0-1,0 0 0,1-1 945,3 1 1,3 0-1,-1-1 1,1 0 0,-3 1-1,-3-1-7,-3 0 0,-2 0 0,-2 0 0,-1 0 0,1 0-60,9-1 0,-1 0 1,-1-1-1,0 0 64,-3 0 0,-2 0 1,1-1-1,-1 0 181,3-2 0,1 0 1,-1-1-1,-4 0-187,-1-1 0,-3 0 1,-2 0-72,18-6 0,-9-1-313,-13-5-359,-30 10-5226,-46 4 5971,1 14 0,-1 2 0,-20-5 0,26 7 0,-1-1 0</inkml:trace>
  <inkml:trace contextRef="#ctx0" brushRef="#br0" timeOffset="20179">12032 2230 18964,'-42'-2'2175,"1"0"0,-3 0 0,5-3-1055,13-4-801,80-4-269,-5 7 1,8 2-879,-11 2 0,5-1 1,3 1-1,-1 0 853,2-1 0,-1 1 1,2 0-1,0 0-7,-8 0 0,1-1 0,0 1 0,0 0 0,0-1 4,0 0 0,0 0 1,0 0-1,0 0 1,0 0-346,-1-1 1,1 0 0,-1 0 0,0 0 0,0 0 322,8-2 0,1 0 0,-1 1 0,0-1 9,-3 0 1,0 0 0,0 0 0,-1 0-381,-4 0 0,0 0 0,-1 0 0,-2-1 373,9 0 0,-1 0 0,-3 0-87,-8 0 1,-2 1-1,-2-1 130,4-1 0,-3-1 953,-8 0 0,-3 0-784,7-9 1883,-11 1-2097,-13 7 2092,-9 6-3403,-2 4-490,0 4 1801,-9 12 0,7-8 0,-7 6 0</inkml:trace>
  <inkml:trace contextRef="#ctx0" brushRef="#br0" timeOffset="22886">14128 1151 20929,'-21'36'119,"-1"-1"1,4 2-1,11-5 301,31-7 416,15-6 160,11-36-83,-10-19-498,-17-7-158,-15-2-61,-12 17 96,-12 0-286,-10 14-102,-11 18-32,2 26 54,11 3-21,11 5 22,14-17 62,23-6 22,14-14 157,13-22 18,-13-3-46,-16-16-79,-18 10-532,-13-4-5381,-23 26 5852,-19 27 0,13-2 0,5 17 0</inkml:trace>
  <inkml:trace contextRef="#ctx0" brushRef="#br0" timeOffset="24239">15375 2214 28244,'-9'47'119,"0"1"1,2-1-1,1-2-116,5-7 0,1-1-6,0-2 0,0 1-423,0 8 1,0-1-1827,1-8 1,-2-3 2251,-13 12 0,10-20 0,-10-32 0</inkml:trace>
  <inkml:trace contextRef="#ctx0" brushRef="#br0" timeOffset="24437">15040 2162 27292,'36'-32'80,"0"1"0,3 1 1,5 6-249,14 13 0,2 6-862,-8-1 1,2 0-542,-1 2 1,5 1 0,-6 0-390,-7 0 0,-2 3 1960,10 5 0,-7 2 0,-13-4 0,-9 9 0</inkml:trace>
  <inkml:trace contextRef="#ctx0" brushRef="#br0" timeOffset="25654">15880 2527 23797,'-10'-33'616,"0"1"0,-11-19-538,0 50 79,-6 14-5,-6 11-127,7 4 0,2 5 9,3 4 0,2 1-170,0-2 0,3 0 136,5-3 0,7-4 45,16-2 45,8-12-23,14-8 101,-4-13 0,2-5 165,0-6 0,-1-3-87,7-9 1,-3-3-130,-10 5 1,-4-1 78,9-19-56,-20 24-95,-5 10 210,-3 26-524,-5 28-218,2 8 167,1-18 1,3-2-342,12 7-1019,32-10 862,-14-25 1,2-9 525,10-10 0,-2-10 331,-14-1 1,-3-4-1,-2-1-342,4-16 0,-5-2 608,-6-4 1,-5 0 69,-7 14 0,-3 1 513,1-9 0,-2 1-561,-2 17 1,-2 4-65,-8-6-27,0 54-85,-6 37-126,11-23 0,1 1 3,0 2 0,1 0-25,1 0 0,0 0 2,1-4 1,1 0-57,1 3 1,2-3 50,4 6 1133,5-4-1099,5-28 50,4-9-45,4-8 45,4-6 78,18-17-11,4 4-151,-20 14 0,0 3-28,14 0-39,-11 21-39,-15 10-241,-6 12 106,-6 5 39,-5 1 73,-11-1 124,-22 5-1,-18-9 6,1-6 51,5-14 128,24-10 73,10-9-325,24-14-244,9 2 1,4 1 47,1-2 1,3 0-423,11-3 1,1 0 418,-8 4 1,-1 0 33,1-3 0,1-1 89,-1-3 1,-1-1 106,-1-2 0,-2-2 42,-3-2 0,-1-3 241,1-14 0,-3-3 398,-9 6 0,-3 0-401,1 2 0,-4 3 14,-11-7-118,-11 37 118,-8 23 0,-10 16-79,5 13 1,1 10-133,9-12 0,0 3 0,2 0-166,-2 1 0,2 0 0,1 0 147,-1 19 1,5-5-23,6-21 0,4-3-83,12 21-18,10-14 53,5-24 1,5-6 47,2-8 0,2-7 14,9-8 0,0-9 8,-5-9 1,-4-5-181,-10 4 0,-4-2 225,-5 2 0,-4 2 90,-5-2-45,-5 13-117,-15 26 1005,-1 11-1012,-7 21 84,9 2-1931,19 14-1578,17-33 1,9-4 3436,9 2 0,3-4 0,-10-7 0,-1-4 0,-5-4 0,0 0 0</inkml:trace>
  <inkml:trace contextRef="#ctx0" brushRef="#br0" timeOffset="25851">17898 2065 25236,'41'-4'-2196,"1"0"1,1 0-1,-2 1-131,-10 3 0,-1 1 2327,25-1 0,-24 0 0,-15 0 0</inkml:trace>
  <inkml:trace contextRef="#ctx0" brushRef="#br0" timeOffset="26270">18106 1991 23803,'-21'40'495,"-1"0"1,4 2 0,0 4 0,4-4-480,5-8 1,1 0-484,-5 20 1,1-1 214,2-1-516,2-7-2157,-1 3-514,3-18 781,0-2-6622,-8-18 9280,2-6 913,-9-2 4650,6-2-2326,1 0-1030,3 0 1798,-6 0-1792,5 2-539,0 0-1068,10 2-254,14-1-189,10-1-194,6-1 0,5-1-241,4 0 1,2 0 136,11-3 1,-1 0-4,-11 2 1,-2-2 137,19-5-5,-32 2-584,-7 1-940,-7 1-8302,-5 0 9811,-2 2 1,-2 0 0,0 1 0</inkml:trace>
  <inkml:trace contextRef="#ctx0" brushRef="#br0" timeOffset="26471">18619 2545 19283,'0'0'0</inkml:trace>
  <inkml:trace contextRef="#ctx0" brushRef="#br0" timeOffset="32064">18527 5797 24917,'52'-4'1227,"6"0"-1140,-7 2 0,7 0-416,-16-1 1,2 1-1,1-2 183,8 0 1,2-1-1,-2 0-273,-5 1 1,-2 0 0,-4-1-209,0 0 0,-5 1-2252,5 0-248,-35 3 3127,-27 9 0,13-6 0,-15 6 0</inkml:trace>
  <inkml:trace contextRef="#ctx0" brushRef="#br0" timeOffset="32351">18940 5831 26598,'2'39'924,"-1"2"-824,0-8 1,0 0-56,0 22-450,-1-16 1,0-1 437,0 16-33,0 0 229,0-3-554,0-20 1,0 1-2197,6 19-2402,1-7 4956,10-21 1,-8-19-1,1-4 1</inkml:trace>
  <inkml:trace contextRef="#ctx0" brushRef="#br0" timeOffset="32881">19604 6154 23024,'-45'-10'662,"0"0"1,-5 2 0,4 8-394,-4 32-680,4 2 416,20 19-5,19-13 23,19 7-90,19-15 152,20-6-46,-20-27 0,0-4-5,18-9 50,-11-14 107,-18 5 549,-2-2-605,-7 10-135,-3 2-6,-4 20 34,0 7-28,2 11-56,3 3-1126,14 8-2061,13-14-1630,17-9 4873,-16-40 0,-3-6 0,4 10 0,-19-9 0,0 0 0</inkml:trace>
  <inkml:trace contextRef="#ctx0" brushRef="#br0" timeOffset="33331">19941 5813 23948,'-19'47'237,"1"0"0,0-2 0,4-2-197,1 15-15,8-19 0,2-1-31,-1 14-111,2 7-23,8-34 140,4-10 0,7-7 5,4-7 147,14-17 83,-6 3 151,11-15 18,-11 7 229,10 0-230,2 9-179,3 16-179,-9 30-51,-14 6-167,-11 14-12,-8-14-50,-17 11 229,-14-12-5,-19-5-34,4-20-39,6-20-134,18-5-1284,8-20-1926,26-5 437,10-1 1442,4 15 1,7 1 1433,8-4 0,0 3 0,7-5 0,-22 12 0,1-1 0</inkml:trace>
  <inkml:trace contextRef="#ctx0" brushRef="#br0" timeOffset="33717">20667 5751 26329,'-45'29'246,"0"0"1,4-1-1,6 6-148,14 14 0,8 4-48,3-15 1,1 2-23,-2 20 0,7-1 39,13-23 0,6-3-34,6 0 1,7-5-62,12-10 0,5-12 6,6-14 0,-1-8-330,-8 1 1,-3-3 328,-2-9 1,-4-3 22,1-18 116,-18 18 0,-6-1 46,-10-11 79,-35 15-90,-9 35-25,3 18 0,2 8-101,16-8 0,4 3 6,-6 8 0,7 2-138,13-4 1,10-3-941,15-4 0,11-7 1047,14-11 0,9-8 0,-5 1 0,-7 4 0,-2-4 0,1-11 0,1 0 0,-1 1 0</inkml:trace>
  <inkml:trace contextRef="#ctx0" brushRef="#br0" timeOffset="34379">21519 5789 27219,'36'-1'69,"0"0"0,19 0 0,4 0-86,-19 1 0,-1 1 1,2 0-1136,7-1 0,0 1 1,-2-1 974,6 1 1,-6 0-17,-13 0 0,-5-1 367,-10 0-4016,-13 0 3939,-63 6 1,39-4 0,-11 1 0,0 0 0</inkml:trace>
  <inkml:trace contextRef="#ctx0" brushRef="#br0" timeOffset="34648">21778 5891 26838,'-8'23'1496,"-2"25"-1474,6-17 0,0 3 14,0 20 1,1 3-65,1-7 0,2 1-230,0-11 1,0 1-1,0-1-893,2 12 0,0-4-1255,-1-11 1,1-4-384,1 2 2789,-5-20 0,1-14 0,-1-1 0</inkml:trace>
  <inkml:trace contextRef="#ctx0" brushRef="#br0" timeOffset="34864">21593 6549 26866,'57'-9'-437,"-13"2"1,9 1-1,-4-1-180,0 1 1,0 0-306,-2 1 0,2-1 0,-6 0-1649,15-6-322,-39 5 2893,-10-1 0,-7 4 0,-2 1 0</inkml:trace>
  <inkml:trace contextRef="#ctx0" brushRef="#br0" timeOffset="35530">19091 6780 28671,'43'19'0,"-15"-10"0,3-1 0,11-3 0,6-1-985,-7-1 0,4 0 1,6 0 984,1-1 0,6 0 0,3 0 0,3 0 0,0 0-359,-13-1 1,1 1-1,0-1 1,2 1-1,0-1 1,2 1-1,1 0 359,-3 0 0,1-1 0,1 1 0,1 0 0,1 0 0,0 0 0,0 0 0,0 0 0,-1 0 0,0-1 0,0 1 0,0 0 0,0 0 0,0 0 0,-1 0 0,-1 0 0,-1 0 0,-1-1-131,3 1 1,-1 0 0,-1 0 0,-2 0 0,0 0 0,-1-1 0,-1 1 130,12 0 0,0 0 0,-2 0 0,-4 0 0,-5-1 0,0 0 0,-6-1 0,-2 0-53,5 1 1,-4-1 52,11 0 697,-21 0-697,-20 0 2204,-10 0-2204,-15 3 3300,-8 1-3300,-13 6-2,7 1-5593,-2-1 5595,8-4 0,10-4 0,1-2 0</inkml:trace>
  <inkml:trace contextRef="#ctx0" brushRef="#br0" timeOffset="42167">17103 6202 26866,'32'2'127,"-1"-1"0,6 0 0,1 0-127,1 1 0,1-1-895,7 0 0,1-1 752,0 1 0,-1-1-179,-3 1 0,0-2-137,-2 1 0,-1-3-197,2-4 0,-4-3-1003,10-21 1729,-16-15-37,-43 8 342,-19 5 130,-4 19 800,-6 6-381,13 5 961,4 13-1336,36 13-443,4 6-10,18 7-40,-5-7-23,7 15-206,-16 0-2348,-37 11 2521,-14-32 0,-7-3 0,-14 5 0,20-18 0,0 0 0</inkml:trace>
  <inkml:trace contextRef="#ctx0" brushRef="#br0" timeOffset="43017">14386 2547 24592,'38'-3'65,"1"-1"1,-8 1-1,-1-1-65,6-2 0,-1-2-20,-3-2 1,-2-1-76,10-13 28,-5 2 22,-26 1 45,-11 9-39,-10-1 173,2 5 180,-1 1-96,6 4-84,9 3-50,6 0-33,8 0 0,8 0-51,14 3 22,-9 6-27,-4 12-63,-34 17-1327,-29 10 1269,-4-13 0,-2-1 1,-3 1-1,17-16 1,0 0-1</inkml:trace>
  <inkml:trace contextRef="#ctx0" brushRef="#br0" timeOffset="70511">17248 3252 16325,'-19'-27'1420,"0"-1"0,-12-19-479,25 37-107,2 1 808,-2-2-354,3 5-39,1-1-734,6 5-212,11-1-135,19 1-118,-4 0 1,4-1-400,11 0 0,6 0 354,5 0 1,5 0-1,-1 0-1,-8 1 0,-2-1 0,2 0-4,6-1 0,2 1 0,-7-1-31,-5 1 0,-6-1-227,12-4-313,-28 2-2397,-11 0 2968,-64 3 0,35 0 0,-41 3 0</inkml:trace>
  <inkml:trace contextRef="#ctx0" brushRef="#br0" timeOffset="70829">17296 3218 24027,'56'-6'138,"0"0"0,0-1 0,1 1 0,1-1 0,-2-1 0,-1 3 24,-1 4 1,-1 1 0,-4 0 260,-4 0 0,-3 0 72,4 0 1,-5 0-14,-1 0-426,-27 0-23,-12 0-5213,-1 0 5180,5 0 0,-4 0 0,3 0 0</inkml:trace>
  <inkml:trace contextRef="#ctx0" brushRef="#br0" timeOffset="72948">18012 1424 25881,'7'42'207,"-1"0"-201,-3-7-1,-1-1 29,1-5 251,4-6 443,19-14-554,0-16 0,5-8-88,19-10 1,2-5-265,-19 10 0,0-2 0,2-2 182,3 0 0,2-3 0,1-1 0,-2 2 9,4-2 0,-2 1 1,0-1-13,4-2 1,1-2 0,-4 3-214,6-3 0,-8 3-628,0-1-1933,-30 19-2195,-21 17 4968,-7 5 0,6-2 0,-1 0 0</inkml:trace>
  <inkml:trace contextRef="#ctx0" brushRef="#br0" timeOffset="73816">21343 5472 25315,'-10'30'336,"2"-4"-17,4 0 141,2-11 279,6-2 168,29-16-706,0-9 1,5-6-138,-1 1 0,4-2 0,-1-2-513,-2 0 1,-1-1 0,1-1 448,1-3 0,1 0 0,-4 0 0,3-3 0,-1 0 0,6-7 0,-2 0 0,-9 8 0,-3 1 0,-1 3 0,-3 1 0,-2-1 0,-19 20 0,-3 1-903,-2 3 1464,0 4-4762,-6 17 4201,-6 9 0,4-4 0,-3-4 0</inkml:trace>
  <inkml:trace contextRef="#ctx0" brushRef="#br0" timeOffset="159452">6383 9353 26155,'-17'-23'1075,"4"5"-890,23 16-78,12-1-74,18 0-28,-9 1 1,1-1-201,4 1 0,3 0 180,2 0 0,4 1 0,1-1 4,-4 1 0,1 1 0,0-1-252,0 0 1,0 1 0,-1-1 256,9 1 1,-6 0 5,2 0-6,-8 0-33,-19 0-140,-5 0-426,-14 0-601,-1 0-1953,2 7 3376,2 5 1,-1-3 0,0 1-1</inkml:trace>
  <inkml:trace contextRef="#ctx0" brushRef="#br0" timeOffset="160702">3339 10108 24682,'37'0'773,"8"0"-661,1-1 0,4 0-73,-10 0 1,1 0-771,17-1 1,-1 0 755,-16 1 0,-4 0 11,-2 0 1,-1 0 514,21-1 20,-9 0 178,-20-1-693,-7 1-56,-16 1-3316,-3 1 3510,0 16 0,0-13 1,0 13-1</inkml:trace>
  <inkml:trace contextRef="#ctx0" brushRef="#br0" timeOffset="161959">8431 11428 20593,'50'-13'554,"1"1"1,-1 1 0,-1 3-446,-11 5 0,-1 3-808,5-1 0,0 1 732,2 0 1,0 0-34,1 0 0,-1 0-157,0 0 1,-1 0-86,-3 0 1,0 0-81,-4 0 0,-1 0 43,22 0-2628,-12 0 2969,-69-1 1,26 1 0,-48-1-1</inkml:trace>
  <inkml:trace contextRef="#ctx0" brushRef="#br0" timeOffset="162223">8383 11484 22206,'51'2'58,"1"-1"1,-1 1-1,1-1 1,-1 1-1,1 0 1,-1-1 0,6 1-1,-2 0 1,-1 0-1,-2 0 1,-1-1-740,7 0 0,-2-1 0,-2-1 1,-6 1 666,10 0 0,-5 0-3,-6-1 0,-2-1 505,-12-2 1,-1 0-85,20-10 201,-28 2-605,-14 0-298,-10 7-1427,0 2 1725,0 2 0,0 1 0</inkml:trace>
  <inkml:trace contextRef="#ctx0" brushRef="#br0" timeOffset="166127">5966 13299 23153,'21'-18'420,"1"4"-336,0 11-28,4 0 6,3 1-23,6 0-34,7 0 3,-5 1 1,7 1 13,-2-1 1,4 0-1,4 2-784,5 0 1,4 2 0,3 0 0,-2 0 761,-6 0 0,0-1 0,0 0 0,1 1 0,-6 1 0,1-1 0,0 2 0,-1-1 0,-4 0 0,9 1 0,-4-1 0,-1 1-248,-3-1 0,-2 0 0,-2 0 250,12 1 1,-4-1 0,-9-1 0,-3-1 8,18 1 170,0-1 295,-21-2 22,2 1-111,-22-1 2608,-8 0-2945,-5 0 676,3 0-2832,6 4-728,6 0 2834,14 6 0,-16-5 0,3 0 0</inkml:trace>
  <inkml:trace contextRef="#ctx0" brushRef="#br0" timeOffset="174174">14282 14334 24844,'-24'-12'1832,"36"2"-1748,26 8-51,-1 0 1,6 2-365,0-1 1,4 1 0,0-1 333,1 1 1,1 0 0,1 0-640,8-1 0,3 1 1,-4 1 618,-15-1 0,-1 0 0,-3 0-36,5 0 0,-4 0 382,4 0-1741,-17 0-1584,-33 0-284,-20 1 1,-10 3 3279,-15 2 0,-1 0 0,12-2 0,2 0 0,4 1 0,-1 1 0</inkml:trace>
  <inkml:trace contextRef="#ctx0" brushRef="#br0" timeOffset="174423">14278 14456 26654,'31'-1'259,"0"0"0,14 1 1,6 0-273,0-1 0,4-2 0,-1 1-793,-7 1 0,-2 0 1,-1 1 765,-1 0 1,0 1 0,-5 1-11,0-1 0,-3 2 372,1 0 0,-2 1-1140,11 2-85,-11-2-2805,-28-1 3708,-28 0 0,13-2 0,-12 2 0</inkml:trace>
  <inkml:trace contextRef="#ctx0" brushRef="#br0" timeOffset="175912">2345 15300 21103,'34'-3'502,"0"1"0,-2-1 1,-3 1-178,5 2-73,2 0-146,2 0-44,19 0-544,3 0-280,-3-1-370,-10 0-206,-23-2-645,-6 0-241,-9-1 2224,-5-1 0,-4 3 0,0-1 0</inkml:trace>
  <inkml:trace contextRef="#ctx0" brushRef="#br0" timeOffset="176262">2371 15344 24911,'53'-3'763,"-7"0"-797,-15 0 0,1 0-686,21-1 412,6 1 28,0 0 130,-20 1 1,1 0 98,-7-1 1,0 1 52,-1-1 1,-3 0 69,7-2 57,-23 1 45,-7 1-90,-4 1-6435,-1 1 6351,-5 1 0,3 0 0,-4 0 0</inkml:trace>
  <inkml:trace contextRef="#ctx0" brushRef="#br0" timeOffset="204861">8567 16567 23730,'53'-8'624,"-20"4"1,2-1-533,9-1 0,3 0-1567,-6 2 1,2-1-1,2 0 1478,6 0 1,3 0 0,0-1-4,4 1 0,1 0 0,2 0-165,-4 1 1,2-1 0,0 1 0,-2 0-339,-10 1 0,-1 1 1,-2 0-1,0 0-106,14-1 1,-2 0-1,-6 1-850,-2 1 0,-9 0-2008,-5 1 3467,-14 0 0,-9 0 0,-8 0 0</inkml:trace>
  <inkml:trace contextRef="#ctx0" brushRef="#br0" timeOffset="205080">8535 16830 24760,'46'-2'106,"0"1"1,-1-1-1,4-1 1,1 1-1,1-2-1430,2 0 1,2 0-1,0-1 1312,1 0 1,1-1 0,-1 1-174,-1 0 1,-1 0-1,-1 0-299,-1 0 1,-2 0 0,0 0-625,-5-1 1,-2 0 0,1 0 1107,2-1 0,1 0 0,-6 0 0,-6 1 0,-3 0 0,-2 0 0,0 0 0</inkml:trace>
  <inkml:trace contextRef="#ctx0" brushRef="#br0" timeOffset="205246">10103 16682 24911,'37'0'-1363,"-1"0"1,14 0 0,-34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2:58.67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7085 4209 20979,'-37'-14'986,"8"2"-453,29 12-348,6 0 27,8 0-72,13 0 0,8 0-116,5 0 1,5 0-1,3 0-574,-5 0 1,3 0 0,0 0 0,-1 0 547,10 0 0,-1 0 0,-3 0-41,-6 0 0,-2 0 1,-7-1-160,11-1-78,-9-3-1647,-28-1 1927,-48 3 0,-17 1 0,19-1 0,-19 3 0,0 0 0</inkml:trace>
  <inkml:trace contextRef="#ctx0" brushRef="#br0" timeOffset="236">6935 4271 21483,'42'-2'98,"0"0"1,1 0 0,0 0 0,1-1-1,-2 0-87,10-3 1,-2 0-341,-3 0 0,-4 0 329,8-1 0,-11 0 224,-10 2-392,-7 0-2920,-6 3-648,-5 0 3736,-3 2 0,-5 0 0,0 0 0</inkml:trace>
  <inkml:trace contextRef="#ctx0" brushRef="#br0" timeOffset="4494">4514 5037 18492,'-16'-2'1894,"2"0"-1267,14 2 1423,0 0-1714,6 0 6,4 0 336,48 0-544,-13 1 0,8 1 1,6 1-790,-8 1 0,4-1 0,4 2 0,0-1 0,-1 1 657,-1-1 0,0 0 1,0 1-1,1 0 1,0 0 2,-5 0 1,2 1-1,0 0 1,0 0 0,-2 0-1,-3 0-4,9 2 1,-3-1-1,-1 0 1,0 0-409,-1 1 1,-1 0 0,0-1-1,0 1 418,-2-1 0,0-1 1,0 1-1,-2 0-10,-2-1 1,-2 1-1,0-1 1,-1 0-2,7 1 0,-1-1 0,-2 0 4,-2-1 1,-1 0 0,-3 0-2,1-1 0,-4 0 13,-6-1 1,-4-1 34,-4-1 38,-17-1 2643,-2 0-2692,-4 0 2383,2 0-2423,5 0-124,2 0-621,5 1-801,0-1-2094,1 1 3640,5-3 0,-11 2 0,1-2 0</inkml:trace>
  <inkml:trace contextRef="#ctx0" brushRef="#br0" timeOffset="5715">10410 5077 22565,'0'-23'504,"3"4"-504,7 19 0,14 0 0,19 0 0,12 1 15,-4 1 0,4 1 0,2-1-820,-10 0 1,1-1-1,0 0 1,-2 1 725,9 0 1,-3 1-1,-4 0-61,2-2 0,-11 0 650,-15-1-617,-5 0-1909,-9 0 2016,-6-7 0,-4 5 0,-2-5 0</inkml:trace>
  <inkml:trace contextRef="#ctx0" brushRef="#br0" timeOffset="6095">12058 5131 23657,'48'-6'201,"-1"0"1,3 2 0,3 1-1,2 0-179,-10 2 1,0 1-1,1 0 1,-1 0-1074,14 0 0,0 0 0,0-1 1051,0 2 0,0-1 0,-8 0 0,-11 0 0,-4 0 558,2 1 1,-2-1 220,21 0-460,-5 0 347,-21-1-666,-23 0-858,5 0-3522,20 0 4380,6 0 0,9-1 0,-6 0 0,15 1 0,-1-2 0,0 0 0</inkml:trace>
  <inkml:trace contextRef="#ctx0" brushRef="#br0" timeOffset="6512">15112 5069 23618,'42'0'280,"0"0"0,11 2 0,3 1-262,-11 1 1,3 1 0,1 0-634,5 1 0,2-1 0,2 0 616,-3 0 0,2-1 1,1-1-1,-3 1-418,6-1 1,-3 0 0,0-1 416,-3 0 0,0 0 0,-6-1 50,-2 0 0,-8-2 1205,-2-3 207,0-8-829,-15 0-510,-3-3 603,-15 7-1572,-3 4 711,-1 3-3466,0 7 3601,-6 8 0,5-5 0,-4 4 0</inkml:trace>
  <inkml:trace contextRef="#ctx0" brushRef="#br0" timeOffset="25585">2954 9701 23668,'12'-44'1299,"0"8"-1091,-1 38-29,1 7-89,1 7-51,0 11-39,4 19 0,6 0 36,-1-23 1,6-6 61,17-17 0,5-11-95,2-5 0,2-9-306,-12 1 1,4-5 0,-1-1 0,-2 0 285,3-2 0,-3 1 1,1-1-231,5-5 1,1 1-1,-5 3-218,-5 3 0,-4 6-2089,12-3-482,-35 31 3036,-8 35 0,-5-20 0,-2 18 0</inkml:trace>
  <inkml:trace contextRef="#ctx0" brushRef="#br0" timeOffset="26555">2160 11474 21388,'20'32'1143,"-3"-6"-784,-6-18 296,0-3 275,6-3 112,23-12-897,-9-6 1,3-3-113,10-7 1,1-2-278,0-3 0,-3 1-238,-10 6 1,-4 6-3988,1 9 4469,-44 47 0,9-16 0,-16 16 0</inkml:trace>
  <inkml:trace contextRef="#ctx0" brushRef="#br0" timeOffset="27105">2285 12282 24049,'-7'28'185,"2"-7"179,12-18 538,27-21-782,-3-2 1,4-4-101,-3 1 1,1-2-1,-1 0-505,11-10 0,-3 1 485,-2 2 0,-5 2-331,-3 2-3239,-21 17 3570,-39 36 0,15-12 0,-21 18 0</inkml:trace>
  <inkml:trace contextRef="#ctx0" brushRef="#br0" timeOffset="27854">1968 12920 22481,'-3'39'717,"1"-4"-594,6-8-50,-2-9 5,3 0 57,2-12 369,21-7-364,2-11-90,22-10-28,-13-4 1,1-4-82,2-2 0,1-1-605,-10 8 0,0-1 0,-2 3-395,3-3 1,-4 3-3098,3-1 4156,-29 44 0,-5-14 0,-4 18 0</inkml:trace>
  <inkml:trace contextRef="#ctx0" brushRef="#br0" timeOffset="28404">1835 14039 25483,'-10'27'90,"6"-7"106,29-20-191,3-11-5,23-9-33,-2-11-757,-14 6 0,2-1 790,-4 0 0,-1 1 0,-5 5 0,-3 1 0,6-6 0</inkml:trace>
  <inkml:trace contextRef="#ctx0" brushRef="#br0" timeOffset="30311">1779 15858 23271,'-24'-20'1601,"4"4"-777,20 20-387,0 10-336,0-1-12,0 5 107,6-10-22,18-4-174,33-23-42,-12 2 0,5-5-735,-10 4 1,0-3 0,2-6 776,-7-1 0,3-7 0,-1-1 0,-1 1 0,-4 6 0,13-5 0,-4 0 0,-8-6 0,1 0 0,-1 0 0</inkml:trace>
  <inkml:trace contextRef="#ctx0" brushRef="#br0" timeOffset="38538">9333 11564 26105,'34'-13'358,"6"-6"-333,-16 1 1,1-1-356,1 0 1,1 0 225,-1 0 1,0 0-4365,17-13 4468,-35 17 0,1 6 0,-26 12 0</inkml:trace>
  <inkml:trace contextRef="#ctx0" brushRef="#br0" timeOffset="40916">9726 12988 27090,'35'-15'166,"0"-1"0,-6 3 1,0-1-165,12-7 1,2-1 14,-2-2 0,-1 0-14,-13 7 0,0 0 19,3-3 0,-2 1-22,-3 0-341,-15 10-2807,-3 2-1551,-9 18 4699,-9 11 0,6-6 0,-5 4 0</inkml:trace>
  <inkml:trace contextRef="#ctx0" brushRef="#br0" timeOffset="42477">9415 14362 25091,'28'-36'221,"1"11"1,3 2-217,-5 8 1,1 2-335,13-7 1,-1 2 333,14-4 34,-9 5-33,-12 5 387,-12 5-382,-10 3 92,-8 3-882,-11 9-4760,-6 9 498,-5 2 5128,1 4 1,11-15 0,2-3 0</inkml:trace>
  <inkml:trace contextRef="#ctx0" brushRef="#br0" timeOffset="43813">9375 15256 24811,'49'-25'-151,"-1"0"1,1 1 0,3-2 0,2 1 0,2 1-231,-6 6 0,3 1 0,-2 0 1,-4 3-1,9-5 0,-4 2 1,-11 3-1,0 0 0,0 0 0</inkml:trace>
  <inkml:trace contextRef="#ctx0" brushRef="#br0" timeOffset="44868">9050 16443 26592,'24'36'454,"-4"-1"-365,-13-11 90,4 9-89,1-14 123,7 0-45,7-14-67,11-15-59,-8-1 0,2-4-943,11-8 1,4-5 909,-5 2 1,2-2-1,1-2-600,-5 4 0,0-1 1,2-1-1,1-1 522,2-2 0,2-1 1,1-1-1,3-3 69,-10 7 0,4-3 0,2-2 0,1 0 0,-2 0 0,-3 3 0,-5 4 0,13-9 0,-7 4 0,3-1 0,-8 4 0,1 0 0,-1 1 0,1-1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3:57.73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9492 5248 26906,'53'-4'562,"-14"3"1,3 0-524,-3 1 0,4 1 1,1-1-1572,7 1 1,3 0 0,2 0 1531,-12 0 0,0 0 0,2 0 0,1 1 10,11 0 0,4 1 0,-2 0 0,-3 0-10,-1 0 0,-4-1 0,2 1 1,6 1 1,2 0 0,-9 0 447,-11-1 1,-6-1-444,21 0 830,-2-1-696,-17-1-516,-2 0-2172,-15 0 3196,-1 1 0,-10-1 0,4 1 0</inkml:trace>
  <inkml:trace contextRef="#ctx0" brushRef="#br0" timeOffset="700">14649 5246 25584,'52'-14'183,"1"1"1,-11 4-1,3 1 1,1 2-134,7 2 0,2 2 1,2 1-1219,-8-1 0,1 0 0,1 0 0,1 1 1186,1-1 0,1 0 0,0 0 0,0 0-6,0-1 1,-1 1 0,0 0 0,0 0-2,-2-1 0,-1 1 0,1 0 1,1-1 17,-5 1 1,3-1 0,-1-1 0,0 1 0,-2-1-71,1 0 0,-2 0 1,0 0-1,-1-1-71,12 0 0,0-1 0,-7 0-199,-3-1 1,-10-1 265,-12-1-2571,-14 1-1960,-19 2 4576,-20 1 0,8 3 0,-1 1 0</inkml:trace>
  <inkml:trace contextRef="#ctx0" brushRef="#br0" timeOffset="1049">15042 5372 24693,'53'-11'171,"0"0"1,5 0 0,2 2-103,-18 4 1,1 2-1,1 0-1301,6-1 0,2 1 1,2 1 1253,3-1 1,2 1-1,-1 1-11,0-1 0,-1 1 1,1 1-12,-10-1 0,1 1 0,-1 0 0,-3 0-186,-3 0 0,-3 0 0,0 0 186,22 0 0,-7 0 851,3-2-538,-24 1 74,-2-1-264,-22 1-123,-6 1-2539,-3 0 2539,7 11 0,-5-8 0,5 9 0</inkml:trace>
  <inkml:trace contextRef="#ctx0" brushRef="#br0" timeOffset="1184">16841 5450 16124,'0'0'0</inkml:trace>
  <inkml:trace contextRef="#ctx0" brushRef="#br0" timeOffset="4705">8126 7016 27219,'42'-17'325,"-11"8"0,7 3-290,5 4 0,10 2 0,2 1 0,-2 0-1494,4-1 1,-1 1 0,3-1 1458,-11 1 0,3-1 0,1 1 0,-2-1 0,-4 1 3,5 0 1,-4 0 0,0 0-1,0 1 1,0-1 0,-3 0 615,0 1 0,-2-2-521,-2 1 0,-5-1 859,-6 0-924,-16 0-27,-12 0-6,-1 0 831,3 0-831,28 1 0,-21-1 0,20 1 0</inkml:trace>
  <inkml:trace contextRef="#ctx0" brushRef="#br0" timeOffset="5288">11100 7227 24962,'-31'-22'2532,"32"-1"-2432,40 17-83,-2 0 0,5 1-1248,6 0 1,3 1 1233,5-1 0,2 2-3,-1 0 0,-1 0 2,0 2 1,-4 0 371,-12 0 0,-3 1-483,-6-1 0,-5 1-711,1 0-408,-26-1-1751,-18 1-651,-22 0 3630,4 0 0,0 0 0,-5 0 0,-9 0 0</inkml:trace>
  <inkml:trace contextRef="#ctx0" brushRef="#br0" timeOffset="5521">11200 7151 23898,'43'1'623,"1"1"1,-1-1 0,0 0-554,-8 0 0,1 0 131,17-1 1,1 2-71,-5 0 1,0 0-408,-2-1 0,-3 0 321,15 2 187,-37-3-232,-10 0-274,-7 0-4471,-3 2 4745,-11 2 0,7-2 0,-7 2 0</inkml:trace>
  <inkml:trace contextRef="#ctx0" brushRef="#br0" timeOffset="7023">4875 7941 23220,'-31'-10'2190,"6"1"-1120,30 8-779,3-1-72,10-1-35,11 0-41,14-1 0,11 1-97,-13 1 0,4 1 0,3-1 1,2 1-671,1-1 1,3 1 0,2-1 0,0 1 0,-2-1 629,-4 1 1,1 0 0,-2 0 0,1 0 0,-1 1-6,11-1 0,0 0 1,-2 0-1,-4 1-502,-4-1 0,-4 0 0,-1 1 504,-2-1 1,0 0 0,-2 1-15,15-2 1,-2 1 32,2-1 1,0 0-20,-6-1 0,0 1-1,5-2 1,-2 1-66,-15 0 1,-2 0 102,21-2 2420,-33 3-2454,-2 0 2169,-7 0-2175,-3 2 42,-6 0-47,-5 0-3857,-1 0 3862,-15 0 0,12 0 0,-12 0 0</inkml:trace>
  <inkml:trace contextRef="#ctx0" brushRef="#br0" timeOffset="9760">121 8262 22604,'-8'-19'431,"2"4"-229,8 24-40,2 4-89,2 11-11,3 4 61,3 12 409,1-8 487,8-3-497,-2-15 262,26-25-594,-6-9-140,-9 3 1,1-5-154,12-10 0,2-4 134,-13 10 1,0-1 0,2-1-425,6-5 1,1-1 0,-2 2 428,6-5 0,-5 2 20,-7 7 0,-6 4 84,-4 3-72,-10 9-242,-7 7-616,-4 3-418,-2 4-746,-5 17 2279,-5 21 1,4-14 0,-3 7 0</inkml:trace>
  <inkml:trace contextRef="#ctx0" brushRef="#br0" timeOffset="13372">89 9138 22419,'8'33'577,"0"-2"-454,-6-8 12,3 0 44,-1 1 174,4 8-45,-2-4-112,1-2 61,-2-10 186,-1-11 577,1-2-192,4-2-441,13-14-320,3-2-22,15-18-45,3-5-249,-18 15 0,0 0 249,2-2 0,2-2 2,10-9 1,2-2 2,-6 8 1,0-1-3,2-1 0,-4 3 31,5-2-34,-23 19-40,-13 10-1113,-1 2-5160,-1 6 6437,0 9 1,0-6 0,0 6 0</inkml:trace>
  <inkml:trace contextRef="#ctx0" brushRef="#br0" timeOffset="15861">6562 9461 27426,'41'-5'63,"-1"1"1,8 1 0,1 1-31,9 4 1,3 1-1712,-13-1 1,1 0-1,1 0 1700,6 0 1,0 0 0,1 0-10,1-1 0,0 1 0,0-1-24,-1 0 1,-1-1 0,0 1 23,-2-1 0,0 1 0,-1-1-13,-2 0 0,-1 0 0,0 0 0,-6 0 0,0 0 0,0 0 0,4 0 0,-1 0 0,-3 0 0,0 0 0,-3 0 0,4 0 0,-5 0 976,-1 0-668,2-1-22,-18 0-253,-3 0 2438,-17 0-4991,-3 1 502,0 3 2018,1 10 0,-1-7 0,1 6 0</inkml:trace>
  <inkml:trace contextRef="#ctx0" brushRef="#br0" timeOffset="17123">14076 9403 26794,'-19'-15'1209,"6"3"-1058,24 9-67,11-1-33,26-2-38,-6 3 0,10 0 0,2 1-881,-4 0 1,3 1 0,1 1-1,0-1 868,-1 0 0,0-1 0,1 1 0,-2 0 0,-1 1 0,0 0 0,-3 0 0,-6 0 369,2 0 1,-7 0-370,-5 0 0,-3 0 11,8 0-5,-12 0 50,-14 0-23,-10 0-258,-1 0 225,0 6 0,0-5 0,0 5 0</inkml:trace>
  <inkml:trace contextRef="#ctx0" brushRef="#br0" timeOffset="17693">16390 9459 24581,'-25'-14'1899,"12"3"-1647,25 9-67,16 1-34,21-2-731,-6 1 1,10 1 0,3 0 605,-4 0 1,3 0 0,2 0 0,-1 0-380,-1 1 1,1-2 0,0 2 0,-2-1 367,1 0 1,0 1-1,-2-1 1,-7 1 51,4-1 0,-4 0 78,-2-1 1,0 0 114,-7-1 1,-1 1-118,-3-1 1,-2 0-144,9-3 1127,-27 3-1127,-11 3-760,-2 0-2443,-4 4 3203,-5 5 0,3-2 0,-3 1 0</inkml:trace>
  <inkml:trace contextRef="#ctx0" brushRef="#br0" timeOffset="66243">8952 10113 26648,'39'4'123,"16"0"-120,-11-4 1,10 0 0,1 0-670,-5 0 1,1 0 0,2 0 0,0 0 663,-6 0 1,2 0 0,1 0 0,-2 0 0,-1 0-9,2-1 0,-2 1 1,-1 0-1,-4 0 10,17-1 0,-9 1 812,-7-2-807,-1 0 444,-17 0-650,-2 2-2522,-19 0-604,-4 0 1015,-10 2-3424,-2 3 5736,-11 3 0,11-3 0,1-1 0</inkml:trace>
  <inkml:trace contextRef="#ctx0" brushRef="#br0" timeOffset="66611">9002 10321 24223,'30'0'289,"0"-1"0,0 1 1,3 0-181,23-1 0,5-1-777,-15 1 0,1 0 1,3-1 664,-7 1 0,3-1 0,0 0 0,-1 0 1,14-1 0,-1-1 1,-5 0 1,2 0 0,-5 0 2,-8-1 1,-5 0 768,-5 0 354,-15 0-428,-9 3-1184,-5 0-774,-3 2-654,2 0-1390,5-2 3305,14-5 0,-10 3 0,6-3 0</inkml:trace>
  <inkml:trace contextRef="#ctx0" brushRef="#br0" timeOffset="67410">13161 10129 22162,'-54'-19'1713,"10"3"-1405,44 16 146,2 0 84,5 0 369,31 0-714,7 3 1,10 0-169,-10-1 0,6 0 0,2-1 1,-2 1-309,-2 1 0,-1-1 0,1 0 1,3 0 282,4 0 0,4-1 0,2 1 0,-1-1 0,-6 0 19,-4-1 1,-3 1-1,-1-1 1,0 1-22,1-1 1,1 0 0,-2 0-1,-3 0-179,18-2 0,-10 0 181,-2-1-84,-24-2-555,-18 3-3786,-23 1 4425,-29 7 0,-5 0 0,10-3 0,-5 3 0,0 0 0</inkml:trace>
  <inkml:trace contextRef="#ctx0" brushRef="#br0" timeOffset="67743">13121 10361 25499,'55'-4'63,"1"0"0,-1 0 0,-8 1 1,3 1-1,1 0 0,1 0 1,-2 1-48,9 0 1,0 2 0,-1-1 0,2 0-1037,-7 0 0,2 0 1,0 0-1,-1 0 0,-4 0 1020,12 0 0,-5-1 0,-4 0-14,3 1 0,-10-2 1403,-5-4-868,1-3 672,-14 0-1484,-1-1-1082,-18 5-3114,-7 2 1210,-2 3 0,0 0 0</inkml:trace>
  <inkml:trace contextRef="#ctx0" brushRef="#br0" timeOffset="69393">17110 10084 26525,'37'14'263,"1"-1"0,7 0 0,3-2-263,8-4 0,3-2-1402,-15 0 1,3-2 0,-1 1 1412,1-1 0,1 1 1,-2-1-12,-2-1 0,-2 0 0,-2 0 557,9 0 1,-3-1-558,-1-1 0,-2 1 103,-7-1 1,-2 0 98,23 0 10,-17 0 571,-29 0-716,-6 0-67,-4 0-784,0 0-2718,4 6 3502,1 3 0,0-1 0,-2-1 0</inkml:trace>
  <inkml:trace contextRef="#ctx0" brushRef="#br0" timeOffset="70230">1472 10842 24872,'33'4'942,"6"-2"-842,5 0-32,10-2-124,-9 1 0,2-2-1258,1 0 1,0-2-1369,2 1 0,0-2 2682,-1-3 0,-6 0 0,-9 0 0,-2-2 0</inkml:trace>
  <inkml:trace contextRef="#ctx0" brushRef="#br0" timeOffset="70694">3598 10859 25886,'43'0'248,"0"1"1,7 1-1,1-1-226,6 3 1,3-1-1189,-14 0 1,3-1 0,-1 1 1178,4-1 0,-1 1 0,3 0-12,-6-1 1,2-1-1,0 1 1,-3 0 208,4-1 1,-2 0 0,0 0-191,0 0 1,0 0 0,-7 0 79,-5-1 1,-7 0 1002,2 0-728,-21 0-5,-6 0-443,-3 0-2857,-2 0 1,0 0 0</inkml:trace>
  <inkml:trace contextRef="#ctx0" brushRef="#br0" timeOffset="80662">123 11488 23752,'-3'25'11,"3"-3"-5,6-1 196,3-9 167,-1-1 118,6-10-151,5-8-112,10-9-224,11-13-374,-11 5 1,3-4 0,0-1 199,1-2 1,1-2-1,-1 1 1,10-8 0,-3 3-1,-10 6 1,-1-1 0</inkml:trace>
  <inkml:trace contextRef="#ctx0" brushRef="#br0" timeOffset="83369">448 12170 25416,'-2'18'521,"0"-4"420,5-6-415,4-4-128,5-2-225,9-5-10,9-5-102,12-9-30,-6 0 0,4-3-31,0-1 0,0 0-270,-1 1 1,-2 0 17,-6 4 0,-5 2-1406,-4 5-7673,-10 26 9331,-15 5 0,1 4 0,-6-9 0</inkml:trace>
  <inkml:trace contextRef="#ctx0" brushRef="#br0" timeOffset="84186">175 13624 24083,'11'34'772,"-1"0"-587,-6-7 67,1-2 23,0-3 72,0-5 801,7-5-481,16-8-592,1-13 1,3-4-73,-1 1 0,2-3-409,9-9 0,0-3 406,-8 4 0,1-1 13,-4 1 0,3-1 0,-2-1-88,12-7 1,-1-1-91,1-3 0,-3 3-359,-15 13 1,-4 2-2614,-4 2-3271,-15 15 6408,-3 8 0,0-4 0,0 3 0</inkml:trace>
  <inkml:trace contextRef="#ctx0" brushRef="#br0" timeOffset="85263">215 14709 24094,'8'49'722,"-3"-14"-470,-3-6 578,0-15 525,3-8-493,9-6-711,5-13-72,14-12-46,8-12 3,-1 3 1,5-4-265,-12 11 1,2 0 0,1-1 230,5-4 1,3 0 0,-3 2-6,-6 5 0,-1 2 0,-3 3-29,1-1 1,-5 5-26,-3 4-308,-19 10-3450,-5 3 3814,-9 10 0,7-7 0,-7 8 0</inkml:trace>
  <inkml:trace contextRef="#ctx0" brushRef="#br0" timeOffset="86983">151 15970 26654,'31'35'302,"-6"-3"-240,-15-12-23,-4-2 22,0-3 275,0-2 286,7-6-521,18-19 0,6-9-225,-7 5 1,1-2-291,3-3 0,4-3 1,1-2-849,5-3 0,2-1 0,-2 0 1097,-2 2 0,-1 0 1,-1 1-1,-4 3 0,-1 1 1,-3 1-1,-1 2 1,-1 0-1</inkml:trace>
  <inkml:trace contextRef="#ctx0" brushRef="#br0" timeOffset="88886">5313 16417 22929,'-57'0'2184,"11"0"-1108,46 0-555,1 0-219,7 0-168,10-1-81,13-2 1,9 0-39,5 1 0,7 1 0,-1-1-698,2 0 0,-1 0 0,3 0 653,-7 1 1,2 0 0,-1 1-1,-3 0 19,-1 0 0,-4 0 0,-2 1-324,9 0 1,-4 1 264,-10-1 0,-2 1-64,27 4 72,-17-2-895,-7 0 957,-19-2 0,-15-1 0,-1-1 0</inkml:trace>
  <inkml:trace contextRef="#ctx0" brushRef="#br0" timeOffset="89802">10996 16533 22481,'-51'-13'2727,"11"1"-1953,40 12-119,0-2-95,39-2-517,-4 1 0,8 0 0,1 0-993,2-1 0,2 1 1,2 0 949,1 0 0,4 0 0,0 1 0,-3 0-2,7 0 0,-2 1 0,0 0 2,-2 0 0,0 1 0,0-1-17,-4 1 0,0 0 1,-1 0-56,-6 0 0,0 0 0,-1 0 69,13 0 0,-2 0 14,-1 0 1,-3 0-7,-10-1 1,-2-1 44,-6 2 1,-2-2 117,7-3-34,-24 2 1913,-8 1-3206,2 0-719,9 1-1690,20-2 3568,1 0 0,0 0 0,3-1 0,13-1 0</inkml:trace>
  <inkml:trace contextRef="#ctx0" brushRef="#br0" timeOffset="90613">14745 16527 25954,'-32'-15'1814,"29"-1"-1612,32 8-68,14 1 0,5 0-100,-7 1 0,3 2-622,0-1 1,4 1 0,3 0 602,1 2 1,3 0-1,2 1 1,0 0-7,-9 0 0,0 0 0,1 0 0,1 0 0,1 1-418,8 0 1,2 0 0,1 0-1,-2 0 1,-3 0 408,-3 0 0,-3 0 0,-2 0 0,-2 0 0,5 1 0,-3 0 0,-8-1 6,14 0 5,-6 0-45,-20-5-403,-4-3 728,-19-1-1685,-15 1 2089,-7 5-7495,-32 2 6121,18 5 1,-1 1 0,-16-3-1,6 7 1</inkml:trace>
  <inkml:trace contextRef="#ctx0" brushRef="#br0" timeOffset="91002">14836 16529 20397,'-44'-2'1424,"1"0"1,8 0 0,7 0-854,13 0-50,13-1-235,10 0 27,25-6-279,2 3 0,8 0 1,10 0 1,8 0-1,0 1-894,-4 1 0,1 0 1,3 0 866,-5 2 0,4-1 1,-1 1-1,-2 0-7,-10 1 1,-2 1-1,0-1 1,-1 1 9,13 0 0,-2-1 0,0 1-9,-3 0 0,-1 0 0,0 0-140,3 0 0,1 0 1,-3 0 162,8 0 0,-3 0 59,2 0 0,-6 0 0,-3 0-84,-25-2 0,-17 1-1002,-11-3-1995,-10 3-748,1 3-24,-1 4 3769,7 3 0,6-2 0,0-3 0</inkml:trace>
  <inkml:trace contextRef="#ctx0" brushRef="#br0" timeOffset="91918">16911 16421 26900,'57'0'325,"-26"0"0,0 0-255,2 0 0,0 0-683,5 0 1,2 0 656,3 0 1,1 1-39,1 1 0,0 0 36,1 0 0,1 0 33,11 2 1,0 0 228,-8-2 0,-2 0-265,1 0 1,-5-1-35,4-4 221,-29 0-271,-16-3-100,-3 0-124,0 2 290,-7 0-1281,-9 3 268,-6 0-212,-9 2-381,-2 0 246,-8 1 488,-10-1 571,8 0 0,-5-1 364,-6-3 0,-3-1 23,10 0 1,-2 0 0,2-1 458,-9-2 0,2-1-31,6 0 0,5 0 490,-3-2-95,11 2-40,13 2 236,12-1-964,22 3-94,17-1-32,22 2 0,8 2-30,-6 0 0,2-1-95,-3 1 1,4 0 0,-2 1 86,-12 0 0,-1 0 0,0 0-11,1 0 0,1 0 0,-2 0-115,13 0 0,-1 0-46,-2 0 1,-4 0-163,11 0-286,-26 0-123,-28 0-381,-31-3-733,-23 2 1338,9-1 0,-4 1 417,-8 1 0,-1 1 623,10 0 1,0 2-498,2 0 0,2 1 275,-12 4 1104,-3 3 49,22-5-419,17 0-762,61-4-219,9-2-335,-11 0 1,2 0 286,-9 0 1,0 0 0,14 0 0,2-1 156,-7 1 1,0-1-1936,2-1 0,-4-2 1776,10-5 0,-32 3 0,-15-1 0</inkml:trace>
  <inkml:trace contextRef="#ctx0" brushRef="#br0" timeOffset="92085">18130 16539 16857,'0'0'0</inkml:trace>
  <inkml:trace contextRef="#ctx0" brushRef="#br0" timeOffset="95586">18758 15182 24273,'-31'-17'1949,"5"3"-1293,26 14-180,-1-2-348,7 1-122,9-3 39,16 0-29,4-1 1,6-1-17,7 0 0,3 0-319,-11 0 0,2-1 0,-2 0 319,8-1 0,-4 0 28,-5-2 0,-7 1 191,-8-1-46,-6 2-173,-15 5-50,-3 3 50,0 8 991,-1 5-991,-3 11 0,-1 9 2,0-3 1,-1 4 22,2 8 1,0 2-4,-1 0 0,2 1-383,0 5 0,2-3 389,0-10 0,1-2-23,0 2 1,0 1 11,0-1 0,0 0 2,0 1 1,0 0-20,0-2 0,0 2-163,0 13 0,-2 4 160,0-1 1,-2 2 5,1-8 1,-2 1 0,0-2 13,-3 10 0,0-3-391,-3 0 0,0-3 374,1-14 0,0-1 5,-5 16 1,-2 3-185,0 0 1,0 0 180,3-11 0,1 1 0,0-3-2,-2 7 0,0-4 3,4-7 0,1-5 2,-3 2 616,1-10-570,0-12 272,-9-14-283,-18-32-40,7 5 0,-2-1 0,1-3 0,0 0 127,-7-2 1,1 4-128,8 8 0,0 4 30,-13-3 1,-3 3 201,6 5 1,0 2-233,0 0 0,4 2-280,-6 4-190,30 0-594,25 0-684,8-7-1848,26-17 3596,-8-1 0,-2 0 0,7-4 0,-18 11 0,0 0 0</inkml:trace>
  <inkml:trace contextRef="#ctx0" brushRef="#br0" timeOffset="96385">20358 15168 23472,'-43'25'932,"9"5"1,2 5-731,8-2 0,0 2-812,0-3 0,-1 3 1,1-2 667,-6 8 1,-1 0-31,0-1 0,-2 1 0,0 1-13,-1-1 0,0 1 0,0-1-15,1-1 0,-1 1 0,2-2 0,3-6 0,1 0 0,3-5 0,1-2 0,3-3 500,-14 15-668,10-14 66,8-11-537,9-40 438,11-32 178,4 9 1,1-4 22,0 7 0,2 0 243,4-9 1,0 3 296,-4 21 1,1 3 1434,10-27-1723,-8 33-90,-8 28-22,-4 16-62,-2 16-53,-4-3 1,0 4-10,0 1 1,-1 1-20,0 7 1,0-2 2,2-11 0,1-4-6,3 11 6,9-28 34,9-7-29,12-6-5,2-9 0,5-5-6,7-2 1,2-3 5,1-1 0,1-1-337,1-1 0,-3 2 337,-14 7 0,-2 1 0,24-8 45,-11 4-45,-4 2-935,-18 7-6459,-5 1-862,-12 4 8256,-5 2 0,0 0 0</inkml:trace>
  <inkml:trace contextRef="#ctx0" brushRef="#br0" timeOffset="96518">20420 15900 13575,'0'0'0</inkml:trace>
  <inkml:trace contextRef="#ctx0" brushRef="#br0" timeOffset="104728">10853 4103 24788,'7'30'1882,"5"-6"-1344,14-20-112,9-3-180,12-14-145,-19 4 0,4-4-400,3-5 1,4-6-1,2-1-328,6-5 0,2-2 0,2-1 475,-7 5 1,2-2 0,0 1 0,-4 1 0,-2 1 0,-2 1 0,-4 3 0,4-1 0,-1 0 0</inkml:trace>
  <inkml:trace contextRef="#ctx0" brushRef="#br0" timeOffset="105179">15736 4157 27393,'49'-1'257,"-19"-2"1,2-2-255,1-1 0,2-1-835,7-4 0,1-3 834,2 0 1,1-2-97,-6-1 1,2-3 0,0 0-1223,-5 0 0,0 0 0,-2-1 1316,16-12 0,-5 1 0,-16 11 0,-8 3 0,-9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6:01.6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10917 4446 27074,'39'-4'80,"-1"1"0,10-1 0,7 0-82,-7 1 1,5 0 0,3 0 0,-2 0-511,-4 1 1,-1-1 0,0 1-1,2 0 513,4-1 1,2 0-1,-1 0 1,-4 1 1,-1-1 1,-3 1 0,-6 0 29,-6-1 1,-4 0 884,15-3-806,-33 4-92,-5-1-3649,-6 3-443,10 0 4072,19 1 0,-13 0 0,6-1 0</inkml:trace>
  <inkml:trace contextRef="#ctx0" brushRef="#br0" timeOffset="616">16331 4901 24654,'-26'-28'1792,"70"6"-1790,4 17 0,12 7 0,1 0-1807,-2-3 0,-1 1 0,3 0 1805,-7 0 0,2 0 0,-2 0 0,-4 0 11,-7 0 0,-3 0 1,-2 0 596,9 0 1,-4 0-609,17 0 947,-2 0-577,-20-4-370,-6 2-504,-19-1-1328,-15 2 2616,-11 1 1,8 0 0,-7 0 0</inkml:trace>
  <inkml:trace contextRef="#ctx0" brushRef="#br0" timeOffset="20530">6638 7411 21814,'-26'0'2213,"1"-4"-1592,15-1-330,0 0 6,3 1-78,2 2 84,2 0-68,1 1 157,0 0 5,2 0-245,10 1-29,8-2-112,27 0-2,-7 1 1,8 0-1,3-1-345,8 1 1,3 0-1,0 0 329,-10 0 0,0 0 0,0-1 0,-2 1 5,5 1 0,-3-1 1,-6 0 3,-3-1 1,-9 0-3,-7 0 34,-5-2-857,-9 3-5568,-17-1-1176,-3 2 7567,-8 1 0,11-1 0,3 1 0</inkml:trace>
  <inkml:trace contextRef="#ctx0" brushRef="#br0" timeOffset="21413">8990 7496 26883,'37'-6'77,"-1"0"0,12 1 0,7 3 0,-1-1-74,-11 3 1,0 0 0,5 0-582,0-1 1,6 1 0,2 1 0,-1-1 0,-4 0 536,11 0 0,-5 0 0,2 0 25,-10 0 1,0 0 0,0 0-1,-4 0 40,-1 1 1,-2-1-1,-4 0-24,-1 0 0,-4 1 668,21-1-584,-27 0 16,-9 0-4,-8 0 1493,-4 0-1583,-4 0-1920,-1 0 1914,2 0 0,-2 1 0,3 0 0</inkml:trace>
  <inkml:trace contextRef="#ctx0" brushRef="#br0" timeOffset="22281">14613 7468 17535,'0'0'0</inkml:trace>
  <inkml:trace contextRef="#ctx0" brushRef="#br0" timeOffset="34708">12820 8304 23360,'39'-4'1154,"1"-1"-678,-8 3 0,2 1-291,-2-1 0,3 0-1379,17-1 0,3 1 1263,-16 0 0,1-1 0,4 1-23,-2 0 0,5-1 0,3 1 0,0-1 0,1 1-32,2 0 1,1-1-1,1 1 1,1-1 0,2 0-197,-2 1 1,3-1 0,1 1 0,-1-1 0,1 1 0,-3-1 182,-4 1 0,-1 0 0,0 0 0,-1 0 0,-2 0 0,-2 0-1,7 0 0,-2 0 0,-3 0 0,-2 0 2,4 0 0,-4 0 0,-5-1 396,-11 2 0,-2-1-303,5-1 1,-1 1 251,27-2-196,-1 1 1032,-22 2-1183,-21 1 1808,-11 0-1802,-3 0-45,0 0-353,-2 2-896,1 1-2034,-9 2 3322,-13 3 0,8-4 0,-7 1 0</inkml:trace>
  <inkml:trace contextRef="#ctx0" brushRef="#br0" timeOffset="39119">12868 9006 25236,'25'-13'891,"2"4"-712,3 9-22,10 0-84,-1 0 0,2 0-40,-5 2 1,1 0-755,15 1 0,2 0 724,-10 0 0,-2 2 13,4-2 1,0 1-14,0 0 0,1 0-1,0-2 1,0 1 0,0 0 0,-1 0 0,-1-1 0,0 0 22,-2-1 0,1 0-3,-5 0 0,2 0 0,0 0-7,1-1 0,-1 0 0,1 0-15,0 0 0,-1 0 0,0 1-147,15-1 1,-3 0 149,-17 0 0,0 0-3,10 0 0,1 0-51,-2 0 0,0 0 51,7 0 0,-2 1-3,-12 0 1,-4 0-4,23 2 6,-23-1-6,-3 0 606,-2 0-650,-2 0 303,-2 0-314,10-1 715,-1 0-654,7-1 128,-13 0-128,-3 0 0,-12 0 0,1 0-11,-6 0-667,0 0-1226,-6 0 1904,-14 0 0,9 0 0,-8 0 0</inkml:trace>
  <inkml:trace contextRef="#ctx0" brushRef="#br0" timeOffset="47902">9792 10696 25853,'44'-13'126,"-17"6"0,5 3-123,13 2 1,7 3 0,0 0-1205,-7-1 1,-2 0 0,4 0 1201,2 0 1,2 0-1,1 1 1,-4-1 0,0 0-1,-3 0 1,-1 1 15,14 0 0,-3 1 99,-12-2 0,-2 1-116,-10 1 0,-1-1 6,19-1 991,10 1-499,-15-1-274,-4 0-89,-24 0 1788,-15 0-4847,-1 0-1164,0 4 4088,0-2 0,0 2 0,0-2 0</inkml:trace>
  <inkml:trace contextRef="#ctx0" brushRef="#br0" timeOffset="49379">3678 11516 24587,'30'5'554,"8"-3"-448,0-2 1,7-2-61,2 1 1,6 1 0,0-1-1284,0 1 0,1-1 1,2 1 1244,-7 1 0,2 0 1,-1 0-1,-2 0 5,-1 0 0,-2 0 1,0 1 0,1 1 1,0 0 0,-2 0 489,8 0 0,-2 0-482,0 0 1,-5-1 67,4-1 630,-18 0-720,-24-1-1025,-5 1-7197,6 8 8222,0-3 0,0 4 0,-2-8 0</inkml:trace>
  <inkml:trace contextRef="#ctx0" brushRef="#br0" timeOffset="50095">8613 11522 25113,'55'0'521,"1"1"0,7 1-504,-18-1 0,2-1 0,1 1-1428,11 0 0,2 0 0,-2 0 1411,-11 0 0,-2 0 0,0-1-101,-3 0 0,-1 0 1,-4 0 354,-5 0 0,-3 0-1671,26 0-4474,-68-3 1517,-21 0 4374,-1 0 0,0 0 0,2 1 0,4 0 0</inkml:trace>
  <inkml:trace contextRef="#ctx0" brushRef="#br0" timeOffset="50345">8746 11526 25348,'51'0'237,"1"0"1,0 0 0,-11 0-1,-1 0 1,2 0-238,15 1 0,3-1 0,-5 1 3,-1 0 0,-4 1 8,1 1 0,0 0-11,-8 1 0,-1-1 0,-5 0 0,-2-1-11,11 1-258,-30-3-678,-15 0-8884,-23 0 9691,4 0 0,-7 0 1,14 0-1</inkml:trace>
  <inkml:trace contextRef="#ctx0" brushRef="#br0" timeOffset="58267">10895 13106 26228,'43'-2'521,"13"0"-471,-18 2 1,4 0-949,11 0 0,8 0 896,-11 0 1,5 0 0,3 0 0,-1 0-264,1 1 0,1-1 0,1 1 0,1-1 263,-5 1 1,3-1 0,0 1 0,-1 0 0,-4-1-1,-3 1 1,-3-1 0,-2 1-1,-2 0 0,3 0 0,-3 0 1,-6 0 1,15-1 630,-6 1-586,-15-1 1,-7 0-50,-15 0-1333,-11 0-2230,-3 4 3922,2-2 1,-3 2-1,5-4 1</inkml:trace>
  <inkml:trace contextRef="#ctx0" brushRef="#br0" timeOffset="60751">3644 13826 24211,'49'-5'672,"4"-1"-599,-2 4-585,-21 0 1,2 0 528,5 1 0,0 1-1,3-1 1,1 0-17,2 1 0,-1 0 5,-1 0 1,0 0 0,10 0 0,-2 0 175,-11 0 0,-2 0-223,0 0 0,-4 0-265,-4 0-1070,-20 0 1377,-5 0 0,-1 0 0,0 0 0</inkml:trace>
  <inkml:trace contextRef="#ctx0" brushRef="#br0" timeOffset="62409">9626 13904 25752,'30'-6'196,"5"0"-129,-5 7 0,4 2 11,11-1 1,2 0-1215,6 0 0,2 2 1158,-12-2 0,0-1 1,1 1-1,-4 0 1,0 1-1,2-1 0,4 1 1,4 0-1,1 1 1,-2-1-114,10 1 0,-1 0 0,1 0 100,-9 0 1,2-1 0,-2 1 0,-3-1 7,-2-1 0,-4 1 0,-1-1-17,10 1 0,-3 0 0,-7-2 0,-1 1-3,2 0 0,0 0 204,0-1 1,1 1-253,13-1 1,2 1 2,-4-2 1,0 1 47,-12-1 0,0 0 0,-1 1 0,3-1 0,-4 0 0,-6 0 0,-4 0 0,5 0 6,4 0 1159,-6 0-1170,-6 0 905,-10 0-900,-11 0 239,-3 0-2850,0 0-346,-2-2 2957,-1-5 0,1 4 0,-1-3 0</inkml:trace>
  <inkml:trace contextRef="#ctx0" brushRef="#br0" timeOffset="63808">17517 12174 24234,'-17'-17'845,"4"3"-234,20 13-465,21-4-135,30 0 14,-27 2 1,0 0-26,6 0 0,-1 0 0,16-1 5,6-1 62,-17 1 219,-7 2-140,-22 1-96,-10 1-50,-2 0-28,0 3 67,0 20-28,0 20-5,0 10 36,0-22 0,0 1-336,0 22 330,0-24 1,0 1-6,0 1 0,0 2 97,0 19 1,0 3-69,0-16 0,0 1 0,0 2-21,0 10 0,0 2 0,0-1-393,0-11 1,0-1 0,0 0 372,0 18 1,0-4-20,0-17 0,0-2 5,0 0 1,0-1-6,0-3 0,0 1 28,0 7 0,1 0-28,2-6 0,-1-1 0,1 3 0,1-2-6,3 6 227,-3-15-271,-1-15 1049,-3-1-1134,0-3 85,-17 1 50,-3-4 0,-17 0 0,-3-1 28,5-2 0,-3 0-23,-6 0 1,-2 1-6,-10-1 0,-1-1-6,4 0 1,5 1-65,13-1 0,3 0-636,-11-2-481,31-1-958,11-7 2145,29-9 0,-15 8 0,13-4 0</inkml:trace>
  <inkml:trace contextRef="#ctx0" brushRef="#br0" timeOffset="72892">12762 14699 22946,'-31'-7'302,"2"1"-240,12 3-62,-3 0 50,-1 2-44,-1-1 61,0 2 23,0 0 358,-10 0 84,-3 0-101,-12-1-330,10-1-34,1 0 6,8 1 11,-14-1 135,-9-1-35,21 1 1,0 0-67,-17-2 44,11 0-128,16 3 5,4 0 45,3 1-73,0 0-11,5 0 45,0 0-39,4 0-6,1 0-28,1 0-644,1 0 672,0-5 0,1 4 0,0-5 0</inkml:trace>
  <inkml:trace contextRef="#ctx0" brushRef="#br0" timeOffset="74323">2311 15388 23696,'56'6'605,"2"-2"-555,-2-4-614,3 0 566,-27 0 1,-1 0-3,28 0 0,-5 0 248,2 0-242,-16 0-1,-9 0 157,-17 0-162,-12 0-1206,-1 0 0,-1 0 0</inkml:trace>
  <inkml:trace contextRef="#ctx0" brushRef="#br0" timeOffset="90267">2381 13894 17294,'-31'-21'1473,"4"1"-1131,16 10 73,-7-3-158,-4 3-201,0 2-50,1 4 27,9 4-21,-1 15 27,4 17-6,4-4 1,2 3 13,1 8 1,1 1-26,1-5 1,1 0-246,1 1 1,-1-1 278,2 16 98,0-13 1,-2 2 159,1 2 0,-2 1 55,-1 14 1,-1 1-252,-1-13 0,-1-2-206,-2 2 0,-1-4 312,-7 17-137,7-29 0,-1 1 14,-6 25-1,4-16 1,0 1-34,0-2 1,1 0-66,0 0 1,-1-2 254,2-4 1,1-4-252,-2 5 149,-2 8-99,3-6 447,1 3-492,4-11 29,3-13-35,0-7 51,5-6-17,5-1-39,9-3-397,21-17-2471,7-15-1182,-1-4 4050,-11-2 0,-25 25 0,-6 6 0</inkml:trace>
  <inkml:trace contextRef="#ctx0" brushRef="#br0" timeOffset="94991">11469 16327 18852,'-41'-2'1612,"7"0"-217,18 2-398,-3 0-442,-8 2-337,7 0-11,3 1-39,9 0 202,3-1-12,4-1 567,34 0-640,13-5 1,9-2-225,-15 3 1,2 1 0,2-1-535,0 0 0,3-1 1,0 0-1,0 1 490,9-1 0,-1 2 0,0-1-4,0 2 0,1 0 0,-1-1-13,-3 2 0,-1-1 0,2 1-125,-7 0 0,3-1 1,-1 1-1,-2 1 136,4-1 0,-2 2 1,0-2-12,-1 1 0,0-1 0,-5 1-6,1 0 1,-7 1 5,0 0 0,-2-2-157,-16 1-1810,-18-1-844,-19 0-1076,-33 3-1182,-1 1 5346,16-1 1,3 1-1,-3-1 1,7 0 0</inkml:trace>
  <inkml:trace contextRef="#ctx0" brushRef="#br0" timeOffset="95209">11906 16403 24475,'53'0'117,"1"-1"1,-1 1-1,-1 0-117,-8-1 0,0 1 13,-2 0 0,3 0 1,0 0-298,-2 0 0,-1 0 0,0 0-657,4 0 0,0 0 0,-5 1 970,0 2 0,-6 1 1,1-1-1,-34 4 1</inkml:trace>
  <inkml:trace contextRef="#ctx0" brushRef="#br0" timeOffset="96571">3767 17205 23674,'33'-7'1372,"7"0"-1221,7 4 0,10 1-97,-14 1 1,3 0 0,2 1 0,-1 0-1063,0-2 1,0 1 0,0 0-1,1 0 1016,6 1 1,2 1-1,-2 0 1,-4 0 13,11 0 1,-5 1 550,-4 1 0,-5 1-722,-14-1 1,-4-1 571,17 3-1935,-37-3 129,-21-1-455,-21-1-1578,-10 0 3416,11 0 0,1 0 0,-3 0 0,-6 0 0</inkml:trace>
  <inkml:trace contextRef="#ctx0" brushRef="#br0" timeOffset="96840">4061 17251 20392,'-59'0'1607,"12"0"-1203,76 0-365,1 0 0,6 0-23,4 0 1,5 0 0,-1-1-593,-3 1 1,-1 0-1,1-1 576,6 1 0,1-1 0,-5 1 3,0 0 0,-1-1 108,9 1 1,-3 0-1294,11-2-1580,-7-2-357,-45 1 3119,-19-2 0,2 4 0,2 0 0</inkml:trace>
  <inkml:trace contextRef="#ctx0" brushRef="#br0" timeOffset="98253">7258 17257 24564,'22'28'134,"0"-1"1,8 0-1,5-4-109,16-4 1,3-5-522,-7-2 1,1-4 514,4-3 1,0-4-20,-14-5 0,0-1 0,1-1 0,0-2 3,0-4 0,-1-1-3,0-1 0,-1 0 2,-2-2 1,-1 0-3,-3 1 0,-1 0-33,22-11-34,-11 5 78,-10 9 250,-8 5-250,2 9 23,4 19-51,17 13 34,-23-15 0,1 0 85,4 1 1,1-2-103,26 3-3,-11-11 0,6-2 3,5-3 0,3-2 3,-10-1 1,3-1 0,-2-1-303,11-1 1,-3-2 298,-4-1 0,-5 0 6,11-3-4,-28 5 1,-2-1 31,16 1 27,2 15-49,-3 7 4,-15-5 1,1 0-12,-1-2 1,1-3 16,20-1 1,4-4-26,-5-5 1,1-3-445,-8-2 1,1-1 0,-1 0 474,8-2 1,-3-1 119,-4-3 1,-5 0 935,8-2-848,-7 5 27,-7 3 73,8 4-163,6 3-123,-13 2 1,3 0-26,11-1 1,1-1-339,-6 2 0,1 0 316,6-3 0,-2 0-1,-12 0 1,1 0 833,12-2 0,2-1-727,-2-1 0,-2 0-73,0-1 1,-1-1-4,-8-1 1,-3 0-28,7-6-76,-14 1 0,1-1-2271,3-4 0,1-1 2341,8-3 0,-1 1 0,10-8 0,-12 9 0</inkml:trace>
  <inkml:trace contextRef="#ctx0" brushRef="#br0" timeOffset="98386">11709 17229 14432,'0'0'0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7:51.4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12167 13708 24945,'14'28'1087,"2"-7"-600,4-17 376,29-16-673,-6-8 0,6-5-1056,-13 6 1,2-1-1,2-3 866,-2 0 0,2-3 0,0-1 0,0 0-25,-2 1 0,0 0 0,0-2 0,1-1-1249,0-2 0,3-1 1,0-2-1,-1 1 0,-4 2 1274,8-6 0,-4 3 0,0 0 0,1-2 0,0 0 0,-10 8 0,-8 4 0</inkml:trace>
  <inkml:trace contextRef="#ctx0" brushRef="#br0" timeOffset="2628">9058 12487 26127,'-8'39'353,"5"1"-269,15-4-11,2-2 5,-1-3 62,2-9 779,34-8-785,-7-22 0,9-9 1,4-3-793,-8 2 1,4-2 0,3-2 0,-1-1 0,0 0 657,-1 0 0,0-1 0,0-1 0,0 0 0,0-1 0,-6 2 0,2-1 0,0 0 0,-1 0 0,-2 1 0,-3 1-300,1-1 0,-3 2 0,-1 0 0,-2 2 301,7-3 1,-2 1 0,-1 1 17,7-3 0,-1 3-13,-5 3 0,-2 2 13,-7 4 1,-3 1-20,20-5 2732,-21 6-2872,-21 8 1271,-8 12-3870,0 11 2739,-11 25 1,8-19 0,-7 4-1</inkml:trace>
  <inkml:trace contextRef="#ctx0" brushRef="#br0" timeOffset="5105">584 4614 24357,'21'32'265,"0"0"0,-2-1 0,-2-2-147,1 14 67,15 3 39,-5-29 0,7-10-105,13-14 1,7-13 0,4-5-951,-11 2 1,3-3 0,2-4 0,-1-1 0,-1 0 830,-1 1 0,-1-2 0,-1 0 0,1-1 0,2-2-385,-3 2 0,2-3 1,1-1-1,-2 1 1,-2 2-1,-4 4 364,9-7 1,-5 4 0,-2 2 0,-6 3 0,-2 1 0,-6 5 0,14-5 0</inkml:trace>
  <inkml:trace contextRef="#ctx0" brushRef="#br0" timeOffset="7345">8395 4191 24251,'-1'-33'610,"0"6"-319,2 31 57,1 9-90,1 9-107,9 32-98,-2-24 0,4-1-53,0 1 0,5-3-471,7-3 0,4-7 555,6-7 0,6-8-33,-1-7 1,7-4 0,2-4 0,1-1-43,-7 2 0,1-2 0,1-1 0,1-1 0,0-1-431,5-2 1,2-2-1,1 0 1,-3-1-1,-2 1 431,1-1 1,-3 0 0,-2 0 0,-4 2-10,16-9 0,-10 3 0,-5 1-5,-6 6 5,-5 1-51,4 5-1797,-13 15 1848,-23 37 0,-9 8 0,9-15 0,-14 11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36:58.41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3967 5186 25035,'12'28'63,"0"1"0,-1 0 1,-3 0-58,-3 19-1,-1-7 29,-1-22 336,9-6 604,22-16-806,1-14 0,3-5-143,1 0 1,0-2-445,-5-1 0,2-2 1,-3 0 418,9-7 0,0-1 0,-3 2 0,2-3 0,0 1-143,-6 4 0,1 0 1,-1 0 162,1-2 1,0 1-1,-3 2-80,0 0 0,-7 5 122,-2 3-118,-20 16-734,-4 6-148,0 0-2960,-2 1 4019,-12 6 0,8-4 0,-8 4 0</inkml:trace>
  <inkml:trace contextRef="#ctx0" brushRef="#br0" timeOffset="2794">3013 8823 26049,'7'35'142,"0"1"1,5 17-143,-11-8 79,1-20-79,-1-5 39,1-6 56,1-5-22,1-5 162,10-3-67,29-26-146,-1-3 1,3-3-23,1-4 0,1-2-553,-8 6 0,1-2 0,-2 1 553,8-6 0,0 0 1,-7 5 1,2-1 0,-1 1-68,-7 6 1,0 1-1,-1 0 183,1-1 1,-1 0 0,-3 4-1,-3 2 1,-6 4 56,-4 2-51,-13 12-3657,-3 2 448,-3 13 3473,-11 3 0,8 0 0,-7-3 0</inkml:trace>
  <inkml:trace contextRef="#ctx0" brushRef="#br0" timeOffset="4096">12748 9058 22733,'29'-5'1344,"-4"6"-986,-15 15 113,4 18-320,-2 8-145,-1-2 5,-3-4 90,-1-19 39,2-7 359,7-6 497,26-24-744,-8-4 0,5-6-207,-1 0 0,2-5 0,0 0-630,-2 1 1,-2 0 0,1-1 586,3-3 0,0-1 0,-2 1 20,4-5 0,-3 2-311,0 2 1,-2 1 288,-4 4 0,-2 2 8,-5 6 1,-2 2-9,11-8-118,-13 12 12,-13 12 55,-4 8-565,-11 11 1208,-2 9-2424,-11 16 1832,-11 15 0,14-21 0,-4 3 0</inkml:trace>
  <inkml:trace contextRef="#ctx0" brushRef="#br0" timeOffset="12187">9885 13501 24351,'21'16'936,"-1"1"-404,-5 17-308,-4-2-162,-1 0 39,-4-11 151,-1-14 711,9-5-627,23-24-258,8-2-464,-13 1 1,2-3 385,-3 1 0,0 0 14,3-4 0,0 0-462,3-3 0,0 0 462,-1 0 0,0 0-11,-1 2 0,0-1 13,5-2 1,-2 1-14,-10 8 0,-2 1 19,-1 2 1,-3 3 16,-5 3 664,-13 11-1599,-4 4-2503,5-2 3399,4-5 0,-1 3 0,0-3 0</inkml:trace>
  <inkml:trace contextRef="#ctx0" brushRef="#br0" timeOffset="13337">16153 13271 23651,'19'23'723,"1"9"-718,-14-12 51,2 4 28,-4-12 152,5-6 671,8-4-526,22-24-325,5-4-358,-14 4 1,1-4 301,-3 4 0,0-2 20,2-1 1,3-3 0,0 0-3,0 0 1,0 0 0,1-1-16,5-4 1,2 0 0,-3 1 108,9-7 0,-4 5 179,-12 11 0,-5 3-151,0 2 6,-17 11-146,-8 7-1736,-1-1-1121,-3 1 3019,-19 7 0,13-5 0,-11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16.48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9676 4337 24923,'0'33'297,"-1"1"0,2 25-135,4-26 96,0-4 44,0-6 482,3-4 191,15-10-768,8-14-153,2-7 0,9-8 0,-1 0-813,-3-1 0,1-1 0,3-1 760,2-2 1,4-2-1,2-2 1,1 0 4,-2 1 1,2-1 0,1-1 0,-1 0 0,0 1-519,-5 2 0,0 1 0,0 0 0,-1 0 0,0 0 512,0 0 0,0 0 0,-1 0 0,0 1 0,-4 2 13,11-5 0,-4 2 0,-6 3-87,-9 6 0,-4 2 74,21-10 0,-7 3 0,7-5-302,-14 9-2049,1 2-3794,-19 16 6145,-6 8 0,-6-1 0,-3-1 0</inkml:trace>
  <inkml:trace contextRef="#ctx0" brushRef="#br0" timeOffset="1436">15096 10518 24447,'23'52'1081,"-3"-2"-902,-9-12-11,0-3 140,0-5 913,11-4-241,23-13-837,-15-13 1,3-4-1135,16-7 0,5-5 991,-14 1 0,2-4 0,4-2 0,-1 1 0,4-3 0,3-1 0,0-1 0,0 0-263,0-1 0,0 0 0,1 0 0,0-1 0,1 0 263,-5 3 0,2-1 0,1 0 0,-2 0 0,-1 1 0,-3 2 0,6-4 0,-3 1 0,-3 2 0,-3 3 0,16-7 0,-9 6 0,-10 8 0,-12 5 0,-5 2 0,-8 2 217,-7 3-2255,-4 18 2558,-14 23 0,7-14 1,-6 8-1</inkml:trace>
  <inkml:trace contextRef="#ctx0" brushRef="#br0" timeOffset="12299">2495 11552 24004,'-22'-15'2218,"4"2"-1596,18 13 50,5-1-504,5 0-67,12-1-45,21 1-51,-4 1 1,9-1 0,4 1-350,-4 1 0,4 0 0,2 1 0,0 0 336,-5-1 0,2-1 1,0 1-1,0 0 0,-2 0-71,9 1 1,-2 0 0,-1-1 0,-3 1-200,0-1 1,-4 0 0,-6-1 277,-5-1 0,-6-2 0,9-5-50,-26-3-242,-13-9 91,-15 0 1465,0-1-1264,-8 5 797,10 9-791,2 2 27,6 3 34,1 1-33,13 1-23,-1 0-5,10 0-6,-3 3-6,3 7-61,-8 7-84,-2 11-1199,-34 8 1274,-4-6 1,-2-2-1,-8 2 1,14-12-1,-1 1 1</inkml:trace>
  <inkml:trace contextRef="#ctx0" brushRef="#br0" timeOffset="13749">1577 9585 23450,'1'52'655,"0"6"-596,-2-27 0,-1 1-37,-1 3 0,-1 3 0,-1 0 1,-1 4 0,0 0-298,-1 1 0,0 1 1,0 1 277,-1 8 1,-1 1 0,1-3-296,0 7 1,1-5 291,1-10 0,0-5 6,2-4 342,0-9-348,2-12-101,2-6-1075,0-32-1496,0-34 1905,0 22 0,0-1-97,2-12 0,0-1 651,1 9 1,0-1 251,1 1 0,1-2 0,0-1 423,-1 2 1,1-1 0,-1 0 67,0-7 1,1 0-1,-2 1 389,1-10 0,-1 6-597,-2 16 0,0 5 221,-1-6-173,0 23 16,-1 6-520,-4 5 83,-7 25 1084,-3 3-1033,-4 24 0,0-7 583,-3 16-611,5-11 207,4-3 650,7-22-571,12-20-163,2-13-39,7-9-5,10-23 184,-1 3 213,1-2-330,-10 18-79,-7 15-39,-6 9-129,0 1 95,4 7 29,4 10-6,2 0-275,2 6-611,-2-9-951,2-1-1736,8-4 3584,14-4 0,-16-3 0,5-1 0</inkml:trace>
  <inkml:trace contextRef="#ctx0" brushRef="#br0" timeOffset="13871">1807 9673 10276,'0'0'0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40.5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14703 5825 27572,'47'0'193,"-9"-5"0,3-6-173,-5-4 1,1-3 0,1-1-982,0 1 1,0-1 0,1-1 960,5-6 0,2-1 0,-3-1 0,7-6 0,-2-1-331,-8 4 0,2-2 1,-2-2 330,-1-4 0,-1-2 0,-2 3 0,6-1 0,-4 2 0,-12 2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52.3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6223 4351 22537,'2'36'201,"1"0"1,0-2 0,0-2-113,4 11 107,0-5 112,2-6 532,0-10 102,7-11 687,37-18-1398,-16-9 1,6-7 0,2-2-942,-3 3 0,2-1 0,0-1 0,-1 0 724,-1 0 0,-1-1 0,-1 0 0,-2 1-11,8-6 1,-1 1 0,-7 3 345,-8 6 1,-4 1-345,4-2 1,-2 0-6,12-8-129,-2 3-543,-27 17-89,-10 9 2023,-2 2-3245,-3 7 1983,-18 14 0,-4 3 0,10-8 0,-6 4 0,-1 0 0</inkml:trace>
  <inkml:trace contextRef="#ctx0" brushRef="#br0" timeOffset="3838">4316 8811 23825,'34'-4'168,"1"1"0,10-2 0,6 0 0,1 1-153,2 0 0,2 0 0,-1 0-986,1 0 0,0-1 1,-2 1 970,-10 1 0,-1-1 0,-8 2-280,8-1 636,-17 2-1414,-6 0-4174,-7 1 5232,-7 2 0,-4-2 0,-2 2 0</inkml:trace>
  <inkml:trace contextRef="#ctx0" brushRef="#br0" timeOffset="4738">7173 8843 23433,'40'0'362,"-1"0"0,4 0 0,1 0-247,0-1 0,1 0-828,-6 0 1,1-1 0,5 1 741,8-1 0,5 0 1,3 0-1,-2-1-15,-1 2 0,-1-1 0,0 1 0,2-1-324,-9 0 0,2 0 1,0 0-1,-1 1 1,-5-1 309,10 1 0,-4-1 0,-5 1 0,0-1 0,-8-1 917,2 0-530,-5 0 100,-10-1 185,-6 2 564,-13 0-1500,-4 1 347,-3 1-4945,-13 2 4862,-17 8 0,10-6 0,-7 6 0</inkml:trace>
  <inkml:trace contextRef="#ctx0" brushRef="#br0" timeOffset="5121">7450 9000 25096,'50'-6'209,"0"1"1,2 0-1,0 1-170,-6 0 0,2 2-497,-5-1 1,5 1-1,2-1 1,-2 1 455,-1 0 1,-1 0 0,0 0-1,0 0-214,0 0 1,1 0 0,-1 0 0,-3 0 216,1 0 1,-2 0 0,-7 1 32,11-3 842,8-1-47,-17 0-415,-2 1-307,-24 2 809,-10 2-4585,-1 0 3986,5 8 1,-4-6-1,3 6 1</inkml:trace>
  <inkml:trace contextRef="#ctx0" brushRef="#br0" timeOffset="6305">10665 8867 26082,'38'-11'947,"8"-1"-751,10 3-920,-19 3 0,2 0 749,1 1 0,4-1-18,-1 1 1,5-1 0,-1 1-18,-4 0 1,0 1 0,0 0 18,0-1 0,0 1 1,-2 0-10,7-1 0,-6 2 488,0-1-477,-12 1 165,-16 2-2007,-4 0 710,-11 1-665,-5 3-1077,-13 4 2863,-22 10 0,16-6 0,-7 1 0</inkml:trace>
  <inkml:trace contextRef="#ctx0" brushRef="#br0" timeOffset="6521">10849 8998 23965,'49'-7'144,"1"1"1,-1-1-1,0 1 1,0 1-1,-2 0-297,-4 2 0,-1 0 0,-1 0-2519,12 0 1,-3 1 2465,-14 2 1,-4-1 0,1 1 0,-20 0 0</inkml:trace>
  <inkml:trace contextRef="#ctx0" brushRef="#br0" timeOffset="16928">9929 9912 22218,'-32'0'3461,"28"-4"-3050,28 0 1,17 0-255,2 0 0,7-1-681,-9 2 1,6 0-1,4 0 1,1-1-1,-1 1 551,1 1 0,1 0 0,0 0 0,2 0 0,0-1-15,-2 1 0,3 0 0,0-1 0,0 0 0,-1 1 1,-2-1-5,2 0 1,0 0 0,-1 1 0,-3-1 0,-3 0 9,7-1 1,-4 0 0,-4-1 82,0 0 0,-6-1 1009,-1-4-606,5-1 229,-19 3-733,-2 1 0,-19 6 0,-4 1 1616,1 0-1616,0 0 0,5 0 0,-1 0 0,1 0-5753,-3 0 5753,-30 9 0,19-7 0,-20 7 0</inkml:trace>
  <inkml:trace contextRef="#ctx0" brushRef="#br0" timeOffset="20729">11146 10987 23439,'-28'-9'2711,"6"2"-2051,22 6-21,23-2-396,18 1 1,9 1-169,7-1 1,5 1-808,-18 0 1,3 0 0,2 1-1,-1 0 754,10 0 1,0 1-1,3 1-3,-3 1 1,2-1 0,1 2 0,-2-1-5,-9 0 1,-1 0 0,-1 0 0,0 0-9,0 1 0,1 0 0,-2-1 0,-5 0-63,11 1 0,-9-1-118,-1-1-112,-28-2-285,-7 0-448,-10 0-5070,-57-5 6089,11 3 0,-1-1 0,10 0 0,1 0 0,0 1 0,0 0 0</inkml:trace>
  <inkml:trace contextRef="#ctx0" brushRef="#br0" timeOffset="21028">11417 11089 22268,'44'1'337,"0"0"0,1 0 0,2 0 0,2 0 1,2 0-186,1-1 1,4 0-1,1 0 1,-1 0-1430,2 0 1,1 0 0,-1 0-1,1 0 1333,-1 0 0,1 0 0,-1 0 0,-3 0 17,7 0 0,-3 0 0,-8 0 755,-11 0 0,-5 0-473,0 0 1,-2 0 1304,13 0-1201,-9 0-392,-18 0-67,-16 0 1964,-3 0-3504,0 3-2034,-2 7 3574,-11 11 0,8-7 0,-7 2 0</inkml:trace>
  <inkml:trace contextRef="#ctx0" brushRef="#br0" timeOffset="23566">3696 11043 25875,'10'43'639,"1"0"-623,10 12 80,5-6 77,11-3-55,-3-23-68,2-19 34,-7-16-50,17-23-34,-23 12 0,0-2-3,2-2 0,-1 1-64,7-10-11,-13 19 27,-10 15 57,5 19-12,6 10 6,14 15-67,-2-10-51,7-10-33,-5-17-17,4-5 84,1-11 64,-10-2 1,1-5-6,-2-2 0,0-3 22,3-2 0,-1 0-59,8-9-38,-15 17 10,-12 14 45,2 19 17,5 11 79,11 14-51,-2-8 95,5-10-39,-6-17 5,4-4-55,1-7 28,18-21 61,-2-10 22,-20 15 1,-2 0-84,7-6 5,-15 15 28,-11 18-5,1 20-6,5 10 16,13 11 7,2-16-79,10-13 0,0-16-11,2-9 5,6-6 3,-13-5 0,0-3 3,0 0 0,-1-1-6,4-2 1,-2 1-90,10-4 11,-19 15 78,-14 17 1,-1 17 16,5 7 123,15 6-83,1-14-40,11-11-5,-5-13 38,2-7-38,1-6 28,12-16 33,-6 3-34,0-2-94,-18 14-443,-16 10-4381,-7 5 4885,-3-1 0,0 2 0,0-2 0</inkml:trace>
  <inkml:trace contextRef="#ctx0" brushRef="#br0" timeOffset="24500">5557 9774 23674,'-37'34'124,"1"0"1,7-4-1,0 1 1,3 0-5,-3 8 1,1 0-85,-3 6 1,1-1-35,9-13 1,2-3-3,-4 9-16,16-25-186,4-6-100,2-23 240,4-21 62,-2-8 50,1-9 6,-2 20 616,0 1 292,-4 13-762,1 5-202,-5 18 95,2 11-61,-1 12-1,2 5-27,-1 24-113,4-2-128,-1 1 235,4-22 135,4-18 105,4-13 29,16-17-218,12-11-54,-13 8 0,2 0-64,22-14 5,-14 14-240,-13 12-360,-13 7-189,-5 3-638,-1 5 1489,0 20 0,-2-14 0,2 11 0</inkml:trace>
  <inkml:trace contextRef="#ctx0" brushRef="#br0" timeOffset="24632">5800 10281 20397,'0'0'0</inkml:trace>
  <inkml:trace contextRef="#ctx0" brushRef="#br0" timeOffset="33193">10306 12306 23551,'42'-3'1341,"1"1"1,4-1-1102,0-1 1,4 1-809,-3 0 0,5 1 0,3-1 669,0 1 0,4-1 0,1 1 0,-3 0-280,-11 0 1,-2 1-1,0 0 1,4 0 189,5-1 0,5 1 0,1 0 1,-2-1-1,-6 1-11,5 0 0,-6 0 0,0 0 178,2 0 0,1 0 0,-5-1-170,3-1 0,-6 0 32,4-1-40,-16-1-6,-26 4-266,-4 0-3676,-15 2 3948,-23 9 0,-5 2 0,11-5 0,-7 4 0,-1 0 0</inkml:trace>
  <inkml:trace contextRef="#ctx0" brushRef="#br0" timeOffset="33626">10669 12463 24245,'-13'0'1081,"16"-1"-756,52-3-182,-16 1 0,4-1-861,-6 1 0,3-1 0,4 1 779,9-2 1,6 0 0,3-1 0,0 1-590,-11 0 1,1 1 0,0 0 0,0 0 0,0-1 533,1 1 1,0-1 0,1 1 0,-2-1 0,-2 1 1,5-1 1,-1 0-1,-3 0 1,-6 1-7,10-1 1,-6 0 573,-2 0 1,-3 0-233,-11 0 1,-2 1 271,22-5-498,-28 5 821,-14 1-906,-11 3 558,0 0-591,-19 7 0,14-5 0,-13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36.71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3590 6794 22828,'-9'28'627,"2"5"-531,4 8-40,1 4-45,-2 2 45,3-2 5,-1-8 264,2-2 1289,13-18-1021,6-7-206,20-23-124,11-13-196,-16 5 0,4-5 0,2 0-322,4-3 0,2-1 0,1-1 267,-3 3 1,3-2-1,-1 1 1,-1 1-443,4-4 0,-2 3 1,-2 0 477,-5 5 1,-1 1-1,-3 3 39,-3 1 0,-2 1 81,-1 0 0,-2 1-6,9-6-156,-9 4-118,-18 13 268,-8 5-4256,3 15 4468,2 15 1,-2-9-1,0 5 1</inkml:trace>
  <inkml:trace contextRef="#ctx0" brushRef="#br0" timeOffset="1717">13923 8240 27292,'37'-18'857,"18"3"-782,-14 11 1,6 3-976,-6 0 0,3-1 0,5 0 901,-2 1 0,6 0 0,2 0 0,2 0 0,-2 0-283,3-1 0,0 1 0,0 0 0,1 0 0,2-1 288,-4 1 1,2 0-1,2-1 1,-1 1-1,-2-1 1,-4 1-6,8-1 0,-3 0 1,-4 0-1,-2 0 16,3 0 0,-4 0 0,-9-1 873,13-1-772,-14 0-118,-19 0 0,-5 1 1193,-12 1-3087,-6 2 741,-11 11 1153,-12 10 0,7-6 0,-4 3 0</inkml:trace>
  <inkml:trace contextRef="#ctx0" brushRef="#br0" timeOffset="2785">2836 9062 23332,'-30'-11'1977,"6"2"-806,32 9-729,16 0-61,36 0-243,-17 1 1,9 1 0,5 1 0,2 0-779,-8 0 0,1 0 0,2 1 0,3 0 0,1 1 0,2-1 656,-10 0 0,3 1 0,1-1 0,2 1 1,0 0-1,0 0 0,0 0 0,-1 0 1,-2 0-199,3 0 0,-2 1 0,1-1 0,-1 0 0,-1 1 0,0-1 1,1 1-1,-1 0 182,6 0 1,1 1 0,0 0 0,-1 0 0,-1 0-1,-2-1 1,-3 0-178,3 1 0,-3-1 0,-2 0 0,1 0 0,1 0 178,-2-1 1,2 0 0,1 0 0,-1 0 0,-3-1 0,-2 0-1,4 1 1,-4-1-1,-1 0 0,0 0-1,6-1 0,1 1 0,-3-2 0,-7 1-24,-5-2 0,-7-1 30,17 0 1962,-15 0-1968,-7 0 2645,-9 0-2645,-9 0 1998,-6 0-1998,-3 0-327,1 1-1616,-1 7 1943,1 10 0,-1-7 0,0 3 0</inkml:trace>
  <inkml:trace contextRef="#ctx0" brushRef="#br0" timeOffset="5714">13368 10504 27723,'5'-20'387,"13"2"-340,29 9 1,17 4-44,-16 1 0,5 1 0,3 0 1,-2 0-1233,1-1 0,0 1 1,1 0-1,0 0 1228,-3 1 0,1 0 0,0 1 0,-1-1 0,-5 1 0,8 0 0,-5-1 0,-2 1 254,-6 1 0,-1-1 0,-3 0-260,7 0 1,-5-1 5,-8 1 0,-2-1 839,18-1-789,2-3-44,-19 1 128,-1-1 2656,-24 3-2740,-6 2-6906,-1 0 6856,0 15 0,0-10 0,0 10 0</inkml:trace>
  <inkml:trace contextRef="#ctx0" brushRef="#br0" timeOffset="6230">3748 11250 9302,'0'0'0</inkml:trace>
  <inkml:trace contextRef="#ctx0" brushRef="#br0" timeOffset="6598">3510 11370 14661,'-9'0'5131,"2"0"-3955,7 0 1748,0 0-1658,-13-4-594,15 2-246,0-2-73,35 1-211,-2 1 1,6 1-640,-3 0 0,3 0 1,7 0 565,2 0 1,7 0-1,5 1 1,1 0-1,-1 0-443,-12 0 1,1 1 0,1 0 0,0 0-1,0 0 1,1 0 0,-1 0 373,2 0 1,0 0 0,1 0 0,-1-1 0,0 1 0,0 1 0,-1-1-303,6 1 1,1 0-1,0 0 1,-3 0-1,-1 1 1,-4-1 299,4 0 1,-3 1 0,-3-1-1,-1 0-284,12 0 1,-2 0-1,-3 0 286,-7-1 0,-3 0 0,-1 0 322,14 0 1,-3-1-295,-16 0 0,-3-1 1785,20-2-2082,-31 1 1409,-22-1-4058,-16 2-1249,-18 1 4167,-1 0 0,1 1 0,-5-1 0,-9 1 0</inkml:trace>
  <inkml:trace contextRef="#ctx0" brushRef="#br0" timeOffset="7048">3825 11430 21483,'-31'-12'1193,"1"1"1,-18-7-741,46 17 1,2 1 555,7-1-46,23 1-627,13-1 0,13 1-257,-5 0 1,7 1 0,4-1 0,-1 2-746,-13-1 0,0 0 0,0 0 0,1 1 0,3-1 677,0 1 0,2 0 0,2 0 0,0-1 1,-1 2-1,-3-1-304,-1 0 1,-3 1-1,0 0 1,1 0-1,2 0 290,3 0 0,1 0 1,2 0-1,1 0 0,-1 0 1,-2 0 0,-3-1 0,-1-1 0,0 1 0,0-1 0,-1 0 0,2 0 3,1 0 0,1 1 0,1-1 0,-2 0 0,-1-1 0,-4 0 0,4 0 1,-2-1-1,-4 0 1,-5-1 40,13-1 0,-11-2 288,-16-2 74,-8-3-404,-10 4 0,-2 1 2668,-7 3-3100,0 2-1649,3 5 2081,-1 10 0,2-6 0,-3 4 0</inkml:trace>
  <inkml:trace contextRef="#ctx0" brushRef="#br0" timeOffset="10081">13600 11492 23338,'38'3'649,"1"3"-445,-8 3 1,1 2-152,-4-4 1,3-1 13,9-1 0,6-1 0,-2-1-853,1-2 0,1-2 816,-6 0 0,3-2 0,0-1 70,0-2 1,1-2 0,-1 0-40,-1-2 0,0-1 1,0-1-62,5 0 0,0-1 0,-2 1 0,2-2 0,-4 2-6,14-3 371,-32 11-427,4 4 51,6 13 5,15 4 6,-4 4 446,-10-9 1,2-3-424,-2-4 0,2-2 13,11 0 1,0-2-15,0-5 0,-1-4 0,-3 1 1,-4-2-18,-11-1 1,-3 0-6,14-5 495,-23 8-584,2 4 55,2 4 34,12 9 34,0 1-34,7 3 33,-5-5 9,-6-6 0,3-1-9,3 0 1,1-2 14,11-3 0,1-3 22,-1 1 0,-2-2-177,-10 0 1,-3-1 140,21-3 10,-24 8-44,4 1 6,5 6-3,-9 1 0,0 1-3,24 6-165,-22-5 0,-1 0 199,22 0-1,3-3 6,2-2 205,-20-1 0,2-2 136,-5-3 1,0-1-107,2 1 1,-2-1-84,8-9-23,-19 5-84,-16 4 44,-1 1-60,-4 2 100,0 0-2523,-2 2 1,-1 0 0</inkml:trace>
  <inkml:trace contextRef="#ctx0" brushRef="#br0" timeOffset="14865">11954 12788 22436,'49'-4'1182,"7"2"-1076,-22 1 1,2 2-1779,9-3 0,4 1 1700,-11 0 0,2 0 0,3-1 14,4 1 0,5-1 0,0-1 0,-1 2-2,-4 0 1,-2 0-1,0 0 1,0 0-21,16-1 1,0 1 0,-5-1 4,5 2 0,-9 0 327,-20 0 1,-4 0-235,32 0-1,-27 0 1,3 0 196,13 3 0,3 1 30,3 0 1,2 1-185,-10 0 1,2 0-1,0 1-257,0-1 1,1 1 0,-2-1 155,11 1 0,-2-1 5,0 0 1,-3-1-59,-17-1 0,0-1 72,11-1 1,3 0-32,-6 0 1,1 0-45,5-1 0,-2 0 11,-16 0 0,-4 0 1058,11 0-2775,-30 0-1816,-8-1 3519,-24 0 0,12 0 0,-12 0 0</inkml:trace>
  <inkml:trace contextRef="#ctx0" brushRef="#br0" timeOffset="15516">12311 12701 24038,'43'-4'285,"-1"1"1,11-1 0,4 3-219,-12 2 0,3 1 0,2 1-1015,-6-1 1,1 0-1,1 0 1,1 0 976,4 1 1,2 0-1,0 0 1,1-1-340,0 1 1,0-1-1,0 1 1,0-1 344,-2-1 0,-2 1 0,2-1 0,1 1 44,-1-1 1,3-1-1,0 1 1,0-1-1,-1 0-153,-5 1 1,-1-1 0,0 0 0,0 0 0,-1-1 153,10 1 0,-1 0 0,0-1 0,-3 0 116,8-1 0,-3-1 0,-7 0 109,-9-2 0,-5-2-75,0 1 0,-4-1 860,9-3-1090,-21 4 1854,-15 4-1854,-5 2 3392,-1 0-4777,2 1-1370,-2 3 2755,-3 3 0,1-2 0,-3 0 0</inkml:trace>
  <inkml:trace contextRef="#ctx0" brushRef="#br0" timeOffset="31816">4226 15092 19412,'-26'-21'2699,"6"4"-1332,19 16 817,0 1-1814,7 0-146,12 0 6,28 0-163,-10 0 0,8 0-470,3 0 1,8 0 0,4 0 0,1 0 413,-6-1 0,2-1 0,2 1 1,1-1-1,2 0-274,-8 1 1,1 0 0,2-1-1,0 1 1,1-1 0,0 1 0,-2-1 262,-1-1 1,0 1 0,1-1 0,-2 0 0,1 0-1,-3 0 1,0 0 8,9-1 0,-1 0 0,-1 0 0,-3 0 0,-3 0-7,12-1 0,-4 0 0,-6-1 17,0 0 1,-11 0 13,-14 1 1,-4 0-1428,-13 3-2561,-1 0 4306,-9 4 1,-2-2 0,0 2 0</inkml:trace>
  <inkml:trace contextRef="#ctx0" brushRef="#br0" timeOffset="32779">10446 15270 26228,'50'-12'135,"0"0"1,-9 4 0,1 1 0,6 1-722,-1 3 0,5 1 0,3 1 0,1 0 0,-1 0 580,3-1 0,-1 1 1,2 0-1,0 0 1,1 0 5,-6 1 0,3 0 0,0-1 0,-1 1 0,-1 0 0,-4 1-2,10-1 1,-3 1-1,-3 0 1,-6 0 1,15 0 0,-12 1 0,-10 2 881,-32-4-2276,-14 1 1515,-35 3 1,21-3 0,-19 4 0</inkml:trace>
  <inkml:trace contextRef="#ctx0" brushRef="#br0" timeOffset="33798">15203 15260 26060,'31'-7'306,"-1"0"0,20-2 0,0 1-247,-12 5 0,0 0-214,17-2 1,2 0 263,3 1 1,0-1-757,-2 0 1,0 0 648,-2 1 1,-3-1 0,-11 1 0,-5 1 422,-2-1-419,-12 1-331,-12 1-2028,-21 1-590,-10 1-833,-29 2 3776,12 3 0,0 1 0,-4-1 0,-10 5 0</inkml:trace>
  <inkml:trace contextRef="#ctx0" brushRef="#br0" timeOffset="34181">14940 15354 26529,'58'-7'85,"1"0"1,-1 0 0,1-1-1,-1 2 1,0 0 0,0 0 0,-2 2-729,-6 0 0,-1 1 1,-2 1-1,-1 0 671,7-1 0,-2 2 0,-8-1 56,15 0 506,-25 1 0,-1-1-175,21-2 206,-3 0-621,-23 1 116,-20 1-116,-7 2-1895,0 0-2048,-6 2-2179,-3 3 6122,-6 0 0,5 0 0,2-2 0</inkml:trace>
  <inkml:trace contextRef="#ctx0" brushRef="#br0" timeOffset="36147">2385 15978 26094,'59'-4'464,"-7"1"1,10 1-449,-15 1 1,5 0 0,2 0 0,2 0-676,-4 0 1,1 0 0,2 1-1,0-1 1,0 1 663,1-1 1,2 1 0,0-1-1,-2 1 1,-3 0-8,1 0 1,-2 0 0,-2 0-1,-3 0 2,1 0 0,-3 0 0,-6 0 962,11 0-968,-6 0 542,-20-1-1012,-4 0-767,-12 0-1788,-8 0 3031,0 1 0,0 0 0</inkml:trace>
  <inkml:trace contextRef="#ctx0" brushRef="#br0" timeOffset="36697">5090 16050 25483,'42'-13'222,"1"0"0,6 1 1,7 3-173,-7 5 0,6 2 1,4 1-1,-1-1-1158,-5 1 1,2-1 0,0 1-1,1 0 1,0 0 1116,1-1 0,0 1 0,0 0 0,0 0 0,-1 0-3,-2 0 1,0 0 0,-1 0 0,-2 1-1,-4-1-42,4 0 0,-4 1 0,-2-1 36,17 0 0,-4-1 514,-12 1 1,-2-1-417,0-1 0,-1-2-20,-6 0 1,-2 0-54,-4 0 1,-2 0-26,14-5-381,-31 5-761,-6 1 1217,-6 2-9906,-37 1 9675,8 1 1,-13 0 0,23 0 0</inkml:trace>
  <inkml:trace contextRef="#ctx0" brushRef="#br0" timeOffset="37132">5228 16116 25640,'54'-5'178,"1"-1"1,-1 0 0,0 0-1,0 1 1,-5 1 0,0 0-1,1 0 1,0 0 0,1 1-1,0 1-139,5-1 0,2 1 1,0 1-1,0 0 0,0 0 1,-1-1-901,-1 1 1,0-1 0,0 0-1,-1 1 1,-2-1 0,-2 1 861,7-1 0,-2 0 1,-3 0-1,-1 0 38,6-2 1,-2 0-1,-8 0 730,-9 0 0,-5 0-562,-1-1 0,-2 0-21,18-5-186,-11 1 809,-14 2-809,-18 5 0,-3 0 0,-2 2 3101,1 0-3101,0 0 0,1 0-466,0 0-1097,-2 0-1836,-5 2 3399,-19 4 0,14-2 0,-13 2 0</inkml:trace>
  <inkml:trace contextRef="#ctx0" brushRef="#br0" timeOffset="38539">12592 16066 22963,'35'9'1702,"8"-2"-1456,-14-6 1,3-2-808,8 1 0,6-1 694,-2 0 0,6-1 0,3 0 0,1 0-480,-6 1 1,1 0 0,2 0-1,0 0 1,3 0 385,-1 0 0,2 0 0,2-1 1,0 1-1,0 0 0,0 0 15,-2 0 0,0 1 0,1 0 1,-1-1-1,-1 1 0,-2 0 3,4 0 0,-2 0 0,-1 0 0,-2 0 1,-2 0-30,14 0 0,-4-1 0,-5 0 53,5 1 0,-7-2 885,-2-2-518,9-2-45,-7 0-302,-3 1-27,-17 0-74,-15 4 590,-1 0-590,-1 1 2161,2 0-2161,-4 0 0,-1 0 0,-6 0 0,-4 0-477,-2 0-5814,-22 0 6291,-22 4 0,14-2 0,-9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37:51.58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8020 4710 17619,'-35'-15'1060,"0"0"1,2 1-1,8 2 257,16 6-527,5 2-370,0 1-185,4 2 454,37 2-432,10 2-207,3 0 1,8 0-646,-14-1 1,3 1-1,6-1 594,-2 1 0,7 0 0,3 0 0,1-1 0,-1 1-421,-8-2 0,1 1 1,0-1-1,1 0 1,0 0-1,2 0 333,-2 0 0,2 1 0,1-1 1,0 0-1,-1 1 0,-2-1 1,-3-1 73,4 1 0,-1 0 1,-3-1-1,-2 0 1,-3 0 4,16 0 1,-4-1 0,-9 0-24,-17-1 0,-5 0 318,13-3 359,-15 0 718,-4 2 201,-12 1-4632,5 1-2252,-8 1 5321,7 0 0,-7 0 0,1 0 0</inkml:trace>
  <inkml:trace contextRef="#ctx0" brushRef="#br0" timeOffset="2994">8864 5793 21058,'3'30'302,"2"0"-296,7-2 33,5-3-22,26-1 61,-10-17 1,2-4-74,2-2 1,0-3-242,6-5 1,0-4 238,-11-3 0,-1-1 25,1-2 0,-2 0 100,-2 2 1,-1-2 157,4-3 0,-2 0-56,12-6-174,0 4-56,-20 17 33,-5 12-33,-2 6 6,17 12 5,15 1-11,-12-13 0,1-2 3,-3-3 0,-1-2-1,3-2 1,-2-3 48,17-1-46,0-3 550,-1-3-527,-15-1 0,1 0-28,-2 1 0,0 1 0,-2 0 0,0 1 0,17 1 11,-23 3-11,-3 6 6,-2 1-6,2 6 0,1 1 11,21 4 40,10-6-46,3-1 1,1-8-1,-17-3 35,13-8-52,-7-3-1780,-2-3 1792,-21 4 0,-14 7 0,-9 3 0</inkml:trace>
  <inkml:trace contextRef="#ctx0" brushRef="#br0" timeOffset="8896">3534 7131 22145,'0'-40'1786,"0"8"-1433,3 29-11,7 1 128,14 0-192,8-1 1,10 2-1,6-1-1037,-1 1 1,6 0 0,3 0-1,1 0 1,-1 0 788,0 0 0,0 0 0,0 0 1,2 0-1,2 0-80,-11 1 0,3-1 1,1 1-1,0-1 0,0 1 1,-1 0-1,-2 0 62,3 1 0,-1 1 0,0-1 0,-2 1 1,-2 0-1,-2-1-12,5 1 0,-3-1 0,-2 0 0,2 0 0,6 2 0,3-1 0,-3 1 0,-8 0-138,-1-2 1,-8 2 137,5 3 0,-20-4 0,-32 4 0</inkml:trace>
  <inkml:trace contextRef="#ctx0" brushRef="#br0" timeOffset="11638">14322 6960 21864,'1'-27'639,"0"6"-633,-1 21 145,3 7-22,2 4-123,5 10 94,4 3-32,18 11 38,17-10-22,5-3-253,-21-17 0,0-4 214,23-12-27,-14-4 1,2-4 51,1-4 0,1-1-39,-11 5 1,2 0 0,-3 1-30,5-2 1,-3 3 3,18-4 44,-27 17-50,-5 4 0,0 8 12,11 15 21,15 6-14,-12-12 1,1-2-20,-3-4 0,-1-3 59,4-2 0,-1-4-19,17-4 29,-16-5 0,2-3-52,-1-2 0,2-2-12,6-5 1,-1 0-6,-11 4 0,-3 1 0,17-6-33,-25 15 33,5 2 0,9 9 2,-8-3 1,3 0 19,9 1 1,1 0-4,-3-1 1,0-1-124,3-1 0,-1-1 104,-10 0 0,0 0 2,14 0 1,3 0-3,2-1 0,2-1 15,-9 1 0,2 0 0,-2-1-15,8-1 0,-2 0 0,-2 0 0,-3 0 0,12-2-6,-6 2 1,-3 0 5,10 1 5,-1 0-109,-23 0 1,-1 1-821,13-1-1692,-15-2-3965,-21 2 6581,-8-1 0,-1 2 0,-1 0 0</inkml:trace>
  <inkml:trace contextRef="#ctx0" brushRef="#br0" timeOffset="26837">813 8739 23181,'10'20'392,"0"-1"11,0-2 622,5-8 292,18-11-965,3-16-246,-10 1 1,2-3-371,-1-3 1,1-2 305,3-3 0,1-2-6,2 0 1,1-3-22,-5 5 0,2-3 0,0 1 46,9-9 1,-1 1-20,-1 1 0,-4 4-3,-11 9 1,-4 5-40,-8 7-34,-6 6-924,-4 5-5729,-4 10 6687,-16 12 0,12-8 0,-11 6 0</inkml:trace>
  <inkml:trace contextRef="#ctx0" brushRef="#br0" timeOffset="35064">1033 14015 21304,'-4'31'319,"1"-2"220,15-7 32,-3-2-145,1-1 178,0-9-335,2-10-50,8-12-96,9-11-106,13-16-450,-14 13 1,1-2 432,5-5 0,1-2-554,5-3 1,0-1 586,2-2 1,0 0-32,-2 1 1,2 0 25,-9 8 0,2 0 0,-3 1 322,7-6 0,-2 1 23,0 2 0,-5 4-272,-3 1-101,-22 21-756,-7 7-6638,0 9 7394,0 1 0,0 0 0,0-3 0</inkml:trace>
  <inkml:trace contextRef="#ctx0" brushRef="#br0" timeOffset="35964">2403 14656 23114,'-36'-38'2049,"7"7"-1018,25 26-431,3 2-416,-1 1-60,2 1 21,11 1-78,18 0-8,-1 0 0,8 0-802,3 2 1,7 0 0,3 1-1,-2-1 760,6 1 0,0-1 0,2 2-17,2-1 0,4 2 0,1-1 0,-6 0-206,-1 1 0,-4-1 1,0 0 126,6 2 1,0-1 0,-1 0 34,-9 0 0,-2-1 1,-2 1 177,11 0 1,-5 0-7,8 2-1108,-50-5-263,-3-2-8576,2 0 9819,5-1 0,-4 0 0,-1 0 0</inkml:trace>
  <inkml:trace contextRef="#ctx0" brushRef="#br0" timeOffset="39711">10879 15573 22403,'-30'-5'879,"0"1"0,-18-3-560,41 6-44,2 0-74,2 1 79,0-1-229,2 1 89,0-2 28,-1 2 79,-3-1-208,-2 0 39,-5 1-22,-1-2 45,-11 2 134,-4-1 79,-7 1 179,6 0-331,12 0-156,8 0 117,31 0-67,7 0 0,9 0-56,11 0 0,6 0 0,1 0-658,-5 0 0,1 0 0,1 0 658,-6 0 0,2 1 0,0-1 0,-5 1 0,12-1 0,-4 1 0,-3 0 0,-3 1 3,-11-1 0,-2 0 103,16 0-106,-21 1-5,-21-2-539,-7 1 703,2 1-159,3 0 0,-1 0 0,1 0 0</inkml:trace>
  <inkml:trace contextRef="#ctx0" brushRef="#br0" timeOffset="41112">13390 15465 23556,'-26'0'1803,"6"0"-1455,24 0 39,11 0 16,19-1-280,4 0 0,9 1 0,4 0-731,0 0 0,3 0 1,4-1-1,0 2 622,-10-1 0,2 2 0,1 0 0,1-1 0,-2 1 0,-1-1-265,4 1 0,-2-1 0,-1-1 0,-1 2 0,-1-1 251,2 2 0,0 0 0,-4 1 0,-5-1-56,0-1 0,-6 1-118,14 1-44,-27-3-4532,-38 4-2280,-9-1 7410,-21 5 1,26-6 0,7 1-1</inkml:trace>
  <inkml:trace contextRef="#ctx0" brushRef="#br0" timeOffset="41864">16935 15611 26866,'-13'-15'426,"35"5"0,17 3-408,14 3 1,10 4 0,0-1-1434,-17-1 1,1 0-1,-1 1 1,2-1 1415,6 1 1,1 0-1,0 0 1,-6 1-2,13-1 0,-6 1 589,-11 0 1,-3 0-590,14 0 891,-7 0-891,-23 0-488,-4 0-1130,-31 0-3224,-7 4 4842,-13 0 0,13 1 0,3-2 0</inkml:trace>
  <inkml:trace contextRef="#ctx0" brushRef="#br0" timeOffset="42714">3181 16188 11519,'-33'9'0,"-1"0"0,-19 6 0</inkml:trace>
  <inkml:trace contextRef="#ctx0" brushRef="#br0" timeOffset="42996">2668 16431 25158,'36'1'287,"0"0"1,7 0 0,6 0-272,-7-1 1,6 0 0,2-1 0,-4 0-1108,3 1 1,-3-1 0,3 1 1073,-1-1 0,4 1 1,-2-1-1,-7 0-137,4 0 0,-5 1-25,-2-1 1,-3 1-2248,10 0 2557,-25 5 0,-7-4 1,-28 3-1</inkml:trace>
  <inkml:trace contextRef="#ctx0" brushRef="#br0" timeOffset="43680">6620 16778 24379,'50'-10'289,"-1"0"1,1 1-1,-2 3-216,-8 5 1,-2 1-711,4 0 0,0 0 704,-1 0 0,2 0-14,6 0 1,0 0 186,-16-1 1,-1 2-1564,22 6 1379,-62 18 1,1-12 0,-18 10 0</inkml:trace>
  <inkml:trace contextRef="#ctx0" brushRef="#br0" timeOffset="44247">10741 16840 25422,'-29'-12'907,"0"0"0,29-6-788,33 12 1,25 8-1,1 1-1676,-4-2 0,2 0 1,4 1 1556,-13-2 0,3 1 0,2 0 0,-2-1 0,-2 1 0,2 1 0,-1-1 0,-2 1 0,-1-1-2,10 0 0,-1 0 0,-2 0 6,-7 0 0,-3 0 0,0-1 645,11 1 1,-5-1-600,-16 1 1,-4-2 765,13-3-816,-41-2-235,-21-4-555,-12 1-1887,-16 2 2677,9 6 0,7 0 0,15 5 0</inkml:trace>
  <inkml:trace contextRef="#ctx0" brushRef="#br0" timeOffset="45333">4454 17845 24217,'42'0'153,"-1"0"0,13 0 0,4 0-136,-8-2 0,2 0 0,2 0-1114,-9 0 0,1 1 0,0-1 0,0 0 1097,2-1 0,-1-1 0,1 0 0,-1 1-2,13-1 0,0 1 0,-1-1-8,-6 1 1,0 0 0,-1 0-44,1 0 1,0 0 0,-4 0-428,4 0 1,-5-1-23,-4 1 1,-7 0 193,-9 1-2538,-52 1 2846,-14 2 0,-3 0 0,-5 0 0,10 0 0,1 1 0</inkml:trace>
  <inkml:trace contextRef="#ctx0" brushRef="#br0" timeOffset="45582">4146 18210 23355,'41'-14'143,"1"1"0,-1-1 1,7 0-1,2-1 0,1 1-119,4 0 1,1 1-1,5-1-663,-8 3 1,4 0 0,2 0 0,1 0 0,-3 2 623,-3 0 1,0 1-1,-1 0 1,0 0-1,0 0-338,-1 1 1,1-1 0,-1 0 0,-2 0 0,-3 2-55,12-1 0,-3 1 0,-9 0-422,-14 1 0,-5 0-1190,7-4-1851,-16 1 3870,-11-1 0,-5 4 0,-3 2 0</inkml:trace>
  <inkml:trace contextRef="#ctx0" brushRef="#br0" timeOffset="45734">6614 18266 15081,'0'0'0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38:55.58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10795 5895 22162,'-38'0'1758,"8"0"-1271,30 0 1149,0 0-1535,9 0 78,37 0-162,-10 0 0,8 0 0,1 0-670,13 0 0,2 0 0,0 0 580,-3 0 0,-1 0 1,-3 0-136,-4 0 1,-1 0 0,-7 0-684,18 0-1103,-1 1 11,-22 0 785,-2-1-584,-43 1 1782,-31 1 0,15 0 0,-10-1 0</inkml:trace>
  <inkml:trace contextRef="#ctx0" brushRef="#br0" timeOffset="318">10911 6080 24211,'43'-1'28,"0"0"0,-1 0 0,7-1 0,1 0 0,-2-1-28,-5 1 0,-1 0 0,0-1-619,0 0 0,1 0 0,-4 0 619,1 0 0,-4 1 0,23-3 578,-16 2-242,-14 1 304,-17 1-634,-5 1-51,-7 0-4072,0 0 4360,0 3 1,0-2 0,0 3 0</inkml:trace>
  <inkml:trace contextRef="#ctx0" brushRef="#br0" timeOffset="1553">13586 4562 22229,'0'32'434,"-1"-1"0,0 22-249,1-36 84,0-5 722,0-4 437,18-4-873,5-6-267,15-10 1,5-4-200,-8 2 1,0-2-274,-1 0 1,3-3-1,0-1 255,4-2 0,0-2 0,0 0-56,-4 1 0,0 1 0,0-1 42,1-1 1,1 0 0,-4 2-8,-1 1 1,-5 3 28,-3-1-40,-21 16-45,-4 1-6850,0 2-806,-1 7 7662,-2-1 0,2 2 0,-2-3 0</inkml:trace>
  <inkml:trace contextRef="#ctx0" brushRef="#br0" timeOffset="5328">3831 7802 25489,'31'0'756,"17"0"-678,-4 2 1,9 1-1,1 0-1513,-5 0 0,0-1 0,3 0 1436,4 1 1,5 0-1,0 0 1,-2 0-415,-8-1 1,-2 0-1,-1-1 1,1 1 412,-1-1 0,-1 0 0,0 0 0,0 0-2,13 0 0,0-1 0,-2 1 135,-7-1 0,-1 0 0,-2 1-173,-5-1 1,-2 0 0,-1 0 8,16 0 1,-4 0 77,-14-2 1,-3 1 422,20-1 1536,-28-1-1687,-20 3 2725,-5 0-4634,-2 0 1908,29 3 0,-22-2 1,21 3-1</inkml:trace>
  <inkml:trace contextRef="#ctx0" brushRef="#br0" timeOffset="5895">6672 7806 24200,'34'0'418,"0"0"1,6 0-1,6-1-326,-3 0 1,5-1-1,3 1 1,-1-1-1174,4-1 0,1 0 0,1 0 0,-1 0 1095,1 0 0,-1 0 0,0 1 0,-2-1-12,8-1 0,-3-1 0,-8 1 400,-15 1 1,-4-1-302,18-2 1003,-11 1 21,-2-1-856,-18 3-174,-3-1 2366,-14 4-5183,-1 0-1943,0 7 4665,0 1 0,0 0 0,0-3 0</inkml:trace>
  <inkml:trace contextRef="#ctx0" brushRef="#br0" timeOffset="17890">2331 6814 23791,'-4'24'107,"2"0"-40,6-5 67,0-3-61,0-2 179,1-6 252,1-3 270,3-3 525,22-12-1084,-1-5 1,3-5-149,16-10 0,3-4-588,-4 1 1,0-1 522,0-3 1,-3 2 22,-16 12 1,-1 1-68,0-2 0,-1 1 36,5-5-111,-4 2-499,-23 19-684,-3 4-2688,-2 4 4255,-1 14 1,1-10 0,-1 9 0</inkml:trace>
  <inkml:trace contextRef="#ctx0" brushRef="#br0" timeOffset="20658">6347 9052 25315,'46'2'262,"0"0"0,-6 1 1,7 1-1,3 1 0,3 0 1,0 1-218,2 0 1,2 0 0,3 2 0,0-1-1,1 0 1,0 0-846,-8 0 0,0-1 0,1 0 1,1 0-1,-1 1 0,0-1 0,1 0 805,1 0 1,2 1 0,0-1-1,0 0 1,-2 0 0,-2 0 0,-2-1-145,1 1 1,-3-1 0,-2-1 0,-1 1 0,0-1 138,10 2 0,-1-2 0,-1 1 0,-1 0 140,-5-2 1,-1 1 0,0 0 0,-1-1-139,0-1 1,1 0 0,-2 0 0,-3 0 16,17 0 1,-4-1 125,-2 0 1,-9-1 50,-13 0 2169,-21 0-2332,-8 0 2354,-3-1-5686,-6-1 3299,-29-3 0,-5-2 0,16 3 0,-13-1 0,1-1 0</inkml:trace>
  <inkml:trace contextRef="#ctx0" brushRef="#br0" timeOffset="21041">6790 9292 25730,'40'-10'119,"0"0"1,-1 0 0,8 0 0,1 1 0,6 2-47,-2 4 1,6 2 0,2 1 0,1 1 0,-3-1-1141,-9 0 1,-2-1 0,0 1 0,1-1 0,2 1 1085,2 0 1,3 0 0,1-1-1,0 1 1,-2 0 0,-4 0-19,5 0 0,-4 0 1,-1 0-1,1 0 146,6 0 0,2-1 1,-1 0-1,-3 0-132,3-2 0,-4 1 0,1-1 441,0-1 1,0 1 0,-6-2-88,-5-2 1,-8 0-146,-4-2-45,-14 1-111,-15 6-9899,-3 0 9659,-7 4 0,5-2 1,-5 2-1</inkml:trace>
  <inkml:trace contextRef="#ctx0" brushRef="#br0" timeOffset="46080">1029 10421 21349,'4'47'398,"-1"-15"0,1 0-348,7 22 286,6-4 437,0-21 17,11-32-443,6-20-207,5-11 0,5-8-1408,-7 4 0,1-3 0,2-3 1268,-5 6 0,1-1 0,0-1 0,-2 3 0,-1 0 0,-2 2 0,-2 3 0,1-4 0,0 0 0</inkml:trace>
  <inkml:trace contextRef="#ctx0" brushRef="#br0" timeOffset="47398">12505 11063 25646,'59'0'380,"-14"-1"1,7-2 0,0 1-361,-7-1 1,0 1 0,2-1-480,1 0 1,4 0-1,0 0 1,-2-1 458,6-1 0,-2-1 0,-3 1-73,8-1 0,-5 0-134,-5 1 0,-7-1-230,1 1 635,-30 2-1447,-16 2-1479,-30 0 1557,-2 3 0,-9 2 1,-4 1 51,3 0 1,-3 1-1,-2 0 1,-1 1 994,3-1 1,-2 1 0,-1 1 0,1-1 0,1 0-220,-3 1 0,2 0 0,1 0 0,2 0 677,-3 0 0,3 1 1,5-2 390,9 0 1,4-2 1759,-22 4-928,9 0 1065,-3 1-1138,22-5 263,14 0-1114,38-6-457,1-2 1,5-1-85,15-1 1,6-2 355,-12 2 1,2-1-1,5 1-427,4 0 0,5 0 0,1 0 0,-1 0-19,-9 2 1,-1 0 0,0 1 0,1-1 26,3 0 1,1 1-1,-2-1 1,-5 1 79,12 0 0,-9 1 149,2-1 207,-29 0 123,-9 1-471,-7 0-111,-4 1-3215,-4 0 3209,3 0 0,-1 0 0</inkml:trace>
  <inkml:trace contextRef="#ctx0" brushRef="#br0" timeOffset="64405">670 12814 23719,'18'16'1086,"-3"-2"-61,-1-14-459,22-15-555,1-4 0,3-4-11,1-1 0,1-3-804,-7 3 0,2-1 0,-1-1 277,-2 1 0,0 0 1,1-2 526,12-8 0,1-2 0,-4 3 0,-3 5 0,-3 1 0,4-5 0,0 1 0</inkml:trace>
  <inkml:trace contextRef="#ctx0" brushRef="#br0" timeOffset="65575">10221 13098 25802,'57'-6'353,"-24"3"0,3 0-300,7 3 0,2 0-962,11 0 0,6 0 927,-16 1 0,4-1 1,1 1-1,-2 0-18,7 0 0,-3 1 0,2-1-10,6 1 1,2 0 0,-8 0 9,-6 0 0,-8 0 5,10 1 622,-28-2-532,-9 0-574,-9-1 479,-4 2 0,-1-1 0,0 0 0</inkml:trace>
  <inkml:trace contextRef="#ctx0" brushRef="#br0" timeOffset="66389">4693 13890 21551,'-27'0'2649,"6"0"-1814,21 0-101,2 0-225,10 0-97,20 0 0,13 0-299,-3 0 0,7 1 1,4-1-1,1 1-648,-5 1 1,2 0-1,3 1 1,1 0-1,-1 0 1,-1 0 535,-1-1 0,0 0 0,0 0 0,0 1 0,-1-1 0,1 1-319,1 1 1,1 0 0,0 0 0,-1 1 0,-2-1 0,-4 1 318,5-1 0,-3 1 1,-3-1-1,1 1-218,11 0 0,-1 0 0,-2 0 217,-6-1 0,-2 0 0,-2-1-101,-3 0 0,-2 0 0,-1-1-210,5 0 1,-3 0 75,-8-1-1,-3 0 1655,0 0-2411,-21-1-2172,-40 0 39,-9 0 0,-6 0 3220,2 0 0,0 0 0,-3 0 1,6 0-1,3 0 0</inkml:trace>
  <inkml:trace contextRef="#ctx0" brushRef="#br0" timeOffset="66756">4881 14077 23959,'46'-3'206,"0"0"0,0 0 0,8 1 0,2 0 1,1 1-1377,-12 0 0,1 0 0,2 1 1,0 0 1208,7 0 0,1 0 0,1 0 0,1 0-22,-1 0 0,1 0-1,1 1 1,2 0 0,-13-1 0,2 1 0,2 0 1,-1 1-1,-1-1 0,-1-1-5,1 1 0,-1 0 1,-2-1-1,1 1 1,-1 0 24,12 0 1,1 0 0,-3 1 0,-6-1 132,14-1 1,-11 0 468,-4 0 989,-30-1-945,-8 0-499,-6 0-178,-4 0-359,-2 1-3104,1 0 3840,1 3 1,0-2-1,-2 3 1</inkml:trace>
  <inkml:trace contextRef="#ctx0" brushRef="#br0" timeOffset="67690">1031 15344 26060,'23'21'840,"3"-5"-218,3-15-387,8-12-177,-10 2 1,2-4-34,1-4 1,1-3-15,3-2 0,2-3 0,1-1-1299,-2-2 0,1-1 1,-1 0 1287,3-4 0,-1-1 0,-3 3 0,0 0 0,-6 2 0,-4-5 0</inkml:trace>
  <inkml:trace contextRef="#ctx0" brushRef="#br0" timeOffset="68656">9668 16068 23220,'-43'0'3114,"8"0"-2050,34 0-700,6 0-179,13-3-84,24-5-66,0 2 1,10 0-1,3-1-880,-3 2 0,3-1 0,1 1 0,1 1 853,1-1 0,0 0 1,0 0-1,0 1-7,-1 0 1,2 1-1,-3 0 1,-6 1-50,12 0 1,-6 2 50,-2-1 0,-2 0-3,-8 0 0,-3 1-31,-1-1 0,-3 0-103,5 0-135,-21 0-1988,-21 1-5036,-34 3 7293,-23 10 0,12-7 0,-2 6 0</inkml:trace>
  <inkml:trace contextRef="#ctx0" brushRef="#br0" timeOffset="68923">9728 16206 25169,'33'-11'353,"0"0"0,7 1 0,3 0-286,10 3 0,3 2-1032,-13 2 0,1-1 1,0 1 980,1 0 1,1-1 0,1 1-19,6 1 0,1 0 1,-2 0 67,7 0 1,-3 0-1297,1 1 1,-8 0-4793,-10 4-1181,-35 4 7203,-29 3 0,5-2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18.60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5433 6038 21024,'-29'-11'1350,"0"0"0,-16-7-756,44 17 907,1 0-1372,7 0 11,20 1-25,4-1 0,5 1-998,3 0 1,4 0 0,2 1 932,-2 0 1,3 0-1,1 1 1,2-1-19,8 1 0,2 0 0,1 0 0,1 1-16,-11-1 1,1 1 0,0 0 0,2 0 0,2 0-18,-6-1 0,1 1 1,2-1-1,1 1 0,0-1 1,-1 0-1,-1 1-114,4-1 1,-2 0-1,1 0 1,-1 0-1,0 0 1,0 0 106,2-1 1,1 1-1,0 0 1,-1 0 0,-3-1-1,-3 0 6,16 0 0,-6 0 1,-6 0-16,-4 0 0,-14-2-1406,-28-3-2154,-29 1 1,-16 0 3576,-14 0 0,-2-1 0,10 1 0,2 1 0,-2 1 0,0 0 0</inkml:trace>
  <inkml:trace contextRef="#ctx0" brushRef="#br0" timeOffset="303">5673 6166 24161,'55'0'99,"0"0"0,-1 0 0,1 0 1,2 0-1,0 0 0,1-1 0,0 1-1502,-2 0 1,1 0 0,-1-1-1,1 1 1403,1 0 0,1-1 0,0 1 0,-1-1 11,-3 1 0,-1-1 1,1 1-1,1-1 52,-7 0 0,2 1 0,0-1 0,-1 0 0,-3-1-46,12 1 0,-4-1 0,0 0 212,-1 0 1,-1 0 0,-7-1 504,13-2 704,-42 2-1247,-13 1-119,-2 2-1943,-1-1 2608,14 17 0,-11-12 0,10 12 1</inkml:trace>
  <inkml:trace contextRef="#ctx0" brushRef="#br0" timeOffset="3071">5519 8195 26245,'49'-2'124,"1"0"1,-9 1 0,1-1-1,3 1-96,6 1 0,3 0 0,1 0-637,-8 0 0,0 0 0,1 0 0,3 0 615,0 0 1,3 0 0,2 0 0,-2 0 0,-1 0-422,4 0 1,-2 0-1,-1 0 1,-1 0 414,-1 0 0,0 0 0,-3 0 0,-4 0 0,14 0 0,-11 0 899,-11 0-563,-9 0-498,-14 0 162,-15 4 0,-2-3 0,-10 2 0</inkml:trace>
  <inkml:trace contextRef="#ctx0" brushRef="#br0" timeOffset="3810">3255 9044 26284,'38'-1'270,"0"1"1,7-1 0,2 0-221,8 0 1,3 0-874,-16 0 1,1 0 0,0 0 844,-1 0 1,1 0 0,-1 0-5,-1-1 1,1 1 0,-3 0-104,8-1 1,-3 1 87,-8-1 0,-3 1 643,5-1-613,-24 1-469,-8 1-3799,-20 0 4235,-37 0 0,-7 1 0,18 0 0,-13 0 0,1 0 0</inkml:trace>
  <inkml:trace contextRef="#ctx0" brushRef="#br0" timeOffset="3955">3331 9040 24855,'48'6'369,"-1"0"1,0 0 0,4 0 0,0 0 0,2-1-370,3-1 0,1-2 0,-1 1-854,-2 0 1,-1-1 0,-1 0 162,-6-1 0,-2 0 1,-1 0 690,12 0 0,-6 0 0,0-1 0,-13 0 0</inkml:trace>
  <inkml:trace contextRef="#ctx0" brushRef="#br0" timeOffset="5687">9774 9070 23310,'37'1'2156,"2"0"-1696,1-1-63,11 0-888,-13-2 1,8 0 0,3 0 589,2 1 0,4 1 1,3-1-1,2 0-562,-8 0 0,2 0 0,2 0 0,0 0 0,0 0 0,-1 0 476,6 1 1,-1-1-1,-1 1 1,1 0 0,-1 0-8,0 0 1,0 0 0,0 0 0,-2 1-1,-3-1-13,-5 1 0,-3 0 0,0 1 0,2-1 6,4 1 0,3 1 0,1-1 0,0 1 0,0-1 3,-1 1 0,0 0 0,0-1 1,0 1-1,1 0 7,-6-1 0,2 1 1,0-1-1,-1 0 0,-2 0 1,-2 0 12,6 1 0,-2-1 1,-3 0-1,-3-1 96,20 1 0,-11-1 91,-7-1 156,-8 0 252,-4 0-617,0 0 2818,-12-1-2818,-4 1 1657,-12-1-1657,-4 1-459,-2 0-9372,-18 1 8954,-2 1 1,-2-1 0,6 1-1</inkml:trace>
  <inkml:trace contextRef="#ctx0" brushRef="#br0" timeOffset="9702">1902 13473 16404,'-40'-32'1159,"1"-1"0,3 3 1,6 5 38,14 12-66,4 0 727,2 3-1103,6 3-252,0 3 91,6 3-394,45 1-134,0 3 0,12 1 1,0 0-842,-12 0 1,0-2-1,1 2 1,4-1 785,3 1 0,4 1 1,1 0-1,1-1 0,-4 1-6,-7-1 1,-2 1 0,0-1 0,0 0 0,2 0 4,1 0 0,2-1 0,0 0 1,1 0-1,0 0 0,-2-1-235,5 1 0,-1-1 0,-1 0 0,0 0 0,0 0 225,0 0 0,1 0 0,-2-1 1,-1 0-1,-4-1 81,12-1 0,-4-2 0,-8 0 10,-9 1 1,-7-1-93,0-9-330,-20 7-2566,0-2 2896,5 1 0,-9 3 0,5-1 0</inkml:trace>
  <inkml:trace contextRef="#ctx0" brushRef="#br0" timeOffset="10604">6748 13283 24822,'53'0'1050,"-16"2"0,7 1-902,-5 0 0,6 2 0,5 0 0,3 0 0,-1-1-1029,2 0 0,2-1 0,2 0 0,1 0 0,0 0 0,-1 0 895,-6-1 1,0 1-1,0-1 1,0 1-1,0-1 1,1 0-1,-1 0-168,2 0 0,2-1 0,0 1 0,0-1 0,-2 0 1,-1-1-1,-4 1 148,4-1 0,-4 1 1,-2-1-1,0-1 1,1 1 5,10-1 0,0 0 0,0 0 0,-1 0 1,-5-1 1,0 1-1,-1-1 1,2-1-50,2 0 0,1-1 0,0-1 0,-4 1 65,1-2 0,-3 0 0,-1 0-1,-2 0 1,-2 0 0,-5-1-14,-6 0 0,-5 0 1654,0-3-2021,-8 1-1812,-22 5 2176,-33 14 0,13-6 0,-15 10 0</inkml:trace>
  <inkml:trace contextRef="#ctx0" brushRef="#br0" timeOffset="10921">7502 13554 26066,'58'-2'233,"0"1"0,-1 0 1,-11 1-1,0-1 0,1 0 1,3 1-217,6-1 1,3 1 0,2 0 0,1 0 0,-1-1-902,-1 1 1,-1 0 0,1-1 0,0 1 0,1 0 883,-6-1 0,3 0 0,0 1 0,-1-1 0,-2 0 0,-4 1 0,5-1 0,-2 1 0,-4-1 0,-4 0 2,-1 0 0,-3-1 0,-6 0 1272,18-2-1139,-24 0 741,-2 0-876,-21 3-655,-11 0-5171,-15 4 6466,-6 7 1,5-5 0,6 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40.85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1374 9864 19311,'-24'-5'1472,"3"2"-738,21 3 1759,-1 0-2174,-1-1 11,2 1 253,-3-2-224,2-1-79,-2-1-95,-1-3-1,0 1-66,1 1-17,1 2 621,2 3-571,0-2-78,5 0-67,19-1 16,28 0 1,15 1-449,-21 1 0,5 0 0,2 0 1,1 0 420,-4 0 1,3 0-1,0 0 1,0 0-1,-2 1 2,5-1 0,0 0 1,-3 0-1,-3 0-9,2 0 1,-4 1 0,-8-1 11,6-2 34,-19 1 22,-13 0 39,-6-1-2733,-8 1 2638,-2 0 0,-3 1 0,3 1 0</inkml:trace>
  <inkml:trace contextRef="#ctx0" brushRef="#br0" timeOffset="934">3484 9868 24598,'34'-1'846,"4"0"0,8 0-755,8 0 1,7 0-1,1 1-1323,-15-1 0,1 1 0,1-1 0,1 1 1242,0-1 0,3 1 0,1 0 0,-1 0 0,-3 0-8,3 0 1,-4 0 0,1 0 0,2 0 66,-3 0 1,3 0 0,0 0-1,-1 0 1,-1 0-63,4 0 0,-2 0 0,0 0 0,0 0-6,0-1 1,0 1-1,-1-1 1,-4 0 17,15 0 1,-8 0 2,-20-1 1,-4 0 1034,7-2-872,-1 1-152,-10 0-671,-5 1 284,-13 1-1702,-6 1-295,-21 5 2351,-26 10 0,17-7 0,-11 6 0</inkml:trace>
  <inkml:trace contextRef="#ctx0" brushRef="#br0" timeOffset="1301">3588 10036 24239,'47'0'155,"0"-1"0,-1 1 1,1-1-1,5 0 1,2 1-1,3-1 1,-1 0-1,0 0-114,-4 1 1,-1-2-1,0 1 1,0 0 0,2 0-314,-2-1 1,2 1-1,0 0 1,0-1-1,-1 0 1,-3 0 268,12 0 0,-1-1 0,-4-1 1,-3 1 2,-3 0 0,-3-1 0,-5 0 16,-1 0 1,-7-1 1034,-3-3-597,4-1 124,-14 1-897,-1 2-1029,-15 2-2882,-2 4 4525,1 1 0,-2-1 1,0 1-1</inkml:trace>
  <inkml:trace contextRef="#ctx0" brushRef="#br0" timeOffset="4922">1777 11893 27662,'54'-2'106,"-19"1"0,3 0-106,15 1 0,3 0-515,-13 0 0,1 1 1,4 0 516,0 1 1,5 0 0,0 1 0,-1-1 12,7 1 0,-1 0 0,0 0-11,-12-1 0,1 1 0,-2 0 1,-4-1-3,11 1 1,-7-2 48,6-1 587,-25 0-122,-4 0-262,-10 0-254,-5 0 0,-6 0-5770,-1 0 5971,-20 0 0,15 0 0,-16 0 0</inkml:trace>
  <inkml:trace contextRef="#ctx0" brushRef="#br0" timeOffset="5839">1677 13034 23439,'-30'-31'1612,"7"6"-1174,22 23-1,1 1 240,0-1 23,0 1-409,0-1-179,3-2-112,7 2 6,12-3 0,24 3-5,-3 1 1,10 0 0,4 1-533,-3 1 0,4 1 1,2 0-1,3 0 532,-13-1 0,3 1 0,1-1-1,0 0 1,-1 1 0,-1-1-390,4 1 0,-2 0 0,0 1 0,-1-1 0,-3 0 389,6 0 0,-2-1 0,-3 1 0,-5-1 0,9 0 0,-6-1 42,-4 0 0,-3 0 50,-11-1 1,-1-1 462,17-4-398,-24 0 1430,-13 1-1587,-9 3 2195,-1 2-6093,3 0 3898,3 0 0,-2 0 0,1 0 0</inkml:trace>
  <inkml:trace contextRef="#ctx0" brushRef="#br0" timeOffset="6505">2224 13842 24827,'-15'-12'1731,"10"2"-1210,23 10-168,12 3 0,10 0-279,9 1 1,7 0 0,5 1-657,-10-1 1,3 0 0,2 1 0,2-1 0,1 1 582,-4-1 0,2 0 0,2 0 0,-1 0 0,-1 0 0,-1 0-270,4 0 0,-1 0 0,-1 1 1,-2-2-1,-1 1 260,5 0 1,-2-1 0,-3 0-1,-5 0-41,8 0 0,-7 0 55,-5-1 1,-4 0-6,16 0 67,-18-1-67,-21-1-34,-14 0 1236,-4 0-3050,-6 2 2492,-16 8 0,10-5 1,-8 4-1</inkml:trace>
  <inkml:trace contextRef="#ctx0" brushRef="#br0" timeOffset="7255">2008 14871 26805,'44'12'924,"14"0"-891,-19-7 1,5 0-641,-3-1 0,5 0 0,3-1 1,-1 1 615,3-1 1,0-1 0,1 0 0,0 1-6,6-1 0,1 1 0,-1 0 1,-3-1 11,2-1 1,-3 0 0,-4 0-14,-1-1 0,-5 0 58,7 0 962,-3-1-730,-7-2 127,-7-1-420,-16 0 0,-7 1-645,-10 2-1547,-1 1 2192,-10 10 0,8-8 0,-8 8 0</inkml:trace>
  <inkml:trace contextRef="#ctx0" brushRef="#br0" timeOffset="9461">1860 16245 25309,'-24'-44'1227,"5"6"-561,52 8-660,20 8-6,-11 12 0,8-1 0,0 3-865,-1 3 0,1 3 0,2 0 866,-1 1 0,4 0 1,0 2-1,-1 0 0,-1 1 1,-1 0-1,0 1 1,1 0 10,4 1 1,1 0-1,0 0 1,0 1-487,0 0 0,0 1 0,0 0 0,1 0 481,-1 1 0,1-1 0,0 0 0,-1 0-7,-1 0 0,0 0 0,0-1 0,-1 1-2,0-1 1,-1 0-1,0 0 1,0 0-214,-2-1 0,-1 0 0,0 0 0,2 0 215,-5-1 0,2 0 0,0 0 0,-1-1 0,-2 1-78,0-1 1,-3-1 0,0 1 0,-1-1 95,16 1 1,0 0 0,-9 0-16,-9-2 0,-9 0 1191,-4-2-1099,-20 0 2364,-4 0-2459,-4 2-2067,-1 0 2067,15 7 0,-11-6 0,11 7 0</inkml:trace>
  <inkml:trace contextRef="#ctx0" brushRef="#br0" timeOffset="9610">5036 16449 16488,'0'0'0</inkml:trace>
  <inkml:trace contextRef="#ctx0" brushRef="#br0" timeOffset="13575">5317 15449 23892,'0'-33'11,"-3"3"23,-2 15 16,-5-3 113,-14-3 83,-12 7-27,-3 1 100,-6 21-17,11 11-8,11 5 1,3 5-127,5 4 0,3 1-84,-2 7 0,7 1-20,12-7 1,7-3 41,29 7-61,6-25-40,2-25 107,-16-12 76,-14 0 0,-3-4 52,-3 0 1,-1-2-50,7-26-7,-11 11-16,-7 25-39,-1 7-123,0 7-6,0 5 5,0 10 29,0 26-34,5 16-3,3-19 0,1-1-8,10 16 11,12-18-5,-7-23 38,13-14-27,0-23-1,-15 8 1,-1-2 28,6-23-23,-8 5 22,-12 22-33,-1 8-11,-3 6 45,1 17-29,3 21-5,10 16-33,1-2-12,5-10-11,-2-23-39,10-6 44,3-26 23,5-11 28,-11-6-50,-7 1 44,-12 20-66,-1 6 10,-3 5-72,8 11-1182,14 10-415,5 0-1188,16 3-693,8-13 3551,-14-5 1,0-1 0,6-1 0,6-1 0</inkml:trace>
  <inkml:trace contextRef="#ctx0" brushRef="#br0" timeOffset="13971">6401 15424 27326,'-40'-5'194,"0"0"0,2 2 0,5 8-144,3 29-44,4 8-6,10-1-6,8 11-206,32-19 60,18-9 152,9-31 3,-22-5 0,-3-4-519,7-24 656,-6-7 62,-6-7-79,-12 9 0,-3-3-36,-2-5 0,-1-2 8,0 2 1,-1 1-374,-2 3 1,0 6 277,-4 0 0,-1 19 0,-4 14 0,-4 50 0,8-5 0,3 5 0,0-1 0,2 4 0,1-1-203,4 13 0,3-2-80,2-1 1,5-6-528,1-17 1,3-5-591,4-1 0,4-4 1400,8-3 0,1-3 0,5 2 0,3-7 0</inkml:trace>
  <inkml:trace contextRef="#ctx0" brushRef="#br0" timeOffset="14488">7083 15579 26995,'49'18'835,"-3"-13"-662,-14-43-44,3-10-112,-18 21 0,0-3 25,7-19 0,-1-3-868,-7 13 0,-1 0 851,5-14 1,-4 1-24,-8 21 1,-3 2 562,1-20-565,-7 16 278,-24 16-290,-13 39-8,15 0 1,1 4 19,3 3 0,6 2-17,7 3 1,7-1 10,19 14-425,18-3 335,-13-22 1,3-1-165,14 6 0,3-1 528,-7-2 0,-1 0-238,0 3 1,-5-1 193,-4 9 62,-43-9-124,-21-13-28,1-6 1,-4-2-116,2-1 1,0-2-194,1 1 0,2-1-2627,-6-5-7030,71-16 9388,1 2 0,16-3 0,-26 12 0</inkml:trace>
  <inkml:trace contextRef="#ctx0" brushRef="#br0" timeOffset="15422">7857 15328 27561,'-32'47'106,"12"7"-375,27-16 1,9 0 46,0-9 1,4-4 171,28 4 106,-17-31 11,-14-17 17,-19-11-39,-22-22-12,8 26 1,-2 0 64,-3-2 0,-1 2-92,-7-7 27,14 18-22,18 13 79,14 0-79,13 1 20,5-1 0,5-1-26,4 1 1,2 0-9,7-1 0,-1 2 34,-13 3 0,-4 3 92,9 11-44,-33 12-12,-7 24-62,-4 7-2,4-26 0,2-1-9,8 12-89,13-22 95,3-17 0,3-15 0,-1-7 62,-3-14-57,-4-7 110,-11 8 0,-1-2 47,-2 3 1,-2 1 22,7-25-34,-9 21-140,-6 25 28,-1 20 13,3 25-52,2-9 0,3 1 0,7 28-18,15-7 12,0-26-67,8-9 12,4-8 24,-11-10 1,1-5 39,-5-6 0,-1-5 2,3-8 1,-4-4-4,-10 2 1,-4-2 0,-4-1 0,-4 1-3,-3-10 84,-6-2-67,-5 16-17,-2 5-6,3 24 12,6 7-6,9 8-90,21 11-11,1-8-83,17 8-113,7-4 179,-6 6 113,-4-1-29,-18 3 34,-17-8 101,-5 0 22,-6 1 73,0 1 39,1-9-229,10-3 72,11-12-44,11-12-34,4-6-73,1-9-616,-1-3-1871,-1-4 2560,0-5 0,-15 16 0,-2 0 0</inkml:trace>
  <inkml:trace contextRef="#ctx0" brushRef="#br0" timeOffset="15906">9624 15254 27331,'-34'36'170,"1"-1"0,-1 7 0,8 0-69,14 14-51,8-2 40,21-14-46,16-24-83,3-9 0,6-6 19,5-8 1,3-5-740,-8 0 1,1-1 0,-2-3 777,9-9 1,-4-3-17,-6-3 0,-6 0 53,1-18 693,-13 3-548,-10 4 395,-17 2-596,-27 19 0,-21 30 0,26 2 0,0 4-90,0 10 1,4 3 89,0 18 0,11 1 1170,7-4-1170,38 0-813,-7-28 1,6-7 812,8-13 0,4-7 0,-4 2 0,-4 5 0,-2-1 0,6-18 0,-1 0 0</inkml:trace>
  <inkml:trace contextRef="#ctx0" brushRef="#br0" timeOffset="16721">10669 15256 28671,'44'-26'0,"0"0"0,-3 2 0,-4 6 0,-1 12 0,-2 4 0,7 19 0,-14 20 0,-13-8 0,-5 3 0,-6 26-41,-10-5-15,-5-25 17,2-5 84,5-15-39,23-27 27,1-7 19,19-20-52,-7 9 0,6-5 0,-11 17 0,-3 14 0,-14 42 0,-5 6 0,2 14 0,6-17-80,17-4 30,14-16 5,14-26 73,-9-12-129,-25 3 0,-2-4 135,5-12 27,-1 1-15,-5 5-46,-3 4 0,-9 15 0,-9 27 0,-5 9 0,-3 23 0,6-9 0,4 0 0,11-6 0,6-6 208,12-10-484,13-7 209,-13-14 11,2-8 22,-22-11 1,-7-8 33,-14-4 0,-5-2 75,3 9 1,-1 1-15,-6-9 1,0 4-62,-1 5 0,18 19 0,19 9-532,11 2-1349,19 2 1881,-9-4 0,8-2 0,-7 2 0,10 1 0,-1-4 0,0 1 0</inkml:trace>
  <inkml:trace contextRef="#ctx0" brushRef="#br0" timeOffset="17088">11928 14915 28671,'-36'44'0,"6"4"0,24-17 0,3 2 0,-2 14 0,3 1 0,2 0 0,6 0-761,10 6 0,7-3 761,-3-15 0,6-6 0,10-8 0,3-8 200,-6-7 1,1-6-201,15-9 0,1-6 0,-2-7 0,-2-6-195,-13 3 1,0-4 0,-3 1 194,1-9 0,-5 1 0,-11 3 0,-4 3 0,-6 2 0,-7 14 715,-10 7-715,-21 26 60,-3 20-60,17-9 0,4 2 0,3 26 0,27-10-567,18-24-3715,4-16 1,3-7 4281,-1-9 0,-2-2 0,-2 7 0,-4-3 0,9-18 0</inkml:trace>
  <inkml:trace contextRef="#ctx0" brushRef="#br0" timeOffset="17255">11906 14975 27027,'49'-6'-1406,"0"-1"0,0 0 0,2 0 0,1 0 0,0 0 1406,7 0 0,1 0 0,-5 1 0,-8 0 0,-2 0 0,7 0 0,0-1 0</inkml:trace>
  <inkml:trace contextRef="#ctx0" brushRef="#br0" timeOffset="17388">13155 14987 18044,'0'0'0</inkml:trace>
  <inkml:trace contextRef="#ctx0" brushRef="#br0" timeOffset="17741">11134 15924 28671,'49'-29'0,"0"-1"0,-4 13 0,7 1 0,3 1 0,1 3 0,-5 3 0,2 2 0,0 2 0,1 0 0,0-1-1022,1-1 0,0 1 1,0-1-1,0 1 1,-1-1 1021,-1 0 0,0 0 0,0 0 0,-3 1 0,-5-1 0,4 0 0,-4 1 0,-1-1 439,2-1 1,0 0 0,-3 0-654,0 0 1,-5-1-618,-1 3 0,-12-2-777,-24 1-1260,-30 4 1075,-4 5 1,-6 2 1697,-1 1 1,-3 2 0,3-1-1,4-1 1,2 0 0,-8 3 0,-1 0-1</inkml:trace>
  <inkml:trace contextRef="#ctx0" brushRef="#br0" timeOffset="17955">11352 15890 27778,'54'-4'50,"-1"0"1,1 1-1,-1-1 1,1 0-1,1 0 1,1 0-1,2 0 1,0-1-1,-1 0 1,-3 1-84,-2-1 0,-1 0 1,-2 0-1,1 0 0,0 0-712,3 0 1,1-1 0,0 1 0,-1-1 0,-4-1 744,15-5 0,-4 0 0,-8 1 0,-14 4 0,-6-1 0,7-12 0</inkml:trace>
  <inkml:trace contextRef="#ctx0" brushRef="#br0" timeOffset="18088">12907 15813 20895,'0'0'0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1:07.23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7500 3890 27258,'-4'26'185,"0"-2"-146,4 0 96,0-8-85,1-2 169,7-10-102,10-11-42,6-8 1,6-4-45,9-11 0,4-3-15,-6 3 1,2-2 0,-2 1-330,-4 4 0,-2 1 1,-1 0 312,12-10 0,-4 4 0,2-3 44,-10 9-38,-11 7-6,-6 5-353,-8 7-4178,-2 4-1149,-3 10 5680,0 3 0,0-1 0,0-2 0</inkml:trace>
  <inkml:trace contextRef="#ctx0" brushRef="#br0" timeOffset="8352">3241 6371 11441,'-39'-25'52,"1"1"0,2 1 1,3 3 19,-3 0 203,-2 2 179,-2-1 11,-4 1-6,-3 1-117,-4 0-202,-3 2-166,13 7 1,-4 0-216,0 3 1,-2 0 69,-10 1 0,-1 1-233,15 1 1,2 2 333,3 2 0,5 1 20,-10 3 213,-9 14-174,1 8 11,21-7 0,1 2 0,-14 18 0,10 4 11,16-9 57,4-1 44,6 1 72,3 14 46,11 3-20,2-19 0,4 0-31,5-1 0,3-2-61,0-6 0,1-3-9,2 0 0,0-3 104,17 5 159,-7-10 0,4-2-314,6-1 1,2-2-56,0 0 0,1-2-301,2-2 0,-3-2 306,-11-2 1,-1 0 5,-1 0 0,0-1-14,-1 0 0,2 0-51,9 0 0,1 0-22,-1-3 1,-1-1 44,7-2 0,-1-2 2,-13 1 1,-3-3 25,19-11 0,-22 3 112,5-13-16,-12 7 144,3-9 304,-10-2-281,-6 6 515,-2-9-672,-6 10 133,-1-1 64,0 1 106,-1-12-180,-9 4-44,-4-4-129,-9 11-56,5 11-549,0 5-599,7 5 1148,2-4 0,4 6 0,2-2 0</inkml:trace>
  <inkml:trace contextRef="#ctx0" brushRef="#br0" timeOffset="8487">3249 6268 13928,'0'0'0</inkml:trace>
  <inkml:trace contextRef="#ctx0" brushRef="#br0" timeOffset="12287">1120 8717 21058,'10'36'151,"-1"-3"-101,-1-7 645,3-9-34,4-3-134,5-10-141,5-13-221,3-5 1,2-4-133,-5 0 1,1-1-342,13-9 0,0-1 310,-8 5 1,-1 1 19,0 0 1,1 1-20,-3 1 0,-1 1-81,21-12 22,-13 7-2510,-10 10-7265,-25 22 9813,-7 6 0,-6 5 0,2-7 0</inkml:trace>
  <inkml:trace contextRef="#ctx0" brushRef="#br0" timeOffset="26540">4059 14402 25685,'-16'34'341,"2"-3"-335,13-9 50,1-4-22,-1-3 94,1-6 147,3-4 156,8-5-162,9-11-118,13-7-84,8-15-25,-6 4 0,4-3-846,4-3 1,0-1 803,-1 1 0,0 0 3,-4 5 0,-1 2 2,-9 8 1,-3 3-6,4-1-319,-1 1-3199,-25 22 3518,-7 18 0,3-11 0,-2 9 0</inkml:trace>
  <inkml:trace contextRef="#ctx0" brushRef="#br0" timeOffset="31036">658 14963 23349,'10'19'45,"-2"-3"44,-4-10 74,0-2 44,-2-3 207,1-1 51,0 0-50,4 0 145,12-17-409,18-20-151,2-7-167,-14 16 1,-1 0 166,8-11-398,4 0-3932,-18 18 4330,-34 48 0,10-18 0,-26 36 0</inkml:trace>
  <inkml:trace contextRef="#ctx0" brushRef="#br0" timeOffset="33083">1374 15346 24794,'34'-1'360,"0"-1"1,9 0-1,4 1-332,-7 1 0,2 0 0,2 0-1322,7 0 0,3 0 1,1 0 1308,3 0 0,1 1 0,3-1-15,-5 1 0,3 0 0,-1 0 0,-2 0-200,3 0 1,-2 0-1,-1 0-261,2 1 0,-1-1 0,-7 0 104,-7 1 1,-9-2-429,-6 0-901,-23 0-1148,-26 0 2834,-32 4 0,-4-1 0,14-1 0,-6 2 0,0-1 0</inkml:trace>
  <inkml:trace contextRef="#ctx0" brushRef="#br0" timeOffset="33400">1725 15503 17344,'-39'0'1516,"0"1"0,5-1 0,5 1-552,7-1-202,10 0-129,6 0-258,5 0-140,1 0-11,20 0-140,18-2 0,9 0-84,5 1 0,5-1-707,-3 1 1,5 0 0,-1-1 709,-5 2 1,-1-1 0,1 1-6,6-1 0,2 1 0,-3 1-235,-15-1 1,-3 1-1,0-1 139,17 2 0,-8 0 98,-10 1 286,-25 0-168,-11-1-118,-10-2-202,-3 2-2080,-9 0 2282,11 10 0,-1-8 0,12 7 0</inkml:trace>
  <inkml:trace contextRef="#ctx0" brushRef="#br0" timeOffset="33550">2860 15647 14471,'25'-22'0,"-6"4"0</inkml:trace>
  <inkml:trace contextRef="#ctx0" brushRef="#br0" timeOffset="45961">10891 918 26183,'34'-7'751,"8"2"-651,9 7-701,-19 0 1,2 0 600,4 0 0,1-1-25,3 1 0,1-2-395,14 1 0,1-1-149,-10 0 1,-3 0-863,-1 0 0,-5 0-1409,0 0-374,-54 0-1261,-12 0 4475,-22 0 0,22 0 0,6 0 0</inkml:trace>
  <inkml:trace contextRef="#ctx0" brushRef="#br0" timeOffset="46144">11280 936 22358,'-18'49'1517,"1"-1"-1461,10 9-56,2-12-8,1-14 0,1 0-748,0 9-4179,1 10 4935,1-15 0,1-4 0,0-18 0</inkml:trace>
  <inkml:trace contextRef="#ctx0" brushRef="#br0" timeOffset="47444">11631 1115 24553,'-7'-26'308,"-5"8"-308,-12 26-34,-22 20 17,22-7 1,1 3 13,0-1 0,2 1 3,-8 24 6,22-20 44,6-6 68,12-8 554,22-6-123,13-23-255,-18 3 0,-1-2 76,13-17-118,-14-2-62,-17 17-78,-3 1-397,-4 8 240,0 10-34,3 7-72,4 8-118,6-2-139,19-2 301,-5-6 107,13-6 67,-3-24 107,-4-17 89,-3-9-61,-12-5-1,-12 12 186,-4-9-253,-2 18-134,-2 2-257,0 24 223,-6 32 28,1 1 6,-4 24-5,4-12-6,3-1-174,1-5-286,3 0 320,8-15 202,1-4 10,7-17 12,-1-8-11,11-16-6,1-1-112,7 3-73,-6 11 95,-9 19 34,-3 8-95,-6 8-73,-3 4-34,-3-1-66,-4 12 217,-21-4 51,1-2 67,-16-9-16,9-13 128,1-3-11,11-4-398,21-16-761,33-14 635,-17 11 0,1-1-351,8-4 1,0 0 92,-6 4 1,-1-1 125,1 0 1,0-2 173,-1 0 1,-1-2 229,7-9 0,-2-2 534,-7 4 1,-3-1 513,1-2 0,-4 2-208,-2-6-376,-14 22-296,-7 13 51,-15 29 206,-12 23-106,13-8 1,2 3-160,4-5 0,3-1-55,2 0 0,4-3 46,10 8 12,10-6-23,13-10 19,-1-16 1,5-5-34,2-6 0,1-5-9,-1 0 1,0-4 5,-4-5 0,-4-4 202,2-14 28,-8-2-23,-8 2 482,-6-3-728,-6 15-95,-6 2 89,-6 20-72,-5 10 78,-2 9-6,1 8 6,5 1-34,6 1 34,10 6-358,23-9-12,14-3 90,6-15 40,-4-8-243,-16-6-2300,-1-6 2783,-5-13 0,-7 10 0,-6-3 0</inkml:trace>
  <inkml:trace contextRef="#ctx0" brushRef="#br0" timeOffset="48145">13438 946 24391,'-15'29'164,"1"-1"0,-4 8 0,2 0-203,-5 17-308,2-2-185,9-17 11,9-23-677,1-7-791,0-7-1226,10-27 1821,5-20 1721,-2 12 1,0 0 447,-3 6 1,0 2 1140,6-23-18,-8 31-32,-2 7-1065,2 13-286,8 21-431,2 4 11,9 16-89,-1-8-6,4-3-213,2-3-2711,18-2-1585,-5-11 2291,-2-7-930,-11-22 3148,-13-26 0,-10 16 0,0-7 0</inkml:trace>
  <inkml:trace contextRef="#ctx0" brushRef="#br0" timeOffset="48312">13817 840 24648,'2'-33'314,"-6"34"-270,-2 24 1,1 10-45,-1-3 0,-1 0-129,0 3 1,0-2-886,-1 9-1574,1-4-694,4-7 3282,9-5 0,-4-13 0,6-4 0</inkml:trace>
  <inkml:trace contextRef="#ctx0" brushRef="#br0" timeOffset="48645">14068 906 24312,'-13'46'41,"0"-1"0,1 3 0,5-5-326,15-6 134,21-3 151,3-19 67,13-18 140,-10-10 185,-5-10 112,-4-9 717,-8-23-297,-12-2-800,-12 0-124,-13 15 0,-9 24-1126,-18 7-4475,-3 14 5601,2 16 0,18-6 0,18 5 0</inkml:trace>
  <inkml:trace contextRef="#ctx0" brushRef="#br0" timeOffset="48844">14503 1129 27370,'21'-33'-2458,"-4"7"0,-17 24 1,0 1-1</inkml:trace>
  <inkml:trace contextRef="#ctx0" brushRef="#br0" timeOffset="50346">15602 1081 26497,'-36'-41'137,"8"10"0,-1 1-115,8 9 1,0-1-459,-8-9 1,0-1 463,9 8 0,2-1 161,-4-8 0,3-1-172,7 6 0,2-1-90,-3-29-487,38 25-39,5 19 71,16 9-4,-14 5-145,-4 8 11,-11 3 347,-14 27 397,-18-14 0,-7 0-11,3 2 1,-4-1-230,-11 2 0,-4-2 280,9-7 0,-1-2 167,-10 6 1,1 0-40,7-4 1,1 0 4,2 0 1,3-1 174,0 0 40,29-10-254,40-9 1,14-6-238,-26 4 0,3 1-48,17-3 0,8 0 0,-6 0-11,-10 0 0,-3 1 64,-2 0 1,-2 1-278,6-3 49,-33 5 248,-5-3 0,-4 3 0,0-2 0</inkml:trace>
  <inkml:trace contextRef="#ctx0" brushRef="#br0" timeOffset="50580">16045 569 25007,'47'-6'-88,"1"-1"0,-2 2 0,-2 0-629,-10 4 1,-2 0-872,0 1 0,-1 0-2534,23-1 4122,-14 0 0,-19 0 0,-11 1 0</inkml:trace>
  <inkml:trace contextRef="#ctx0" brushRef="#br0" timeOffset="50766">16219 537 24435,'-5'37'297,"1"0"0,0-2 0,0-2-247,-2 23-1405,2 3 1355,2-13 0,0-1 0,-1 0 0,3 2 0</inkml:trace>
  <inkml:trace contextRef="#ctx0" brushRef="#br0" timeOffset="51980">16630 778 25601,'-35'-6'0,"1"8"0,8 23-34,3 2-325,4 0 90,7-1-324,7 1 296,23-11 303,14-6 33,8-16 56,0-6 90,-18-2 375,-4-1-510,-7 6-285,-2 3 101,-3 12-219,3 3-168,6 6-1507,23 2 1289,15-8 954,-20-13 1,1-5 574,20-12 106,-28-10 0,-5-5-224,0-15-445,-9 15 0,-3-2 227,-1-4 0,-1 0 61,-2 5 0,-1 1-532,0 1 1,0 5-119,-3 0 135,-6 43 0,-3 17 0,-6 17 0,2 8-76,3-14 1,2 1-62,2-4 0,0 0 95,1 1 0,0-2 249,4 6 95,7-24-167,5-21-35,7-7 147,20-16-107,9-2-140,2 2-6,1 10-78,-17 11-218,13 14-521,-8 19-62,-4 18 565,-36 9 320,-35-10 39,-7-19 56,-9-16 231,23-9 379,10-8-587,20-15-146,16-4-73,22-15 17,-14 20 0,2 0-516,3-3 1,1 0 417,2-3 0,1-2 90,-3 1 0,2-4 1,-2 1 77,-3 1 1,-1-1 0,-1 0 248,2-2 1,-1-1-1,-4 3-213,-1-1 1,-7 5-34,-15 4 16,-33 55 20,11-4 1,0 4 2,-4 13 0,3 2 242,6-8 1,4 0-268,4-4 0,5-3 41,11 4 132,8-8-171,12-8 107,30-10-36,-25-12 0,0-4-12,8-8 0,0-5 6,-3-6 0,-5-4 48,-7 2 0,-4 0 268,9-22 215,-21 25-741,-6 8 0,-25 14 106,-7 24 34,-5 2 0,10 14 0,17-12-341,29 5-2045,30-11 2386,-12-15 0,8-4 0,-5-1 0,-7 2 0,-2-2 0,15-6 0,-1 0 0</inkml:trace>
  <inkml:trace contextRef="#ctx0" brushRef="#br0" timeOffset="52230">18644 519 28602,'-8'39'-19,"0"0"1,1-3-1,2 1-477,4 4 1,2 1-1071,-3-8 1,0-2-15,1 0 1,-3-3-2308,-8 0 3887,-10-31 0,10 0 0,-4-7 0</inkml:trace>
  <inkml:trace contextRef="#ctx0" brushRef="#br0" timeOffset="52397">18405 573 28042,'41'-18'103,"-1"-1"1,1 0 0,9-6 0,-1 7-449,-1 13 1,-1 5-491,-13-1 1,0 2-3093,9 6 1,0 3 3926,-9 4 0,-3 1 0,23 8 0,-29 2 0</inkml:trace>
  <inkml:trace contextRef="#ctx0" brushRef="#br0" timeOffset="52580">19059 722 23696,'-8'40'549,"1"1"0,0-5 0,1-2-426,4 15-3490,12-13 3367,17-2 0,-10-19 0,7-13 0</inkml:trace>
  <inkml:trace contextRef="#ctx0" brushRef="#br0" timeOffset="52730">19231 399 17977,'37'13'0,"-8"-2"0</inkml:trace>
  <inkml:trace contextRef="#ctx0" brushRef="#br0" timeOffset="52947">19498 479 26995,'-4'50'-232,"0"-1"1,1-2 0,0-4-1047,2 9-1486,0-18 1,1-1 2763,0 20 0,0-10 0,0-22 0</inkml:trace>
  <inkml:trace contextRef="#ctx0" brushRef="#br0" timeOffset="53114">19345 682 26099,'51'-11'-821,"0"0"1,0 0 0,-4-3 0,0 1-1,-5 0 1,-5 4 0,-4-1 0,13-11-1</inkml:trace>
  <inkml:trace contextRef="#ctx0" brushRef="#br0" timeOffset="53546">19843 337 26234,'-25'24'186,"0"1"1,-3 13 0,5 5-182,13 3 1,4 0-568,-3 1 1,2-1 544,6-4 0,5-3-61,11 6 255,5-23 0,6-3-149,3-6 0,4-4 22,8-3 1,1-6 2,-7-5 1,-3-6 18,-3-3 1,-4-4 151,3-18 295,-8-2-323,-8 1-39,-7-2-202,-26 15-56,-16 7 39,-6 23 575,-1 12-557,22 11 150,10 18 56,43 0-142,0-20 0,6-4-46,4-4 1,2-6-468,7-3 1,-1-3 153,-14-5 0,-2-1-1201,5 0 0,-3-1-2426,2-1 3966,-7-2 0,-30 2 0,-6-2 0</inkml:trace>
  <inkml:trace contextRef="#ctx0" brushRef="#br0" timeOffset="55433">12084 1931 24508,'3'-24'151,"-2"0"-156,-1-10-51,-14-5 56,1 2-45,-16 11 11,1 19 1,-2 13-1,-3 11 25,11 6 1,1 7 5,2 6 1,3 4 4,-1 8 1,5 1 95,8-5 0,5-2 278,13 10 61,13-26-84,3-21 263,14-28 73,-4-13-387,-3-10-78,-14-3-78,-14 19-62,-4 4-12,-1 7-122,-3 5-185,0 8 117,-1 9 90,0 21 28,1 2 0,4 13 0,4-10 6,20 6-124,14-14 118,2-2 11,4-18 45,-17-12 12,-3-8-7,-4-9 34,-3-26-106,-10-3-34,-7 26 1,-3 1-74,-8-9-11,-3 21 12,-3 16 66,1 5-33,3 6-173,3 15-399,25 5 360,2 1-74,22-3-84,-7-11 280,-1 1 90,-5-2-101,-5 10 135,-12 5 56,-4 1 27,-9-1-33,-1-9 62,0-3 11,0-3 44,7-5 1,6-5-23,33-8-92,-15-7 0,2-6 61,9-6 0,0-4-193,-7-1 0,-4-3 330,-2-3 1,-6-1 218,-1-16-93,-13 19 1,-3 1-132,-1-10-280,-19 11 0,-10 54 45,-2 11 16,13-6 1,3 2 22,4 16-513,12-16 1,9-3-2023,17-7 1,9-6 2534,14 2 0,1-6 0,-12-6 0,-3-4 0,-6-5 0,0 0 0</inkml:trace>
  <inkml:trace contextRef="#ctx0" brushRef="#br0" timeOffset="56466">13683 1901 23965,'7'-37'336,"1"-1"0,-19-17-286,-38 71-30,18 2 0,0 4-20,6 3 0,5 1-3,4 2 0,4-1-42,7 8-112,14-6-44,7-10 167,33-9 320,7-24 243,-23 1 1,-1-4 142,11-19-135,-18-4-44,-16 16-174,-6 3-638,-1 11 319,-2 23-151,1 19-62,8 6 112,7-2 34,13-18 11,9-9 56,4-5 17,-9-13 0,2-7 100,-1-5 1,-1-3-26,2-4 1,-4-4-258,-3-3 0,-5-2 232,-9 7 0,-3 0 25,0-12 1,-3-1-51,-1 8 0,-4 0-151,-5 0 0,-6 9 64,-22 26 39,-6 29-28,11 17 1,4 7-113,10-17 1,4 1-815,-4 14 1,4-1 645,9-15 0,3-4-290,12 25-77,8-29 0,4-4 625,20 2-29,-14-13 1,0-5 151,13-16 278,-20-5 0,-1-6 103,-4-7 0,-2-4-121,1-7 1,-2 0-202,-8 8 0,-3 2 1634,0-13-1911,-8 31 926,-5 21-864,-6 29-413,6-10 1,1 1 179,-3-1 0,2 0-278,6 20 349,28-28 251,-10-16 78,20-13 286,-10-29 157,-3-7 135,5-8-443,-13 17-213,-7 16-34,-8 15 23,4 24-919,9 16 356,0-9 0,3 0 350,5-3 0,2-3 224,23 7 324,-2-22 242,-19-19 711,3-27-826,-18 10 0,-3-3-233,0-11 1,-2-1-219,-3 9 0,-2 0-765,-2-2 1,-7 6-9067,-19 8 9302,5 2 1,-5 20-1,16 1 1</inkml:trace>
  <inkml:trace contextRef="#ctx0" brushRef="#br0" timeOffset="57567">15403 1628 23119,'-32'34'30,"0"0"0,3-3 0,6 1-24,12 23-18,14-11 12,6-6 40,14-21 172,6-16-4,1-11 329,0-6 774,4-25-219,-9-6-498,-5-3-594,-13 17-135,-6 17-5,-2 14 73,-9 27-364,0 17-9,3-10 1,2 1 288,7 21 100,12-14 51,12-29 123,4-6 129,3-11 448,12-22-112,-6-15-367,-19 15 1,-3-1-144,4-15-78,-14 15-224,-5 20-78,-2 12-163,0 20-173,4 9 419,6 1 197,8-6 22,6-19 56,3-4 190,2-9 477,13-19-35,-1-14-458,-18 12 0,-1-1-62,9-15-392,-15 16 44,-10 42 79,-11 24 1,-5 15-116,5-12 0,-1 5 1,0 2-1,0-2-458,0-1 0,-1-1 0,0 1 1,0 0 513,0 4 0,-1 3 0,1-3 1,1-5-9,-1 8 0,0-7-1,1-10 1,0-3 28,-4 20 62,-2-9 78,-1-2 549,-10-9-17,-5-27-392,1-22 11,5-29-70,16 15 1,4-4 60,8-22 1,10-4-236,2 15 1,4-1 0,4-1 159,-1 3 0,4-1 1,1 0-1,0 3 169,7-6 1,0 3-1,2 1-162,-1 4 1,2 1 0,-4 4 14,-1-1 1,-3 2 114,2-7 1,-4 0-66,-10 8 0,-5 2-212,0-22-78,-45 38-219,-13 43 186,3 6-18,16 19-112,19-12 246,17-12 0,6 0-302,3-2 0,2-1 294,4 0 0,1-2 760,-1-5 0,-2-2-757,1 0 28,-12-3 6,-7-2 129,-19 4 55,-16-5-3158,-13 0 3013,2-17 0,14 3 0,16-8 0</inkml:trace>
  <inkml:trace contextRef="#ctx0" brushRef="#br0" timeOffset="58349">17146 1771 27046,'-31'-18'-247,"-2"12"-122,-5 19-51,2 11-152,7 4 129,10-1 163,11-1 191,27-2 173,26-12 16,-12-15 1,2-6 294,1-8 1,-2-5-192,-8 0 0,-4-3-64,-6-2 0,-4 0 152,-3-6-192,-4 4-419,-3 19 45,2 35-432,22 29 540,-11-24 1,2 0-161,9 0 0,4-4 91,23-1 28,6-12 151,-3-12 168,-23-15 0,-3-9 179,-5-8 0,-3-5-157,0-3 1,-5-3-358,-4-6 1,-6 1 331,-3 12 1,-2 0 276,1-9 1,-2 2-113,0-18-94,-7 17-180,-9 73 5,-3 20-5,7-9 0,2 3-301,2-8 0,2-1 245,0 2 0,2-1-120,0-3-1,2 0-270,-1 25-75,2-13 1010,0-15-404,0-15-17,1-19-61,5-13 180,14-31 206,-1 20 0,3-1-188,8-8 0,3 2-177,-2 7 1,0 3-40,3 3 1,0 4-907,19-2-564,-24 12 1,0 1-6501,24-3 7982,-2 4 0,-25 4 0,-9 1 0</inkml:trace>
  <inkml:trace contextRef="#ctx0" brushRef="#br0" timeOffset="58599">18606 1436 27510,'6'44'45,"-2"8"-264,-6-19 1,-1 2-944,2 1 1,-1 0-315,0-1 0,3 1 1476,13 13 0,2-2 0,-9-4 0,8-16 0,0 1 0</inkml:trace>
  <inkml:trace contextRef="#ctx0" brushRef="#br0" timeOffset="59133">18906 1394 26631,'-16'44'-36,"-1"0"1,1-1-1,-1 1 1,-2 10 0,1 0-1,6-6-68,7-2 1,5-5-20,2-8 0,3-4 123,8-6 61,7-11 7,3-12 128,18-33-110,-17 5 1,-1-3 148,7-12 1,-2 0-158,-7 7 0,-1 3 179,9-17-257,-21 35-229,-2 13 240,-3 27-157,9 18-257,3 6 193,4-17 0,4-3 210,11-4 11,15 0 364,0-27 623,-3-30-881,-19 5 1,-4-3-93,-6 0 1,-3-1 24,-2-3 0,-3 3 46,-4-6-24,-1 6-240,-20 18 168,-4 30 0,-2 10 0,6 22-61,18-9-443,14-1-532,12-3-1731,5-18 0,4-5 2767,-3-5 0,0-3 0,25 5 0,-24-12 0</inkml:trace>
  <inkml:trace contextRef="#ctx0" brushRef="#br0" timeOffset="59302">18475 1482 26161,'55'0'-46,"-1"0"0,-10-2 0,5-1 0,-1 0 0,-8 0 0,-6 2 0,-3-1 0,26-3 1,0 0-1</inkml:trace>
  <inkml:trace contextRef="#ctx0" brushRef="#br0" timeOffset="59734">17170 2326 27662,'-9'44'115,"0"-1"1,1 0 0,0-1-80,3-6 1,0-1-422,1 0 1,2 0 191,5-1 0,3-1-289,3-2 1,4-1-783,2-3 1,8-3 1263,12-8 0,9-4 0,-6-2 0,9 11 0,-2-16 0,1 1 0</inkml:trace>
  <inkml:trace contextRef="#ctx0" brushRef="#br0" timeOffset="60333">16947 2623 25348,'44'4'-66,"1"1"0,-1-1 0,-1 0 0,-1-1 0,-1 0-213,1-2 1,0-1 0,-2 0 214,13-2 0,-1-1 769,1 1 1,-5-2 0,2-3-314,-35 2-291,-15 4-96,-11 5 1,-4 13 0,-3 12 38,4 0-4,10 0 4,12-13-10,14-4-34,3-5 17,9-6-6,-10-9-11,-2-7-179,5-29 89,-9 4 34,-7 11 0,-2-1 56,-1-15 0,-5-15 364,-2 14-61,5 0-298,4 24-5,8 9 6,4 8 33,13 1 280,-4 9 28,1 22-95,-15 6-143,-11 6 1,-4 6-32,0 3 1,-1 4-279,0-5 1,0 2 0,0 2 201,1 4 0,0 0 0,1 1-741,-1 1 0,1-1 0,0-2 522,-1-11 1,0-2 0,-1-2-216,1 10 1,0-5-796,-2-2-3382,-2-18 4609,-3-33 0,2 7 0,-1-19 0</inkml:trace>
  <inkml:trace contextRef="#ctx0" brushRef="#br0" timeOffset="60616">17940 2581 24525,'28'-35'554,"-1"1"1,0 3 0,2 5-536,4 15 1,2 6-48,-1 1 0,0 5-65,0 10 1,-2 5 3,6 14 83,-39 1 0,-13 3-11,-9-8 1,-4-1 2,-2 0 0,-2-2 14,-4-4 0,0-4-1143,-18 4-459,23-11-2739,12-4-722,33-13 5063,18-6 0,-11 4 0,-1 1 0</inkml:trace>
  <inkml:trace contextRef="#ctx0" brushRef="#br0" timeOffset="61249">18790 2493 27118,'-38'4'17,"1"1"0,2 1 0,4 3-17,3 22 0,6 2-303,9 0-649,12 9 476,15-14 112,11 1 173,10-20 163,1-6 28,-3-8 96,2-24-91,-17-22 0,-10 12 1,-3-4 64,-8-3 0,-2 1-66,1 9 0,0 1 181,-1 4 1,1 3 228,1-1 191,14-1-280,16 11-269,19 4-56,-3 11 5,-1 15-5,-19 8 233,-4 17-233,-7 11 3,-7-5 0,-2 7-350,-2 6 0,-2 5 337,-3-7 1,-1 2 0,-1-1-426,1-8 1,1-1 0,-2-1 434,-2 1 0,-2-1 0,1-2-6,0 3 1,0-1-167,-1 13 0,2 0-2,2-8 1,3-1-40,9 1 0,4-5-84,13 3 90,25-29 62,-5-24 60,-9-8 1,-1-7 67,0-9 0,-4-7 95,-7 1 1,-1-4 0,-4 0-724,3-14 1,-6 0 719,-6-6 1,-6 3-76,-6 16 0,-3 2 18,1 1 0,-3 2-444,-3 5 0,-2-1 589,-1-7 1,1 3 0,-2 3 0,2-9-1</inkml:trace>
  <inkml:trace contextRef="#ctx0" brushRef="#br0" timeOffset="62016">19724 2332 28671,'-13'44'0,"-1"1"0,1-1 0,1 0 0,4-3 0,0-1-613,2 0 0,0 1 271,1-1 0,1-1-72,1-4 0,2 0-342,4 24-267,27-9 143,18-33 802,11-20-75,-28-12 0,-2-8 234,-8-2 1,-2-5 368,7-19 1,-2-6 51,-8 15 1,-2-1-1,0-2 15,1-6 0,0-2 1,-2 2-162,1-6 0,-4 4-356,-3 13 0,-4 7 0,-2 13 0,-17 42-29,4 9 1,0 5 11,-3 2 0,1 2-109,0 10 0,3 2-255,5-3 1,3-3 298,1-13 0,2-2 29,2 5 0,4-3 53,9-6 202,20-13 653,9-29-704,-15-3 1,-1-3-99,-3-2 0,-3-1 36,0-2 1,-2 1 67,4-4-73,-6 8 242,-7 10-415,-6 9 89,-2 27-73,6 12-62,0 5 46,11-5 10,-3-20 79,3-9 56,0-4 6,5-14-62,-1-18-6,-1-4 18,-7-13-7,-7 8-5,-5 3-45,-2 4-123,-1 8 51,-8 16 117,1 28-95,2 22-516,14 4-946,9-18 0,8-6-1684,5-10 1,4-7 3240,4-1 0,-1-4 0,13-2 0,-23-13 0</inkml:trace>
  <inkml:trace contextRef="#ctx0" brushRef="#br0" timeOffset="62201">19466 2474 27527,'55'0'-824,"0"-1"1,1 0 0,-1 1 0,1-2 0,-4-1-1,1 0 824,7-2 0,-1-2 0,-9 1 0,9-4 0,-20-4 0</inkml:trace>
  <inkml:trace contextRef="#ctx0" brushRef="#br0" timeOffset="62786">15993 4275 26402,'44'-34'296,"0"-1"1,0 0 0,-4-2-196,-9 2 0,-2-3-2232,3-8 1,-1-5 2150,-8 11 1,0-2 0,-1-3 4,-3-1 0,1-3 0,-1 0 1,-2 1-30,-1-3 0,-1 1 0,-1 1 4,1-1 0,-1 1 0,-4 6 444,-6 7 0,-5 9-629,-8 11 67,-21 29 81,7 15 1,1 12 34,4-4 0,0 4 1,2 3 13,1 9 0,3 3 1,1-1-15,2-8 0,3-1 0,1-2 2,2 17 0,4-5 534,2-21 0,5-2-618,6 3 0,5-2-1006,5-9 1,6-7 1089,23-11 0,2-8 0,-1 3 0,-19-17 0,0 1 0</inkml:trace>
  <inkml:trace contextRef="#ctx0" brushRef="#br0" timeOffset="63920">17053 3842 26435,'-14'-35'316,"1"0"1,-15-18-317,-12 57-67,7 17-242,7-4 0,2 2 309,-12 29 101,16-12 0,2 2-258,7-5 0,3 0 146,1 2 1,7-4 44,28 3 56,4-28 27,10-21 46,-13-9 27,-3-8 252,-4-2-290,2-9-309,-11 17-45,-1 1 118,-8 26-235,1 14-1406,12 23-779,21 2 1941,-8-19 0,3-6 613,4-14 1,1-7 226,-6-4 0,-2-6-9,-3-9 0,-5-5 43,-7 3 0,-4-2 86,6-19 1,-1-2-194,-4 10 1,-1 1-316,3-14 1,-1 1 396,-5 17 0,-1 4 336,2-21-561,-4 18-61,-5 17 0,-8 23 6,-6 18 321,-10 18-330,6 1 1,1 4-21,5 0 1,1 2-1,-1 6 1,3-3 22,8-15 0,4-5 67,11 4 624,9-29-473,5-11 68,2-8 184,19-20-386,-23 15 0,1 0-104,5 0 1,1 3-37,16-3 6,-10 26-17,-17 9-314,-3 32-230,-14 8 485,-17-23 0,-5-1 109,0-9 1,-3-3-221,-12-5 0,-2-6 237,-17-4 11,-7-11-773,30-17-2829,48-17 1003,20 6 1,10-1 751,-10 9 1,3-1-1,0 0 493,7-3 1,0-1 0,-1-1 1099,-8 3 0,-2-2 1,0-1 1775,1-3 1,0-2-1,-5 0 1365,0-6 1,-5-1-611,-1-3 0,-9 2-1000,-17-1 686,-30 14-994,-18 56-779,12 4 1,2 8-157,10-3 0,3 5 0,3 2-373,2 5 0,4 2 0,3-1 328,6 10 0,6-2-28,8-5 0,6-6 764,3-18 1,4-6-768,16 0 0,5-6 101,-1-6 0,2-8 53,7-12 1,-1-6-204,-15 0 1,-5-5 146,-7-9 0,-6-3 45,-1-14 62,-10-10-247,-23 24 1169,-21 14-1127,8 33 1,0 9 30,3-1 0,3 3 0,3 9 0,6 2-51,12 17-1001,15-17 0,10-3-1612,5-5 1,7-8 2663,16-12 0,1-6 0,-20 5 0,-3-6 0,-5-16 0,0 0 0</inkml:trace>
  <inkml:trace contextRef="#ctx0" brushRef="#br0" timeOffset="64133">16336 3142 26586,'53'-3'-308,"1"-1"0,0 0 1,-1 1-1,1 0 0,4 0 1,0 1-1,-4-1 0,-6 2 1,-4 1-1,-5 0 0,0 0 1,10 0-1,0 0 0,1 0 1</inkml:trace>
  <inkml:trace contextRef="#ctx0" brushRef="#br0" timeOffset="64284">19153 3750 21539,'0'0'0</inkml:trace>
  <inkml:trace contextRef="#ctx0" brushRef="#br0" timeOffset="64617">16692 4452 26978,'49'-5'99,"-1"0"0,1 0 0,-1 1 1,4-1-1,-1 1 0,2 0 1,-2 2-89,1 1 0,0 3 0,-1 0 1,1 0-1166,3-1 0,-1 1 0,1-1 0,-1 1 1067,-1 0 0,-1 1 0,0-1 0,-2 1-60,-4-1 0,0 0 0,-2-1 0,1 1-136,13-1 1,-1 1-1,-4-1-1011,2 1 1,-5-2 18,-1-4 0,-21-2 1275,-71-2 0,-17-1 0,26-4 0,-7 8 0,-1 0 0,0 1 0</inkml:trace>
  <inkml:trace contextRef="#ctx0" brushRef="#br0" timeOffset="64818">16753 4574 26913,'55'0'-26,"1"0"1,0 1-1,0-1 1,0 0-1,-1 0 1,1 1-1,6-1 1,-3 1 0,-1 0-1,1 0 1,2 0-421,-9 0 0,2-1 1,2 1-1,-1 0 0,0 0 1,-4 0-1,-3 0-2012,8 0 0,-4 1 1,-3-1-1,1-1 2455,-2-3 1,1 0 0,-3-1-1,-5 1 1,3 2 0,-10-3 0,-11-12-1</inkml:trace>
  <inkml:trace contextRef="#ctx0" brushRef="#br0" timeOffset="65302">16402 3507 27712,'30'-7'-376,"0"0"1,1 0 0,3 0-1067,9 1 0,4 0 1192,14-2 0,-3 1 0,-23 4 0,-2-1 0,2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3:09.10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289 4845 26603,'9'49'89,"-5"-18"1,0 2-50,2 25 38,1-12 180,6-14 290,39-46-496,-11-7 1,8-9-1,4-4-896,-8 6 1,4-4-1,1-1 1,1-1-1,-2 1 844,0 0 0,-1-1 0,0 0 0,0 0 0,0-1 1,1-1 0,1-1 0,0 0 1,-3 2-1,-4 3 156,3-3 1,-4 3 0,-2 1-143,-2 4 0,-2 0 0,-1 2 140,6-7 1,-2 1 49,-3 3 0,-4 3-205,3-7-578,-18 17 1963,-16 16-5783,-5 19 4398,-14 25 0,9-17 0,-8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3:29.98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5814 5488 26334,'50'-14'216,"-14"7"0,8 3-296,5 4 0,10 1 0,3 2 0,-3-1-1364,-8-1 0,-3-1 1,2 1-1,2 0 1312,3 0 1,5 0 0,1 0 0,-3 1 0,-4-2-50,7 1 0,-5-1 0,0 0 428,-2 0 0,0 0 0,-6 0-222,0 0 1,-5 0 1127,-3 0 0,-7 0-626,-12 0-331,-13 0-146,-11-1 2883,-1 1-3538,-1-1-1286,1 1 1891,4 7 0,1-6 0,-1 5 0</inkml:trace>
  <inkml:trace contextRef="#ctx0" brushRef="#br0" timeOffset="1448">12798 7534 25264,'47'-6'125,"0"0"1,0 1 0,6-1-1,0 0 1,1 0-82,-1 0 1,0 0 0,4 1-1140,-8 0 0,5 0 0,1 0 0,-1 0 0,-4 0 1106,-3 1 0,-3 0 0,-1 0 1,2 0-1,9-1 0,3 0 0,-2 0 0,-8 1 696,-2 1 1,-5-1-588,-2 1 1,-3-1 1561,15-1-1245,-14 2-538,-17 0-1002,-16 3 1258,-8 2-155,-15 9 0,10-6 0,-9 5 0</inkml:trace>
  <inkml:trace contextRef="#ctx0" brushRef="#br0" timeOffset="2530">7127 8422 26054,'33'-1'248,"-1"0"1,9 0-1,7 0-229,-1 1 1,7-1 0,2 1 0,-3 0-1811,4 0 1,-3-1-1,4 1 1757,-1 0 1,4 0-1,-1 0 1,-7 0-208,7 0 0,-7 0 469,-5 0 0,-5 0-726,6 0-550,-42-3 135,-45 3 445,-8-2 1,-8 1-91,-2 1 1,-4 1 450,10 1 1,-3 2 0,3-1 646,-10 1 1,4 1-54,0 2 1,5 0 3443,-5 3-3248,34-3-223,11-3 49,35 1-324,32-3-710,-7-1 1,11 0 524,-12 0 0,8-1 0,3 0 0,-2 0 0,-7 0 0,-7 0 0,-5 0 0,3 0 0,10 0 0,1 0 0,-1 0 0,0 0 0</inkml:trace>
  <inkml:trace contextRef="#ctx0" brushRef="#br0" timeOffset="3066">10845 8422 26698,'57'-5'231,"-1"0"0,-10 2 0,1 1 0,2 0-207,7 1 1,2 1-1,2 0-776,-11 0 0,1 0 0,3 0 1,1 0 759,2 0 1,3 0 0,2 0 0,0 0 0,-2 0 1,-3 0 0,0 0 0,-1 0 1,0 0-1,0 0-8,2 0 0,1-1 0,-1 0 1,-2 0-1,-3 0-58,-2 0 0,-2 0 1,-4-1-1,-4 0 89,9-1 1,-10-2 677,1-5-874,-28 3-2357,-32 0 2520,-18 5 0,-13 4 0,6-1 0,-13-3 0,16 4 0,-1-1 0,1 1 0</inkml:trace>
  <inkml:trace contextRef="#ctx0" brushRef="#br0" timeOffset="3381">11134 8514 25175,'52'2'170,"-1"-1"1,1 0 0,0 0 0,0 1 0,-3-1 0,2 0 0,0 0-1,0 0 1,0 0 0,0 0-1227,8 1 0,-1-1 0,1 0 1,-1 1-1,0-1 1062,-1 0 1,2 0 0,-2 0 0,-2 0 0,-5-1-7,3 1 0,-4-1 0,-1-1 445,2 1 1,-1-1 0,-4-1-273,2-1 1,-2-1 905,-4-1 1,-5-1-1080,-9-3 0,-15 2 0,-11 5-794,-1 1 1,0 1-1</inkml:trace>
  <inkml:trace contextRef="#ctx0" brushRef="#br0" timeOffset="3530">12951 8603 19098,'0'0'0</inkml:trace>
  <inkml:trace contextRef="#ctx0" brushRef="#br0" timeOffset="4930">16484 5974 22789,'-18'-24'918,"8"5"-688,21 16-96,13-2-56,12 0 1,4 1-76,-5 0 0,2 0-552,20-1 1,1 0 573,-11 2 0,-2-1 42,-1 2 1,-1-1-24,-2 1 1,0-1 312,-1 1 1,-1-1 931,9-5-864,-8-2-279,-37 1-79,-10 0-61,-4 6 908,-2 1-909,1 2 63,-6 23 161,1 21-42,9 0 1,1 4-98,1 0 0,2 3-587,2-10 1,1 3-1,1 0 564,1-2 0,1 0 1,1 5-21,0 7 1,0 5-1,1 3 1,0-1-16,-1-10 1,0 0-1,0 1 1,0 0 0,0 2-26,0 0 0,1 1 1,-1 2-1,1-1 1,-1-1-1,0-3-517,0 11 1,0-3 0,0-1-1,0-2 510,-1-4 0,1-1 0,-1-2 0,0-4 17,1 15 0,0-5-203,-1-5 0,0-2 194,-1-10 1,1 0-54,-2 2 0,1 0 3,-1-3 0,1 0 8,-1 2 1,-1-2 0,-3 19 1202,0-23-1202,-3-20 2312,-7-3-2284,-15-1-1,-28 1 6,27-7 0,-1-1 6,-9 1 1,0-1-5,4-1 1,-1-1 19,-2 0 1,-2 1-20,-1-1 0,-3 1 2,-13-1 1,-2 1-4,9 0 1,2 0-171,0-1 0,4 0-1148,0 1-1820,40-2 3136,44-6 0,-20 5 0,18-4 0</inkml:trace>
  <inkml:trace contextRef="#ctx0" brushRef="#br0" timeOffset="5080">17278 8366 19059,'0'0'0</inkml:trace>
  <inkml:trace contextRef="#ctx0" brushRef="#br0" timeOffset="8157">17597 7161 23735,'21'-34'663,"0"0"0,-1 4 0,2 11-428,19 31-156,-11 11-79,-9 22 5,-12 2 12,-7-14 0,0 2-17,0 24 33,-1-2 147,6-28-130,0-21-50,10-19 6,4-8-1,-1-5 1,1-4 13,2-2 1,1 0-3,2-4 0,-1 2 16,8-12-33,-16 24 51,-13 25-18,-2 10-5,0 11-33,3 27-516,0-3-387,5 4 617,0-24 196,4-17 55,3-12 7,5-9 27,5-5 3,-3-7 1,0-4 2,2-2 0,-1 0 61,0-1 1,0 1 190,14-16 61,-21 28-10,-5 7-17,-4 8-62,0 22-179,2 10-34,6 10-11,-1-12 6,3-14 44,-3-13-50,1-3-6,2-4 1,7-16-1,1-13 6,-4-4 34,-4 0-23,-12 19-11,-3 7-45,-2 6 51,0 12-1,6 16-5,9 9-229,10 1 94,2-14 74,11-18 89,-7-28-23,-1-2 35,-4-18 32,-16 17 1,-1 1 146,6-14 16,1-10 118,-10 27-34,-3 10-218,-3 29-96,-1 35 1,1 7-386,1-20 1,2 0 328,9 11-117,10-6-78,8-10-40,-3-19 1,4-4 147,3-7 1,2-8 120,10-11 1,-1-7-372,-10 0 1,-3-5 387,-2-10 0,-5-4 16,-9 5 1,-2-3 3,-4 2 1,-1-3 0,-2-1-101,-1-1 1,-1 0 0,-2-2 189,1-4 0,-1-2 1,-3 3 6,-2-4 1,-4 6-43,0 11 1,-2 8 585,-8 10-655,1 11 0,1 24-1,3 13 1,3 11-6,0 4 0,1 7 0,0 1-291,2-4 0,-1 1 1,1 2-1,1-3 250,-2 11 0,1-2 0,1-3-64,1-7 1,1-2 0,2-7 233,8 17-532,3-26 0,7-2 150,6-8 1,4-6 227,11-5 0,1-9 75,-3-11 0,-2-10-752,4-15 1,-4-8 819,-15 11 0,-3-3 0,-1-1-5,3-4 1,-2-2 0,0 0 363,-1-1 0,-1-1 0,0 0-274,-2-2 1,0-2-1,-2 4 281,0-3 1,-3 2-188,-1 5 0,-4 6-292,-8 11 1,-6 34 16,-6 22-22,1 12 0,1 9-13,4-14 0,2 2 0,1 2 144,-2 8 1,2 3 0,1-2-258,1 9 0,3-4 16,4-9 1,4-8 539,9-2-430,7-19 11,3-10 45,17-40-40,-20 11 1,0-1 143,2-7 0,-1 0-93,7-10 1314,-15 22-1313,-14 29-35,1 29-630,1-10 1,3 2-2482,6 4 1,5-1 3077,2-8 0,2-5 0,10 2 0,-7-22 0</inkml:trace>
  <inkml:trace contextRef="#ctx0" brushRef="#br0" timeOffset="8324">19817 6668 26127,'45'-12'-1119,"0"0"1,8-2 0,-1 2-1408,-9 4 0,-1 1 2098,7-3 0,-3-1 0,1 1 0,-12 1 0</inkml:trace>
  <inkml:trace contextRef="#ctx0" brushRef="#br0" timeOffset="8543">20430 6379 28283,'-2'49'77,"-1"-1"1,0 1-1,1 3 1,0 0 0,0 0-78,2-6 0,0-1 0,0 0-1020,0 3 1,1 0 0,-1-1 1019,1-3 0,-1-1 0,1-1 0,0 8 0,-1-2 90,1-11 0,0-2-455,-1 19-713,1-21 0,-4-2 1078,-18 5 0,14 3 0,-13-33 0</inkml:trace>
  <inkml:trace contextRef="#ctx0" brushRef="#br0" timeOffset="9257">20354 7101 24116,'-20'-28'863,"-2"15"-550,-3 34-21,-3 14-68,9-3 0,2 3-112,4 3 0,3 1-112,-3 0 0,4-1-98,9-4 0,6-4-456,13 3-29,7-19 0,6-6-291,4-3 1,3-7 245,9-9 1,-1-6 222,-8 1 0,-5-5 349,-3-7 0,-5-3 56,3-22 325,-7-1 555,-6-1 293,-10 22 0,-2 1 995,1-15-1160,-3 7-846,-2 24-27,0 15 122,0 12 598,3 28-796,0-10 1,1 4-67,2 9 1,1 0-36,-2-6 0,2-3-355,10 22-533,-3-31-649,4-10-1608,4-12 3187,9-32 0,-13 19 0,1-19 0</inkml:trace>
  <inkml:trace contextRef="#ctx0" brushRef="#br0" timeOffset="9389">20839 6698 14628,'0'0'0</inkml:trace>
  <inkml:trace contextRef="#ctx0" brushRef="#br0" timeOffset="11056">21016 7069 27746,'7'37'-432,"1"1"1,4 18 131,-11-24 1,-1-1-362,2 11 768,7-20 156,4-10 129,10-26 95,2-14-56,4-14-156,1-5 75,-10 13 0,0-1-154,-5 7 1,0 2-197,11-21 0,-15 57 0,-10 18 0,-1 30-125,0-11-451,0 7 240,8-20 330,13-10 6,5-32 0,12-18 34,-6-10 69,-11 10 1,0-1 232,15-13-252,-1 5-34,-14 27-5,-10 23-39,-1 10-6,3 10-34,5 2-151,0-13 0,3-1-196,3-5 1,3-2 102,5 0 1,0-3 227,20-10 16,-13-17-33,-18-12-14,-11-2 0,-3-5-12,-1-3 1,-3-2 53,-6-5 0,-4 0 41,1 12 1,-4 4 3,-20-4 78,4 39-51,2 15 12,3 18-82,13-4 1,4 3-110,7-3 1,5-1 22,8 1 0,4-3 123,23 5 11,10-30 342,-17-20 120,-11-5 0,0-5-157,0-6 1,0-3-146,5-7 0,0 1-124,-7 7 1,-2 4-15,17-11-33,-17 27-5,4 20-264,-6 29-151,-11-10 0,-1 3 291,-2-1 0,-4 0-39,-10 25 124,-5-26 44,-9-9-40,-1-5-548,-2-8-2151,16-14-492,38-27 1880,13-7 614,-3 9 1,2 0 736,-8 4 0,1 1 1061,12-8 1,-1 2 296,-14 9 0,-1 1-496,5-3 1,-3 3 1165,-6 5-1686,-12 7-29,-6 18-229,-7 11-84,0 19-67,-2 6-297,1 7 22,-1-3 40,1-5 22,6-10 1037,22-11-757,1-12 78,19-14 96,-7-12 142,-11-7 1,0-5 47,0-3 0,-1-1-112,2-5 0,-3 1-152,-7 9 1,-5 3-140,1-2 39,-13 27 0,-7 13-168,-2 28-683,1 8 11,8 8 621,5-20 219,7-20 62,-4-15-23,-2-9 28,-4-8-22,-2-9-39,-2-10 33,-3-20-33,-2 9 178,-1-11 18,-1 21 162,3 5 6,1 5 38,12 3-88,15 8-214,20 7-103,-17 14 0,0 4-3,17 12 0,-9 19-219,-18-5-150,-8 3-147,-4-4-195,-4 8 515,-6-17 364,0-4 28,-1-28 140,2-14-50,12-15-60,6 3 1,6-1-76,9-3 1,3 2-68,1-1 0,2 2-166,1 5 0,0 5 228,15 6-141,-7 7 1,-8 9 27,-9 11-27,-8 11-236,-8 32-761,-8-25 0,-2 2-1776,0 2 0,-3 0-941,-7 11 3792,-4-24 0,3-18 1,0-4-1</inkml:trace>
  <inkml:trace contextRef="#ctx0" brushRef="#br0" timeOffset="11192">22794 6523 24015,'50'7'-1071,"-1"0"0,-14-4 0,-6 0 0,-1 7 0</inkml:trace>
  <inkml:trace contextRef="#ctx0" brushRef="#br0" timeOffset="11860">23881 6738 24710,'-35'26'63,"-1"0"1,-1 9-1,8 0-63,11 10-33,2 12 33,30-15-6,7-18-72,20-2 78,1-18 0,1-8 257,10-23 12,-20 0 165,-11-2 1,-4-3 153,-5-9-555,-3 5-66,-8 32 38,-2 18-5,0 16 0,1-2-5,7 0 5,6-3 112,27-8 123,13-18-56,-20-12 0,0-5-123,-6 1 0,-3-4-198,-2-9 0,-4-2 192,4-22-45,-10 7 1,-2-5-34,-4 12 0,-2-1 0,0-2-359,0-6 0,0-2 0,-3 3 370,-2-10 0,-3 6-14,0 13 1,-5 9-43,-12 14 129,-11 65-20,18 2 1,5 9-523,1-8 1,2 3-1,2 0 497,4-5 1,2 0-1,2-3 0,3-4 0,1-1 1,3-5-318,7-2 1,3-4 321,2 0 1,1-3 286,2-2 0,1-3-306,-1-5 0,1-4-204,24 3-1507,8-15 1714,-27-34 0,-2 18 0,-28-18 0</inkml:trace>
  <inkml:trace contextRef="#ctx0" brushRef="#br0" timeOffset="13242">18214 8623 23069,'-5'33'3265,"0"-6"-2828,5-27-252,0-6-101,6-7-73,2-11 40,8-11-46,3-10 17,-2 1 1,0-4-6,-3 9 0,-1 0-453,5-17 0,-1 1 436,-6 14 0,-1 1 2,0-6 1,-1 1 3,-4 13 0,-1 3-40,-2-14 79,-17 73 33,3 9 1,1 6-32,-1 3 1,1 2-433,-1 7 1,3-2 417,5-14 1,2 0-28,0 11 0,4 0 343,10-5 1,7-3-1089,6-2 0,5-5-267,1-10 1,3-11-1264,3-19 1,-1-11-3675,11-19 5821,-26 2 1,-5-1 0,4-1 0,-10 3 0</inkml:trace>
  <inkml:trace contextRef="#ctx0" brushRef="#br0" timeOffset="13414">18158 8280 25051,'41'3'-233,"0"1"1,0 0 0,19 1 0,-1-1-1132,-6-4 0,-2 0-843,-4-2 1,2 0 2206,2 1 0,4-1 0,-7 0 0,-15-1 0,-2 1 0,19 0 0,0 0 0</inkml:trace>
  <inkml:trace contextRef="#ctx0" brushRef="#br0" timeOffset="14158">19063 8290 26732,'-47'8'1355,"0"6"-1184,18 5 0,1 6-121,2 4 1,2 3-51,-1 8 0,5 1 0,5-9 0,5-1-68,12 18 63,10-29-6,24-10 11,9-23 0,-17-1 0,-2-3 5,14-19-5,-12-3 0,-16 20 0,-4 8 0,-2 5-17,2 18-44,8 18-813,16 11 468,-8-21 0,1-3 205,20 4 150,3-29 51,-18-14 0,-3-15 219,-6-9 2,-9 6 0,-1-4-81,-1-7 0,-1-2-461,0 1 0,-1 0 508,-1 1 1,-2 4 165,1-5-51,-4 18-256,-8 42-46,-14 45-6,6-7 0,1 3-67,0-3 0,1-1-64,3-3 0,2-4-266,3 3 184,3-14 124,9-13 956,19-12-861,20-24 33,5 4-104,-23 2 1,0 2 232,13-1-22,15 7-61,-8 17-29,-3 25-50,-32-7 0,-6 4 0,-10 29 0,-4-30 0,-3-2 6,-19 9-6,-5-8 5,-2-5 232,-10-11-825,14-15-1950,10-36-470,30-9 1126,10 1 1,7-4-2299,2 7 0,2 0 4180,-4 8 0,0-2 0,-2 4 0,-2 4 0,-3 2 0,13-15 0</inkml:trace>
  <inkml:trace contextRef="#ctx0" brushRef="#br0" timeOffset="14775">20045 7909 27079,'-28'41'299,"-1"-1"1,1 1 0,-6 7 0,7 0-300,10 3 0,7-1-17,4-16 0,6-1-67,7 7 0,9-3-76,6-8 1,5-5 66,12 0 1,4-8 69,-5-11 1,-1-8-252,-2-6 1,-4-6 345,4-22-21,-11-7 150,-9 0 180,-8-12-224,-25 24-112,-1 2-6,-18 39-28,6 14 621,3 17-632,8 7 51,12-15 0,4 0-51,8 13 0,15 5 0,15-31 0,12-9 0,7-8-776,4-13 776,0-6-148,-20-7 1,-1-5 147,-2-4 0,-2-5-42,2-8 0,-5-2 42,-9 6 0,-5 2 0,0-14 0,-22 29 0,-7 20 745,-20 25-745,2 18 0,17-7 0,3 3 0,4-3 0,6 0 0,6 0 0,4-2 0,16 12 0,8-3 0,3-3 316,3 5-316,-14-9 94,-5-4-94,-19-11 0,-9-9 0,-8-2-668,-6-3 668,-17-22 0,22 15 0,-7-16 0</inkml:trace>
  <inkml:trace contextRef="#ctx0" brushRef="#br0" timeOffset="14925">20970 8346 28671,'7'37'-2098,"1"0"0,14 11 0,-39-28 1</inkml:trace>
  <inkml:trace contextRef="#ctx0" brushRef="#br0" timeOffset="15325">19363 9138 28671,'51'-17'0,"0"0"0,4 1 0,3 3 0,-7 5 0,2 2 0,-3 1-372,9-1 0,-1 0-101,-5 0 1,2 0-1,-6 0-1431,-2 0 0,-5 0-236,-5 2 1,-8-2-2314,-20-1 3602,-37 11 0,-18 6 851,-5-2 0,-4 2-380,5 1 1,-3 1 0,1 1 886,6-1 1,1 0 0,-2 1 1294,-10 2 0,-1 1 0,3-1-298,11-3 1,3 0 0,0 0-718,-18 4 0,5 0 238,-2 2-538,33-8 115,10-3-367,33-4-462,29-2 1,14-3-1332,-18-3 1,4-2 0,1-2 0,2 1 1366,6 0 1,2-1-1,0 0 1,-4 0-1,5-2 1,-4-1-1,-6 1 1,-5-2 0,0 1-1</inkml:trace>
  <inkml:trace contextRef="#ctx0" brushRef="#br0" timeOffset="15476">20956 9168 23786,'-18'22'0,"4"-4"0</inkml:trace>
  <inkml:trace contextRef="#ctx0" brushRef="#br0" timeOffset="18174">18423 6086 25387,'16'45'102,"-2"-5"-97,-11-8 348,12-9 218,6-11-162,28-15-277,-8-9 1,7-7 0,2-3-532,-2 2 1,2-1 0,2-2 0,1-1 399,-6 2 0,1-1 0,1-1 0,-1 1 0,-2 0-1,4-1 0,-2 0 0,-2 1 0,-3 1 0,-3 0 0,-3 2 0,-6 2 0,6-7-56,-6 3-2660,-14 12 2716,-16 29 0,-3-12 0,-12 21 0</inkml:trace>
  <inkml:trace contextRef="#ctx0" brushRef="#br0" timeOffset="20677">14340 10413 25662,'47'-20'297,"-1"0"0,2 1 0,4 5-167,2 10 1,5 5 0,-1 0-1452,-8-1 0,-1-1 0,3 1 1336,2 0 1,3 0-1,0-1 1,-4 1-15,-1 0 1,-3 0 0,-2 0 48,-5 0 1,-2-1-1,-1 1 400,8 0 1,-5 0-404,-9 0 1,-2 0 120,21 0 448,-19-1 0,0-1-465,18-4-111,-3 1-40,-27-1-168,-18 5 94,-2 1 74,-38 20 0,28-14 0,-27 13 0</inkml:trace>
  <inkml:trace contextRef="#ctx0" brushRef="#br0" timeOffset="21530">4448 11484 22212,'46'0'19,"0"0"0,-1-1 0,1 1 1,1 0-1,1 1 0,-1-1 1,-1 2-20,10 1 0,-1 1 0,2 0-1093,-4-1 1,2 0-1,-1 0 1,-3-1 1077,-3 1 0,-3-1 0,1 0-70,3-1 1,0 1 0,-5-2 110,-11 0 0,-4-3-26,23-20 0,-21 14 0,-5-12 0</inkml:trace>
  <inkml:trace contextRef="#ctx0" brushRef="#br0" timeOffset="22028">7915 11334 25623,'52'-2'186,"-1"0"0,0 0 0,5 1 0,1 1 0,6 1-161,-16 1 0,4 0 0,3 1 1,0 0-1,-1 0 0,-3-1-1116,0 1 1,-3 0-1,0 0 1,0 0-1,3 0 1097,1 0 1,4 1-1,0-1 1,0 1 0,-2 0-1,-3-1 6,3 0 1,-2 1 0,-3-1 0,1 0-186,-2-1 1,1 1 0,-1-1-1,0 0 175,10 1 0,0 0 0,1-1 148,-11-1 0,1 0 1,-1 0-1,-2-1-126,1 1 1,-1-1-1,0 0 4,2-2 0,-1 0 0,-4-1-185,-6-1 0,-5 1 1079,4-6-3650,-29 5-761,-44 5 3489,-5 3 0,-2 2 0,-9-3 0,18 2 0,1 0 0</inkml:trace>
  <inkml:trace contextRef="#ctx0" brushRef="#br0" timeOffset="22344">8511 11514 17020,'-39'-3'2486,"1"0"1,-3-1 0,5 0-1400,9-3-314,2-2-314,50 5-308,9 2 0,10 1 1,4 1-1200,7 0 1,5 0-1,3 1 1,-1 0 1058,-11 0 0,1 0 0,0 1 1,1-1-1,0 1-11,6 0 0,2 0 0,0 1 0,-2-1 0,-3 1-171,-3 0 1,-3 0-1,-2 0 1,0 0 170,-2 0 0,0 0 0,-1 0 0,-1-1-12,9 1 1,-1 0 0,-1-1 9,-7 0 0,-1 0 0,-2-1-29,6 1 1,-2-1 32,-5 0 1,-3-1 165,16 0-39,-14-2 2474,-19 1-3347,-17-1 419,-3 1 325,7 1 0,-6 0 0,5 0 0</inkml:trace>
  <inkml:trace contextRef="#ctx0" brushRef="#br0" timeOffset="22494">10538 11649 16196,'0'0'0</inkml:trace>
  <inkml:trace contextRef="#ctx0" brushRef="#br0" timeOffset="38733">905 12798 23371,'14'24'555,"-1"0"-432,-5-7 28,0 0 17,0-3 23,0-2 262,7-1-32,1-7-57,10 1-45,3-9-92,0-8 0,5-5-118,10-10 0,5-5-715,-7 1 1,3-4-1,-1 1 621,-6 4 0,-1 0 0,0 0-15,-1 0 0,-1-1 0,-4 4 2,-1 2 1,-2 3 33,-3 1 1,-2 3-289,4-3-5965,-8 9 6217,-14 21 0,-4-4 0,1 5 0</inkml:trace>
  <inkml:trace contextRef="#ctx0" brushRef="#br0" timeOffset="41448">11178 13437 25931,'53'-18'142,"0"0"0,-6 8 1,5 1-1,3 0 0,3 2-141,-9 2 0,2 1 0,2 1 0,1-1 0,1 1 0,-1 0-804,-3 0 0,2 1 0,0-1 0,0 0 0,0 1 0,-2 0 0,-1-1 804,8 1 0,-1 0 0,-2 0 0,-2 0 0,-2 1 11,2-1 1,-2 1 0,-3 0 0,-5 0 694,3-1 0,-5 0-587,-3 0 1,-3-1 1607,14-2-1208,-14 0-380,-16 2-112,-16 2-405,-3 1-3544,-4 0 3921,-17-6 0,13 4 0,-12-4 0</inkml:trace>
  <inkml:trace contextRef="#ctx0" brushRef="#br0" timeOffset="42879">17557 12038 21265,'12'-41'1329,"0"0"0,-1 4 1,-1 6-562,0 5-315,-3 11-234,-3 8-214,-2 5 96,-2 16 50,-3 20-61,-1-2 0,-2 5-633,-3 13 0,-2 8 601,2-9 1,-2 7 0,-1 1 0,2-3-1021,-2 4 0,0-1 1,1 2 973,0-4 1,0 4 0,0-1-1,0-2-10,0 3 0,0-2 0,1-4-284,0 3 0,1-4 282,-2 8 0,1-4 0,0 1-6,4-20 1,1 0-168,-3 19-270,0-7-564,11-38 1007,18-53 0,-11 22 0,10-20 0</inkml:trace>
  <inkml:trace contextRef="#ctx0" brushRef="#br0" timeOffset="43396">18150 12236 21147,'8'-36'1352,"0"1"0,-1 0 0,-2 8-915,-5 17-269,0 1-67,-4 15 588,-12 33-362,2 0 1,0 8-147,0 6 0,0 6 0,1 1-836,1-6 0,0 1 0,1 0 702,2-6 1,1 1 0,1-1-1,0-3-30,0-2 0,1-2 0,0-1-90,0 4 0,1 0 0,0-1 73,-1 13 0,1 0-42,2-13 1,1 2 0,0-3-276,2 3 0,0-3 188,3 0 0,3-4-157,10 1-27,8-17-157,5-10 1788,21-31-1428,-23-8 1,-2-6 106,1 0 1,-2-3-367,-4-16 1,-6-3 387,-6 6 1,-5-1 27,-2-4 1,-2 0 95,-3-1 0,-5-1 21,0 15 0,-2-1 0,-3 2 46,-9-14 1,-4 2-553,-2 2 1,1 4 341,11 16 0,2 5 0,-5 1 0,25 20 0</inkml:trace>
  <inkml:trace contextRef="#ctx0" brushRef="#br0" timeOffset="44880">18285 12679 23545,'47'-14'-474,"0"0"0,-5 1 0,-4-1 474,-3-8 56,-12-1 274,-9-1 549,-12-6-386,-23 8-359,1 4 1,-16 14 61,11 16 263,-7 22-67,12 16-252,11-17 1,7 1-130,16-3 0,8-3-499,22 9-133,-6-24 0,3-5 316,-5-5 0,1-2 128,4-2 1,0-1 92,2-3 0,2-3 37,-5-2 1,3-2-1,-1-3 49,-4-3 0,0-1 0,-2-1 233,18-8 0,-4-1 98,-14 2 1,-7 0 360,-12-1-21,-21 10-337,-35 17-269,9 14 0,-2 4-64,0 0 0,0 1-121,0 9 1,4 0 151,-2 11-28,9-3 72,11-7 40,6-7 570,16-9-587,23-9-17,15-25-40,1 0 214,-9-17 39,-21 13-79,-6 4-61,-6 6 155,-3 7-346,-3 12 68,4 19-34,2 2-101,8 11-252,4-13-201,6-4-219,7-7 28,-5-7 0,2-3 98,5-10 0,1-6 361,11-7 1,-1-6-160,-7-2 0,-2-5 450,-2-6 1,-4-3-501,-7 6 0,-3-1 814,1-2 0,-2-2 59,-2 3 0,0-2 565,0-8 0,-1 2-308,-8 13 1,-1 2-418,6-23-151,-22 36-27,-7 34 786,-11 11-759,-2 22-28,7-1 1,2 6 256,7-14 0,2 1 0,0 2-293,-1 8 1,1 2 0,3-2-4,1 9 0,5-4-20,5-9 1,5-7 13,17 0 11,-1-24 0,6-7 3,2-10 1,3-7 16,10-11 0,-2-6-359,-7-1 0,-4-4 367,-2-3 1,-5 0 89,3-6 6,-9 10-112,-8 13 546,-7 13-568,-11 32 5,-5 22-123,-1 7-45,0-1-68,8-24-167,7-7 1114,17-13-711,15-22 34,4-8-34,2-16 0,-15 9 11,-3 4-5,-5 5-6,-5 6-17,-5 6-89,-4 5 89,-3 17 11,-1-1 6,0 11 0,1-10-5,11-4 49,15-9 35,18-21-74,-1-2 40,2-12 28,-19 12 11,-4 7 0,-4 6-17,-5 3-22,0 4-11,8 9-1,9 0-27,5 2 55,5-5-61,-6-10 20,-8-6 0,0-5-15,1-3 1,-1-5-4,6-12 1,-3-2 0,-7 5 0,-4 0-3,-5-1 0,-5 1-6,-2-6-94,-7 11 10,-14 13 79,-26 33 11,12 4 0,2 6 2,-4 11 1,4 3-3,6-4 0,5 0-76,7-3 1,8-3-597,15 4-1930,9-22 0,7-6 2602,2-10 0,1-2 0,23 4 0,-15-18 0</inkml:trace>
  <inkml:trace contextRef="#ctx0" brushRef="#br0" timeOffset="45062">19843 12178 26015,'50'-9'-286,"0"0"1,0 1 0,-2-1 0,4-1 0,-1 0 0,-7 2 0,3 0 0,-2 0 0,10-3 0,0 1 0</inkml:trace>
  <inkml:trace contextRef="#ctx0" brushRef="#br0" timeOffset="45199">21575 12322 17434,'0'0'0</inkml:trace>
  <inkml:trace contextRef="#ctx0" brushRef="#br0" timeOffset="45478">19536 13275 27852,'54'-14'68,"-1"1"0,1-1 1,-8 3-1,-2 1 1,4 0-153,-3 4 0,3 1 0,0 0 0,-4 1-1221,1 0 1,-3 1-1,-1 0 235,7 0 0,-2 0-3846,-3 0 1,-4 0 4496,2-2 0,-6 1 0,-27 2 1</inkml:trace>
  <inkml:trace contextRef="#ctx0" brushRef="#br0" timeOffset="45613">19564 13361 26010,'49'-4'-139,"0"0"1,0 0-1,1-1 1,-1 1-1,5-1 1,4-2-1,-2 1 1,-3-1 0,-7 1-1,10-2 1,-6 0-1,6-2 1,1 0-1</inkml:trace>
  <inkml:trace contextRef="#ctx0" brushRef="#br0" timeOffset="45762">21118 13239 18336,'0'0'0</inkml:trace>
  <inkml:trace contextRef="#ctx0" brushRef="#br0" timeOffset="55078">5034 14438 24760,'53'4'504,"-20"-2"1,2 1-430,10-1 1,4-1-990,-8 0 0,2 0 0,1 0 942,6-1 0,1 1 0,1-1-407,2 0 0,0 0 1,-1 0 393,-4 0 0,-1 0 0,0 0 5,0 0 1,1 0-1,-5 0 255,-1 0 1,-3 0-259,0 0 0,-4 0-12,-4 0-5,-2 0-43,-15 0 43,9 14 0,-21-10 0,8 10 0</inkml:trace>
  <inkml:trace contextRef="#ctx0" brushRef="#br0" timeOffset="55662">10458 14474 26704,'45'-9'163,"1"1"1,-1-1-1,6 1 1,2 0 0,0 3-136,1 2 0,1 3 0,1 0-1442,-10-1 0,1 0 0,1 1 1,-1 0 1421,0 0 0,0 0 1,-1 0-1,0 0-19,8 0 0,-1-1 0,-2 1 409,-7-1 0,-2 1 0,-1-1-717,11-2 0,-5 0-398,12-2-208,-13-3-199,-34 0 1124,-46-1 0,-15 1 0,27 0 0,-22 1 0,-1 1 0</inkml:trace>
  <inkml:trace contextRef="#ctx0" brushRef="#br0" timeOffset="55896">10490 14432 24708,'52'8'120,"0"0"0,0 0 0,0 0 0,-3-3 0,3 0 0,2-1 1,0 0-1,0 0 0,-1-2-119,3 0 0,0-2 0,-1 0 0,0 0 0,1 0-627,4 0 0,2 0 0,-1 0 0,-2 0 1,-5 0 710,8 0 1,-5 0 0,-7-1 157,-9 0 1,-10-1 1758,-13-3-2002,-9-4 702,-5-1-2747,-39-7 2045,-15 5 0,5 1 0,4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320" y="1083240"/>
            <a:ext cx="4008960" cy="53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87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25160" y="6771240"/>
            <a:ext cx="3401640" cy="6414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374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1845360" cy="71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2406600" y="0"/>
            <a:ext cx="1845360" cy="71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13543200"/>
            <a:ext cx="1845360" cy="7124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2406600" y="13543200"/>
            <a:ext cx="1845360" cy="7124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B0BFC17-93CD-4A91-B389-B917F8E9EDC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9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BCF3C6A-A754-434C-85BF-6388FBE0BDF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11/19/2022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D275180-7464-4328-81BD-8E98D5E1AD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customXml" Target="../ink/ink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customXml" Target="../ink/ink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customXml" Target="../ink/ink20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customXml" Target="../ink/ink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customXml" Target="../ink/ink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customXml" Target="../ink/ink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86437" y="2481428"/>
            <a:ext cx="56229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2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6437" y="2988717"/>
            <a:ext cx="5622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Unit 3</a:t>
            </a:r>
          </a:p>
          <a:p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Data Representation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6437" y="4168877"/>
            <a:ext cx="5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Dr. Arti Arya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3586437" y="4467081"/>
            <a:ext cx="5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5384" y="4974525"/>
            <a:ext cx="800171" cy="808616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3586437" y="3941577"/>
            <a:ext cx="3436087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91" y="2061931"/>
            <a:ext cx="1776914" cy="266264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8141777" y="1056802"/>
            <a:ext cx="800171" cy="808616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9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190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F27C77F-57F2-421F-A106-837CD064A0D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Picture 2" descr="Image result for table presentation of data"/>
          <p:cNvPicPr/>
          <p:nvPr/>
        </p:nvPicPr>
        <p:blipFill>
          <a:blip r:embed="rId3"/>
          <a:stretch/>
        </p:blipFill>
        <p:spPr>
          <a:xfrm>
            <a:off x="228600" y="1295280"/>
            <a:ext cx="6925320" cy="426672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588EC-9676-0C02-03DE-1A3B7260DFE0}"/>
                  </a:ext>
                </a:extLst>
              </p14:cNvPr>
              <p14:cNvContentPartPr/>
              <p14:nvPr/>
            </p14:nvContentPartPr>
            <p14:xfrm>
              <a:off x="236880" y="121320"/>
              <a:ext cx="7220160" cy="551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588EC-9676-0C02-03DE-1A3B7260DF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680" y="105120"/>
                <a:ext cx="7252560" cy="554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6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197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0167ADD-6F44-4DFC-8A20-F31EED131EB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1" name="Picture 3"/>
          <p:cNvPicPr/>
          <p:nvPr/>
        </p:nvPicPr>
        <p:blipFill>
          <a:blip r:embed="rId3"/>
          <a:stretch/>
        </p:blipFill>
        <p:spPr>
          <a:xfrm>
            <a:off x="228600" y="1219320"/>
            <a:ext cx="7518600" cy="548604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7A9A83-CCF1-168A-84D6-7D70DF8D6582}"/>
                  </a:ext>
                </a:extLst>
              </p14:cNvPr>
              <p14:cNvContentPartPr/>
              <p14:nvPr/>
            </p14:nvContentPartPr>
            <p14:xfrm>
              <a:off x="104040" y="1493280"/>
              <a:ext cx="504360" cy="34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7A9A83-CCF1-168A-84D6-7D70DF8D65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40" y="1477080"/>
                <a:ext cx="536760" cy="37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3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04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680C2E8-E5A8-4B29-B1D3-39BEAA7CA42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8" name="Picture 1"/>
          <p:cNvPicPr/>
          <p:nvPr/>
        </p:nvPicPr>
        <p:blipFill>
          <a:blip r:embed="rId3"/>
          <a:stretch/>
        </p:blipFill>
        <p:spPr>
          <a:xfrm>
            <a:off x="533520" y="1371600"/>
            <a:ext cx="6791040" cy="51336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0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11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F6CBA31-FE06-42E1-A37E-8941C98B4D8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6"/>
          <p:cNvSpPr/>
          <p:nvPr/>
        </p:nvSpPr>
        <p:spPr>
          <a:xfrm>
            <a:off x="0" y="1143000"/>
            <a:ext cx="7924320" cy="545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Advantages of table: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A </a:t>
            </a: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 facilitates representation of even large amounts of </a:t>
            </a: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 in an attractive, easy to read and organized manner. 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The </a:t>
            </a: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 is organized in rows and columns. 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Table is one of the most widely used forms of </a:t>
            </a: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presentation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 of </a:t>
            </a: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 since </a:t>
            </a: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data tables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 are easy to construct and read.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One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 of the major </a:t>
            </a: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benefits of using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 an Excel </a:t>
            </a: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 is that it will automatically expand when you add a new record – even if it is added at the end of the </a:t>
            </a:r>
            <a:r>
              <a:rPr lang="en-IN" sz="2200" b="1" strike="noStrike" spc="-1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</a:rPr>
              <a:t>. So the range of cells that your name refers to will also automatically expand. This is known as a dynamic range.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7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18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1C86581-6AEC-4635-8235-470F35283D9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6"/>
          <p:cNvSpPr/>
          <p:nvPr/>
        </p:nvSpPr>
        <p:spPr>
          <a:xfrm>
            <a:off x="457200" y="1447920"/>
            <a:ext cx="6476760" cy="374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and 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its Characteristics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: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1. A 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is perceived as a two-dimensional structure composed of rows and columns.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2. 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Each table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row represents a single entity occurrence within the entity set.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3. 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Each table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column represents an attribute, and 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each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column has a distinct name.</a:t>
            </a:r>
            <a:endParaRPr lang="en-IN" sz="2400" b="0" strike="noStrike" spc="-1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868BA4-7176-23A4-6104-F0C722934F01}"/>
                  </a:ext>
                </a:extLst>
              </p14:cNvPr>
              <p14:cNvContentPartPr/>
              <p14:nvPr/>
            </p14:nvContentPartPr>
            <p14:xfrm>
              <a:off x="325800" y="1966680"/>
              <a:ext cx="8564760" cy="325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868BA4-7176-23A4-6104-F0C722934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00" y="1950480"/>
                <a:ext cx="8597160" cy="328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4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25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19801E8-DCA9-4103-96B0-52ECC17804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457200" y="1371600"/>
            <a:ext cx="675288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Numerical Tables: 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These are the most common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types of 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typically represent quantitative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but sometimes may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present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a combination of quantitative and qualitative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As its name suggests, most of the body of the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consists of specific number values.</a:t>
            </a:r>
            <a:endParaRPr lang="en-IN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FC9660-0E33-3E6A-A963-3C4D614EAF5E}"/>
                  </a:ext>
                </a:extLst>
              </p14:cNvPr>
              <p14:cNvContentPartPr/>
              <p14:nvPr/>
            </p14:nvContentPartPr>
            <p14:xfrm>
              <a:off x="175680" y="1236600"/>
              <a:ext cx="6063480" cy="211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FC9660-0E33-3E6A-A963-3C4D614EAF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480" y="1220400"/>
                <a:ext cx="6095880" cy="214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1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32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730C745-9B8D-490E-BF28-C8FDA0578E0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6"/>
          <p:cNvSpPr/>
          <p:nvPr/>
        </p:nvSpPr>
        <p:spPr>
          <a:xfrm>
            <a:off x="380880" y="1600200"/>
            <a:ext cx="7009920" cy="30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Features for good table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Calibri"/>
              </a:rPr>
              <a:t>Attractive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: It should be attractive as to leave 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good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impression on reader.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Calibri"/>
              </a:rPr>
              <a:t>Clarity: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A 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should be simple and clear i.e. can easily be understood.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Calibri"/>
              </a:rPr>
              <a:t>Manageable size: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Too much details should not be there and the size of the 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should be medium i.e. neither too big nor too small.</a:t>
            </a:r>
            <a:endParaRPr lang="en-IN" sz="2400" b="0" strike="noStrike" spc="-1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563A62-62CE-9DC9-E7CF-2B1409FB456E}"/>
                  </a:ext>
                </a:extLst>
              </p14:cNvPr>
              <p14:cNvContentPartPr/>
              <p14:nvPr/>
            </p14:nvContentPartPr>
            <p14:xfrm>
              <a:off x="112680" y="2106360"/>
              <a:ext cx="7336440" cy="231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563A62-62CE-9DC9-E7CF-2B1409FB45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80" y="2090160"/>
                <a:ext cx="7368840" cy="234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8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39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BFF14CF-6550-4E0A-A6B6-2E926CD9189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3" name="Picture 2" descr="table ppt before redesign"/>
          <p:cNvPicPr/>
          <p:nvPr/>
        </p:nvPicPr>
        <p:blipFill>
          <a:blip r:embed="rId3"/>
          <a:stretch/>
        </p:blipFill>
        <p:spPr>
          <a:xfrm>
            <a:off x="609480" y="1447920"/>
            <a:ext cx="6095520" cy="45716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184883-ECC4-9951-E2ED-8A868562014B}"/>
                  </a:ext>
                </a:extLst>
              </p14:cNvPr>
              <p14:cNvContentPartPr/>
              <p14:nvPr/>
            </p14:nvContentPartPr>
            <p14:xfrm>
              <a:off x="792720" y="2786400"/>
              <a:ext cx="4823640" cy="230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184883-ECC4-9951-E2ED-8A86856201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520" y="2770200"/>
                <a:ext cx="4856040" cy="233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5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46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61C9486-66B4-4FD7-B5F7-5A2A4A199E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Picture 2" descr="table graphics flat template"/>
          <p:cNvPicPr/>
          <p:nvPr/>
        </p:nvPicPr>
        <p:blipFill>
          <a:blip r:embed="rId3"/>
          <a:stretch/>
        </p:blipFill>
        <p:spPr>
          <a:xfrm>
            <a:off x="457200" y="1371600"/>
            <a:ext cx="6400440" cy="48002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229268-32CA-3611-6D1C-534D72E43FBB}"/>
                  </a:ext>
                </a:extLst>
              </p14:cNvPr>
              <p14:cNvContentPartPr/>
              <p14:nvPr/>
            </p14:nvContentPartPr>
            <p14:xfrm>
              <a:off x="372600" y="1553400"/>
              <a:ext cx="1871640" cy="397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229268-32CA-3611-6D1C-534D72E43F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00" y="1537200"/>
                <a:ext cx="1904040" cy="400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2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53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BDFC82C-5ECE-4BD4-AA76-CE85AE83120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7" name="Picture 2"/>
          <p:cNvPicPr/>
          <p:nvPr/>
        </p:nvPicPr>
        <p:blipFill>
          <a:blip r:embed="rId3"/>
          <a:stretch/>
        </p:blipFill>
        <p:spPr>
          <a:xfrm>
            <a:off x="457200" y="3048120"/>
            <a:ext cx="3152520" cy="1193040"/>
          </a:xfrm>
          <a:prstGeom prst="rect">
            <a:avLst/>
          </a:prstGeom>
          <a:ln w="9525">
            <a:noFill/>
          </a:ln>
        </p:spPr>
      </p:pic>
      <p:pic>
        <p:nvPicPr>
          <p:cNvPr id="258" name="Picture 3"/>
          <p:cNvPicPr/>
          <p:nvPr/>
        </p:nvPicPr>
        <p:blipFill>
          <a:blip r:embed="rId4"/>
          <a:stretch/>
        </p:blipFill>
        <p:spPr>
          <a:xfrm>
            <a:off x="3809880" y="3124080"/>
            <a:ext cx="3253320" cy="1528560"/>
          </a:xfrm>
          <a:prstGeom prst="rect">
            <a:avLst/>
          </a:prstGeom>
          <a:ln w="9525">
            <a:noFill/>
          </a:ln>
        </p:spPr>
      </p:pic>
      <p:pic>
        <p:nvPicPr>
          <p:cNvPr id="259" name="Picture 4"/>
          <p:cNvPicPr/>
          <p:nvPr/>
        </p:nvPicPr>
        <p:blipFill>
          <a:blip r:embed="rId5"/>
          <a:stretch/>
        </p:blipFill>
        <p:spPr>
          <a:xfrm>
            <a:off x="0" y="1219320"/>
            <a:ext cx="3852360" cy="1556640"/>
          </a:xfrm>
          <a:prstGeom prst="rect">
            <a:avLst/>
          </a:prstGeom>
          <a:ln w="9525">
            <a:noFill/>
          </a:ln>
        </p:spPr>
      </p:pic>
      <p:pic>
        <p:nvPicPr>
          <p:cNvPr id="260" name="Picture 5"/>
          <p:cNvPicPr/>
          <p:nvPr/>
        </p:nvPicPr>
        <p:blipFill>
          <a:blip r:embed="rId6"/>
          <a:stretch/>
        </p:blipFill>
        <p:spPr>
          <a:xfrm>
            <a:off x="5257800" y="457200"/>
            <a:ext cx="2142720" cy="2542680"/>
          </a:xfrm>
          <a:prstGeom prst="rect">
            <a:avLst/>
          </a:prstGeom>
          <a:ln w="9525">
            <a:noFill/>
          </a:ln>
        </p:spPr>
      </p:pic>
      <p:pic>
        <p:nvPicPr>
          <p:cNvPr id="261" name="Picture 6"/>
          <p:cNvPicPr/>
          <p:nvPr/>
        </p:nvPicPr>
        <p:blipFill>
          <a:blip r:embed="rId7"/>
          <a:stretch/>
        </p:blipFill>
        <p:spPr>
          <a:xfrm>
            <a:off x="228600" y="4434120"/>
            <a:ext cx="3733560" cy="2423520"/>
          </a:xfrm>
          <a:prstGeom prst="rect">
            <a:avLst/>
          </a:prstGeom>
          <a:ln w="9525">
            <a:noFill/>
          </a:ln>
        </p:spPr>
      </p:pic>
      <p:pic>
        <p:nvPicPr>
          <p:cNvPr id="262" name="Picture 7"/>
          <p:cNvPicPr/>
          <p:nvPr/>
        </p:nvPicPr>
        <p:blipFill>
          <a:blip r:embed="rId8"/>
          <a:stretch/>
        </p:blipFill>
        <p:spPr>
          <a:xfrm>
            <a:off x="4191120" y="4519440"/>
            <a:ext cx="3114360" cy="233820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B10EFC-7452-F466-3611-7201F3C8AEB6}"/>
                  </a:ext>
                </a:extLst>
              </p14:cNvPr>
              <p14:cNvContentPartPr/>
              <p14:nvPr/>
            </p14:nvContentPartPr>
            <p14:xfrm>
              <a:off x="96120" y="1946160"/>
              <a:ext cx="7250400" cy="424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B10EFC-7452-F466-3611-7201F3C8AE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920" y="1929960"/>
                <a:ext cx="7282800" cy="427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9162" y="2244580"/>
            <a:ext cx="56229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cap="all" dirty="0"/>
              <a:t>Research Methodology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162" y="3023834"/>
            <a:ext cx="5622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Data Representation</a:t>
            </a:r>
          </a:p>
          <a:p>
            <a:endParaRPr lang="en-IN" sz="2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162" y="4974524"/>
            <a:ext cx="5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Dr. Arti Arya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449162" y="5272728"/>
            <a:ext cx="562291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Department of Computer Science and Engineering</a:t>
            </a:r>
            <a:endParaRPr lang="en-IN" sz="15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5384" y="4974525"/>
            <a:ext cx="800171" cy="808616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804867"/>
            <a:ext cx="5928041" cy="51403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39" y="1209668"/>
            <a:ext cx="700199" cy="10492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5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46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61C9486-66B4-4FD7-B5F7-5A2A4A199E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D41F3-183E-074D-847B-1217E38C8543}"/>
              </a:ext>
            </a:extLst>
          </p:cNvPr>
          <p:cNvSpPr txBox="1"/>
          <p:nvPr/>
        </p:nvSpPr>
        <p:spPr>
          <a:xfrm>
            <a:off x="278640" y="1413000"/>
            <a:ext cx="6179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Some Generally accepted principles of Tabulation: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Clear, concise, adequate title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Distinct number for proper referencing.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Col headings and row headings should be clear.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Units of measurements must be indicated.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Sources from where the data is taken must be indicated immediately below the table.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Abbreviations should be avoided.</a:t>
            </a:r>
          </a:p>
          <a:p>
            <a:pPr marL="342900" indent="-342900" algn="just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C6DBC8-3A17-75E2-C782-045D52ABCBC4}"/>
                  </a:ext>
                </a:extLst>
              </p14:cNvPr>
              <p14:cNvContentPartPr/>
              <p14:nvPr/>
            </p14:nvContentPartPr>
            <p14:xfrm>
              <a:off x="314640" y="347040"/>
              <a:ext cx="7659360" cy="571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C6DBC8-3A17-75E2-C782-045D52ABC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440" y="330840"/>
                <a:ext cx="7691760" cy="57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397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4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65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C8569C4-8559-4F8E-9050-7BDEC941C30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9" name="Picture 2" descr=" They are attractive&#10; They give a bird’s eye-view of the data&#10; They can be easily understood by common men&#10; They facil..."/>
          <p:cNvPicPr/>
          <p:nvPr/>
        </p:nvPicPr>
        <p:blipFill>
          <a:blip r:embed="rId3"/>
          <a:stretch/>
        </p:blipFill>
        <p:spPr>
          <a:xfrm>
            <a:off x="380880" y="1371600"/>
            <a:ext cx="6400440" cy="456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1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72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F659C23-EDED-40F4-8C72-4CCD24719D5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2295360"/>
            <a:ext cx="6076440" cy="4562280"/>
          </a:xfrm>
          <a:prstGeom prst="rect">
            <a:avLst/>
          </a:prstGeom>
          <a:ln w="9525">
            <a:noFill/>
          </a:ln>
        </p:spPr>
      </p:pic>
      <p:sp>
        <p:nvSpPr>
          <p:cNvPr id="277" name="CustomShape 6"/>
          <p:cNvSpPr/>
          <p:nvPr/>
        </p:nvSpPr>
        <p:spPr>
          <a:xfrm>
            <a:off x="0" y="1143000"/>
            <a:ext cx="693396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Calibri"/>
              </a:rPr>
              <a:t>Visualization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, as the word suggests is the art of representing information in visual form like diagrams, charts or images. The visuals are usually supported by narration from the presenter.</a:t>
            </a:r>
            <a:endParaRPr lang="en-IN" sz="2000" b="0" strike="noStrike" spc="-1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E0FD3D-B20B-13DE-E4E2-3346B933E12E}"/>
                  </a:ext>
                </a:extLst>
              </p14:cNvPr>
              <p14:cNvContentPartPr/>
              <p14:nvPr/>
            </p14:nvContentPartPr>
            <p14:xfrm>
              <a:off x="624600" y="1497960"/>
              <a:ext cx="5273280" cy="448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E0FD3D-B20B-13DE-E4E2-3346B933E1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400" y="1481760"/>
                <a:ext cx="5305680" cy="451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9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80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1605FD-91B9-4B9B-888B-F1E787A18BA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4" name="Picture 2"/>
          <p:cNvPicPr/>
          <p:nvPr/>
        </p:nvPicPr>
        <p:blipFill>
          <a:blip r:embed="rId3"/>
          <a:stretch/>
        </p:blipFill>
        <p:spPr>
          <a:xfrm>
            <a:off x="0" y="1219320"/>
            <a:ext cx="7162560" cy="537732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5CF912-2237-C6AC-800D-2A65A4FCCE8C}"/>
                  </a:ext>
                </a:extLst>
              </p14:cNvPr>
              <p14:cNvContentPartPr/>
              <p14:nvPr/>
            </p14:nvContentPartPr>
            <p14:xfrm>
              <a:off x="32040" y="1341360"/>
              <a:ext cx="7319520" cy="480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5CF912-2237-C6AC-800D-2A65A4FCCE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" y="1325160"/>
                <a:ext cx="7351920" cy="483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6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87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F224EAA-4DEF-40B9-8BF2-38C3D6232D3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1" name="Picture 2"/>
          <p:cNvPicPr/>
          <p:nvPr/>
        </p:nvPicPr>
        <p:blipFill>
          <a:blip r:embed="rId3"/>
          <a:stretch/>
        </p:blipFill>
        <p:spPr>
          <a:xfrm>
            <a:off x="0" y="1219320"/>
            <a:ext cx="7307280" cy="548604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99405E-D3A6-5140-DAF4-705152044EB3}"/>
                  </a:ext>
                </a:extLst>
              </p14:cNvPr>
              <p14:cNvContentPartPr/>
              <p14:nvPr/>
            </p14:nvContentPartPr>
            <p14:xfrm>
              <a:off x="727200" y="1575000"/>
              <a:ext cx="5731920" cy="471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99405E-D3A6-5140-DAF4-705152044E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000" y="1558800"/>
                <a:ext cx="5764320" cy="474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294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8E7ADAB-6824-4824-B44E-72190502FA7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8" name="Picture 2" descr="•Represented by a set of rectangular bars&#10;•Variables (Class) is taken along the X-axis &amp; frequency along the Y-axis.&#10;•With..."/>
          <p:cNvPicPr/>
          <p:nvPr/>
        </p:nvPicPr>
        <p:blipFill>
          <a:blip r:embed="rId3"/>
          <a:stretch/>
        </p:blipFill>
        <p:spPr>
          <a:xfrm>
            <a:off x="228600" y="1295280"/>
            <a:ext cx="7408800" cy="556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0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301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8262AE7-9EC6-4639-A709-0448B8EFC1E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5" name="Picture 1"/>
          <p:cNvPicPr/>
          <p:nvPr/>
        </p:nvPicPr>
        <p:blipFill>
          <a:blip r:embed="rId3"/>
          <a:stretch/>
        </p:blipFill>
        <p:spPr>
          <a:xfrm>
            <a:off x="152280" y="1600200"/>
            <a:ext cx="5032080" cy="2709360"/>
          </a:xfrm>
          <a:prstGeom prst="rect">
            <a:avLst/>
          </a:prstGeom>
          <a:ln w="9525">
            <a:noFill/>
          </a:ln>
        </p:spPr>
      </p:pic>
      <p:pic>
        <p:nvPicPr>
          <p:cNvPr id="306" name="Picture 2"/>
          <p:cNvPicPr/>
          <p:nvPr/>
        </p:nvPicPr>
        <p:blipFill>
          <a:blip r:embed="rId4"/>
          <a:stretch/>
        </p:blipFill>
        <p:spPr>
          <a:xfrm>
            <a:off x="457200" y="1295280"/>
            <a:ext cx="1518840" cy="484920"/>
          </a:xfrm>
          <a:prstGeom prst="rect">
            <a:avLst/>
          </a:prstGeom>
          <a:ln w="9525">
            <a:noFill/>
          </a:ln>
        </p:spPr>
      </p:pic>
      <p:pic>
        <p:nvPicPr>
          <p:cNvPr id="307" name="Picture 3"/>
          <p:cNvPicPr/>
          <p:nvPr/>
        </p:nvPicPr>
        <p:blipFill>
          <a:blip r:embed="rId5"/>
          <a:stretch/>
        </p:blipFill>
        <p:spPr>
          <a:xfrm>
            <a:off x="0" y="4038480"/>
            <a:ext cx="3571560" cy="2133360"/>
          </a:xfrm>
          <a:prstGeom prst="rect">
            <a:avLst/>
          </a:prstGeom>
          <a:ln w="9525">
            <a:noFill/>
          </a:ln>
        </p:spPr>
      </p:pic>
      <p:pic>
        <p:nvPicPr>
          <p:cNvPr id="308" name="Picture 4"/>
          <p:cNvPicPr/>
          <p:nvPr/>
        </p:nvPicPr>
        <p:blipFill>
          <a:blip r:embed="rId6"/>
          <a:stretch/>
        </p:blipFill>
        <p:spPr>
          <a:xfrm>
            <a:off x="3505320" y="4114800"/>
            <a:ext cx="3499920" cy="257004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A59426-5008-08C4-8931-F6C50F763DD4}"/>
                  </a:ext>
                </a:extLst>
              </p14:cNvPr>
              <p14:cNvContentPartPr/>
              <p14:nvPr/>
            </p14:nvContentPartPr>
            <p14:xfrm>
              <a:off x="210240" y="1424880"/>
              <a:ext cx="4560480" cy="352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A59426-5008-08C4-8931-F6C50F763D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040" y="1408680"/>
                <a:ext cx="4592880" cy="356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0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311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137AB11-BEA1-487A-9E2B-FEA42CB3E2D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5" name="Picture 1"/>
          <p:cNvPicPr/>
          <p:nvPr/>
        </p:nvPicPr>
        <p:blipFill>
          <a:blip r:embed="rId3"/>
          <a:stretch/>
        </p:blipFill>
        <p:spPr>
          <a:xfrm>
            <a:off x="0" y="1295280"/>
            <a:ext cx="4154400" cy="3119040"/>
          </a:xfrm>
          <a:prstGeom prst="rect">
            <a:avLst/>
          </a:prstGeom>
          <a:ln w="9525">
            <a:noFill/>
          </a:ln>
        </p:spPr>
      </p:pic>
      <p:pic>
        <p:nvPicPr>
          <p:cNvPr id="316" name="Picture 2"/>
          <p:cNvPicPr/>
          <p:nvPr/>
        </p:nvPicPr>
        <p:blipFill>
          <a:blip r:embed="rId4"/>
          <a:stretch/>
        </p:blipFill>
        <p:spPr>
          <a:xfrm>
            <a:off x="3505320" y="3733920"/>
            <a:ext cx="3876480" cy="291024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162FD2-3CB7-4E74-61C8-531F3A371E76}"/>
                  </a:ext>
                </a:extLst>
              </p14:cNvPr>
              <p14:cNvContentPartPr/>
              <p14:nvPr/>
            </p14:nvContentPartPr>
            <p14:xfrm>
              <a:off x="503280" y="1340280"/>
              <a:ext cx="5531040" cy="285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162FD2-3CB7-4E74-61C8-531F3A371E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080" y="1324080"/>
                <a:ext cx="5563440" cy="288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319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40CCAE4-DAA7-489A-AAE0-6B557E39F14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3" name="Picture 2" descr="• The data have items whose magnitudes have two or&#10;more components.&#10;• Here, the items are represented by rectangular bars&#10;..."/>
          <p:cNvPicPr/>
          <p:nvPr/>
        </p:nvPicPr>
        <p:blipFill>
          <a:blip r:embed="rId3"/>
          <a:stretch/>
        </p:blipFill>
        <p:spPr>
          <a:xfrm>
            <a:off x="0" y="1447920"/>
            <a:ext cx="6901200" cy="518112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F96385-C950-C513-CEC5-23619F47BA2E}"/>
                  </a:ext>
                </a:extLst>
              </p14:cNvPr>
              <p14:cNvContentPartPr/>
              <p14:nvPr/>
            </p14:nvContentPartPr>
            <p14:xfrm>
              <a:off x="5293080" y="1867680"/>
              <a:ext cx="342720" cy="22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F96385-C950-C513-CEC5-23619F47BA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6880" y="1851480"/>
                <a:ext cx="375120" cy="26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5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326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6E6C7CB-398F-4ED3-8F01-788204DB085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0" name="Picture 2"/>
          <p:cNvPicPr/>
          <p:nvPr/>
        </p:nvPicPr>
        <p:blipFill>
          <a:blip r:embed="rId3"/>
          <a:stretch/>
        </p:blipFill>
        <p:spPr>
          <a:xfrm>
            <a:off x="-1" y="1295279"/>
            <a:ext cx="7683335" cy="5061235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6231" y="1764692"/>
            <a:ext cx="6225039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39" y="1209668"/>
            <a:ext cx="700199" cy="10492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910" y="1346174"/>
            <a:ext cx="5999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Disclaimer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833" y="1046430"/>
            <a:ext cx="5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7610D-08B7-5C4B-80B7-D522B579CFAC}"/>
              </a:ext>
            </a:extLst>
          </p:cNvPr>
          <p:cNvSpPr txBox="1"/>
          <p:nvPr/>
        </p:nvSpPr>
        <p:spPr>
          <a:xfrm>
            <a:off x="623164" y="2703307"/>
            <a:ext cx="721824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These slides are prepared from the prescribed text book and other reliable resources from the Internet.</a:t>
            </a:r>
          </a:p>
          <a:p>
            <a:endParaRPr lang="en-US" sz="21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r>
              <a:rPr lang="en-US" sz="21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images are imported from various sites and videos are imported from </a:t>
            </a:r>
            <a:r>
              <a:rPr lang="en-US" sz="21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youtube.com</a:t>
            </a:r>
            <a:endParaRPr lang="en-US" sz="21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40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5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326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6E6C7CB-398F-4ED3-8F01-788204DB085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1" name="Picture 3"/>
          <p:cNvPicPr/>
          <p:nvPr/>
        </p:nvPicPr>
        <p:blipFill>
          <a:blip r:embed="rId3"/>
          <a:stretch/>
        </p:blipFill>
        <p:spPr>
          <a:xfrm>
            <a:off x="5446052" y="1037701"/>
            <a:ext cx="2241748" cy="2840220"/>
          </a:xfrm>
          <a:prstGeom prst="rect">
            <a:avLst/>
          </a:prstGeom>
          <a:ln w="9525">
            <a:noFill/>
          </a:ln>
        </p:spPr>
      </p:pic>
      <p:pic>
        <p:nvPicPr>
          <p:cNvPr id="332" name="Picture 4"/>
          <p:cNvPicPr/>
          <p:nvPr/>
        </p:nvPicPr>
        <p:blipFill>
          <a:blip r:embed="rId4"/>
          <a:stretch/>
        </p:blipFill>
        <p:spPr>
          <a:xfrm>
            <a:off x="0" y="1812208"/>
            <a:ext cx="2909520" cy="277920"/>
          </a:xfrm>
          <a:prstGeom prst="rect">
            <a:avLst/>
          </a:prstGeom>
          <a:ln w="9525">
            <a:noFill/>
          </a:ln>
        </p:spPr>
      </p:pic>
      <p:pic>
        <p:nvPicPr>
          <p:cNvPr id="333" name="Picture 5"/>
          <p:cNvPicPr/>
          <p:nvPr/>
        </p:nvPicPr>
        <p:blipFill>
          <a:blip r:embed="rId5"/>
          <a:stretch/>
        </p:blipFill>
        <p:spPr>
          <a:xfrm>
            <a:off x="5029199" y="3716977"/>
            <a:ext cx="3117273" cy="3140663"/>
          </a:xfrm>
          <a:prstGeom prst="rect">
            <a:avLst/>
          </a:prstGeom>
          <a:ln w="9525">
            <a:noFill/>
          </a:ln>
        </p:spPr>
      </p:pic>
      <p:pic>
        <p:nvPicPr>
          <p:cNvPr id="334" name="Picture 6"/>
          <p:cNvPicPr/>
          <p:nvPr/>
        </p:nvPicPr>
        <p:blipFill>
          <a:blip r:embed="rId6"/>
          <a:stretch/>
        </p:blipFill>
        <p:spPr>
          <a:xfrm>
            <a:off x="356940" y="2604780"/>
            <a:ext cx="4782032" cy="375174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62040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6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337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D0EF4B-140A-44B1-AE5A-57166515AB7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152280" y="1295280"/>
            <a:ext cx="3200040" cy="2579040"/>
          </a:xfrm>
          <a:prstGeom prst="rect">
            <a:avLst/>
          </a:prstGeom>
          <a:ln w="9525">
            <a:noFill/>
          </a:ln>
        </p:spPr>
      </p:pic>
      <p:pic>
        <p:nvPicPr>
          <p:cNvPr id="342" name="Picture 3"/>
          <p:cNvPicPr/>
          <p:nvPr/>
        </p:nvPicPr>
        <p:blipFill>
          <a:blip r:embed="rId4"/>
          <a:stretch/>
        </p:blipFill>
        <p:spPr>
          <a:xfrm>
            <a:off x="3276720" y="1447920"/>
            <a:ext cx="4400280" cy="23619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4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345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5A3255B-7148-4AD4-849F-C195BC77736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9" name="Picture 2"/>
          <p:cNvPicPr/>
          <p:nvPr/>
        </p:nvPicPr>
        <p:blipFill>
          <a:blip r:embed="rId3"/>
          <a:stretch/>
        </p:blipFill>
        <p:spPr>
          <a:xfrm>
            <a:off x="380880" y="1295280"/>
            <a:ext cx="6166440" cy="411444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6B08EA-1BE3-04F8-B534-4C55785149B9}"/>
                  </a:ext>
                </a:extLst>
              </p14:cNvPr>
              <p14:cNvContentPartPr/>
              <p14:nvPr/>
            </p14:nvContentPartPr>
            <p14:xfrm>
              <a:off x="1330560" y="1491480"/>
              <a:ext cx="3278520" cy="299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6B08EA-1BE3-04F8-B534-4C55785149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360" y="1475280"/>
                <a:ext cx="3310920" cy="302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1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352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3EAD1DF-73AB-48D7-BDE3-A91B7714547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6" name="Picture 2"/>
          <p:cNvPicPr/>
          <p:nvPr/>
        </p:nvPicPr>
        <p:blipFill>
          <a:blip r:embed="rId3"/>
          <a:stretch/>
        </p:blipFill>
        <p:spPr>
          <a:xfrm>
            <a:off x="181439" y="1295279"/>
            <a:ext cx="7537521" cy="4953207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A6B1B3-3A3D-3C17-28FC-D31368C7CAF5}"/>
                  </a:ext>
                </a:extLst>
              </p14:cNvPr>
              <p14:cNvContentPartPr/>
              <p14:nvPr/>
            </p14:nvContentPartPr>
            <p14:xfrm>
              <a:off x="858600" y="2353320"/>
              <a:ext cx="5193720" cy="344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A6B1B3-3A3D-3C17-28FC-D31368C7C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400" y="2337120"/>
                <a:ext cx="5226120" cy="348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154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A2486FF-A886-43A0-B4BA-E5E0F215DD1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380880" y="1295280"/>
            <a:ext cx="655272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PRESENTATION OF 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refers to the organization of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into tables, graphs or charts, so that logical and statistical conclusions can be derived from the collected measurements. 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may be presented in(3 Methods): </a:t>
            </a:r>
            <a:endParaRPr lang="en-IN" sz="24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Textual </a:t>
            </a:r>
            <a:endParaRPr lang="en-IN" sz="24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Tabular or </a:t>
            </a:r>
            <a:endParaRPr lang="en-IN" sz="24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Graphical.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380880" y="5657760"/>
            <a:ext cx="716256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Text, tables, and graphs are effective communication media that 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present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and convey 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 and information</a:t>
            </a:r>
            <a:endParaRPr lang="en-IN" sz="2400" b="0" strike="noStrike" spc="-1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EECD15-5A8F-06BC-D73C-F19275DCCA25}"/>
                  </a:ext>
                </a:extLst>
              </p14:cNvPr>
              <p14:cNvContentPartPr/>
              <p14:nvPr/>
            </p14:nvContentPartPr>
            <p14:xfrm>
              <a:off x="146880" y="2057400"/>
              <a:ext cx="6227640" cy="406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EECD15-5A8F-06BC-D73C-F19275DCCA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80" y="2041200"/>
                <a:ext cx="6260040" cy="409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1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162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BB097FF-267B-466D-A927-75CF96CB44F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Picture 1"/>
          <p:cNvPicPr/>
          <p:nvPr/>
        </p:nvPicPr>
        <p:blipFill>
          <a:blip r:embed="rId3"/>
          <a:stretch/>
        </p:blipFill>
        <p:spPr>
          <a:xfrm>
            <a:off x="304920" y="1523880"/>
            <a:ext cx="6843240" cy="426672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475146-D73C-B928-9339-D6AE61AA3EAA}"/>
                  </a:ext>
                </a:extLst>
              </p14:cNvPr>
              <p14:cNvContentPartPr/>
              <p14:nvPr/>
            </p14:nvContentPartPr>
            <p14:xfrm>
              <a:off x="1084680" y="1731960"/>
              <a:ext cx="5011560" cy="318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475146-D73C-B928-9339-D6AE61AA3E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480" y="1715760"/>
                <a:ext cx="5043960" cy="321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8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169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47A05F1-D6A4-4162-9ADC-6026D20FD6E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495180" y="2974320"/>
            <a:ext cx="647676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refers to any data which is presented in orderly rows across and/or down the page, often enclosed within borders.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 Figure refers to any other form of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presentation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such as a bar or pie chart, a graph, a diagram, a map, a photograph, a line drawing or a sample of material.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6A65C5-15B9-284B-869F-5BFAE2111947}"/>
              </a:ext>
            </a:extLst>
          </p:cNvPr>
          <p:cNvSpPr txBox="1"/>
          <p:nvPr/>
        </p:nvSpPr>
        <p:spPr>
          <a:xfrm>
            <a:off x="391886" y="1310220"/>
            <a:ext cx="6818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a good amount of data is collected, it becomes necessary for the researcher to arrange it in concise and logical order. This is referred to as tabulation.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E8CBD0-8A8D-A876-6609-7FAED48B2A40}"/>
                  </a:ext>
                </a:extLst>
              </p14:cNvPr>
              <p14:cNvContentPartPr/>
              <p14:nvPr/>
            </p14:nvContentPartPr>
            <p14:xfrm>
              <a:off x="292680" y="1670400"/>
              <a:ext cx="6158880" cy="490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E8CBD0-8A8D-A876-6609-7FAED48B2A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80" y="1654200"/>
                <a:ext cx="6191280" cy="493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5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176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DAE342A-0316-4619-8348-80CEA527C62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04FEF-2093-144F-BF5E-E04A14BC370F}"/>
              </a:ext>
            </a:extLst>
          </p:cNvPr>
          <p:cNvSpPr txBox="1"/>
          <p:nvPr/>
        </p:nvSpPr>
        <p:spPr>
          <a:xfrm>
            <a:off x="449280" y="1653959"/>
            <a:ext cx="66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Tabulation is important and essential because: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Conserves space and reduces explanatory and descriptive statements to a minimum.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Facilitates the process of comparison.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Facilitates the summation of items and detection of errors.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Provides a basis for various statistical computations.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8EEAD8-1C74-3157-A7F0-BB8FA764645D}"/>
                  </a:ext>
                </a:extLst>
              </p14:cNvPr>
              <p14:cNvContentPartPr/>
              <p14:nvPr/>
            </p14:nvContentPartPr>
            <p14:xfrm>
              <a:off x="241200" y="1559880"/>
              <a:ext cx="4916520" cy="427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8EEAD8-1C74-3157-A7F0-BB8FA76464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00" y="1543680"/>
                <a:ext cx="4948920" cy="430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5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176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DAE342A-0316-4619-8348-80CEA527C62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533520" y="1371600"/>
            <a:ext cx="586692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Tabular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Presentation of 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is a method of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presentation of 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It is a systematic and logical arrangement of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in the form of Rows and Columns with respect to the characteristics of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It is an orderly arrangement which is compact and self-explanatory.</a:t>
            </a:r>
            <a:endParaRPr lang="en-IN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8AD8B6-4BBF-2898-1724-4F8A95AD61C7}"/>
                  </a:ext>
                </a:extLst>
              </p14:cNvPr>
              <p14:cNvContentPartPr/>
              <p14:nvPr/>
            </p14:nvContentPartPr>
            <p14:xfrm>
              <a:off x="615960" y="2157840"/>
              <a:ext cx="3985200" cy="272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8AD8B6-4BBF-2898-1724-4F8A95AD61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760" y="2141640"/>
                <a:ext cx="4017600" cy="27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5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78640" y="609480"/>
            <a:ext cx="6652800" cy="82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Picture 5"/>
          <p:cNvPicPr/>
          <p:nvPr/>
        </p:nvPicPr>
        <p:blipFill>
          <a:blip r:embed="rId2"/>
          <a:stretch/>
        </p:blipFill>
        <p:spPr>
          <a:xfrm>
            <a:off x="7994880" y="469800"/>
            <a:ext cx="699840" cy="1398240"/>
          </a:xfrm>
          <a:prstGeom prst="rect">
            <a:avLst/>
          </a:prstGeom>
          <a:ln w="9525">
            <a:noFill/>
          </a:ln>
        </p:spPr>
      </p:pic>
      <p:sp>
        <p:nvSpPr>
          <p:cNvPr id="183" name="Line 2"/>
          <p:cNvSpPr/>
          <p:nvPr/>
        </p:nvSpPr>
        <p:spPr>
          <a:xfrm>
            <a:off x="0" y="1143000"/>
            <a:ext cx="62244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228600" y="304920"/>
            <a:ext cx="70099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Research Methodology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E46C0A"/>
                </a:solidFill>
                <a:latin typeface="Calibri"/>
              </a:rPr>
              <a:t>Scientific Publishing- </a:t>
            </a:r>
            <a:r>
              <a:rPr lang="en-US" sz="2000" b="1" strike="noStrike" spc="-1">
                <a:solidFill>
                  <a:srgbClr val="E46C0A"/>
                </a:solidFill>
                <a:latin typeface="Calibri"/>
              </a:rPr>
              <a:t>Data representation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F583173-433F-4225-9356-2D84352E07F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251280" y="1413000"/>
            <a:ext cx="6318360" cy="461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6"/>
          <p:cNvSpPr/>
          <p:nvPr/>
        </p:nvSpPr>
        <p:spPr>
          <a:xfrm>
            <a:off x="304920" y="1295280"/>
            <a:ext cx="708624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In a tabular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presentation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is arranged in columns and rows, and the positioning of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makes comprehension and understanding of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more accessible.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br>
              <a:rPr sz="2400" dirty="0"/>
            </a:b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Table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number. It is included for identification and becomes easy for reference in future.</a:t>
            </a:r>
            <a:endParaRPr lang="en-IN" sz="2400" b="0" strike="noStrike" spc="-1" dirty="0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Title.</a:t>
            </a:r>
            <a:endParaRPr lang="en-IN" sz="2400" b="0" strike="noStrike" spc="-1" dirty="0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Stub.</a:t>
            </a:r>
            <a:endParaRPr lang="en-IN" sz="2400" b="0" strike="noStrike" spc="-1" dirty="0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Caption. </a:t>
            </a:r>
            <a:endParaRPr lang="en-IN" sz="2400" b="0" strike="noStrike" spc="-1" dirty="0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Body.</a:t>
            </a:r>
            <a:endParaRPr lang="en-IN" sz="2400" b="0" strike="noStrike" spc="-1" dirty="0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Footnote.</a:t>
            </a:r>
            <a:endParaRPr lang="en-IN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E553C1-8C90-F8F2-ECFF-8DD95CA6018E}"/>
                  </a:ext>
                </a:extLst>
              </p14:cNvPr>
              <p14:cNvContentPartPr/>
              <p14:nvPr/>
            </p14:nvContentPartPr>
            <p14:xfrm>
              <a:off x="470160" y="3522240"/>
              <a:ext cx="4266000" cy="239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E553C1-8C90-F8F2-ECFF-8DD95CA601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960" y="3506040"/>
                <a:ext cx="4298400" cy="243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3DD2FFD355448BFD07A893B4631A6" ma:contentTypeVersion="2" ma:contentTypeDescription="Create a new document." ma:contentTypeScope="" ma:versionID="33ff89b23601ebb4ec9c7faad25fb9c3">
  <xsd:schema xmlns:xsd="http://www.w3.org/2001/XMLSchema" xmlns:xs="http://www.w3.org/2001/XMLSchema" xmlns:p="http://schemas.microsoft.com/office/2006/metadata/properties" xmlns:ns2="8f6f7ef9-2fe2-4c09-973e-7ab18dda2a4e" targetNamespace="http://schemas.microsoft.com/office/2006/metadata/properties" ma:root="true" ma:fieldsID="1618d83e23a4e4bab6431207cc3f2c71" ns2:_="">
    <xsd:import namespace="8f6f7ef9-2fe2-4c09-973e-7ab18dda2a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f7ef9-2fe2-4c09-973e-7ab18dda2a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0FDE74-499A-480F-9DB5-464D3443BF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FEAA39-8260-4E03-BF96-51AC093531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86CA4-E2FD-460F-86CD-6C388A3D0E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f7ef9-2fe2-4c09-973e-7ab18dda2a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950</Words>
  <Application>Microsoft Office PowerPoint</Application>
  <PresentationFormat>On-screen Show (4:3)</PresentationFormat>
  <Paragraphs>172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Apple Chancery</vt:lpstr>
      <vt:lpstr>Arial</vt:lpstr>
      <vt:lpstr>Calibri</vt:lpstr>
      <vt:lpstr>StarSymbol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pc</dc:creator>
  <dc:description/>
  <cp:lastModifiedBy>sagarika chavan</cp:lastModifiedBy>
  <cp:revision>84</cp:revision>
  <dcterms:created xsi:type="dcterms:W3CDTF">2006-08-16T00:00:00Z</dcterms:created>
  <dcterms:modified xsi:type="dcterms:W3CDTF">2022-11-19T16:45:42Z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30</vt:r8>
  </property>
  <property fmtid="{D5CDD505-2E9C-101B-9397-08002B2CF9AE}" pid="4" name="ContentTypeId">
    <vt:lpwstr>0x0101005A03DD2FFD355448BFD07A893B4631A6</vt:lpwstr>
  </property>
</Properties>
</file>