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5.xml" ContentType="application/inkml+xml"/>
  <Override PartName="/ppt/ink/ink16.xml" ContentType="application/inkml+xml"/>
  <Override PartName="/ppt/ink/ink14.xml" ContentType="application/inkml+xml"/>
  <Override PartName="/ppt/ink/ink13.xml" ContentType="application/inkml+xml"/>
  <Override PartName="/ppt/ink/ink12.xml" ContentType="application/inkml+xml"/>
  <Override PartName="/ppt/ink/ink11.xml" ContentType="application/inkml+xml"/>
  <Override PartName="/ppt/ink/ink10.xml" ContentType="application/inkml+xml"/>
  <Override PartName="/ppt/ink/ink9.xml" ContentType="application/inkml+xml"/>
  <Override PartName="/ppt/ink/ink8.xml" ContentType="application/inkml+xml"/>
  <Override PartName="/ppt/ink/ink2.xml" ContentType="application/inkml+xml"/>
  <Override PartName="/ppt/ink/ink7.xml" ContentType="application/inkml+xml"/>
  <Override PartName="/ppt/theme/theme1.xml" ContentType="application/vnd.openxmlformats-officedocument.theme+xml"/>
  <Override PartName="/ppt/ink/ink6.xml" ContentType="application/inkml+xml"/>
  <Override PartName="/ppt/ink/ink5.xml" ContentType="application/inkml+xml"/>
  <Override PartName="/ppt/ink/ink4.xml" ContentType="application/inkml+xml"/>
  <Override PartName="/ppt/ink/ink3.xml" ContentType="application/inkml+xml"/>
  <Override PartName="/ppt/ink/ink1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71" r:id="rId2"/>
    <p:sldId id="375" r:id="rId3"/>
    <p:sldId id="376" r:id="rId4"/>
    <p:sldId id="372" r:id="rId5"/>
    <p:sldId id="373" r:id="rId6"/>
    <p:sldId id="374" r:id="rId7"/>
    <p:sldId id="272" r:id="rId8"/>
    <p:sldId id="258" r:id="rId9"/>
    <p:sldId id="259" r:id="rId10"/>
    <p:sldId id="271" r:id="rId11"/>
    <p:sldId id="260" r:id="rId12"/>
    <p:sldId id="261" r:id="rId13"/>
    <p:sldId id="262" r:id="rId14"/>
    <p:sldId id="263" r:id="rId15"/>
    <p:sldId id="377" r:id="rId16"/>
    <p:sldId id="264" r:id="rId17"/>
    <p:sldId id="265" r:id="rId18"/>
    <p:sldId id="266" r:id="rId19"/>
    <p:sldId id="268" r:id="rId20"/>
    <p:sldId id="269" r:id="rId21"/>
    <p:sldId id="378" r:id="rId2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1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36:35.20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7831 4995 21551,'-24'0'762,"4"0"-706,19 0-50,-1 1 10,0 11-4,1 8-7,-1 4 1,2 2-6,4-10-23,11 0 29,16-7 0,5-2-1,11-6 40,-7-2-45,2-4 6,-3-2-6,-2-4 5,-6 3 1,1 0-6,-11 5-11,-1 1 5,-9 8-5,-1 2 5,2 6-5,12 6-135,14-2 62,-9-10 0,1-2 78,24 3 0,4-8-5,-14-2 6,1-5-1,1-2 3,-16-1 0,1 0 3,20-6 0,1 2-5,-23 6-6,-12 6 5,-9 1 0,11 7 1,8 5-40,21 5-285,-2-3 61,8-5 112,-10-6 107,5-3 50,2-2 0,-15-4 0,3-3 2,-3-1 1,0-1 70,5-1 0,-1-1-28,11-4-45,-17 9-40,-19 6 35,6 6-1,4 9 1,17 8-1,-4 1-50,10 1 45,-6-11-90,4-2 62,5-4 36,-13-4 0,3-1 3,2-4 0,2-2 0,10-2 0,0-1-207,-14 0 0,-2-1 209,-5 1 1,-2 0 25,2 2-22,0 3-6,-2 8 0,6 10 0,-4 1 0,3 7 0,-2-10 33,6-3 388,5-5-402,-9-3 1,3-1 125,1-6 1,0-1 235,8-1 0,-1 0-263,-11-2 0,-3 0 5,19-8-22,-21 8-90,-1 1 17,-2 3-28,14 1-6,4 2 6,-1 1 0,-4 1 0,-15 0 6,-1 0-6,-2 0 11,6 0-5,-1-3-68,-3-1-1003,-4 0-2447,-8-1 3512,-1-2 0,-7 2 0,0-1 0</inkml:trace>
  <inkml:trace contextRef="#ctx0" brushRef="#br0" timeOffset="1332">2654 5867 22032,'31'-3'233,"0"0"1,14 0 0,2 0-161,2 2 0,1 1-916,1 0 0,0-1 862,0 1 1,-2 0-17,-16 0 0,-2 0 261,6 0 0,-1 0-1025,14 0-2907,-10 0 3668,-48 1 0,-21 0 0</inkml:trace>
  <inkml:trace contextRef="#ctx0" brushRef="#br0" timeOffset="1500">2662 5926 19664,'51'1'-242,"1"0"1,-1 0 0,1 0-1,-4 0 1,4 0 0,0-1 0,-4 1-1,-6 0 1,11-1 0,-4 0-1,10 0 1,-1 0 0</inkml:trace>
  <inkml:trace contextRef="#ctx0" brushRef="#br0" timeOffset="2416">10596 6014 23019,'-7'-17'644,"12"3"-644,35 12 33,11-2-602,-20 2 0,1 1 571,4-1 1,1 1 0,0-1 0,3 0 88,16 0 0,2 0-340,-6-1 0,-1 0 44,-1 0 1,-4 0 90,-12 0 0,-6 0-743,-8-2-3965,-27-4 4822,-32 1 0,14 1 0,-13 2 0</inkml:trace>
  <inkml:trace contextRef="#ctx0" brushRef="#br0" timeOffset="2599">10825 5958 21119,'52'3'127,"0"0"1,-9-1-1,1 0 1,-1 1-691,6-1 1,0 2 562,4 1 0,-4 0 0,9 1 0,-33 1 0</inkml:trace>
  <inkml:trace contextRef="#ctx0" brushRef="#br0" timeOffset="3999">6117 6736 19580,'46'-2'432,"1"1"0,-1 0 0,5-1 1,0 0-1,0 1-264,-3-1 0,-1 0 1,2 1-1885,8-1 0,1 0 0,0 0 1758,-12 0 0,-1 1 0,1-1 0,3 1-4,0-1 0,3 0 0,2 1 1,-1-1-1,1 1-194,-1-1 0,0 1 0,0 0 0,0 0 0,-1-1 157,-2 1 0,0 0 0,-1 0 1,0-1-1,-2 1 104,4 0 0,0 0 0,-3 0 0,-5 0-66,5 0 0,-5-1-36,-2 0 0,-1 0 363,-9-1 1,-2 1 2707,19-4-2402,-21 2 2012,-20 2-2678,-7 2 1340,0 0-1442,4 0-487,2 0-430,7 0-5350,34 0-470,-4 0 6833,-7 0 0,-1 0 0,-4 0 0,-7 0 0</inkml:trace>
  <inkml:trace contextRef="#ctx0" brushRef="#br0" timeOffset="4290">9145 6615 24329,'54'-4'19,"1"-1"1,-10 3 0,2-1-1,-1 1-16,8 2 0,-1 0-688,1 0 1,-2 0 686,-7 0 1,-5 0 3,1 0 442,-11-1-381,-10 0 215,-9-1-204,-6 1-778,-4 0-325,-1 1 0,0 0 0</inkml:trace>
  <inkml:trace contextRef="#ctx0" brushRef="#br0" timeOffset="5710">4119 7570 20184,'46'-9'614,"-6"7"0,8 2 1,5 0-414,2 1 1,5 2 0,2-1 0,-1 1-1268,-10-1 0,0 0 0,1 0 0,0 0 0,1 0 1102,5 1 1,1-1 0,1 1 0,-2-1 0,-3 1-27,-3-1 0,-4 0 0,1 0 0,2 0 57,0 0 0,3 1 0,1-1 1,0 1-1,-1-1-66,-5-1 0,0 0 0,-1 0 0,1 0 1,-1 1 11,3-1 0,1 0 1,-1 1-1,-2-1 1,-3 0 81,8 0 0,-5-1 0,-5 0 146,-2 0 0,-8-1 1359,-4-2-910,-6-1-220,-7-2-95,-6-2 2393,-6 2-4812,-1 1 608,6 2 1436,16 3 0,-11 0 0,6 0 0</inkml:trace>
  <inkml:trace contextRef="#ctx0" brushRef="#br0" timeOffset="6426">8527 7542 22010,'58'-10'227,"0"0"1,0 0 0,-12 3 0,0 1 0,2 0 0,3 2-168,-5 1 1,3 2 0,2 1-1,2 0 1,-1 0 0,1 0-986,1 0 0,1 0 1,1-1-1,0 1 0,0 0 1,0 0 924,0 0 0,2 0 0,-1 0 0,0 1 0,-1-1 0,-2 0-40,6 1 1,0-1 0,-1 1 0,-4 0 0,-3 0 40,5 0 1,-5 0 0,0 0 318,0 0 1,1 1 0,-5-1-319,5-1 1,-3 1 3,-7-1 0,-5 1-6,1-1-118,-26 0-722,-6-1 1877,-12-2-9326,-45-2 8289,7 1 0,-12 1 0,30 3 0</inkml:trace>
  <inkml:trace contextRef="#ctx0" brushRef="#br0" timeOffset="6726">8936 7630 22419,'59'-3'102,"0"0"1,0 0 0,-10 1 0,0 0 0,1 0-1,0 1-84,5 0 0,1 1 1,0 1-1,1-1-1433,1 0 0,1 1 0,-1-1 0,0 1 1415,-2-1 0,-1 1 0,0-1 0,-1 1 0,-4 0 0,0 0 0,-1-1 0,-1 1 284,6 0 0,-1 0 1,-1-1-271,-1 0 1,0 1 0,-4-1 631,3 0 0,-5 0 37,-2 0 0,-6 0-213,-10 0-470,-14-1 3058,-12 1-7561,-1-1 4683,2 5 1,-1-4-1,2 4 1</inkml:trace>
  <inkml:trace contextRef="#ctx0" brushRef="#br0" timeOffset="6894">11176 7829 13967,'0'0'0</inkml:trace>
  <inkml:trace contextRef="#ctx0" brushRef="#br0" timeOffset="24799">2622 8755 21136,'-7'34'532,"1"-4"-453,7-12 38,8 7 142,11 0-52,6-3-28,9-5-106,2-11 28,7-3-96,7-3 40,-11-4 0,4-3-6,0-1 0,2-1-6,8-4 1,-1 0-121,-14 3 1,-3 0 131,18-2-45,-27 9-28,6 3 28,5 15-6,16 8 6,-20-6 0,1 1 0,-5-4 0,1-1-120,4-2 0,0-3 126,20-2 16,-10-4 1,2-1-21,3-7 1,1-2 8,-10 3 1,1-1-1,-2 0-126,7-5 0,-3-1 118,-7 2 0,-3 0 2,3 1-5,6 3-5,-2 4 5,17 11 16,-24-2 1,1 1-17,-3 1 0,-1-1 6,5 1 0,-1-2-6,21-1 14,-11-4 0,2-1-17,3-6 0,1-2-218,0 2 1,-1-1 220,-1-5 0,-4-1 0,-15 4 0,-2-1 5,26-6 1,-6 3-3,-17 6 0,1 2-1,-1 2 1,1 0-3,9-1 0,0 2 3,2 2 0,-2 1-3,-7-1 0,-2 0 106,-1 1 0,-1 0-100,10 1 910,-4-2-916,-4 0 1042,-1-1-17,-10 0-717,-5 0-123,-10 0-185,-6 0-518,0 0 1,0 0 0</inkml:trace>
  <inkml:trace contextRef="#ctx0" brushRef="#br0" timeOffset="29633">7512 9776 21282,'-25'-5'2269,"4"2"-1777,21 2 29,0 0 286,0-1-588,0 0-152,6-2-28,6-1 0,11-2-33,10-2-1,-3 4 1,3 1-6,-2 0 0,0 0-339,3 0 0,-2 1-781,6 0-2297,-25 2-1607,-21 1 5024,-9 0 0,5 0 0,0 0 0</inkml:trace>
  <inkml:trace contextRef="#ctx0" brushRef="#br0" timeOffset="30675">2884 10475 27085,'44'-15'45,"5"3"-45,-20 10 0,2 2-695,10 0 1,7-1 682,-1 1 1,7 1 0,4-1 0,0 1-662,-7 1 0,2-1 0,1 2 0,1-1 0,-1-1 673,1 1 0,0-1 0,0 0 0,0 0 0,-1 0-9,8 2 1,1 0-1,-3 0 1,-7-1-49,-9 0 1,-5-2 0,-2 1 36,11 0 1,-4 0 2,-10-1 0,0 0 17,2 0 0,-2 0 436,21-1-391,-8-1 2851,-21 1-2846,-21 0 1586,-4 1-1636,0 0-5,1 0-1121,6-1-353,2 0-2206,8 1 3685,8 4 0,-12-3 0,4 2 0</inkml:trace>
  <inkml:trace contextRef="#ctx0" brushRef="#br0" timeOffset="31525">8623 10538 24682,'54'-14'33,"-2"3"12,-7 8-42,-14 2 0,1-1 30,24-1-285,2-1-761,-26 2-2505,-19 2 3518,-21 3 0,6-2 0,-8 3 0</inkml:trace>
  <inkml:trace contextRef="#ctx0" brushRef="#br0" timeOffset="32193">4633 11241 23573,'30'-7'78,"0"0"1,5 0-1,3 2-78,5 4 0,3 0-299,3 1 1,4-1 148,-7 1 1,3 0 0,-2-1-1768,12 1 1,-3 0 538,1 0 0,-4 0 1378,-18-2 0,-5 1 0,-8-1 0,-8-1 0</inkml:trace>
  <inkml:trace contextRef="#ctx0" brushRef="#br0" timeOffset="32395">4613 11296 19434,'53'3'-35,"0"0"0,0 0 1,2 0-1,1 0 0,2 0 35,-5-2 0,3 0 0,-2 0 0,-5 0 0,10 1 0,-4 0 0,2-2 0,0 0 0</inkml:trace>
  <inkml:trace contextRef="#ctx0" brushRef="#br0" timeOffset="33666">4763 11987 27158,'30'-8'14,"1"-1"0,6 3 0,6 1 0,3 2-14,-2 3 0,2 1 0,2 1 0,-1 0-921,-1-1 0,0 1 0,0-1 0,1 1 921,4 1 0,1-1 0,-1 1 0,-6 0 0,5 1 0,-4 0 528,-1-1 0,-2-1-520,-10 0 1,-2 0 52,23 0-21,-22-2 546,-23 0-614,-9 0-1831,0 0-7972,8 1 10027,1 0 1,1-1 0,-3 0 0</inkml:trace>
  <inkml:trace contextRef="#ctx0" brushRef="#br0" timeOffset="34216">7667 12030 26603,'40'-6'33,"0"-1"1,11 3 0,6 1 0,-2 0-34,-9 3 0,-1-1 0,3 1-853,1 0 0,3 0 0,0 0 0,-3-1 853,-2 1 0,-2 0 0,0 0-21,0-1 1,1 0 0,-3 1 485,7-2 0,-3 0-465,0 0 0,-4-1 590,3-1-506,-20 0-56,-19 3-2162,-7 1 177,-9 5 1957,-9 8 0,6-5 0,-3 4 0</inkml:trace>
  <inkml:trace contextRef="#ctx0" brushRef="#br0" timeOffset="35167">4051 12719 16342,'-38'-4'1691,"0"-1"1,-2-1-1,5 2 203,4-1-1138,4 1-62,13 2-72,11 2-95,2-1-141,0 1 129,18-3-459,19 0-34,0 1 1,5 0-346,11 1 0,7 0 332,-10 1 1,6-1 0,0 1 0,-3 0-540,2 0 0,-4 1 0,3-1 541,-5 0 0,4 1 0,-3-1 1,-5 1-12,3 1 0,-7-1-3,-8 1 0,-1-1-34,2 2 1,-1-1 42,16 1 5,-7-1 39,-20-1 495,-19-1-2988,-2 0 1587,2 1-2997,4-1 3853,7 1 0,-5-1 0,1 0 0</inkml:trace>
  <inkml:trace contextRef="#ctx0" brushRef="#br0" timeOffset="36569">7280 13375 26598,'51'-3'166,"1"0"1,-12 2-1,0-1 1,2 1-149,4 1 1,2 0 0,0 1-1886,3 0 1,2 0 0,-1 0 1888,-1 0 1,1 0-1,-3 0-22,-5 1 0,-2-1 0,-1 1 126,2 0 0,0-1 0,-4 1-126,-3-1 0,-2 0 515,2 1 1,-3-1-476,-4 0 38,-5-1 23,-8 1 2907,-5-1-3416,-7 0-4909,-11 9 5317,-23 8 0,15-4 0,-12 2 0</inkml:trace>
  <inkml:trace contextRef="#ctx0" brushRef="#br0" timeOffset="37268">2792 14257 26749,'44'-4'145,"8"-1"-95,-1 4 1,5-1-1327,-15 1 0,1 0 1,1 0 1275,-1 0 0,1 0 0,-1 0-6,16 1 0,-4-1 549,-22 0 0,-3 0-543,27 0 620,-26-1-1421,-7 0-460,-25 0-878,-11 0-1502,-22 1 3641,3 1 0,0-1 0,-4 1 0,-11 0 0</inkml:trace>
  <inkml:trace contextRef="#ctx0" brushRef="#br0" timeOffset="37537">2700 14342 24575,'57'-7'170,"0"-1"1,0 1-1,1 1 1,-1 0-1,-1 1-122,-4 2 1,-2 2 0,-2-1-47,8 1 1,-4-1 28,-5 1 0,-8 1-31,-9-1-269,-8 0-2134,-18 1 2403,-31 3 0,20-2 0,-19 2 0</inkml:trace>
  <inkml:trace contextRef="#ctx0" brushRef="#br0" timeOffset="38718">7785 15098 23954,'42'0'1764,"5"0"-1442,1 0 0,11 0-256,-14-1 0,4 0 0,3-1 0,0 1-1251,-1 0 0,1 1 1,0-1-1,2 0 1185,-3 0 0,2 0 0,0 0 0,0-1 0,-4 1 1,-2 1 1,-2-1-1,-1 1 1,0-1 14,13 1 1,0 0 0,-1 0 0,-5 0 0,0 0 0,0 0 237,4 0 0,1 0 0,-3 0-196,5-1 1,-2 0 123,2 0 0,-7-1 87,-6-3 788,-20 1-867,-16 2-44,-6 2-7232,-2 0 7737,-13 12 0,9-9 0,-8 10 0</inkml:trace>
  <inkml:trace contextRef="#ctx0" brushRef="#br0" timeOffset="39719">2822 15749 27012,'33'-5'50,"-1"0"1,6 0-1,3 0-35,4 1 0,5 0 0,-1 0-1280,7-1 1,2 1 1264,-7 0 0,3 1 0,-5 1 0,-6 0 0,-3 0 382,10 0 0,-1 0-376,-12 0 0,-1-1 78,-1 1 0,-2-1 522,4-2-488,-29 2-46,-4 2-72,-2-1 151,-2 2-151,8-1 0,-7 1 0,6 0 0</inkml:trace>
  <inkml:trace contextRef="#ctx0" brushRef="#br0" timeOffset="41281">6933 16419 22442,'-34'0'1568,"8"0"-1025,25 0 1670,1 0-2202,4 0 28,4 2-5,2-1-34,0 1-129,-7 0-90,0-2-4178,-3 1 4397,1-9 0,-1 6 0,0-6 0</inkml:trace>
  <inkml:trace contextRef="#ctx0" brushRef="#br0" timeOffset="41614">6933 16419 23147,'-28'42'1384,"12"-10"-1127,56-38-484,-11 2 1,4-1-1255,4 1 1,5-1-1,-1 1-3213,12-2 0,1 1 4694,-8 1 0,1 0 0,-6 0 0,14 1 0,-12-1 0</inkml:trace>
  <inkml:trace contextRef="#ctx0" brushRef="#br0" timeOffset="42047">9538 16465 25107,'38'-19'740,"6"4"-684,-1 15-5,9 0-46,5 3 17,-15-1 1,1 0 38,-1 0 1,-2 0 13,0 1 1,-3-2 59,19 0-34,-33-1-57,-7 0-44,-7 0-1299,-2 0 1299,-3-3 0,-2 2 0,-2-3 0</inkml:trace>
  <inkml:trace contextRef="#ctx0" brushRef="#br0" timeOffset="44234">11264 15809 22817,'-2'48'364,"-1"3"-322,1-10 0,0 0-42,0-9 0,0 1-280,-2 9 1,1-1 184,0 10-103,0 6-911,2-18-686,0-6-7335,1-31 9130,0-29 0,0 9 0,0-8 0</inkml:trace>
  <inkml:trace contextRef="#ctx0" brushRef="#br0" timeOffset="44958">11264 15761 22335,'-4'47'508,"-1"1"0,1 3 0,1 1-374,3 2 0,0-1-738,0-8 1,0-1 625,0-2 1,0-3 16,-1 10 396,1 4-519,-1-19-112,1-6-1243,0-23 318,3-33-273,-1-2 620,2-24-288,-2 19 1,-2-3 770,1-4 0,-1-1 406,-1-11 0,-1 1 204,0 13 0,1 1 118,-2 6 0,1 3 660,0-1 881,0 3-281,2 10-386,-1 5-908,1 39-202,0 2-128,0 31-28,0-6 11,0 3-56,0-16 0,0 2 19,0-3 1,0 0-57,-1-1 1,0-2-81,0 15-1,-1-30 85,1-11-40,1-30 22,5-34 23,-2 6 0,1-3 25,0 4 1,1-1-248,-1-2 1,1 3 249,1-12 78,-1 11 57,-1 16-51,-1 15-84,0 9 212,1 39-212,0-1 28,-3-1 0,0 2-28,0 22-132,-1-16 1,0 1-625,0-6 0,-1-1 880,1 25 1,-1-26 0,1-24 0</inkml:trace>
  <inkml:trace contextRef="#ctx0" brushRef="#br0" timeOffset="63840">6829 17438 25987,'-33'-10'823,"16"2"-671,42 8-110,10 0 0,6 0-42,1 0 0,3 0-638,0-2 1,5 1 0,4-1 625,-9 1 1,3 1 0,3-1 0,0 1 0,-1-1-6,0 0 0,0 0 1,1 0-1,-1 0 0,0 0-292,1 1 1,0-1-1,-1 1 1,-1 0-1,-2 0 187,15 0 1,-3 0 0,-9 0-193,-14 0 1,-6 0-623,16 0 51,-14 0-184,-10 0-2269,-29 0 3626,-37 1 0,14-1 1,-14 1-1</inkml:trace>
  <inkml:trace contextRef="#ctx0" brushRef="#br0" timeOffset="65259">4236 17867 23679,'-59'3'1737,"13"1"-1423,44-4-62,4 2 0,8-1 33,8 2-94,13-2-57,14 1-56,11-2-639,-16 0 0,5 0 0,-1-1 558,14-1 0,3 0-87,-6 1 1,3-1-1,-2 0-45,-13 0 1,-3 0 0,0 1-295,11-2 1,-3 1-289,-11 1 1,-3 1-785,18-1-4122,-9 1 3824,-20 0 1799,-70 6 0,29-4 0,-16 1 0,0 0 0</inkml:trace>
  <inkml:trace contextRef="#ctx0" brushRef="#br0" timeOffset="65558">4206 18037 22649,'-4'16'1814,"39"-13"-1811,3-8 0,9-2-1117,5-2 1,5-2 0,-2 1 1020,-1 1 1,1 1 8,-5 0 0,3 0 0,-1 1 100,-8 2 0,-2 1 0,1 0-382,-2 0 0,1-1 0,0 1-120,4 0 1,-1 0 0,-1 0 149,5-1 0,-3 1 117,-8-1 1,-5 1-12,3 0-66,4-1 296,-5 2 0,-1 0 0,0 0 0,17 0 0</inkml:trace>
  <inkml:trace contextRef="#ctx0" brushRef="#br0" timeOffset="65708">6139 18041 18369,'0'-24'0,"0"4"0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45:32.25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1210 3511 21439,'-26'-16'1759,"6"2"-1334,25 10-38,6 0 526,42-3-658,-11 3 1,8 2 0,0-1-1253,1 0 0,2 0 0,3 1 1029,0-1 0,3 1 0,1 1 1,-2-1-476,-7 1 0,-2 0 0,0 0 0,0 0 443,0 0 0,1 0 0,-1-1 0,0 1 8,-2 0 0,0 0 1,0 0-1,2-1-162,-2 0 1,1 0 0,1 0 0,0 0 0,-2-1 164,5 1 0,-2-1 1,-1 1-1,-1-1-11,-1 0 0,0 0 0,-1 0 0,-5 0 3,18-1 0,-11-1 42,-10-1-40,0-3 874,-16 2-3702,-1 1-604,-51 4 3427,-28 11 0,11-7 0,-2 7 0</inkml:trace>
  <inkml:trace contextRef="#ctx0" brushRef="#br0" timeOffset="451">1152 3523 22839,'52'-5'517,"0"0"1,-4 2 0,8 2-1,2 0 1,0-1-1612,-9 1 0,0 0 0,0-1 0,2 1 0,2 0 1107,-2 0 0,3 1 0,1 0 0,-1 0 0,-1 0 1,-3 0-13,6 0 0,-3 0 1,0 0-1,1 0 94,-1 0 0,1 0 0,2 0 0,-2 0 0,-2 0-84,3 0 0,-3 0 0,0 0 1,-1 0 11,2 0 1,1 0 0,-2 0 0,-5 0 102,12 0 0,-10 0 283,-2 0 985,-26 0-1103,-8-1-95,-5 1-67,-5-1 673,-3 1-7558,4 0 7075,5 4 0,-2-3 0,1 2 0</inkml:trace>
  <inkml:trace contextRef="#ctx0" brushRef="#br0" timeOffset="599">3349 3684 19260,'29'12'0,"-5"-2"0</inkml:trace>
  <inkml:trace contextRef="#ctx0" brushRef="#br0" timeOffset="13318">11378 14009 21590,'20'19'1104,"1"-5"-763,2-11-178,7-11-287,-1-5 1,2-5-2168,4-9 0,1-5 2291,5-8 0,-2 0 0,-11 12 0,-5 1 0,4-13 0</inkml:trace>
  <inkml:trace contextRef="#ctx0" brushRef="#br0" timeOffset="19847">14441 13902 23299,'20'28'403,"-4"-1"-353,-16-7 12,0 3 235,5-8 44,2-3 62,8-8-212,6-10 27,32-21-171,-16 4 1,5-5-37,-4 4 1,3-3 0,-2 1-379,-4 3 0,-1 0 0,0 0 370,16-10 0,-3 3 39,-17 11 0,-2 2 25,18-10 185,-11 9 353,-9 5-258,-13 7-291,-4 2-5,-9 4-3020,0 0 3245,-2 10 1,1-8-1,-2 8 1</inkml:trace>
  <inkml:trace contextRef="#ctx0" brushRef="#br0" timeOffset="21701">14473 14767 25130,'44'-3'448,"-5"0"0,1 1-409,-9 1 1,2-1-832,16 1 0,2 0 798,-9 0 0,1 0 10,-2 0 1,3 1 0,-1-1 10,-2-1 1,0 1 0,-1-1-56,4 0 0,0-1 0,-3 1-112,3-2 0,-5-1-331,-1-1-430,-25 2-482,-12 3-1334,-8 0 79,-4 1 2837,-46 4 0,36-3 0,-27 4 1</inkml:trace>
  <inkml:trace contextRef="#ctx0" brushRef="#br0" timeOffset="22002">14615 14855 22481,'-20'-1'1249,"13"-1"-947,30 0 1,18 1-177,6-2 0,6 1-106,-5 1 1,4 0-1,-1 0-864,-5-1 0,-2 1 0,0 0 844,1 0 0,0 1 0,-4 0 17,0-1 0,-2 0 105,3 0 1,-3 1-515,7-2-375,-7-1-4638,-46-2 5405,-32 0 0,17 0 0,-13 3 0</inkml:trace>
  <inkml:trace contextRef="#ctx0" brushRef="#br0" timeOffset="38282">2672 14821 21405,'-29'-17'1810,"6"4"-1256,23 13 2241,0 0-2661,30-1-106,2 1 0,8 1 4,12 1 0,9 2 0,3 0-668,-16-1 0,2 0 0,2 1 1,-1-1-1,0 1 629,9 2 0,-1-1 0,0 0 0,-1 1-37,-1-1 1,1 0 0,-3 0-1,-5-1-139,11 2 0,-5-1 26,-3-1 0,-2-2 137,-7 0 1,-3-1 30,-4 0 0,-3 0-5,13-1 78,-27 0 28,-10 0-106,-6 0 33,-3 0 3035,0 0-3074,1 0 264,0 1-264,1-1 0,0 2 0,-2-2-84,1 2-1849,-1-2 1933,6-3 0,-5 1 0,3-2 0</inkml:trace>
  <inkml:trace contextRef="#ctx0" brushRef="#br0" timeOffset="39931">5180 14871 25247,'44'0'263,"-4"1"1,5 2-239,11-1 1,2 1-1349,1 1 0,1 0 1323,-18-1 0,-1-1 0,-2 1 0,-1 1 0,-1-1 406,6 1 0,-2 0-317,16 1 576,-10 0-615,-30-4-162,-15 0-1865,-2-1 614,-7 0-1768,-7 5 3131,-20 4 0,15-3 0,-5 2 0</inkml:trace>
  <inkml:trace contextRef="#ctx0" brushRef="#br0" timeOffset="40329">5140 14993 20559,'49'-3'435,"-1"0"0,0 0 0,-3 2-390,-12 2 0,-1 0-485,3 1 0,1-1 443,-1 1 0,2-2 56,11 1 0,0-1-42,-15 0 0,0 0 75,6 0 0,-4-1 523,0-2-274,-13-3 122,-8-2-531,-6-2-3931,-5 1 3999,-1-1 0,-2 6 0,0 1 0</inkml:trace>
  <inkml:trace contextRef="#ctx0" brushRef="#br0" timeOffset="42404">7196 14865 23399,'41'0'1417,"6"0"-1075,12 0-972,-13 1 1,9 1 0,3-1 668,-3 1 0,3 0 1,2 0-1,0 1-606,-11-1 0,1-1 0,-1 1 1,1 0-1,0 1 567,2-1 0,0 0 0,0 1 0,-2-1 0,-2 0 0,9 0 0,-3 0 0,-1 0 44,-3 0 0,-2 0 0,0-1-42,-5 0 0,0 0 0,0-1-15,2 1 1,0-1-1,-2 0 32,7 0 1,-4 0 81,-2 0 0,-4 0 224,9 0 769,-27-1-707,-6 1 2653,-9-1-2827,-4 1 1275,-1 0-1483,2 1 238,3 3-198,-2-2 5,0 3-44,-4-4-3048,0 0-2951,-6-3 5993,0-3 0,-1 3 0,2-3 0</inkml:trace>
  <inkml:trace contextRef="#ctx0" brushRef="#br0" timeOffset="53190">15922 16455 22907,'50'2'996,"4"-1"-716,4-2-1324,-16 1 0,3-1 1090,-7 1 1,3-1 0,1 1-495,7 0 0,2 0 0,0 0 464,3 0 1,1 1 0,3-1-3,-4 0 0,3 1 0,0 0 0,-4-1 6,-1 0 1,-3 1 0,0-1-20,9 1 1,0 0 0,-7-1 318,-12 0 1,-6 0-321,17 0-28,-17 0-554,-7 0 88,-17 0-1596,-13 0-1371,-31 0 3461,0 2 0,-1 1 0,-6-2 0,-8 3 0</inkml:trace>
  <inkml:trace contextRef="#ctx0" brushRef="#br0" timeOffset="53556">16085 16584 24995,'56'3'96,"0"1"1,0 0-1,0-1 1,-1 1 0,-1-1-1,0 1 1,-1-1-1,0 1 1,-2-1-75,6 1 1,-1 0-1,-1-1 1,-4 0-524,2 1 0,-4-1 0,-4-1 602,-2-1 0,-7 0 112,2-1 863,1 0-729,-15 0-14,-5 0-333,-15 0-2027,-4 0-2085,0 5 4318,-23 8 1,18-5 0,-17 4 0</inkml:trace>
  <inkml:trace contextRef="#ctx0" brushRef="#br0" timeOffset="55927">6193 17167 25483,'37'-10'39,"1"2"-27,10 7-12,-15 0 5,5 1 46,-23 0 229,-7 0-124,-10 0-156,-15 0-224,0 0-549,-7 0-560,11 0-1680,4 2-734,4 4 3747,9 6 0,-3-4 0,4 2 0</inkml:trace>
  <inkml:trace contextRef="#ctx0" brushRef="#br0" timeOffset="56643">6728 17283 25096,'33'-20'185,"1"2"-179,0 15 33,1 0-34,-2 2 7,4-1 111,-11 1 113,-4 0-119,-14 0-66,-7 1-1801,-1 0 1,0 0-1</inkml:trace>
  <inkml:trace contextRef="#ctx0" brushRef="#br0" timeOffset="66153">7573 17233 25320,'38'-16'169,"2"0"-169,1 9-73,4-3-213,1 2-462,-15 2 1,0-1-2267,20-1-2509,-6-1 1121,-28 5 4402,-23 3 0,0 1 0,-2 0 0</inkml:trace>
  <inkml:trace contextRef="#ctx0" brushRef="#br0" timeOffset="66404">7633 17261 16448,'-6'4'6061,"2"-2"-4207,4-2-1569,42-10-201,-11 1-59,15-3 1,5 0-158,-11 3 0,0 0-319,6-1 1,-1 2 290,-12 2 1,-3 1-194,7-1-106,-26 4-567,-6 1-766,-3 0 1792,-8 1 0,5 0 0,-4 0 0</inkml:trace>
  <inkml:trace contextRef="#ctx0" brushRef="#br0" timeOffset="67505">8754 17105 19708,'-20'8'2218,"4"-2"-1579,16-6 2778,0 0-3244,7 0-111,8 0 22,39-3-68,-14 3 1,5 0-15,-6-1 0,2 0 0,-1 0-317,12 1 0,-3 0 298,-3 0 1,-5 0 10,2 1-56,-14 1-5,-11 0-392,-11 1-1793,-4 1 2252,-4 12 0,1-10 0,-1 8 0</inkml:trace>
  <inkml:trace contextRef="#ctx0" brushRef="#br0" timeOffset="67970">9985 17293 25478,'28'-17'453,"7"7"1,8 2-451,0 3 1,4 3 0,0-1-786,-2 0 1,1 0 0,0 0 781,6 0 0,1 2 0,-5-1 16,-5 1 1,-1-1 5,11 1 1,1-2-235,-12 1 1,-2-2 281,1 1 0,-3 0 848,6-5-688,-33 4-40,-7-4-285,-3 4-232,-1-1-2221,1 3-631,6 2 3179,8 2 0,-6-2 0,3 2 0</inkml:trace>
  <inkml:trace contextRef="#ctx0" brushRef="#br0" timeOffset="68121">11503 17329 22688,'-48'-7'-1957,"0"0"0,13 0 0,5 2 0,10 5 0</inkml:trace>
  <inkml:trace contextRef="#ctx0" brushRef="#br0" timeOffset="310463">16191 14177 22251,'-30'-1'1378,"4"4"-1042,18 11 22,2 3-139,1 1 139,3 11-162,1 3-73,12 6-11,-2-11-78,12-7 17,-3-12-1,11-4 1,1-2-46,-2-3 91,-7-1 10,-13-1 40,-4 0 5,-1 0 22,-1 2-5410,-2 0 5237,-5 1 0,4 0 0,-5 0 0</inkml:trace>
  <inkml:trace contextRef="#ctx0" brushRef="#br0" timeOffset="313117">8256 15767 23859,'-9'-32'-12,"2"1"18,12 11-6,1 0 50,5 3 118,8 1 79,0 8-6,2 12-101,-7 10 11,-6 13-17,-6 3 113,-2 4-12,-3 1-16,-4 1-51,-4-3 67,-13 10-117,5-13-113,-5 6 34,10-19-39,3-2 34,3-7-213,3-1-1877,3-4 2056,-6 5 0,6-5 0,-5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46:49.05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3813 12240 21147,'33'9'1233,"-9"-1"-992,-19 12-23,-5-6 1,0 2-18,0-2 141,-1 2 140,1-7 514,1 0-704,10-10-107,9-9-101,13-6-34,0-4 1,3-2-46,3-4 1,3-1-314,-8 6 0,0-2 1,-1 1 332,5-3 0,-3 1-22,-7 4 0,-3 3-3,-5 2-67,-9 7-455,-6 4-3953,-6 5 4475,-15 14 0,9-10 0,-9 10 0</inkml:trace>
  <inkml:trace contextRef="#ctx0" brushRef="#br0" timeOffset="1035">5720 12210 17742,'25'24'1787,"-3"-6"-253,-9-15-1063,1-2-118,10-5-112,3-6-65,-2-3 1,3-3-82,5-4 0,0-2-53,0 1 0,0-1-25,-1 1 0,-2-1 56,5-7-68,-7 3-5,-7 5-2554,-8 4 2554,-16 16 0,2-3 0,-9 10 0</inkml:trace>
  <inkml:trace contextRef="#ctx0" brushRef="#br0" timeOffset="1602">8427 12064 24816,'49'-20'701,"1"1"-578,-12 10-61,3-5-20,-12 1 0,0 0-42,22-15-351,-24 13 1,-2 0-1224,2-2 1574,-16 15 0,-12 4 0,0 4 0</inkml:trace>
  <inkml:trace contextRef="#ctx0" brushRef="#br0" timeOffset="4974">13596 13145 20727,'-19'-8'2555,"4"2"-1172,23 3-980,8 1-112,18-2-94,25 0-726,-11 3 1,10 0 0,3-1 549,-16 2 0,2-1 0,2 0 1,2 1-1,0-1-182,0 1 0,1-1 1,1 1-1,1 0 0,-1 0 1,0-1 160,7 1 0,0 0 0,0 0 0,-3-1 0,-3 1 2,-4 0 1,-3 0 0,-2 0 0,-4 0-3,19 0 0,-9 0 0,-5 0 50,3 0 18,-19 0-1480,-3 2-1430,-25 1 2842,-19 4 0,8-3 0,-7 0 0</inkml:trace>
  <inkml:trace contextRef="#ctx0" brushRef="#br0" timeOffset="8805">2409 14825 23327,'-2'-19'1568,"0"4"-1288,2 14-124,0-1-105,0 1 28,0-1-6,-3-1 11,0 0-23,-5-1-27,3 1-34,-2 0 5,3 1 23,-2-1-16,1 1 44,-1 0 5,3 1 79,1 1 79,2-1 10,7-1-184,22-2-45,6 0 0,20 0 0,-6 2 6,1 0 50,-3 0-56,3 1 5,-17-1 124,-7 1-129,-18 0 0,-8 1-1546,0 0-8285,-4-4 9822,1 1 1,-2-2 0,3 3 0</inkml:trace>
  <inkml:trace contextRef="#ctx0" brushRef="#br0" timeOffset="9538">3171 14733 24799,'52'4'157,"-12"-1"0,1 0-154,-11-1 0,1-1-251,9 1 1,-1 0 286,8 0 179,-2-2-84,-19 1-46,-6-1-732,-15 0-1316,0 0-3160,-1 0 5120,5 0 0,-4 0 0,-1 0 0</inkml:trace>
  <inkml:trace contextRef="#ctx0" brushRef="#br0" timeOffset="14897">6512 14687 22167,'36'20'387,"1"-4"-309,13-10-56,-21-4 1,2-1-23,0-2 0,0-1 6,26-3 5,-22-4-6,-6-1 7,-5 1 32,1-1-44,-6 3 0,5 1 0,-8 8 0,2 4 0,-1 4 6,11 6 22,6-3-28,10-1 0,-7-6 6,-4-5 33,-8-5-11,1-1-23,0-4 1,8-4-23,-3 5 90,5 0-73,-12 6 6,-4 6-1,-5 2 6,13 7 23,11-1 11,18-3-29,-23-6 1,1-3-17,23-5 6,-2-4-6,-20-3 297,3-4 660,-12 5-313,-6 0-425,-14 7-180,-7 4-1215,0 0 1176,5 0 0,-4 0 0,3 0 0</inkml:trace>
  <inkml:trace contextRef="#ctx0" brushRef="#br0" timeOffset="17221">8238 14891 25079,'30'-5'336,"0"-1"1,14 3-1,2 2-269,3 3 0,1 2-908,0 0 0,-1-1 843,1-1 1,-3-1 8,8 0 533,-12-1-505,-12 0 253,-10 0-891,-11-1-2062,-20-5-906,-7 1 425,-25-1-1848,1 4 4990,-11 2 0,25 0 0,4 0 0</inkml:trace>
  <inkml:trace contextRef="#ctx0" brushRef="#br0" timeOffset="17470">8226 14975 24127,'46'2'799,"-1"1"0,-8-1 1,1-1-733,11 0 0,1-2-42,-12 1 1,0 0 7,12 0 1,1 0-6,-7 0 0,-3 0-28,-1 0 0,-4 0 5,6 0 23,-30 0-408,-7 0-4046,-3 3 4426,-8 3 0,4-2 0,-4 1 0</inkml:trace>
  <inkml:trace contextRef="#ctx0" brushRef="#br0" timeOffset="19058">9453 14775 23534,'36'-5'549,"-2"2"-359,-1 3-156,-11 1-29,2 0-5,-14 0-420,1 0-3125,2-1 3545,32-5 0,-26 4 0,17-3 0</inkml:trace>
  <inkml:trace contextRef="#ctx0" brushRef="#br0" timeOffset="19375">10274 14773 26010,'34'-5'-2,"0"0"0,-2 0 0,-2 3-149,8 5-118,-2 3-101,-5 2-78,-7-2-135,-8 0-2229,-6-3-257,-6-1 3069,-16-1 0,9-1 0,-11 0 0</inkml:trace>
  <inkml:trace contextRef="#ctx0" brushRef="#br0" timeOffset="20740">11427 14682 25478,'50'14'221,"-21"-8"0,3-1-160,11-3 1,7-1 0,-1 0-1156,-7 1 1,0-1 0,2 1 1105,2-1 1,4 1 0,-1-1 0,-3 1-2,1-1 0,-4 1 0,1 0 276,3-1 1,-1 0-1,0 1-259,10-1 0,-1 0 34,4 0 0,-3 0 16,-20-1 0,-3 0 57,20 0 613,-34 0-675,-9 0 39,-5 0-106,-3 0 1372,-2 0-3512,-6 0 2188,-46 1 1,34-1-1,-32 1 1</inkml:trace>
  <inkml:trace contextRef="#ctx0" brushRef="#br0" timeOffset="21156">11677 14763 24643,'47'-14'203,"0"0"0,-3 4 0,3 2 0,-2 4-172,4 4 0,0 3-998,-6-1 0,3-1 0,-2 1 992,3 2 0,0 1-5,-7-2 1,3 1 0,-2-1 430,14 1 0,-1 0-185,2 0 0,-4-1 316,-19-1 0,-5-1-286,-3 0 96,-20-1-296,-5 0 1209,0 0-7438,-25 0 6133,-15-3 0,6 2 0,0-1 0</inkml:trace>
  <inkml:trace contextRef="#ctx0" brushRef="#br0" timeOffset="26376">13817 14376 27359,'21'17'392,"16"-22"-361,-11-11 0,3-7-31,14-10 0,3-3-976,-4 3 0,0 0 976,2-2 0,-2 2 2,-14 11 1,-1 1 328,1 0 1,-1 0-265,7-5 270,-6 5-337,-20 15-5,-7 5-483,-1 1-973,0 10 1461,-23 11 0,17-7 0,-17 5 0</inkml:trace>
  <inkml:trace contextRef="#ctx0" brushRef="#br0" timeOffset="29624">14176 15946 18431,'-37'-6'2778,"7"1"-2033,30 3-89,-1-1 5,1 1-107,0 1-50,0-1-6,0 1-94,7-3-152,34-4-216,9 2 1,8-1-668,-18 3 1,2-1 0,3 1 646,12-1 1,3 1 0,-2-1 1,-11 3 1,-2-1 0,2 1 9,3 1 0,1-1 0,-3 0-88,11 1 0,-2 0 77,2-1 0,-6 2-17,6-2 0,-21 2-185,-29 0-488,-7 0-839,-10 0-5237,-28 3 6749,-22 7 0,13-4 0,4 3 0</inkml:trace>
  <inkml:trace contextRef="#ctx0" brushRef="#br0" timeOffset="29958">14272 15972 24099,'26'-17'423,"0"1"0,28-10-230,-16 22 0,3 4-98,6-1 1,2 0-680,-8-1 1,2 1 0,-2 0 644,8 0 1,-1 0-3,-6-1 0,-3 1 436,4-1-411,-10 0 292,-9 1-370,-7 0-1032,-8 1-3432,0 0 1577,0 0 2881,14 0 0,-11 0 0,5 0 0</inkml:trace>
  <inkml:trace contextRef="#ctx0" brushRef="#br0" timeOffset="31641">5256 16766 23836,'45'-3'1681,"2"-2"-1480,-11 2 1,1-1-169,-5 1 1,1 0-557,14-2 0,1 0 526,-11 1 0,0 1-45,13-2 0,1 0-417,-9 0 1,0 1-1055,-3 0 1,-3 0-453,2 0-6123,-75 3 8088,0 1 0,-16 0 0,27 0 0</inkml:trace>
  <inkml:trace contextRef="#ctx0" brushRef="#br0" timeOffset="31823">5317 16840 22414,'49'1'-103,"0"0"1,0 0 0,-1-1 0,1 1 0,1-3 102,6-2 0,1-2 0,-6 0 0,-6 3 0,-4-1 0,1-2 0,1-1 0</inkml:trace>
  <inkml:trace contextRef="#ctx0" brushRef="#br0" timeOffset="31990">6325 16826 16969,'0'0'0</inkml:trace>
  <inkml:trace contextRef="#ctx0" brushRef="#br0" timeOffset="34630">14160 17039 7481,'0'0'0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47:34.16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815 5472 24217,'31'1'472,"1"0"1,0-3-1,1-3-394,-2-6 1,1-2-657,2-3 1,1-1 602,3 0 0,1-3-1,-3 2 0,3-1 1,-1-1-70,-1 1 1,1 0 0,0-1 64,3-2 1,2-1 0,-3 2-103,7-6 1,-5 3-642,7-5-382,-28 15-2916,-21 11 4021,-28 14 0,17-8 0,-16 7 0</inkml:trace>
  <inkml:trace contextRef="#ctx0" brushRef="#br0" timeOffset="347">807 5779 24228,'51'-26'158,"0"1"0,0-1 1,0 0-1,0 1 0,3-2 1,-2 0-1,-1 2 0,1 0-1154,2 0 1,0 1 0,-1 1 0,-3 1 1019,0 0 1,-4 2-1,1 0-19,2-1 1,0-1 0,-2 2 304,-9 3 1,-2 1 0,-1-1-158,2-1 0,0-1 0,-4 2-72,-1 0 1,-4 1 35,15-11 574,-29 16-691,-7 5-123,-4 3-2516,-2 3 3187,-1 13 1,0-10 0,0 11 0</inkml:trace>
  <inkml:trace contextRef="#ctx0" brushRef="#br0" timeOffset="499">2249 5280 11318,'-26'0'0,"5"0"0</inkml:trace>
  <inkml:trace contextRef="#ctx0" brushRef="#br0" timeOffset="16251">17061 6541 23355,'50'6'1590,"-17"-3"1,3-2-1526,1 0 1,4 0-1,2-1-717,14 0 0,3 0 0,1 0 659,-14 0 0,0-1 0,0 0 0,-2 0-7,7 1 0,-1 0 0,-4-1 0,7-1 0,-8-1 613,-2 1-608,10-4-146,-19 3-2604,-4-1 168,-26 2-856,-27 3-4927,-7 4 8360,-17 0 0,21 1 0,5-3 0</inkml:trace>
  <inkml:trace contextRef="#ctx0" brushRef="#br0" timeOffset="16584">17093 6708 17748,'-5'0'5091,"0"0"-4525,5 0-208,66-25-156,-15 15-511,3-5 0,7 1 327,-19 10 1,2 2 0,1 0-3,1 0 1,2 1 0,-1-1-305,-1 0 0,0 1 0,-1-1 355,15 1 1,-6-1 77,5 1 443,-4-1-66,-19 2-343,-5-1-106,-18 1 386,-6 0-465,-1 0 968,-2 0-2055,1 0-6127,-3 5 7220,0-2 0,-2 2 0,0-4 0</inkml:trace>
  <inkml:trace contextRef="#ctx0" brushRef="#br0" timeOffset="17768">1432 7586 21478,'22'-21'1216,"17"2"-914,-6 17-78,16 0-28,-6 2-76,-4 0 1,5 0-99,-4 0 1,3 0-1,3 0-564,1 0 0,3 0 0,2 0 0,-3 0 542,8 0 0,-2 0 0,0 0 4,1 0 0,0 0 0,-8 0-4,-8 0 0,-3 0 0,6 0 0,0 0-37,-7 0 1,-1 0-233,0 0 0,-2 0-2459,5 0 835,-34 0 756,-26 0-3551,-10 0 4688,-15 1 0,22-1 0,3 1 0</inkml:trace>
  <inkml:trace contextRef="#ctx0" brushRef="#br0" timeOffset="17972">1741 7654 22128,'38'-6'61,"0"0"1,-3 1 0,-1 1-2051,23 2-1567,-14 1 3556,15 5 0,-36-2 0,-2 2 0</inkml:trace>
  <inkml:trace contextRef="#ctx0" brushRef="#br0" timeOffset="23304">7675 9617 22761,'-24'-6'2598,"8"-2"-1802,35 0-213,25-5-449,7 7 0,6 1-1219,0 0 1,3 2 1087,-9 1 1,2 1 0,2 0 4,-7 1 1,3 0-1,-2 0 1,-2 0 51,-2 0 0,-3 0 0,2 0-62,10 0 0,2 0 1,-10 0-296,7 0-140,-23 0-600,-24 0-587,-19 0-5327,-40 0 6951,12 1 0,-1 0 0,10-1 0,1 0 0,-27 2 0</inkml:trace>
  <inkml:trace contextRef="#ctx0" brushRef="#br0" timeOffset="23587">7757 9671 23472,'52'-3'133,"1"-1"0,-4 2 0,3 1 0,1-1-133,-1-1 0,0 0 0,0 1-598,3 1 0,-1-1 0,-6 1 600,-11 0 1,-5-1 299,3 1 1,-3-2 95,13-3 663,-6 0-960,-20 1-101,-16 2-773,-2 2-163,4 1 936,7 0 0,-4 0 0,2 0 0</inkml:trace>
  <inkml:trace contextRef="#ctx0" brushRef="#br0" timeOffset="23787">9692 9862 20694,'0'0'0</inkml:trace>
  <inkml:trace contextRef="#ctx0" brushRef="#br0" timeOffset="26878">8998 3363 24503,'52'-17'599,"-13"1"-594,-2-8 130,-13-11-141,-13-7 6,-3 0-33,-18 4-35,-7 20-10,-11 7 44,-6 6 34,5 14 0,-1 7 70,-1 6 0,0 5-11,-4 12 0,3 6-31,8 3 0,7 0-100,5-10 1,7-2 101,8-4 1,7-4 70,18-1-56,9-15 0,7-6 2,10-10 1,3-5-665,2 0 0,-1-5 617,-17-1 0,-1-3 0,-4-1-26,5-9 1,-4-2 5,-1-7 1,-1-3 13,-1-4 1,-2-7-7,-11 11 1,0-5 0,-1-2 0,-2 2 14,2-8 1,-3 1 0,0-2-12,-3 10 1,-1-2 0,-1 1-1,-2 2 308,1-20 0,-6 8-65,-7-1-17,-3 14 60,-3 30-267,-3 7 23,-3 35-1,2 2-33,6-2 0,1 4 429,2-3 0,2 0-429,-1 5 0,0 1 3,1 1 0,1 3 13,-1-3 1,1 4 0,1-1 3,2 0 1,2 0 0,1 1-76,1 6 1,1 2 0,2-4-284,4-6 0,2-2 1,0-4-173,4 3 0,2-6-638,22 3 268,-13-26-5360,8-46 6240,-25 6 0,-2-1 0,12-20 0,-17-3 0</inkml:trace>
  <inkml:trace contextRef="#ctx0" brushRef="#br0" timeOffset="27061">9381 2871 23870,'48'-9'31,"0"0"0,-1 0 1,1 0-1,-1 1 1,-1 0-150,12 1 0,0 1-2259,-1-1 0,0-1 2377,1-2 0,-5 1 0,-21 3 0,-3 1 0,23-7 0</inkml:trace>
  <inkml:trace contextRef="#ctx0" brushRef="#br0" timeOffset="27844">10735 2952 19848,'-43'-12'1316,"0"1"0,1 0 1,2 4-606,-19 12-871,30 2 1,0 3 361,0 3 0,3 4-87,1 3 0,2 4 125,-1 11 0,4 4-168,7-2 1,5-1 2,3 1 1,5-3-20,21 14 188,15-33-228,-4-11 1,3-7 44,1-9 1,0-6 243,7-6 1,-2-4-444,-10 0 0,-4-3 269,-5 0 1,-5 0 170,-1-10 320,-5 7-437,-5 8-247,-3 13 56,-2 21 1,-1 29 38,1 6-21,7 13-12,5-16-6,26 2-11,15-18 275,-16-18 0,1-8-250,3-15 1,-3-9-9,-5 1 0,-4-5-454,-1-13 1,-3-4 453,-8 8 0,-2 0 0,0-7 0,-1 0 0,-2 1 0,-2-1-30,0-9 0,-3-2 35,-2 9 1,-2 1 19,-1 5 1,-2 5-26,-6-7-6,-4 34-27,-15 32 33,9 3 0,0 6 25,-4 16 0,0 6-448,7-9 0,1 2 1,2-2 422,-2 13 0,3-1 25,2 0 0,2-3-14,3-18 1,2-1 350,8 10 0,5-2-407,4-7 0,4-4-140,10 1 1,5-7-595,4-13 1,0-8-150,-7-7 1,-1-6-985,1-7 0,-2-5 1912,-1-4 0,-4 0 0,5-5 0,2-2 0</inkml:trace>
  <inkml:trace contextRef="#ctx0" brushRef="#br0" timeOffset="28169">11697 3158 26133,'18'-23'101,"-3"3"302,-10 8-258,-3 5-94,-2 2-29,0 4-61,-3 1 39,-10 0 0,7 0 0,-6 0 0</inkml:trace>
  <inkml:trace contextRef="#ctx0" brushRef="#br0" timeOffset="35172">2255 13315 23506,'-33'-8'16,"9"24"1,1 13 16,4 5 1,2 9 0,-2 2-917,0-5 1,-1 3 0,0 1 0,-1-2 908,-3 8 0,-1-1 0,0-1 2,0-2 0,0-1 0,1-5 450,-1-1 1,-2-4-258,-7 9 0,-3-3 378,5-11 0,-1-4-408,-3-1 0,2-8-102,-9-17-78,18-22 40,18-15 1915,5-3-1960,6 0 186,16 3-281,15 23 86,-7 23 0,0 8 3,-1 1 0,-2 6-279,2 11-1,-1 3 277,-6-9 1,1 0-251,9 9 1,4-1-98,0-9 0,4-3 319,7 0 0,1-7 31,-10-13 0,-2-7 0,-2-7 0,-4-6 6,5-25 0,-5-7 55,-7-1 348,-3-7-308,-7 23-112,2 19 11,-3 28 575,3 20-575,4 3-918,17 8-4039,13-22 4957,8-29 0,-18-2 0,-14-24 0</inkml:trace>
  <inkml:trace contextRef="#ctx0" brushRef="#br0" timeOffset="35321">2421 13628 22279,'21'39'-430,"0"-1"0,1 1 1,-8-3-1,1-4 1,5-9-1,-1 0 1</inkml:trace>
  <inkml:trace contextRef="#ctx0" brushRef="#br0" timeOffset="35922">2792 14364 23719,'27'-33'40,"0"0"0,0 0 0,1-1 1,-1-1-1,-2 0-18,3-11 1,-1-4-1334,-7 9 1,0-6 0,0 0-1,-2 2 1399,-1 0 0,-1 3 0,0-3 53,3-11 1,0-2 0,-5 7 744,-7 14 0,-2 6-364,-1-13 610,-4 20-1082,-4 17-50,-16 56 0,7 1 0,1 7 0,3-4 0,0 3 0,2-1 566,2-6 0,1 0 0,3-2-673,3-1 1,3-1 0,4-4-102,3-3 1,6-4-217,15 8 1,10-7 123,13-16 1,4-12 344,-3-8 0,-2-13 590,-14-16 0,-2-12 0,-9 2-442,-9 3 0,-8 0-190,-5-9 0,-7 17 2,-23 71-5,11 8 0,4-14 0,2-1 1273,6 13-1637,22-3 303,18-21 58,-8-23 0,2-8 3,-4-2 0,-2-6-312,1-9 1,-2-3 383,9-17 146,-17 18 1,0 1 0,8-6-85,-4 21-50,-10 48-84,-6 9-17,-1-15 0,1-1-559,11 10-4236,23-7 4812,0-23 0,-5-1 0,-13-17 0</inkml:trace>
  <inkml:trace contextRef="#ctx0" brushRef="#br0" timeOffset="36072">3504 13618 25724,'58'1'-1000,"0"1"0,1 0 0,-5 2 1,2 3-1,-10-1 0</inkml:trace>
  <inkml:trace contextRef="#ctx0" brushRef="#br0" timeOffset="37288">4482 13927 26542,'-42'26'20,"0"1"1,-3 10-1,7 4-9,21-6 1,5 1-12,-2 4 0,5-4 5,14 7 46,16-23-12,12-25-34,3-10 63,0-11-26,-12 0 0,-3-2 89,-4 1 1,-2 1 8,14-25-84,-16 20-56,-10 23-101,-2 18 107,4 26-51,13 20-199,2-24 1,4-2 159,-2-7 0,4-5-42,6-4 0,2-8-14,21-16-91,-25 0 1,-2-3 213,1-5 0,-2-7 19,-1-8 0,-1-8 0,-3-4-802,-5 0 1,-2-4-1,-2-1 1,0 0 820,1 2 0,0 0 0,-1 0 0,-3-1 22,-1-4 0,-2-2 1,-2 2-1,-1 6 147,0-7 1,-4 5 122,-1 8 1,-3 5-269,-9 1-51,-19 80 4,18-4 0,1 10 1,2 4-336,3-3 0,0 4 0,2 0 0,0 0 335,1-6 1,1 1-1,1-2 1,2-1-10,2 6 0,3-2 0,3-7 1242,3-12 1,4-4-1610,11 6 0,6-5 106,6-7 0,3-3 199,-2 1 1,2-5-48,1-13 0,-3-10 120,7-21 104,-19-9 0,-5-8 173,-4-2 0,-4-2-8,1-3 0,-4 3-286,-5 14 0,-4 9 17,-6 18 2331,-1 40-2336,-1 20-1,3 6-134,4 0-42,9-22 0,6-2 371,26 8-186,-10-23 0,1-8 36,22-18-34,-8-23 147,-22-10-10,-10 11 1,-1-2 104,7-21-275,-1 6-6,-9 28 34,-4 31 0,-2 12-56,7 30-493,3-2 392,8 0 157,-1-24 0,4-24 0,-3-19 6,3-9 0,3-8-1,1-2-5,0 4-11,7 8-23,-7 15 34,-1 14 6,-6 12 0,-4 5 27,5-2-33,6-4 39,24-7-5,-22-14 0,2-6-29,7-8 1,-2-5-1,-7-1 1,-3-3-169,-4-6 0,-5-2 197,1-20 24,-12 18 1,-6 1 59,-14-10-85,-24 19-27,-6 40 22,17 6 0,2 6-319,-3 26 101,11 5-538,8-5-5017,37-3 5745,8-25 0,-1-5 0,-5-21 0</inkml:trace>
  <inkml:trace contextRef="#ctx0" brushRef="#br0" timeOffset="37456">5397 13598 23220,'51'-2'-228,"0"0"0,0 1 1,0-1-1,0 0 1,-5 0-1,-5 0 1,0 0-1,5 2 0,0-1 1,0 1-1</inkml:trace>
  <inkml:trace contextRef="#ctx0" brushRef="#br0" timeOffset="37654">7430 13353 28065,'-16'38'79,"0"0"1,0 0-1,1 2 1,1 1-1,5 3-103,8 12 0,7 2 0,0-3-841,-4-13 1,-1-3-1,2 1 467,1 6 1,1 2-1,-2-6-585,0-10 0,-2-3 1052,-5 7 1,-2-2 0,4-2 0,-9 10 0</inkml:trace>
  <inkml:trace contextRef="#ctx0" brushRef="#br0" timeOffset="38471">7374 13385 19596,'34'-39'2238,"0"1"1,-7 7 0,2 8-2021,28 16-100,-11 27-543,-21-4 0,-1 3 425,-1 4 0,-1 5-605,2 14 1,-5 5-169,-8 1 0,-10 2 565,-7-10 1,-6 0 0,-2-2 204,-8 6 0,-6-5-414,-11-6 0,-3-7 431,14-13 0,-1-3 595,-2-2 1,1-1-84,-7 0-475,11 10 38,48 16-89,7 4 5,-3-13 1,3-1 195,-5-5 0,2-2-350,15 1 1,5-3 89,3-3 0,2-6 4,-11-7 1,2-4 0,-2-1 54,6-4 0,-4-6 0,-6-9 0,-7-4 34,-2-22 251,-17 14 1,-5 0 252,-11-21-448,-9 8-40,-18 32-16,1 35-34,1 12 0,7 20-259,9 7 265,7 3 424,19-22 0,9-2-557,6-8 1,4-4 109,4 1 0,2-5-151,4-11 0,0-6 201,16-17 186,-4-12-79,-28 10 0,0-3 237,3-12 1,-2-2 19,-4 6 1,-2-1-164,-1 0-1,-2 5-255,-1 12 22,-11 29 34,-2 23 312,3 2-548,11 11 86,10-13 116,20-8 34,-3-29-29,7-19 1,-10-15 50,-10 4 0,1-2 64,-2 2 1,0-1-29,2 0 1,-1 2-93,5-5 0,-18 26 33,-13 18-27,-2 11-6,1 9-67,6 21-689,10-6-1093,14-4-122,0-21-2959,5-34 4930,-4-28 0,-16 14 0,0-10 0</inkml:trace>
  <inkml:trace contextRef="#ctx0" brushRef="#br0" timeOffset="38604">8978 13449 16280,'0'0'0</inkml:trace>
  <inkml:trace contextRef="#ctx0" brushRef="#br0" timeOffset="39275">9349 14009 22599,'28'-31'207,"0"0"0,0 0 0,11-12 0,-3 3-106,7-1-1139,-8 0 1082,-12 4 358,-15-1-464,-38 22 56,-18 33 6,20-3 0,2 5-29,-1 11 1,6 4 56,4 20-26,15-18 1,8 0-3,12-7 0,8-3-3,10 0 1,4-7 21,1-9 1,0-8 249,2-7 1,-3-6 441,11-17-75,-23 5 0,-3-3 271,13-21-437,-4 4-487,-21 28 17,-8 25-263,-5 18 324,1 8-447,3 1 0,5-1 201,13-1 185,-2-15 39,12-4-39,-5-19 179,1-7 6,2-8 117,9-15-150,-4 3-119,1 5-66,-11 21 27,-11 17-28,-3 12-251,0 3 33,4-2 129,5-4 67,22-6 280,8-17 249,-18-11 0,-1-5-291,-6 0 0,-3-4-114,-2-7 1,-4-3 161,1-21-135,-10 12 0,-3-1-157,-3 3 1,-4 1 61,-9 3 0,-1 2 0,0-6 0,-13 32 0</inkml:trace>
  <inkml:trace contextRef="#ctx0" brushRef="#br0" timeOffset="39421">10943 13824 16762,'0'0'0</inkml:trace>
  <inkml:trace contextRef="#ctx0" brushRef="#br0" timeOffset="40024">2782 14835 25567,'44'0'493,"4"0"-398,11-1-2900,-15 1 0,5 0 2829,-7-1 1,3 0-1,9 2-20,-9 0 0,8 1 0,4 1 1,4 0-1,2 1 0,-2-1 0,-1 0 1,-5 0-184,1 0 0,-4 0 1,-1-1-1,1 1 0,3 0 1,7 1 186,-14-1 1,3 1-1,3 0 1,2 0 0,3 0-1,1 0 1,1 1 0,0-1-1,0 1 1,-1 0 0,0-1-1,-2 1 1,-3-1-52,3 1 0,-1-1 0,-1 1 0,0 0 0,-1 0 0,-1-1 0,1 1 0,0 0 0,0 0 0,0-1 0,1 1 43,1 0 0,1-1 0,-1 1 0,1 0 0,0 0 0,0-1 0,0 1 0,0 0 0,0-1 0,0 1 0,0 0-93,1-1 1,1 1 0,0-1 0,0 1-1,0 0 1,0-1 0,-1 0 0,0 1 0,-1-1-1,-2 0 1,-1 0 92,8 0 0,-3 0 0,0 0 0,-2 0 0,0-1 0,-1 1 0,1-1 0,1 1 0,1-1 1,-1 0 0,1 1 0,0-1-1,0 0 1,0 0 0,0 1 0,0-1 19,-1 0 0,-2 0 1,1 1-1,0-1 0,0 0 1,1 0-1,2 0 0,2 1 64,-9-1 0,2-1 0,2 1 0,0 0 0,1 0 0,0 0 0,1 0 0,0 0 0,-1 0 0,0 0 0,0 0-8,-2 0 0,0 0 1,-1 0-1,1 0 1,-1 0-1,0 0 1,1 0-1,0 0 0,0 0 1,1 0-1,1 0-50,-4 0 0,0 0 1,2 0-1,0 0 1,1 0-1,-1 0 0,1 0 1,-1-1-1,0 1 1,-2 0-1,0 0 0,-2 0 1,-1-1-27,8 2 0,-1-1 0,-2 0 0,0 0 0,-2 0 0,-1-1 0,0 1 0,-2 0 0,0-1 18,5 1 0,0 0 1,-2 0-1,0-1 0,-3 0 1,-4 1-1,-2-2-18,18 2 0,-7-1 0,-2-1 52,-7 1 1,-3 0 0,-4-4-3786,-2-3 0,-7-5 4136,7-19 0,-32 7 0,-15-3 0</inkml:trace>
  <inkml:trace contextRef="#ctx0" brushRef="#br0" timeOffset="40189">11671 15206 19048,'-35'-15'0,"0"0"0,7 3 0,0 0 0</inkml:trace>
  <inkml:trace contextRef="#ctx0" brushRef="#br0" timeOffset="41339">3757 16255 21523,'-54'-11'299,"1"1"1,9 3 0,-1 1 0,5 2-298,4 3 1,2 1-305,-12-2 0,3-1 342,-8-6 291,3-21 89,20-21 134,15 13 0,5-5-162,10-5 0,5 0-243,-2 9 0,2 1-82,4 4 0,2 5 23,5-1-57,6 9-83,2 21 50,6 50-14,-17-15 0,-3 4-422,-4 1 0,-1 5 0,-2 0 432,-1 0 0,-1-1 1,-2 5 0,-1 0 0,0 4 0,-2 1 0,-1-3-221,-3 6 0,-2-3 0,-2 1 207,2-9 0,-2 0 0,-1-1 1,-4-4 29,-5-2 0,-4-5 0,-1-4 4,-5-1 0,-2-6 27,-2-4 1,0-5 90,-13-7 44,-6-31-106,16-20-15,20 10 1,4-2-9,8 5 1,6 1 1479,9-16-1490,8 28 716,17 16-750,-7 14 0,11 14-1,-10 12 1,2 3-65,-7-12 0,2-2-92,15 9 78,-6-13 0,2-7 62,19-18 14,-22-10 0,-3-6 89,-2-8 1,-5-4-9,-5 3 0,-4-2 140,9-21 11,-13 25-95,-1 12-79,2 22-21,6 28-35,-5-10 1,0 1-6,12 25-73,3-12-11,-6-26 78,4-7-27,1-8 33,14-26 0,-19 7 0,0-3 33,0-2 1,-1-1 27,-1 0 1,-2 2 151,4-1 173,2 10-83,-2 20-230,6 18-824,-1 13-1221,1-7 1972,8-11 0,-19-17 0,1-2 0</inkml:trace>
  <inkml:trace contextRef="#ctx0" brushRef="#br0" timeOffset="42138">5607 15761 24620,'-46'-25'127,"0"0"0,-5 6 0,3 11 80,-8 31-123,4 3-73,18 5 57,21-10-63,5 15 197,5 12 70,2-10 0,0 2-99,1-3 1,0 0-546,0 7 1,0 0 469,0-4 0,0 1-28,0 7 0,0 2-6,1 2 1,-2 2 2,0-6 0,-2 2 1,0-2-50,1-4 1,-1-2 0,-1 2 12,-1 9 1,-1 1 0,0-3-10,-2 9 1,2-5-18,0-11 1,2-5-6,0 9 31,15-36-2445,13-22 0,6-13 2414,11-14 0,0-4 0,-7 14 0,-3 0 0,-1-7 0,0-1 0</inkml:trace>
  <inkml:trace contextRef="#ctx0" brushRef="#br0" timeOffset="42572">5902 16275 26082,'23'-38'56,"-8"11"0,0 0 45,9-25 112,-1-1 157,-5 7-12,-11 22-11,-2 6-106,-2 7-45,-2 5-140,-1 8 0,0 23-50,-3 5-6,-2 21 11,1-2-9,2-11 1,0 4-73,2 2 0,-1 2-515,1 8 0,-1 0-277,1-13 0,0-3-415,0-6 0,0-4-2655,-3 0-286,-7-3 4218,-11-4 0,9-9 0,-4-1 0</inkml:trace>
  <inkml:trace contextRef="#ctx0" brushRef="#br0" timeOffset="42773">5832 16716 25898,'6'29'1461,"32"-6"-1427,10-25-780,-11 0 0,0-1 726,-6 0 1,-1-1-174,11-4 0,0 0-790,-7 0 0,-1 1-981,-2-1 1,-3 0 1963,-7-5 0,-17 9 0,-9 0 0</inkml:trace>
  <inkml:trace contextRef="#ctx0" brushRef="#br0" timeOffset="43255">6432 15809 25763,'57'-4'28,"2"2"-28,-9 6 0,-1 1 0,-6 0 45,-2 4-45,-19-1 218,-3 7 544,-18 17-476,-9 0-74,-3 19-94,-6-1-40,7-7 1,1 6-388,2 6 0,1 5 311,2-8 0,0 3 0,1-2-440,2-9 1,0 0 0,1-2 437,1 0 0,0 0 0,1-4 3,-1 0 0,0-1 2,3 8 1,-3 0 39,-2-8 0,-5-2 72,-5 3 1,-7-6-88,-5-10 1,-5-7-333,-26 1-1322,-3-24-3434,16-14 5060,16-1 1,3-1 0,-3-4 0,0-4 0</inkml:trace>
  <inkml:trace contextRef="#ctx0" brushRef="#br0" timeOffset="43738">8098 16976 26127,'-33'50'-140,"0"0"1,7-13 0,-1 0 0,3-7 0,-5 4-1,-6 3 1</inkml:trace>
  <inkml:trace contextRef="#ctx0" brushRef="#br0" timeOffset="45142">9231 16319 6294,'0'0'0</inkml:trace>
  <inkml:trace contextRef="#ctx0" brushRef="#br0" timeOffset="45393">9243 16116 15631,'0'-39'2369,"0"-1"0,0 4 1,0 7-993,0 12 433,0 4-1278,0 13-90,0 21-56,0 32-268,-1-10 0,0 4-751,0-8 0,-1 1 0,-1 2 651,1 2 1,-1 1 0,0 1-15,-1 8 0,0 1 0,0-3-148,1-10 0,1-2 0,0 0-846,0 2 1,0 0 0,1-6-3397,4 15 4386,4-23 0,-3-24 0,2-8 0</inkml:trace>
  <inkml:trace contextRef="#ctx0" brushRef="#br0" timeOffset="45592">9257 15914 25651,'56'-11'117,"0"0"1,-11 4 0,2 1 0,-5 2-620,-7 3 1,-1 1-367,10-2 0,0 4-6901,11 16 7769,-25 16 0,-7-7 0,-21 2 0</inkml:trace>
  <inkml:trace contextRef="#ctx0" brushRef="#br0" timeOffset="45742">9239 16495 20526,'49'-25'-656,"1"0"1,-13 7 0,-6 3 0,-12 2-1</inkml:trace>
  <inkml:trace contextRef="#ctx0" brushRef="#br0" timeOffset="47043">9616 16674 23523,'36'-19'51,"0"1"1,0-1-1,6-7 1,-1-4-1,-5 0-48,-7-1 0,-3-3-906,9-14 0,-4-2 908,-12 9 1,-3-1 130,-3 3 0,-2-4 1,-1 2 607,0-14 0,-2 1-405,0 0 0,-4 4-289,-12-3 295,-10 49-345,-9 29 39,-2 21 3,13-16 0,2 4 42,1 4 0,1 5 0,2-2-644,0 9 1,1 0 560,1-6 1,1 2 0,4 0 2,5-4 0,4 0 0,1-3-77,2 4 0,4-1-78,7 8 0,4-6 345,-1-21 1,3-5-632,11-3 0,4-7 344,-1-12 1,0-9 108,8-10 1,-4-8 269,-6-11 0,-7-5-360,-10 8 1,-4 0 336,-5 4 0,-5 4 107,-3 4-202,-3 12 1100,-4 9-1257,-12 28 39,-1 24-50,-1 8 0,10-22 0,4 0-207,4 9-851,24-1 139,12-16 1566,16-17-647,-12-36 95,-18-8 107,-16-16 66,-14 11 35,-3 3 28,-6 5 509,-6-1-297,9 9-381,4 1-156,19 13 0,13 4-1,11 4-30,-5 2 0,3 2-17,0 4 0,0 4 14,6 5 0,-2 3-6,12 19-33,-20 10 67,-20-8 0,-5-1 0,-2 1-6,-1 4 12,8-10-6,13-4 6,6-16-6,11-9 5,-3-9-5,-7-3 0,1-4-3,-1-4 1,-1-4 2,6-8 0,-4-2 2,-8 5 1,-4-2-159,-6 0 1,-4 1 200,-3-11 45,-8 3-12,-6 7 12,-20 10-90,-11 29 2,17 10 1,3 5-3,5 1 0,3 3-3,3 7 1,5 0 2,11 14-12,6-23 1,6-2 6,32 5-12,-13-18 0,2-7 14,-7-8 0,0-5-70,-1-3 0,-3-5 78,9-20 79,-3-6 6,-6-3 92,-12 16 0,-1 0 260,5-10-436,-4 13 22,-10 33-23,-6 24 453,0 14-514,-1-12 0,1 1-129,4 24 146,15-8 34,2-28-1,14-31 6,-6-14 28,2-13 34,0-6 92,-11 16 0,-1 0 42,12-9-191,0 9 1,-14 31-6,-8 18-219,-2 9-1701,6 17-5883,12-8-61,0-3 7864,8-19 0,-20-14 0,-2-5 0</inkml:trace>
  <inkml:trace contextRef="#ctx0" brushRef="#br0" timeOffset="47509">12088 16313 28289,'-42'3'257,"4"12"-223,23 30-23,3 5-5,5 0-6,3-2 0,10-5-73,29-3-50,-5-26 0,4-5 89,2 0 0,2-4-284,5-8 1,-1-5 314,-10-2 1,-3-4-1,0-3 0,-1-3 3,-1-1 0,-2-4 47,5-13 0,-3-5 9,-5-2 0,-4-1 11,1 0 0,-3 2 8,-7 4 1,-4 5 9,-3-1-85,-9 14 0,-6 12 0,-24 34 0,15 2 0,2 5 0,-4 15 0,4 4-173,6 6 1,5 0 172,8-12 0,6-4 0,4-6 0,6-7-61,21-5-737,-5-16 0,4-9-2697,3-16 0,-1-7-1121,1 5 1,-3-3 4506,0-15 1,-6 1-1,-8 6 1,-8 8 0</inkml:trace>
  <inkml:trace contextRef="#ctx0" brushRef="#br0" timeOffset="48696">13538 15657 26340,'2'-37'571,"0"8"-515,-2 32 90,-2 28-57,-2 3-30,1-3 0,-2 4-199,1-4 0,-2 2 162,-3 20 1,-1 5-23,3-19 0,1 2 0,-1 0-456,-1 8 0,1 2 0,0-3 456,0 7 0,1-5 3,2-8 0,2-6 8,2-2 274,1-11 309,15-15-460,20-24 109,9-3-238,-4-2 1,4 1-3,-3 7 0,1 2-3,8 1 0,0 1 755,-8 4 1,-3 3-756,11 3-5,-28 0-74,-17 0 46,-5 0-2594,-1-1 2627,-10 0 0,7 0 0,-8 0 0</inkml:trace>
  <inkml:trace contextRef="#ctx0" brushRef="#br0" timeOffset="49163">14358 16403 26262,'2'-49'-1815,"0"10"-2212,2 39 4027,4 0 0,-4 0 0,2 0 0</inkml:trace>
  <inkml:trace contextRef="#ctx0" brushRef="#br0" timeOffset="60477">15341 16134 26446,'31'-23'157,"7"-8"-123,-16 11-1,3-8-27,-15 5 33,-4-7 0,-4-1 45,-12-1-84,-1 11-5,-11 10-29,1 9-16,-13 9 95,0 16-45,-3 20 47,23-11 1,5 3-48,2-4 0,2-1 33,3 3 1,2-1-23,0 16 25,4-15 1,2 0 5,3-3 0,2 0-42,0-1 0,3-2 84,18 12-6,-5-22-44,4-9 39,4-5-12,0-7-55,3-7 11,12-22-17,-25 11 0,-1-3-26,4-7 1,-1-2 19,-8 5 1,-2 1-29,-2-1 1,-3 1-17,1-17-12,-6 13 0,-2-2 28,-2-2 1,0-2 10,0-11 1,-2 0-247,-3 9 0,-1 2 269,0-1 0,-1 1 0,-9-17 2,4 17 1,0-1 0,1 7 0,0 0 67,0-2 0,1 3-25,-1-2-45,6 21-34,2 10 382,0 3-348,0 9 51,0 10 50,0 14 30,0 1 1,2 4-23,0 6 0,0 2-106,1 1 0,-1 1-305,2 0 1,-1-2 320,-2-13 1,1-1 5,1 14 0,0 1-111,2-1 0,1 1 88,4 8 1,2-2 0,-1-15 0,2-4 8,16 16-11,-1-30-78,4-10-146,4-5-275,3-8-262,2-8-1346,9-20-2328,-10-15 2749,-22 20 0,-4-2 1815,-8-7 1,-5 3 0,-3 2 0,-5-2 0</inkml:trace>
  <inkml:trace contextRef="#ctx0" brushRef="#br0" timeOffset="60807">15596 15787 25998,'37'-14'319,"1"0"1,8 0-1,1 3-302,-7 8 0,-1 2-479,1 0 0,0-1 462,0 0 0,-3-1 0,10 0 298,-8 0-292,-9 0 180,-6 2-181,-11 0-122,-4 1-538,-5 0-200,0 0-2848,6 0-2060,2 0 5763,5 1 0,-8-1 0,-2 1 0</inkml:trace>
  <inkml:trace contextRef="#ctx0" brushRef="#br0" timeOffset="62045">16915 16062 21489,'-22'-29'909,"0"1"0,-2 1 1,0 9 204,-10 19-671,0 8-28,-3 8-90,11 10-129,1 5-79,4 7-58,10-10 0,2 3-59,3 0 0,2 1 16,1 5 1,4-2 28,8 13-39,8-17 33,4-23-39,14-9 6,1-27-1,-15 5 1,-2-4-4,-5-1 1,-2-2 19,-3-4 1,-2 0-17,-2-14 44,-1 4 101,-3 9-5,0 10-146,-1 19 106,0 30-61,0 7 6,1 20-51,2-11 39,11 8 34,11-12 27,21-5-55,-2-22-11,8-19-1,-11-12-27,-13-1 0,-1-6 22,-1-2 0,-1-4-9,3-9 1,-2-4 10,-5 1 1,-4-2-31,-4-1 0,-3 2-208,-4 9 1,-2 2 212,-1 1 1,-2 3 0,-1-13-4,-1 14 1,-1-1-14,-2 2 0,-1 1 16,-6-27 1,-3 16 5,4 24-5,0 5-1,2 5 411,-9 3-427,-6 8 5,-10 18 51,-3 22-39,9 6-132,16-20 1,1 0 209,2 18-76,5-12 1,0 2-9,2 3 0,0 1 0,3 0 0,1-1-167,0-1 0,2-3 167,11 15 17,3-3-17,4-1 2,-6-19 1,2 1 11,2-5 0,1-1 101,2 3 1,2-2-385,22 8-78,-14-17-330,-7-10-499,-10-5-5809,16-3 6985,6-13 0,-8 9 0,-5-9 0</inkml:trace>
  <inkml:trace contextRef="#ctx0" brushRef="#br0" timeOffset="62227">17759 16231 7055,'-21'-18'0,"4"3"0</inkml:trace>
  <inkml:trace contextRef="#ctx0" brushRef="#br0" timeOffset="65507">17685 16341 21999,'26'-32'2728,"-6"7"-2504,-20 24-247,0 1 51,-3 5-95,0 7-616,0 4 280,3-2 425,14-6-11,-1-12-5,8-5 89,-8-6 11,-4-16 124,-4 2-146,-11-2-84,-3 15 0,-7 9-50,1 12 50,-2 15 5,6 7 34,3 7-123,23-10 28,2-12 56,12-9 0,-7-8 51,-3-4-6,-4-6 50,-7-17-95,-5-1-258,-14-1-705,-1 13-1938,-10 17 2901,3 25 0,8-12 0,0 12 0</inkml:trace>
  <inkml:trace contextRef="#ctx0" brushRef="#br0" timeOffset="66643">18387 16383 16723,'-7'-15'2549,"2"3"-1833,5 7 662,0-1-213,0 3-521,0-2-369,0 3 78,1 0 134,0-1 140,10-13-274,16-18-286,-2 3 1,2-3-29,-1 0 0,0 0-426,5-7 1,-2 0 411,-7 7 1,-3 0-18,0-1 0,-1-1-2,-3 2 0,-2-1 30,-1-5 0,-2 1 99,1-14-225,-7 9 79,-9 36 5,-1 21 1,-1 11 823,7 22-818,12-19 0,6 0-42,8 9 0,3-2-51,2-5 1,3-3-233,2-2 1,-1-1 218,13 9 38,-7-3 35,-8-2-51,-10 9 235,-15-1 67,-30 7-218,-8-11 0,-20-6-425,11-11-3227,-8-6 3652,18-26 0,2 13 0,21-19 0</inkml:trace>
  <inkml:trace contextRef="#ctx0" brushRef="#br0" timeOffset="66859">19237 15465 26026,'-2'48'403,"1"1"0,0-1 1,3 2-371,3 9 1,2-1-1127,-2-11 1,1-1 909,0-5 0,-1 0 0,0-2-414,-1 2 1,-1-4-415,-1-2 0,-1-1-2151,0 24 3162,-11-12 0,8-22 0,-8-9 0</inkml:trace>
  <inkml:trace contextRef="#ctx0" brushRef="#br0" timeOffset="67826">19237 15912 21226,'42'-14'313,"0"0"1,0 1 0,-1 2-314,-9 5 0,-1 1-954,3 0 0,0-1 391,-1 1 0,-1-1 20,0 0 0,-2 1-294,22-5-131,-6 1 1172,-19 4 412,-8 1 852,-18 3-538,-24 6 813,1 6-812,-21 9-173,18 3 1,0 5-412,2 4 1,2 3-278,-1 0 0,3 0-48,6 0 1,4-1-18,5 6-10,8-7-242,8-10 191,21-11 62,-2-14-1,10-14 54,-21-6 0,-4-5 106,0-1 0,-3-2 45,1 0 0,-2 1 424,2-16-293,-10 28-335,0 12 89,3 32-89,3 1-6,3 24-79,2-12-161,3-5 21,4-9-67,11-10 17,7-35 202,-14-6 0,-1-9 46,-5-7 1,-1-6-1,-2 1-489,-2 4 1,-2 0 0,0-1 512,1-7 1,-2-2 0,-1 4 74,-2 0 1,-1 3 349,-1 0 1,-2 3 87,0-13-516,-6 33 0,-6 37 0,-4 37 28,4-21 0,1 3-132,0 21 0,2 3-56,4 0 1,4 1-170,3-15 0,3 2 1,4-5-25,12 7 0,5-8 274,0-13 1,1-8 44,2-11 1,-1-8-40,11-17 780,-17-6 0,-3-7-710,-5-3 0,-4-3 126,1-3 1,-3 2-119,-8-12-5,-15 29 0,-6 36-78,-12 30-4,18-16 1,4 2-251,-1 4 1,8-2 141,28 12 307,8-26 124,17-29 22,-8-12 244,-13-3 0,2-3 190,-1 1 1,0 2-418,5-1 0,0 4-180,-11 5 1,-2 5 79,16 15-141,-17 13-62,6 31-229,-20-20 0,-2 3-488,1 5 1,-7 0-785,-13-6 1,-7-4-2028,-27 5 3473,0-30 0,-2-7 0,3 1 1,-9-14-1</inkml:trace>
  <inkml:trace contextRef="#ctx0" brushRef="#br0" timeOffset="67992">20597 15573 25450,'45'-24'-1757,"0"1"0,10-1 0,-1 5-868,-9 9 1,-1 3 2406,11-2 0,-4 1 0,6 0 0,-15 1 0</inkml:trace>
  <inkml:trace contextRef="#ctx0" brushRef="#br0" timeOffset="69162">21654 15276 27914,'-11'50'375,"1"9"-359,7-23 1,1 2-14,-3 2 0,0 4-29,1-4 0,-1 3 0,0-2-934,0 5 0,0 0 590,0 11 1,1-2-166,1-23 0,4-3-2086,22 25-112,16-30 2139,-6-28 0,2-12 680,-7-11 0,-1-9 0,-3-2-281,-1-1 0,-3-3 1,-1-3 500,0-8 0,-1-3 0,-4 2 181,-3 11 1,-3 1-1,-1 2 221,2-13 1,-1 4-26,-3 14 1,-2 2 1276,0-15-922,-4 38-870,-6 34 0,0 16-146,1 1 1,1 4-395,-1 1 1,1 6-1,0-3 372,2 11 0,1-2-199,0 1 1,2-2 454,5-10 1,3-3-711,0-5 1,5-4 453,14 3 0,6-29 0,-6-29 5,2-16 62,0-13 126,-12 13 1,0-1 240,-3 7 0,-1 2 1017,11-20-1451,-12 35 6,-4 30-6,3 13-311,4-2 0,5 1-698,7-1 1,6-3-714,15 2 0,3-5 398,-7-5 1,0-7 435,4-10 0,-4-7 238,-13-1 1,-4-6 293,7-16 0,-3-8 1235,-6-6 1,-3-4 980,-1-7-1,-6 0-361,-11 9 1,-7 4-508,-13-5-245,-15 30-175,-1 30-311,9 4 1,-1 5 188,1 6 1,2 4-408,0 6 0,2 0-42,5-9 0,5-1-106,11 13 106,13-28-34,12-5 34,10-7 50,19-20 270,-6-4 122,-2-5-431,-23 9 56,-15 14-27,-8 12 27,9 16-235,11 8-275,20 6 275,-3-15 17,7-11 17,-16-18 72,-1-7 40,-4-13 22,-8-4 0,-1-7 98,0-9 0,-1-6-578,-3 9 0,0-3 0,-1 2 656,1-11 1,-2 3-68,-2 6 0,-2 8-86,-3 10-23,-7 41 36,-5 33 1,-2 16-15,4-12 0,1 4 1,-1 0-361,0 0 0,-1 0 0,1-2 336,2-5 0,2-1 1,0-7-117,2 14-72,7-3 313,11-22 1729,21-33-1835,-7-23 0,0-11-17,0-2 0,-2-3-321,-6 9 1,-1-3 0,-1 3 320,2-5 0,0 1-96,4-4 1,0 3-797,-6 13 1,-4 7 891,-5 16 0,-5 8 0,-26 32 0</inkml:trace>
  <inkml:trace contextRef="#ctx0" brushRef="#br0" timeOffset="69375">21098 15499 25236,'54'0'-660,"0"1"0,0-1 0,1 2 1,0-1-1,2 1 660,-8 0 0,2 0 0,-1 0 0,-5 1 0,9 0 0,-4-1 0,2 1 0,0 0 0</inkml:trace>
  <inkml:trace contextRef="#ctx0" brushRef="#br0" timeOffset="69808">11411 17207 24895,'40'2'-179,"1"1"0,0-1 1,16 0-1,3 0 0,-6-1 1,-11-1-1,-2 0 0,11 0 1,0 0-1</inkml:trace>
  <inkml:trace contextRef="#ctx0" brushRef="#br0" timeOffset="69975">13298 17269 23758,'46'-16'-486,"1"-1"0,-1 1 1,-8-4-1,-4 4 0,3 13 1,-1-1-1</inkml:trace>
  <inkml:trace contextRef="#ctx0" brushRef="#br0" timeOffset="70112">14318 17283 25175,'47'-14'-1967,"-1"-1"1,1 1 0,-3 1 0,0 1 0,-2 3 1809,16 5 0,-5 3 0,6-1 1,-11 2-1</inkml:trace>
  <inkml:trace contextRef="#ctx0" brushRef="#br0" timeOffset="70245">15485 17267 24917,'42'-19'-1266,"1"0"0,1 0 0,0 4-997,-6 8 1,3 2 2006,4 0 1,3 2-1,-4 0 1,-5 1-1,-2 0 1,9 0-1,1 1 1</inkml:trace>
  <inkml:trace contextRef="#ctx0" brushRef="#br0" timeOffset="70376">16769 17197 23702,'45'-10'0,"1"0"0,-3 1 0,-2 1-1720,-10 3 1,1 1 1560,18 0 1,0 1 0,6 0 0,-21 2 0,-1 0-1</inkml:trace>
  <inkml:trace contextRef="#ctx0" brushRef="#br0" timeOffset="70509">18162 17277 25029,'44'-13'-902,"0"-1"1,-2 1-1,-1 2-1280,-6 4 0,0 0-2734,1 1 1,2 1 4813,9-1 1,-2 2 0,3-1 0,-9 2 0</inkml:trace>
  <inkml:trace contextRef="#ctx0" brushRef="#br0" timeOffset="70626">19173 17203 18067,'55'1'2894,"-1"0"0,-4 0 0,-1-1-2707,0-3 1,-3-1-1419,-12 3 1,-1-1 1230,1-2 0,-4 1 0,-4 3 0,1 0 0</inkml:trace>
  <inkml:trace contextRef="#ctx0" brushRef="#br0" timeOffset="70892">14433 18130 21864,'-35'24'1484,"0"1"1,3-3 0,11-1-813,26-2-364,18-6-308,27-6-751,-6-6 0,10-1 1,1-3 505,-8 0 1,1-1-1,0 0 1,-2 0 0,8 1-1,-2 1 1,-2-1 0,-9-2-1,1 1 1,-1-1-1</inkml:trace>
  <inkml:trace contextRef="#ctx0" brushRef="#br0" timeOffset="71075">16406 18260 25808,'53'-19'-391,"0"0"0,-14 7 1,-1 0-1,1 3-1172,18 0 0,2 4-1046,-14 1 0,2 2 0,0-1 1522,4 2 1,1 0-1,0 1 1087,9 0 0,1 1 0,-6-1 0,-8 1 0,-3-1 0,-1 1 0,0 0 0</inkml:trace>
  <inkml:trace contextRef="#ctx0" brushRef="#br0" timeOffset="71200">17839 18184 23394,'43'-18'-249,"0"1"1,-2 1 0,0 3-2346,-4 7 0,1 3 2594,2 0 0,2 0 0,-3 1 0,-4 0 0,-1 0 0,7 0 0,1 0 0</inkml:trace>
  <inkml:trace contextRef="#ctx0" brushRef="#br0" timeOffset="71310">18978 18099 22599,'43'-12'85,"-1"0"1,-2 1 0,-1 1-1433,-7 6 0,1 1 1147,17 0 1,0 1 0,7 0 0,-23 2 0,0-1 0</inkml:trace>
  <inkml:trace contextRef="#ctx0" brushRef="#br0" timeOffset="71447">19871 18093 28671,'34'-12'-21,"1"-1"0,-4 1 0,-1 1 21,12-8 0,-24 12 0,14-7 0</inkml:trace>
  <inkml:trace contextRef="#ctx0" brushRef="#br0" timeOffset="72558">15072 16760 26172,'31'28'711,"0"-1"-616,-5-3-39,5-3 6,7-5-45,-3-10 0,5-2-71,7-4 1,1-3-536,2 0 0,-1-3 589,2-3 0,-4-2 17,-14-1 0,-3-2-17,0 1 0,-2-2 310,23-15-310,-24 12 0,-1 0-84,13-6-11,3 6 95,-13 22 0,4 12 868,4 7-866,-1-7 1,7 0 0,8-2 0,4-2-200,-7-3 0,2-2 0,1-1 185,2-2 1,1-3 0,-3-1-265,-9-2 1,-2 0 0,-2-2 275,13-2 0,-5-2 0,5-6 28,-6-1-280,-20 8 213,-3 8 45,-13 8 571,0 7-477,4-1 948,19 3-970,17-6-53,-13-6 0,3-2-47,7-3 0,-1-2-275,-7-2 0,0-1-586,-1-1 1,-1-2-2619,13-7 3501,-3 1 0,-3-1 0,-6 3 0,-6 2 0,0 0 0</inkml:trace>
  <inkml:trace contextRef="#ctx0" brushRef="#br0" timeOffset="72727">17701 16750 27309,'50'1'1165,"-8"0"-1165,-34-1-3854,-5-5 3854,-23-4 0,13 2 0,-15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49:02.70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16229 13925 24060,'3'24'812,"6"-2"-537,31-13-158,17-4-92,-17-5 1,0-3-24,-6-1 1,0-3 30,7-7 1,-3-3-34,3-8 7,8-10 138,-17 9-27,-9 7-118,3 5 0,-11 15 0,0 8 0,-1 7-275,15 11 96,9-5 179,18-2 33,-10-10 18,0-12-51,-13-5 135,-1-5-35,0-5 63,5-6-113,-7 5-44,-1 2-12,-14 9 6,-6 7 0,-1 5 23,12 6 16,13 4 6,21 3-45,-2-8-220,6-3 220,-12-5-39,2-2 39,-2 0-6,-15 0 1,1 0-1,26 0-255,-25 0 0,-2 0-909,10 0-1939,-17 0-1634,-17 0 4743,-6-1 0,-1 0 0,0-1 0</inkml:trace>
  <inkml:trace contextRef="#ctx0" brushRef="#br0" timeOffset="4101">9824 11462 18352,'-38'-21'1989,"-6"24"-847,17 40-803,9-4 1,1 5-178,2 11 1,3 2-558,5-16 1,1 0 0,2-1 394,2 8 0,3-2 0,3-7 0,3-4 305,10 4-1577,14-6-3673,1-13 4945,4-5 0,-15-12 0,-10-3 0</inkml:trace>
  <inkml:trace contextRef="#ctx0" brushRef="#br0" timeOffset="4667">10825 11237 24122,'27'23'650,"-7"-1"0,-1 3-471,8 20-678,-7-12 1,-1 1 523,-3-7 1,0 1 46,3 13 0,-2 4-30,-5-2 0,-2 2-17,-2 10 1,-5 0 16,-11-6 0,-6-4-42,3-11 0,-3-3 121,-8-2 0,-2-5-110,3-4-11,-3-1 0,16-15-120,3-2-753,1-2-2134,-5-1-3843,-1-5 6850,-5-3 0,7 2 0,2 0 0</inkml:trace>
  <inkml:trace contextRef="#ctx0" brushRef="#br0" timeOffset="13979">8377 13088 23321,'42'3'1938,"4"-2"-1549,-10-1 1,3 0-175,11 0 1,2 0-1221,2 0 0,1-1 1069,5 0 1,-2-1-62,-15 0 0,0 0 11,15 0 0,0-2 324,-8 1 0,-1 0-355,1 0 1,-4 0-510,5-1-846,-32 2-4728,-16 2 6100,-32 6 0,21-5 0,-21 4 0</inkml:trace>
  <inkml:trace contextRef="#ctx0" brushRef="#br0" timeOffset="14361">8306 13130 23898,'46'-20'1484,"8"1"-1369,-21 15 0,3 2-1097,10-2 0,2 0 1043,-9 2 1,1 0 0,3 0 33,3 0 0,5-1 0,0 0 0,-2 0 22,5 0 1,-1 0 0,1 0 40,6-1 1,1-1 0,-7 1-19,-7 1 0,-7-1 185,10-3 542,-27 4-514,-6 0 18,-10 2-422,-4 0-9117,-3 1 9168,-6 10 0,5-8 0,-6 8 0</inkml:trace>
  <inkml:trace contextRef="#ctx0" brushRef="#br0" timeOffset="17201">8397 11767 23752,'4'-58'1344,"-1"12"-1344,-2 46 34,-1 11 218,0 8-61,-1 38-166,-2-20 0,-1 1-28,2 0 1,-1 0-209,-1-2 1,0-3-1089,2 5-6083,1-6 7382,1-16 0,0-4 0,0-12 0</inkml:trace>
  <inkml:trace contextRef="#ctx0" brushRef="#br0" timeOffset="17635">8272 11598 18705,'-6'-6'4946,"0"0"-4296,6 6-308,0 0 111,37 4-380,18 18-56,-18-11 0,0 0-278,4 8 0,-2 2 261,-10-4 0,-1 0-34,0 0 1,-2 2 33,20 19-146,-24-11 0,-4 3-5,-7 0 0,-3 0 148,-2 1 0,-5-1-2,-18 22 5,-12-19 44,0-13 1,-4-1 115,-4-1 0,-2-2 156,-9 3 1,-1-2-48,6-5 0,3-1 55,-13 0-111,26-5 56,19-5 17,6 0-2320,1-1 1,1 0 0</inkml:trace>
  <inkml:trace contextRef="#ctx0" brushRef="#br0" timeOffset="28165">14836 13939 27600,'42'-23'157,"3"3"-107,5 6-50,-13 5 0,1-1-6,-4 2 1,-1 0 5,0-1 0,-3 2 0,6-1-39,-26 4 39,-6 4-2083,-3-1-2500,-9 1 4583,-36 12 0,26-9 0,-25 8 0</inkml:trace>
  <inkml:trace contextRef="#ctx0" brushRef="#br0" timeOffset="28431">14832 13933 25657,'38'-7'498,"3"-1"-425,4-2-73,3-2 84,-1 2-84,9-2 6,-17 4-6,-7 1 0,-20 4-152,-12 3-4295,0 0 4447,4-3 0,-3 2 0,2-3 0</inkml:trace>
  <inkml:trace contextRef="#ctx0" brushRef="#br0" timeOffset="29164">15704 13784 28289,'25'-10'129,"4"-1"-129,1 5-12,4 0 7,-2 1-62,-4 1-57,-5 2-10,-10 0-12,-3 2 6,-10 0-1299,0 0-1423,-5 0-3019,-16 1-477,-24 11 4028,13-4 1,-2 2 3440,5 0 1,0 0 955,-18 8-146,27-11 1283,6-2-684,4 0-1192,1-1-51,5-2-123,3-2 498,1 0-650,22 0-699,19 0-261,-6-1 0,2-1-20,4-1 1,-2-1-23,-8 1 0,-2 0 51,14-4-46,-27 4 23,-9 2-247,-3 0-7073,-4 1 7292,-9 0 0,6 0 0,-6 0 0</inkml:trace>
  <inkml:trace contextRef="#ctx0" brushRef="#br0" timeOffset="30467">18626 13973 25365,'58'-9'759,"-23"5"0,2 0-586,7 0 1,4 0-1232,-8 0 0,3 0 0,1 0 1087,6-1 1,2 0 0,4-1-1,-10 1 0,3-1 0,3 1 1,-1-1-1,0 0-142,-3 1 1,0 0 0,0 0-1,0-1 1,1 1 127,5-1 1,1 0 0,0 0 0,-2-1-1,-4 2-15,10-2 0,-5 1 0,-3-1 3,5 1 0,-9-1 944,-5-1-768,3-1-90,-16 3-77,-3 0 1045,-18 4-2138,-8 2-166,-8 3-5620,-27 14-1465,-2-2 8332,7-2 0,2-1 0,2-1 0,5-4 0</inkml:trace>
  <inkml:trace contextRef="#ctx0" brushRef="#br0" timeOffset="30917">18844 14051 23343,'44'-8'616,"-1"0"0,5 2 1,5 0-1,4-1-556,-11 3 1,2-1-1,2 0 1,0 1-1,-1-1-1184,10 0 1,-2 0 0,1 0-1,-1 0 1140,2-1 1,1 0 0,-2-1 0,-4 2 28,-4-1 0,-4 1 0,1-1 342,4-1 1,1 0 0,-2-1-133,8-2 0,-3 0-96,-2 0 1,-4 1 170,3-6 692,-25 5-580,-6 1-392,-9 3-55,-6 2 2331,-5 3-4353,-1 1-370,0 6-2354,-2 1 4751,-8 8 0,6-8 0,-6 0 0</inkml:trace>
  <inkml:trace contextRef="#ctx0" brushRef="#br0" timeOffset="33718">16915 13044 25909,'36'12'453,"-6"-12"1,2-5-409,15-11-43,-11 0 1,2-2 47,6-6 1,-1 0-18,-5 1 1,0 1 142,1-2 1,-4 2-76,4-2-101,-28 15-84,-10 8-118,-1 1-1601,0 5 1803,3 30 0,-2-21 0,1 20 0</inkml:trace>
  <inkml:trace contextRef="#ctx0" brushRef="#br0" timeOffset="35871">163 14410 22772,'0'27'538,"3"-2"-297,3-8 22,3 3 263,-2-7-117,0-2-79,2-8 63,2-3-40,9-4-241,11-8-23,5-7 1,6-4-74,-8 2 1,3-2 0,2-1-719,-2 0 0,2 0 0,0-1 1,-2 1 699,6-4 0,-1 0 0,-2 2 18,-3 1 1,-1 1 0,-4 2-3,-5 4 0,-2 1 278,16-13-74,-18 14-728,-7 4-834,-13 10 78,-1 5 904,2 8-9469,13 33 9475,-4-7 1,3 5 0,-10-25-1</inkml:trace>
  <inkml:trace contextRef="#ctx0" brushRef="#br0" timeOffset="37405">2204 14109 12785,'-40'4'508,"0"-1"0,3 1 0,2 3-94,2 7 0,2 4-103,4 3 1,1 2-116,0 0 0,3 2 190,-4 25-123,20-9 64,5-9 1,2 4 89,2 7 1,3 4-112,-2-2 0,1 4 1,0 1-912,2 6 0,-1 1 0,1-2 773,-1-4 0,0-1 0,-1 0 0,0-4 0,-1 1 0,-1-4-194,0 6 1,-1-1 322,-1 0 0,1 3 0,-1 3-149,-1-8 0,0 2 1,0 2-1,0 1-423,-1-3 1,0 3 0,0 0 0,0 0 0,-1-3 303,1 4 0,0-2 1,0-2-1,-1 0 40,-2 8 0,1-2 1,-1-6-33,2-7 1,0-4 200,1 7 0,0-1-42,0 2 0,1-1 48,0 6 0,1-2-144,-1-10 1,2-2 68,-1 15 1769,0-28-1770,3-5 391,2-3-385,6 4 2503,3 4-2671,5 8 64,-4-6-59,-1 1-11,-5-9 6,1 6 39,-3-5-51,2 0 6,-5-7 0,0-6 0,-2-2 11,0-1-22,1-1-745,9-1 756,15-14 0,3-2 0,-6 8 0,2-7 0,0 0 0</inkml:trace>
  <inkml:trace contextRef="#ctx0" brushRef="#br0" timeOffset="39091">22285 14079 16269,'-4'-31'1633,"1"0"0,-4-19 159,4 44-207,1 2-941,0 3 482,1 0-818,8 1-202,24-2-101,-1 1 1,2 0-6,1-1 0,1 1 31,16 0 0,-1 1-31,5 0 28,-23-1 0,-2 2 62,0 2 140,-14 7 61,-4 14-190,-9 3 67,-4 11-163,-4 1 54,-3-4 0,-2 2-40,-1 8 1,-1 1-20,0 2 0,-1-1-370,0 2 1,2-1 399,3-13 1,2 0 5,-1 1 1,2 1 61,0 1 0,2 0 39,0 2 1,1 0-63,1 2 1,1 2-9,0-4 0,0 4 0,1 0-13,0 2 0,2 0 1,-1 2-26,2 11 1,0 2 0,0-2 9,0-11 0,0-3 1,0 0-363,1-1 0,0 0 0,0-3 356,-1 3 1,0 0-17,-2-3 0,0 2 0,0 0-202,0-1 0,0 1 1,-1 1 182,-4 9 0,-1 1 0,0-3 5,-1 8 0,-2-4 16,-5-6 1,-3-5-14,-10 8 61,-3-8 107,-1-8-46,-13 0-55,2-11 134,-13-4-145,13-11 44,0-8 529,5-2-613,-24-4-22,27 0 0,-2-1-207,-7 0 0,0 0-205,11-1 1,1 1-1510,-15-2-1351,23 4 3272,0 4 0,12-1 0,0 3 0</inkml:trace>
  <inkml:trace contextRef="#ctx0" brushRef="#br0" timeOffset="39275">21599 17223 19202,'-36'42'432,"-1"0"1,0 0 0,0 0 0,1 1 0,-1-1 0,0 0 0,3 4-1,1 2 1,0 2 0,0 1 0,0 0 0,1 1 0,0-1 0,0 0-830,-1-2 1,0 1 0,0-1 0,1 1 0,-1-1 0,2 1 0,1 0 0,1 0-136,3-1 1,-1 2 0,2 1-1,0-1 1,2-1 0,1-1-1,3-3 1,1-4-718,-1 11 0,4-5 0,1-3 0,-1-4-2784,-10 16 1,-4-11 4270,1-20 0,-2-9-238,-5-9 0,0-6 0,-12-2 0,16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49:58.07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263 2238 23114,'-6'31'529,"0"0"0,-4 23-182,10-30 107,0-2 34,5-5 833,8-6-380,21-10-765,-2-13 1,4-6-132,-1 0 0,1-2-608,11-12 0,0-4 563,-5 4 0,0-2 24,-2 1 1,3-2-1,0 0-17,-2 1 1,0 0 0,-1 1 3,-1 0 0,0 1 0,-3 2-11,8-7 0,-7 5 34,-4 4-34,-12 9 101,-9 8-68,-7 6-33,-3 4-101,-2 1-336,2 0 437,10 23 0,-6-17 0,6 17 0</inkml:trace>
  <inkml:trace contextRef="#ctx0" brushRef="#br0" timeOffset="2441">3504 15667 28362,'52'-4'32,"0"-1"0,-11 2 0,2 0 0,2-1-32,5 0 0,1 1 0,2-1-1355,5 0 1,2 0 0,-1 0 1350,1 0 0,-1 1 1,0-1-10,-4 0 0,-1 0 0,-2 1 13,-6 0 0,-2 0 0,0 1-95,0-2 0,0 1 0,-4 0 117,-1 0 0,-2 0 412,2 0 0,-4 0-429,-5 0 243,-1-1-248,-14 2 1911,-1 0-1911,-13 1 1501,-1 1-1501,2 0-391,2 0-1693,4 0 2084,5 0 0,-5 0 0,1 0 0</inkml:trace>
  <inkml:trace contextRef="#ctx0" brushRef="#br0" timeOffset="6103">14236 14540 26827,'4'22'230,"0"-4"-29,0-3 309,2-6-146,1-2-90,7-6-106,9-10-120,11-7 1,8-7-49,2-5 0,5-5 0,3-1-848,-6 3 0,2-1 0,1-1 0,-1 1 848,-5 2 0,-1 1 0,-1 0 0,-1 1 0,5-4 0,-2 2 0,-6 4-53,-10 6 1,-5 4 52,14-8 0,-4 2 0,-9 4 0,-10 8-2140,-7 8-2381,-10 20 5356,-10 23 0,7-16 0,-6 7 0</inkml:trace>
  <inkml:trace contextRef="#ctx0" brushRef="#br0" timeOffset="7670">14370 15549 21786,'-25'0'2129,"4"0"-124,28 0-1316,8 0-320,14 0-161,21 0-160,-10 0 1,8 0-1,3-1-386,-5-1 1,3-1-1,1 0 1,1 0 309,6 0 0,2 0 0,0 0 0,-1-1-10,-5 0 0,1 0 0,-3-1 1,-4 0 3,-4 1 0,-3 0 1,-4-1 33,1 0 0,-5 1-79,8-3-693,-8 0-1811,-19 2-4496,-42 1-2752,-8 6 9377,4 1 0,0-1 0,4 2 0,6 1 0</inkml:trace>
  <inkml:trace contextRef="#ctx0" brushRef="#br0" timeOffset="7971">14571 15591 25309,'49'-6'165,"1"0"1,0 1 0,-1-1 0,1 0-1,-1 0 1,0 1 0,-1 2-163,7 1 1,-1 2 0,-2 0-763,10-2 0,-4 1 764,-10 0 1,-5 0 33,-1-2 447,-13 1-491,-11-1-818,-10 1-4162,-11 0 202,-7 0 4783,-6 1 0,6 0 0,2 1 0</inkml:trace>
  <inkml:trace contextRef="#ctx0" brushRef="#br0" timeOffset="16668">13999 14749 22890,'-13'29'655,"-1"3"-420,1 26-100,2-9-424,2-12 0,1 0 294,-3 19 57,1 1-62,3-2-151,4-21 1,2 1-696,0-3 0,2 0-801,4 4 1,3-3-1070,14 11 2742,24-13 1,-22-23-1,6-1 1</inkml:trace>
  <inkml:trace contextRef="#ctx0" brushRef="#br0" timeOffset="17585">15654 14819 23646,'13'50'308,"0"-1"0,0-10 0,2 0 0,1-2-258,6 5 1,0-2-628,0 2 1,-2 0 618,-4-2 0,-5-1-9,-5 15 192,-12-17 1,-6 0-223,-5-1 0,-2-1 16,-6 4 1,-2-3 101,5-10 0,1-4-121,-9 6-117,22-20 83,4-4 634,3-3-2706,0-1-448,2-4-1020,4-4 3574,7-8 0,-5 7 0,2-2 0</inkml:trace>
  <inkml:trace contextRef="#ctx0" brushRef="#br0" timeOffset="18619">16123 14328 25135,'-2'29'555,"4"0"-1294,17 9-1401,-1-7 2140,10 12 0,-17-27 0,1 0 0</inkml:trace>
  <inkml:trace contextRef="#ctx0" brushRef="#br0" timeOffset="18818">16293 14340 27359,'23'40'-772,"5"5"1,-2-2-1,-4-11 1</inkml:trace>
  <inkml:trace contextRef="#ctx0" brushRef="#br0" timeOffset="21489">16279 14520 19781,'50'-21'902,"-3"-8"285,-8-8-302,-20-4-677,-25 10 10,-19 11 34,-11 14-123,-7 5-12,-2 10 18,-10 12 173,24 7 213,17 4-253,52-12-268,9-11-174,-16-7 1,1-1-387,7-3-5640,-19 3 6200,-50 24 0,17-17 0,-29 18 0</inkml:trace>
  <inkml:trace contextRef="#ctx0" brushRef="#br0" timeOffset="22105">15880 15537 11564,'0'0'0</inkml:trace>
  <inkml:trace contextRef="#ctx0" brushRef="#br0" timeOffset="22605">17589 15204 12741,'45'0'-301,"0"-1"0,0 1 1,0-1-1,-5 1 0,3 0 1</inkml:trace>
  <inkml:trace contextRef="#ctx0" brushRef="#br0" timeOffset="22824">21892 15278 21646,'-31'-24'-2458,"0"0"0,-17-12 1,44 32-1</inkml:trace>
  <inkml:trace contextRef="#ctx0" brushRef="#br0" timeOffset="24858">9177 18286 28373,'26'-42'298,"2"4"-298,5 19 0,6-1 0,4 2 0,1 2 0,6 3-231,-17 5-323,-6 2-404,-19 6-1019,-11 0-2991,-8 8-3793,-4 0 8761,-6 7 0,10-8 0,3-1 0</inkml:trace>
  <inkml:trace contextRef="#ctx0" brushRef="#br0" timeOffset="25324">9943 18304 28205,'27'-15'24,"-1"0"0,14-3 1,1 2-73,-5 5 0,0 2-30,-1-1 0,-1 1-326,14-1-548,-34 8 952,-17 2 0,-8 3 0</inkml:trace>
  <inkml:trace contextRef="#ctx0" brushRef="#br0" timeOffset="26592">11046 18362 26816,'30'-9'243,"0"-1"1,10 1 0,7 0-1,4 1-222,2 1 0,4 2 0,3-1 0,2 1-959,-10 0 0,4 1 1,1-1-1,1 1 0,-1 0 1,-1 0 937,-5 1 1,0-1 0,-1 1 0,1 0 0,-2 1 0,1-1 13,7 0 1,1 1 0,-1 0-1,-2 0 1,-5 0-100,5 0 1,-5 1 0,-2 0 84,-3-1 0,-2 0 0,-2 0 545,8 0 0,-3-1-542,-2-2 0,-2-2 153,-8-1 1,-3-1 158,22-14-315,-21 3 2658,-23 3-2658,-6 8 2216,-3 0-2216,2 2 0,-1 2 0,1 3-5574,-1 2 5574,-7 1 0,4 0 0,-5 0 0</inkml:trace>
  <inkml:trace contextRef="#ctx0" brushRef="#br0" timeOffset="26759">13259 18599 15586,'0'0'0</inkml:trace>
  <inkml:trace contextRef="#ctx0" brushRef="#br0" timeOffset="36897">14436 14432 21461,'-36'-36'1334,"6"5"-898,28 26-44,-1-2-78,-1 0-90,-2-1 168,-5-4 39,0 1 7,-3-2-203,4 5-67,2 1 140,3 3 5,2 1-44,1 1 73,1 1-180,1 0 180,0 10-157,0 4-23,0 14-11,0 3-67,5 24-33,5 4-32,-1-23 1,2-1-15,9 13 102,4-15-29,-1-22 90,4-6-88,9-9-1211,-4-9 0,6-8 1,-1 0 1130,1-2 0,0-1 0,3-4-454,-2 2 0,3-4 1,3-1-1,-2 0 0,-2 2 454,-1 2 0,-3 0 0,0 1 0,-1 0 0,10-7 0,0-1 0,-5 5 0,-3 5 0,-6 5 0,-9 4 0,-5 6 2269,-14 7-2269,-4 3 3295,0 10-8817,1 18 5522,-1 13 0,1-9 0,-1-7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50:55.93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2279 14674 19322,'-5'-30'1974,"0"0"1,-3-19-1561,8 47-246,11 53-162,-2-21 52,0 4 1,2-2 98,5-12 784,20-10-799,-8-18 1,4-9-919,17-11 1,3-6 501,-13 4 0,1-3 0,-3 2 1,3-4-1,-3 2 0,-10 7 0,1 1 1</inkml:trace>
  <inkml:trace contextRef="#ctx0" brushRef="#br0" timeOffset="2590">16207 14061 25741,'-9'28'851,"5"-1"-196,11-18-268,3-2-18,7-9-145,5-7 11,27-24-207,-20 10 0,2-3 6,7-6 0,-1-1 8,-5 3 1,-2 1-43,9-8 0,-18 15 0,-15 16-41,-1 3-1711,2 6 1752,9 40 0,-7-29 0,4 28 0</inkml:trace>
  <inkml:trace contextRef="#ctx0" brushRef="#br0" timeOffset="7443">3722 7534 25702,'33'0'54,"0"0"0,10-2 0,8 0-53,-9 0 0,7 0 0,4 0 0,0 0 1,-2-1-1360,3 1 0,-1 0 1,0-1-1,4 1 1359,-6 0 0,3-1 0,1 1 0,1-1 0,-2 1 0,-4 0-1,6 0 0,-4 0 0,-1 1 0,-1-1-68,11 0 1,-1 0-1,-3 0 70,-10 0 0,-2 1 0,-1-1 507,14 0 1,-4-1-468,-17 1 0,-3-1 428,18 0-442,-31 2 1816,-16 1-8213,22 0 6369,26 0 0,-15 0 0,8 0 0</inkml:trace>
  <inkml:trace contextRef="#ctx0" brushRef="#br0" timeOffset="7877">6692 7323 25584,'56'-2'81,"0"1"1,-3 0 0,8 0 0,1 1 0,-3-1-1378,-10 1 1,-2 0 0,1 0 0,4 0 1295,4 0 0,5 0 0,1 0 0,-1 0 0,-3 0 1,-3 0 0,-3 0 1,-1 0-1,4 0 62,-3-1 1,4 1 0,0-2 0,-1 1-1,-2 0-56,2-1 0,-1 0 0,-1 0 0,0 0-6,-2 0 1,0 0-1,-2 0 1,-4 0 104,17-3 1,-12 1 391,-10-1 1015,-11 1-948,-5 0-5,-9 1-430,-6 2 2505,-6 0-4483,2 1-462,-1 2 2310,5 5 0,-5-3 0,0 3 0</inkml:trace>
  <inkml:trace contextRef="#ctx0" brushRef="#br0" timeOffset="9115">15365 16832 22139,'42'1'395,"-1"0"1,1 0-1,16-1 1,3-1-1,-2 0-328,-9-2 0,-2-1 1,0 1-1129,1 0 1,1 0 0,-3 0 1057,12-1 0,-7 1-389,4 1-833,3-1 1225,-22-1 0,-3 0 0,5 1 0,1-4 0</inkml:trace>
  <inkml:trace contextRef="#ctx0" brushRef="#br0" timeOffset="9580">19496 16690 25847,'42'4'377,"0"1"0,1-1 0,-2-1-321,-11-3 0,1 0-56,3 0 0,3 0 3,20 0 0,3 0-856,-19 0 0,0 0 0,0 0 838,0 0 0,1 0 0,-3 0-13,14-1 0,-6 1 796,8-1-762,-3-3 272,-19 1-2194,-7 0 1916,-31 1 0,2 2 0,-11 0 0</inkml:trace>
  <inkml:trace contextRef="#ctx0" brushRef="#br0" timeOffset="10618">6127 17650 21439,'-18'-1'2263,"10"-1"-1720,18 1 0,13-1-212,10-1-197,7 0 0,9-1-121,-1 0 1,4 0-1,3 0-602,-5 1 1,3-1 0,0 0 0,-2 1 504,10-1 0,-2 1 0,-1 0-377,-3 0 0,0 0 0,-6 1-503,-7 1 1,-4 1 277,-5-1 0,-3 1-1622,6 0 2308,-86 13 0,32-9 0,-13 3 0,1-1 0</inkml:trace>
  <inkml:trace contextRef="#ctx0" brushRef="#br0" timeOffset="10931">6271 17883 22834,'55'-4'313,"-1"1"1,0-1 0,1 0-240,-13 0 1,1-1 0,1 0-516,1-1 0,1-1 1,1 1 455,7-1 0,1 0 0,-3 0-15,7-1 0,-6 0 16,-13 2 1,-5 1 561,-4 0-226,-13 2 140,-7 1-307,-7 1-946,-3 1-5597,2-3-1589,0 1 7947,3-5 0,-2 4 0,-2-1 0</inkml:trace>
  <inkml:trace contextRef="#ctx0" brushRef="#br0" timeOffset="14044">13518 17893 28210,'39'-12'71,"-1"-1"0,6 1 0,6 0-68,5 1 1,6 1 0,-2 1-1565,-12 2 1,-3 1 0,3-1 1560,-3 1 0,4-1 0,-1 0 0,-6 1 3,5 0 0,-6 1 1201,19-2-1204,-19 2 736,0-1-882,-17 2-341,-2 0-17,-20 3 1801,-9 1-3880,-9 0-397,-10 0-324,-14 5 3304,-3 4 0,-10 4 0,7-2 0,-7 2 0,13-3 0,0 1 0,0 0 0</inkml:trace>
  <inkml:trace contextRef="#ctx0" brushRef="#br0" timeOffset="14327">13620 17955 22879,'-48'25'3327,"17"-8"-2723,52-24-178,15-6-225,14-3 1,10-2-169,-18 7 1,3 0 0,2 0 0,0-1-1021,8-1 0,2 0 1,0 0-1,-2 0 988,-7 3 1,0-1-1,-2 2 1,-2 0 7,1 0 0,-2 1 1,-7 2 822,10-3-827,-1-2 158,-19 4-163,-2 0-62,-19 6-3136,-5 1 2666,-6 2 532,-9 9 0,5-6 0,-3 5 0</inkml:trace>
  <inkml:trace contextRef="#ctx0" brushRef="#br0" timeOffset="17064">10436 17717 26794,'38'-20'145,"-5"3"-134,15 6-78,4 1 11,-10 4-162,-4 0 5,-20 4 95,-14 1-184,-8 1 168,-16 8-40,-21 11 171,11-4 0,-2 0 3,-4 3 0,2-1 6,-18 10 22,14-10-22,23-10 397,9-3-17,8-3-151,23-1-151,2-5-84,18-2 45,-6-5-45,18-5-364,-12 3 196,-3 2-190,-23 6 190,-19 5 134,-17 8 1,1 1-63,-12 5-767,5 1-3668,9-3 4531,21-3 0,-4-4 0,16-4 0</inkml:trace>
  <inkml:trace contextRef="#ctx0" brushRef="#br0" timeOffset="17631">11563 17727 27701,'54'-10'39,"-1"1"0,-14 2 0,2 1 1,2 0-38,1 2 1,4-1 0,0 1 0,-1 0-930,6-1 1,-2 1-1,0 0 873,2-1 0,0 0 0,-6 2-47,-5 0 0,-8 1 712,-9 1-707,-7 1 448,-8 0-1948,-14 0-196,-8 0-1183,-13 0 1438,-3 0-2020,-18 8 3557,8 0 0,0 1 0,-5 3 0,-10 3 0</inkml:trace>
  <inkml:trace contextRef="#ctx0" brushRef="#br0" timeOffset="17884">11759 17817 22621,'42'5'2829,"5"0"-2555,9-10-705,-23 2 1,1-1 519,1-2 1,4 0 22,-1-1 0,3-1 0,0 0 17,17-3 1,0-1-65,-16 4 1,0 0-1,-3 0 19,1 0 0,-6 1 313,-1 0-291,-27 6-503,-5 1-4465,-14 0 4994,-38 6 1,26-5-1,-23 4 1</inkml:trace>
  <inkml:trace contextRef="#ctx0" brushRef="#br0" timeOffset="18514">12904 17498 8063,'0'0'0</inkml:trace>
  <inkml:trace contextRef="#ctx0" brushRef="#br0" timeOffset="22023">15523 17803 24452,'56'-14'162,"0"1"1,0 0-1,-12 2 1,1 1 0,0-1-1,0 1-39,13-3 0,1 1 1,-1-1-1385,-12 3 1,1 1 0,-1-1-1,0 0 1347,12-2 0,0 0 0,-1 1 7,-3 0 1,-1 0-1,-1 1 71,-7 1 1,-2 0 0,-1 1-65,14-4 1,-3 2-14,-12 1 0,-3 2 1044,21-5-941,-8 2-89,-18 3-644,-7 3 1988,-26 2-4095,-15 3-1472,-24 11 4122,5 2 0,0 1 0,-5 4 0,-10 6 0</inkml:trace>
  <inkml:trace contextRef="#ctx0" brushRef="#br0" timeOffset="22339">15736 17853 27589,'52'-8'70,"0"-1"1,0 1 0,0 0-1,-5 1 1,0 0 0,2 0 0,1 0-1,2-1-71,0 1 0,2 0 0,2-1 0,0 1 1,-1 0-1,-3 0-856,2 0 0,-2 0 0,-1 1 0,-1 0 0,-1 0 858,4 0 1,-2 0-1,-2 1 1,-4 0-2,11 0 0,-6-1 630,-4 0 0,-3 1-641,13-4 687,-16 2-587,-25 2-139,-12 3-527,-8 0 1671,-1 0-4118,-3 1 3024,0 0 0,4 1 0,2 0 0</inkml:trace>
  <inkml:trace contextRef="#ctx0" brushRef="#br0" timeOffset="22488">17844 17745 13581,'0'0'0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51:39.38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2684 3533 25208,'-38'-26'1815,"7"4"-1311,31 22-442,4 0 44,10 0-39,15 0-67,30-1-424,-17 1 1,7-1 414,0 0 1,6 0 0,4 0-1,0-1-353,-9 1 0,1 0 0,1 0 0,0 0 0,1-1 229,5 1 1,1-1 0,1 0 0,-2 0 0,-3 0 80,-1 0 0,-2 1 1,-3-1-1,-5 0 49,13-2 1,-12 1 7,-10-1 578,-10-2-348,-13 0-1008,-2 0-541,-10 0 1314,0 2 0,0 2 0,0 0 0</inkml:trace>
  <inkml:trace contextRef="#ctx0" brushRef="#br0" timeOffset="730">7849 3455 26127,'48'-10'218,"-1"0"1,6 2-1,2 2-145,2 4 0,2 2-1635,-13 0 0,2 0 0,0 0 1575,4 0 0,0 0 0,0 0-13,-3 0 0,0 0 0,-1 0 291,2 0 1,1 0 0,-4 0-317,10 0 0,-3 0-76,-1 0 0,-4 0-268,2 0 223,-22 0-1842,-24 0 1988,-32 0 0,-11 0 0,22 0 0,-16 0 0,-1 0 0</inkml:trace>
  <inkml:trace contextRef="#ctx0" brushRef="#br0" timeOffset="997">7998 3559 25263,'54'-2'-48,"1"0"1,-1 0-1,1 0 1,-1 0 0,1 0-1,-1 0 1,6 0-1,-1-1 1,-3 1 0,0-1-1,-2 1-825,7 0 0,-1-1 1,-4 1-1,-4 0 657,10-1 1,-8-1 184,-13 1 1,-3 0 1027,17-3-723,-10-3 598,-19-3-3841,-4-3-3892,-15 3 6861,-8-1 0,1 8 0,-1 1 0</inkml:trace>
  <inkml:trace contextRef="#ctx0" brushRef="#br0" timeOffset="1164">9574 3483 16700,'0'0'0</inkml:trace>
  <inkml:trace contextRef="#ctx0" brushRef="#br0" timeOffset="4883">7817 7409 26822,'32'-1'194,"0"0"0,10-1 0,3 1-178,-5 0 1,2 0 0,2 0-1400,8 1 1,2 0 0,1-1 1390,-9 1 0,2 0 1,0 0-1,0-1-7,-1 1 1,1 0-1,-1 0 1,0 0-2,13 0 0,-2 0 0,-1 0 2,-7 0 0,0 0 0,-3 0 553,12 0 1,-4 0-556,-4 0 0,-4 0 39,10 0 647,-7 0-635,-30 0-51,-6 0-45,-8 0-4245,-4 0 4290,-23 3 0,15-2 0,-15 1 0</inkml:trace>
  <inkml:trace contextRef="#ctx0" brushRef="#br0" timeOffset="5650">3712 8278 26150,'47'0'264,"0"0"1,-7 0-1,1 0 1,2 0-209,8 0 0,2 0 0,1 0-1258,-6 0 0,1 0 0,2 0 0,0 1 1216,3-1 0,0 0 0,1 1 0,-1 0 5,0-1 1,-2 1 0,1 0 0,3 0-22,-3-1 1,2 1 0,1 0 0,-1-1 0,-2 1 162,1-1 0,-2 1 0,0-1 0,-1 1-166,0-1 1,1 1 0,-2-1 0,-5 0 4,8-1 0,-9 0 62,-11-2 780,-22-1-943,-5-1-784,-3 1-6514,16-4 8049,22-3 1,-14 4 0,10-1 0</inkml:trace>
  <inkml:trace contextRef="#ctx0" brushRef="#br0" timeOffset="6099">8507 8145 26374,'47'0'176,"1"-1"1,0 1 0,4-1 0,3 1 0,4 0-149,-8 0 0,4-1 0,2 1 0,0 0 0,-3-1-1267,4 1 1,-3 0 0,0 1 0,3-1 1238,0 1 0,4-1 0,0 1 0,-2 0 0,-4 0-26,-8 0 1,-3 0 0,-1 1 0,0-1 241,4 2 1,-1-1-1,0 1 1,-3-1-204,1 0 0,-3 0 0,-1 0 438,21 1 1,-6 0-419,-8-3-38,-27 0-2191,-13 2 2196,-31 23 0,17-17 0,-17 16 0</inkml:trace>
  <inkml:trace contextRef="#ctx0" brushRef="#br0" timeOffset="6902">1479 9637 25674,'54'-3'301,"1"0"0,0 0 0,-3 0 1,-2 0-1,3 0-856,-3 1 1,1 0 0,3 0-1,0-1 568,-5 1 1,2-1-1,0 0 1,0 0 0,-1 0-12,3-1 1,-1 1 0,0-1 0,0 0 2,3-1 1,1 1 0,-2-1-1,-4-1 241,-5 0 1,-3 0-1,-6-2-498,-4-2 0,-7-1-433,4-7-1970,-33 2-1933,-34 5 4588,-5 6 0,-2 1 0,-7-2 0,19 5 0,0-1 0</inkml:trace>
  <inkml:trace contextRef="#ctx0" brushRef="#br0" timeOffset="7151">1697 9663 23557,'50'0'108,"0"0"1,1 0 0,-1-1 0,1 1 0,1-2 0,-1 1 0,0 0-80,-4-1 0,-1 1 1,0-1-1,2 0-29,8-1 0,3 0 0,-1-1 0,-3 1-8,3-2 1,-2 1 0,-2-1 7,-3 1 0,-2 0 0,-6 0 0,-7-1 0,-8-1 1164,-9 0-1758,-6-4-2053,-20-3 2647,-17-2 0,5 5 0,-4 4 0</inkml:trace>
  <inkml:trace contextRef="#ctx0" brushRef="#br0" timeOffset="10150">6971 11657 26508,'-21'-9'1428,"4"2"-1350,22 6 62,8 0-106,13-2 16,17 1 1,12 1-50,-12 0 0,4 0 1,3 1-1,3-1-349,0 1 1,3-1 0,3 1 0,0-1 0,0 2 350,-6-1 1,2 1 0,0-1 0,0 1-1,-1 0 1,-3 0-357,1 0 1,-2-1 0,-1 1 0,-2 0-1,-2 0 349,16 1 1,-3 0-1,-8 0 1,-11 0 1,-6 0 2,11-1 0,-16 0-12,-12-1-940,-9 0 1308,-62 3 1,38-2 0,-43 3 0</inkml:trace>
  <inkml:trace contextRef="#ctx0" brushRef="#br0" timeOffset="11418">4877 12348 25466,'47'0'748,"4"0"0,7 0-723,-5 0 0,4 0-1333,0 0 0,4 0 1,0 0 1318,-5 0 0,-1 0 0,3 0-6,-12 0 1,2 0 0,1 0-1,1 0 1,-1 0-105,8 1 0,-1 0 0,1 1 0,-1-1 99,3 0 0,1-1 0,-2 1 0,-4 0 120,1 0 0,-3 1 0,-7 0-120,-3-1 0,-7-1 236,1 0 44,-22 0 1653,-6 0-1899,-5 0 824,-3 0-858,-15-5 0,11 4 0,-11-5 0</inkml:trace>
  <inkml:trace contextRef="#ctx0" brushRef="#br0" timeOffset="12775">2985 14127 26486,'-19'-31'593,"13"5"-481,54 20-81,-1 2 0,4 0-31,0 0 0,2-1-455,-9 2 1,1 0 0,-3 1 434,3-1 0,-1 1-28,14-2 1,1 1-750,-14 0 1,0 0 796,4-1 0,-3 0 0,-3-1 0,-23 2 0</inkml:trace>
  <inkml:trace contextRef="#ctx0" brushRef="#br0" timeOffset="13321">7615 14755 26844,'46'-5'84,"0"1"0,0-1 0,0 1 0,2 0 0,1 0 0,0 0 0,0 1-69,-1 0 1,-1 1-1,1 0 1,0 0-737,1 1 0,0-1 0,2 1 0,1-1 721,-1 2 0,2-1 0,0 0 0,0 0 0,-2 1 2,4-1 1,-2 0 0,-1 0 0,-1 0 179,0-1 1,1 1 0,-3-1 0,-6 1-1071,17-1 1,-22-2-2788,-35 0 3675,-33 2 0,-15 3 0,0 0 0,9-1 0,0 1 0</inkml:trace>
  <inkml:trace contextRef="#ctx0" brushRef="#br0" timeOffset="13804">3456 15838 24519,'47'-18'553,"1"1"0,7 1 0,3 2-473,-16 8 0,2 2 0,3 0-900,-5 1 0,2 0 0,2 0 0,5 0 853,-5 1 1,3 1 0,3-1-1,2 1 1,1 0 0,0 0 0,0 0-326,3 0 0,0 0 1,2 0-1,-1 1 1,1-1-1,0 0 1,0 1 291,-6 0 1,0 0 0,1 0 0,-1 0-1,1 0 1,-1 0 0,-1 0 0,0 0-120,4 0 0,0 0 0,0 1 0,-1-1 1,-1 0-1,-3 1 0,-2-1 128,2 1 0,-4-1 0,-1 1 0,0 0 0,1-1-53,3 1 0,2 0 1,0-1-1,-2 0 1,-4 0 43,12 0 0,-4 0 0,-2-1 165,-2-2 0,-1-1 1,-10-2-760,3-7 1809,-46-9-2302,-22 4-520,-19 2 44,10 9 1,-3 2 1862,-16-1 0,1 3 0,-7 0 0,25 2 0,1 0 0</inkml:trace>
  <inkml:trace contextRef="#ctx0" brushRef="#br0" timeOffset="14134">4202 15900 25556,'47'-1'41,"-1"0"1,1 0 0,0 1-1,3-1 1,5 1 0,2-1 0,1 1-1,-1 0 1,-3 0-1173,0-1 0,-2 1 0,-1 0 0,2 0 0,2 0 1142,2 0 0,3 0 1,1 1-1,0 0 0,0-1 1,-1 1 9,-6 0 0,1 0 1,-1 0-1,-1 0 1,-1 0-1,-1 0 66,1 1 1,-1-1 0,-1 0 0,-1 0 0,1 0-46,1 0 1,0 1 0,0-1-1,-2 0 1,-5 0 115,4 0 1,-4-1 0,-7 0 480,12-2 844,-34-2-1175,-9-3-308,-5-2-336,-11-7 1072,20-9 1,-17 10-1,19-3 1</inkml:trace>
  <inkml:trace contextRef="#ctx0" brushRef="#br0" timeOffset="14286">7031 15900 17311,'0'0'0</inkml:trace>
  <inkml:trace contextRef="#ctx0" brushRef="#br0" timeOffset="16302">13259 5649 23343,'17'26'840,"-2"-1"-621,-6-4 156,-1-2-78,0-5 527,4-3-281,2-6 62,8-2-258,10-9-193,7-11 0,7-7-143,-11 4 0,4-4 0,1-2 1,2 0-569,0 0 0,2-2 0,2 0 1,-1 0-1,-2 0 568,6-3 0,-1-1 0,-1 2 1,-1 0-12,-5 4 0,-1 1 0,-1 1 0,-2 2 26,16-9 0,-6 6 41,-21 9 0,-1 1 76,15-9 0,-6 3-188,-15 8 39,-2-1-257,-17 14-571,0 0-314,0 3 1874,0 7-10557,7 25 9073,0-7 1,0 5 0,-2-21 0</inkml:trace>
  <inkml:trace contextRef="#ctx0" brushRef="#br0" timeOffset="17936">13841 7837 25903,'-6'-23'1193,"23"6"-1146,10 15 1,8 3-48,15-1 0,5 0-1711,-10 0 0,2 0 1,1 0 1611,4 0 0,0 0 0,1 0-97,-4 1 0,0-1 0,0-1 17,-2 1 1,0-1 0,-3-1-855,2 0 0,-6-2-2344,11-8 3377,-80-4 0,9 7 0,-26 1 0</inkml:trace>
  <inkml:trace contextRef="#ctx0" brushRef="#br0" timeOffset="18202">13933 7961 21853,'49'-1'270,"0"0"0,0 0 1,-1 0-1,1 0 0,7 0 1,1 0-1,-4 0 0,-3-1-106,-7-2 1,-3 0-1,-1 0 307,17-2 0,-3 1-15,-13 1 0,-2 0-70,-5 0 1,-4 1-219,1-2-168,-17 3-112,-13 1-3876,0 1-5843,0 14 9552,1-5 1,0 6 0,-1-9-1</inkml:trace>
  <inkml:trace contextRef="#ctx0" brushRef="#br0" timeOffset="19669">21455 8943 25550,'2'45'504,"-1"2"-395,0-10 1,1 0-52,-1-3 1,1 0 98,0-2 0,0-2 263,6 9 235,3-29 40,33-13-597,-4-13 1,8-9-99,-8 5 0,3-4 0,3-1 0,-2 0-634,-2-1 0,-1 0 0,0-1 1,1-1 633,6-4 0,1-2 0,0 0 0,-5 2 0,-1 0 0,-4 2 0,-2 1-253,9-8 0,-4 3 253,-9 8 0,-3 3 0,14-10 0,-7 11-1200,2 11-5902,-24 67-1692,-12 2 8595,-15-1 1,-6-1 0,-2-5 0,0-12 0</inkml:trace>
  <inkml:trace contextRef="#ctx0" brushRef="#br0" timeOffset="21202">13739 9192 18011,'-15'-33'414,"1"-1"1,0 4 0,-2 7-141,-12 20 85,-7 2 24,3 9 1,-2 4-18,-5 4 1,-1 5 95,-9 10 1,1 3-762,10-4 1,4 1 477,6 1 0,5 0 141,1 16 133,15-10 1,2 1-250,1-8 1,1 0 41,2 11 0,0 0-72,2-10 0,0-2-29,1 2 1,0 0 95,1 0 0,0 3-73,2 14 0,0 4 6,0 5 0,-1 3-255,0-11 1,0 3 0,-1 0 158,0 1 1,0-1 0,-1-1-582,0-10 1,-1-2 0,1-1 552,-1 17 0,-1-4-8,1-17 0,-2-1 78,1 1 0,0 0-76,1-1 1,-2 2-93,1 13 1,-2 4 94,-1 1 1,0 0-48,0-1 0,-1 0 9,0-4 0,-1-4-6,2-14 0,0-1 796,0 8 1,-1 1-761,0-2 0,0 1 148,0 4 0,1 1-184,1-7 0,0-3 70,0 13 59,2-12-126,5-16 658,0-3-653,8-1 56,13-2-67,18-5-98,-10-3 0,1-2 95,-3-1 1,0-1-54,1-2 0,-2 0 56,8-2 0,-7-2 50,-14 2-173,-14 1-941,-14 0-8767,-34-2 9435,11 0 1,-5 1-1,23 1 1</inkml:trace>
  <inkml:trace contextRef="#ctx0" brushRef="#br0" timeOffset="21368">13374 12026 18072,'0'0'0</inkml:trace>
  <inkml:trace contextRef="#ctx0" brushRef="#br0" timeOffset="22557">22664 8765 23590,'-15'-33'198,"1"0"1,0-24-154,48 42-45,9-3 0,-11 4 0,3 0 3,-1-2 0,0-1 13,-2 2 1,-1-1 39,15-11 280,-26 14-134,-8 6-196,-4 3 218,-1 19-28,2 31-59,-2-6 0,0 4-56,-1 0 1,1 1-345,0 6 1,0-2 402,-2-13 0,1 1 47,3 18 1,0 5-84,-1-12 1,1 3 0,1 3-33,-1 1 1,1 4 0,1 0 0,-1-1-602,-2-8 1,1 0 0,-1-2 0,0 2 537,1 2 1,0 1 0,0 0 0,0-5 1,-2-2 0,0-3 1,0 0-12,0 1 0,0 0 0,1 0-390,-1-1 0,0 1 1,0-1 390,0 2 1,2 0 0,-1-1 15,-1 0 0,1 0 0,0 2-17,0-1 0,1 3 0,0 0 0,0 1 18,-1 1 0,0 2 0,0-1 1,0 0-19,1 0 0,-1-1 0,0 0 0,-1-1 0,0-1 0,0 0 0,-1-2 0,-1-2 0,1-3 0,-2-2 0,1 2-12,1 14 1,0 3 0,0 0 9,-1-2 0,1 0 0,-1-1-8,1-1 1,-1 0 0,0-3 9,-1-7 0,0-2 0,-1-5-68,1-5 1,-1-3 67,4 26-5,1 0 5,-3-24 0,-1 1 0,1-1 0,0 1-23,0 11 1,-1 2 246,0-5 0,-3 0-221,-2 6 0,-2-2-3,-1-13 0,-2-2 0,-13 16 2108,-1-18-2041,-12 4 1520,-4-4-2270,-6-3-829,13-11 1512,9-27 0,15 9 0,2-14 0</inkml:trace>
  <inkml:trace contextRef="#ctx0" brushRef="#br0" timeOffset="22720">24084 12621 19753,'0'0'0</inkml:trace>
  <inkml:trace contextRef="#ctx0" brushRef="#br0" timeOffset="25846">7544 16313 26581,'11'49'215,"0"0"0,-1-1 0,1 2 0,0 1 0,0-2-167,0-2 1,0-2 0,0 0-1043,-1-3 0,0 0 1,0-3 1026,2 9 1,0-4-34,-1-7 0,-1-2 367,-1-6 0,1 0-367,0-1 0,0 1 3,0 0 0,1 0-3,8 25 582,-3-10-576,-5-11 5,-5-14 179,-4-18 1412,-16-36-1678,2-1 1,-1-3 24,-2-3 1,0-1-318,-3-8 1,1-1 367,5 12 0,0-2 11,-1-5 0,-1-5 1,1-1 4,0 0 1,0-1 0,1-1-3,2 7 0,-1-3 0,2 2 0,0 1-12,0-2 0,2 1 0,1 3 45,0-10 1,3 6-45,2 16 0,1 2 11,2-8 0,4 1-14,4 7 0,5 3-34,7-2 1,7 5-1,12 11 0,3 8 28,-4 7 1,-1 5-265,5 7 0,-4 5 135,-11 4 1,-4 5-43,2 16 1,-5 7 86,-8 6 1,-9 4 46,-9-8 0,-6 3 0,-3-3-31,1-8 1,-4-1 0,-2-3 67,-8 1 0,-3-2 1,0-4 5,-4 1 0,0-5 0,0-1 0,1-3 0,3-3 0,0-1-6,-1 2 1,2-1 89,-4 17 50,24 7-129,28-24 1,8-3 11,1-1 0,4-2-76,10 1 0,3-2 59,-10-4 0,2-1 0,18 3 0,4 0-93,-1-3 1,0-1-34,0-1 0,-2-1 84,-8-4 0,-5-1-65,5-5 1169,-9-6-1006,-11-6 16,-8-22-60,-11-11 74,-13 17 1,-4 1 115,-7-15-202,-14 15 621,5 21-621,0 15 78,1 12 9,11 8 0,4 7-65,4 5 0,4 1-22,3 1 0,5 0-210,5-2 0,7-5 199,26 2-76,-19-22 0,1-4 6,2-2 0,1-4-61,12-9 1,2-8 141,-2-11 0,-2-9-4,-8-4 1,-2-6-1,-4-2-1040,-5-1 1,-4-2-1,-3-2 1042,-4 6 1,-3-2 0,-2-1 0,-1 2-1,-2-6 0,-1 0 0,-2 1-229,0 3 1,-1 0 0,-1 3 247,-1-9 0,-2 4 258,-2 5 1,-4 5 43,-12-6-220,-4 30-65,9 41-6,10 9 0,4 7 1168,2 11 0,3 7-1180,2-12 1,2 4 0,0 3 0,0-1-72,0-1 1,0 0 0,1 1 0,0 2 68,1 0 1,2 3-1,-1 0 1,1 0 0,-1-5-483,-1 0 0,1-3 0,-1-1 1,0 0 471,0-2 0,1-1 0,-1 0 0,-1-5-4,4 15 0,-2-3-544,2-1 1,-2-2-104,-3-17 0,-1-2-2217,3 22 2864,-20-34 0,8-14 0,-10-5 0</inkml:trace>
  <inkml:trace contextRef="#ctx0" brushRef="#br0" timeOffset="26845">8870 16968 25853,'38'-26'10,"0"-1"0,-1 0 0,8-5 0,1 0 0,-6 4-153,-7 4 1,-3 1 35,10-7 1,-3-4 10,-17-2 1,-7-1 92,-6 2 0,-8 0 87,-9 0 0,-9 5 11,-8 12 1,-3 9 16,-28 23 39,30 4 1,6 7-52,9 1 1,5 4-6,1 15 1,7 4-49,12-1 1,7 0-390,0-11 1,3-1 0,2-2 324,12 3 1,4-6-68,3-8 0,1-8 42,-13-7 0,0-6 42,8-6 0,-1-7 72,-5-8 1,-2-7 70,1-11 0,-4-5-339,-10 4 1,-4-1 335,-6-1 0,-3 2 230,-1-8 83,-1 6-453,-1 21 990,2 3-990,7 37-34,13 23 28,4 7-177,-10-18 1,1-2 64,13 11 337,-7-18 1,2-2-251,2-7 1,1-5-1,8 0 0,1-9 31,-1-15 0,-2-8 3,-9 1 0,-3-4-211,-2-10 1,-5-4 207,-8 6 0,-3-1 0,-1-2 0,-1-1 33,-2 2 1,-2 0 312,-4-4 1,-5 4-297,-18-5-50,-5 20 0,-8 42 0,15 24-11,14-5 0,3 5 11,4-2 0,5 0 0,11 5 0,6-3-23,-3-14 1,5-6-12,7-10 1,3-5 21,15-7-4,1-14 16,-3-6 33,-4-15-22,-4-9 264,-16 8 0,-2-4-138,-3 1 1,-2-1-99,0 3 0,-2 2-39,-2-10-50,-5 32 22,-2 38 28,4 22-45,-1-14 0,2 2 0,2-2 0,2-3 45,8 10 34,4-26 5,-3-17-33,3-13 55,2-9-44,-3-3 0,0-3 8,-2 1 0,1 1 20,4 0 0,0 2-79,7-4-66,-2 37 100,-14 8-555,3 15-1102,-5-6-1514,0-2 3171,0-2 0,-5-11 0,-2-2 0</inkml:trace>
  <inkml:trace contextRef="#ctx0" brushRef="#br0" timeOffset="27547">11084 16170 26514,'-34'4'767,"1"-1"0,-23 13-621,43 21-79,4 13-17,6-21 1,2 2-51,0 17 0,5 1-65,7-1 1,3-2-1068,-1 0 0,3-3 1070,8-10 1,3-6-102,22-7 369,7-11-324,2-13 279,-17-12 1,-1-9-115,-3-12 1,-4-7-48,-8 3 0,-1-3 0,-4-1-208,-6 7 0,-2 0 1,-3 0 307,0-19 1,-4 6 146,-5-4 770,-6 18-983,0 19 292,-13 33-405,5 39 70,7-12 1,4 2 8,3-1 0,5-1-83,3-2 1,4-4 76,20 2 462,-3-22 1,5-6-452,1-8 1,2-8 36,9-11 0,-2-8-401,-8 0 1,-6-6 394,-2-8 1,-7-4-35,-8 8 1,-5 0 3,-1-2 0,-3-1 52,0 2 1,-2 0-17,-3-6 1,-4 1-83,-13-11 34,-12 12-89,-1 42 313,3 20-252,15 13 29,11 23-32,15-27 1,7 0-127,10 9 1,5-2 100,0-8 0,3-3-5,4-3 0,-1-2 41,-12-8 1,-1-1-8,21 12-46,-8-2-33,-8 13-375,-19 8-589,-18-11 1,-7 1-647,-6-1 0,-7 0 1629,-4-4 0,-6 2 0,4-5 0,7-6 0,0-2 0,-6 3 1,1 1-1</inkml:trace>
  <inkml:trace contextRef="#ctx0" brushRef="#br0" timeOffset="27930">8960 17698 27718,'50'-24'56,"0"0"1,-1 0 0,-6 4 0,-1 1 0,4 1 0,3-1-24,1 3 1,4 0 0,2 0-1,2 0 1,0 1 0,-4 0-1167,3-1 1,-3 0 0,0 1 0,1-1 0,3 0 1132,-6 2 0,3-1 0,1 0 0,0-1 0,0 1 0,-2 0 0,-3 2-203,4-2 0,-3 2 0,-2 0 0,0 0 0,1 1 204,-3 0 0,0-1 0,0 1 0,0 1 0,0-1-20,9-2 0,0 0 0,0 1 0,-1-1 19,-4 2 0,0-1 0,0 1 0,-2-1-86,9-1 1,-2 0 0,-1 0 68,-2 1 0,0-1 1,-5 2-192,0-2 1,-5 2-241,-7 2 0,-6 2-110,-12 1-2847,-30 13 3405,-34 20 0,21-13 0,-18 12 0</inkml:trace>
  <inkml:trace contextRef="#ctx0" brushRef="#br0" timeOffset="28329">9500 17717 25219,'46'-24'579,"0"0"0,4 0 0,0 2-389,-1 4 1,2 2-1278,-7 2 1,4-1 0,5 0 1157,-9 3 0,3-1 0,4-1 0,1 1 0,1-1 0,0 1-356,-2 2 0,-1-1 1,2 1-1,0 0 1,1 0-1,2 0 1,0-1 288,-4 2 1,2-1 0,1 0 0,1 0 0,0 0 0,0 0 0,-1 0 0,-1 1 0,-2 0-131,4 0 1,-1 1 0,-2-1 0,0 1 0,-1 1 0,-1-1 0,0 1 125,12-3 0,1 1 0,-3 1 0,-3-1 0,-5 2 9,2-1 1,-7 0-1,-1 1 52,-4-1 1,-3 0 0,-2 0 112,1-1 0,-4-1 699,16-11-873,-36 8 2124,-16 7-3602,-11 5 731,1 2 747,-5 0 0,8 0 0,-1 0 0</inkml:trace>
  <inkml:trace contextRef="#ctx0" brushRef="#br0" timeOffset="28478">12467 17117 17708,'0'0'0</inkml:trace>
  <inkml:trace contextRef="#ctx0" brushRef="#br0" timeOffset="36505">14453 14981 23215,'-32'-38'3427,"7"8"-2900,25 30-146,9 0-23,17-1-237,12 1 0,12-1 1,1 1-1487,-3 0 0,1-1 0,5 1 1365,-7 0 0,5 0 0,1-1 0,1 1 0,-2 0 12,8 0 1,-2 0 0,1 0 0,-1 0-7,-9 0 1,-1 0 0,0 0 0,1 0-1,-1 0-124,11 0 1,0 1 0,0-1 0,3 1 105,-12-1 1,1 1 0,2-1 0,-1 0 0,0 1 0,-2-1-192,2 1 1,-2-1 0,0 1 0,-1-1 0,1 0 97,12 0 0,1 0 0,-3 0 0,-6-1 29,13 0 1,-14-2-328,-14-5-331,-32-1-801,-17-1-1562,-30 1 3097,-3 5 0,-3 1 0,-8-1 0,20 3 0,0 0 0</inkml:trace>
  <inkml:trace contextRef="#ctx0" brushRef="#br0" timeOffset="36824">14459 15260 26340,'40'-26'201,"0"-1"1,0 1 0,8 1-1,3 3 1,5 5-184,-4 9 0,4 5 0,2 2 1,0-1-1152,-8 0 1,1 1 0,1-1 0,0 1 0,0 0 1132,0 0 0,1 0 0,-1 1 0,3 0 0,2 0-39,-5 0 1,3 1 0,1 0-1,2 0 1,-1 0 0,1 0 0,-2 1-70,-3-1 0,0 0 1,0 0-1,0 1 1,0-1-1,0 0 1,1 1 102,2-1 0,1 0 0,0 0 0,1 1 1,-3-1-1,-1 0 0,-3 1 17,14-1 1,-3 2 0,-4-2-1,-6 1 8,14-2 0,-17 0 1287,-26-2-1307,-15-4-168,-6-5-4425,-22-19 4593,1-6 0,-5 7 0,11 6 0</inkml:trace>
  <inkml:trace contextRef="#ctx0" brushRef="#br0" timeOffset="36971">17835 15170 17921,'0'0'0</inkml:trace>
  <inkml:trace contextRef="#ctx0" brushRef="#br0" timeOffset="38160">11601 3900 26844,'19'39'145,"-1"0"1,0-2 0,-3-3-23,0 5 23,-2-3-23,-1-7 157,1-7-28,3-7 214,26-8-466,6-24 0,6-9 0,-15 9 0,1-2 0,2-3-625,-1-3 1,3-3-1,0-2 1,-1 0 624,-4 2 0,-2 0 0,1-1 0,0 0 0,7-6 0,1-1 0,1 0 0,-3 3-170,3-2 1,-2 2-1,1 0 170,1-1 0,0 1 0,-4 4 0,-7 7 0,-5 4 0,11-5 0,-24 16 0,-10 4 0,-4 3 0,0 1 2334,3 4-2334,9 7-2263,1 5 2263,0-1 0,-7-5 0,-7-9 0</inkml:trace>
  <inkml:trace contextRef="#ctx0" brushRef="#br0" timeOffset="40954">11810 15136 16168,'-47'-19'144,"1"1"0,5 5 1,-2 2-1,-1 2-98,-6 3 1,-2 2 0,-4 1-1040,9-1 1,-3 0 0,-2 1 0,0-1 0,1 0 1007,3 0 1,0 1 0,1-1 0,-1 1-1,0-1-9,-3 0 1,-1 0 0,0-1 0,2 1 0,1 0 4,2 0 0,1 1 0,2-1 1,-1 0-11,-1 0 0,0 1 1,0-1-1,-1 1-1,-1 0 0,-1 0 0,0 1 0,1 0-169,-2 0 1,0 0 0,1 1 0,-1 0 168,-1 0 0,1 0 0,-1 0 0,0 1 19,0 1 1,0 0 0,-1 1 0,1 0-20,-1 0 0,1 1 0,-1 0 0,0 1 0,1 1 0,0 0 0,-1 1 0,-3 2 3,8-1 1,-2 1 0,-1 1 0,-2 1-1,1 0 1,0 1-4,-2 1 0,1 0 0,-1 1 0,0 1 0,-1 1 0,-1 1-2,-1 0 1,-1 2-1,-1 1 1,-1 1-1,1 0 1,1 0-1,3-1-127,1 1 0,2-1 0,1 1 0,1 0 0,0 1 0,1 0 129,-6 6 0,0 1 0,1 0 0,3 1 0,3-1 0,5-1 0,3 0 0,3 1 0,-1 0-166,1 0 1,1 2-1,0-1 1,2 2 166,-9 8 1,3 2 0,-1 3-9,12-8 0,-1 1 1,0 3-1,1 1 1,2 1 4,2 1 1,1 0 0,1 2 0,0 0 0,1 3-29,2-3 1,-1 3 0,1 0 0,1 1-1,1-1 1,2-2 29,-1 11 0,2-2 0,2 0 0,1-1 0,3-4 0,1-1 0,2 0 0,3-4 207,4-2 1,4-3 0,2 4-101,3 2 1,2 3 0,3 1 0,2 1-4,-1-7 0,3 0 0,1 0 1,2 1-1,1 1-33,1-1 1,1 2 0,2 1 0,1-1 0,0-2 0,0-1-15,1 1 0,0-1 1,0-2-1,1-2 1,1 0 9,9 6 0,2-2 0,0-3 0,0-4-149,3-2 1,-1-4 0,3-2 154,2 0 0,3-2 0,1-1 177,-13-7 1,0-1-1,1 0 1,4-1-198,5 0 1,2-1 0,3 0 0,1-1 0,0-1-40,-8-2 0,1-1 0,-1-1 0,2 0 0,1 0 0,1 0-131,2-1 0,2 0 0,1 0 0,1-1 0,0 0 1,-2-1-1,-2 0 159,0-1 0,-1-1 0,-2 0 0,0 0 0,0-1 0,-1-1 24,10 1 0,0-2 0,-1 0 1,-1 0-1,-3-1 9,0 0 1,-3 0 0,-2-1-1,2-1 33,0 0 0,0-1 0,0 0 1,0-1-45,0 0 0,-1 1 1,1-2-1,3-1-52,-8 0 0,1-1 0,2-1 1,1-1-1,0 0 0,0-2 15,0 0 0,1-1 0,0 0 1,1-2-1,-1 1 0,-1 0-8,1 0 1,0 0 0,-1-1 0,1 1-1,-2-2 1,0 0 38,7-3 0,0-2 1,-1-1-1,-3 1 0,-2-1 5,-4 0 0,-3 0 0,-2-1 0,0 0-10,1-2 0,-1 0 0,-1-1 0,1-1 19,-3 1 1,1-1 0,-1-2 0,2-2 48,0-2 0,2-2 1,1-1-1,-1-2 1,0-1-56,-1 0 0,-1-2 0,0-1 0,0 0 0,2-2-21,-3 3 1,1-2 0,1 0 0,-1-1 0,0 1-1,-2 1 12,1-3 0,-1 0 0,-1 1 1,-1 1-1,-3 2-28,0 1 1,-3 1-1,-1 1 1,-1 2 37,1-1 0,-1 2 0,-4 1 402,0-1 0,-2-3-269,1-3 0,0-4 0,-3-4-140,-6 4 0,-3-2 0,0-2 0,-1 1 130,1-1 0,0 0 0,-1 0 0,-3-1-174,-3-2 1,-2-2 0,-3 1 0,-2 3-6,-4-1 0,-3 4 1,-3 0 349,0 3 0,-3 1 0,-2 1-359,-2 1 0,-2 0 0,-1 2 18,-1 0 1,-1 2-1,-1 0-15,1 2 1,0 0 0,-2-1 10,-6-4 1,-2-1 0,2 3-17,-4-3 0,0 1-13,5 8 0,-1 0 0,1 3 13,-5-2 0,-1 3-37,-5-3 1,-2-1 36,-2 1 0,-1 1 288,-2-1 1,-1 1-387,2 3 0,-3-1-232,5 5 0,-3 0 0,-4 1-121,7 7 0,-2 2 0,-1 0 1,0 1-88,0-1 0,0 1 0,0 0 0,-1 2-373,-2 2 1,-1 2 0,-1 1 0,3 2 910,-9 3 0,1 3 0,7-1 0,6-2 0,4 1 0,0 2 0,0 0 0</inkml:trace>
  <inkml:trace contextRef="#ctx0" brushRef="#br0" timeOffset="41104">11262 15449 20190,'0'0'0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37:46.68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7933 11298 25376,'38'11'161,"0"-1"1,2-2-1,6-2 1,2 0-1,-1-2-1574,7 0 1,-1-1-1,3 0 1419,-10-1 1,4 0 0,0 1 0,0-1 0,-4-1 6,12 0 0,-3-1 0,-2 0-10,-4 0 1,-1 0 0,-1 0 501,11 0 0,-2 0-486,-3-2 1,-3 0 364,-11 0 0,-3 0-345,-4-2 0,-3 1-39,0-2-2756,-24 3 3344,-30 8 1,12-4 0,-10 4-1</inkml:trace>
  <inkml:trace contextRef="#ctx0" brushRef="#br0" timeOffset="867">1902 11981 25231,'48'7'336,"3"-2"-300,-15-4 1,0-2-31,19 0-550,-19-1 0,-1 1 544,4-5 262,-9 2-699,-10 0-1742,-9 3 2179,-34 8 0,17-6 0,-21 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37:52.58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1539 6423 25606,'-7'34'588,"4"2"-532,12-5-22,-2 6-28,-1 0 33,-3 1-39,0-5 39,1 1 140,9-15-56,4-3-22,12-26 17,9-14-79,-11 1 0,3-4-577,7-8 1,7-6 539,-13 12 0,5-4 1,3-1-1,0-2 0,1 2-318,2-1 1,0-1 0,2 0 0,0 0 0,2 0 319,-3 1 1,2 0 0,2-1-1,-2 0 1,0 2 0,-2 3-4,8-7 0,-2 3 1,-2 2-1,-3 2 17,3 2 1,-4 3 0,-5 3-19,-8 6 0,-3 1 25,3-3 1,-1 1-15,16-11 51,-6 3-62,-18 13-79,-17 11-330,-4 2-2585,-2 18 2994,-8 8 0,6-3 0,-5-2 0</inkml:trace>
  <inkml:trace contextRef="#ctx0" brushRef="#br0" timeOffset="2978">1236 8929 22828,'9'24'751,"0"-1"-667,-4-7 56,1-1-56,-3-5 28,2-2 28,-2-4 296,3-2 242,3-1-263,7-4-213,8-8-51,13-11-118,-14 6 1,3-4-154,3-3 0,4-4 0,1-1 161,4-4 0,1-1 0,0 0-471,1-1 1,-1 1 0,0 0 475,-1 2 1,-1-1 0,-4 4 28,-2 2 1,-2 4 86,18-15-5,-14 12-45,-13 10-56,-9 6-5,-7 6 390,-2 1-486,-1 3 1521,1 4-1577,1 1-33,2 4-421,4 3-537,0-1-907,0-1 469,-3-4-592,-4-4-1743,-2 1 3865,-10 3 0,8-3 0,-8 1 0</inkml:trace>
  <inkml:trace contextRef="#ctx0" brushRef="#br0" timeOffset="4541">1142 11017 25696,'-9'29'269,"2"2"-264,7-17 1,2 0 72,1-7 135,0-3 644,2-2-443,8-4-268,17-20-140,5-3-4,-10 4 1,2-3-212,-1 2 1,2-2 223,2-3 0,4-2 0,0-2-14,4-2 1,2 0 0,0-2-420,-4 5 1,1-1-1,0 1 1,-1 1 417,1-2 0,0 3 0,-3 1 2,9-5 1,-6 5-3,-2 2 45,-8 5-39,-13 9-68,-5 3-136,-6 6-491,-2 2 1530,2 0-2482,1 0 1641,15 18 0,-12-13 0,10 12 0</inkml:trace>
  <inkml:trace contextRef="#ctx0" brushRef="#br0" timeOffset="5808">1737 11665 23506,'-46'-6'1938,"10"2"-1434,36 4 286,0-1-90,9 0-443,6 1-134,16-1 1,8 2-82,3-1 0,3 2-599,3 1 1,5 0 0,6 1 557,-8 0 0,5 1 0,2 1 0,2 0 0,-1 0-350,-7 0 1,1 0 0,0 0-1,0 0 1,2 0 0,1 1 349,-1-1 1,2 0-1,1 0 1,1 1 0,-2-1-1,-1 0 1,-3 0 2,6 0 1,-2 1-1,-3-1 1,-1 0 0,-2-1-5,2 1 0,-1-1 0,-4-1 0,-6 0-237,2 0 1,-5-2 242,16 1 0,-17-2 38,-4-1 1128,-16 0-1816,-1 0-2766,-17 0-6421,-12 0 9762,2 0 1,-3 0 0,7 0 0</inkml:trace>
  <inkml:trace contextRef="#ctx0" brushRef="#br0" timeOffset="7459">9279 11320 24962,'-40'-22'239,"0"0"0,3 1 0,5 1-116,6-1 213,-8-26-240,15 5-21,6 12 1,3-2 30,5-18-664,2-2 659,9-2 47,2 20 1,5-1-110,1 7 1,3 0 14,2 0 0,2 4-88,15 2 68,-14 29-28,-9 46-6,-11 1 0,-4 9-938,-2-10 0,-1 3 0,-2-1 910,2-4 0,0 1 0,-2-3-23,-2-3 1,-1-1 0,0-4-187,-2-2 0,0-2 220,-1-3 0,0-1 14,-1 0 0,-1 0 0,-5 5 1,-2-2 21,2-10 1,-1-4 81,-26 12-96,18-38 46,11-25-18,14-13-33,3-8 6,9-3 1329,2 17 1,5 1-1308,4 7 0,4 2-28,6 0 0,1 4 0,20 3 556,-5 28-561,-16 13-37,-11 4 0,-1 3-6,-1 3 1,-1 1-105,3 6 1,-1 0 92,-5-10 1,0-2 52,7 10 6,-6-25 0,3-6 0,3-10 84,17-26 5,-13 7 1,1-2 61,5-8 1,0-2-57,-6 8 0,-1 3 84,12-13-95,-17 24-28,-4 7-11,-2 17-84,0 13 22,0 13 17,-3-6 0,2-9 28,-3-15 22,10-6-38,8-27-12,16-16 2,-23 18 1,1-2 22,-1-1 1,1 2 7,5-9 1,3 0 61,-7 12-89,0 5-12,-6 22 0,-3 7 6,2 11 0,1-3 0,2-1-5,3-4 10,18-5 7,9-18-12,1-8 50,-2-20-50,-15-5-3,-11 4 0,-2-4 23,0-2 0,-3-2 204,2-7 0,-3 1-73,-4 13 0,-2 4 51,0-8-152,-6 31-50,-1 15 95,-3 18-56,-3 26-22,1-12 0,1 7-284,-1-3 1,1 5-1,-1 3 1,1-1 257,0 3 1,0 2 0,1 0-1,-1-1-412,0 1 0,0 0 0,0 0 0,1-3 417,-1 11 1,0-3-1,0-7 4,1-11 0,-1-3-174,-2 4 1,-3-1-544,1-6 0,-2-2-1383,-14 23-3484,2-44 2520,9-54 3064,9 7 0,2-7 0,1 4 0,0 5 0,1 2 0,0-11 0,0 0 0</inkml:trace>
  <inkml:trace contextRef="#ctx0" brushRef="#br0" timeOffset="7694">10171 11133 18089,'14'-51'1652,"0"0"1,0 3 0,-1 6-595,7 0 168,15 1-839,11 19-331,1 5-44,2 25 27,-15 11-39,-5 12 5,-7 5-16,-11 22-73,-19-28 0,-5-1-387,-8 6 1,-6-3-1992,-10-5 1,-3-5 2461,3-7 0,2-2 0,-10-1 0,24-11 0</inkml:trace>
  <inkml:trace contextRef="#ctx0" brushRef="#br0" timeOffset="7842">10701 11227 20867,'-32'40'-2468,"12"-15"0,10-13 0</inkml:trace>
  <inkml:trace contextRef="#ctx0" brushRef="#br0" timeOffset="8127">9415 12062 28070,'53'-15'31,"0"0"0,0 1 0,5 0 0,-3 2-48,3 0 0,-1 0-704,-6 1 1,3 0 0,-5 1 720,-7 1 0,-4 0-104,-3 1 1,-2-1 562,22-7-1629,-4-1-382,-24 7-180,-10 2 1732,-53 11 0,-15 5 0,25-5 0,-17 2 0,0 1 0</inkml:trace>
  <inkml:trace contextRef="#ctx0" brushRef="#br0" timeOffset="8309">9341 12168 27824,'54'-9'-29,"1"1"0,-1-1 0,0 1 0,0-1 0,-4 1 0,3-2-351,-4-1 1,3-2 0,-1-1 0,-5 0-2097,11-5 1,-5-2 2475,2-2 0,-5 0 0,2-2 0,-2-2 0</inkml:trace>
  <inkml:trace contextRef="#ctx0" brushRef="#br0" timeOffset="8459">10520 11943 18498,'46'0'0,"-10"0"0</inkml:trace>
  <inkml:trace contextRef="#ctx0" brushRef="#br0" timeOffset="9792">590 13403 26082,'45'-26'68,"3"-6"-52,-24 9 1,0-3-9,17-15 1,0-2-1680,-9 10 1,-1 0 1740,11-11 0,-2 3 11,-14 14 1,-3 4 1103,17-18-955,-11 12-23,-9 9 463,-9 10-620,-5 4-11,-4 4-89,-1 1 1899,-1 4-1849,0 4-5,0 4-124,2 1-717,4 7-2178,1 2 3024,-2 18 0,-1-21 0,-4 6 0</inkml:trace>
  <inkml:trace contextRef="#ctx0" brushRef="#br0" timeOffset="12550">546 15515 23511,'20'12'779,"-2"2"-426,-11 7 134,1 5-297,-3-10-88,-1 2-7,-1-13 6,3-2 83,4-3 192,30-30-334,-5-1 0,5-7-31,-8 5 0,1-4 0,2-2 0,-1 0-642,-2 2 1,0 0 0,-1-1 0,1-2 631,3-3 1,0-3-1,-1 1 1,-2 3 20,-2-2 0,-3 2 1,-1 2-222,7-10 1,-3 4 200,-8 12 1,-3 4 42,14-19-45,-14 23-588,-4 5-690,-8 12 1960,-7 19-5298,0 4 4616,0 11 0,0-11 0,0-2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38:23.11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5355 5368 24239,'59'8'288,"-24"-5"1,1 0-267,6-2 1,3-1-486,1 1 1,4-1 0,-1 0 464,-3 0 0,0 0 0,0 0 9,0 0 0,0 0 0,-3 0-11,6 0 0,-6 0 40,2-2 762,-11 0-393,-17-1-94,-8 1-1643,-9 1-794,3 1-4381,34 10 6689,-5-2 1,9 3-1,-22-6 1</inkml:trace>
  <inkml:trace contextRef="#ctx0" brushRef="#br0" timeOffset="1387">5712 6154 25292,'42'-8'656,"15"5"-585,-13 3 0,9 3 0,2-1-1295,-4-1 1,4 1 0,0-1-1,0 0 1235,2 1 0,0-1 1,0 0-1,-1 0-11,0 0 0,1 0 0,-3-1 0,-5 0 547,12 0 0,-6 0-531,-2 0 1,-2 0 391,-7 0 0,-1 0-238,-2-1 1,-2 0-8,8 1 5,-22-2-168,-22 2-1783,-2 0 1783,-36 8 0,26-6 0,-27 6 0</inkml:trace>
  <inkml:trace contextRef="#ctx0" brushRef="#br0" timeOffset="1752">6089 6325 23383,'46'-6'235,"0"1"0,2 0 0,3 0-144,-3 3 1,5 0 0,2 1-1489,-6-1 0,2 1 0,1-1 0,-1 0 1411,0 1 0,0-1 0,0 1 0,-2-1-14,14 0 0,-1 0 0,-8 0 704,-11 1 1,-6-2-700,0 0 1,-3 0 1268,23-5-349,-10-1-634,-20 3-179,-19 3 3280,-8 3-10309,0 0 6917,0 15 0,0-12 0,0 11 0</inkml:trace>
  <inkml:trace contextRef="#ctx0" brushRef="#br0" timeOffset="3250">6291 7024 21007,'-31'-1'2331,"6"0"-1553,25 1 959,0 0-1340,11-2-77,9-2-96,27-3-140,-11 3 0,4 0-1190,13 0 0,4-1 1108,-14 2 0,3 0 0,2 0 5,2 1 0,2-1 0,2 1 0,-2-1-468,8 1 1,-2 0 0,0 0 460,0 0 0,-1 0 0,-4 0-139,0 1 0,-8-1 139,3 0 6,-8 0-1,-2 1 1787,-4-1-2430,-14 2-801,-11-1-2140,-30 2 3685,-29 9 0,19-7 1,-10 7-1</inkml:trace>
  <inkml:trace contextRef="#ctx0" brushRef="#br0" timeOffset="3534">6688 7149 25830,'35'0'181,"1"0"0,0-1 1,0 0-180,-4 0 1,2-1 22,18-2 1,2 0-26,-14 1 0,0-1-563,12 0 1,-2 0 567,-19 1 1,-2 0-6,20-2 405,-12 0-405,-12 2-106,-11 0-3916,-8-1 4022,-4-1 0,-2 1 0,0 1 0</inkml:trace>
  <inkml:trace contextRef="#ctx0" brushRef="#br0" timeOffset="4670">2583 7722 23394,'-43'0'3103,"35"0"-3563,34 1 1,18-1-468,-6 1 0,3 0-2132,15 1 1,2-1 3058,-1 1 0,-4-1 0,-21 0 0,-3 0 0,2 0 0,1-1 0</inkml:trace>
  <inkml:trace contextRef="#ctx0" brushRef="#br0" timeOffset="4805">2607 7821 24906,'60'3'-112,"0"0"0,0 1 1,-4-2-1,4 0 1,-2 0-1,-8 0 1,4-2-1,-5 0 1,-9 0-1,1 0 1,-1 0-1</inkml:trace>
  <inkml:trace contextRef="#ctx0" brushRef="#br0" timeOffset="6238">7815 7046 26245,'29'40'-185,"2"-1"-401,-9-18 1,3-2 199,17 6 240,-11-11 0,1-4-437,20-4 583,-1-12 17,0-9 193,-18-5 0,-3-3 294,14-14-277,-18 12 0,-2 0 570,4-11-617,-10 16-111,-2 1-137,-9 16 63,9 14-79,13 18-219,-3-7 1,3 1 122,-3 0 1,2-1 34,3-2 0,1-3 38,18 0 68,-15-10 0,1-6 69,-2-7 1,1-5 204,4-3 1,-1-4-48,-8-4 0,-4-2-76,9-13-112,-17 13 0,-11 18 153,1 3-198,6 11-180,13 9 7,2 1-1,10 4 23,-5-10 124,0-5 66,0-3 40,9-7 134,-2-14 156,4-6-156,-15-2-156,-6 5-12,-11 15-40,8 7 35,11 20-88,-5-4 1,1 0 55,-1 1 1,0 0-149,7 1 0,0-5 151,21-1 34,-25-9 0,0-3 3,0-1 0,1-4 114,10-8 1,0-4-17,-11 4 0,-1-3-17,8-7 0,-2-2 109,-7 0 0,-4 1-41,10-11-63,2 0-89,-21 19-173,1 8 5,9 13-84,4 4-85,13 10-66,0-2 50,9-4-12,2-6 141,2-4 90,-3-5 128,-21-6 0,-1-4-279,15-11-269,-5-7-1038,-22 7 1592,-15 13 0,-3 6 0,-1 2 0</inkml:trace>
  <inkml:trace contextRef="#ctx0" brushRef="#br0" timeOffset="7554">9173 7696 22515,'-14'34'134,"3"-11"-50,-10-10 454,-1-12 593,3-20-577,3 1-100,5-15-17,9 7-112,1-1-45,3 3 112,10-5-319,5 6-73,3 4-79,0 10-21,-9 7 94,1 6-28,-1 10-61,0 9-45,0 15-151,-5-4 0,0 4-155,-2 3 1,-2 1 173,-3 10 1,-2-2 81,-2-11 1,-3-4 189,-18 18 0,-3-28 50,-17-7 34,3-8 202,0-20-23,20-21-263,18-6 146,18-9-74,8 12 160,0 12 0,3 1-202,1 4 1,2 3-28,6-2 0,0 4-3,17 4-6,-7 18 1,-17 8-573,8 25-49,-7 4 375,1 4 252,-14-19 34,-7-17 257,-5-12 67,1-4-178,1-6 358,9-18-68,8-12-184,0-2-113,4 3-5,-9 16-100,-1 5-68,-3 4-90,1 6-263,0 9-268,2 14 150,-4 1-33,0 6 44,-4-12 315,1-5 145,-1-4 33,2-3 1,2-7 184,10-14-100,-3 0 67,8-11-12,-7 11-38,0 2-51,-1 4-112,4 4-28,-2 5-95,3 15-96,-4 1-33,-1 11-67,-2-7-45,2-3 112,2-6 129,1-2 151,2-8 129,11-20 565,1-17-291,0-7 90,-6-3-28,-12 15 476,3-4-431,-7 12-656,-1 6 146,-5 39 39,-4 12 6,1 30-45,-3-28 0,0 2 22,1 21 1,-2 5-186,1-18 1,-1 1 0,0 2-169,0 8 1,0 2 0,0-2-510,0 8 1,0-5 301,-1-8 1,0-5-1088,-4 1-4491,-11-15 6116,-4-31 0,4 5 0,3-20 0</inkml:trace>
  <inkml:trace contextRef="#ctx0" brushRef="#br0" timeOffset="7820">10169 7520 25152,'44'-21'123,"0"-1"1,-3 2-1,-3 6-89,6 19-107,8 22-129,-20 0-117,-2 20 50,-24-10 157,-10 1 112,-12-3 0,-11-3-62,-11-5-1494,-18-7 1556,17-30 0,2 11 0,26-22 0</inkml:trace>
  <inkml:trace contextRef="#ctx0" brushRef="#br0" timeOffset="7953">10823 7558 13749,'-21'29'0,"0"0"0,-13 17 0</inkml:trace>
  <inkml:trace contextRef="#ctx0" brushRef="#br0" timeOffset="8237">9459 8203 28166,'41'-5'31,"0"0"0,-1-1 1,4 0-1,1 0 0,-2-1-42,-1 0 0,-2 0 0,1 0-215,0 0 0,0-1 1,0 0-113,1 0 0,0-1 0,-1 0-477,12-5 1,-2 0 301,-8 2 0,-2 0-103,-10 1 0,-5 0-1031,-1-2-1865,-20 5 3529,-33 4 1,15 4 0,-17 0 0</inkml:trace>
  <inkml:trace contextRef="#ctx0" brushRef="#br0" timeOffset="8472">9552 8258 27415,'57'-7'9,"-1"-1"0,-11 2 0,5-2 0,0 0 0,0-1-39,-5 1 1,0 0 0,0-1-1,0 1-955,4-2 0,2 1 0,-2-1 0,-4 1 985,19-4 0,-10 2-336,1-3 781,-27 4-445,-6-7 0,-10 10 0,-7-5 0</inkml:trace>
  <inkml:trace contextRef="#ctx0" brushRef="#br0" timeOffset="8620">10705 8153 17518,'0'0'0</inkml:trace>
  <inkml:trace contextRef="#ctx0" brushRef="#br0" timeOffset="17522">8593 9437 23915,'40'-14'576,"18"1"-489,-18 6 0,5 2-1116,-5 0 1,3 1 0,2 0 1065,8 0 1,1 0-1,2 0-365,-10 1 0,1 0 1,1 1-1,0-1 342,0 1 0,0 0 0,0 0 0,-1 0-3,13 0 0,-1 1 1,-1-1-12,-7 1 0,-1 0 0,-1 0-66,0-1 0,0 1 0,-5 0 66,0-2 0,-3 0-9,1 1 0,-4-2 42,-6-1 1422,-2-1-1287,-14 3 529,-3-1-697,-12 12 0,-1-6 0,0 6 0</inkml:trace>
  <inkml:trace contextRef="#ctx0" brushRef="#br0" timeOffset="19659">2766 10355 21601,'46'5'1457,"14"-1"-1354,-22-2 1,4-2-684,-5 1 1,2-1-1,5 0 581,10 0 1,7 0-1,2 0 1,-4 0-540,-11 0 0,-2-1 1,-1 1-1,3-1 547,0 1 0,2 0 0,1 0 0,-3 0 0,-4-1-7,3 0 0,-4 0 0,-1-1 274,1 1 1,-2-1 0,-1-1-274,5 1 0,-3-2 179,0 0 0,-4-1 966,-3 0-6,-16 0-957,-15 4 2246,-4 0-3927,1 1 1499,17-2 0,-13 2 0,13-2 1</inkml:trace>
  <inkml:trace contextRef="#ctx0" brushRef="#br0" timeOffset="20425">9217 10255 24788,'37'10'401,"0"0"1,8 0 0,2-2-335,10-4 0,3-2-1605,-13 0 0,1 0 0,1 0 1575,3-1 1,1 0-1,2 0-19,-4 0 0,2-1 1,1 1-1,-2-1-72,9 1 1,-2-1-1,-1 0 67,-3 0 0,0 0 0,-5-1 367,4 1 0,-7-1-324,-2-1 56,-6-1-112,-5 1 78,-5 0 1091,-14 1-1169,-35 37 0,13-27 0,-23 26 0</inkml:trace>
  <inkml:trace contextRef="#ctx0" brushRef="#br0" timeOffset="21609">2878 11368 23103,'0'-15'1108,"3"0"-861,4 9-197,1-1 12,0 2-57,-2 2-5,0 0-50,-1 1-2324,11 1 2374,6 0 0,-5 1 0,0 0 0</inkml:trace>
  <inkml:trace contextRef="#ctx0" brushRef="#br0" timeOffset="24791">5146 11781 24066,'-25'0'1680,"4"0"-1103,21 0-381,77 0-194,-30 1 0,8 2 0,4-1-438,-11 0 1,4 0 0,2 0 0,0 0 0,-2 0 77,6 0 1,-1 1 0,-1 0 0,1 0-1360,2 0 0,1 0 1,-3 0-1,-8 0 1717,0-1 0,-6-1 0,-5 2 0,-6-2 0,-6-1 0</inkml:trace>
  <inkml:trace contextRef="#ctx0" brushRef="#br0" timeOffset="25045">5327 11961 23243,'44'-3'113,"0"0"0,0 0 0,-2 0 0,-1 0 0,-3 0-110,0 1 0,-2 0-213,15 0 0,2 0-1905,-2 1 1,-1 0 1667,5 0 0,-3-1 1,7 2-1,-27-1 1</inkml:trace>
  <inkml:trace contextRef="#ctx0" brushRef="#br0" timeOffset="25224">6297 12096 16751,'0'0'0</inkml:trace>
  <inkml:trace contextRef="#ctx0" brushRef="#br0" timeOffset="31523">313 14879 23853,'2'46'980,"0"-1"-762,4-6-83,0-1 196,3 3 229,4-13-112,4-6 11,8-14-173,10-20-176,-4-4 0,6-6 0,3-3-548,1-5 0,4-3 0,1-3 0,1-1 445,-4 4 1,2-1 0,0-1 0,0 0 0,-2 1 17,6-5 0,-1 1 1,-2 0-1,-2 3-25,2-2 0,-2 1 0,-6 6 0,-11 11 0,-2 2 33,20-13-27,-4 3-6,-10 6 6,-10 6-107,-10 9-448,-7 4-980,-4 3 503,0 14 1026,0 16 0,0-9 0,0 5 0</inkml:trace>
  <inkml:trace contextRef="#ctx0" brushRef="#br0" timeOffset="32691">2301 16437 26026,'52'-10'57,"0"0"1,-9 4-1,3 0 1,1 2-45,9 2 0,4 3 0,1-1-1426,-8 0 1,2-1 0,1 1 0,0 0 1428,-7 0 1,0 0 0,1 0 0,-1 0 0,1 0-7,1 1 0,0 0 0,0 0 0,0 0 0,0 0-4,1 1 1,0-1 0,0 0 0,0 1 0,0 0 4,-1 0 0,-1 1 0,1-1 1,1 1-1,2 0-149,-5 0 1,3-1 0,1 1 0,1 0 0,0 0 0,-2-1 0,-2 1 165,6-1 0,-3 1 0,0-1 0,0 1 0,2-1-12,-1 0 1,4 1 0,0-1 0,0 1 0,-3-1 0,-3-1 4,2 1 0,-4-1 0,-2 0 0,0-1-10,13 1 0,-1 0 0,-2-1-83,-7 0 1,-2 0 0,1 0 127,0 0 0,0-1 0,-1 0 731,10-3 0,0-1-729,-14 1 0,1-1 0,-3-1-53,2-1 1,-2-1-6,2 0 0,-2 1 33,-13 2 1,1 1-31,18-1 0,6 1 10,-14 2 0,1 1 0,1 0-23,1-1 1,0 1 0,0 0 540,0 1 0,0 0 1,-3 0-543,4 0 0,-2 0 8,-3 1 0,-2 0 847,-2 0 0,-1 0-844,23 3 686,-15-2-641,-12 1 385,-15-3-352,-6 1 887,-9-1-2113,-1 0-4141,20 1 5289,17 1 0,-9-1 0,5 1 0</inkml:trace>
  <inkml:trace contextRef="#ctx0" brushRef="#br0" timeOffset="32840">7585 16531 24939,'18'-45'-2063,"-7"14"0,-4 21 0</inkml:trace>
  <inkml:trace contextRef="#ctx0" brushRef="#br0" timeOffset="33574">10879 15418 26838,'32'-7'310,"1"0"0,11 0 0,6 2-262,-6 4 1,3 2 0,1-1-1171,7 0 1,1 0-1,0 0 1150,2 1 0,0-1 0,-1 0-6,-2 1 1,-1 0-1,-1 0-20,-4 1 0,0-1 0,0 1 46,4 1 1,1-1 0,-5 0-24,3 1 0,-4 0 28,6-1 0,-5 0 1019,-5-2-966,-8 0 529,-4 0-635,-6 0 0,-10 0-449,-7 0 837,-8 3-3474,-18 11-6132,-6 5 9218,-21 11 0,20-15 0,2-1 0</inkml:trace>
  <inkml:trace contextRef="#ctx0" brushRef="#br0" timeOffset="34924">9465 16786 21399,'-38'32'586,"-1"0"1,2-3 0,2-5-302,-2-7 23,-6-2-9,7-9 1,-1-1 48,-22 1-520,19-5 0,0-2 519,-12-10-27,3-7 75,7-11-138,22 3 1,4-2-6,4-1 0,5-1-135,9-8 1,6 1-68,15-16-33,-1 30 0,3 4 39,16-1-56,0 6 475,0 7-463,7 16 16,-15 10-28,0 18 0,-23 13 0,-8 6 0,-1-17 0,-2 0-171,-1 3 1,0 3-1,-4-1 173,-3-2 0,-3 0 0,-1-1-2,-2 4 0,-1 1 0,-1 1-2,1-4 1,0 1-1,-2 0 1,1-1-720,-7 12 0,-1-1 0,1-4 721,5-11 0,0-2 0,1-2 0,-8 9 0,3-6 0,-6 0 84,2-9-17,8-15-90,5-27 354,9-10-443,16-11 0,10-11 0,1 4 106,5-1 1,3 1 380,4-4 1,4-2 0,0 7-359,0 8 0,0 8 5,-2 6 0,-1 5-189,11 5 173,-6 6 44,-3 6-22,-5 7-28,-5 7 0,2 19 0,-7-1 6,-3-1 1117,-8-12-1072,-3-17 288,9-5-322,13-24 44,16-12-5,-20 11 0,0-2 45,15-13 146,-5 9-247,-23 22 11,-2 1 0,-8 15 6,2 11-17,-1 1-34,5 4-16,0-13-1,14-5-16,11-18 22,18-15 45,-6-4 6,0-4-12,-14 15 12,-2 3-6,-2 6 0,-1 2 0,0 5 0,11-2 0,-9 3 6,10-4-1,-13-1 6,2-5 29,-1-5 139,11-20-42,-18 14 0,1-3-3,3-7 1,-1-1-62,-5 8 1,-2 0-74,12-17 0,-17 24 0,-2 10 0,-9 34 0,-7 7 0,-2 6 0,-1 6 0,-1 5-312,0-7 0,-1 3 0,-1 3 312,0-1 0,0 5 0,-1-1 0,1-3-535,-1 2 1,1-3 0,0 3 534,0-4 0,-1 3 0,1-2 0,1-5 0,-2 1 0,1-3 0,-3 4 0,-2-2-549,3-8 0,-1-2-31,1-3 1,0-3-2105,-10 3-1046,14-66 3730,5-7 0,2-2 0,-1-11 0,4 18 0,-1 0 0</inkml:trace>
  <inkml:trace contextRef="#ctx0" brushRef="#br0" timeOffset="35163">10117 16936 21786,'24'-44'1568,"-1"0"1,0 3-1,-1 6-997,10 3-212,4 8-233,-7 16 0,1 1-126,16-1-12,-14 7 1,-2 4-185,9 11-408,-3 28 284,-18 0 244,-8-13 1,-6 1-4,-15 3 1,-7-2 56,-3 0 0,-4-2-760,-9 2 1,-3-2-989,10-11 0,2-3 1770,-11-6 0,28-10 0,7-3 0</inkml:trace>
  <inkml:trace contextRef="#ctx0" brushRef="#br0" timeOffset="35290">10592 17009 23881,'12'52'-2458,"-10"-2"0,-16-28 1,0-4-1</inkml:trace>
  <inkml:trace contextRef="#ctx0" brushRef="#br0" timeOffset="35491">9327 17945 28671,'52'-18'-14,"0"1"1,1-1 0,-1 0 0,0 0-1,-3 0 1,3 0-230,-2 2 1,3 0 0,-1 0 0,-5 0-2527,-4 0 1,-3-1 0,-4 0 2768,5-4 0,-5 0 0,13-9 0,-28 10 0</inkml:trace>
  <inkml:trace contextRef="#ctx0" brushRef="#br0" timeOffset="35659">9429 17943 27143,'57'-8'-74,"-1"1"1,1-1 0,-1 1 0,0-1 0,1-4 0,0-1 0,-1-1 0,-1-1 0,-4 1 0,0 0-1,-3-1 1,-2 1 0,-2-2 0,1-5 0,1 1 0,-1 0 0</inkml:trace>
  <inkml:trace contextRef="#ctx0" brushRef="#br0" timeOffset="35775">10616 17584 24979,'14'-35'-2458,"0"1"0,9-15 1,-23 37-1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39:23.06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10053 5318 25573,'34'-6'120,"1"4"1,3 0-121,-6 2 0,2 0-706,15 0 1,2 0 587,-13 0 1,0 0-424,12-1 0,0-1 58,-10 0 0,-2-1-1018,0 0 0,-7-1-2440,-12-3 3941,-61 4 0,18 2 0,-20 1 0</inkml:trace>
  <inkml:trace contextRef="#ctx0" brushRef="#br0" timeOffset="217">10093 5420 24917,'48'-3'150,"0"0"0,0 0 0,-4 0 1,-1 0-1,-5 0-150,18-2-34,-6 0-280,-8 2-1103,-3 1-2492,-17 1 3909,-4 4 0,-15-3 0,-3 3 0</inkml:trace>
  <inkml:trace contextRef="#ctx0" brushRef="#br0" timeOffset="1568">14258 5294 22195,'53'-14'1574,"-5"4"-1535,-14 7 0,3 0-5,11 0 0,3 1-93,2-1 0,2 1-993,-14 0 1,2 0 0,-3 0 339,5 0 1,-6 0-1905,10-5-2111,-36 3 4727,-11-4 0,-2 4 0,-1 1 0</inkml:trace>
  <inkml:trace contextRef="#ctx0" brushRef="#br0" timeOffset="1769">14308 5440 18828,'-8'9'4594,"2"-2"-3973,6-7-318,0 0-247,63 0-56,-18 0-528,2 0 1,5 0-1972,-6 0 1,-1 0 2498,-5 0 0,-2 0 0,-4 0 0,-3 0 0,3 0 0</inkml:trace>
  <inkml:trace contextRef="#ctx0" brushRef="#br0" timeOffset="2620">6012 6054 22979,'-19'-18'1708,"10"5"-1092,39 11-512,4 2 0,6 0-73,7-1 0,3 1-888,-9 0 0,2 0 0,-1 0 764,15 0 0,-2 0-134,-4 0 1,-2 0 211,-9 0 1,-1 0-888,4 0 1,-2 1-1536,1 2-2761,-23 3 2941,-66 2 2257,8-4 0,-6 0 0,3 0 0,5-1 0,3 0 0,-11 0 0,1 0 0</inkml:trace>
  <inkml:trace contextRef="#ctx0" brushRef="#br0" timeOffset="2852">5990 6082 18644,'-56'8'2548,"14"-1"-1505,55-4-349,13 2-459,13-3 0,9 0-196,2-1 0,6 0 1,0 0-892,-2 0 1,0 0 0,2-1 851,-9 0 0,3 0 0,-2 0 0,-4-1-59,11 0 0,-6 0 154,-5 0 0,-5-1-212,14-3-712,-21 0-292,-15 0-1713,-23-3 2834,-2-3 0,0 5 0,0-2 0</inkml:trace>
  <inkml:trace contextRef="#ctx0" brushRef="#br0" timeOffset="3018">7294 6128 17087,'0'0'0</inkml:trace>
  <inkml:trace contextRef="#ctx0" brushRef="#br0" timeOffset="4120">1182 6988 23002,'-14'-26'1215,"4"4"-1097,10 22-46,0 0 96,0 3 112,6 14-72,8 13-158,6 13 0,-1-10 29,-4-6 61,-9-19 213,1-3 151,-1-4 364,14-10-465,25-27-274,-6 1 0,4-3-104,-2-2 0,1-2-476,-8 9 1,0-1-1,-2 1 454,6-7 0,0 0 19,-4 6 1,1-2-1,-1 2-82,8-9 1,-1 0 176,3 0 1,-5 3-101,1-1-17,-23 25-6,-15 13-727,-1 2-2157,-1 23-1787,-5 18 4677,-4 7 0,-1 1 0,1 3 0,1-19 0,-1 0 0</inkml:trace>
  <inkml:trace contextRef="#ctx0" brushRef="#br0" timeOffset="5664">785 9565 22979,'24'31'152,"-2"3"-141,-7 4-11,-1 5 0,0 1 2,-5-16 1,-1 1 121,7 18 27,-1-5 202,-5-20 190,-6-15 168,0-4 12,0-2 67,5-7-522,8-15-167,17-22-50,3-4-349,-12 18 1,0 0 314,-2 4 0,3-1-12,16-14 1,4-2 12,-11 12 1,1-1 0,1 0 29,9-6 1,1-1-1,-1 2-342,-9 7 0,-1 2 0,-1 1 389,11-8 0,-4 4 101,4-4 6,-10 6-29,-8 5 130,-5 1-191,-8 8 433,-4 3-539,-8 8 763,-2 3-2471,0 5-4056,-5 37 5758,-5-8 0,0 1 0,0 18 0,-9 1 0</inkml:trace>
  <inkml:trace contextRef="#ctx0" brushRef="#br0" timeOffset="9581">865 12396 24374,'-8'30'1255,"2"0"-1009,7-6-44,3-1-51,1-3 39,4-5 40,2-4 5,4-6 241,25-9-375,-1-14 0,3-6-99,7-1 1,2-4-741,-5 0 0,2-3 1,0-1 738,-3 3 1,-1-1 0,3 0 0,-3 3 1,2-2 0,0 1 0,-2 2-157,2-2 0,-1 3 0,0-1 236,4-2 0,1-1 0,-5 4-148,-5 5 1,-6 2 65,10-7-319,-20 13-1300,-20 10 2140,-17 14 0,9-8 0,-10 7 0</inkml:trace>
  <inkml:trace contextRef="#ctx0" brushRef="#br0" timeOffset="13237">576 14997 25074,'1'33'73,"1"-2"-23,5-8 51,1-4 347,3-1 460,6-9-567,6-4-72,15-19-230,-11 1 0,1-4-689,11-9 1,4-4 653,-8 5 0,3-1 0,2-3 12,6-2 1,3-4 0,2 0 0,-4 3-556,0-1 0,-2 3 0,1-1 541,-5 4 1,2-2 0,-1 2 0,-7 4 14,2 1 0,-5 5-72,18-10 122,-8 6-5,-3 2-57,-10 4 102,-8 4-180,-13 6 546,-4 2-1890,-4 7 1891,-13 33 0,9-24 0,-9 23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40:06.08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4918 3339 26827,'18'-31'538,"21"-2"-513,-4 19 0,6 1-1061,12-5 1,6-3 1033,-13 5 1,4-3 0,2 1 0,-3-1-1,7-2 0,-1 0 0,0 0 68,-9 2 1,2 0 0,-2 0 0,-4 1-70,14-9 0,-8 3-47,0-4-152,-15 7 52,-27 16-1127,-3 3-1316,-9 2 2593,-22 11 0,-4 3 0,11-8 0,-9 6 0,1 1 0</inkml:trace>
  <inkml:trace contextRef="#ctx0" brushRef="#br0" timeOffset="368">4901 3503 23831,'32'-13'1400,"6"-2"-1101,5-2 1,9-3-1109,-2 1 0,4-2 0,3-1 824,-6 2 0,2-1 1,1 0-1,-3 0-214,-4 3 0,-1 0 1,-2 0-1,-1 1 249,6-4 1,-2 2 0,-7 1 33,-8 3 0,-5 2 826,17-11-658,0 0 297,-4-3-146,-14 9 835,-8 2-1300,-15 12 1178,-3 3-7177,0 1 6066,-8 9 0,6-7 0,-6 7 1</inkml:trace>
  <inkml:trace contextRef="#ctx0" brushRef="#br0" timeOffset="2072">7472 2264 20789,'-36'36'177,"0"1"1,3-3-1,4-5-9,5-5 448,-14 1-162,8-13 118,-10-1-147,12-15-27,3-10-57,3-10-148,10-3 1,3-6-116,3-4 1,2-2-43,1-11 0,3-1-22,2 10 0,3 2-14,1 4 0,2 3 0,6-5 12,-2 7-12,-2 8 11,-4 7-11,-3 7-235,-3 4 145,0 18 90,0 7 0,0 20 0,0 8 6,1 8-125,0-26 0,0 3 124,1 15 1,0 3-6,0 1 0,0 0 0,-1 0 0,1 0-259,-2-6 0,0-2 259,0 12 5,-3-1 1,-5-4 27,-5-1-33,-6-4 28,3-18 0,-1-1 12,-10 14-24,9-18 1,-2-1 67,-19 11-84,9-13 259,-6-2-219,13-13 591,-3-4-435,7-13-146,2-1-44,9-16 44,7 0-38,1-7-6,9-3 33,4-3-28,11-2 11,-2 15 1,2-1 8,3 4 0,1 1-34,6-2 0,1 3-31,17-1 29,-8 15-57,-19 12 6,7 20-12,-6 14-44,1 7-145,-9 2 55,-8-15 73,-1-6 57,-3-3 21,1-8 51,-3-5 101,4-5-39,6-20 10,9-14-66,0-5 5,1-3 56,-8 16-117,3 4 11,-4 9 56,1 14-17,-5 6 5,-1 10-5,-1-3 6,0 0-1,1-3 29,6-4 72,4-11-66,9-20-35,-2-1 1,-2-13-6,-8 12 5,-1 1-77,-3 10 55,3 5 17,-2 12 0,3 5 0,0 4 5,2 0 29,2-2 61,15-4 23,4-11-40,14-21-11,-14-1 119,-5-15 27,-16 11 414,-1-10-90,-4 7-324,-3 2-224,-6 15-28,-4 12 39,-1 15 5,0 11 46,0 19-35,0-1 1,0 6-14,0 9 0,0 4-559,-1-8 1,1 3 0,-1-3 556,0-7 1,1-3 0,-1 0-2,-1 19 0,0-4-25,-1-19 0,0-4-229,0-3 0,0-1-182,-5 23-825,-7-2-2794,-3-23 45,-5-20 4010,-2-55 0,13 19 0,0-18 0</inkml:trace>
  <inkml:trace contextRef="#ctx0" brushRef="#br0" timeOffset="2367">7913 2613 22296,'19'-37'662,"-1"-1"1,7-2 0,1 5-534,9 7-79,16-2-50,-12 20 0,-1 4 0,-2 9 62,4 25 224,-13 22-152,-14-10 0,-5 2-100,-4-6 0,-5 0-9,-3 0 0,-2-3-14,-12 11 40,-4-4-51,-2-6-247,-10-3-4222,12-22 4469,1-29 0,15 5 0,6-16 0</inkml:trace>
  <inkml:trace contextRef="#ctx0" brushRef="#br0" timeOffset="2500">8509 2637 12931,'0'0'0</inkml:trace>
  <inkml:trace contextRef="#ctx0" brushRef="#br0" timeOffset="2901">7145 3449 28278,'40'-22'134,"8"1"-117,-16 11 0,4 0-1618,9-1 0,1 0 1601,5-1 0,3 0 0,-6 1 0,2 1 0,0-1-187,-9 3 1,0-1-1,-1 1 121,0-1 1,1 1 0,-4 0 296,2 0 0,-5 0-539,2 0-1198,-14 3-3334,-18 3 4840,-34 13 0,-13 5 0,18-9 0,-12 7 0,-1 0 0</inkml:trace>
  <inkml:trace contextRef="#ctx0" brushRef="#br0" timeOffset="3185">6891 3652 26760,'53'-10'154,"0"1"1,-5 0-1,5-2 1,2 0 0,-4 0-142,4-1 0,-3 0 0,6-2-957,-4 2 1,5-2 0,3 0 0,-3 1 0,-7 0 946,-1 1 1,-5 0 0,0 1 7,7-2 0,-1 1 1,-5-1 538,-7 0 1,-6 1-444,11-4 262,-1-3 750,-25 9-917,-8 3-202,-7 2-561,-3 3-1422,-1 1 1,0 1-1</inkml:trace>
  <inkml:trace contextRef="#ctx0" brushRef="#br0" timeOffset="3334">8495 3307 16857,'0'0'0</inkml:trace>
  <inkml:trace contextRef="#ctx0" brushRef="#br0" timeOffset="16337">8884 5085 26066,'54'-5'110,"0"0"1,-10 2-1,3 0 1,2 1-68,8 2 0,2 0 0,2 0-805,-9 0 0,0 0 1,3 0-1,3 0 763,-8 1 0,3-1 0,2 1 0,1-1 0,0 1 0,-2 0-402,-1-1 0,-1 1 0,0 0 0,0-1 0,-1 1 1,1-1 406,7 1 1,0 0 0,0 0-1,-2 0 1,-3 0-6,1-1 1,-1 1-1,-4 0 1,-7-1 506,0 0 0,-5 0-284,19 0 392,-24-1-409,-11 0 938,-13-1-1229,-7 2 3022,0 0-4260,3 0-717,3 0 2039,32 13 0,-25-10 0,20 9 0</inkml:trace>
  <inkml:trace contextRef="#ctx0" brushRef="#br0" timeOffset="17238">15353 5164 23332,'-32'0'1781,"15"0"-1299,43 0 0,23 0-359,0-1 0,7 1 0,3 1-1118,-11-1 0,3 2 0,2 0 0,0-1 0,-1 1 992,7-1 0,0 0 0,0 0 0,-2 0 3,-1 1 0,1 0 0,-3 1 0,-7-1 0,5 0 0,-8-1 628,-10-1 0,-3 1-594,18-1 804,3 0-832,-21 0-18,-2-2-178,-25 0 2372,-14-1-3202,-10 0-648,-14 1-1267,-15 2 624,13-1 1,-5 2 2310,1 1 0,-4 1 0,4 0 0,4-3 0,2 2 0,-9 2 0,1 0 0</inkml:trace>
  <inkml:trace contextRef="#ctx0" brushRef="#br0" timeOffset="17504">15273 5322 25018,'55'0'129,"1"0"1,-1-1-1,1 1 1,0 0-1,1 0 1,2 0-1,-1 0 1,0 0-1,-1 0-965,-5 0 1,-1-1-1,0 1 1,-2 0-1,-1 0 834,7 0 1,-1 0 0,-3 0 0,-7 0 3,-1 0 1,-7 0 1161,18-1-1114,-18-2 833,-4-4-1068,-14 1-1232,-2 1-2313,-24 5 4320,-24 15 0,15-9 0,-12 9 1</inkml:trace>
  <inkml:trace contextRef="#ctx0" brushRef="#br0" timeOffset="18604">2543 6734 24631,'-16'-20'1043,"4"3"-803,19 16 7,6 0 89,31-1-227,-8 0 0,3 1-73,2-1 1,2 0-621,9 1 0,-1 0 587,-9 0 0,-1 0 19,2-1 1,0 1-132,-2-1 0,2 0 112,9 0 0,0-1-20,-10-1 0,-2 1-59,-1 0 1,-5 0-239,3-2-374,-28 4-607,-6 1-1444,-6 0 2739,-29 3 0,-7 1 0,19-3 0,-16 2 0,1 0 0</inkml:trace>
  <inkml:trace contextRef="#ctx0" brushRef="#br0" timeOffset="18904">2421 6860 23041,'53'-4'327,"1"0"0,-1 0 0,-4 1 0,-1 1 0,2-2-299,8 0 0,2-1 0,-1 1-1507,-7 1 0,-2 0 0,0 1 1482,-2-2 1,-1 1 0,-2 0 21,13 0 0,-2 0 583,-7-1 0,-3 0-577,-13 1 0,-3 1 1214,19-4-1088,-26 3-157,-14 1-623,-9 2 623,0 0 0,0 0 0</inkml:trace>
  <inkml:trace contextRef="#ctx0" brushRef="#br0" timeOffset="19078">3971 6950 18470,'59'2'0,"-12"0"0</inkml:trace>
  <inkml:trace contextRef="#ctx0" brushRef="#br0" timeOffset="21514">15453 1055 18140,'-39'-15'924,"0"1"0,6 1 0,4 3 701,-12 6-936,17 2-79,-3 2-179,11 0 197,3 0-152,2 6-173,2 1-35,4 7-4,2 0-12,1 4-17,0 5 0,-3 3-78,0 4 123,-3 24-185,3-20 0,-1 2-20,0 14 1,0 1-374,1-8 1,0 0 333,1 2 1,0-2-4,2-11 1,0 1-49,0 14 0,1 3 18,1 1 0,-1 0 22,1-2 0,-1 2 12,1-8 1,0 1-1,0-4-31,0 17-4,0-10 1,1-3 9,3-9 60,3 0 7,8-14 612,1-9-641,9-6 69,3-4-102,2-1 0,5-2-34,6-3 0,3-2-17,10 1 1,-1-1-143,-10-2 0,-3 0 176,-7 2 0,-6 0 0,-5-1 0,-9 2-34,-8 0-671,-3-2-3373,-10-6 4078,-2-6 0,0 6 0,2 1 0</inkml:trace>
  <inkml:trace contextRef="#ctx0" brushRef="#br0" timeOffset="22480">15870 1267 26844,'-9'-37'241,"10"-7"-236,17 13-5,-1 0 0,-3 8 6,-8 13-6,-3 4-62,-2 3-106,0 2 163,-1 12 5,0 3 0,0 13 0,0 1 5,0 3 1,0 4 0,0 18 27,0 6-33,0-2-101,-1-7-128,-2-19-225,-1-4-336,0-3-509,-1-3-359,4-5-3344,-2 3 292,-4-5 3074,-1 2 1093,-5-4 543,-1-2 941,-3-1 689,-1 1 1042,-10 2-124,0 1-408,-4 3-1093,12-6-246,7-2-95,8-3 33,3-3-5,0 0 2671,2-2-3271,7 0 1,14-5-85,19-1 1,18-3-51,-6 3-6,0 1 12,-14 4-12,-3 0 6,-2 1-6,4 0-190,-8 0-296,-3 0-74,-14 0-330,-8 0-1059,-3-1 1955,8-18 0,-7 13 0,7-14 0</inkml:trace>
  <inkml:trace contextRef="#ctx0" brushRef="#br0" timeOffset="23230">16398 1011 25550,'31'-20'84,"2"3"-84,0 17 0,0 0 0,-4 0 56,-4-1 152,-11-1-29,-4 2-179,-8 0-6,-2 0 1,0 16 38,-2 17 1,-1 9-29,-3 11 7,2-10 38,0-10 0,0 3 14,-1 3 1,0 1-43,0 12 1,0 1-23,1 3 0,1-2-574,0-10 1,2-2 564,1-1 1,0-2 2,1 17-173,2-2 173,2-2 3,0-19 1,1-1-4,2 15 0,2 7 6,-5-21 0,-1-4 6,-2-4 0,-1-2-1,-1-4 1153,-9 5-1079,-14-5 173,-21 1-470,-14-9-936,8-6-2677,4-4 3831,13-8 0,15 5 0,2-5 0</inkml:trace>
  <inkml:trace contextRef="#ctx0" brushRef="#br0" timeOffset="24878">17188 2553 25713,'-11'55'-522,"-3"-4"-978,-11-17 1500,-6-11 0,-1-2 0,5-1 0,-22 4 0</inkml:trace>
  <inkml:trace contextRef="#ctx0" brushRef="#br0" timeOffset="25745">18606 1025 25091,'-18'-20'145,"-4"4"-145,-12 10 6,-8 0-6,-2 2 5,14 3 1,0 0 112,-19 1-84,6 0-29,20 0-5,17 0 135,4 5 27,2 9 45,0 12 90,0 15-157,-2-3 23,0 7-29,-3-8 6,0 5-39,-2 5-12,2-10 1,0 3-15,-1 5 1,0 0-73,0 2 0,1-1-393,-1 0 1,0-2 447,3-11 1,-1-1-26,-2 12 1,-1 2-35,0-2 0,-2 0 60,0 5 0,-2-1-26,2-9 1,0-3-34,-4 9 6,4-16 22,5-16-23,0-1 46,3-1 16,-1 1 766,2-3-799,3-1 71,5-2-10,27 1-98,-6-4 0,3-2-297,13 2 1,1-1-225,-5-2 1,-1-1 133,-2-1 1,-3-1-737,5-2-375,-12-5-1943,-9-1 3444,-9-5 0,-7 7 0,-2 0 0</inkml:trace>
  <inkml:trace contextRef="#ctx0" brushRef="#br0" timeOffset="26395">18850 1374 21943,'-31'-3'1507,"3"1"-986,22 3-62,0-1-39,4-1-84,1-5-89,1-3 55,13-14-207,15-2-95,5 1-5,11 4-29,-9 12-22,14 3-22,-13 8-62,2 7-180,-20 24 253,-10-1 61,-10 17 6,-12-9 45,-13 1-386,-10-1 430,-6-1 114,-3-3 49,17-14 0,-1-1 302,-18 13-39,6-3-190,22-18-62,18-10-123,17-4-56,35 0-78,4-1-6,-15 0 0,3-1-51,3 0 1,-1 0 91,-14 0 0,0 0-92,6 0 1,-3 0-6,-4 1 51,-12 0-57,-8 1-750,-6 0-2364,-2-3 3176,-6-17 0,3 13 0,-3-11 0</inkml:trace>
  <inkml:trace contextRef="#ctx0" brushRef="#br0" timeOffset="26931">19406 1137 24570,'18'-26'106,"7"6"-101,6 18 1,4 4 34,18-2-269,-18 0 1,0 0 261,10 0 152,-8-1 402,-8-1 573,-6-3-396,-12 1-635,-2 1-129,-8 2 0,-5 6 254,-1 8-254,-13 29 5,9-10 1,-1 3-1,-3 16 1,0 1-443,4-5 0,0-1 454,1 3 0,1-1-1,3-12 1,1-1-20,0 1 1,1-1 2,0 0 0,1 1-134,0 11 1,1 2 46,0-5 1,0 1 18,0 3 1,0-1 0,0 13 67,0-23 0,-1-23 34,-4-4-1,-5-5-66,-29-2-1001,7-3 1,-4 0-1054,-9 1 1,-4-2 2061,2 1 1,-4 0-1,6 0 1,9 0-1,3 0 1,-6 0-1,0 0 1</inkml:trace>
  <inkml:trace contextRef="#ctx0" brushRef="#br0" timeOffset="27394">20312 2093 26099,'-12'41'-1386,"0"0"1,-11 12 0,-6-3 1385,-4-12 0,0-4 0,8-3 0,1-3 0,-2-8 0,0-1 0</inkml:trace>
  <inkml:trace contextRef="#ctx0" brushRef="#br0" timeOffset="30822">19927 5996 20050,'-34'-11'621,"0"1"1,-22-7 56,44 17-73,2 2-56,2 3-45,1 3 50,0 4-66,1 4-46,1 5 259,-1 22-391,3-14 1,1 3-101,0 13 0,0 1-149,2-5 1,-1 1 64,1 17 0,0-1-368,0-21 0,0 0 275,0 10 1,0 1 41,0 1 1,0-1-31,0 0 0,0 1-15,0-2 1,0 0 14,0-6 0,0-4-45,0 6 33,0 2-21,0-15 55,0-5 17,2-15-79,6-8 29,7-3 529,11-5-680,9-3-208,10-5-325,6-3-818,-12 7 1,2 0 1467,1-2 0,-1 1 0,-9 4 0,-3 0 0,17-6 0</inkml:trace>
  <inkml:trace contextRef="#ctx0" brushRef="#br0" timeOffset="31165">20524 6136 26542,'-6'39'280,"0"0"0,0-2 0,1-4-185,-2 7-28,1-1-28,0 9-341,0-13-572,1 3-638,3-19-1905,1-8-1181,1-5 4598,4-5 0,-3-1 0,2 0 0</inkml:trace>
  <inkml:trace contextRef="#ctx0" brushRef="#br0" timeOffset="31549">20803 6122 24267,'52'-11'175,"-1"1"1,-10 0 0,-3 3 37,14 7 5,-22 0 119,-5 0-119,-7 0 236,-3 0-130,-7 7-10,-4 14-174,-4 3-90,-4 13 51,-3-5-39,-9 23-34,7-25 0,0 1-28,-2 5 0,1 1 0,-6 17-308,5-14-583,7-21-464,0-5-1244,2-7 2599,-1-7 0,2 0 0,-1-3 0</inkml:trace>
  <inkml:trace contextRef="#ctx0" brushRef="#br0" timeOffset="31732">20900 6345 24004,'32'-12'-2194,"0"0"0,2-2 1,1 2 2193,-1 3 0,-3 1 0,6-2 0,4-4 0</inkml:trace>
  <inkml:trace contextRef="#ctx0" brushRef="#br0" timeOffset="32265">21405 5881 22139,'38'-7'349,"1"-1"0,-2 0 1,-4 2 92,3 5 40,0-2 78,-4 1-34,-5-2-27,-8 2 223,-4-1-453,-9 2 151,-1 15-17,-11 19-263,1 7-44,-7 14-57,1-8-3,5-11 1,0 3-4,1 2 1,0 0-34,1 2 0,0-1-132,2-1 1,0-3 136,1 15 1,1-3-6,0-2-118,0 11 1,0-4 106,-3 3-17,-2-20 22,-4-13 0,-3-13 1,-6-3 229,-6-1-1087,-27-2-1291,18-3 1,-1 0 2153,-7-1 0,1 0 0,-11 0 0,18-1 0</inkml:trace>
  <inkml:trace contextRef="#ctx0" brushRef="#br0" timeOffset="32999">20384 7540 24727,'-39'-4'125,"0"1"0,0 1 0,3 3 76,-13 13 2,-2 2 54,21-6 1,0 0 179,-15 7-253,7-1-60,22-6 88,13-4 259,6 6-79,8 9-179,3 16-79,5 16-134,-7-4 6,-6 6 44,-5-11-47,-2-12 0,-2 3-3,-4 1 0,-3 1 0,-2 10 0,-3 0-253,0-9 1,-1-3 252,-1-1 0,1-2 0,-6 12 0,8-17 0,0 1 0,-2 17-34,0 2 29,16-21-46,11-10-133,9-9 279,10 0-1086,7-2-712,7-3-1826,16-1 3407,-17-6 1,-2 0 0,6 2-1,7-8 1</inkml:trace>
  <inkml:trace contextRef="#ctx0" brushRef="#br0" timeOffset="33265">20717 7754 27146,'-1'41'196,"0"-1"0,0-2 0,0-1-190,-2-6 0,-1 0-785,0-1 1,-1 1-2471,-1 2 1,0 0 3248,-1 9 0,4-20 0,3-16 0</inkml:trace>
  <inkml:trace contextRef="#ctx0" brushRef="#br0" timeOffset="33816">21154 7790 24267,'-27'-46'560,"0"8"-140,-1 45-156,2 11-174,5 2-29,10 8 12,9-6 62,13 10-74,12 3-22,17 8-39,-1-11 0,1-1 0,-12-11 0,-2 1-33,-5-2-34,-4 5 39,-10 0 145,-24 3-55,-5-6-57,-20-5 74,6-8 78,-13-2 257,6-4-162,4-8-17,16-6-95,18-8-39,10-24-95,6 6-12,11-15 6,-3 25 0,1 2 0,12-11-6,7-5-212,-4 19-499,-10 10-644,6 1-1540,-3 9 2901,10-2 0,-15 3 0,2-2 0</inkml:trace>
  <inkml:trace contextRef="#ctx0" brushRef="#br0" timeOffset="34381">21541 7532 24676,'26'-16'157,"2"4"-146,1 12-5,3 0 27,18-3 57,-5-4 246,-2-1 202,-14-2 50,-17 2 398,-2-1-477,-7 2-430,1 2 5,-4 7-11,0 10-62,-3 8 95,0 11-55,-2 9-32,2-6 1,1 3-15,1 5 1,0 3-3,-1 14 0,1 1-447,1-10 0,0-3 360,-1 0 0,0-3-48,0-13 1,0-2-256,-1 9 1,0-1 201,-1-4 0,0-2 163,0 2 0,-1-2 22,-5 5 224,-2-18 44,-5-13 715,-6-3-865,-8 0-460,-29-1 342,9 5 0,0 0 0,-9-3 0,22 3 0,1-1 0</inkml:trace>
  <inkml:trace contextRef="#ctx0" brushRef="#br0" timeOffset="41175">15768 1289 23125,'-28'-2'84,"4"1"-84,16 9 39,1-1-28,1-2 247,3-1 296,1-3 544,2-1-868,5-7-129,4-3-51,7-11 1,5-5-12,13-19-31,-17 20 1,1-1 24,1-5 1,0 1 33,4-13-22,-9 12-45,-10 20 134,-2 3-178,-2 4-52,1 5 96,-1 8-5,0 7 5,-1 7-6,-1 6 6,-1 3 0,2 16 0,0 2-179,3 10 95,0-16-73,1-9-56,-1-13-280,-1 4-50,-1 2 263,-1-2-129,-1-1 39,-4-9 18,-1 1-85,0-1-365,1 0-127,1-1-1150,-1 8-558,-1 2 1270,-5 11 930,0-8 185,-4 0 252,2-9 504,-10 2 1048,-6-2-578,2-2 129,-2-3-27,13-8 856,-5 1-985,10-4-118,-1 1 846,9-4-443,3 0-577,8 0-543,8 0-78,14 0-34,14-4-171,-5 1 0,4 0-277,1-2 0,-1 0 156,0 0 1,-2 1-392,19-3 78,-38 3-352,-10 2-981,-7 0-2168,-9-2 4106,-14-2 0,9 2 0,-7 0 0</inkml:trace>
  <inkml:trace contextRef="#ctx0" brushRef="#br0" timeOffset="41493">16893 872 8702,'-6'55'-176,"0"1"0,1-18 0,1-5 0,1-2 0</inkml:trace>
  <inkml:trace contextRef="#ctx0" brushRef="#br0" timeOffset="43280">20218 9411 24323,'15'-32'1417,"0"-1"1,10-17-1239,-21 43-95,-2 5 140,-1 17 123,-1 39-305,-2-25 0,0 3-407,0 14 0,-1 2 208,-2-9 0,0-1-330,0 1 0,0-1-202,0-3 0,0 0-2040,-1 5 1,2-2-2627,-2 9 5355,2-32 0,3-12 0,1-29 0</inkml:trace>
  <inkml:trace contextRef="#ctx0" brushRef="#br0" timeOffset="43980">20262 9298 16191,'23'-51'2320,"-1"-1"1,0 6 0,2 7-1699,14 10-191,6 14-274,5 9-115,-12 14 0,0 9-45,-3 4 0,-2 8-3,0 11 1,-7 7 2,-14 6 0,-12 2-742,-7-11 1,-7-2 744,-9-1 0,-6-5 2,3-13 1,-3-2 253,-13 3 1,-2-3-232,7-5 0,0-2-22,1 0 0,3-3 243,-6-3-78,30-6-28,8-2-23,10 1 822,23 7-928,27 8 5,-14-3 1,2 0-51,-5-1 1,0 0-195,1-2 0,-1-2 167,15-2 55,-4-4 6,-7-4 56,-1-18 34,-18-12-79,-5-6 39,-17-1-44,-14 16 61,-4 7-61,-8 8 568,-8 22-473,10 24-225,17 21-218,23-27 1,8-3 108,-1-8 1,4-4-223,13-5 1,1-6 370,-9-9 0,0-5 58,13-10 1,1-8 10,-19 3 0,-1-5 0,-1 0 15,1-2 0,-1 0 0,-3-2-287,-4-2 0,-3-3 1,-3 2 339,-1-5 0,-4-2 333,-2-10 1,-3 1 27,-1 13 1,-5 4 16,-14-14-162,1 70 0,-2 19-152,0 5 1,1 7-912,3 1 1,1 4-1,1 0 827,4-6 1,1-1 0,0 0-32,1 0 0,1 0 0,-1-1 0,1-6 0,0-1 1,1 0-5,-1 4 0,1-1 0,-2-1-321,-3 9 0,-2-2-1996,-4 4 0,-4-5 2319,-2-21 0,-1-5 0,-7 7 0,5-30 0</inkml:trace>
  <inkml:trace contextRef="#ctx0" brushRef="#br0" timeOffset="44951">21333 9679 22935,'40'-13'109,"0"0"0,0 0 0,17-6 0,-2 2-109,-17 9 0,-2 1-489,1-1 0,0-2 461,-3 1 0,-1-1 11,-3 0 0,-3-2 17,16-11 328,-17-12-334,-30 7 173,-13 3-10,-25 13 45,2 22-6,-2 10 28,4 16-107,18-3 1,4 5-57,4-1 1,7 2 47,9 6 1,8-3-110,0-11 0,5-6 50,11-5 0,3-8-16,16-5 353,-14-13 1,0-5-128,-1-7 1,0-4-129,7-12 0,-1-3-309,-10 4 1,-3 0 243,-2 0 0,-2 3 90,2-4 22,-5 10-173,-5 12 39,-3 7-45,-2 7 0,7 24-51,6 15-27,1 7-146,4 1 45,-5-17 39,4-5-6,3-5 516,23-5-390,-20-12 0,1-3 20,0-2 0,1-4 17,9-9 0,-3-6 11,-9-8 0,-3-6 5,3-9 1,-3-3 16,-9 7 1,-4 0-29,-5 2 1,-3 2 50,-7 0-40,-10 11-33,-4 12 39,-8 14-39,0 14 79,-1 35-40,16-20 0,4 3-36,5 6 0,4-2 14,13 18-17,16-22 0,-1-26 5,1-6-5,2-9 56,-1-6-11,-2-10 39,-10-1 0,1-2 8,0-4 1,0-1-26,-1 1 0,-1 0 0,-2 2 1,-2 3 49,0 2-111,-6 12 72,-6 36-22,-8 21-56,0 9 0,-2-2-61,3-27 61,8-8 0,4-10 0,10-5 0,6-10 5,25-19 0,-22 7 1,1-2-6,7-2 0,0 0-14,-9 5 0,-1 2-19,11 0 27,-23 15-632,-6 22-2090,-4 10 2728,11 16 0,-12-19 0,9-10 0</inkml:trace>
  <inkml:trace contextRef="#ctx0" brushRef="#br0" timeOffset="45479">23749 9294 25057,'-35'29'136,"-1"-1"1,4 0-1,7 0-102,15 19-23,5-2-11,7-5-117,27 2 35,6-28 1,6-7 75,3-6 0,3-7 17,-8-4 0,2-4 1,-3-5-482,-5-6 0,-3-5 0,-2-1 495,5-7 1,-4-1 13,-3-1 0,-5 1 198,-1-7-159,-9 13-78,-6 16-5,-9 9-1,-17 38 6,-1 19 400,9-12 1,3 2-533,8-2 0,8-4 88,31 9 44,6-27 33,-14-18 1,1-5 134,15-13 81,-9 0 1,1-2 61,2 0 0,2 3-157,7-1 0,0 3-121,-12 6 1,-3 6-1,19 16-16,-31 15-17,-10 13-227,-6 8-1064,-13-9 0,-11 2 1291,-17-2 0,-10-1 0,5-1 0,13 0 0,-1-3 0,-9-7 0,-1-1 0,1 1 0</inkml:trace>
  <inkml:trace contextRef="#ctx0" brushRef="#br0" timeOffset="45863">20324 10265 25175,'43'4'402,"-1"0"0,1 0 0,8 1 0,1-1 1,1 0-267,4 0 0,2 0 0,2 0-1481,-7-1 0,2 0 0,2 0 0,1 0 1361,-8 0 1,1-1 0,0 0 0,1 0 0,0 0-4,2 0 1,0 0-1,0-1 1,2 0-1,4 0-135,-11 0 0,2 0 0,2 0 0,1-1 0,2 1 0,-1-1 0,0 0 0,-1 0 120,-1 0 1,1 0-1,-1 0 1,1 0 0,-1-1-1,1 1 1,-1-1-1,0 1-53,0-1 0,-1 0 0,1 1 0,0-1 0,-1 0 1,-1 0-1,0 0 0,-2 0 55,7 0 1,1 0 0,-2-1 0,-2 0 0,-3 0 0,-5 0-111,8-2 0,-6 0 1,-3-1 137,6 0 0,-5-1 1323,13-6-1351,-24 3 1967,-17 1-3675,-11 3 1708,-42 15 0,-13 5 0,23-8 0,-18 7 0,-1 0 0</inkml:trace>
  <inkml:trace contextRef="#ctx0" brushRef="#br0" timeOffset="46663">18473 10816 22845,'35'-22'1144,"-1"-1"1,-3 3-1,-8 1-640,-14 6-291,-9 0-174,-15 2-5,-11 0-34,-18 2 17,6 4 0,-3 1-3,1 1 0,-1 1 5,1 0 1,2 1-15,-19 3 23,36 6 219,9 18-12,14 21-143,3-14 1,1 3-1,1 7 1,0 0-290,-1-6 1,-1-1 238,-2 2 0,-1-1 8,-2 18-44,-3 3-6,-3 0-131,-1-15 1,-2 2 127,-1 0 1,-1 2-1,-1 10 0,-1-2 3,3-13 0,0-2 0,2-6 0,1-3 0,0 5-5,3 3-191,8-7-96,26 1-122,5-13 50,-5-11 0,2-3-373,-2-2 1,2-2-1981,7 0 1,4-1-1,-2 0 2659,4 0 1,-2 0 0,7-1 0,-5 0 0,-12 0 0</inkml:trace>
  <inkml:trace contextRef="#ctx0" brushRef="#br0" timeOffset="46947">19011 11077 26234,'-22'51'74,"0"0"1,-2 6 0,4-6-613,4-5-728,0 8-1843,11-30 3109,15-8 0,-7-10 0,8-3 0</inkml:trace>
  <inkml:trace contextRef="#ctx0" brushRef="#br0" timeOffset="47663">19251 10977 14981,'-3'-5'4067,"0"2"-2046,3 3-1231,35-13-129,-20 6-101,26-10-73,-29 8 118,-3 0-78,-1 0 352,-1-6-380,-1 2-281,-1 0 1,-2 3 38,-1 5-61,0 0-73,0 1 129,1 0-5,2 0-158,6 2-77,1 0-12,4 2 39,1 0-34,4 2-5,3 3 45,13 5 0,1 1 5,0-3-10,-13-3 144,-14-5-16,-7 0-5,-3 0-130,0 0-38,-5 9 5,-4 5 33,-7 14-27,-4 8 89,-2 9-89,0 10-4,6-10 1,2 4-251,1 3 1,2 2 247,3-10 0,0 2 0,1-2 0,0 7 0,2-3 0,3-5 0,0-5 0,1 4-12,0 3 12,0-15 34,-9-3-34,-1-14-67,-13-7-135,-1-3 121,-7 1-1207,-3-1 1288,-10 2 0,1 0 0,10-1 0,0 0 0,0 0 0</inkml:trace>
  <inkml:trace contextRef="#ctx0" brushRef="#br0" timeOffset="48629">18962 11131 25405,'20'-25'22,"0"0"1,10-14-23,-1 6 11,-9 4 67,-5 5-39,-4 2-39,-7 11 0,-4 9 68,0 3 21,-5 6 96,-1 5 28,-6 10-107,-1 6 107,-7 23-185,11-20 0,1 1-28,-1 0 0,1 0 0,2-1 0,0-1-6,0 11-22,0-4 28,1-2-554,1 4-841,1-7 449,1-5 10,1-11-89,-1-9 381,-3-2 263,-3 0 112,-18 4 236,-13 0 761,-19 6-115,26-7 1,1 0-77,-15 6 23,9-2-11,21-4 504,5 2-201,5-2-466,10 1-167,11-3-79,14-2-101,2-2 0,5 0-73,6-1 1,1 0-9,9-1 0,0 0-110,-7 1 1,-5-2-347,10 0-645,-28-2-531,-18-2-2174,-4-3 3848,-13-7 0,9 6 0,-8-2 0</inkml:trace>
  <inkml:trace contextRef="#ctx0" brushRef="#br0" timeOffset="48913">19155 10999 24799,'-21'-31'1715,"-19"19"-1724,14 24 1,0 6-530,-1-1 1,0 2-1646,1 7 0,2 0-5110,-4 14 7385,6-2 0,10-17 0,6-9 0</inkml:trace>
  <inkml:trace contextRef="#ctx0" brushRef="#br0" timeOffset="49314">20603 11795 23125,'40'-3'-1405,"0"1"1,0-1 0,19-1-1,-8 2 1,-9 2 0,-9 0-1</inkml:trace>
  <inkml:trace contextRef="#ctx0" brushRef="#br0" timeOffset="49496">21615 11765 21741,'46'-11'-617,"0"1"1,1 0 0,-3-5 0,-5 5 0,10 10 0</inkml:trace>
  <inkml:trace contextRef="#ctx0" brushRef="#br0" timeOffset="49632">22299 11701 17423,'42'-13'-966,"0"1"1,-10 3-1,-6 1 1,-9 4-1</inkml:trace>
  <inkml:trace contextRef="#ctx0" brushRef="#br0" timeOffset="49800">22941 11576 26631,'48'-16'-9831,"-4"6"9348,-11 13 0,-15 2 0,-5-3 1</inkml:trace>
  <inkml:trace contextRef="#ctx0" brushRef="#br0" timeOffset="49930">23220 11777 10993,'0'0'0</inkml:trace>
  <inkml:trace contextRef="#ctx0" brushRef="#br0" timeOffset="51636">20591 11707 21063,'-11'25'-3315,"2"-5"-4151,9-18 7466,0-1 0,0-1 0</inkml:trace>
  <inkml:trace contextRef="#ctx0" brushRef="#br0" timeOffset="51902">20727 11869 23814,'35'-7'560,"0"-1"0,-5 2 0,0 1-1045,2 2 1,0 1-2099,24-1 205,-22 2 0,2-1 2378,9 1 0,-1-1 0,6 0 0,2 0 0</inkml:trace>
  <inkml:trace contextRef="#ctx0" brushRef="#br0" timeOffset="52120">21549 11855 25091,'54'-7'-1734,"0"1"0,-8 2 1,2 0-1,-2 1 1734,9 1 0,-4 0 0,-8 2 0,-3 0 0,-7-2 0,1 0 0</inkml:trace>
  <inkml:trace contextRef="#ctx0" brushRef="#br0" timeOffset="52287">22353 11757 23198,'50'-9'-2977,"0"0"1,-5 1 0,-4 2 2976,8 4 0,-24 1 0,-6 0 0</inkml:trace>
  <inkml:trace contextRef="#ctx0" brushRef="#br0" timeOffset="52453">22861 11719 23943,'41'-15'-1268,"0"1"0,1 1 1,-1 3 1267,-7 6 0,-3 2 0,6-1 0,6 0 0</inkml:trace>
  <inkml:trace contextRef="#ctx0" brushRef="#br0" timeOffset="52769">23542 11649 25130,'48'-15'134,"-1"1"1,-3 2 0,-1 2-1410,-6 7 1,0 2-1874,6 1 0,2-1 1594,-1 1 0,0-1-340,-1 2 0,-3 1 1630,12 1 3517,2 3 2573,-16-2-2212,-6-2-2489,-18-2-190,-5-1-498,2-2 175,20-2-656,0 1-796,18 0-2588,-15 4 0,2-1 3428,1 1 0,-1 0 0,22 0 0,-16 0 0</inkml:trace>
  <inkml:trace contextRef="#ctx0" brushRef="#br0" timeOffset="52902">24816 11639 25786,'39'4'-2458,"-9"2"0,-27 1 1,-3 0-1</inkml:trace>
  <inkml:trace contextRef="#ctx0" brushRef="#br0" timeOffset="89870">9746 9180 22739,'9'42'309,"0"-1"1,0-1 0,-3-5-58,-2 7 392,-2 7 135,-1-12 330,9-6-672,4-20-303,19-22-72,12-13-626,-13 2 0,4-2 567,8-7 0,6-5-5,-6 5 1,5-4 0,2-1-1,-1 1 12,-2 2 0,0 1 0,1-1 0,0 1-10,-7 4 0,1 0 0,1-1 0,-2 3 0,-2 1 9,7-5 0,-2 4 1,-5 4-8,-3 5 1,-5 5-8,6-3-79,-5 7 39,-15 2-190,-8 17-4274,-24 11-627,1 5 5441,-9 3 1,13-19-1,3-4 1</inkml:trace>
  <inkml:trace contextRef="#ctx0" brushRef="#br0" timeOffset="90038">11188 9178 19350,'0'0'0</inkml:trace>
  <inkml:trace contextRef="#ctx0" brushRef="#br0" timeOffset="94321">8262 13918 25724,'-28'-6'1697,"14"2"-1395,43 7-33,21 2-157,-13-3 0,4 1-1118,15-2 0,4 0 1017,-12-1 0,2 1 0,1 0-534,6-1 0,1 0 0,1 0 545,-2-1 0,1 1 1,2 1-23,-7-1 0,2 0 0,0 0 0,-3 0-354,5 0 1,-3 1-1,0-1 337,-3 0 0,-1 0 1,-4 1-48,-2-1 1,-7 0-21,-3 0 1035,-6 0-1153,-8 0 1326,-8-2-2939,-6 0 2189,21-11 0,-20 8 0,18-6 1</inkml:trace>
  <inkml:trace contextRef="#ctx0" brushRef="#br0" timeOffset="94872">12008 13872 27774,'45'0'69,"0"-1"0,0 1 0,0-1 0,8 1 0,-2 0 0,4-1-68,2 1 1,2 0-1,3-1 1,-1 1-499,-11 0 1,1 1 0,0-1 0,0 0 0,-1 1 496,7 0 0,0 1 0,-1-1 0,0 1 1,2-1 0,1 1 1,-2 0-1,-5 0 1,-5 0 0,-3 0 0,-4 1-2,-1 0 0,-7-1 766,-4 1-698,-2 0 272,-13 0-2227,-2 3 1887,-14 2 0,2-2 0,-4 1 0</inkml:trace>
  <inkml:trace contextRef="#ctx0" brushRef="#br0" timeOffset="96039">4623 15667 25690,'31'1'420,"0"-1"0,5 1 0,1-1-283,5 0 1,2 0-940,-5-1 1,1-2-1,2 1 832,5-1 0,3 0 0,0 0-533,5-1 0,1-1 0,-1 1 518,1-1 0,-1 1 0,3 0-6,-6 1 1,4 0 0,-1 1 0,-1 0-122,-6 0 1,-1 0 0,-1 0 0,0 0 113,12 0 0,-1 0 0,-3 0-113,5-1 1,-8 1 116,-4-2 1009,5-3-803,-19 3 1512,-3-1-1724,-21 3 1765,-8 2-2504,0 0-507,2-1-3460,6-1 4706,7-4 0,-5 3 0,2-1 0</inkml:trace>
  <inkml:trace contextRef="#ctx0" brushRef="#br0" timeOffset="96957">12301 15551 22621,'-58'13'3148,"12"-2"-2308,49-11-370,25 0 1,15 0-408,-4-2 0,8 0 0,3-1 0,-1 1-966,1 0 1,0 1 0,2-1-1,1 0 903,1 0 0,2 0 0,2-1 0,-2 0 0,-4 1 0,-2 1 0,-4-1 0,-1 1 0,1 1 100,5-1 1,0 0 0,-1 1-1,-3 0-244,-2-1 1,-2 1-1,-1-1-349,20 1 0,-8-1 84,-13-2-246,-38 2-578,-40 0 656,3 1 0,-5 0 717,3 0 1,-4 0 0,-4 1-473,-9 1 0,-5 2 1,-3 1-1,4-1-192,10-1 0,2 0 1,0 1-1,-1 0 536,-10 1 1,-3 1 0,2 0-1,3 1 593,3 0 0,3 1 0,5-1-90,3 0 1,3 0-7,-2 1 1,7 1 391,15 1 494,45 3-1194,11-8 1,13-4 0,6 0-524,-11 0 1,3-1 0,4 0 0,0 0-1,-1-1 324,0 0 0,1-1 1,1 1-1,-1-2 1,0 1-3,2 0 0,1-1 0,0 0 0,-3-1 0,-4 1 319,4-2 1,-5 1 0,-2-1-460,13-2 0,-5 1-140,-12 1 1,-3-1-2088,-2-3 0,-3-2 2367,13-10 0,-13 4 0,-17 4 0</inkml:trace>
  <inkml:trace contextRef="#ctx0" brushRef="#br0" timeOffset="97789">3283 17265 26794,'52'-4'22,"-1"0"0,1 0 1,1-1-1,1 1 1,4-1-287,-1 1 1,4-1 0,0 0 0,-4 0-546,-1 1 1,-3 1-1,3-1-33,-2 1 1,5 0-1,-3 0 1,-7 1 841,-2 1 0,-7 0 0,-6 0 0,-5 1 0,-5 0 0</inkml:trace>
  <inkml:trace contextRef="#ctx0" brushRef="#br0" timeOffset="97957">3590 17329 25651,'53'-4'199,"0"-1"1,0 0-1,3-1 1,0-1-1,5-3-547,-12-1 1,5-2 0,0-2 0,1 0-1,-3 2-79,5-1 0,-2 0 0,-1 1 0,-1-1 0,-4 2 0,0-1 0,-2 1 0,-5 1 1,2 1-1,1-1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41:48.45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3121 7762 22077,'-32'-9'1149,"6"2"-847,26 7 281,1 0-135,5 0-79,8 0-22,14 0-127,5 0 1,9 0 0,6 0-688,0 0 1,5-1 0,4 1-1,2-1 1,3 0 480,-12 0 1,3-1 0,2 1 0,2-1-1,0 0 1,0 0 0,-1 1 0,0-1-330,-3 1 1,0 0 0,-1 0 0,1 0-1,-1-1 1,1 1 0,-1 0 0,1-1 320,7 0 0,2 0 1,0-1-1,-1 1 1,-1-1-1,-3 0 1,-4 1-341,12 0 1,-5 0 0,-2 0-1,-1-1 334,-5 1 0,-1-1 0,-1 1 0,-2-1-41,6 0 1,-3 0-1,-1 0 58,11-2 0,-6 0 173,-19 1 1,-3 1 262,14-3 1047,-30 3-1365,-12 2 2256,-5 1-2564,2 0-2059,19-2 2232,16-3 0,-9 2 0,3-1 0</inkml:trace>
  <inkml:trace contextRef="#ctx0" brushRef="#br0" timeOffset="850">18680 6220 26581,'45'-7'118,"1"1"1,-5 2-1,7 1 1,3-1-1,2 2 1,-3 0-1534,6 0 0,-1 0 0,1 1 0,4 0 1415,-6 0 1,3 0 0,3 0 0,0 0 0,-2 0 0,-3 0 10,-5 1 1,-2 0 0,-1 0 0,0 0 0,3 0-1,7 0 0,4 0 0,-1 0 1,0 0-1,-3 0 109,0 0 1,-1 0 0,-2 0 0,0 0-67,0 0 1,1 0 0,-2 0-1,-6 0 159,11 0 1,-11-1-18,-12 1 2333,-21-2-2529,-10 2-6444,-3-1 6444,-4 11 0,3-8 0,-3 8 0</inkml:trace>
  <inkml:trace contextRef="#ctx0" brushRef="#br0" timeOffset="2466">7743 9541 23601,'-31'0'2453,"6"0"-1697,58-1-594,7-2 1,11-1 0,7-1-890,-15 2 1,4 1 0,3-1 0,2 0 0,2 0 0,1 0 733,-5 1 1,2-1 0,1 1 0,1-1-1,1 1 1,1-1 0,0 1 0,0 0-183,-2 0 0,1 0 1,1 0-1,0 0 0,0 1 1,0-1-1,-2 1 0,0-1 1,-3 1 182,5 0 1,-2 0 0,-1 1 0,-1-1 0,-1 1-1,-2-1 1,1 1-2,10-1 0,0 1 0,-3 0 0,-2 0 0,-6 0-7,0 0 0,-5-1 0,-2 1 6,15-1 0,-4-1-6,-16 0 0,-3 0-124,19-1 639,-27 0-3646,-11 2 3810,7 1 0,-10 0 0,5 0 0</inkml:trace>
  <inkml:trace contextRef="#ctx0" brushRef="#br0" timeOffset="3069">13494 9379 25298,'36'-3'534,"1"0"0,11 0 0,8 1-457,-13 1 0,6 0 1,4 1-1,1-1 0,-1 1-752,4-1 1,1 0 0,1 1 0,2-1 0,0 0 674,-2 1 0,2-1 0,1 0 0,-1 1 0,-1-1 0,-3 0 0,-4 1 0,-1-1 0,-3 1 0,-1-1 0,-2 1-2,14-1 0,-3 0 0,-9 1 2,-15-1 0,-6 0 1012,15-1-1057,-16-1-302,-7 2-3652,-39 1 16,-28 3 3883,10 1 1,-6 1 0,4-1 0,6 0 0,2-1 0,-9 3 0,0 1 0</inkml:trace>
  <inkml:trace contextRef="#ctx0" brushRef="#br0" timeOffset="3416">13596 9593 26956,'44'-2'129,"0"-1"1,0 1 0,2 1-1,4-1 1,3 1 0,2 1-1,0-1-108,-6 0 1,2 1-1,0-1 1,1 1-1,1-1 1,1 1-820,0 0 1,2 0-1,1-1 1,0 1 0,0 0-1,-2 0 1,-3 0 811,6 0 1,-3 0-1,-1-1 1,-2 1 0,-1-1-4,1 1 0,-1-1 0,-3 0 1,-6 0 442,3-1 0,-6 0-235,18-3 877,-18 0-1096,-10 1 0,-6-1 0,-5 1 3131,-8 2-3131,-6 0 789,-1 2-789,0 0-1267,8 8 1267,9 25 0,-8-17 0,2 15 0</inkml:trace>
  <inkml:trace contextRef="#ctx0" brushRef="#br0" timeOffset="5317">5946 11438 25007,'-8'-18'179,"1"4"40,12 10-96,-3 1 45,2-1-101,-2 0 45,1 0-22,-1-1 223,3-3 12,-1 2-224,3-2-67,1 2-18,10 0 24,13 1-35,28 1 3,-11 3 1,3 1-747,2 1 1,3 0 738,-9 1 1,3 1 0,0-1 0,-3 1 0,-1 0 0,5 1-1,4 0 1,4 1-1,2 0 1,0-1-1,-12 0 0,-1-1 0,1 0 0,1 0 0,2 0 0,-1 0 0,3 0 0,1 1 0,0-1 0,-2-1 0,-2 1-550,11 1 0,-2-1 0,-2 0 0,0-1 550,-2 0 1,1 0-1,-2 0 1,-3-1 7,1 1 0,-2 0 1,-1-1-10,1 0 0,-1-1 0,1 0-272,-1 1 0,-1 0 0,3 0 270,0-1 1,2 1-1,2-1 1,0 0 1,2 0 0,0 1 0,2-1 0,2 0-314,-12 0 0,3 0 0,1 1 0,0-1 0,-1 0 0,-3 0 314,2 0 0,-1 0 0,-2 1 0,0-1 0,0 0 1,12 0 0,1 0 1,-2 1-1,-3-1 16,0 1 0,-3-1 0,4 1-20,-12 0 1,2-1 0,2 1 0,1-1 0,-1 1 0,3-1 1,-1 1 0,1-1 0,2 0 0,1 0 39,0 1 1,2-1 0,1 1 0,1-1 0,-1 0 0,1 0-39,-1-1 0,1 0 0,0 0 0,-1-1 0,-1 1 0,-2-1-154,1 1 0,-2-1 1,-1 1-1,0-1 1,-1 0 139,-3-1 1,0 0-1,0 0 1,-3-1-1,-3 1-22,8-2 1,-4 0 0,1 0 491,6-1 0,1-1 0,-2 0-458,-11 2 0,-2-1 1,1 0 4,5-1 1,1 0 0,-5 0 18,-3 0 1,-4 1-23,-4 0 0,-3 0 768,5-1-796,-4 1-2895,4 3 2923,9 1 0,-18 2 0,-2 0 0</inkml:trace>
  <inkml:trace contextRef="#ctx0" brushRef="#br0" timeOffset="6750">16059 10433 24979,'-42'4'177,"-1"-1"1,4 0-1,3 1-126,-4 7 66,-10-3 393,8-14-314,4-12-28,15-19-11,17-16-355,5 21 1,0-1 256,1-2 0,2-3 125,6-13 1,3 0 11,0 6 0,2 2-123,1 1 0,0 5-23,11-9 86,-12 35-136,3 10-11,0 20 8,2 20 1,-1 13-7,-6-12 1,-1 4-1,0 3 1,-1 1-521,-2 0 0,1 2 0,-1 2 1,0-1-1,-1-2 527,2 8 1,-1-2 0,-1 0-1,-2-2-11,-3 10 0,-3-1 0,-1-8-69,-2-12 0,-3-4 82,-3-5 0,-3-2-17,0-4 0,-4-1 20,-13 9 0,-6-3-3,-3-7 0,-4-5 53,-8 1 0,-1-8-128,13-12 0,3-8 106,7-8 0,7-7 42,6-30-6,12 7 0,9-4-59,13-1 1,6 0 5,-2 0 0,3 3 898,12 5 1,4 8-913,-8 16 0,0 4 0,1 4 0,0 3 0,-1 1 0,0 4 224,-1 6 0,0 4-227,-2 1 0,-1 5-17,6 17 1,-2 6-1,-3 3 1,-3 3-23,1 7 0,-3 0 14,-9-12 0,-4-4-23,0 14 102,-8-30 50,3-10 219,8-23-186,19-24-123,1-6 46,-11 16 0,0 2-12,14-10-40,-1 5 127,-4 7-132,2 5-34,-12 11-16,-2 10 44,-12 8-61,-4 5 574,1-1-635,6-3 122,13-4 6,14-12 0,-1-4 11,0-9 23,-10 4 22,-2 3-11,1 1-40,12 5-5,-7 2 0,12 3 6,6 3 5,-9-2-11,13 2 0,-14-8 0,-12-6 0,0-6 3,1-8 0,-2-6-1,6-16 1,-3-5-546,-7 5 1,-2-1 542,-4-5 0,-3-1 5,-5 14 1,-3 2 14,1 0 0,-2 1 38,-1 7 1,-1 1 70,1-12-123,-11 67 12,3 10 1,2 12 0,-1 1-3,0 2 1,0 1 0,1 4-520,0-1 1,0 3 0,0 0 0,2-3 505,1 3 1,1-3 0,1 0-4,-1 6 0,2 1 0,-1-3-298,-1-11 0,1-1 0,0-1-83,-1 3 1,1 1-1,-2-5-90,-2-2 1,-1-5-34,-3-5 0,-2-5 320,-11-2-1373,-6-13-1031,-2-16-426,6-25 1,2-13 3013,2-14 0,2-3 0,1 13 0,1 1 0,7 0 0,-1 0 0</inkml:trace>
  <inkml:trace contextRef="#ctx0" brushRef="#br0" timeOffset="6982">17146 10574 18005,'23'-38'1364,"0"0"0,0 0 0,9-14 0,2 6-510,1 13 0,1 7-1053,-9 8 0,2 4 344,10-3 1,-1 7 84,16 15-107,-2 16-62,-7 14 2,-20 0 1,-4 6-89,-7-2 0,-6 3 19,-4 9 1,-7-1 2,-6-14 0,-5-3-50,-7-5 0,-3-5-418,-21 0-380,0-8-74,4-7 925,20-31 0,7 17 0,16-20 0</inkml:trace>
  <inkml:trace contextRef="#ctx0" brushRef="#br0" timeOffset="7100">18016 10524 15283,'-3'27'0,"0"-4"0</inkml:trace>
  <inkml:trace contextRef="#ctx0" brushRef="#br0" timeOffset="7416">16027 11426 28671,'49'-13'0,"-1"0"0,1 1 0,4-1 0,0 0 0,0 1 0,1 2 0,1 2 0,0-1-868,3 0 1,0 1-1,3-1 868,-16 2 0,4 1 0,0-1 0,0 1 0,-2-1-90,5 0 0,-2 1 1,1-1-1,-1 0-234,0 0 1,2-1 0,-3 1-1,-4 1-289,13-3 0,-9 2 120,-8-3-1406,-31 8-692,-20 0-445,-40 7 3036,-6 4 0,-3 2 0,24-7 0,2 1 0,-12 4 0,0 0 0</inkml:trace>
  <inkml:trace contextRef="#ctx0" brushRef="#br0" timeOffset="7649">16205 11544 20078,'-41'13'1781,"1"-1"0,5-2 1,7-1-338,14-5-27,66-11-1294,-16 1 1,5-2-1321,5 0 0,6 0 1,1-1 1196,1-2 0,1 0 0,5-1 0,-12 3 0,4-1 0,1 0 0,1 0 0,-2 0-114,0 0 1,-1 1 0,1 0 0,0 0 0,0 0 113,3-1 0,2 0 0,-1 0 0,-2 1 0,-3 1-105,12-2 0,-5 1 1,-5 1-325,2-1 1,-10 3-841,-9 0-8562,-5-7 8561,-13 4 1,-2-1-1,-13 6 1</inkml:trace>
  <inkml:trace contextRef="#ctx0" brushRef="#br0" timeOffset="7815">18271 11384 20291,'0'0'0</inkml:trace>
  <inkml:trace contextRef="#ctx0" brushRef="#br0" timeOffset="10150">18092 9579 27902,'-22'47'141,"-1"1"0,8-6 0,-1 5 1,1 4-1,3 0-126,1 3 1,3 3 0,1 1 0,1-1-954,-1-1 0,0 1 0,2 0 1,4-3 937,2-5 0,3-1 0,2-3 0,2-5 0,10 3 0,3-7 276,-1-4 0,2-2-276,1-3 0,2-1 195,14 8 0,4 0-310,-4-7 0,2-1 109,2 0 1,-2-2-45,8-3-320,-31-17-868,-15-6-3857,-3-23 5095,0-14 0,0 7 0,0 1 0</inkml:trace>
  <inkml:trace contextRef="#ctx0" brushRef="#br0" timeOffset="10366">18768 9764 26446,'50'-20'-1967,"0"1"1,0-1 0,-6 3 0,-1 1 0,-4 5 1894,2 7 1,-5 3 0,5 1-1,-34-1 1</inkml:trace>
  <inkml:trace contextRef="#ctx0" brushRef="#br0" timeOffset="10633">18778 9673 26161,'-16'42'459,"0"0"0,1-1 0,4-2-240,5 15-90,-1 4-34,3-13 0,0 3-62,1 2 1,0 1-717,1 0 0,0-1 683,1-5 0,1-2 0,1 9 47,20 2-2562,23-19-983,-5-22 0,4-7 588,-6-7 1,0-5 2912,3-7 1,-6-2 0,-6-3 0,-11 2 0</inkml:trace>
  <inkml:trace contextRef="#ctx0" brushRef="#br0" timeOffset="10782">18872 10219 23763,'49'-16'-217,"0"-1"0,-1-1 0,8-4 0,-2 1 0,-9 4 0,-8 5 1,-2 1-1,13-8 0,0 0 0,0 0 0</inkml:trace>
  <inkml:trace contextRef="#ctx0" brushRef="#br0" timeOffset="11532">19708 9483 26670,'-26'47'330,"0"0"1,2-1 0,6 3-318,13-10 0,4 2 0,0-1-907,-1 6 0,1 1 824,0 14 0,2-2-146,1-21 1,2-3-230,0-4 0,2-1-291,10 17-1684,14-19 1044,11-45 1090,-8-21 1,-2-11 285,-10 13 0,-2-2 0,0-3-464,2-11 0,-1-3 0,-2 1 641,-4 11 1,-1 1-1,-1 0 596,-1 0 0,-1-1 0,-1 3 873,0-9 0,-2 4-924,-1 7 0,-2 5-542,-6 1 88,-6 40-83,-6 27-56,0 15 0,0 9-107,6-15 1,0 2-1,1 2 240,1-5 1,0 3 0,0 1 0,2-2-276,-1 14 0,2-2 0,1-3-41,0 4 1,2-5-11,1-11 0,2-6 58,4-10 12,18-23 19,-5-20 0,2-10-8,10-12 0,0-4-415,-2-2 1,-2-1 414,1-1 0,-2 2 112,4-6-6,-8 17-123,-6 15 575,-7 20-570,-3 40-2,-4-8 0,0 2-20,0 1 0,1 1-22,0-1 0,2-2-45,6 5-17,14-10 90,13-19 11,-10-20 0,1-6 28,-2-1 0,-2-4 177,3-9 1,-2-3-206,-7 7 0,0 0 0,-2 1 0,-1 1 89,13-17 174,-5 10-190,-11 21 6,-4 30-79,-5 9 466,1 18-595,5-13-1641,18-2 1770,3-36 0,1-5 0,4 14 0,-11-20 0,0 0 0</inkml:trace>
  <inkml:trace contextRef="#ctx0" brushRef="#br0" timeOffset="11667">20918 9292 24805,'-41'-10'-3277,"1"0"0,3 3 0,3 5 2953,-13 20 1,24-5 0,2-3 0</inkml:trace>
  <inkml:trace contextRef="#ctx0" brushRef="#br0" timeOffset="11834">19654 9591 25814,'48'-23'-409,"0"-1"1,1 1-1,-5 2 1,3-1-1,-2 2 1,-5 3 0,3 0-1,-3 3 1,7-4-1,-1 1 1</inkml:trace>
  <inkml:trace contextRef="#ctx0" brushRef="#br0" timeOffset="12433">21413 9589 27606,'-28'14'69,"0"1"0,-7 6 0,3 0-69,-3 10 11,-4 11-11,26-13-34,20 5-453,46-7 2,-7-14 1,6-4-500,1-3 0,1-3 689,7-6 1,-3-3-6,-17 0 1,-2-4-15,8-12 1,-1-5 254,-9-2 1,-2-3 276,0-6 1,-6-2 436,-12 7 0,-5 1-44,-3-9-124,-14 20-106,-3 15 179,-12 6-274,3 22 962,2 16-1203,18 5 0,14 6-45,16-13 21,-4-11 0,3 1-27,0-1 0,0 0-47,3 3 0,-3 1-14,7 16 67,-31-16-6,-24-9-431,-14-9-1974,-2-6 0,-4-3 2411,1-1 0,-1-2 0,-23 2 0,18-6 0</inkml:trace>
  <inkml:trace contextRef="#ctx0" brushRef="#br0" timeOffset="12739">22243 9016 27673,'41'0'332,"-1"0"1,-1 3 0,0 5-333,4 15 0,-1 9-647,-11-4 0,-2 3 0,0 6 647,-4 3 0,0 5 0,-2 2 0,-3-1-581,2 9 0,-3-1 0,-5 3 581,-6-9 0,-3 2 0,-3 0 0,-3-4 0,-5 2 0,-5-3 0,-2-1 0,-1-4 0,-2-1 0,-2-2-54,-11 13 1,-4-3-361,-4-3 1,-3-4-945,-1-2 0,-7-1 1358,1-9 0,-7 0 0,-1-1 0,8-3 0,2 2 0,2-3 0,-6-1 0,-1-1 0,0 0 0</inkml:trace>
  <inkml:trace contextRef="#ctx0" brushRef="#br0" timeOffset="14632">19514 8376 27152,'-9'58'-140,"0"-1"0,4-13 0,-1 0 0,3-5-773,2 21 336,0-25 0,1-3-493,0-4 124,0-14-673,0-45 1532,2-4 0,0-5 87,2-10 0,0-6-59,1 8 1,1-6 0,0-1 0,1 2 627,0-4 1,1 1 0,0 0-69,-1 9 0,0-2 1,0 2-1,1 3-135,0-1 0,1 4 0,2 6-88,5 7 1,3 6-279,17-7 0,8 34-45,-7 15-65,-13 9 1,-3 7-160,-6 4 1,-4 3 83,1 14 0,-7 1 210,-8-12 0,-6-1-67,-4-3 0,-5-4 36,-2-12 0,-2-2 3,-1 0 1,-1-2 8,0-1 1,-2 0-10,-4 3 0,-1 0 3,-13 14 141,8 1-57,33-17-51,20-6 712,13-5-739,21 8-6,3-1 0,-21-9 0,0 0 0,15 2 5,-6-6-5,-12-9-89,3-7 5,2-8 44,-8-3 1,1-5 42,0-5 0,-1-3 39,3-11 0,-2 0-196,-8 8 0,-4 1 221,-6 4 0,-3 3 17,-4 0 28,-19 12-73,-5 24 45,-13 27-33,10 7-6,9 11 11,12-16 22,13-4-72,8-5 27,35-7-70,-17-14 1,2-4 33,0-2 1,0-3-229,2-4 1,-3-4 230,14-20 34,-5-3-29,-7-1 62,-4-6 208,-15 12-303,-3 6 22,-13 17 6,-2 18 847,3 5-847,5 12-44,4 6-175,-2-6 1,2 2 22,-2 3 0,-1 1 95,0 7 0,-2 0 70,-3-9 1,-5-3 30,-12 19-6,-9-24 17,-24-5 45,2-9 420,5-6-375,21-12-90,32-7-5,17-8-1,19-6-5,-22 13 0,2-1 17,18-10 0,1-2-121,-2-2 0,-2-3 145,-12 9 0,-1-2 0,-3 1-237,1-4 1,-6 1 290,0-15-39,-22 24-56,-11 8 0,-6 6-5,-20 16 5,-1 21 5,3 5-5,12 14 214,16-9-211,10-12 0,10-1-326,13-7 0,12-3 0,-1-3 289,14 6 1,5-7-181,-17-11 1,6-3 0,-2-3 0,-4-4 244,11-6 0,-4-11 133,-6-10 0,-1-8 1,-6 2-6,-9 7 1,-5-1-20,1-5 0,1-3 0,-8 5-11,-6-2-73,-19 6-12,-12 26 12,-14 21-44,-7 7-7,14 6 1,0 6 13,3 2 1,2 2 8,1 6 0,3-1 3,7-10 0,5-4 19,14 11-16,9-29 22,13-6-45,3-9 1406,19-23-1375,-24 6 0,-1-3 0,-1 0 0,-1-1 33,-2-1 1,-3 2-14,0-2-62,-5 11 0,-5 7-34,-3 19 34,1 18 0,4 14 6,0-2-1,6-8-5,-3-19 6,4-6-6,2-3 11,17-12 6,12-20-12,-12 4 1,0-3-3,-4 0 0,-1 0-263,3-3 1,-1 2 262,-10 8 0,0 2-3,3 0 0,-1 1-11,11-1-84,-4 12 95,-20 16-163,-4 10-324,3 0-53,3-1-1264,6-5 1804,13-10 0,0-3 0,-9 2 0,31-5 0</inkml:trace>
  <inkml:trace contextRef="#ctx0" brushRef="#br0" timeOffset="15253">22845 7933 25247,'-37'7'252,"0"0"1,3 2-1,5 4-174,5 25-72,6 5-1,8-12 1,3 1-303,4 27-179,12-4-112,16-19-90,12-24 207,-5-9 1,4-6 260,3-10 0,2-7 197,-4-1 0,1-3 0,-2-2-605,-3-3 1,-2-2 0,0-3 617,3-9 0,0-2 0,-2-1 0,-4 5 0,-2 1 0,-1-1 63,2-3 1,0 0-1,-2 0 0,-4 6 1,-2 0 0,-1 0 518,2-16 1,-6 2 148,-7 10 0,-7 3-361,-22-7-96,-3 40-44,-13 52-172,24-13 1,3 4-24,1 4 1,0 4 0,0 1 351,3-1 0,1 0 1,0 1-394,-1 10 1,1 1-1,1-4-81,1 7 1,2-6 4,2-10 1,3-6-59,6-2 372,7-15-232,7-10 0,3-9 6,5-12 19,-5-7 0,1-4 39,2-4 1,-1-1 13,0-1 1,-1 1 782,16-14-856,-25 28 6,-5 14-5,-8 28-6,-1 16-121,-2-16 1,1 0-378,5 15-230,10-13-275,4-20-3887,21-6 4890,-1-18 0,1-2 0,2 7 0,-12-8 0,0 1 0</inkml:trace>
  <inkml:trace contextRef="#ctx0" brushRef="#br0" timeOffset="15365">24046 8063 21668,'-20'-5'-3269,"9"1"0,4 3 0</inkml:trace>
  <inkml:trace contextRef="#ctx0" brushRef="#br0" timeOffset="17438">5816 12946 19104,'-24'-1'2659,"6"1"-2047,18-1 384,0 1-391,8 0 17,12 0-387,25 0 0,15 0-213,-12 0 1,6 0-1,4 0 1,2 0-580,-11 0 0,3 0 0,2 0 0,0 0 0,0 0 0,-2 0 557,6 0 0,0 0 0,0 0 0,-2 0 0,0 0-230,-5 0 1,0 0 0,-1 0 0,-4 1 0,-4-1 176,15 0 0,-8 1-68,-10-1 1,-3 1-284,12 0-279,-12-1-1457,-15-4 1839,-1-2 301,-2-9 0,-11 8 0,4-3 0</inkml:trace>
  <inkml:trace contextRef="#ctx0" brushRef="#br0" timeOffset="17835">8322 12896 26536,'60'-2'84,"-1"0"1,0 0 0,1 0-1,-1 0 1,-8 0 0,-3 0-1,1 1 1,0-1 0,4 2-891,3-1 0,2 2 0,3-1 0,0 1 0,1 0 0,-1 0 817,-6 0 0,0 0 0,1 1 1,0-1-1,-1 0 0,-1 0 1,-2 0-303,7 1 1,-3-1 0,-1 1 0,1-1 0,2 0 288,-1 1 0,2-1 0,2 1 1,-2-1-1,-2 1 0,-4-1 158,1 0 0,-3-1 0,-3 1 0,2-1-154,2 1 1,1-1 0,-1 1 0,-4-1 42,0-1 0,-4 1 0,0-2 76,0 1 1,-1-1-1,-6-2 1674,17-6-2036,-26-1-1000,-7 4-4002,-10 7 5243,5 4 0,-10-2 0,1 2 0</inkml:trace>
  <inkml:trace contextRef="#ctx0" brushRef="#br0" timeOffset="29587">13280 11677 26015,'-13'54'244,"1"1"0,0-1 0,1 1 1,-1-1-1,1 3-104,3-8 0,0 3 0,0 0 0,1-4-1522,0 1 1,1-2-1,0 0 1423,-2 10 0,0 2 0,3-7 23,2-10 1,1-4 497,1-5 1,0 0-557,3 26 344,5-19 0,2 1-501,3-7 0,1-2 25,1 1 0,2-5-227,13 1-666,-9-27-5344,11-36 6363,-16 8 0,-2-1 0,10-18 0,-8 3 0</inkml:trace>
  <inkml:trace contextRef="#ctx0" brushRef="#br0" timeOffset="29836">13452 12026 26340,'55'-14'87,"0"0"1,0 1 0,-2 3-237,-12 7 1,-1 1-963,3 0 1,-2-2 328,-5 1 1,-1-1-709,-3 0 0,-3-1-1838,9-6 3328,-18-3 0,-15 6 0,-6 0 0</inkml:trace>
  <inkml:trace contextRef="#ctx0" brushRef="#br0" timeOffset="30036">13777 11903 22487,'-13'43'1023,"1"-1"0,0 0 0,2-3-435,3 14-322,1-11 0,-1 3-235,1 1 0,-1 3-1466,-1 10 1,0-1 520,2-15 1,1-3-1224,1-6 1,0-4-7060,1 1 9196,2-13 0,1-9 0,0-6 0</inkml:trace>
  <inkml:trace contextRef="#ctx0" brushRef="#br0" timeOffset="31237">13947 12212 26368,'-1'40'254,"-1"1"0,4 5 0,3-3-221,12 11-106,5-4 34,4-23-39,-3-19 33,18-18 11,6-23 34,-17 8 0,0-4 179,-5-2 1,-2 1 10,7-15-67,-15 22-117,-12 18 218,-2 24-112,-1 19-109,5-9 0,2 1 30,6 23-33,14-8 6,1-24 22,3-8-23,3-6 29,13-15 11,-2-23-43,-19 4 1,-3-3-3,-6 1 0,-4-2 3,-3-2 0,-3 0-3,-3-11 0,-2-2-22,-2 15-90,0 8 106,3 16 6,5 13-6,7 4-218,23 18-128,9 6 270,-18-10 1,-1 2 84,-6 1 0,-4 1 2,4 17 141,-15-1-112,-9-16 10,-2-3-38,1-4 33,2 0-1069,26-12-382,-1-5-442,19-17-929,-10-11 676,-2-12 315,-2-7 1411,-12 9 1,-2-3 1654,-3 4 0,-1 0 47,0 0 1,-2 2 544,0-10 105,-8 28-1400,-1 7 337,0 10-253,0 11-50,0 32-518,-1-15 0,-1 1-87,1 1 0,0 0 16,-1 0 1,0-2-17,1 8-72,1-8-29,0-7 39,0-10 68,12-18-1,15-30-5,4-5 17,-10 10 0,-1 1 28,10-13 95,-1 4-28,-4 7 106,3 6-173,-5 15 17,-3 13-57,-7 17 1,-6 10-6,0 5-34,0 1-5,7 8 11,8-15 28,16-5 0,-4-26 0,7-15 17,-7-13-12,3-6-5,1-6 28,-14 13 0,0 0 180,11-15-197,-6 7 39,-17 33 1,-15 19-23,-3 16-28,-2 21-236,5 1-1544,22 0-276,2-25-7775,36-34 8517,-24-15 0,2-1 0,-23 6 0</inkml:trace>
  <inkml:trace contextRef="#ctx0" brushRef="#br0" timeOffset="31386">15940 12003 25203,'3'-49'-2372,"-4"9"1,6 39 0</inkml:trace>
  <inkml:trace contextRef="#ctx0" brushRef="#br0" timeOffset="31669">16321 11775 28671,'4'46'0,"-1"1"0,-1-1 0,1-2 0,-2-8 0,0-1-408,-1 0 1,1 1 407,-1-2 0,0 0-345,-4 8 1,-1 0-2182,-1-6 0,-5-3 2553,-12-3 0,-2-4 0,2 3 0,-13-26 0</inkml:trace>
  <inkml:trace contextRef="#ctx0" brushRef="#br0" timeOffset="32254">16057 12204 25735,'54'-8'38,"1"0"0,0-1 0,-1 1 0,0 0 1,-4 0-39,4 0 0,-4 1-397,-3 0 0,-4 0 682,4-1 152,-11 1 211,-13 4-480,-8 1 234,-8 2-50,-4 18-262,-3 15-84,0 9-6,0 6 5,1-14 344,15 6-349,10-14 17,22-4-11,-5-23 55,6-11 79,-13-12-95,3-5 78,-1-2-8,-14 11 0,-1 1 60,11-8-175,-5 5 0,-20 38 0,-13 5 0,-3 20 0,0-11-80,3 3 80,11-15 6,5-1 27,13-18-33,7-9 41,7-6-41,6-7 0,0 0 0,-1 3-13,7 2-48,-11 9-174,-3 20-337,-18 4-486,-9 15-1614,-8-7 2672,-8 0 0,5-10 0,-6-4 0</inkml:trace>
  <inkml:trace contextRef="#ctx0" brushRef="#br0" timeOffset="32403">16903 11807 16555,'0'0'0</inkml:trace>
  <inkml:trace contextRef="#ctx0" brushRef="#br0" timeOffset="32720">17697 11574 27852,'40'18'188,"0"0"1,-3 2 0,-5 3-145,-1 26-44,-17-19 0,-2 2-804,0 4 1,-2 1 803,-2 1 0,-2 3 0,-2-2 0,-1 3 0,-2-2 0,-2 5 0,-1 0-34,-4 14 1,-3-2-12,-1-20 0,-5-2-89,-9 10 1,-6-1-1455,-3-4 0,-2-3-871,2-1 0,-1-3 2434,2-8 1,2-6 0,8-7 0,8-7 0</inkml:trace>
  <inkml:trace contextRef="#ctx0" brushRef="#br0" timeOffset="32887">18144 12380 18263,'0'0'0</inkml:trace>
  <inkml:trace contextRef="#ctx0" brushRef="#br0" timeOffset="33404">13554 13130 24144,'47'-15'732,"0"-1"1,0 5-1,5 2 1,3 2-549,-3 4 1,3 2 0,2 2 0,0-1-1257,-10 0 0,0-1 1,1 1-1,0 1 1,3-1 1103,-1 0 1,2 1 0,1 0-1,0 0 1,-1 0 0,-2 0-17,0 0 1,-2 1 0,0-1 0,-1 0 0,1 0-178,2 1 1,0-1-1,1 0 1,0 0-1,-1 0 170,1-1 0,-2 1 0,2 0 0,0-1 0,4 0-24,-4 0 0,3 0 0,1 0 0,1-1 0,1 0 0,0 1 0,-1-1 5,0 0 0,-1-1 1,1 1-1,0 0 1,0-1-1,-1 0 1,1 1-172,-2-1 0,1 1 0,0 0 1,-1-1-1,0 1 0,-1-1 1,-2 0 180,11-1 0,-1 0 0,-1-1 0,-4 1 0,-5-1-30,-1 1 0,-5-1 0,-2-1 617,13-2 1,-4-2-904,-15 2 0,-4 0-2356,6-5 2672,-54 6 0,3 4 0,-23 5 0</inkml:trace>
  <inkml:trace contextRef="#ctx0" brushRef="#br0" timeOffset="33821">13761 13191 23408,'55'-3'198,"0"0"1,0 1-1,0-1 1,0 1 0,0-1-1,-1 1 1,0-1-1,1 1 1,-1-1 0,-1 2-1,-2 0-802,0 0 1,-2 1 0,-1 1 0,1-1 0,4 1 648,-2 0 1,1 0-1,3 1 1,1-1 0,0 1-1,1 0 1,-1 0-246,3 0 1,-1 0-1,1 0 1,1 1-1,0-1 1,1 1-1,1-1 195,-7 1 1,1-1 0,1 0-1,1 1 1,-1 0 0,1-1 0,-2 1-1,0-1 1,-3 0-81,4 0 0,-2 1 0,0-1 0,-1 0 0,-2 0 0,0 0 0,-1 0 86,12 0 0,0 0 0,-2 0 0,-4 0 0,-4-1-1,3-1 0,-6 0 0,-2 0-10,13-1 0,-5-1 38,-13 1 0,-4-2 541,-5-2 0,-2-2-518,15-6 1955,-9 2-2869,-14 3 1127,-11 7-7646,-2 1 7382,2 0 0,-5 1 0,-2 0 0</inkml:trace>
  <inkml:trace contextRef="#ctx0" brushRef="#br0" timeOffset="33969">17667 13301 7470,'0'0'0</inkml:trace>
  <inkml:trace contextRef="#ctx0" brushRef="#br0" timeOffset="46107">13458 1329 26838,'-34'45'135,"1"0"-130,15-16 1,1 2 50,-12 22-56,4-4 0,14-18 6,10-21 72,1-4 12,7-2-34,17-2-23,16 2-33,18 5-11,-9 1 5,-3 6 1,-14 0-40,0 4 45,-1 2-45,13 20 20,-24-19 0,-1 1 22,1 0 0,-3 0-58,9 19 55,-17-16 0,-4-5-61,-3-1 62,-12 1 150,-23-1-103,4-8 0,-3-2-9,0-2 1,0-1-34,-5-1 0,2-1 12,-12 3-12,6-1 0,10-2-504,9-2-2045,11-5-2710,12-21 5259,24-29 0,-11 18 0,9-10 0</inkml:trace>
  <inkml:trace contextRef="#ctx0" brushRef="#br0" timeOffset="46440">13626 1285 25931,'30'-16'409,"19"-1"-409,5 8-331,-21 3 1,0 1-790,16-1-1519,-14 0-833,-11 4 3472,4-2 0,-11 3 0,0-1 0</inkml:trace>
  <inkml:trace contextRef="#ctx0" brushRef="#br0" timeOffset="47189">14246 1221 21142,'-8'46'957,"6"-4"-519,20-31-309,0-2-56,12-7 44,-8-4 68,1-4 5,-4-5 494,-5-13-208,-9-6-387,-11 1-55,-8 0-34,-11 16-11,-13 3-40,7 6 1,-7 7-23,11 18 73,12 1 17,2 11-17,16-9-39,13-3-247,12-4-252,15-6-234,8-5-312,-11-6 0,3-3 190,-1-7 1,1-3 713,-1 2 1,-3-3 179,-5-5 0,-5-2 185,-1-11 1518,-5-11 930,-10 6-802,-3 1-1271,-7 17-257,-2 12-191,-1 6-112,0 1 84,0 5 140,0 8-28,-3 11 42,-2 4 0,-2 4-107,-2 8 1,-1 4-79,-1 1 1,0 0-424,-1 6 1,0-1 411,3-7 0,-1 2-1,-1 3 0,-1 5 0,0 0-39,0-1 0,-1 1 0,0 1 16,1-5 0,0 2 0,-1 0 1,1-3-449,-2 3 0,2-2 0,-1-3 445,0-5 0,1-1 0,0-3-15,-3 7 0,1-3-345,0-3 0,0-1 345,1-3 0,0-2 5,1-3 1,1-2-6,-9 19 412,0-1-1885,9-15-815,2-7-949,14-15 3455,19-19 1,-11 8 0,9-10 0</inkml:trace>
  <inkml:trace contextRef="#ctx0" brushRef="#br0" timeOffset="47554">14717 2412 23489,'25'25'22,"-2"-4"29,-10-13-18,3-3 1,2-4 156,3-1 701,10-12 437,-3-12-354,-1-16-649,-13 2-124,-9 1-189,-10 13-7,-14-4-1153,-15 8-5730,-11 3 6878,10 10 0,13 6 0,15 1 0</inkml:trace>
  <inkml:trace contextRef="#ctx0" brushRef="#br0" timeOffset="47708">15417 2083 7789,'0'0'0</inkml:trace>
  <inkml:trace contextRef="#ctx0" brushRef="#br0" timeOffset="49058">15227 704 22218,'-48'-17'128,"1"1"1,2 1 0,2 4 101,-11 9-141,23 1 1,-2 1 2,-18-2 1,-4 1-1262,-4-1 1,-2 1 1190,21 0 0,0 0 1,-2 0 44,-7 1 0,-2-1 0,5 1-11,2 0 0,2 0 94,-12 3 0,-3 2-114,0 4 1,-2 4-4,17-1 1,-2 1 0,1 1-189,-1-1 1,0 1-1,0 0 231,2 2 1,0 0 0,2-1 102,-4 3 0,2-1-428,1 1 0,0 1 327,1-1 1,0 2 194,5-1 0,0 1 0,-1 1-221,1 1 0,0 1 1,0 2-5,-7 6 1,-1 2 0,2-1-32,9-5 0,2 0 0,1 0-118,-11 13 0,4-1 129,10-9 0,3-1 6,1 1 0,0 0 445,1-1 1,0 2-438,-4 12 0,1 3 5,2 4 1,0 1 14,2-1 0,1 1-34,4 0 0,3-3 31,5-13 0,2-2-66,1 2 1,1-1 39,0 0 1,2 0 251,-1 14 1,3 1-236,3 1 0,3 1-17,-1-9 1,1 0 0,2 1 24,4-2 0,3-1 0,1-1-335,5 8 1,1-3 292,5-1 1,2-4 0,-5-10 0,3-2 129,1-1 1,4 1-1,1-1-133,4 1 0,1-1 0,3-1-2,-3-2 0,2 1 1,1-2-1,-1-1-257,5 1 1,-2-3 0,1-1 256,-1-1 0,-1-3 0,-1-2-8,3-1 0,1-3-109,-2-1 0,2-1 0,0-1 109,1-1 1,0-1 0,3 0 3,-6-1 0,3 0 0,0 0 0,-2-1-108,3 1 1,-3-2-1,0 0 103,-2 0 0,0-1 0,-4 0-2,4-2 0,-3 0 0,1-1 0,1-1 57,-3 0 1,2-2-36,16-3 1,3-2 1,-19 3 0,1-1 1,0 0-190,-1-1 1,0 1 0,0-1 222,17-6 1,-4-1 8,-16 4 1,-2 1 68,-1-2 1,1 0-33,-3 0 0,2 0 456,10-9 0,2-2-442,-1-2 0,0-3-118,-9 5 0,2-2 0,-3 1-236,6-8 1,-3 1 235,-2-1 0,-4 1 0,-10 7 0,-3 0 0,1-1 0,-2-1 852,0-1 1,-1-3-853,6-15 0,-1-4 0,-9 14 0,-1-1 0,0-3-281,1-9 0,0-3 0,-1 2 281,-5 9 0,0 2 0,-2 0 0,0-18 0,-1 3 17,-3 19 1,-2 0-18,-1-11 0,-3-2 0,-4 0 0,-5-1 0,3 11 0,-2-3 0,-2 3 40,-6-7 0,-2 2-40,-1 2 0,-1 3 0,5 12 0,-1 2 0,-2-1 0,0 0-159,-2 1 1,-2 1 158,-1-1 0,-3 1 0,-5 0 0,-3 1-99,-7-1 1,-5 1-126,11 8 0,-2 0 1,-7 1 223,-1 3 0,-9 1 0,-1 0 0,2 1 0,7 1 0,7-1 0,5 2 0,-4 0 0,-8 1 0,0 0 0,0 1 0,0-1 0</inkml:trace>
  <inkml:trace contextRef="#ctx0" brushRef="#br0" timeOffset="51740">11449 714 24379,'-31'-11'656,"-1"3"-752,8 6 96,-8 1-33,-5 1-1,1 6-39,2 4-22,5 17 101,15 9 39,15 1 5,18 1-44,18-8 8,-5-7 0,4 1-12,2 4 1,2 1-447,6 8 1,-1 2 437,-12-9 1,-4-1-54,-8-2 0,-5-1-41,-8 6 100,-14-5-6,-12-3-61,-36-1 13,22-16 1,-2-2 36,-3-1 1,0-4-18,-10-12 787,24-12-860,27-11-134,14 1 1,6-3-38,10-9 1,5-4-386,-4 7 1,3-2 0,-1 2 660,-5 5 0,-1 2 0,-1 1 2,-1 1 0,-1 1 0,-3 2-238,-2 2 0,-3 1 512,13-19 96,-10 8 178,-9 10-66,-7 8-420,-4 9 1469,-7 15-1531,-1 13 770,-5 16-764,-1 11-1,5-6 1,2 2 2,0 3 1,2 2-9,4 9 0,2-2-183,0-11 1,3-3 182,2-7 0,2-4 0,4 0 56,-2-9 73,-3-9 145,3-8-61,4-25-111,10-13-52,-1-6 320,3 0-370,-7 20 0,1 5-100,-3 8-19,6 5-43,-2 25-129,-1-1-112,-4 20-57,-7-7 80,1-3 111,0-3 34,9-4 285,6-11 191,11-24-62,-7-7 45,0-19 6,-13 8 10,-3 4 35,-3 6-74,-4 7-324,-4 8 123,0 10-5,0 8 5,3 6 5,5 4 29,5-2-29,20 0-94,9-10 89,1-5 0,-7-15 73,-21-7-40,-8-24-44,-14-6-28,-8 19 0,-3 2-40,-15-11-38,-11 16 10,9 19 23,3 12-5,5 4-91,7 10 24,7 3-141,20 7-358,31-7 358,-9-15 0,3-2 294,0-3 0,-1-5 3,1-3 0,-2-3 202,9-7 308,-8-6-46,-7-3 175,-3-5-482,-10 8-449,-3 2 292,-10 21 0,-3 9-61,1 9-460,4 13 213,7-5 263,8-2 96,1-14-7,4-14 12,-5-8-50,2-5 61,2-9 96,10-10 38,-5 6-262,-1 3 27,-12 12 34,-8 14 0,-1 4 45,13 10-180,14-8-217,23-4 223,-3-15-438,1-13 567,-19-7 34,-5-8 139,-4-7 42,-12 7 1,-2-3 19,-3-1 1,-2 0-7,1-4 1,-2 3-230,-3-10-118,-9 29 79,-4 38 561,-11 34-522,12-10 0,2 3-6,-3 0 1,4 0-201,6 2 0,6-4-7,12 9-196,20-6-179,12-11 241,-22-20 0,2-3 78,2-2 0,2-3 131,15-3 1,1-6 255,-2-9 0,0-7 283,-12 3 1,-1-2-1,-2-3-104,2-8 0,-7-3 2,-6-1 1,-7 1 400,-6-6-364,-11 4-459,-28 20 44,-18 31 74,-4 13-153,24-3 1,4 3 73,-2 15-56,9-3 50,8-5 90,7-8 430,10-8-268,22-11 40,14-23-12,3-5-92,-23-1 1,-3-3 86,7-22-82,-10 6 1,-2-5 36,-4 2 0,-1-1-87,0-4 1,-2 2 41,-5-10-162,-11 39 16,-5 34 51,1 16 0,3 11-50,5 4-37,11-14 0,7-1-510,7-3 1,5-3-107,2 1 0,3-3-943,7-8 1,0-6 79,-8-5 1,0-4 1565,5-2 0,-3-2 0,5 1 0,-3-2 0</inkml:trace>
  <inkml:trace contextRef="#ctx0" brushRef="#br0" timeOffset="53021">9830 2659 24032,'-10'-39'554,"-1"1"1,1 3 0,6 3-101,22-4-348,2 12-11,15-4-89,-4 20-6,12 11-67,-5 32-29,-19-6 1,-3 4-140,-4 9 0,-5 2 13,-4-1 1,-1-2 187,-2 14 34,0-25 224,0-24 174,12-23-62,12-26-258,-5 7 1,0-1-4,-1 2 1,0 2-26,-2-1 1,-1 4 67,0-1-118,-4 10-39,-4 11-113,0 15 158,6 27-174,9 18-185,0 1 17,6-5-17,-6-24 241,11-10 235,3-23-5,6-20 5,-12-5 73,-8-6 12,-12 19-63,-3 7-145,-3 8-157,4 6 157,8 23-117,19 8-298,1 5-196,9-5 40,-13-16-174,5-7 482,-16-19-118,-8-21 381,-24-7 129,-12-10 190,-7 15 101,0 3 62,3 7 151,9 0-633,11 8-353,18-1-330,18 3-432,18-3 501,-18 7 1,0-1-215,3 0 1,0-2 326,0 0 0,0-3 262,7-7 1,-3-3 751,-8 2 0,-3-1 767,-1-3 0,-4 2-659,-4-5-481,-16 17-28,-5 29 191,-2 11-79,-4 22-17,4-1 0,1 6-123,1 2 0,3 3-230,2-13 0,1 1 0,0-3 179,3 6 1,1-5 313,11 12 354,-4-37 256,-2-9-318,-1-6-264,5-25-465,5-19-862,3-11-688,-6 19 0,2 0 1640,4-1 0,0 4 0,4-6 0,5-1 0</inkml:trace>
  <inkml:trace contextRef="#ctx0" brushRef="#br0" timeOffset="53714">11725 1865 25842,'-12'44'-54,"1"1"1,2-1 0,1 4 0,2-6-135,3-8 0,2-1-3,-2 18 1,0-5 33,3-18 309,8-12-85,4-14 39,11-13 191,20-27-135,-18 16 1,1-2-124,0 1 1,0 0-40,21-9-79,-17 22 74,-2 7-46,-2 14-196,3 26-58,-19-9 0,-4 3 165,0 8 0,-6 0 165,-12-2 0,-5-3 9,-16 13 117,-13-17 180,14-20 644,2-6-152,13-3-470,3-1-264,16 0-27,5-1-57,9-3 1,24-6-1,-9 3 1,2-2-9,12-4 1,1-3-4,4-4 0,-2-3-279,-10 4 0,-2-3 301,-6-3 1,-4-2 17,2-18-34,-17 9 0,-2-3-6,-2 1 1,-4 1-23,-5-1 0,-4 3-45,-8-8 28,-12 33 11,4 25 1,-3 30 27,16-13 1,4 3 2,5 7 0,5 0 3,2-9 0,5-3-202,7-5 1,4-6-1357,22-3-811,-15-11 0,2-5 2369,11-9 0,-1-3 0,6 5 0,6-15 0</inkml:trace>
  <inkml:trace contextRef="#ctx0" brushRef="#br0" timeOffset="53854">12888 2240 16241,'0'0'0</inkml:trace>
  <inkml:trace contextRef="#ctx0" brushRef="#br0" timeOffset="54240">10616 3285 26715,'49'-11'127,"-1"1"1,1 0 0,2 0 0,1 0 0,5 0-61,-10 2 0,5 0 0,1 0 0,0 0 1,-3 0-1467,0 0 1,-2 1 0,0-1-1,2 1 1400,1-1 0,3 0 0,1-1 1,-2 1-1,-5 0 10,5-1 0,-4 1 1,-2-1 235,-3 1 1,-1 0 0,-2 0-232,7-3 1,-2 1 476,-3-2 0,-4 1-580,-9 0 1,-3 1-536,14-6-1372,-19 6-2084,-38 10 4853,-32 22 1,19-15 0,-15 14 0</inkml:trace>
  <inkml:trace contextRef="#ctx0" brushRef="#br0" timeOffset="54555">10811 3435 27001,'56'-5'82,"0"1"0,1 0 1,-1-1-1,0 1 0,-4-1 1,0 0-1,1 0 0,0-1 1,0 0-1,-2 1-1132,7-2 1,-2 0-1,0-1 1,-1 1-1,1-1 1056,-1 1 1,1-2 0,-1 1 0,-3 0 0,-3 1-2,4-2 1,-4 1 0,-2-1-6,-4 1 0,-1 0 0,-2 0 658,7-1 0,-2-1-636,-5-1 1,-2-2 619,-8 2 0,-3 0-524,15-11-381,-20 9-1053,-18 7 105,-4 5 1211,0 1 0,0 0 0</inkml:trace>
  <inkml:trace contextRef="#ctx0" brushRef="#br0" timeOffset="54721">12850 3210 18336,'0'0'0</inkml:trace>
  <inkml:trace contextRef="#ctx0" brushRef="#br0" timeOffset="56512">12997 1636 8388,'0'0'0</inkml:trace>
  <inkml:trace contextRef="#ctx0" brushRef="#br0" timeOffset="56596">12997 1650 9234,'0'0'0</inkml:trace>
  <inkml:trace contextRef="#ctx0" brushRef="#br0" timeOffset="57731">12445 1652 27102,'29'22'361,"-1"-3"0,5 1-319,8 4 0,5 0-865,-6-3 0,2 1 0,-1-2 823,11 6 0,-1-3-3,-4-2 0,-4-3 665,7-1-623,-2-2 424,-18-9-419,-7-1-4,-17-5-40,-6 0 852,0 0-847,4-3-5,-2 0 0,5-4-28,-1-2 34,1 1 128,-2-2 124,0 4-129,-4 2-12,0 1 141,-1 3-320,-5 3 62,-4 6 12,-9 11-12,-6 13 2,-2 1 1,-3 5 12,6-8 0,0 1 0,-2 2-491,-5 8 1,-1 1-1,1 0 485,5-8 1,1-1-1,1-1-9,-7 12 0,3-5-88,-3 8 88,6-11 6,8-6-1,4-8 170,5-10-175,4-5 1457,2-7-4734,1-1 0,0 0 0</inkml:trace>
  <inkml:trace contextRef="#ctx0" brushRef="#br0" timeOffset="73334">21190 966 21853,'-21'-8'538,"-5"1"-353,13 8 56,-4 0 28,10-1 151,2 0-11,3-5 5,1-8-134,5-8-50,12-7-158,2 7 24,8 5-57,-3 11 17,9 2 5,2 14-61,4 17 45,-11 23-11,-12 3-34,-11-23 0,-2-1 5,-7 18 26,-2-13 0,-4 2 61,-2-1 1,-3 1-34,-7 7 0,-1-2-174,4-11 0,0-3 121,-21 16 78,13-21 6,-9-1-34,3-10 11,-3-3 22,14-14-10,8-6 234,9-6-279,4-3-28,1-1 38,3 0 80,7 1-108,17 0-32,14 9 10,3 0 0,3 11-33,-12 9 28,15 15 5,-24-7 1,1 1-250,5 4 0,-1-1-630,14 10-134,-10-11-583,-17-15-1019,-2-3-471,0-15 3092,4-18 0,-9 10 0,2-6 0</inkml:trace>
  <inkml:trace contextRef="#ctx0" brushRef="#br0" timeOffset="73684">21704 999 24766,'17'35'1092,"2"-2"-907,1-9-67,4 1-29,22 12-67,-20-19 1,1 1-26,4 3 1,-1 0-88,14 12 12,-21-13 72,-17-7-28,-16-5-178,-8 0-259,-13 1-1215,-20 3-3019,2-6 4705,1-17 0,21 6 0,18-14 0</inkml:trace>
  <inkml:trace contextRef="#ctx0" brushRef="#br0" timeOffset="73884">21886 1025 23439,'25'-30'156,"0"1"1,-1 1 0,0 5-1165,8 12-2037,-2 1 1,2-2 3044,0-1 0,0 0 0,19-7 0,-15 4 0</inkml:trace>
  <inkml:trace contextRef="#ctx0" brushRef="#br0" timeOffset="74466">22303 782 18336,'32'-3'128,"1"-1"1,15-1-78,-23 2-1,-15-3-44,-5-3 117,-3-4 68,-18-4-124,-13 5 252,-16 1-72,5 11-107,11 7-107,19 4-16,8 5-857,28-1-1361,22-3 912,8-7 874,-25-7 1,-1-3 280,10-7 134,-6-8 353,-7-1 1618,-4-8 993,-12 5-2097,-3 4-368,-7 9-264,-1 10 107,0 2 319,-3 10 347,-8 28-597,3-7 1,-2 6-37,-4 16 1,-1 2-776,3-6 1,0 0 483,-1 3 1,0-2-35,3-13 0,0-1-30,0 0 0,-1 0 19,1-1 0,-1 2-101,-4 9 0,0 2 0,0-6 0,0 0-781,-1 2 0,1-3-1722,-2 9-432,11-27-2917,16-23 5914,6-11 0,-3 4 0,-2-3 0</inkml:trace>
  <inkml:trace contextRef="#ctx0" brushRef="#br0" timeOffset="74752">22716 1315 25517,'-6'33'50,"1"-4"17,12-15-27,5-4 122,18-5-89,-6-7 39,7-7-11,-13-7 22,-6-6 6,-4-5-174,-7-11-627,-18 4-4666,-9 5 5338,-6 13 0,10 12 0,13 4 0</inkml:trace>
  <inkml:trace contextRef="#ctx0" brushRef="#br0" timeOffset="74882">23191 1175 14124,'0'0'0</inkml:trace>
  <inkml:trace contextRef="#ctx0" brushRef="#br0" timeOffset="75382">20436 2069 25550,'8'-25'1697,"21"3"-1487,6 17 0,8 4-1016,12-3 1,9-1 872,-21 1 0,5-1 1,2 0-1,2 0 0,-2 0-609,3-1 0,0 0 0,0-1 0,0 1 0,0-1 557,0 1 1,1 0 0,-1 0-1,0 0 1,-3 0-15,4-1 1,-1 0-1,-4 0 1,-5 2 481,4 0 1,-5 1-479,0-1 1,-2 1-23,-8 2 0,-2 0-520,19-2 474,-21 2-1097,-28 2 2489,-14 3-5446,-24 11 4117,1 0 0,-2 2 0,-5 2 0,-12 5 0</inkml:trace>
  <inkml:trace contextRef="#ctx0" brushRef="#br0" timeOffset="75702">20374 2298 27258,'56'-2'239,"1"0"1,-14 1-1,2-1 1,1 0-222,3 0 1,2-1 0,4 0-1136,-7 0 1,5-1 0,2 0-1,-1-1 1,-3 1 1125,1 0 1,-3 0 0,0-1 0,3 0-10,-2 0 0,4 0 0,0-1 0,-2 0 0,-3 1 251,7-2 0,-5 0 0,2 0-251,-8 1 0,1-1 0,0 1 0,-3 0 239,3-1 1,-2 1 0,0-1-240,3-1 0,-1 0 0,-5 1 2,-5-1 1,-6 1-3,12-7-168,-25 7-2161,-10 1 769,-4 4 1560,-3 0 0,0 2 0</inkml:trace>
  <inkml:trace contextRef="#ctx0" brushRef="#br0" timeOffset="75849">22450 2176 18571,'0'0'0</inkml:trace>
  <inkml:trace contextRef="#ctx0" brushRef="#br0" timeOffset="76366">20521 397 23383,'-7'55'380,"1"1"1,-1-1 0,1 2 0,-1 1 0,0 0-266,-1-4 1,1 1 0,-1-1-1587,-1 3 0,-1-1 0,1 0 1528,-1-1 1,-1-1 0,0-1-13,0-1 0,0-1 0,-1-1 148,1-2 0,1-1 1,-1 1-179,-2 7 0,0 2 0,1-3 179,2-9 1,0-2 0,0 0-475,-1 3 0,0 1 0,0-5-309,2-4 1,1-6-963,-5 12-2426,9-38 3977,4-46 0,1 21 0,1-23 0</inkml:trace>
  <inkml:trace contextRef="#ctx0" brushRef="#br0" timeOffset="76702">20779 780 23349,'-33'39'603,"0"0"1,7 7 0,3 6-1,4 3-466,8-8 0,2 1 1,2 2-1,0-1-1080,-2 1 0,1 1 1,0 0-1,-1 0 985,1 0 0,0 2 0,0-3 0,1-3 12,0-5 0,0-3 1,0-1 279,-2 13 1,-1-2-259,2-9 0,-1-1 433,0 3 0,0 0-445,-1-4 1,0-1-48,2-1 0,-1-3 27,-2 13-44,6-27-117,5-16-24,6-5 141,25-35 0,-17 25 0,15-24 0</inkml:trace>
  <inkml:trace contextRef="#ctx0" brushRef="#br0" timeOffset="77383">20643 473 22929,'54'13'609,"1"0"0,-12-5 0,2 0 0,5-2-482,-1-2 1,5-1 0,4-1 0,-1 0 0,-2-1-1514,5 1 0,-2 0 1,1 0-1,2-1 1406,-8 0 1,2 1-1,2-1 1,-1 0 0,-1-1-1,-3 0-20,7 0 0,-3-2 0,-1 0 0,3 0 98,-6 0 0,3-1 1,0 0-1,-2 0 1,-1-1-122,0 0 1,-2-1 0,-1 1-1,0-1 23,-2 0 0,0 1 0,-2-1 0,-4 0 3,7-1 0,-8 0 971,-9 0-1114,-6 1-510,-10 1-2402,-6 1 3800,-20 12 1,8-8-1,-11 9 1</inkml:trace>
  <inkml:trace contextRef="#ctx0" brushRef="#br0" timeOffset="77882">20679 433 23327,'56'-11'340,"0"1"0,0-1 1,-3 1-1,1 2 1,2 1-318,-3 4 1,4 2 0,0 0 0,-1 0-901,-4 0 0,-1 0 0,1 1 0,4-1 888,-9 0 0,2-1 0,3 1 1,-1-1-1,1 1 0,-2-1-11,7 1 0,0-1 0,0 0 0,-1 1 0,1-1-6,3 0 1,1 0-1,-1 0 1,-1-1-1,-5 1 17,10 0 0,-4 0 1,-7 0-10,1 0 1,-10 0 1075,-12-1-999,0-1 441,-10 0-895,8 1-174,-11 3-453,7 6 861,4 6-3113,19 6 3254,-10-6 0,0-1 0,5 2 0,9-1 0</inkml:trace>
  <inkml:trace contextRef="#ctx0" brushRef="#br0" timeOffset="78316">23131 237 22139,'-2'54'919,"-3"1"-454,-3-7-804,-7 8 568,7-26 1,-1 2 89,-5 19 1,-1 6-218,4-10 1,-1 3 0,0 3-828,1 2 1,-1 4-1,1 0 1,0-1 738,1-8 0,1-2 0,1 1 0,-1 0-6,1 3 1,0 1-1,0-1 1,2-5-160,-3 15 0,1-5 240,1-5 1,1-3-129,1-9 0,-1-2 148,1-4 0,0-1 57,0-2 1,1 1-30,-4 14 1,-1 3-57,1-2 0,-1 1-56,1 0 0,-1-3-5,1-8 0,1-6-9,-2 3 2150,0-3-2660,3-8-371,1-5-1768,3-10-1501,5-14 4139,10-25 0,-7 16 0,6-13 0</inkml:trace>
  <inkml:trace contextRef="#ctx0" brushRef="#br0" timeOffset="78783">23262 551 22571,'0'-20'408,"-3"13"24,-3 26-96,-5 16 120,-1 4 0,-2 9-243,1 1 0,0 6 0,0-1-1175,-1 2 0,0 0 1,0 2 976,2-7 0,0 3 1,0-1-1,1-2 2,0 2 0,0-2 0,1 2-17,0-4 0,0 3 0,1 0 0,-1-2 67,-1 9 1,0-1 0,0 0-67,3-13 0,-1 1 1,0-1-1,1-3-1,-1 4 0,1-2 0,0-5 0,-1-2 0,1-3 62,-3 21 39,5-27 156,3-8-105,2-12-371,1-2 1212,0-6-4572,3-4 3732,8-9 1,-5 6-1,4-5 1</inkml:trace>
  <inkml:trace contextRef="#ctx0" brushRef="#br0" timeOffset="84942">20087 2960 22615,'-2'-23'2772,"0"6"-2491,1 17-124,-1 4 179,-2 12-23,-4 15-38,-2 20-99,1-3 1,-3 6-133,5-15 1,-2 0 0,1 3-179,-1 6 1,-1 1 0,0 0 135,2-7 0,0 0 0,1-4-50,1 3 1,0-5-396,0 11-111,4-33-3383,0-7 3937,1-65 0,0 42 0,1-44 0</inkml:trace>
  <inkml:trace contextRef="#ctx0" brushRef="#br0" timeOffset="85311">20448 3054 24811,'-40'28'835,"9"1"-511,26-3 248,19 11-270,27 0-271,-9-14 0,4-1-31,-3-5 0,0 0-14,1-1 0,-4-1-20,6 5-61,-6 7 95,-15-2 73,-24 9-68,-14-9 12,-22 0-17,1-8-852,12-6 1,-1-2-2443,0-2 1,0-2 3293,-5-5 0,2-2 0,-5 2 0,16-13 0</inkml:trace>
  <inkml:trace contextRef="#ctx0" brushRef="#br0" timeOffset="85480">20521 3088 21859,'46'-10'0,"0"1"0,1-1 0,8-1 0,1-1 0</inkml:trace>
  <inkml:trace contextRef="#ctx0" brushRef="#br0" timeOffset="86027">20940 3018 20565,'39'6'157,"-2"-2"-152,-13-1 40,-3-2 34,-2-3 44,-6-12-22,-6 2 33,-15-16 23,-19 13-118,-14 1-101,-2 11-783,16 12 296,21-1-1781,38 3 1199,0-7 122,22-2-240,1-16 1372,-6-11 661,-5-6 415,-16-2 487,-18 13 1411,-4 2-1791,-4 9-522,-5 11 358,-13 37-531,-2 8-681,3-10 0,0 2 229,2-3 1,-1 0-68,0 3 1,0 1-49,-1 0 1,0 3-28,2-3 0,-1 2 0,0 0-176,1-1 0,-1 1 1,1-1-240,1 0 0,0-1 0,0-1-916,-3 12 1,2-5-2686,5 3 3999,8-11 0,1-20 0,5-6 0</inkml:trace>
  <inkml:trace contextRef="#ctx0" brushRef="#br0" timeOffset="86283">21323 3571 22974,'13'34'493,"19"-7"274,7-36-353,-1-5-128,-18-11-236,-15 0-895,-13-9 845,-17 19 0,-3 1 0,6-8 0,-28 9 0</inkml:trace>
  <inkml:trace contextRef="#ctx0" brushRef="#br0" timeOffset="87394">21758 2643 23909,'-46'-11'186,"0"1"1,2 1 0,0 2-126,-2 5 1,-1 3-1363,1-2 1,-2-1 1339,0 1 0,-3 0 0,-1-1-710,4-1 0,-1-1 0,-1 0 695,-5 0 1,-2 0-1,-1-1 4,14 1 0,-1-1 0,-1 0 0,-2 0-96,-3 0 0,-2-1 1,-2 0-1,0 0 0,0 1 68,1 1 0,0 1 0,0-1 0,-1 1 0,-1 0-274,5 0 1,-3 0-1,0 0 1,1 0-1,1 1 1,3 1 281,-7 0 0,2 2 1,2 0-1,3 1-8,-4 1 0,2 0 0,8 2 249,8 2 1,4 3-250,-5 3 0,1 4 706,6 2 0,3 4-712,-1 5 1,5 3 5,-3 20 34,26-2 1504,6-15-1527,9 14 3443,-3 9-3426,-7-17 0,-1 3 14,-2 10 0,-3-1-498,-2-4 1,-1-1 460,0 5 1,-2-2-6,-1-11 0,-1 1-145,-2 17 1,-2 4 144,4-21 0,-1 1 0,0 1-12,-1 7 1,0 1 0,0-3-278,-1 8 1,1-5 291,2-8 0,2-4 31,2 2-29,2-8-5,4-8 962,18 0-844,27-4-116,0-8 1,6-2-3,1-2 0,4-1-541,-8-1 0,2-1 0,1 0 541,-3-1 0,0 0 0,3 1-22,-7-1 1,4 0 0,1 1 0,1 0 0,-1-1-60,0 0 0,0 1 0,0-1 1,0 0-1,3 0 36,-4 0 0,3 0 0,1-1 1,-1 1-1,-1-1 0,-4 0 32,8 0 1,-2 0-1,-3 0 1,-1-1 0,8 0 1,-2-1 0,-7 0-44,-9-1 1,-5 0 57,-4 0 0,-2 0 42,22 0 89,-15 0 1,1 0 24,0-1 1,0-1-93,11 1 1,0-1-43,-3-1 0,-3 0-177,-9 0 0,-1 1 152,24-3 1857,-23-1-1778,-2-4 786,-13-4-815,-4-2-44,-11-2-6,-3 0 415,-1-5-415,0-6 39,-1-28-8,0 18 0,0-4 41,0 3 1,1-2 0,0 0-839,-2-14 1,2 1 869,0-5 0,2 1-6,0 15 0,2 0-342,0 0 1,2 0 299,1 0 0,1 0-32,-1 5 0,1-1 0,1 0 85,4-18 0,1 0-92,0 1 0,-1 2-180,0 7 0,-2 4 236,3-13 22,-3 5 1503,-3 4-1497,-4-8 589,-2 12-741,-3 6-166,-2 16-3776,-6 15 166,0 3 3827,-6 3 0,9 1 0,1-1 0</inkml:trace>
  <inkml:trace contextRef="#ctx0" brushRef="#br0" timeOffset="88626">22061 2238 20336,'-42'-13'339,"1"1"1,1 0 0,0 4-223,5 6 1,-1 2-988,-8-1 0,-4 1 939,9 0 0,-2 0 0,-2 0-402,-5-1 1,-1 1 0,-1-1 356,-3 0 0,-1 1 0,-3-1 47,3-2 1,-4 0-1,-1 0 1,0-1 5,11 0 0,0 0 1,-1 0-1,0-1 0,-2-1-37,2 1 0,-3-1 0,0-1 1,0 1-1,0-1 0,3 0-326,-11-1 1,1-1 0,2 0-1,0 0 308,2 0 1,0-1-1,2 1 1,4 0 14,1 1 0,4 1 1,-2-1-78,-11-1 0,-2 0 0,1 1 174,10 2 1,1 0 0,-1 1-10,-4-1 0,-1 0 0,4 2-75,1 1 1,5 1-21,8 1 1,4 0 603,-9 1-561,0 0 1027,16 0-1088,4 0 2382,13 0-2394,5 0 655,1 0-622,1 6 186,0 15 5,-1 22-107,0 9-69,-1-19 0,0 3-436,0-1 0,-1 2 421,-1 9 1,0 2-31,-1 9 0,0 5 9,1-15 1,0 4 0,-1 2-1,0-1-374,-1 1 0,1-1 0,-1 1 1,-1 3 372,0-4 0,-1 3 0,0 1 0,-1-1 1,0-1-12,-1-3 0,-1-1 0,0 0 0,0-2 0,0-1 0,-1-1 0,0-1 0,0-2 0,0 0-4,-4 9 0,-2-2 0,3-4-24,1-5 0,2-4-81,1-3 0,1-1 106,1-2 1,0 1-1,-2 14 0,1 3-11,1-3 0,0 0 14,1 0 0,0-1 0,4-11 0,1-3 6,2 0-1,1 6 684,1-1-683,4 10 1569,-1-12-1575,4 1 267,-2-14-261,2 1-6,2-3 39,6-1 6,6-2 28,33 3-71,-13-11 1,4 0 0,4 1 0,4-2-555,-11-2 0,3-1 1,-1 0 551,-2-1 0,0 0 0,4 0-9,7 0 1,4-1-1,4 1 1,-1-1 10,-9 0 0,0 0 0,1 0 1,1 0-1,1 0 8,2 1 0,2-1 1,1 1-1,1-1 0,-2 1 1,-3 0-507,-1-1 0,-1 1 1,-2-1-1,0 1 1,0 0 495,9 0 0,1 1 0,-3 0 0,-3 0 0,-4 0 0,-3-1 0,-2 1-222,-3-1 1,0 0 0,-3-1 221,14 2 0,-2-2-104,-1 0 1,0 0 195,-4-1 1,0-1 203,6 1 1,-2-2-182,-12 0 0,-2 0-6,-5-1 0,-3 0 1120,1-4-927,2-4 2447,-8-4-2704,5-5 1068,-12 2-1108,0-2 374,-4 2-373,13-18-6,-3 2 0,-7 9 0,2-4 2,3-9 1,0-5-487,-3 1 1,0-4 0,0-5 510,-2 6 0,0-4 0,1-2 0,0-1 0,-2 2-648,3-7 1,-2 0 0,1 0 0,-1-1 630,-2 5 0,0-2 0,0 1 0,-2 0 0,0 5 8,2-11 1,-2 3 0,0 0-121,-4 9 0,-1-1 1,0 0-1,-1 3 102,0-3 0,-1 3 0,-3-1-2,-3-5 0,-2-1 1,-3 5-2,-1 4 0,-6 4-837,-11-3 0,-8 5-3515,-1 12 0,-2 4 4355,3 2 0,0 2 0,-18-1 0,31 14 0</inkml:trace>
  <inkml:trace contextRef="#ctx0" brushRef="#br0" timeOffset="89278">18627 3391 24133,'45'20'579,"0"0"0,1 11 0,-3 10-731,-15-2 1,-3 7 0,-1 0-2452,2 2 0,1 0 0,-2-2 1188,-5-9 0,0-2 0,-1-1 1415,8 11 0,-4-8 0,-7-11 0,-3-10 0</inkml:trace>
  <inkml:trace contextRef="#ctx0" brushRef="#br0" timeOffset="89476">19109 3315 25147,'-32'48'204,"1"0"1,1-5-1,-1 2 1,1-4-256,0 1 1,0 0-1007,3-5 1,-2 3-1,1-3-259,-1 2 0,-1 0 1316,-2 3 0,-3 3 0,4-6 0,10-11 0,1-1 0,-12 14 0,0 0 0</inkml:trace>
  <inkml:trace contextRef="#ctx0" brushRef="#br0" timeOffset="89859">19933 958 24447,'31'21'16,"0"-1"1,-1 1 0,-4 1-140,5 28-135,-14-26 1,2 0-1709,7 5 0,4-5 1966,3-11 0,0-2 0,12 14 0,-8-28 0</inkml:trace>
  <inkml:trace contextRef="#ctx0" brushRef="#br0" timeOffset="90016">20208 886 21642,'-33'30'312,"1"0"1,0 1-1,-5 6 1,0 3 0,4 0-498,8-8 0,3 0 0,0 2-61,-9 13 1,0 3 0,3-6-1,2-5 1,3-4 0,3-2 0,1 1-1</inkml:trace>
  <inkml:trace contextRef="#ctx0" brushRef="#br0" timeOffset="90178">20348 1354 15866,'0'0'0</inkml:trace>
  <inkml:trace contextRef="#ctx0" brushRef="#br0" timeOffset="108368">1352 13884 23797,'3'34'358,"3"-2"-22,10-3 140,0-5 158,0-5 631,13-9-581,22-22-589,-22 2 0,2-3-722,13-11 0,2-3 646,2-4 1,1-2-804,-10 6 0,2 0 0,1 0 780,4-3 1,1 0-1,1 0 4,-2 0 0,1 1 0,0 1-135,-5 3 1,-1 1-1,0 1 53,-2 2 0,-1 1 0,-2 1-599,9-1 1,-3 3-2930,-8 3 1,-3 3-2967,5 8 6576,-28 11 0,-9 2 0,-3-2 0</inkml:trace>
  <inkml:trace contextRef="#ctx0" brushRef="#br0" timeOffset="109621">13107 14801 13625,'-40'-4'905,"1"0"1,3 1 0,3 1 1,-2-1 96,5 2 50,4-1-140,4 2-45,2-1 897,0 1-214,6 0-818,3-1-194,14-1-254,22-3-177,9 0 1,12-1-1,3 1-557,1 0 1,4 0 0,3 0-1,1 0 451,-1 0 0,3 0 1,2-1-1,-1 2 1,-3-1-375,-6 1 0,0 0 0,-2 0 0,-1 1 0,-1 0 338,2 0 1,0 0-1,-3 1 1,-6-1-158,3 1 1,-6-1-416,19-1 18,-18-1-1002,-12 0-2824,-32 1 4414,-25 3 0,-19 3 0,6 0 0,-9-2 0,10 2 0,-1 0 0,1 0 0</inkml:trace>
  <inkml:trace contextRef="#ctx0" brushRef="#br0" timeOffset="109803">13013 14903 21616,'51'-7'-27,"0"1"0,0-1 0,1 0 0,-1 1 0,0-1 0,0 1 0,6-2 0,-2 2 0,-1-1 0,-2 0 0,0 0-1494,7-2 0,0 0 0,-4 0 0,-4 1-1476,-8 1 1,-4 1-1,-2-1 2997,11-2 0,-5 0 0,2 0 0,-17 2 0</inkml:trace>
  <inkml:trace contextRef="#ctx0" brushRef="#br0" timeOffset="109976">14621 14881 17098,'0'0'0</inkml:trace>
  <inkml:trace contextRef="#ctx0" brushRef="#br0" timeOffset="128678">12118 16108 17753,'-42'1'1690,"0"0"0,3 0 0,3-1-761,-17 1 34,19-1-223,-2 0-303,22 0-135,6 0 253,5 0 128,2 0-493,12 0-10,9 0-24,28-2-67,-4 0 1,9-3 0,5 1-596,-11 1 1,4 0 0,1 0-1,4-1 1,0 1 511,-4 1 0,1-1 1,3 1-1,0-1 1,2 1-1,0-1 1,-1 1-10,-2 0 1,1 0 0,1 0 0,0 1 0,0-1 0,0 0 0,-2 1 0,-2 0 2,7 0 0,-2 0 0,-2 0 0,1 1 0,-1-1 0,0 1 0,2 0 0,2-1 0,0 1 0,-3 0 0,-3 0 0,-6 0 2,6 0 0,-8 0 0,1 0 20,5 0 0,-1 0 1,-7 0-23,8 0-73,-25 0 388,-10 0-315,-12 0-3154,-5 0-874,7 1 4685,19-7 0,-13 5 0,11-5 0</inkml:trace>
  <inkml:trace contextRef="#ctx0" brushRef="#br0" timeOffset="129399">16931 16150 24710,'-57'1'2207,"13"0"-1401,89-4-658,-14-1 1,3 0-1271,8-1 1,6 1 0,2-1 1173,4 0 0,1-1 1,7 1-38,-15 2 1,5 0 0,3 0 0,1 1 0,0-1 0,0 1-309,1 0 0,1 0 0,0 1 0,0 0 1,2 0-1,2-1 302,-8 1 1,3 0 0,1 0 0,0 1 0,1-1 0,-2 0-1,-1 1 1,-2-1-140,3 1 1,-1 0 0,-1 0 0,-2 0 0,0 0 0,-1 0 143,6 0 1,-1 0 0,0 0 0,-4 0 0,-4 0-15,3 0 0,-4 0 0,-3 0-114,15 0 1,-5-1 113,-14 0 0,-2-2 0,-1 0 0,-3-2 0,11-3 911,5-3-911,-22 4 1933,-5 0-1933,-6 2 2958,-6 0-2958,-3 2 568,-3 1-568,-3 1-1889,-1 1-3096,-7 0 4985,-15 4 0,10-4 0,-9 4 0</inkml:trace>
  <inkml:trace contextRef="#ctx0" brushRef="#br0" timeOffset="130595">3789 17831 25763,'-4'-25'997,"11"3"-745,24 10-6,15-1-145,-9 7 0,9-1 0,4 1-1210,-4 2 1,4 1-1,2 0 1,2 1-1,-2-1 1116,1 0 1,0 0 0,0 0 0,2 1 0,0 0-4,0 0 1,2 0 0,0 1 0,1 0-1,-3 0 1,-2 0-5,7 1 0,-4 0 0,0 0 0,2 0 81,-4 1 1,3 0 0,0 1 0,-1-1 0,-2 1-82,0-1 0,-1 0 0,-1 1 0,-1 0-68,1 0 1,0 1 0,-2-1 0,-6 1-54,10 0 1,-10 0 599,-9 1-1017,-27-2-184,-5 0-679,-18 2 1468,-11 0-3063,-23 2 2996,-2 0 0,-10 2 0,8-1 0,21-4 0,1 1 0,-14 2 0,0 0 0,0 0 0</inkml:trace>
  <inkml:trace contextRef="#ctx0" brushRef="#br0" timeOffset="130995">3369 18085 20408,'-45'0'1217,"-1"0"1,-7 0-1,4 0-472,2 0-72,-2 0-52,38 0-44,42-12-490,6 2 1,12-2 0,6 1-936,-5 0 0,5 1 0,4-1 0,1 0 0,-2 1 849,-7 1 0,-1 0 0,1 0 0,0 0 0,1 1 0,1 0-201,-2 0 0,1 1 1,2-1-1,-1 1 0,0 1 1,-1-1-1,-2 1 206,7 0 1,-3 1 0,0 0 0,-1 0-1,0 1-279,0-1 0,1 1 0,-1 1 0,0-1 0,1 0 291,-2 1 0,1 0 0,-1 0 0,0 0 0,0 0-3,-3 0 1,0 1 0,0-1-1,-1 1 1,0 0 17,7-1 1,-1 1 0,0-1 0,1 1-151,2-1 0,2 0 0,-1 0 0,-6 1 119,-3 0 0,-4-1 0,-1 1 310,3 0 1,-1 0 0,-7 0-307,7-3 1781,-16 1-1748,-6 0 2324,-12 2-2301,-4 0 1474,-12-1-2690,-4 0-3310,3-2 4464,20-3 0,-9 4 0,17-1 0</inkml:trace>
  <inkml:trace contextRef="#ctx0" brushRef="#br0" timeOffset="131162">6839 17717 17848,'0'0'0</inkml:trace>
  <inkml:trace contextRef="#ctx0" brushRef="#br0" timeOffset="131278">7099 18015 9397,'0'0'0</inkml:trace>
  <inkml:trace contextRef="#ctx0" brushRef="#br0" timeOffset="132128">1440 15709 17854,'-20'-45'2291,"4"17"-505,17 83-1475,1-19 1,1 5-1310,-1 3 1,0 5-1,-1 1 1155,2 4 0,0 1 0,-1 1-320,0-8 1,-1 0 0,0 1 0,0 0 234,0 2 1,-1-1 0,1 2 0,-1 2-16,1-2 0,-1 3 0,0 1 0,-1 0 0,1-1-280,0-1 0,0-1 1,0 1-1,0-1 1,0-1 235,0-1 0,0 0 1,0 0-1,0-1 1,0-2-13,1 4 1,-1 0-1,0-3 1,0-4-148,1 12 1,-1-6 147,1-7 1,0-4-3,0-9 0,-1-1-1,1 2 0,-1-3-1107,0 5-4908,-2-61 6016,-5-22 0,-1-7 0,5 14 0,0 0 0,-5-7 0,1 0 0</inkml:trace>
  <inkml:trace contextRef="#ctx0" brushRef="#br0" timeOffset="132412">1396 15731 19216,'2'55'481,"0"-1"1,0-12-1,0 2 1,0 0-258,1 6 0,1 1 0,-1 2-1047,2 4 0,-1 1 1,1 5 977,-1-14 1,0 2 0,0 3-1,0-1 1,1 0-93,-1-2 1,1-1 0,0 1 0,0-1 0,0 0-349,0 0 1,-1 0 0,1-1 0,-1 0 0,1-2 292,0 6 0,1-2 1,0-1-1,-1-4 17,0 15 1,0-4 175,0-5 0,1-2-204,-3-9 0,1-3-683,-1 1 0,3-3 686,15 11 0,-12-10 0,9-24 0</inkml:trace>
  <inkml:trace contextRef="#ctx0" brushRef="#br0" timeOffset="132545">2451 16888 18033,'0'0'0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44:26.69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6287 5932 22274,'7'35'302,"0"5"-296,-3-23 55,0 6-21,-1-13 973,4-3 802,11-9-1479,6-13 0,3-5-275,1 1 1,1-2-549,1-4 0,2-2 1,-1-2 487,0 1 1,-1-2 0,4-2 7,-3 1 0,4-3 0,2-2 0,-1 0 0,-1 2-8,4-4 1,-1 0-1,0 1 1,1 0 6,3-4 0,3-1 1,-3 2-1,-3 4 12,-5 4 1,-4 3 0,-2 5-21,-2 4 0,-4 3 0,1-2 0,-7 7 0,-8 5 0,-4 5-6,-3 2-4105,0 0 1639,-1 12 2472,0 10 0,0-5 0,0 2 0</inkml:trace>
  <inkml:trace contextRef="#ctx0" brushRef="#br0" timeOffset="2805">6239 7616 23506,'13'16'957,"-3"-2"-33,-6-12-329,0 0-58,3-2-184,5-7-6,24-23-246,-9 5 0,3-4-76,11-9 0,1-1-428,-6 5 0,-2 2 406,-1 1 0,-3 4 131,4-4 107,0 0-11,-15 11-180,-1 3-55,-14 12-35,-3 4-3253,-1 1 3494,-10 32 1,8-24-1,-8 24 1</inkml:trace>
  <inkml:trace contextRef="#ctx0" brushRef="#br0" timeOffset="3789">5872 9579 23674,'-16'-33'325,"4"6"-286,12 31 78,0 5 35,4 9-29,1 6 78,5 4 18,5 10 150,1-6-99,1-5 161,1-14 191,2-12-328,5-12 0,4-7-224,13-10 0,2-4-48,-12 8 0,-1-1 1,1-1-468,4-6 1,1 0 0,-3 0 444,6-6 0,-1 1 25,-1 0 1,0 1-73,-4 2 1,1 1 206,5-5 0,-1 1-15,-9 8 1,-1 2-54,-2 1 1,-3 2-15,0 1-89,-17 16 5,-6 6 317,-1 1-3134,4 1 2859,20 2 0,-15-1 1,14 2-1</inkml:trace>
  <inkml:trace contextRef="#ctx0" brushRef="#br0" timeOffset="3970">7278 9130 19300,'0'0'0</inkml:trace>
  <inkml:trace contextRef="#ctx0" brushRef="#br0" timeOffset="5670">13733 5831 19680,'-9'42'517,"-1"0"1,1-1 0,1 6-1,1 2 1,1 0-1492,4 2 0,2 2 0,1 1 1235,-1 3 0,0 1 1,1-1-89,1 0 1,-1-1-1,1-1-46,0-7 0,0-2 0,0-1 4,1 13 1,1-2 452,-2-3 1,0-1-515,-1-5 1,0-2-69,-1-5 1,1-1-6,-1-7 1,0-3 386,0-2-1314,0-13-2711,0-26 3641,-4-47 0,3 29 0,-2-24 0</inkml:trace>
  <inkml:trace contextRef="#ctx0" brushRef="#br0" timeOffset="8069">14148 6024 23702,'20'48'160,"1"0"1,-2-2-1,-5-2-126,-7 16 33,-3-1-67,-3-23 0,-1 1-95,-6 21-207,-2-8-29,-3-26-145,0-33 174,3-18 223,0-20 76,4 16 1,0-3 20,1-3 1,-1-5 0,2 0-12,0-2 1,0-1 0,1-1 244,0-7 0,1-2 0,1 4-90,2-8 1,2 7-20,1 12 0,3 6-26,9 6-83,2 9-34,2 11-118,13 17 17,0 31 1,-4 6-121,-19-13 0,-3 0 143,-5 21 202,-6-18 0,-4 2-144,-4-4 0,-3-1 17,-1 4 1,-3-4-32,-16 8 68,12-23-23,12-14 333,7-4-579,2 5 173,5 12 56,16 15-27,5 3-6,16 3-129,0-15-378,7-7 372,6-7 43,-16-9 0,3-5 106,-3-10 0,-2-4 50,1 3 0,-4-4 48,-6-8 0,-7-2 179,-2-19 39,-10-1-61,-4 3 61,-5 8-162,0 12-202,-10 14 67,-5 40 6,-2 6-17,9-1 1,3 2 197,1 22-215,8 1-100,8-7 61,7-22 1,5-4 10,7-7 1,4-7 35,10-2 1,1-8 28,-7-6 0,-3-5-135,-2-8 1,-4-3 187,4-21 95,-7-5 84,-8-3 101,-5 3 0,-7 6 140,-3 3-392,-3 19 44,-1 4-195,0 21 61,0 7-106,8 27-621,23 10 509,-15-23 0,2 0 44,7 0 1,2-2-90,11 10 85,-5-3 340,-9-3-167,-12 5 145,-28-5 174,-18-1 196,-13-13-269,11-9-145,18-10-84,15-5-6,28-22-3,-4 8 0,5-2 0,13-11 0,3-1-392,-5 6 1,0 1 394,-1-2 0,-3 3 67,5-7 196,-8 4 191,-10 9 95,-8 8-549,-11 13 0,-10 13 0,-7 16 0,-4 14 0,0 5 0,7 4 395,6-17 0,6 1-395,11-5 0,7-3 14,10 1 0,6-6-87,3-6 0,3-6-547,9-9 0,-1-6 580,-9-1 1,-2-4 39,0-4 0,-2-4-35,-2 0 0,-2-3 116,3-12 1,-5-4 215,-10 4 0,-3 0-107,-4-2 1,-5 3-191,-18-5-28,-16 28 28,-4 25 582,8 3 0,0 5-580,4 5 1,1 4-6,0 4 1,3 0 2,-1 17 78,19-17-44,8-24-34,6-5 90,8-5-90,2-11 5,3-4 57,9-25 33,-5 2-89,-3 1-6,-12 16-40,-9 15-4,6 18 44,9 16-208,9 13 130,-3-5 78,-2-9 0,-11-19 67,-3-4-22,-1-4-17,-1-8-22,3-5-1,10-25-5,6-15 3,-16 26 0,1 0-3,12-23 0,-12 23-135,0 12 102,-4 24 33,4 23 22,-5 6-22,2 7 6,-3-20-6,2-6 5,2-7 46,2-6-46,4-5 1,20-19 0,10-15-23,-23 12 0,0-1-110,0-5 0,-2 0 121,10-12-22,-3 0 22,-5 5-33,-2 4 39,-10 12-22,-4 5-45,-8 11-51,-3 1 336,2 0 26,-6 0-256,-4 0-27,-9 2 11,-5 11 39,-13 24-8,20-9 0,2 2 2,-2 7 1,4 0 50,6 20-50,19-17-6,13-28 0,11-7 0,7-15 0,-10-7 0,1-7 39,0-10 0,-1-7-465,-6 4 0,-1-4 0,-2 1 529,4-12 1,-4-1 36,-5 0 0,-4 1 73,-8 17 0,-3 2 61,0-1 1,-4 5-208,-5 6-117,-17 54 36,10-4 0,0 5-460,-4 17 0,1 2 479,6-10 1,2-1-3,2-1 0,1-1 654,0-2 1,3-1-737,8 6 1,5-3-6,4-9 0,4-4 53,9 0 0,4-7 31,23-11-5,-5-22-40,-21-12 45,-1-4-146,-11 13 1180,-4 13-1017,-9 15-6,-2 12-16,1-1 10,2-2-5,3-5-22,12-7-785,8-18-4615,7-33-2867,-10-2 8289,-17 11 0,-3 1 0,-3 6 0,-3 5 0</inkml:trace>
  <inkml:trace contextRef="#ctx0" brushRef="#br0" timeOffset="8603">18337 5655 26430,'-5'45'121,"-1"0"1,2-4 0,0 3 0,0-1-100,2-3 1,1 0-1,-1 0-1268,0 6 1,0 2 0,1-4 771,0 5 1,1-5-423,0 8 1112,0-40-4327,-1-43 2932,-2-3 0,-1-7 1050,2 1 0,-1-5 0,1 0 309,-1 4 0,0-1 1,0 1 373,1-2 1,0 1 0,1 3 416,0-2 1,1 3-436,-1 2 1,2 2 48,1 3 1,4 1 617,5-4 1,5 2-1045,7 7 1,4 4-143,-1 0 0,1 5-17,30 3-6,-18 30 1,-6 10-51,-9 21 872,-12 8-833,-8-25 0,-4 1 28,-13 10 0,-6 1-28,-5-3 1,-3-2-256,-2 0 0,-2-3-484,0-7 0,1-4-2985,2-1 3870,10-6 0,12-10 0,5-3 0</inkml:trace>
  <inkml:trace contextRef="#ctx0" brushRef="#br0" timeOffset="9168">18840 5881 24127,'-32'29'20,"0"-1"1,3-2 0,4 2-21,7 23 6,13-12 27,12-6 6,13-20-27,6-18 55,3-8-62,-2-9 292,6-20 409,-10 3-459,-3 3-247,-11 16 0,-7 17-34,-1 11 34,1 7-157,8 28-633,16 2 533,17-4 223,-2-15 39,-12-35 1,-3-8 134,2-11 22,-11 0 1,-2-4 207,-4-7 0,-3-4 5,-1-2 0,-2-3 106,2-5 1,-2 1-381,-2 14 0,-1 5-67,0-5 10,-2 42-44,0 30 0,0 17 4,0 2 0,-1 8 0,2 3-252,1-16 1,0 1 0,1 2 0,0 1 0,-1-2 60,1 0 0,-1 1 0,1-1 0,-1-1 0,1-3-151,3 14 0,0-3 1,0-6-397,1-2 0,-2-7-1927,-1 2 2661,-2-10 0,-1-14 0,-1-11 0</inkml:trace>
  <inkml:trace contextRef="#ctx0" brushRef="#br0" timeOffset="9785">19233 5833 23030,'35'28'-650,"0"0"0,-3 9 0,-9-1 477,-23 6 139,-10 14 34,-10-23 420,-15 1 975,13-15-790,10-12-538,27-18-67,21-17 6,11-6-248,-21 14 0,1-1 242,0 0 0,0 0 19,-1-1 1,-2-1 238,19-16 207,-10 6 16,-11 9-251,-9 11-196,-8 11-34,-3 13 5,-4 11 29,-2 24-29,2 2 524,3 3-484,9-20 27,8-17 192,5-13 44,4-10 112,3-4 213,15-23-11,-1 2-429,-19 14 0,-1 1-187,8-2 33,-11 11-39,-11 10-11,3 17-34,-2 5-22,1 11 67,-4-9 5,-2-11 40,-3-10-23,3-2 23,2-6-90,5-6 23,4-9-1429,4-6 1,2-6 1450,4-3 0,0 0 0,-5 6 0,-1 1 0,15-18 0</inkml:trace>
  <inkml:trace contextRef="#ctx0" brushRef="#br0" timeOffset="10985">20763 5456 24855,'-7'53'193,"-1"0"1,2-7-1,-1 3 1,2-1-161,1-5 1,1-2 0,-1 1-598,0 2 1,-1 0 0,1-2 560,-2 6 0,0-4 3,-2 10 211,2-15-1242,3-35 0,1-51 807,2 13 0,0-5-150,0 1 0,0-4 1,1 1 333,0-14 1,1 0 39,-1-3 0,2 1 115,0 6 0,2 1 445,0 3 0,3 2-163,4 9 1,1 3-219,12-12 631,8 22-810,-6 29 0,1 12-6,0 15 624,-12-1 1,-3 5-616,-3 2 0,-3 1-3,0 0 0,-3-1 44,-7-3 1,-3-3 135,-13 8 44,-10-2-61,-4-1-96,2 0-11,4 1 22,9 16 40,41-2-118,7-25 0,7-3-40,2-8 1,4-4-332,9-4 1,-1-5 353,-14-6 0,-2-5 50,5-7 1,-3-5 50,-11-6 0,-5-3 59,0-4 0,-8 0-98,-17-14-45,-17 21 5,-9 24 12,0 15-11,2 12 334,14 2 0,4 5-340,3 1 0,6 1 28,13 5 0,6-2-6,0-10 1,4-5-176,11-7 0,4-6 156,-7-5 0,1-6 8,15-8 0,2-9-8,1-10 0,-1-10-3,-17 4 0,0-6 0,0-3 0,-4 1-670,3-8 1,-3 1 0,-3-3 670,-7 6 0,0-1 1,-3 0-1,-2 4 2,-1-14 0,-3 6-130,-3 14 1,-2 3 243,-3-13 186,-15 23-96,-8 41-31,6 29 1,4 15-138,4-21 0,2 2 0,1 2-333,2 2 1,2 4 0,1 1-1,1-4 296,3 6 0,2-3 0,2-1 9,-1 0 0,1-2 1,2 0 403,0-5 1,1 0 0,1 0-431,0 2 0,1 2 1,-1-3-465,3 12 0,-2-3 17,-1-3 0,-1-3-54,-5-12 1,-2-4-367,-1 1-299,-9-13-1592,-6-10-1414,-11-31 0,-3-13 4457,-10-10 0,13 12 0,4 2 0,4 1 1</inkml:trace>
  <inkml:trace contextRef="#ctx0" brushRef="#br0" timeOffset="11619">21692 6030 21259,'54'-20'467,"0"0"0,-2 1 0,-4 2-319,-18 8 1,-2 0 58,12-5 0,-1 0 182,-7 0 1,-2-1-43,0-2 0,-3-1-252,0-5-22,-23 6-22,-14 12-40,-8 2 39,-8 2 40,-20 18 112,6 19-140,2 6-23,17 12-6,16-16 35,11-3-7,8-5 23,34-4-67,-16-17 0,3-5 25,9-5 0,0-4-46,-8-2 0,-2-3 175,-4-6 0,-3-3 92,3-14 56,-6-2-83,-5 1 66,-4-2-285,-6 14-68,-2 13 51,-7 21 321,-2 14-315,-1 4-157,0 12 100,7-7 23,18-6 28,1-14-5,14-20 5,-8-6 5,0-9 35,0-2-35,4-10 102,-7 9-113,-3 3-28,-12 13 34,-6 16 0,1 2-112,8 19-1131,11-2-2336,13-2-594,0-12 4173,12-29 0,-29 10 0,2-13 0</inkml:trace>
  <inkml:trace contextRef="#ctx0" brushRef="#br0" timeOffset="11921">23216 5835 14611,'-24'-3'0,"5"0"0</inkml:trace>
  <inkml:trace contextRef="#ctx0" brushRef="#br0" timeOffset="12587">22815 6040 22184,'41'-13'149,"0"1"1,-3 1-1,-6-1-59,-11-6-1,-5 0-5,-7 0-44,-4-3-80,-16 7 35,-1 3 5,-13 11-6,1 11 6,1 5 0,2 10 62,5 16 11,13-1 173,24 2-89,6-18-90,22-14 101,-7-10 50,2-5 46,0-6-10,-15-1 1,1-4-87,-4-1 0,1-3 45,2-3 0,-1 0 101,6-10-157,-13 8-157,-15 18 0,-3 3 0,-2 3 0,-6 16 45,-1 5-40,-1 11-5,2-10 0,7-11 28,9-9-22,20-7 11,-2-3 16,14-4-33,-14-3 0,0 2-33,-5 3 27,-4 4-39,-4 3-577,-4 3-610,-2 0-3921,0 12 5153,2 1 0,-5 1 0,0-5 0</inkml:trace>
  <inkml:trace contextRef="#ctx0" brushRef="#br0" timeOffset="13152">23867 5799 23937,'-21'37'100,"-1"-1"1,5-7 0,3-2-28,9 14-258,32-15-487,21-14 512,-11-11 1,2-4 139,-4-3 1,-2-3 13,-2-6 1,-4-2 5,5-16 5,-6-5 163,-6 1 555,-6-2-606,-7 16-117,-14 18 45,-2 22-17,-7 18-22,7 2-73,4 16-706,24-7-358,19-4 923,8-21 101,6-17 107,-18-14 0,-3-6 73,-3-10 555,8-18 621,-2-1-437,3 0-728,-11 19-79,-8 17 7,-6 16-12,3 20-359,-6 14-979,-1 14-52,-11-13-682,-5-12-2661,-4-19 4733,2-5 0,4-4 0,3-2 0</inkml:trace>
  <inkml:trace contextRef="#ctx0" brushRef="#br0" timeOffset="13319">24892 5976 20739,'-13'5'0,"2"0"0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44:54.71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1436 5418 24967,'-7'28'224,"1"-2"-128,11 9-7,4-4-83,1-1 67,4-11 56,-2-14 45,8-2 156,9-7-87,15-17 1,12-11-205,-14 6 0,5-4 1,2-3-1,2 0-596,-9 5 0,3-2 0,0-1 0,1 0 0,0 0 0,-2 1 566,4-3 0,-1 0 0,0 0 0,-2 0 0,0 2-263,7-5 1,-1 0-1,-3 2 1,-6 4 356,0-1 1,-6 4-44,-7 3 1,-2 0 207,17-15-8,-20 11 1,-1 1-110,14-19-106,-4 1 2721,-17 20-2766,-12 17 1596,-1 4-1641,-2 1-524,2 3-3452,2 5 4021,12 49 0,-9-35 0,6 32 0</inkml:trace>
  <inkml:trace contextRef="#ctx0" brushRef="#br0" timeOffset="1068">1428 7464 23719,'1'-28'1489,"0"5"-1377,-1 23-112,-1 0-33,1 6 44,-1 12-11,4 1 5,0 12-5,4-7 6,3 9 0,1-5 78,0-2 135,-1-12 100,0-10 95,3-10-128,8-8-116,8-11 1,7-8-160,-6 7 0,5-3 1,2-3-1,1 0-626,1-1 0,3-1 0,1-2 0,1 1 0,-2 1 615,-4 2 0,1 1 0,-1 1 0,-1-1 0,1 2 1,5-5 0,2 0 1,-3 2-1,-5 4 24,2 1 0,-3 3 120,4-3 1,-1 0 44,-4 3 1,0 0-12,0-1 1,-3 0-102,9-7-72,-27 18-6,-11 11 3075,-3 1-4884,0 2 331,0 6-2695,-7 8-3399,-2 8 7572,-9 4 0,7-11 0,1-4 0</inkml:trace>
  <inkml:trace contextRef="#ctx0" brushRef="#br0" timeOffset="4036">1874 9078 10310,'-40'-10'369,"0"0"1,3 1-1,4 1 354,5 4 106,0-2-118,4 1-16,4-1 1025,1-2 452,9 0-144,2 0-1361,6 3-175,2 2 29,0 1 202,0 2-465,10 24-124,-1-1-27,12 24-40,-5-4-5,1-1 38,1-1 270,4 0 492,1-17 584,11-8-976,-3-27-229,10-17-168,-19 7 0,4-5-394,9-9 0,6-7 0,2-1 339,-8 7 0,2-1 1,1 0-1,0-2-480,-1 3 1,0-1 0,1-1 0,0 1 0,-3 2 487,3-2 1,-2 1 0,0 2 0,-3 1-12,3-1 0,-2 2 0,-4 4-89,-4 4 0,-2 3 264,13-13-56,-16 14-156,-11 12 688,-6 4-1193,-4 5 2503,0 5-3000,-2 7-264,0 10-2347,-1 21 3635,0-6 0,1 1 0,0 5 0,0 11 0</inkml:trace>
  <inkml:trace contextRef="#ctx0" brushRef="#br0" timeOffset="5056">1471 10929 23875,'2'-17'241,"2"12"-39,2 18 50,1 14 50,6 24-95,3 1 90,2 5 443,-1-24-68,-2-18-162,2-19-208,8-11-179,3-10 0,6-9-119,2-1 0,3-5 0,2-2-671,-2 3 1,1-2 0,1 0 0,0 0 667,-4 3 1,1 1-1,-2 0 1,1 2-2,7-8 0,0 1 0,-4 4-79,-3 6 1,0 1 83,7-9 1,0 0-3,-8 6 0,-1 1-3,2-4 0,-4 4-1294,-1-3-655,-21 23-824,-10 24-610,-6 25 3383,-2 4 0,-2 2 0,1 5 0,0-17 0,1 0 0</inkml:trace>
  <inkml:trace contextRef="#ctx0" brushRef="#br0" timeOffset="5956">1501 12250 22789,'9'58'795,"0"1"-616,-5-7-78,0 2 0,-3-21 0,1-1 425,4 17 623,4-7-416,4-26-262,7-27-214,8-12-111,11-19-396,-15 15 1,2-2 266,4-4 0,2-3 0,2 0-17,4-4 0,2-1 0,2-1-500,-6 6 0,3-3 1,-1 2-1,-1 1 500,4-2 0,-2 1 0,-2 3 2,-5 5 0,-1 2 0,-3 3 3,16-14 46,-5 2-57,-18 16-890,-4 3-243,-14 17-944,-4 13-2432,0 23 4515,0 1 0,0 1 0,0 5 0,0 13 0</inkml:trace>
  <inkml:trace contextRef="#ctx0" brushRef="#br0" timeOffset="6941">1248 14103 24273,'25'39'532,"-10"-7"0,-1 4-456,-1 3 0,-2 1-447,1 0 0,0-1 407,-2-3 1,-1-5 81,4 4 309,-2-11-91,1-8 941,9-9-700,21-31-454,-5-1 1,3-5-122,3-7 1,1-4-668,-6 7 0,1-3 0,0 0 665,-1 2 0,0 0 0,4-2-11,-6 6 1,2-3 0,3 0 0,-1 0 0,-1 2 10,5-2 0,0 2 0,-1 1 0,0 0 0,1-2 0,0 1 0,-2 0 0,-2 5 0,15-5 0,-8 6 223,-2 6-223,-6 4 0,-4 0 6,-3 3-157,-13 6-510,-4 8-2448,-6 23 854,2 8 2255,-1-3 0,0 0 0,0-1 0,3 1 0</inkml:trace>
  <inkml:trace contextRef="#ctx0" brushRef="#br0" timeOffset="7121">3359 13961 6171,'0'0'0</inkml:trace>
  <inkml:trace contextRef="#ctx0" brushRef="#br0" timeOffset="9790">7755 14789 24105,'-53'5'1787,"10"1"-1249,43-5 397,13 5-650,6 0-83,22 3-28,18-1-824,-15-4 1,5-1 677,-5 0 0,4-1 0,6 1-497,-7-1 0,5 0 0,3 0 0,4 0 1,0 0-1,1 0 478,-8 0 0,2 0 0,0 1 0,1-1 0,1 0 0,2 0 1,1 0-1,1 1-184,-6-1 1,2 0-1,2 0 1,1 0 0,0 0-1,1 1 1,1-1-1,-2 0 1,0 0 0,-1 1-1,-2-1 174,6 0 0,-2 1 1,0-1-1,-2 1 1,1-1-1,-1 1 1,0-1-1,0 0 1,1 1-146,-2-1 0,2 1 0,-1-1 0,0 0 0,0 1 0,-1-1 1,-1 0-1,-2 0 0,-2 0 138,8 1 1,-4-1-1,-2 0 1,0 0-1,1 0 1,3-1-71,-1 1 1,2 0-1,2-1 1,0 0-1,-1 0 1,0 0-1,-3 0 65,2 0 1,-2 0 0,0 0 0,-1-1 0,0 0 0,0 0 12,-1-1 0,2 0 0,0 0 0,-1-1 0,-4 0 0,-4 0 2,16 0 0,-6 0 0,-9-3 17,-7-2 1,-10-3 1134,-11-1-1065,-6 0 1633,-7 2-1564,-3 1 2233,-4 5-2626,0 0 2876,1 8-3325,4 4-458,4 5-1664,8-1 2806,12-2 0,-14-5 0,5-4 0</inkml:trace>
  <inkml:trace contextRef="#ctx0" brushRef="#br0" timeOffset="9957">12786 14929 16348,'-20'-9'0,"4"2"0</inkml:trace>
  <inkml:trace contextRef="#ctx0" brushRef="#br0" timeOffset="13216">4783 13042 25987,'46'-3'247,"0"0"1,-7 0 0,2 1 0,2 1-192,8 1 0,3 0 0,5 0-958,-13 0 1,3 0 0,3 0 0,1 0-1,-1 0 1,-2 0 930,10 1 1,-2-1-1,-1 1 1,4 0-17,-11-1 0,4 1 0,0-1 0,0 1 0,-2-1 0,-3 1-240,3 0 1,-3 1 0,-2 0 0,0-1 254,14 1 0,-1 0 0,-2-1 127,-7 1 1,-2-1-1,-2-1-158,13 2 1,-6-2 2,-13 0 0,-4 0 45,18 0 2171,-23-2-2205,-12 1 2787,-12-2-2915,-8 3-137,0 0-5096,-8 0 5350,-20 9 0,-3 3 0,9-7 0,-34 15 0</inkml:trace>
  <inkml:trace contextRef="#ctx0" brushRef="#br0" timeOffset="13649">4687 13321 25668,'42'-14'332,"-1"-1"1,1 1 0,-2 1-1,0 2 1,4 2-1292,1 4 0,4 2 0,3 2 1,1 0-1,-3-1 1012,5 1 0,-2 0 1,2 0-1,3 1-17,-7-1 0,3 1 1,2 0-1,0 0 1,-1 0-1,-3 1-15,-2-1 0,-2 1 1,-1-1-1,1 1 1,2-1-16,8 1 1,4 0 0,-1-1 0,0 1-1,-4 0 142,0 0 1,-2-1-1,-3 1 1,-1 0-129,2 0 1,-2 0-1,-2-1 36,-2-1 0,-2 0 0,-5-1 65,-5 1 0,-7-1 773,2-5-894,-11 2 0,-7 2 0,-8 2-154,-3 0-9609,-1 10 9992,0-4 1,0 5-1,0-8 1</inkml:trace>
  <inkml:trace contextRef="#ctx0" brushRef="#br0" timeOffset="13819">7258 13425 21948,'24'-35'-2224,"-9"13"1,-8 11-1</inkml:trace>
  <inkml:trace contextRef="#ctx0" brushRef="#br0" timeOffset="14283">5633 9884 9934,'-58'-3'-212,"0"0"0,0 0 0,6 1 0,6-1 0,10 1 0</inkml:trace>
  <inkml:trace contextRef="#ctx0" brushRef="#br0" timeOffset="14582">3889 9379 23562,'49'2'117,"1"1"1,-1 0-1,8 0 1,4 1 0,1-1-1,-4 0-117,-2 0 0,-3 0 0,3 0-893,0-1 1,3 1 0,0 0-1,-6-1 663,-8-2 1,-3 1-1,-1-1-1585,18 1 1,-1-1 1744,-1-4 0,-5 1 1,-19 2-1,-3 0 1,28-6-1</inkml:trace>
  <inkml:trace contextRef="#ctx0" brushRef="#br0" timeOffset="14750">4081 9541 24710,'58'-6'-391,"-1"0"0,1 1 0,-1-1 0,1 0 0,-1 0 0,-3 1 0,-2 0 0,-1 1 0,0-2 0,3-1-81,3-2 0,4-2 1,1-1-1,-1-1 0,-5 2 1,-8 2-1,0-1 0,-7 3 1,-1-2-1,16-4 1,0 1-1</inkml:trace>
  <inkml:trace contextRef="#ctx0" brushRef="#br0" timeOffset="15366">4737 6012 23142,'53'-2'112,"0"0"0,-1 0 0,4 0 0,0 0 0,0 1-1374,0-1 1,-1 0 0,0 1 865,2-1 0,-1 1 1,0 0-683,-6 0 1,0 0 0,-1 0 1060,-1 1 0,-1-1 1,-5 0-1,-7 1 1,-5 0-1,25-1 1</inkml:trace>
  <inkml:trace contextRef="#ctx0" brushRef="#br0" timeOffset="15532">4861 6300 21394,'41'6'-411,"0"-1"0,0 0 0,9 0 0,3-2 0,0 0-1860,3-1 1,2-1 0,0 0 1923,-11-1 1,1-1 0,-1 1 0,-4 0 0,10 0 0,-5-1 0,-12 1 0,0 0 0</inkml:trace>
  <inkml:trace contextRef="#ctx0" brushRef="#br0" timeOffset="15682">6825 6393 24335,'39'3'-1216,"0"1"1,12 1-1,-30-3 1</inkml:trace>
  <inkml:trace contextRef="#ctx0" brushRef="#br0" timeOffset="29104">13616 12354 26508,'-9'53'739,"3"-13"-627,7 10-28,1-22 73,1-5-23,2-8 572,23-10-591,13-23 1,11-11-116,-7 5 0,6-4 0,2-2 0,-2 0-790,0 0 0,-1 0 0,1-2 0,2 0 790,-4 1 0,2-1 0,1 0 0,-2 1 0,-4 2 0,-3 3 0,-4 2 0,0 1 0,1-1-79,2-1 1,1 1 0,0 0 0,-3 1 78,0 1 0,-3 2 0,1 0 0,1-1 0,0 1 0,-5 2 0,17-7 0,-20 10 0,-20 10-768,-3 3-3214,1 15 4736,1 7 1,-2-2 0,-2-1 0</inkml:trace>
  <inkml:trace contextRef="#ctx0" brushRef="#br0" timeOffset="29287">15676 12513 6675,'0'0'0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05/10/22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34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3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514440" lvl="1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857160" lvl="2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200240" lvl="3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5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1542960" lvl="4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5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3E09B00-F92C-4382-A2F8-6ACBF444D839}" type="datetime">
              <a:rPr lang="en-US" sz="900" b="0" strike="noStrike" spc="-1">
                <a:solidFill>
                  <a:srgbClr val="8B8B8B"/>
                </a:solidFill>
                <a:latin typeface="Calibri"/>
              </a:rPr>
              <a:t>10/5/22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D72B0A6-38DC-49BE-9A46-A5BAA1AE2D04}" type="slidenum">
              <a:rPr lang="en-US" sz="9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NDgqqPvMn0U?feature=oembed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ufxWjLiuzUE?feature=oembed" TargetMode="Externa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586437" y="2123451"/>
            <a:ext cx="562291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b="1" dirty="0">
                <a:solidFill>
                  <a:schemeClr val="accent2">
                    <a:lumMod val="75000"/>
                  </a:schemeClr>
                </a:solidFill>
              </a:rPr>
              <a:t>Research Methodology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86437" y="2988717"/>
            <a:ext cx="562291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b="1" dirty="0">
                <a:solidFill>
                  <a:schemeClr val="accent1">
                    <a:lumMod val="75000"/>
                  </a:schemeClr>
                </a:solidFill>
              </a:rPr>
              <a:t>Conclusion and References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86437" y="4168877"/>
            <a:ext cx="562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Dr. Arti Arya</a:t>
            </a:r>
            <a:endParaRPr lang="en-IN" b="1" dirty="0"/>
          </a:p>
        </p:txBody>
      </p:sp>
      <p:sp>
        <p:nvSpPr>
          <p:cNvPr id="15" name="Rectangle 14"/>
          <p:cNvSpPr/>
          <p:nvPr/>
        </p:nvSpPr>
        <p:spPr>
          <a:xfrm>
            <a:off x="3586437" y="4467081"/>
            <a:ext cx="562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grpSp>
        <p:nvGrpSpPr>
          <p:cNvPr id="20" name="Group 19"/>
          <p:cNvGrpSpPr/>
          <p:nvPr/>
        </p:nvGrpSpPr>
        <p:grpSpPr>
          <a:xfrm>
            <a:off x="235384" y="4974525"/>
            <a:ext cx="800171" cy="808616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25" name="Rectangle 24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V="1">
            <a:off x="3586437" y="3941577"/>
            <a:ext cx="3436087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91" y="2061931"/>
            <a:ext cx="1776914" cy="2662641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 rot="10800000">
            <a:off x="8141777" y="1056802"/>
            <a:ext cx="800171" cy="808616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18" name="Rectangle 17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990720" y="367200"/>
            <a:ext cx="6609240" cy="11577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ctr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tabLst>
                <a:tab pos="1713240" algn="l"/>
                <a:tab pos="5646600" algn="l"/>
              </a:tabLst>
            </a:pPr>
            <a:endParaRPr lang="en-US" sz="33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1E0520-240A-D94C-9528-7EBC5FA6956E}"/>
              </a:ext>
            </a:extLst>
          </p:cNvPr>
          <p:cNvSpPr/>
          <p:nvPr/>
        </p:nvSpPr>
        <p:spPr>
          <a:xfrm>
            <a:off x="1275148" y="5433398"/>
            <a:ext cx="69055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www.youtube.com</a:t>
            </a:r>
            <a:r>
              <a:rPr lang="en-US" sz="1400" dirty="0"/>
              <a:t>/</a:t>
            </a:r>
            <a:r>
              <a:rPr lang="en-US" sz="1400" dirty="0" err="1"/>
              <a:t>watch?v</a:t>
            </a:r>
            <a:r>
              <a:rPr lang="en-US" sz="1400" dirty="0"/>
              <a:t>=NDgqqPvMn0U</a:t>
            </a:r>
          </a:p>
        </p:txBody>
      </p:sp>
      <p:pic>
        <p:nvPicPr>
          <p:cNvPr id="3" name="Online Media 2" descr="A guide to Harvard Referencing">
            <a:hlinkClick r:id="" action="ppaction://media"/>
            <a:extLst>
              <a:ext uri="{FF2B5EF4-FFF2-40B4-BE49-F238E27FC236}">
                <a16:creationId xmlns:a16="http://schemas.microsoft.com/office/drawing/2014/main" id="{CB3BD647-77DF-8D41-BCE4-D0305EBF99D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25500" y="1468540"/>
            <a:ext cx="6939679" cy="3920919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4633BE7-920F-E043-9592-726B943352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080" y="337627"/>
            <a:ext cx="933598" cy="1398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FA0597D-FC69-984A-88B7-936AFBF17FEB}"/>
              </a:ext>
            </a:extLst>
          </p:cNvPr>
          <p:cNvSpPr/>
          <p:nvPr/>
        </p:nvSpPr>
        <p:spPr>
          <a:xfrm>
            <a:off x="371880" y="806277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Why Reference?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2B6E17-2928-A84E-A0AA-5A6B39C2B8D2}"/>
              </a:ext>
            </a:extLst>
          </p:cNvPr>
          <p:cNvCxnSpPr>
            <a:cxnSpLocks/>
          </p:cNvCxnSpPr>
          <p:nvPr/>
        </p:nvCxnSpPr>
        <p:spPr>
          <a:xfrm>
            <a:off x="-8308" y="1364301"/>
            <a:ext cx="7442261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7127D2F-1F96-4248-828F-1C79BA98477A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</p:spTree>
    <p:extLst>
      <p:ext uri="{BB962C8B-B14F-4D97-AF65-F5344CB8AC3E}">
        <p14:creationId xmlns:p14="http://schemas.microsoft.com/office/powerpoint/2010/main" val="295042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2"/>
          <p:cNvSpPr/>
          <p:nvPr/>
        </p:nvSpPr>
        <p:spPr>
          <a:xfrm>
            <a:off x="2063268" y="2102409"/>
            <a:ext cx="2599920" cy="100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355680" indent="-3427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Symbol" charset="2"/>
              <a:buChar char=""/>
              <a:tabLst>
                <a:tab pos="354960" algn="l"/>
                <a:tab pos="35568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Journal</a:t>
            </a:r>
            <a:r>
              <a:rPr lang="en-US" sz="2400" b="0" strike="noStrike" spc="-114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Reference</a:t>
            </a:r>
            <a:endParaRPr lang="en-IN" sz="2400" b="0" strike="noStrike" spc="-1" dirty="0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2013"/>
              </a:spcBef>
              <a:buClr>
                <a:srgbClr val="000000"/>
              </a:buClr>
              <a:buFont typeface="Symbol" charset="2"/>
              <a:buChar char=""/>
              <a:tabLst>
                <a:tab pos="354960" algn="l"/>
                <a:tab pos="355680" algn="l"/>
              </a:tabLst>
            </a:pPr>
            <a:r>
              <a:rPr lang="en-US" sz="2400" b="0" strike="noStrike" spc="-7" dirty="0">
                <a:solidFill>
                  <a:srgbClr val="000000"/>
                </a:solidFill>
                <a:latin typeface="Calibri"/>
              </a:rPr>
              <a:t>Book</a:t>
            </a:r>
            <a:r>
              <a:rPr lang="en-US" sz="2400" b="0" strike="noStrike" spc="-106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Reference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2063268" y="3345489"/>
            <a:ext cx="2711160" cy="37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355680" indent="-3427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Symbol" charset="2"/>
              <a:buChar char=""/>
              <a:tabLst>
                <a:tab pos="354960" algn="l"/>
                <a:tab pos="35568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Internet</a:t>
            </a:r>
            <a:r>
              <a:rPr lang="en-US" sz="2400" b="0" strike="noStrike" spc="-86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Reference</a:t>
            </a:r>
            <a:endParaRPr lang="en-IN" sz="2400" b="0" strike="noStrike" spc="-1" dirty="0">
              <a:latin typeface="Arial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F3D9C51-ED73-C240-82D8-21A3377EEF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080" y="337627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24F588-B072-5E4C-8E7A-CF0419992AA0}"/>
              </a:ext>
            </a:extLst>
          </p:cNvPr>
          <p:cNvSpPr/>
          <p:nvPr/>
        </p:nvSpPr>
        <p:spPr>
          <a:xfrm>
            <a:off x="371880" y="806277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Types of References?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C1EBE1-2D64-FD41-867A-D92A3FC0ACB9}"/>
              </a:ext>
            </a:extLst>
          </p:cNvPr>
          <p:cNvCxnSpPr>
            <a:cxnSpLocks/>
          </p:cNvCxnSpPr>
          <p:nvPr/>
        </p:nvCxnSpPr>
        <p:spPr>
          <a:xfrm>
            <a:off x="-8308" y="1364301"/>
            <a:ext cx="7442261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D82D21C-AC59-D84F-9DCD-E0498CDF821A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C78D56-8854-4F1A-15A8-FA2BB2A56DC9}"/>
                  </a:ext>
                </a:extLst>
              </p14:cNvPr>
              <p14:cNvContentPartPr/>
              <p14:nvPr/>
            </p14:nvContentPartPr>
            <p14:xfrm>
              <a:off x="2103840" y="1862640"/>
              <a:ext cx="6857640" cy="1634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C78D56-8854-4F1A-15A8-FA2BB2A56D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87640" y="1846440"/>
                <a:ext cx="6890040" cy="1666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2"/>
          <p:cNvSpPr/>
          <p:nvPr/>
        </p:nvSpPr>
        <p:spPr>
          <a:xfrm>
            <a:off x="762119" y="1752480"/>
            <a:ext cx="6808261" cy="351111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355680" indent="-342720">
              <a:lnSpc>
                <a:spcPct val="100000"/>
              </a:lnSpc>
              <a:spcBef>
                <a:spcPts val="4459"/>
              </a:spcBef>
              <a:buClr>
                <a:srgbClr val="000000"/>
              </a:buClr>
              <a:buFont typeface="Symbol" charset="2"/>
              <a:buChar char=""/>
              <a:tabLst>
                <a:tab pos="354960" algn="l"/>
                <a:tab pos="355680" algn="l"/>
              </a:tabLst>
            </a:pPr>
            <a:r>
              <a:rPr lang="en-US" sz="2400" b="0" strike="noStrike" spc="-7" dirty="0">
                <a:solidFill>
                  <a:srgbClr val="000000"/>
                </a:solidFill>
                <a:latin typeface="Calibri"/>
              </a:rPr>
              <a:t>Harvard style of</a:t>
            </a:r>
            <a:r>
              <a:rPr lang="en-US" sz="2400" b="0" strike="noStrike" spc="-15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referencing.</a:t>
            </a:r>
            <a:endParaRPr lang="en-IN" sz="2400" b="0" strike="noStrike" spc="-1" dirty="0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2021"/>
              </a:spcBef>
              <a:buClr>
                <a:srgbClr val="000000"/>
              </a:buClr>
              <a:buFont typeface="Symbol" charset="2"/>
              <a:buChar char=""/>
              <a:tabLst>
                <a:tab pos="354960" algn="l"/>
                <a:tab pos="35568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American </a:t>
            </a:r>
            <a:r>
              <a:rPr lang="en-US" sz="2400" b="0" strike="noStrike" spc="-7" dirty="0">
                <a:solidFill>
                  <a:srgbClr val="000000"/>
                </a:solidFill>
                <a:latin typeface="Calibri"/>
              </a:rPr>
              <a:t>Psychological Association style (APA)</a:t>
            </a:r>
            <a:r>
              <a:rPr lang="en-US" sz="2400" b="0" strike="noStrike" spc="-92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IN" sz="2400" b="0" strike="noStrike" spc="-1" dirty="0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2013"/>
              </a:spcBef>
              <a:buClr>
                <a:srgbClr val="000000"/>
              </a:buClr>
              <a:buFont typeface="Symbol" charset="2"/>
              <a:buChar char=""/>
              <a:tabLst>
                <a:tab pos="354960" algn="l"/>
                <a:tab pos="355680" algn="l"/>
              </a:tabLst>
            </a:pPr>
            <a:r>
              <a:rPr lang="en-US" sz="2400" b="0" strike="noStrike" spc="-7" dirty="0">
                <a:solidFill>
                  <a:srgbClr val="000000"/>
                </a:solidFill>
                <a:latin typeface="Calibri"/>
              </a:rPr>
              <a:t>Vancouver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strike="noStrike" spc="-7" dirty="0">
                <a:solidFill>
                  <a:srgbClr val="000000"/>
                </a:solidFill>
                <a:latin typeface="Calibri"/>
              </a:rPr>
              <a:t>style.</a:t>
            </a:r>
            <a:endParaRPr lang="en-IN" sz="2400" b="0" strike="noStrike" spc="-1" dirty="0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2013"/>
              </a:spcBef>
              <a:buClr>
                <a:srgbClr val="000000"/>
              </a:buClr>
              <a:buFont typeface="Symbol" charset="2"/>
              <a:buChar char=""/>
              <a:tabLst>
                <a:tab pos="354960" algn="l"/>
                <a:tab pos="35568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MLA citation </a:t>
            </a:r>
            <a:r>
              <a:rPr lang="en-US" sz="2400" b="0" strike="noStrike" spc="-7" dirty="0">
                <a:solidFill>
                  <a:srgbClr val="000000"/>
                </a:solidFill>
                <a:latin typeface="Calibri"/>
              </a:rPr>
              <a:t>style (Modern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anguage </a:t>
            </a:r>
            <a:r>
              <a:rPr lang="en-US" sz="2400" spc="-7" dirty="0">
                <a:solidFill>
                  <a:srgbClr val="000000"/>
                </a:solidFill>
                <a:latin typeface="Calibri"/>
              </a:rPr>
              <a:t>A</a:t>
            </a:r>
            <a:r>
              <a:rPr lang="en-US" sz="2400" b="0" strike="noStrike" spc="-7" dirty="0">
                <a:solidFill>
                  <a:srgbClr val="000000"/>
                </a:solidFill>
                <a:latin typeface="Calibri"/>
              </a:rPr>
              <a:t>ssociation</a:t>
            </a:r>
            <a:r>
              <a:rPr lang="en-US" sz="2400" b="0" strike="noStrike" spc="-114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strike="noStrike" spc="-7" dirty="0">
                <a:solidFill>
                  <a:srgbClr val="000000"/>
                </a:solidFill>
                <a:latin typeface="Calibri"/>
              </a:rPr>
              <a:t>).</a:t>
            </a:r>
            <a:endParaRPr lang="en-IN" sz="2400" b="0" strike="noStrike" spc="-1" dirty="0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2021"/>
              </a:spcBef>
              <a:buClr>
                <a:srgbClr val="000000"/>
              </a:buClr>
              <a:buFont typeface="Symbol" charset="2"/>
              <a:buChar char=""/>
              <a:tabLst>
                <a:tab pos="354960" algn="l"/>
                <a:tab pos="355680" algn="l"/>
              </a:tabLst>
            </a:pPr>
            <a:r>
              <a:rPr lang="en-US" sz="2400" b="0" strike="noStrike" spc="-7" dirty="0">
                <a:solidFill>
                  <a:srgbClr val="000000"/>
                </a:solidFill>
                <a:latin typeface="Calibri"/>
              </a:rPr>
              <a:t>The Chicago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manual </a:t>
            </a:r>
            <a:r>
              <a:rPr lang="en-US" sz="2400" b="0" strike="noStrike" spc="-7" dirty="0">
                <a:solidFill>
                  <a:srgbClr val="000000"/>
                </a:solidFill>
                <a:latin typeface="Calibri"/>
              </a:rPr>
              <a:t>of style</a:t>
            </a:r>
            <a:r>
              <a:rPr lang="en-US" sz="2400" b="0" strike="noStrike" spc="-46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IN" sz="2400" b="0" strike="noStrike" spc="-1" dirty="0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2013"/>
              </a:spcBef>
              <a:buClr>
                <a:srgbClr val="000000"/>
              </a:buClr>
              <a:buFont typeface="Symbol" charset="2"/>
              <a:buChar char=""/>
              <a:tabLst>
                <a:tab pos="354960" algn="l"/>
                <a:tab pos="35568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Royal </a:t>
            </a:r>
            <a:r>
              <a:rPr lang="en-US" sz="2400" b="0" strike="noStrike" spc="-7" dirty="0">
                <a:solidFill>
                  <a:srgbClr val="000000"/>
                </a:solidFill>
                <a:latin typeface="Calibri"/>
              </a:rPr>
              <a:t>society of chemistry</a:t>
            </a:r>
            <a:r>
              <a:rPr lang="en-US" sz="2400" b="0" strike="noStrike" spc="-55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strike="noStrike" spc="-7" dirty="0">
                <a:solidFill>
                  <a:srgbClr val="000000"/>
                </a:solidFill>
                <a:latin typeface="Calibri"/>
              </a:rPr>
              <a:t>style.</a:t>
            </a:r>
            <a:endParaRPr lang="en-IN" sz="2400" b="0" strike="noStrike" spc="-1" dirty="0">
              <a:latin typeface="Arial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44912C9-B344-894D-BD4C-192AB92DEB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080" y="337627"/>
            <a:ext cx="933598" cy="13989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FACFB7-5AEB-9743-A8AC-84FC46BCD744}"/>
              </a:ext>
            </a:extLst>
          </p:cNvPr>
          <p:cNvSpPr/>
          <p:nvPr/>
        </p:nvSpPr>
        <p:spPr>
          <a:xfrm>
            <a:off x="371880" y="806277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Referencing Styles?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13D7E9-4036-AD44-8543-B87E6930F213}"/>
              </a:ext>
            </a:extLst>
          </p:cNvPr>
          <p:cNvCxnSpPr>
            <a:cxnSpLocks/>
          </p:cNvCxnSpPr>
          <p:nvPr/>
        </p:nvCxnSpPr>
        <p:spPr>
          <a:xfrm>
            <a:off x="-8308" y="1364301"/>
            <a:ext cx="7442261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A1EE900-6AE7-6B40-8A85-080212626C84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5ECD95C-9665-D90F-C2A3-2CCF8C8EFAF3}"/>
                  </a:ext>
                </a:extLst>
              </p14:cNvPr>
              <p14:cNvContentPartPr/>
              <p14:nvPr/>
            </p14:nvContentPartPr>
            <p14:xfrm>
              <a:off x="449280" y="1657800"/>
              <a:ext cx="5194440" cy="3729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5ECD95C-9665-D90F-C2A3-2CCF8C8EFA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080" y="1641600"/>
                <a:ext cx="5226840" cy="3762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2"/>
          <p:cNvSpPr/>
          <p:nvPr/>
        </p:nvSpPr>
        <p:spPr>
          <a:xfrm>
            <a:off x="507600" y="1367784"/>
            <a:ext cx="6573960" cy="251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355680" indent="-342720">
              <a:lnSpc>
                <a:spcPct val="100000"/>
              </a:lnSpc>
              <a:spcBef>
                <a:spcPts val="2931"/>
              </a:spcBef>
              <a:buClr>
                <a:srgbClr val="000000"/>
              </a:buClr>
              <a:buFont typeface="Symbol" charset="2"/>
              <a:buChar char=""/>
              <a:tabLst>
                <a:tab pos="354960" algn="l"/>
                <a:tab pos="35568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Author’s 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name followed by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its</a:t>
            </a:r>
            <a:r>
              <a:rPr lang="en-US" sz="2000" b="0" strike="noStrike" spc="-26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initials.</a:t>
            </a:r>
            <a:endParaRPr lang="en-IN" sz="2000" b="0" strike="noStrike" spc="-1" dirty="0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  <a:tabLst>
                <a:tab pos="354960" algn="l"/>
                <a:tab pos="355680" algn="l"/>
              </a:tabLst>
            </a:pP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Year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of</a:t>
            </a:r>
            <a:r>
              <a:rPr lang="en-US" sz="2000" b="0" strike="noStrike" spc="-12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publication.</a:t>
            </a:r>
            <a:endParaRPr lang="en-IN" sz="2000" b="0" strike="noStrike" spc="-1" dirty="0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  <a:tabLst>
                <a:tab pos="354960" algn="l"/>
                <a:tab pos="35568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Article 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title with single quotation mark followed by full</a:t>
            </a:r>
            <a:r>
              <a:rPr lang="en-US" sz="2000" b="0" strike="noStrike" spc="97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stop.</a:t>
            </a:r>
            <a:endParaRPr lang="en-IN" sz="2000" b="0" strike="noStrike" spc="-1" dirty="0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  <a:tabLst>
                <a:tab pos="354960" algn="l"/>
                <a:tab pos="35568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Name 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of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Journal in 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italic</a:t>
            </a:r>
            <a:r>
              <a:rPr lang="en-US" sz="2000" b="0" strike="noStrike" spc="-15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form.</a:t>
            </a:r>
            <a:endParaRPr lang="en-IN" sz="2000" b="0" strike="noStrike" spc="-1" dirty="0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  <a:tabLst>
                <a:tab pos="354960" algn="l"/>
                <a:tab pos="355680" algn="l"/>
              </a:tabLst>
            </a:pP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Volume followed by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a</a:t>
            </a:r>
            <a:r>
              <a:rPr lang="en-US" sz="2000" b="0" strike="noStrike" spc="-32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comma</a:t>
            </a:r>
            <a:endParaRPr lang="en-IN" sz="2000" b="0" strike="noStrike" spc="-1" dirty="0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  <a:tabLst>
                <a:tab pos="354960" algn="l"/>
                <a:tab pos="355680" algn="l"/>
              </a:tabLst>
            </a:pP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Issue no.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in</a:t>
            </a:r>
            <a:r>
              <a:rPr lang="en-US" sz="2000" b="0" strike="noStrike" spc="-2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bracket.</a:t>
            </a:r>
            <a:endParaRPr lang="en-IN" sz="2000" b="0" strike="noStrike" spc="-1" dirty="0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Symbol" charset="2"/>
              <a:buChar char=""/>
              <a:tabLst>
                <a:tab pos="354960" algn="l"/>
                <a:tab pos="35568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Page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 no.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507600" y="3857040"/>
            <a:ext cx="8045640" cy="229370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2840" rIns="0" bIns="0">
            <a:spAutoFit/>
          </a:bodyPr>
          <a:lstStyle/>
          <a:p>
            <a:pPr marL="12960">
              <a:lnSpc>
                <a:spcPct val="100000"/>
              </a:lnSpc>
              <a:spcBef>
                <a:spcPts val="536"/>
              </a:spcBef>
              <a:buClr>
                <a:srgbClr val="000000"/>
              </a:buClr>
              <a:tabLst>
                <a:tab pos="469440" algn="l"/>
                <a:tab pos="46980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Examples</a:t>
            </a:r>
          </a:p>
          <a:p>
            <a:pPr marL="469800" indent="-456840">
              <a:lnSpc>
                <a:spcPct val="100000"/>
              </a:lnSpc>
              <a:spcBef>
                <a:spcPts val="536"/>
              </a:spcBef>
              <a:buClr>
                <a:srgbClr val="000000"/>
              </a:buClr>
              <a:buFont typeface="Wingdings" charset="2"/>
              <a:buAutoNum type="arabicPeriod"/>
              <a:tabLst>
                <a:tab pos="469440" algn="l"/>
                <a:tab pos="46980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Padda, J. (2003) ‘creative 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writing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in </a:t>
            </a:r>
            <a:r>
              <a:rPr lang="en-US" sz="2000" b="0" strike="noStrike" spc="-7" dirty="0" err="1">
                <a:solidFill>
                  <a:srgbClr val="000000"/>
                </a:solidFill>
                <a:latin typeface="Calibri"/>
              </a:rPr>
              <a:t>coventry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'. </a:t>
            </a:r>
            <a:r>
              <a:rPr lang="en-US" sz="2000" b="0" i="1" strike="noStrike" spc="-1" dirty="0">
                <a:solidFill>
                  <a:srgbClr val="000000"/>
                </a:solidFill>
                <a:latin typeface="Calibri"/>
              </a:rPr>
              <a:t>Journal </a:t>
            </a:r>
            <a:r>
              <a:rPr lang="en-US" sz="2000" b="0" i="1" strike="noStrike" spc="-7" dirty="0">
                <a:solidFill>
                  <a:srgbClr val="000000"/>
                </a:solidFill>
                <a:latin typeface="Calibri"/>
              </a:rPr>
              <a:t>of writing </a:t>
            </a:r>
            <a:r>
              <a:rPr lang="en-US" sz="2000" b="0" i="1" strike="noStrike" spc="-1" dirty="0">
                <a:solidFill>
                  <a:srgbClr val="000000"/>
                </a:solidFill>
                <a:latin typeface="Calibri"/>
              </a:rPr>
              <a:t>studies</a:t>
            </a:r>
            <a:r>
              <a:rPr lang="en-US" sz="2000" b="0" i="1" strike="noStrike" spc="-55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i="1" strike="noStrike" spc="-1" dirty="0">
                <a:solidFill>
                  <a:srgbClr val="000000"/>
                </a:solidFill>
                <a:latin typeface="Calibri"/>
              </a:rPr>
              <a:t>3</a:t>
            </a:r>
            <a:endParaRPr lang="en-IN" sz="2000" b="0" strike="noStrike" spc="-1" dirty="0">
              <a:latin typeface="Arial"/>
            </a:endParaRPr>
          </a:p>
          <a:p>
            <a:pPr marL="469800">
              <a:lnSpc>
                <a:spcPct val="100000"/>
              </a:lnSpc>
              <a:tabLst>
                <a:tab pos="469440" algn="l"/>
                <a:tab pos="469800" algn="l"/>
              </a:tabLst>
            </a:pP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(2),</a:t>
            </a:r>
            <a:r>
              <a:rPr lang="en-US" sz="2000" b="0" strike="noStrike" spc="-15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44-59.</a:t>
            </a:r>
            <a:endParaRPr lang="en-IN" sz="2000" b="0" strike="noStrike" spc="-1" dirty="0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AutoNum type="arabicPeriod" startAt="2"/>
              <a:tabLst>
                <a:tab pos="469440" algn="l"/>
                <a:tab pos="469800" algn="l"/>
              </a:tabLst>
            </a:pPr>
            <a:r>
              <a:rPr lang="en-IN" dirty="0"/>
              <a:t>Prasad, M.C., Florence, L. and Arya, A., (2015) ‘ A study on software metrics based software defect prediction using data mining and machine learning techniques’. </a:t>
            </a:r>
            <a:r>
              <a:rPr lang="en-IN" i="1" dirty="0"/>
              <a:t>International Journal of Database Theory and Application</a:t>
            </a:r>
            <a:r>
              <a:rPr lang="en-IN" dirty="0"/>
              <a:t>, </a:t>
            </a:r>
            <a:r>
              <a:rPr lang="en-IN" i="1" dirty="0"/>
              <a:t>8</a:t>
            </a:r>
            <a:r>
              <a:rPr lang="en-IN" dirty="0"/>
              <a:t>(3), pp.179-190.</a:t>
            </a:r>
            <a:endParaRPr lang="en-IN" sz="2000" b="0" strike="noStrike" spc="-1" dirty="0">
              <a:latin typeface="Arial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70427CF-8E57-FA45-B745-AB18715B51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080" y="337627"/>
            <a:ext cx="933598" cy="1398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4E7BF8-D7BA-A342-BEBD-1CE9CFE39735}"/>
              </a:ext>
            </a:extLst>
          </p:cNvPr>
          <p:cNvSpPr/>
          <p:nvPr/>
        </p:nvSpPr>
        <p:spPr>
          <a:xfrm>
            <a:off x="371880" y="806277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Harvard Reference?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2887C1-8377-2640-BD83-29862ED61B33}"/>
              </a:ext>
            </a:extLst>
          </p:cNvPr>
          <p:cNvCxnSpPr>
            <a:cxnSpLocks/>
          </p:cNvCxnSpPr>
          <p:nvPr/>
        </p:nvCxnSpPr>
        <p:spPr>
          <a:xfrm>
            <a:off x="-8308" y="1364301"/>
            <a:ext cx="7442261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8B20A2-3F68-A646-B6BD-8CDAEE70A14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B81939F-4085-C3F5-65FF-0779D402AF09}"/>
                  </a:ext>
                </a:extLst>
              </p14:cNvPr>
              <p14:cNvContentPartPr/>
              <p14:nvPr/>
            </p14:nvContentPartPr>
            <p14:xfrm>
              <a:off x="414720" y="1207800"/>
              <a:ext cx="5827320" cy="5031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B81939F-4085-C3F5-65FF-0779D402AF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8520" y="1191600"/>
                <a:ext cx="5859720" cy="5063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2"/>
          <p:cNvSpPr/>
          <p:nvPr/>
        </p:nvSpPr>
        <p:spPr>
          <a:xfrm>
            <a:off x="371880" y="1360314"/>
            <a:ext cx="8346818" cy="49604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73800" rIns="0" bIns="0">
            <a:spAutoFit/>
          </a:bodyPr>
          <a:lstStyle/>
          <a:p>
            <a:pPr marL="355680" indent="-34308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Symbol" charset="2"/>
              <a:buChar char=""/>
              <a:tabLst>
                <a:tab pos="355680" algn="l"/>
                <a:tab pos="35640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Author Surname 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followed by</a:t>
            </a:r>
            <a:r>
              <a:rPr lang="en-US" sz="2000" b="0" strike="noStrike" spc="-52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Initials.</a:t>
            </a:r>
            <a:endParaRPr lang="en-IN" sz="2000" b="0" strike="noStrike" spc="-1" dirty="0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  <a:tabLst>
                <a:tab pos="355680" algn="l"/>
                <a:tab pos="356400" algn="l"/>
              </a:tabLst>
            </a:pP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Title of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article 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followed by double</a:t>
            </a:r>
            <a:r>
              <a:rPr lang="en-US" sz="2000" b="0" strike="noStrike" spc="-12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quotation.</a:t>
            </a:r>
            <a:endParaRPr lang="en-IN" sz="2000" b="0" strike="noStrike" spc="-1" dirty="0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  <a:tabLst>
                <a:tab pos="355680" algn="l"/>
                <a:tab pos="356400" algn="l"/>
              </a:tabLst>
            </a:pP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Title of journal (abbreviated).</a:t>
            </a:r>
            <a:endParaRPr lang="en-IN" sz="2000" b="0" strike="noStrike" spc="-1" dirty="0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  <a:tabLst>
                <a:tab pos="355680" algn="l"/>
                <a:tab pos="356400" algn="l"/>
              </a:tabLst>
            </a:pP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Date of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Publication 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followed by semicolon.</a:t>
            </a:r>
            <a:endParaRPr lang="en-IN" sz="2000" b="0" strike="noStrike" spc="-1" dirty="0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  <a:tabLst>
                <a:tab pos="355680" algn="l"/>
                <a:tab pos="356400" algn="l"/>
              </a:tabLst>
            </a:pP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Volume</a:t>
            </a:r>
            <a:r>
              <a:rPr lang="en-US" sz="2000" b="0" strike="noStrike" spc="-2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Number.</a:t>
            </a:r>
            <a:endParaRPr lang="en-IN" sz="2000" b="0" strike="noStrike" spc="-1" dirty="0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  <a:tabLst>
                <a:tab pos="355680" algn="l"/>
                <a:tab pos="356400" algn="l"/>
              </a:tabLst>
            </a:pP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Issue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Number in</a:t>
            </a:r>
            <a:r>
              <a:rPr lang="en-US" sz="2000" b="0" strike="noStrike" spc="-15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bracket.</a:t>
            </a:r>
            <a:endParaRPr lang="en-IN" sz="2000" b="0" strike="noStrike" spc="-1" dirty="0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Symbol" charset="2"/>
              <a:buChar char=""/>
              <a:tabLst>
                <a:tab pos="355680" algn="l"/>
                <a:tab pos="35640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Page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Number.</a:t>
            </a:r>
            <a:endParaRPr lang="en-IN" sz="2000" b="0" strike="noStrike" spc="-1" dirty="0">
              <a:latin typeface="Arial"/>
            </a:endParaRPr>
          </a:p>
          <a:p>
            <a:pPr marL="469800" indent="-457560">
              <a:lnSpc>
                <a:spcPct val="100000"/>
              </a:lnSpc>
              <a:spcBef>
                <a:spcPts val="536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Example</a:t>
            </a:r>
          </a:p>
          <a:p>
            <a:pPr marL="469800" indent="-457560">
              <a:lnSpc>
                <a:spcPct val="100000"/>
              </a:lnSpc>
              <a:spcBef>
                <a:spcPts val="536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1.	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Haas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AN, 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Susin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C,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Albandar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JM, et 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al. "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Azithromycin as a adjunctive  treatment 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of aggressive periodontitis: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12-months randomized 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clinical trial". 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Engl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J Med. 2008 Aug;</a:t>
            </a:r>
            <a:r>
              <a:rPr lang="en-US" sz="2000" b="0" strike="noStrike" spc="-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35(8):696-704.</a:t>
            </a:r>
            <a:endParaRPr lang="en-IN" sz="2000" b="0" strike="noStrike" spc="-1" dirty="0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"/>
              <a:tabLst>
                <a:tab pos="469800" algn="l"/>
                <a:tab pos="47052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000" b="0" strike="noStrike" spc="-1" dirty="0">
                <a:solidFill>
                  <a:srgbClr val="FF0000"/>
                </a:solidFill>
                <a:latin typeface="Calibri"/>
              </a:rPr>
              <a:t>Vancouver Style </a:t>
            </a:r>
            <a:r>
              <a:rPr lang="en-US" sz="2000" b="0" strike="noStrike" spc="-7" dirty="0">
                <a:solidFill>
                  <a:srgbClr val="FF0000"/>
                </a:solidFill>
                <a:latin typeface="Calibri"/>
              </a:rPr>
              <a:t>does not use </a:t>
            </a:r>
            <a:r>
              <a:rPr lang="en-US" sz="2000" b="0" strike="noStrike" spc="-1" dirty="0">
                <a:solidFill>
                  <a:srgbClr val="FF0000"/>
                </a:solidFill>
                <a:latin typeface="Calibri"/>
              </a:rPr>
              <a:t>the </a:t>
            </a:r>
            <a:r>
              <a:rPr lang="en-US" sz="2000" b="0" strike="noStrike" spc="-7" dirty="0">
                <a:solidFill>
                  <a:srgbClr val="FF0000"/>
                </a:solidFill>
                <a:latin typeface="Calibri"/>
              </a:rPr>
              <a:t>full journal name, only </a:t>
            </a:r>
            <a:r>
              <a:rPr lang="en-US" sz="2000" b="0" strike="noStrike" spc="-1" dirty="0">
                <a:solidFill>
                  <a:srgbClr val="FF0000"/>
                </a:solidFill>
                <a:latin typeface="Calibri"/>
              </a:rPr>
              <a:t>the commonly-  </a:t>
            </a:r>
            <a:r>
              <a:rPr lang="en-US" sz="2000" b="0" strike="noStrike" spc="-7" dirty="0">
                <a:solidFill>
                  <a:srgbClr val="FF0000"/>
                </a:solidFill>
                <a:latin typeface="Calibri"/>
              </a:rPr>
              <a:t>used abbreviation: </a:t>
            </a:r>
            <a:r>
              <a:rPr lang="en-US" sz="2000" b="0" strike="noStrike" spc="-1" dirty="0">
                <a:solidFill>
                  <a:srgbClr val="FF0000"/>
                </a:solidFill>
                <a:latin typeface="Calibri"/>
              </a:rPr>
              <a:t>“New England Journal </a:t>
            </a:r>
            <a:r>
              <a:rPr lang="en-US" sz="2000" b="0" strike="noStrike" spc="-7" dirty="0">
                <a:solidFill>
                  <a:srgbClr val="FF0000"/>
                </a:solidFill>
                <a:latin typeface="Calibri"/>
              </a:rPr>
              <a:t>of </a:t>
            </a:r>
            <a:r>
              <a:rPr lang="en-US" sz="2000" b="0" strike="noStrike" spc="-1" dirty="0">
                <a:solidFill>
                  <a:srgbClr val="FF0000"/>
                </a:solidFill>
                <a:latin typeface="Calibri"/>
              </a:rPr>
              <a:t>Medicine” is cited as </a:t>
            </a:r>
            <a:r>
              <a:rPr lang="en-US" sz="2000" b="0" strike="noStrike" spc="-7" dirty="0">
                <a:solidFill>
                  <a:srgbClr val="FF0000"/>
                </a:solidFill>
                <a:latin typeface="Calibri"/>
              </a:rPr>
              <a:t>“N </a:t>
            </a:r>
            <a:r>
              <a:rPr lang="en-US" sz="2000" b="0" strike="noStrike" spc="-1" dirty="0" err="1">
                <a:solidFill>
                  <a:srgbClr val="FF0000"/>
                </a:solidFill>
                <a:latin typeface="Calibri"/>
              </a:rPr>
              <a:t>Engl</a:t>
            </a:r>
            <a:r>
              <a:rPr lang="en-US" sz="2000" b="0" strike="noStrike" spc="-1" dirty="0">
                <a:solidFill>
                  <a:srgbClr val="FF0000"/>
                </a:solidFill>
                <a:latin typeface="Calibri"/>
              </a:rPr>
              <a:t> J  Med”.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A22395B-8A21-8C44-B41D-74BE93BA72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080" y="337627"/>
            <a:ext cx="933598" cy="13989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E2E59B-DF58-0D44-A3DD-ABAC606A980F}"/>
              </a:ext>
            </a:extLst>
          </p:cNvPr>
          <p:cNvSpPr/>
          <p:nvPr/>
        </p:nvSpPr>
        <p:spPr>
          <a:xfrm>
            <a:off x="371880" y="806277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Vancouver Referencing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F5A2FD-EB7F-CC41-AFED-330C7B1A8F29}"/>
              </a:ext>
            </a:extLst>
          </p:cNvPr>
          <p:cNvCxnSpPr>
            <a:cxnSpLocks/>
          </p:cNvCxnSpPr>
          <p:nvPr/>
        </p:nvCxnSpPr>
        <p:spPr>
          <a:xfrm>
            <a:off x="-8308" y="1364301"/>
            <a:ext cx="7442261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A423EFA-71C5-1448-B18C-FC08570DB356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5CCE13F-5C7A-D7B9-3662-34E2D792AE39}"/>
                  </a:ext>
                </a:extLst>
              </p14:cNvPr>
              <p14:cNvContentPartPr/>
              <p14:nvPr/>
            </p14:nvContentPartPr>
            <p14:xfrm>
              <a:off x="847080" y="4283640"/>
              <a:ext cx="4621680" cy="1850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5CCE13F-5C7A-D7B9-3662-34E2D792AE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0880" y="4267440"/>
                <a:ext cx="4654080" cy="1883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A22395B-8A21-8C44-B41D-74BE93BA72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080" y="337627"/>
            <a:ext cx="933598" cy="13989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E2E59B-DF58-0D44-A3DD-ABAC606A980F}"/>
              </a:ext>
            </a:extLst>
          </p:cNvPr>
          <p:cNvSpPr/>
          <p:nvPr/>
        </p:nvSpPr>
        <p:spPr>
          <a:xfrm>
            <a:off x="371880" y="806277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What is et al.?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F5A2FD-EB7F-CC41-AFED-330C7B1A8F29}"/>
              </a:ext>
            </a:extLst>
          </p:cNvPr>
          <p:cNvCxnSpPr>
            <a:cxnSpLocks/>
          </p:cNvCxnSpPr>
          <p:nvPr/>
        </p:nvCxnSpPr>
        <p:spPr>
          <a:xfrm>
            <a:off x="-8308" y="1364301"/>
            <a:ext cx="7442261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A423EFA-71C5-1448-B18C-FC08570DB356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08FAAB-0299-4546-8674-30D11C29B8BD}"/>
              </a:ext>
            </a:extLst>
          </p:cNvPr>
          <p:cNvSpPr/>
          <p:nvPr/>
        </p:nvSpPr>
        <p:spPr>
          <a:xfrm>
            <a:off x="531627" y="1902975"/>
            <a:ext cx="682610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2400" i="1" dirty="0">
                <a:solidFill>
                  <a:srgbClr val="30333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 al.</a:t>
            </a:r>
            <a:r>
              <a:rPr lang="en-IN" sz="2400" dirty="0">
                <a:solidFill>
                  <a:srgbClr val="30333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comes from the Latin phrase meaning “and others.” </a:t>
            </a:r>
          </a:p>
          <a:p>
            <a:pPr algn="just" fontAlgn="base"/>
            <a:r>
              <a:rPr lang="en-IN" sz="2400" dirty="0">
                <a:solidFill>
                  <a:srgbClr val="30333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usually styled with a period, but you will occasionally see </a:t>
            </a:r>
            <a:r>
              <a:rPr lang="en-IN" sz="2400" i="1" dirty="0">
                <a:solidFill>
                  <a:srgbClr val="30333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 al</a:t>
            </a:r>
            <a:r>
              <a:rPr lang="en-IN" sz="2400" dirty="0">
                <a:solidFill>
                  <a:srgbClr val="30333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as well.</a:t>
            </a:r>
          </a:p>
          <a:p>
            <a:pPr fontAlgn="base"/>
            <a:endParaRPr lang="en-IN" sz="2400" dirty="0">
              <a:solidFill>
                <a:srgbClr val="30333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IN" sz="2400" i="1" dirty="0">
                <a:solidFill>
                  <a:srgbClr val="30333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 al.</a:t>
            </a:r>
            <a:r>
              <a:rPr lang="en-IN" sz="2400" dirty="0">
                <a:solidFill>
                  <a:srgbClr val="30333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typically stands in for two or more names, especially in bibliographical information</a:t>
            </a:r>
            <a:endParaRPr lang="en-IN" sz="2400" b="0" i="0" dirty="0">
              <a:solidFill>
                <a:srgbClr val="30333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3C3BF7D-FE41-0C72-3A43-9A9A012BE80F}"/>
                  </a:ext>
                </a:extLst>
              </p14:cNvPr>
              <p14:cNvContentPartPr/>
              <p14:nvPr/>
            </p14:nvContentPartPr>
            <p14:xfrm>
              <a:off x="290520" y="877320"/>
              <a:ext cx="8182440" cy="5697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3C3BF7D-FE41-0C72-3A43-9A9A012BE8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320" y="861120"/>
                <a:ext cx="8214840" cy="572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963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2"/>
          <p:cNvSpPr/>
          <p:nvPr/>
        </p:nvSpPr>
        <p:spPr>
          <a:xfrm>
            <a:off x="393111" y="1420054"/>
            <a:ext cx="7767720" cy="47988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3800" rIns="0" bIns="0">
            <a:spAutoFit/>
          </a:bodyPr>
          <a:lstStyle/>
          <a:p>
            <a:pPr marL="411480" indent="-39888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"/>
              <a:buChar char="•"/>
              <a:tabLst>
                <a:tab pos="411480" algn="l"/>
                <a:tab pos="41220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Authors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 name.</a:t>
            </a:r>
            <a:endParaRPr lang="en-IN" sz="2000" b="0" strike="noStrike" spc="-1" dirty="0">
              <a:latin typeface="Arial"/>
            </a:endParaRPr>
          </a:p>
          <a:p>
            <a:pPr marL="411480" indent="-398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411480" algn="l"/>
                <a:tab pos="412200" algn="l"/>
              </a:tabLst>
            </a:pP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Title of</a:t>
            </a:r>
            <a:r>
              <a:rPr lang="en-US" sz="2000" b="0" strike="noStrike" spc="9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article.</a:t>
            </a:r>
            <a:endParaRPr lang="en-IN" sz="2000" b="0" strike="noStrike" spc="-1" dirty="0">
              <a:latin typeface="Arial"/>
            </a:endParaRPr>
          </a:p>
          <a:p>
            <a:pPr marL="411480" indent="-398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411480" algn="l"/>
                <a:tab pos="41220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Name 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of</a:t>
            </a:r>
            <a:r>
              <a:rPr lang="en-US" sz="2000" b="0" strike="noStrike" spc="-2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journal.</a:t>
            </a:r>
            <a:endParaRPr lang="en-IN" sz="2000" b="0" strike="noStrike" spc="-1" dirty="0">
              <a:latin typeface="Arial"/>
            </a:endParaRPr>
          </a:p>
          <a:p>
            <a:pPr marL="411480" indent="-398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411480" algn="l"/>
                <a:tab pos="412200" algn="l"/>
              </a:tabLst>
            </a:pP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Volume number followed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by 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decimal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&amp; 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issue</a:t>
            </a:r>
            <a:r>
              <a:rPr lang="en-US" sz="2000" b="0" strike="noStrike" spc="-32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no.</a:t>
            </a:r>
            <a:endParaRPr lang="en-IN" sz="2000" b="0" strike="noStrike" spc="-1" dirty="0">
              <a:latin typeface="Arial"/>
            </a:endParaRPr>
          </a:p>
          <a:p>
            <a:pPr marL="411480" indent="-398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411480" algn="l"/>
                <a:tab pos="412200" algn="l"/>
              </a:tabLst>
            </a:pP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Year of</a:t>
            </a:r>
            <a:r>
              <a:rPr lang="en-US" sz="2000" b="0" strike="noStrike" spc="-12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publication.</a:t>
            </a:r>
            <a:endParaRPr lang="en-IN" sz="2000" b="0" strike="noStrike" spc="-1" dirty="0">
              <a:latin typeface="Arial"/>
            </a:endParaRPr>
          </a:p>
          <a:p>
            <a:pPr marL="411480" indent="-398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411480" algn="l"/>
                <a:tab pos="41220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Page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 numbers.</a:t>
            </a:r>
            <a:endParaRPr lang="en-IN" sz="2000" b="0" strike="noStrike" spc="-1" dirty="0">
              <a:latin typeface="Arial"/>
            </a:endParaRPr>
          </a:p>
          <a:p>
            <a:pPr marL="411480" indent="-398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411480" algn="l"/>
                <a:tab pos="41220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Medium 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of</a:t>
            </a:r>
            <a:r>
              <a:rPr lang="en-US" sz="2000" b="0" strike="noStrike" spc="-15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publication.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tabLst>
                <a:tab pos="411480" algn="l"/>
                <a:tab pos="412200" algn="l"/>
              </a:tabLst>
            </a:pPr>
            <a:r>
              <a:rPr lang="en-IN" sz="2000" b="0" strike="noStrike" spc="-1" dirty="0">
                <a:latin typeface="Arial"/>
              </a:rPr>
              <a:t>Example</a:t>
            </a:r>
          </a:p>
          <a:p>
            <a:pPr marL="470160" indent="-457200">
              <a:lnSpc>
                <a:spcPct val="100000"/>
              </a:lnSpc>
              <a:spcBef>
                <a:spcPts val="561"/>
              </a:spcBef>
              <a:buAutoNum type="arabicPeriod"/>
              <a:tabLst>
                <a:tab pos="0" algn="l"/>
              </a:tabLst>
            </a:pPr>
            <a:r>
              <a:rPr lang="en-US" sz="2000" b="0" strike="noStrike" spc="-7" dirty="0" err="1">
                <a:solidFill>
                  <a:srgbClr val="000000"/>
                </a:solidFill>
                <a:latin typeface="Calibri"/>
              </a:rPr>
              <a:t>Matarrita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-Cascante, David.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"Beyond 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Growth: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Reaching 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Tourism-Led  Development." </a:t>
            </a:r>
            <a:r>
              <a:rPr lang="en-US" sz="2000" b="0" i="1" strike="noStrike" spc="-1" dirty="0">
                <a:solidFill>
                  <a:srgbClr val="000000"/>
                </a:solidFill>
                <a:latin typeface="Calibri"/>
              </a:rPr>
              <a:t>Annals </a:t>
            </a:r>
            <a:r>
              <a:rPr lang="en-US" sz="2000" b="0" i="1" strike="noStrike" spc="-7" dirty="0">
                <a:solidFill>
                  <a:srgbClr val="000000"/>
                </a:solidFill>
                <a:latin typeface="Calibri"/>
              </a:rPr>
              <a:t>of Tourism </a:t>
            </a:r>
            <a:r>
              <a:rPr lang="en-US" sz="2000" b="0" i="1" strike="noStrike" spc="-1" dirty="0">
                <a:solidFill>
                  <a:srgbClr val="000000"/>
                </a:solidFill>
                <a:latin typeface="Calibri"/>
              </a:rPr>
              <a:t>Research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37.4 (2010): 1141-63.</a:t>
            </a:r>
            <a:r>
              <a:rPr lang="en-US" sz="2000" b="0" strike="noStrike" spc="-106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Print</a:t>
            </a:r>
          </a:p>
          <a:p>
            <a:pPr marL="470160" indent="-457200">
              <a:lnSpc>
                <a:spcPct val="100000"/>
              </a:lnSpc>
              <a:spcBef>
                <a:spcPts val="561"/>
              </a:spcBef>
              <a:buAutoNum type="arabicPeriod"/>
              <a:tabLst>
                <a:tab pos="0" algn="l"/>
              </a:tabLst>
            </a:pPr>
            <a:r>
              <a:rPr lang="en-IN" dirty="0"/>
              <a:t>Prasad, M. C., Lilly Florence, and Arya, A. "A study on software metrics based software defect prediction using data mining and machine learning techniques." </a:t>
            </a:r>
            <a:r>
              <a:rPr lang="en-IN" i="1" dirty="0"/>
              <a:t>International Journal of Database Theory and Application</a:t>
            </a:r>
            <a:r>
              <a:rPr lang="en-IN" dirty="0"/>
              <a:t> 8.3 (2015): 179-190.Print</a:t>
            </a:r>
            <a:endParaRPr lang="en-IN" sz="2000" b="0" strike="noStrike" spc="-1" dirty="0">
              <a:latin typeface="Arial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F43E226-AF61-8E4F-859B-DD7460DE17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080" y="337627"/>
            <a:ext cx="933598" cy="13989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BCFD19-4BF1-9E4C-8E50-C1B214477C3D}"/>
              </a:ext>
            </a:extLst>
          </p:cNvPr>
          <p:cNvSpPr/>
          <p:nvPr/>
        </p:nvSpPr>
        <p:spPr>
          <a:xfrm>
            <a:off x="371880" y="806277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MLA Referencing?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B1762F-7C37-8942-A434-271ACDFD97F3}"/>
              </a:ext>
            </a:extLst>
          </p:cNvPr>
          <p:cNvCxnSpPr>
            <a:cxnSpLocks/>
          </p:cNvCxnSpPr>
          <p:nvPr/>
        </p:nvCxnSpPr>
        <p:spPr>
          <a:xfrm>
            <a:off x="-8308" y="1364301"/>
            <a:ext cx="7442261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06A38F1-38CC-7340-BD93-7CA63CD54BFF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7B202D2-2556-8E76-C1A3-6CEFB7A82ADA}"/>
                  </a:ext>
                </a:extLst>
              </p14:cNvPr>
              <p14:cNvContentPartPr/>
              <p14:nvPr/>
            </p14:nvContentPartPr>
            <p14:xfrm>
              <a:off x="58680" y="4045320"/>
              <a:ext cx="8113680" cy="2812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7B202D2-2556-8E76-C1A3-6CEFB7A82A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80" y="4029120"/>
                <a:ext cx="8146080" cy="2844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2"/>
          <p:cNvSpPr/>
          <p:nvPr/>
        </p:nvSpPr>
        <p:spPr>
          <a:xfrm>
            <a:off x="170522" y="1255528"/>
            <a:ext cx="8054640" cy="535228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355680" indent="-342720">
              <a:lnSpc>
                <a:spcPct val="100000"/>
              </a:lnSpc>
              <a:spcBef>
                <a:spcPts val="3949"/>
              </a:spcBef>
              <a:buClr>
                <a:srgbClr val="000000"/>
              </a:buClr>
              <a:buFont typeface="Symbol" charset="2"/>
              <a:buChar char=""/>
              <a:tabLst>
                <a:tab pos="354960" algn="l"/>
                <a:tab pos="35568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Author’s </a:t>
            </a:r>
            <a:r>
              <a:rPr lang="en-US" sz="2400" b="0" strike="noStrike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followed by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its</a:t>
            </a:r>
            <a:r>
              <a:rPr lang="en-US" sz="2400" b="0" strike="noStrike" spc="-26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initials.</a:t>
            </a:r>
            <a:endParaRPr lang="en-IN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80" indent="-34272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Symbol" charset="2"/>
              <a:buChar char=""/>
              <a:tabLst>
                <a:tab pos="354960" algn="l"/>
                <a:tab pos="355680" algn="l"/>
              </a:tabLst>
            </a:pPr>
            <a:r>
              <a:rPr lang="en-US" sz="2400" b="0" strike="noStrike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Year of publication.</a:t>
            </a:r>
            <a:endParaRPr lang="en-IN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80" indent="-34272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Symbol" charset="2"/>
              <a:buChar char=""/>
              <a:tabLst>
                <a:tab pos="354960" algn="l"/>
                <a:tab pos="35568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Article title </a:t>
            </a:r>
            <a:r>
              <a:rPr lang="en-US" sz="2400" b="0" strike="noStrike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followed by full</a:t>
            </a:r>
            <a:r>
              <a:rPr lang="en-US" sz="2400" b="0" strike="noStrike" spc="-4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strike="noStrike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stop.</a:t>
            </a:r>
            <a:endParaRPr lang="en-IN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80" indent="-34272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Symbol" charset="2"/>
              <a:buChar char=""/>
              <a:tabLst>
                <a:tab pos="354960" algn="l"/>
                <a:tab pos="35568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</a:t>
            </a:r>
            <a:r>
              <a:rPr lang="en-US" sz="2400" b="0" strike="noStrike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Journal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italic</a:t>
            </a:r>
            <a:r>
              <a:rPr lang="en-US" sz="2400" b="0" strike="noStrike" spc="-5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strike="noStrike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</a:t>
            </a:r>
            <a:endParaRPr lang="en-IN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80" indent="-34272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Symbol" charset="2"/>
              <a:buChar char=""/>
              <a:tabLst>
                <a:tab pos="354960" algn="l"/>
                <a:tab pos="355680" algn="l"/>
              </a:tabLst>
            </a:pPr>
            <a:r>
              <a:rPr lang="en-US" sz="2400" b="0" strike="noStrike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Volume followed by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b="0" strike="noStrike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</a:t>
            </a:r>
            <a:endParaRPr lang="en-IN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80" indent="-34272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Symbol" charset="2"/>
              <a:buChar char=""/>
              <a:tabLst>
                <a:tab pos="354960" algn="l"/>
                <a:tab pos="35568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en-US" sz="2400" b="0" strike="noStrike" spc="-2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strike="noStrike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no.</a:t>
            </a:r>
            <a:endParaRPr lang="en-IN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tabLst>
                <a:tab pos="354960" algn="l"/>
                <a:tab pos="355680" algn="l"/>
              </a:tabLst>
            </a:pPr>
            <a:r>
              <a:rPr lang="en-IN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pPr marL="470160" indent="-457200">
              <a:lnSpc>
                <a:spcPct val="100000"/>
              </a:lnSpc>
              <a:spcBef>
                <a:spcPts val="601"/>
              </a:spcBef>
              <a:buAutoNum type="arabicPeriod"/>
              <a:tabLst>
                <a:tab pos="0" algn="l"/>
              </a:tabLst>
            </a:pPr>
            <a:r>
              <a:rPr lang="en-US" sz="20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Alibali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M. W., 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Phillips,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K. M., &amp; 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Fischer,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 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D. </a:t>
            </a:r>
            <a:r>
              <a:rPr lang="en-US" sz="2000" b="0" strike="noStrike" spc="-12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(2009). 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  new problem-solving strategies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leads to 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changes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 representation. </a:t>
            </a:r>
            <a:r>
              <a:rPr lang="en-US" sz="2000" b="0" i="1" strike="noStrike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Cognitive Development, 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24,</a:t>
            </a:r>
            <a:r>
              <a:rPr lang="en-US" sz="2000" b="0" strike="noStrike" spc="18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strike="noStrike" spc="-12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89-101</a:t>
            </a:r>
            <a:r>
              <a:rPr lang="en-US" sz="2000" b="0" i="1" strike="noStrike" spc="-12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70160" indent="-457200">
              <a:lnSpc>
                <a:spcPct val="100000"/>
              </a:lnSpc>
              <a:spcBef>
                <a:spcPts val="601"/>
              </a:spcBef>
              <a:buAutoNum type="arabicPeriod"/>
              <a:tabLst>
                <a:tab pos="0" algn="l"/>
              </a:tabLst>
            </a:pPr>
            <a:r>
              <a:rPr lang="en-IN" sz="2000" dirty="0"/>
              <a:t>Prasad, M. C., Florence, L., &amp; Arya, A. (2015). A study on software metrics based software defect prediction using data mining and machine learning techniques. </a:t>
            </a:r>
            <a:r>
              <a:rPr lang="en-IN" sz="2000" i="1" dirty="0"/>
              <a:t>International Journal of Database Theory and Application</a:t>
            </a:r>
            <a:r>
              <a:rPr lang="en-IN" sz="2000" dirty="0"/>
              <a:t>, </a:t>
            </a:r>
            <a:r>
              <a:rPr lang="en-IN" sz="2000" i="1" dirty="0"/>
              <a:t>8</a:t>
            </a:r>
            <a:r>
              <a:rPr lang="en-IN" sz="2000" dirty="0"/>
              <a:t>(3), 179-190.</a:t>
            </a:r>
            <a:endParaRPr lang="en-IN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8E3D1CD-255C-D746-ABA1-D578DAA3A7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080" y="337627"/>
            <a:ext cx="933598" cy="13989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10AF48-D0EC-3E4D-BD39-8885EA5289EB}"/>
              </a:ext>
            </a:extLst>
          </p:cNvPr>
          <p:cNvSpPr/>
          <p:nvPr/>
        </p:nvSpPr>
        <p:spPr>
          <a:xfrm>
            <a:off x="170522" y="711854"/>
            <a:ext cx="88713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APA ( American Psychological Association) Reference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9D4188-2405-9C4B-91CC-4ABDC8087E2F}"/>
              </a:ext>
            </a:extLst>
          </p:cNvPr>
          <p:cNvCxnSpPr>
            <a:cxnSpLocks/>
          </p:cNvCxnSpPr>
          <p:nvPr/>
        </p:nvCxnSpPr>
        <p:spPr>
          <a:xfrm>
            <a:off x="0" y="1173519"/>
            <a:ext cx="7442261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31BBB7B-13D5-0F48-B25B-84D3550A8C24}"/>
              </a:ext>
            </a:extLst>
          </p:cNvPr>
          <p:cNvSpPr/>
          <p:nvPr/>
        </p:nvSpPr>
        <p:spPr>
          <a:xfrm>
            <a:off x="170522" y="25018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09B1EF-CBF9-0A64-BC68-F457F3F3980E}"/>
                  </a:ext>
                </a:extLst>
              </p14:cNvPr>
              <p14:cNvContentPartPr/>
              <p14:nvPr/>
            </p14:nvContentPartPr>
            <p14:xfrm>
              <a:off x="86760" y="646200"/>
              <a:ext cx="7794720" cy="6049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09B1EF-CBF9-0A64-BC68-F457F3F398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560" y="630000"/>
                <a:ext cx="7827120" cy="6082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598598" y="1360314"/>
            <a:ext cx="7773040" cy="50315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73080" rIns="0" bIns="0">
            <a:spAutoFit/>
          </a:bodyPr>
          <a:lstStyle/>
          <a:p>
            <a:pPr marL="35568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Symbol" charset="2"/>
              <a:buChar char=""/>
              <a:tabLst>
                <a:tab pos="354960" algn="l"/>
                <a:tab pos="35640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Author’s </a:t>
            </a:r>
            <a:r>
              <a:rPr lang="en-US" sz="2400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followed by </a:t>
            </a:r>
            <a:r>
              <a:rPr lang="en-US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its</a:t>
            </a:r>
            <a:r>
              <a:rPr lang="en-US" sz="2400" spc="-26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initials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en-IN" sz="2400" b="0" strike="noStrike" spc="-1" dirty="0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  <a:tabLst>
                <a:tab pos="354960" algn="l"/>
                <a:tab pos="35640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Article title in </a:t>
            </a:r>
            <a:r>
              <a:rPr lang="en-US" sz="2400" b="0" strike="noStrike" spc="-7" dirty="0">
                <a:solidFill>
                  <a:srgbClr val="000000"/>
                </a:solidFill>
                <a:latin typeface="Calibri"/>
              </a:rPr>
              <a:t>double quotation</a:t>
            </a:r>
            <a:r>
              <a:rPr lang="en-US" sz="2400" b="0" strike="noStrike" spc="-6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mark.</a:t>
            </a:r>
            <a:endParaRPr lang="en-IN" sz="2400" b="0" strike="noStrike" spc="-1" dirty="0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Symbol" charset="2"/>
              <a:buChar char=""/>
              <a:tabLst>
                <a:tab pos="354960" algn="l"/>
                <a:tab pos="356400" algn="l"/>
              </a:tabLst>
            </a:pPr>
            <a:r>
              <a:rPr lang="en-US" sz="2400" b="0" strike="noStrike" spc="-7" dirty="0">
                <a:solidFill>
                  <a:srgbClr val="000000"/>
                </a:solidFill>
                <a:latin typeface="Calibri"/>
              </a:rPr>
              <a:t>Title of journal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in</a:t>
            </a:r>
            <a:r>
              <a:rPr lang="en-US" sz="2400" b="0" strike="noStrike" spc="-12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italic.</a:t>
            </a:r>
            <a:endParaRPr lang="en-IN" sz="2400" b="0" strike="noStrike" spc="-1" dirty="0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Symbol" charset="2"/>
              <a:buChar char=""/>
              <a:tabLst>
                <a:tab pos="354960" algn="l"/>
                <a:tab pos="356400" algn="l"/>
              </a:tabLst>
            </a:pPr>
            <a:r>
              <a:rPr lang="en-US" sz="2400" b="0" strike="noStrike" spc="-7" dirty="0">
                <a:solidFill>
                  <a:srgbClr val="000000"/>
                </a:solidFill>
                <a:latin typeface="Calibri"/>
              </a:rPr>
              <a:t>Volume.</a:t>
            </a:r>
            <a:endParaRPr lang="en-IN" sz="2400" b="0" strike="noStrike" spc="-1" dirty="0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Symbol" charset="2"/>
              <a:buChar char=""/>
              <a:tabLst>
                <a:tab pos="354960" algn="l"/>
                <a:tab pos="356400" algn="l"/>
              </a:tabLst>
            </a:pPr>
            <a:r>
              <a:rPr lang="en-US" sz="2400" b="0" strike="noStrike" spc="-7" dirty="0">
                <a:solidFill>
                  <a:srgbClr val="000000"/>
                </a:solidFill>
                <a:latin typeface="Calibri"/>
              </a:rPr>
              <a:t>Year of publication.</a:t>
            </a:r>
            <a:endParaRPr lang="en-IN" sz="2400" b="0" strike="noStrike" spc="-1" dirty="0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Symbol" charset="2"/>
              <a:buChar char=""/>
              <a:tabLst>
                <a:tab pos="354960" algn="l"/>
                <a:tab pos="356400" algn="l"/>
              </a:tabLst>
            </a:pPr>
            <a:r>
              <a:rPr lang="en-US" sz="2400" b="0" strike="noStrike" spc="-7" dirty="0">
                <a:solidFill>
                  <a:srgbClr val="000000"/>
                </a:solidFill>
                <a:latin typeface="Calibri"/>
              </a:rPr>
              <a:t>Page</a:t>
            </a:r>
            <a:r>
              <a:rPr lang="en-US" sz="2400" b="0" strike="noStrike" spc="-15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strike="noStrike" spc="-7" dirty="0">
                <a:solidFill>
                  <a:srgbClr val="000000"/>
                </a:solidFill>
                <a:latin typeface="Calibri"/>
              </a:rPr>
              <a:t>no.</a:t>
            </a:r>
            <a:endParaRPr lang="en-IN" sz="2400" b="0" strike="noStrike" spc="-1" dirty="0">
              <a:latin typeface="Arial"/>
            </a:endParaRPr>
          </a:p>
          <a:p>
            <a:pPr marL="12240">
              <a:lnSpc>
                <a:spcPct val="100000"/>
              </a:lnSpc>
              <a:buClr>
                <a:srgbClr val="000000"/>
              </a:buClr>
              <a:buSzPct val="98000"/>
              <a:tabLst>
                <a:tab pos="417240" algn="l"/>
              </a:tabLst>
            </a:pPr>
            <a:r>
              <a:rPr lang="en-IN" sz="2400" spc="-1" dirty="0">
                <a:latin typeface="Arial"/>
              </a:rPr>
              <a:t>Example</a:t>
            </a:r>
            <a:endParaRPr lang="en-IN" sz="4000" b="0" strike="noStrike" spc="-1" dirty="0">
              <a:latin typeface="Arial"/>
            </a:endParaRPr>
          </a:p>
          <a:p>
            <a:pPr marL="469800" indent="-457560">
              <a:lnSpc>
                <a:spcPct val="100000"/>
              </a:lnSpc>
              <a:spcBef>
                <a:spcPts val="629"/>
              </a:spcBef>
              <a:buAutoNum type="arabicPeriod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Joshua 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I. Weinstein, “The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Market in 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Plato’s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” </a:t>
            </a:r>
            <a:r>
              <a:rPr lang="en-US" sz="2000" b="0" i="1" strike="noStrike" spc="-7" dirty="0">
                <a:solidFill>
                  <a:srgbClr val="000000"/>
                </a:solidFill>
                <a:latin typeface="Calibri"/>
              </a:rPr>
              <a:t>Classical  </a:t>
            </a:r>
            <a:r>
              <a:rPr lang="en-US" sz="2000" b="0" i="1" strike="noStrike" spc="-1" dirty="0">
                <a:solidFill>
                  <a:srgbClr val="000000"/>
                </a:solidFill>
                <a:latin typeface="Calibri"/>
              </a:rPr>
              <a:t>Philology, 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104 (2009):</a:t>
            </a:r>
            <a:r>
              <a:rPr lang="en-US" sz="2000" b="0" strike="noStrike" spc="-46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7" dirty="0">
                <a:solidFill>
                  <a:srgbClr val="000000"/>
                </a:solidFill>
                <a:latin typeface="Calibri"/>
              </a:rPr>
              <a:t>440.</a:t>
            </a:r>
          </a:p>
          <a:p>
            <a:pPr marL="469800" indent="-457560">
              <a:lnSpc>
                <a:spcPct val="100000"/>
              </a:lnSpc>
              <a:spcBef>
                <a:spcPts val="629"/>
              </a:spcBef>
              <a:buAutoNum type="arabicPeriod"/>
              <a:tabLst>
                <a:tab pos="0" algn="l"/>
              </a:tabLst>
            </a:pPr>
            <a:r>
              <a:rPr lang="en-IN" sz="2000" dirty="0"/>
              <a:t>Prasad, M. C., Lilly Florence, and Arya, A. "A study on software metrics based software defect prediction using data mining and machine learning techniques." </a:t>
            </a:r>
            <a:r>
              <a:rPr lang="en-IN" sz="2000" i="1" dirty="0"/>
              <a:t>International Journal of Database Theory and Application</a:t>
            </a:r>
            <a:r>
              <a:rPr lang="en-IN" sz="2000" dirty="0"/>
              <a:t> 8, no. 3 (2015): 179-190</a:t>
            </a:r>
            <a:r>
              <a:rPr lang="en-IN" dirty="0"/>
              <a:t>.</a:t>
            </a:r>
            <a:endParaRPr lang="en-IN" sz="2400" b="0" strike="noStrike" spc="-1" dirty="0">
              <a:latin typeface="Arial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07ABF30-1003-5943-99E8-BAEB8151A9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080" y="337627"/>
            <a:ext cx="933598" cy="13989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31BBC8-8CA6-7243-AE44-764E1C0B63B1}"/>
              </a:ext>
            </a:extLst>
          </p:cNvPr>
          <p:cNvSpPr/>
          <p:nvPr/>
        </p:nvSpPr>
        <p:spPr>
          <a:xfrm>
            <a:off x="371880" y="806277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Chicago Referencing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48F855-09FA-F343-B4AF-3941877F3D5A}"/>
              </a:ext>
            </a:extLst>
          </p:cNvPr>
          <p:cNvCxnSpPr>
            <a:cxnSpLocks/>
          </p:cNvCxnSpPr>
          <p:nvPr/>
        </p:nvCxnSpPr>
        <p:spPr>
          <a:xfrm>
            <a:off x="-8308" y="1364301"/>
            <a:ext cx="7442261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4B4D99D-300D-1945-957D-FF697E9D83BA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33F1091-80ED-5F2D-0A5D-A087A1173C71}"/>
                  </a:ext>
                </a:extLst>
              </p14:cNvPr>
              <p14:cNvContentPartPr/>
              <p14:nvPr/>
            </p14:nvContentPartPr>
            <p14:xfrm>
              <a:off x="813960" y="2616840"/>
              <a:ext cx="6539040" cy="3862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33F1091-80ED-5F2D-0A5D-A087A1173C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7760" y="2600640"/>
                <a:ext cx="6571440" cy="3894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05A0F0F-92BB-D149-ABFC-239FC27A5A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080" y="337627"/>
            <a:ext cx="933598" cy="13989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4865A5-6EC1-6E48-81E7-1E38DCBDAE7B}"/>
              </a:ext>
            </a:extLst>
          </p:cNvPr>
          <p:cNvSpPr/>
          <p:nvPr/>
        </p:nvSpPr>
        <p:spPr>
          <a:xfrm>
            <a:off x="371880" y="806277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References vs Bibliography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45A59D-5783-114E-8552-C62C570D65EC}"/>
              </a:ext>
            </a:extLst>
          </p:cNvPr>
          <p:cNvCxnSpPr>
            <a:cxnSpLocks/>
          </p:cNvCxnSpPr>
          <p:nvPr/>
        </p:nvCxnSpPr>
        <p:spPr>
          <a:xfrm>
            <a:off x="-8308" y="1364301"/>
            <a:ext cx="7442261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3554D56-1CBF-324E-95FB-82D3B4BC331A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50E03-C6D8-EA4C-AA6F-AFAF639CD75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93318" y="1644179"/>
            <a:ext cx="3848400" cy="435096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spc="-12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 List:</a:t>
            </a:r>
          </a:p>
          <a:p>
            <a:pPr algn="just"/>
            <a:endParaRPr lang="en-US" sz="2400" spc="-12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spc="-12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Sources we </a:t>
            </a:r>
            <a:r>
              <a:rPr lang="en-US" sz="2400" spc="-2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en-IN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12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cited </a:t>
            </a:r>
            <a:r>
              <a:rPr lang="en-US" sz="2400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our </a:t>
            </a:r>
            <a:r>
              <a:rPr lang="en-US" sz="2400" spc="-2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</a:t>
            </a:r>
            <a:r>
              <a:rPr lang="en-US" sz="2400" spc="-1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arranged </a:t>
            </a:r>
            <a:r>
              <a:rPr lang="en-US" sz="2400" spc="-7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400" spc="-12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 </a:t>
            </a:r>
            <a:r>
              <a:rPr lang="en-US" sz="2400" spc="-7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 appeared within the   </a:t>
            </a:r>
            <a:r>
              <a:rPr lang="en-US" sz="2400" spc="-15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spc="-15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usually </a:t>
            </a:r>
            <a:r>
              <a:rPr lang="en-US" sz="2400" spc="-12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put </a:t>
            </a:r>
            <a:r>
              <a:rPr lang="en-US" sz="2400" spc="-1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lang="en-US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spc="-12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 </a:t>
            </a:r>
            <a:r>
              <a:rPr lang="en-US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400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</a:t>
            </a:r>
            <a:r>
              <a:rPr lang="en-US" sz="2400" spc="-12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 but </a:t>
            </a:r>
            <a:r>
              <a:rPr lang="en-US" sz="2400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400" spc="-12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en-US" sz="2400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appear as  a </a:t>
            </a:r>
            <a:r>
              <a:rPr lang="en-US" sz="2400" spc="-1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footnote </a:t>
            </a:r>
            <a:r>
              <a:rPr lang="en-US" sz="2400" spc="-12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(at </a:t>
            </a:r>
            <a:r>
              <a:rPr lang="en-US" sz="2400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spc="-1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bottom </a:t>
            </a:r>
            <a:r>
              <a:rPr lang="en-US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400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spc="-12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page), </a:t>
            </a:r>
            <a:r>
              <a:rPr lang="en-US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sz="2400" spc="-12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endnote </a:t>
            </a:r>
            <a:r>
              <a:rPr lang="en-US" sz="2400" spc="-1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(at </a:t>
            </a:r>
            <a:r>
              <a:rPr lang="en-US" sz="2400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spc="-12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 </a:t>
            </a:r>
            <a:r>
              <a:rPr lang="en-US" sz="2400" spc="9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 </a:t>
            </a:r>
            <a:r>
              <a:rPr lang="en-US" sz="2400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sz="2400" spc="-12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chapter) </a:t>
            </a:r>
            <a:r>
              <a:rPr lang="en-US" sz="2400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serves a </a:t>
            </a:r>
            <a:r>
              <a:rPr lang="en-US" sz="2400" spc="-12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similar</a:t>
            </a:r>
            <a:r>
              <a:rPr lang="en-US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purpose</a:t>
            </a:r>
            <a:r>
              <a:rPr lang="en-US" sz="2200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22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FCA440-BC6B-D142-857A-6D9EE2CBA63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16752" y="1315605"/>
            <a:ext cx="3848400" cy="4350960"/>
          </a:xfrm>
        </p:spPr>
        <p:txBody>
          <a:bodyPr>
            <a:normAutofit/>
          </a:bodyPr>
          <a:lstStyle/>
          <a:p>
            <a:pPr algn="just"/>
            <a:r>
              <a:rPr lang="en-US" sz="2400" spc="-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Bibliography</a:t>
            </a:r>
            <a:r>
              <a:rPr lang="en-US" sz="2400" b="1" spc="-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80700" indent="-342900" algn="just">
              <a:spcBef>
                <a:spcPts val="1945"/>
              </a:spcBef>
              <a:buClr>
                <a:srgbClr val="000000"/>
              </a:buClr>
              <a:buSzPct val="98000"/>
              <a:buFont typeface="Arial" panose="020B0604020202020204" pitchFamily="34" charset="0"/>
              <a:buChar char="•"/>
              <a:tabLst>
                <a:tab pos="491400" algn="l"/>
              </a:tabLst>
            </a:pPr>
            <a:r>
              <a:rPr lang="en-US" sz="2400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spc="-1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separate </a:t>
            </a:r>
            <a:r>
              <a:rPr lang="en-US" sz="2400" spc="-12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 </a:t>
            </a:r>
            <a:r>
              <a:rPr lang="en-US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400" spc="-12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sources we</a:t>
            </a:r>
            <a:r>
              <a:rPr lang="en-US" sz="2400" spc="313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2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have.</a:t>
            </a:r>
          </a:p>
          <a:p>
            <a:pPr marL="37800" algn="just">
              <a:spcBef>
                <a:spcPts val="1945"/>
              </a:spcBef>
              <a:buClr>
                <a:srgbClr val="000000"/>
              </a:buClr>
              <a:buSzPct val="98000"/>
              <a:tabLst>
                <a:tab pos="491400" algn="l"/>
              </a:tabLst>
            </a:pPr>
            <a:endParaRPr lang="en-IN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1060" indent="-342900" algn="just">
              <a:spcBef>
                <a:spcPts val="459"/>
              </a:spcBef>
              <a:buFont typeface="Arial" panose="020B0604020202020204" pitchFamily="34" charset="0"/>
              <a:buChar char="•"/>
              <a:tabLst>
                <a:tab pos="491400" algn="l"/>
              </a:tabLst>
            </a:pPr>
            <a:r>
              <a:rPr lang="en-US" sz="2400" spc="-1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Consulted </a:t>
            </a:r>
            <a:r>
              <a:rPr lang="en-US" sz="2400" spc="-12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 not </a:t>
            </a:r>
            <a:r>
              <a:rPr lang="en-US" sz="2400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specifically </a:t>
            </a:r>
            <a:r>
              <a:rPr lang="en-US" sz="2400" spc="-12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cited </a:t>
            </a:r>
            <a:r>
              <a:rPr lang="en-US" sz="2400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our </a:t>
            </a:r>
            <a:r>
              <a:rPr lang="en-US" sz="2400" spc="-12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 </a:t>
            </a:r>
            <a:r>
              <a:rPr lang="en-US" sz="2400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including  </a:t>
            </a:r>
            <a:r>
              <a:rPr lang="en-US" sz="2400" spc="-12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 reading. </a:t>
            </a:r>
            <a:r>
              <a:rPr lang="en-US" sz="2400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</a:t>
            </a:r>
            <a:r>
              <a:rPr lang="en-US" sz="2400" spc="-1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arranged </a:t>
            </a:r>
            <a:r>
              <a:rPr lang="en-US" sz="2400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alphabetically </a:t>
            </a:r>
            <a:r>
              <a:rPr lang="en-US" sz="2400" spc="-12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sz="2400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author's  surname.</a:t>
            </a:r>
            <a:endParaRPr lang="en-IN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32E57C-C033-1F75-A4B3-43AFD0AEA5CF}"/>
                  </a:ext>
                </a:extLst>
              </p14:cNvPr>
              <p14:cNvContentPartPr/>
              <p14:nvPr/>
            </p14:nvContentPartPr>
            <p14:xfrm>
              <a:off x="532440" y="1228680"/>
              <a:ext cx="8138160" cy="5495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32E57C-C033-1F75-A4B3-43AFD0AEA5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6240" y="1212480"/>
                <a:ext cx="8170560" cy="5528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7C3BF63-CBD6-6142-9522-6854196AB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080" y="337627"/>
            <a:ext cx="933598" cy="13989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550D93-B457-7448-8D13-B470E2543CB1}"/>
              </a:ext>
            </a:extLst>
          </p:cNvPr>
          <p:cNvSpPr/>
          <p:nvPr/>
        </p:nvSpPr>
        <p:spPr>
          <a:xfrm>
            <a:off x="371880" y="806277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Conclusion Section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571C15-04DA-B74C-9BCD-4950D1C21739}"/>
              </a:ext>
            </a:extLst>
          </p:cNvPr>
          <p:cNvCxnSpPr>
            <a:cxnSpLocks/>
          </p:cNvCxnSpPr>
          <p:nvPr/>
        </p:nvCxnSpPr>
        <p:spPr>
          <a:xfrm>
            <a:off x="-8308" y="1364301"/>
            <a:ext cx="7442261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2DE731B-DF03-1545-90A8-416B1CAA10C0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E94A53-A299-ED4D-87FF-246BC197AE5C}"/>
              </a:ext>
            </a:extLst>
          </p:cNvPr>
          <p:cNvSpPr/>
          <p:nvPr/>
        </p:nvSpPr>
        <p:spPr>
          <a:xfrm>
            <a:off x="249381" y="1502688"/>
            <a:ext cx="432261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conclusion is an interpretation of the facts you gathered and discussed.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is not a repetition of the facts.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is not an action that one must take.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Why Conclusion?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Tie together, integrate and synthesize the various issues raised in the discussion sections, while reflecting the -Introduction, Problem Statement or Objectives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2. Provide answers to the research question (s)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3. Identify the theoretical implications of the study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4. Highlights the study limitations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5. Provide direction and areas for future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C3407D-CB66-E543-B9FF-EF569AFB0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410851"/>
            <a:ext cx="4419600" cy="2387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802197-0725-4665-CE63-6802DEC223EB}"/>
                  </a:ext>
                </a:extLst>
              </p14:cNvPr>
              <p14:cNvContentPartPr/>
              <p14:nvPr/>
            </p14:nvContentPartPr>
            <p14:xfrm>
              <a:off x="939240" y="1798200"/>
              <a:ext cx="3164760" cy="4702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802197-0725-4665-CE63-6802DEC223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3040" y="1782000"/>
                <a:ext cx="3197160" cy="473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4721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2"/>
          <p:cNvSpPr txBox="1"/>
          <p:nvPr/>
        </p:nvSpPr>
        <p:spPr>
          <a:xfrm>
            <a:off x="371880" y="1828962"/>
            <a:ext cx="7886520" cy="389988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>
            <a:noAutofit/>
          </a:bodyPr>
          <a:lstStyle/>
          <a:p>
            <a:pPr marL="372240" indent="-342720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pos="372240" algn="l"/>
                <a:tab pos="37260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sz="2400" b="0" strike="noStrike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conclude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there are many </a:t>
            </a:r>
            <a:r>
              <a:rPr lang="en-US" sz="2400" b="0" strike="noStrike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 style used for 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referencing, we can </a:t>
            </a:r>
            <a:r>
              <a:rPr lang="en-US" sz="2400" b="0" strike="noStrike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</a:t>
            </a:r>
            <a:r>
              <a:rPr lang="en-US" sz="2400" b="0" strike="noStrike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of</a:t>
            </a:r>
            <a:r>
              <a:rPr lang="en-US" sz="2400" b="0" strike="noStrike" spc="-6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them.</a:t>
            </a:r>
          </a:p>
          <a:p>
            <a:pPr marL="372240" indent="-342720">
              <a:lnSpc>
                <a:spcPct val="100000"/>
              </a:lnSpc>
              <a:spcBef>
                <a:spcPts val="2013"/>
              </a:spcBef>
              <a:buClr>
                <a:srgbClr val="000000"/>
              </a:buClr>
              <a:buFont typeface="Arial"/>
              <a:buChar char="•"/>
              <a:tabLst>
                <a:tab pos="372240" algn="l"/>
                <a:tab pos="37260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400" b="0" strike="noStrike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gives us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b="0" strike="noStrike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 format of presenting or</a:t>
            </a:r>
            <a:r>
              <a:rPr lang="en-US" sz="2400" b="0" strike="noStrike" spc="-86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reference.</a:t>
            </a:r>
          </a:p>
          <a:p>
            <a:pPr marL="372240" indent="-342720">
              <a:lnSpc>
                <a:spcPct val="150000"/>
              </a:lnSpc>
              <a:spcBef>
                <a:spcPts val="581"/>
              </a:spcBef>
              <a:buClr>
                <a:srgbClr val="000000"/>
              </a:buClr>
              <a:buFont typeface="Arial"/>
              <a:buChar char="•"/>
              <a:tabLst>
                <a:tab pos="372240" algn="l"/>
                <a:tab pos="372600" algn="l"/>
              </a:tabLst>
            </a:pPr>
            <a:r>
              <a:rPr lang="en-US" sz="2400" b="0" strike="noStrike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Supports </a:t>
            </a:r>
            <a:r>
              <a:rPr lang="en-US" sz="2400" b="0" strike="noStrike" spc="-12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sz="2400" b="0" strike="noStrike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significant statement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b="0" strike="noStrike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helps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400" b="0" strike="noStrike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know  origin of</a:t>
            </a:r>
            <a:r>
              <a:rPr lang="en-US" sz="2400" b="0" strike="noStrike" spc="-32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work.</a:t>
            </a:r>
          </a:p>
          <a:p>
            <a:pPr marL="372240" indent="-342720">
              <a:lnSpc>
                <a:spcPct val="100000"/>
              </a:lnSpc>
              <a:spcBef>
                <a:spcPts val="2013"/>
              </a:spcBef>
              <a:buClr>
                <a:srgbClr val="000000"/>
              </a:buClr>
              <a:buFont typeface="Arial"/>
              <a:buChar char="•"/>
              <a:tabLst>
                <a:tab pos="372240" algn="l"/>
                <a:tab pos="37260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Plagiarism can </a:t>
            </a:r>
            <a:r>
              <a:rPr lang="en-US" sz="2400" b="0" strike="noStrike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en-US" sz="2400" b="0" strike="noStrike" spc="-5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strike="noStrike" spc="-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avoided.</a:t>
            </a:r>
            <a:endParaRPr lang="en-US" sz="24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7C3BF63-CBD6-6142-9522-6854196AB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080" y="337627"/>
            <a:ext cx="933598" cy="13989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550D93-B457-7448-8D13-B470E2543CB1}"/>
              </a:ext>
            </a:extLst>
          </p:cNvPr>
          <p:cNvSpPr/>
          <p:nvPr/>
        </p:nvSpPr>
        <p:spPr>
          <a:xfrm>
            <a:off x="371880" y="806277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571C15-04DA-B74C-9BCD-4950D1C21739}"/>
              </a:ext>
            </a:extLst>
          </p:cNvPr>
          <p:cNvCxnSpPr>
            <a:cxnSpLocks/>
          </p:cNvCxnSpPr>
          <p:nvPr/>
        </p:nvCxnSpPr>
        <p:spPr>
          <a:xfrm>
            <a:off x="-8308" y="1364301"/>
            <a:ext cx="7442261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2DE731B-DF03-1545-90A8-416B1CAA10C0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3215960" y="3022731"/>
            <a:ext cx="3436087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215959" y="3294108"/>
            <a:ext cx="562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Dr. Arti Arya</a:t>
            </a:r>
            <a:endParaRPr lang="en-IN" b="1" dirty="0"/>
          </a:p>
        </p:txBody>
      </p:sp>
      <p:sp>
        <p:nvSpPr>
          <p:cNvPr id="21" name="Rectangle 20"/>
          <p:cNvSpPr/>
          <p:nvPr/>
        </p:nvSpPr>
        <p:spPr>
          <a:xfrm>
            <a:off x="3215959" y="3512687"/>
            <a:ext cx="562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artiarya@pes.edu</a:t>
            </a:r>
            <a:endParaRPr lang="en-IN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235384" y="1119350"/>
            <a:ext cx="8638805" cy="4663791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27" name="Rectangle 26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</p:grpSp>
      <p:pic>
        <p:nvPicPr>
          <p:cNvPr id="13" name="Picture 12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14" y="2061931"/>
            <a:ext cx="1776914" cy="266264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215959" y="2408569"/>
            <a:ext cx="5622911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0" b="1" dirty="0">
                <a:solidFill>
                  <a:srgbClr val="DFA267"/>
                </a:solidFill>
              </a:rPr>
              <a:t>T</a:t>
            </a:r>
            <a:r>
              <a:rPr lang="en-IN" sz="2250" b="1" dirty="0">
                <a:solidFill>
                  <a:srgbClr val="DFA267"/>
                </a:solidFill>
              </a:rPr>
              <a:t>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7C3BF63-CBD6-6142-9522-6854196AB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080" y="337627"/>
            <a:ext cx="933598" cy="13989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550D93-B457-7448-8D13-B470E2543CB1}"/>
              </a:ext>
            </a:extLst>
          </p:cNvPr>
          <p:cNvSpPr/>
          <p:nvPr/>
        </p:nvSpPr>
        <p:spPr>
          <a:xfrm>
            <a:off x="371880" y="806277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Conclusion Section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571C15-04DA-B74C-9BCD-4950D1C21739}"/>
              </a:ext>
            </a:extLst>
          </p:cNvPr>
          <p:cNvCxnSpPr>
            <a:cxnSpLocks/>
          </p:cNvCxnSpPr>
          <p:nvPr/>
        </p:nvCxnSpPr>
        <p:spPr>
          <a:xfrm>
            <a:off x="-8308" y="1364301"/>
            <a:ext cx="7442261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2DE731B-DF03-1545-90A8-416B1CAA10C0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E94A53-A299-ED4D-87FF-246BC197AE5C}"/>
              </a:ext>
            </a:extLst>
          </p:cNvPr>
          <p:cNvSpPr/>
          <p:nvPr/>
        </p:nvSpPr>
        <p:spPr>
          <a:xfrm>
            <a:off x="249381" y="1502688"/>
            <a:ext cx="447501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Why Conclusion?</a:t>
            </a:r>
          </a:p>
          <a:p>
            <a:pPr algn="just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1. Tie together, integrate and synthesize the various issues raised in the discussion sections, while reflecting the -Introduction, Problem Statement or Objectives </a:t>
            </a:r>
          </a:p>
          <a:p>
            <a:pPr algn="just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2. Provide answers to the research question (s) </a:t>
            </a:r>
          </a:p>
          <a:p>
            <a:pPr algn="just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3. Identify the theoretical implications of the study </a:t>
            </a:r>
          </a:p>
          <a:p>
            <a:pPr algn="just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4. Highlights the study limitations </a:t>
            </a:r>
          </a:p>
          <a:p>
            <a:pPr algn="just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5. Provide direction and areas for future research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C3407D-CB66-E543-B9FF-EF569AFB0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410851"/>
            <a:ext cx="4419600" cy="2387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A9EBAEB-F603-394C-ADC1-FE06D6016583}"/>
                  </a:ext>
                </a:extLst>
              </p14:cNvPr>
              <p14:cNvContentPartPr/>
              <p14:nvPr/>
            </p14:nvContentPartPr>
            <p14:xfrm>
              <a:off x="684720" y="4067280"/>
              <a:ext cx="2660760" cy="250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A9EBAEB-F603-394C-ADC1-FE06D60165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8520" y="4051080"/>
                <a:ext cx="2693160" cy="28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630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7C3BF63-CBD6-6142-9522-6854196AB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080" y="337627"/>
            <a:ext cx="933598" cy="13989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550D93-B457-7448-8D13-B470E2543CB1}"/>
              </a:ext>
            </a:extLst>
          </p:cNvPr>
          <p:cNvSpPr/>
          <p:nvPr/>
        </p:nvSpPr>
        <p:spPr>
          <a:xfrm>
            <a:off x="371880" y="806277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Conclusion Section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571C15-04DA-B74C-9BCD-4950D1C21739}"/>
              </a:ext>
            </a:extLst>
          </p:cNvPr>
          <p:cNvCxnSpPr>
            <a:cxnSpLocks/>
          </p:cNvCxnSpPr>
          <p:nvPr/>
        </p:nvCxnSpPr>
        <p:spPr>
          <a:xfrm>
            <a:off x="-8308" y="1364301"/>
            <a:ext cx="7442261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2DE731B-DF03-1545-90A8-416B1CAA10C0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E94A53-A299-ED4D-87FF-246BC197AE5C}"/>
              </a:ext>
            </a:extLst>
          </p:cNvPr>
          <p:cNvSpPr/>
          <p:nvPr/>
        </p:nvSpPr>
        <p:spPr>
          <a:xfrm>
            <a:off x="152400" y="2136338"/>
            <a:ext cx="429293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Conclusion should highlight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Advantages of the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Novelty in the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Limitations of the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Suggestions for further work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C3407D-CB66-E543-B9FF-EF569AFB0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97967"/>
            <a:ext cx="4419600" cy="2387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3C6ED17-3DE2-4A32-1D2B-7E08B3410467}"/>
                  </a:ext>
                </a:extLst>
              </p14:cNvPr>
              <p14:cNvContentPartPr/>
              <p14:nvPr/>
            </p14:nvContentPartPr>
            <p14:xfrm>
              <a:off x="196560" y="2041560"/>
              <a:ext cx="3656160" cy="3585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3C6ED17-3DE2-4A32-1D2B-7E08B34104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360" y="2025360"/>
                <a:ext cx="3688560" cy="36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917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7C3BF63-CBD6-6142-9522-6854196AB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080" y="337627"/>
            <a:ext cx="933598" cy="13989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550D93-B457-7448-8D13-B470E2543CB1}"/>
              </a:ext>
            </a:extLst>
          </p:cNvPr>
          <p:cNvSpPr/>
          <p:nvPr/>
        </p:nvSpPr>
        <p:spPr>
          <a:xfrm>
            <a:off x="371880" y="806277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 good Conclusion is…..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571C15-04DA-B74C-9BCD-4950D1C21739}"/>
              </a:ext>
            </a:extLst>
          </p:cNvPr>
          <p:cNvCxnSpPr>
            <a:cxnSpLocks/>
          </p:cNvCxnSpPr>
          <p:nvPr/>
        </p:nvCxnSpPr>
        <p:spPr>
          <a:xfrm>
            <a:off x="-8308" y="1364301"/>
            <a:ext cx="7442261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2DE731B-DF03-1545-90A8-416B1CAA10C0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E94A53-A299-ED4D-87FF-246BC197AE5C}"/>
              </a:ext>
            </a:extLst>
          </p:cNvPr>
          <p:cNvSpPr/>
          <p:nvPr/>
        </p:nvSpPr>
        <p:spPr>
          <a:xfrm>
            <a:off x="99102" y="1505163"/>
            <a:ext cx="473763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A </a:t>
            </a:r>
            <a:r>
              <a:rPr lang="en-IN" sz="2000" dirty="0">
                <a:solidFill>
                  <a:srgbClr val="C00000"/>
                </a:solidFill>
              </a:rPr>
              <a:t>logical ending</a:t>
            </a:r>
            <a:r>
              <a:rPr lang="en-IN" sz="2000" dirty="0"/>
              <a:t> synthesizing what has been previously discussed and never contain any new information or material.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It must pull together </a:t>
            </a:r>
            <a:r>
              <a:rPr lang="en-IN" sz="2000" dirty="0">
                <a:solidFill>
                  <a:srgbClr val="C00000"/>
                </a:solidFill>
              </a:rPr>
              <a:t>all of the parts of your argument</a:t>
            </a:r>
            <a:r>
              <a:rPr lang="en-IN" sz="2000" dirty="0"/>
              <a:t> and </a:t>
            </a:r>
            <a:r>
              <a:rPr lang="en-IN" sz="2000" dirty="0">
                <a:solidFill>
                  <a:srgbClr val="C00000"/>
                </a:solidFill>
              </a:rPr>
              <a:t>refer the reader back to the focus you have outlined </a:t>
            </a:r>
            <a:r>
              <a:rPr lang="en-IN" sz="2000" dirty="0"/>
              <a:t>in your introduction and to the central topic and thereby create a sense of unity.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Be </a:t>
            </a:r>
            <a:r>
              <a:rPr lang="en-IN" sz="2000" dirty="0">
                <a:solidFill>
                  <a:srgbClr val="C00000"/>
                </a:solidFill>
              </a:rPr>
              <a:t>very systematic</a:t>
            </a:r>
            <a:r>
              <a:rPr lang="en-IN" sz="2000" dirty="0"/>
              <a:t>, </a:t>
            </a:r>
            <a:r>
              <a:rPr lang="en-IN" sz="2000" dirty="0">
                <a:solidFill>
                  <a:srgbClr val="C00000"/>
                </a:solidFill>
              </a:rPr>
              <a:t>brief and never contain any new information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Add to the overall quality and impact of the research.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946598-43AE-2E4A-8652-7522D3C03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735" y="2392804"/>
            <a:ext cx="4318000" cy="29337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323FBF-197B-891C-B1EE-B776A20A1750}"/>
                  </a:ext>
                </a:extLst>
              </p14:cNvPr>
              <p14:cNvContentPartPr/>
              <p14:nvPr/>
            </p14:nvContentPartPr>
            <p14:xfrm>
              <a:off x="112680" y="1932480"/>
              <a:ext cx="4333320" cy="4567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323FBF-197B-891C-B1EE-B776A20A17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480" y="1916280"/>
                <a:ext cx="4365720" cy="460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242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7C3BF63-CBD6-6142-9522-6854196AB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080" y="337627"/>
            <a:ext cx="933598" cy="13989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550D93-B457-7448-8D13-B470E2543CB1}"/>
              </a:ext>
            </a:extLst>
          </p:cNvPr>
          <p:cNvSpPr/>
          <p:nvPr/>
        </p:nvSpPr>
        <p:spPr>
          <a:xfrm>
            <a:off x="371880" y="806277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What should be the content of a good Conclusion?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571C15-04DA-B74C-9BCD-4950D1C21739}"/>
              </a:ext>
            </a:extLst>
          </p:cNvPr>
          <p:cNvCxnSpPr>
            <a:cxnSpLocks/>
          </p:cNvCxnSpPr>
          <p:nvPr/>
        </p:nvCxnSpPr>
        <p:spPr>
          <a:xfrm>
            <a:off x="-8308" y="1364301"/>
            <a:ext cx="7442261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2DE731B-DF03-1545-90A8-416B1CAA10C0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9857D5-BC26-0248-9CE9-DAB06D75FCA0}"/>
              </a:ext>
            </a:extLst>
          </p:cNvPr>
          <p:cNvSpPr/>
          <p:nvPr/>
        </p:nvSpPr>
        <p:spPr>
          <a:xfrm>
            <a:off x="427769" y="1535821"/>
            <a:ext cx="732624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Restate the research questions which reinforces the importance of the study and its findings.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i="1" dirty="0">
                <a:solidFill>
                  <a:srgbClr val="FF0000"/>
                </a:solidFill>
              </a:rPr>
              <a:t>Empirical Findings</a:t>
            </a:r>
            <a:r>
              <a:rPr lang="en-IN" dirty="0"/>
              <a:t>: summary of the main finding in the different chapters provide answers to or the specific research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i="1" dirty="0">
                <a:solidFill>
                  <a:srgbClr val="FF0000"/>
                </a:solidFill>
              </a:rPr>
              <a:t>Theoretical Implication</a:t>
            </a:r>
            <a:r>
              <a:rPr lang="en-IN" dirty="0"/>
              <a:t>: Present a modest position of how the work has contributed to existing understanding of concepts that has been investigated.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i="1" dirty="0">
                <a:solidFill>
                  <a:srgbClr val="FF0000"/>
                </a:solidFill>
              </a:rPr>
              <a:t>Recommendation for future research: </a:t>
            </a:r>
            <a:r>
              <a:rPr lang="en-IN" dirty="0"/>
              <a:t>Further research that has not been covered but is worthwhile to investigate in the near future.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i="1" dirty="0">
                <a:solidFill>
                  <a:srgbClr val="FF0000"/>
                </a:solidFill>
              </a:rPr>
              <a:t>Limitation of the study:</a:t>
            </a:r>
            <a:r>
              <a:rPr lang="en-IN" dirty="0"/>
              <a:t> Identify the various limitations which were encountered during the sampling, lab work, data collection and analysis stages of the research or project.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BFC745F-40C1-E66D-B6B1-0A1DE4FBF2A9}"/>
                  </a:ext>
                </a:extLst>
              </p14:cNvPr>
              <p14:cNvContentPartPr/>
              <p14:nvPr/>
            </p14:nvContentPartPr>
            <p14:xfrm>
              <a:off x="207360" y="1878480"/>
              <a:ext cx="5160240" cy="3570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BFC745F-40C1-E66D-B6B1-0A1DE4FBF2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160" y="1862280"/>
                <a:ext cx="5192640" cy="360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060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7C3BF63-CBD6-6142-9522-6854196AB9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080" y="337627"/>
            <a:ext cx="933598" cy="13989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550D93-B457-7448-8D13-B470E2543CB1}"/>
              </a:ext>
            </a:extLst>
          </p:cNvPr>
          <p:cNvSpPr/>
          <p:nvPr/>
        </p:nvSpPr>
        <p:spPr>
          <a:xfrm>
            <a:off x="371880" y="806277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Conclusion Section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571C15-04DA-B74C-9BCD-4950D1C21739}"/>
              </a:ext>
            </a:extLst>
          </p:cNvPr>
          <p:cNvCxnSpPr>
            <a:cxnSpLocks/>
          </p:cNvCxnSpPr>
          <p:nvPr/>
        </p:nvCxnSpPr>
        <p:spPr>
          <a:xfrm>
            <a:off x="-8308" y="1364301"/>
            <a:ext cx="7442261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2DE731B-DF03-1545-90A8-416B1CAA10C0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p:pic>
        <p:nvPicPr>
          <p:cNvPr id="2" name="Online Media 1" descr="How to Write the Conclusions for a Scientific Paper">
            <a:hlinkClick r:id="" action="ppaction://media"/>
            <a:extLst>
              <a:ext uri="{FF2B5EF4-FFF2-40B4-BE49-F238E27FC236}">
                <a16:creationId xmlns:a16="http://schemas.microsoft.com/office/drawing/2014/main" id="{1490E30E-E326-B94B-8A1F-8445652C486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3940" y="1828962"/>
            <a:ext cx="7915555" cy="44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2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2"/>
          <p:cNvSpPr/>
          <p:nvPr/>
        </p:nvSpPr>
        <p:spPr>
          <a:xfrm>
            <a:off x="371880" y="1292678"/>
            <a:ext cx="7352280" cy="49134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355680" indent="-342720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Symbol" charset="2"/>
              <a:buChar char=""/>
              <a:tabLst>
                <a:tab pos="354960" algn="l"/>
                <a:tab pos="355680" algn="l"/>
                <a:tab pos="701100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A</a:t>
            </a:r>
            <a:r>
              <a:rPr lang="en-US" sz="2400" b="0" strike="noStrike" spc="-15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r</a:t>
            </a:r>
            <a:r>
              <a:rPr lang="en-US" sz="2400" b="0" strike="noStrike" spc="4" dirty="0">
                <a:solidFill>
                  <a:srgbClr val="000000"/>
                </a:solidFill>
                <a:latin typeface="Calibri"/>
              </a:rPr>
              <a:t>e</a:t>
            </a:r>
            <a:r>
              <a:rPr lang="en-US" sz="2400" b="0" strike="noStrike" spc="-7" dirty="0">
                <a:solidFill>
                  <a:srgbClr val="000000"/>
                </a:solidFill>
                <a:latin typeface="Calibri"/>
              </a:rPr>
              <a:t>fe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ren</a:t>
            </a:r>
            <a:r>
              <a:rPr lang="en-US" sz="2400" b="0" strike="noStrike" spc="4" dirty="0">
                <a:solidFill>
                  <a:srgbClr val="000000"/>
                </a:solidFill>
                <a:latin typeface="Calibri"/>
              </a:rPr>
              <a:t>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ing </a:t>
            </a:r>
            <a:r>
              <a:rPr lang="en-US" sz="2400" b="0" strike="noStrike" spc="-7" dirty="0">
                <a:solidFill>
                  <a:srgbClr val="000000"/>
                </a:solidFill>
                <a:latin typeface="Calibri"/>
              </a:rPr>
              <a:t>s</a:t>
            </a:r>
            <a:r>
              <a:rPr lang="en-US" sz="2400" b="0" strike="noStrike" spc="-12" dirty="0">
                <a:solidFill>
                  <a:srgbClr val="000000"/>
                </a:solidFill>
                <a:latin typeface="Calibri"/>
              </a:rPr>
              <a:t>t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yle</a:t>
            </a:r>
            <a:r>
              <a:rPr lang="en-US" sz="2400" b="0" strike="noStrike" spc="-12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is</a:t>
            </a:r>
            <a:r>
              <a:rPr lang="en-US" sz="2400" b="0" strike="noStrike" spc="-15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a</a:t>
            </a:r>
            <a:r>
              <a:rPr lang="en-US" sz="2400" b="0" strike="noStrike" spc="-7" dirty="0">
                <a:solidFill>
                  <a:srgbClr val="000000"/>
                </a:solidFill>
                <a:latin typeface="Calibri"/>
              </a:rPr>
              <a:t> specifi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c</a:t>
            </a:r>
            <a:r>
              <a:rPr lang="en-US" sz="2400" b="0" strike="noStrike" spc="-12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strike="noStrike" spc="-7" dirty="0">
                <a:solidFill>
                  <a:srgbClr val="000000"/>
                </a:solidFill>
                <a:latin typeface="Calibri"/>
              </a:rPr>
              <a:t>forma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t</a:t>
            </a:r>
            <a:r>
              <a:rPr lang="en-US" sz="2400" b="0" strike="noStrike" spc="-15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strike="noStrike" spc="-7" dirty="0">
                <a:solidFill>
                  <a:srgbClr val="000000"/>
                </a:solidFill>
                <a:latin typeface="Calibri"/>
              </a:rPr>
              <a:t>fo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r</a:t>
            </a:r>
            <a:r>
              <a:rPr lang="en-US" sz="2400" b="0" strike="noStrike" spc="-7" dirty="0">
                <a:solidFill>
                  <a:srgbClr val="000000"/>
                </a:solidFill>
                <a:latin typeface="Calibri"/>
              </a:rPr>
              <a:t> presentin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g	i</a:t>
            </a:r>
            <a:r>
              <a:rPr lang="en-US" sz="2400" b="0" strike="noStrike" spc="32" dirty="0">
                <a:solidFill>
                  <a:srgbClr val="000000"/>
                </a:solidFill>
                <a:latin typeface="Calibri"/>
              </a:rPr>
              <a:t>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-  text references </a:t>
            </a:r>
            <a:r>
              <a:rPr lang="en-US" sz="2400" b="0" strike="noStrike" spc="-7" dirty="0">
                <a:solidFill>
                  <a:srgbClr val="000000"/>
                </a:solidFill>
                <a:latin typeface="Calibri"/>
              </a:rPr>
              <a:t>(footnotes or</a:t>
            </a:r>
            <a:r>
              <a:rPr lang="en-US" sz="2400" b="0" strike="noStrike" spc="-46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endnotes),</a:t>
            </a:r>
            <a:r>
              <a:rPr lang="en-IN" sz="2400" spc="-1" dirty="0">
                <a:latin typeface="Arial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and</a:t>
            </a:r>
            <a:r>
              <a:rPr lang="en-US" sz="2400" b="0" strike="noStrike" spc="-12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strike="noStrike" spc="-7" dirty="0">
                <a:solidFill>
                  <a:srgbClr val="000000"/>
                </a:solidFill>
                <a:latin typeface="Calibri"/>
              </a:rPr>
              <a:t>bibliography.</a:t>
            </a:r>
            <a:endParaRPr lang="en-IN" sz="2400" b="0" strike="noStrike" spc="-1" dirty="0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2013"/>
              </a:spcBef>
              <a:buClr>
                <a:srgbClr val="000000"/>
              </a:buClr>
              <a:buFont typeface="Symbol" charset="2"/>
              <a:buChar char=""/>
              <a:tabLst>
                <a:tab pos="354960" algn="l"/>
                <a:tab pos="35568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It is a act </a:t>
            </a:r>
            <a:r>
              <a:rPr lang="en-US" sz="2400" b="0" strike="noStrike" spc="-7" dirty="0">
                <a:solidFill>
                  <a:srgbClr val="000000"/>
                </a:solidFill>
                <a:latin typeface="Calibri"/>
              </a:rPr>
              <a:t>of</a:t>
            </a:r>
            <a:r>
              <a:rPr lang="en-US" sz="2400" b="0" strike="noStrike" spc="-72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strike="noStrike" spc="-7" dirty="0">
                <a:solidFill>
                  <a:srgbClr val="000000"/>
                </a:solidFill>
                <a:latin typeface="Calibri"/>
              </a:rPr>
              <a:t>referring.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tabLst>
                <a:tab pos="354960" algn="l"/>
                <a:tab pos="355680" algn="l"/>
              </a:tabLst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tabLst>
                <a:tab pos="354960" algn="l"/>
                <a:tab pos="355680" algn="l"/>
              </a:tabLst>
            </a:pPr>
            <a:r>
              <a:rPr lang="en-IN" sz="2400" b="0" strike="noStrike" spc="-1" dirty="0">
                <a:latin typeface="Arial"/>
              </a:rPr>
              <a:t>References:</a:t>
            </a:r>
          </a:p>
          <a:p>
            <a:pPr marL="355680" indent="-342720">
              <a:lnSpc>
                <a:spcPct val="100000"/>
              </a:lnSpc>
              <a:spcBef>
                <a:spcPts val="2415"/>
              </a:spcBef>
              <a:buClr>
                <a:srgbClr val="000000"/>
              </a:buClr>
              <a:buFont typeface="Carlito"/>
              <a:buChar char="•"/>
              <a:tabLst>
                <a:tab pos="354960" algn="l"/>
                <a:tab pos="355680" algn="l"/>
              </a:tabLst>
            </a:pPr>
            <a:r>
              <a:rPr lang="en-US" sz="2400" b="0" strike="noStrike" spc="-7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n-US" sz="2400" b="0" strike="noStrike" spc="-7" dirty="0">
                <a:solidFill>
                  <a:srgbClr val="000000"/>
                </a:solidFill>
                <a:latin typeface="Calibri"/>
              </a:rPr>
              <a:t>of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mentioning to </a:t>
            </a:r>
            <a:r>
              <a:rPr lang="en-US" sz="2400" b="0" strike="noStrike" spc="-7" dirty="0">
                <a:solidFill>
                  <a:srgbClr val="000000"/>
                </a:solidFill>
                <a:latin typeface="Calibri"/>
              </a:rPr>
              <a:t>something</a:t>
            </a:r>
            <a:r>
              <a:rPr lang="en-US" sz="2400" b="0" strike="noStrike" spc="-92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strike="noStrike" spc="-7" dirty="0">
                <a:solidFill>
                  <a:srgbClr val="000000"/>
                </a:solidFill>
                <a:latin typeface="Calibri"/>
              </a:rPr>
              <a:t>or,</a:t>
            </a:r>
            <a:endParaRPr lang="en-IN" sz="2400" b="0" strike="noStrike" spc="-1" dirty="0">
              <a:latin typeface="Arial"/>
            </a:endParaRPr>
          </a:p>
          <a:p>
            <a:pPr marL="355680" indent="-342720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Carlito"/>
              <a:buChar char="•"/>
              <a:tabLst>
                <a:tab pos="354960" algn="l"/>
                <a:tab pos="355680" algn="l"/>
              </a:tabLst>
            </a:pPr>
            <a:r>
              <a:rPr lang="en-US" sz="2400" b="0" strike="noStrike" spc="-7" dirty="0">
                <a:solidFill>
                  <a:srgbClr val="000000"/>
                </a:solidFill>
                <a:latin typeface="Calibri"/>
              </a:rPr>
              <a:t>The use of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a </a:t>
            </a:r>
            <a:r>
              <a:rPr lang="en-US" sz="2400" b="0" strike="noStrike" spc="-7" dirty="0">
                <a:solidFill>
                  <a:srgbClr val="000000"/>
                </a:solidFill>
                <a:latin typeface="Calibri"/>
              </a:rPr>
              <a:t>source of information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in </a:t>
            </a:r>
            <a:r>
              <a:rPr lang="en-US" sz="2400" b="0" strike="noStrike" spc="-7" dirty="0">
                <a:solidFill>
                  <a:srgbClr val="000000"/>
                </a:solidFill>
                <a:latin typeface="Calibri"/>
              </a:rPr>
              <a:t>order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to ascertain  </a:t>
            </a:r>
            <a:r>
              <a:rPr lang="en-US" sz="2400" b="0" strike="noStrike" spc="-7" dirty="0">
                <a:solidFill>
                  <a:srgbClr val="000000"/>
                </a:solidFill>
                <a:latin typeface="Calibri"/>
              </a:rPr>
              <a:t>something.</a:t>
            </a:r>
            <a:endParaRPr lang="en-IN" sz="2400" b="0" strike="noStrike" spc="-1" dirty="0">
              <a:latin typeface="Arial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60AFBC-A30C-4D4E-939A-24C320CDFFD8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7442261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5D4CBCFE-79BC-B340-AC85-C98E181ECC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080" y="183248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2B5DA0-A3AA-E24C-8B51-0866ECE668DA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03DC5C-AFE7-D946-AD27-03AEDFC0331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315275B-C05B-5055-4D92-C7B1E3DBAC8F}"/>
                  </a:ext>
                </a:extLst>
              </p14:cNvPr>
              <p14:cNvContentPartPr/>
              <p14:nvPr/>
            </p14:nvContentPartPr>
            <p14:xfrm>
              <a:off x="871560" y="313920"/>
              <a:ext cx="8088480" cy="5924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315275B-C05B-5055-4D92-C7B1E3DBAC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5360" y="297720"/>
                <a:ext cx="8120880" cy="5957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2"/>
          <p:cNvSpPr/>
          <p:nvPr/>
        </p:nvSpPr>
        <p:spPr>
          <a:xfrm>
            <a:off x="650160" y="1610640"/>
            <a:ext cx="7808400" cy="476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355680" indent="-343080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Symbol" charset="2"/>
              <a:buChar char=""/>
              <a:tabLst>
                <a:tab pos="355680" algn="l"/>
                <a:tab pos="356400" algn="l"/>
              </a:tabLst>
            </a:pPr>
            <a:r>
              <a:rPr lang="en-US" sz="2400" b="0" strike="noStrike" spc="-7">
                <a:solidFill>
                  <a:srgbClr val="000000"/>
                </a:solidFill>
                <a:latin typeface="Calibri"/>
              </a:rPr>
              <a:t>Proves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that </a:t>
            </a:r>
            <a:r>
              <a:rPr lang="en-US" sz="2400" b="0" strike="noStrike" spc="-7">
                <a:solidFill>
                  <a:srgbClr val="000000"/>
                </a:solidFill>
                <a:latin typeface="Calibri"/>
              </a:rPr>
              <a:t>substantial research has been done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to </a:t>
            </a:r>
            <a:r>
              <a:rPr lang="en-US" sz="2400" b="0" strike="noStrike" spc="-7">
                <a:solidFill>
                  <a:srgbClr val="000000"/>
                </a:solidFill>
                <a:latin typeface="Calibri"/>
              </a:rPr>
              <a:t>support  our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analysis</a:t>
            </a:r>
            <a:r>
              <a:rPr lang="en-US" sz="2400" b="0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en-IN" sz="2400" b="0" strike="noStrike" spc="-1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2021"/>
              </a:spcBef>
              <a:buClr>
                <a:srgbClr val="000000"/>
              </a:buClr>
              <a:buFont typeface="Symbol" charset="2"/>
              <a:buChar char=""/>
              <a:tabLst>
                <a:tab pos="355680" algn="l"/>
                <a:tab pos="356400" algn="l"/>
              </a:tabLst>
            </a:pPr>
            <a:r>
              <a:rPr lang="en-US" sz="2400" b="0" strike="noStrike" spc="-7">
                <a:solidFill>
                  <a:srgbClr val="000000"/>
                </a:solidFill>
                <a:latin typeface="Calibri"/>
              </a:rPr>
              <a:t>Enables others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to </a:t>
            </a:r>
            <a:r>
              <a:rPr lang="en-US" sz="2400" b="0" strike="noStrike" spc="-7">
                <a:solidFill>
                  <a:srgbClr val="000000"/>
                </a:solidFill>
                <a:latin typeface="Calibri"/>
              </a:rPr>
              <a:t>follow up on our work</a:t>
            </a:r>
            <a:r>
              <a:rPr lang="en-US" sz="240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en-IN" sz="2400" b="0" strike="noStrike" spc="-1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2015"/>
              </a:spcBef>
              <a:buClr>
                <a:srgbClr val="000000"/>
              </a:buClr>
              <a:buFont typeface="Symbol" charset="2"/>
              <a:buChar char=""/>
              <a:tabLst>
                <a:tab pos="355680" algn="l"/>
                <a:tab pos="356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Gives credit to </a:t>
            </a:r>
            <a:r>
              <a:rPr lang="en-US" sz="2400" b="0" strike="noStrike" spc="-7">
                <a:solidFill>
                  <a:srgbClr val="000000"/>
                </a:solidFill>
                <a:latin typeface="Calibri"/>
              </a:rPr>
              <a:t>other people's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work</a:t>
            </a:r>
            <a:r>
              <a:rPr lang="en-US" sz="240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en-IN" sz="2400" b="0" strike="noStrike" spc="-1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2013"/>
              </a:spcBef>
              <a:buClr>
                <a:srgbClr val="000000"/>
              </a:buClr>
              <a:buFont typeface="Symbol" charset="2"/>
              <a:buChar char=""/>
              <a:tabLst>
                <a:tab pos="355680" algn="l"/>
                <a:tab pos="356400" algn="l"/>
              </a:tabLst>
            </a:pPr>
            <a:r>
              <a:rPr lang="en-US" sz="2400" b="0" strike="noStrike" spc="-7">
                <a:solidFill>
                  <a:srgbClr val="000000"/>
                </a:solidFill>
                <a:latin typeface="Calibri"/>
              </a:rPr>
              <a:t>Avoids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charges </a:t>
            </a:r>
            <a:r>
              <a:rPr lang="en-US" sz="2400" b="0" strike="noStrike" spc="-7">
                <a:solidFill>
                  <a:srgbClr val="000000"/>
                </a:solidFill>
                <a:latin typeface="Calibri"/>
              </a:rPr>
              <a:t>of</a:t>
            </a:r>
            <a:r>
              <a:rPr lang="en-US" sz="240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strike="noStrike" spc="-7">
                <a:solidFill>
                  <a:srgbClr val="000000"/>
                </a:solidFill>
                <a:latin typeface="Calibri"/>
              </a:rPr>
              <a:t>plagiarism.</a:t>
            </a:r>
            <a:endParaRPr lang="en-IN" sz="2400" b="0" strike="noStrike" spc="-1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2013"/>
              </a:spcBef>
              <a:buClr>
                <a:srgbClr val="000000"/>
              </a:buClr>
              <a:buFont typeface="Symbol" charset="2"/>
              <a:buChar char=""/>
              <a:tabLst>
                <a:tab pos="355680" algn="l"/>
                <a:tab pos="356400" algn="l"/>
              </a:tabLst>
            </a:pPr>
            <a:r>
              <a:rPr lang="en-US" sz="2400" b="0" strike="noStrike" spc="-7">
                <a:solidFill>
                  <a:srgbClr val="000000"/>
                </a:solidFill>
                <a:latin typeface="Calibri"/>
              </a:rPr>
              <a:t>Required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to </a:t>
            </a:r>
            <a:r>
              <a:rPr lang="en-US" sz="2400" b="0" strike="noStrike" spc="-7">
                <a:solidFill>
                  <a:srgbClr val="000000"/>
                </a:solidFill>
                <a:latin typeface="Calibri"/>
              </a:rPr>
              <a:t>support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all </a:t>
            </a:r>
            <a:r>
              <a:rPr lang="en-US" sz="2400" b="0" strike="noStrike" spc="-7">
                <a:solidFill>
                  <a:srgbClr val="000000"/>
                </a:solidFill>
                <a:latin typeface="Calibri"/>
              </a:rPr>
              <a:t>significant</a:t>
            </a:r>
            <a:r>
              <a:rPr lang="en-US" sz="240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strike="noStrike" spc="-7">
                <a:solidFill>
                  <a:srgbClr val="000000"/>
                </a:solidFill>
                <a:latin typeface="Calibri"/>
              </a:rPr>
              <a:t>statements.</a:t>
            </a:r>
            <a:endParaRPr lang="en-IN" sz="2400" b="0" strike="noStrike" spc="-1">
              <a:latin typeface="Arial"/>
            </a:endParaRPr>
          </a:p>
          <a:p>
            <a:pPr marL="355680" indent="-343080">
              <a:lnSpc>
                <a:spcPct val="150000"/>
              </a:lnSpc>
              <a:spcBef>
                <a:spcPts val="581"/>
              </a:spcBef>
              <a:buClr>
                <a:srgbClr val="000000"/>
              </a:buClr>
              <a:buFont typeface="Symbol" charset="2"/>
              <a:buChar char=""/>
              <a:tabLst>
                <a:tab pos="355680" algn="l"/>
                <a:tab pos="356400" algn="l"/>
              </a:tabLst>
            </a:pPr>
            <a:r>
              <a:rPr lang="en-US" sz="2400" b="0" strike="noStrike" spc="-7">
                <a:solidFill>
                  <a:srgbClr val="000000"/>
                </a:solidFill>
                <a:latin typeface="Calibri"/>
              </a:rPr>
              <a:t>Used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to indicate the </a:t>
            </a:r>
            <a:r>
              <a:rPr lang="en-US" sz="2400" b="0" strike="noStrike" spc="-7">
                <a:solidFill>
                  <a:srgbClr val="000000"/>
                </a:solidFill>
                <a:latin typeface="Calibri"/>
              </a:rPr>
              <a:t>origin of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material &amp; </a:t>
            </a:r>
            <a:r>
              <a:rPr lang="en-US" sz="2400" b="0" strike="noStrike" spc="-7">
                <a:solidFill>
                  <a:srgbClr val="000000"/>
                </a:solidFill>
                <a:latin typeface="Calibri"/>
              </a:rPr>
              <a:t>source for</a:t>
            </a:r>
            <a:r>
              <a:rPr lang="en-US" sz="2400" b="0" strike="noStrike" spc="-114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research  &amp; </a:t>
            </a:r>
            <a:r>
              <a:rPr lang="en-US" sz="2400" b="0" strike="noStrike" spc="-7">
                <a:solidFill>
                  <a:srgbClr val="000000"/>
                </a:solidFill>
                <a:latin typeface="Calibri"/>
              </a:rPr>
              <a:t>further</a:t>
            </a:r>
            <a:r>
              <a:rPr lang="en-US" sz="2400" b="0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reading.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3C5BDD8-0ABC-074F-B16C-874444D043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080" y="337627"/>
            <a:ext cx="933598" cy="13989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866F90-5710-5245-AA65-1E5B35ACDD81}"/>
              </a:ext>
            </a:extLst>
          </p:cNvPr>
          <p:cNvSpPr/>
          <p:nvPr/>
        </p:nvSpPr>
        <p:spPr>
          <a:xfrm>
            <a:off x="371880" y="806277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Why References?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99E4CF-7361-6443-BF22-892366139462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Research Methodology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D68D00-2B68-864D-9A20-E98719C48EB6}"/>
              </a:ext>
            </a:extLst>
          </p:cNvPr>
          <p:cNvCxnSpPr>
            <a:cxnSpLocks/>
          </p:cNvCxnSpPr>
          <p:nvPr/>
        </p:nvCxnSpPr>
        <p:spPr>
          <a:xfrm>
            <a:off x="-8308" y="1364301"/>
            <a:ext cx="7442261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0186740-03F9-A80A-9A52-4B0857679C66}"/>
                  </a:ext>
                </a:extLst>
              </p14:cNvPr>
              <p14:cNvContentPartPr/>
              <p14:nvPr/>
            </p14:nvContentPartPr>
            <p14:xfrm>
              <a:off x="486720" y="85320"/>
              <a:ext cx="8170200" cy="6425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0186740-03F9-A80A-9A52-4B0857679C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0520" y="69120"/>
                <a:ext cx="8202600" cy="6458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03DD2FFD355448BFD07A893B4631A6" ma:contentTypeVersion="2" ma:contentTypeDescription="Create a new document." ma:contentTypeScope="" ma:versionID="33ff89b23601ebb4ec9c7faad25fb9c3">
  <xsd:schema xmlns:xsd="http://www.w3.org/2001/XMLSchema" xmlns:xs="http://www.w3.org/2001/XMLSchema" xmlns:p="http://schemas.microsoft.com/office/2006/metadata/properties" xmlns:ns2="8f6f7ef9-2fe2-4c09-973e-7ab18dda2a4e" targetNamespace="http://schemas.microsoft.com/office/2006/metadata/properties" ma:root="true" ma:fieldsID="1618d83e23a4e4bab6431207cc3f2c71" ns2:_="">
    <xsd:import namespace="8f6f7ef9-2fe2-4c09-973e-7ab18dda2a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f7ef9-2fe2-4c09-973e-7ab18dda2a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6120A4-C97C-46BD-9683-75B7B2EE1CF1}"/>
</file>

<file path=customXml/itemProps2.xml><?xml version="1.0" encoding="utf-8"?>
<ds:datastoreItem xmlns:ds="http://schemas.openxmlformats.org/officeDocument/2006/customXml" ds:itemID="{6CDA2403-7639-4F7A-8DD8-A219C9A3842B}"/>
</file>

<file path=customXml/itemProps3.xml><?xml version="1.0" encoding="utf-8"?>
<ds:datastoreItem xmlns:ds="http://schemas.openxmlformats.org/officeDocument/2006/customXml" ds:itemID="{F8C0452D-7C5F-48F7-9241-B2F8E23D211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1396</Words>
  <Application>Microsoft Macintosh PowerPoint</Application>
  <PresentationFormat>On-screen Show (4:3)</PresentationFormat>
  <Paragraphs>175</Paragraphs>
  <Slides>21</Slides>
  <Notes>0</Notes>
  <HiddenSlides>1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Carlito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Different  Styles Of  Referencing</dc:subject>
  <dc:creator>Suganthi</dc:creator>
  <dc:description/>
  <cp:lastModifiedBy>Microsoft Office User</cp:lastModifiedBy>
  <cp:revision>26</cp:revision>
  <dcterms:created xsi:type="dcterms:W3CDTF">2020-03-02T03:42:34Z</dcterms:created>
  <dcterms:modified xsi:type="dcterms:W3CDTF">2022-10-05T05:52:50Z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2014-08-04T00:00:00Z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2020-03-02T00:00:00Z</vt:filetime>
  </property>
  <property fmtid="{D5CDD505-2E9C-101B-9397-08002B2CF9AE}" pid="5" name="PresentationFormat">
    <vt:lpwstr>On-screen Show (4:3)</vt:lpwstr>
  </property>
  <property fmtid="{D5CDD505-2E9C-101B-9397-08002B2CF9AE}" pid="6" name="Slides">
    <vt:r8>15</vt:r8>
  </property>
  <property fmtid="{D5CDD505-2E9C-101B-9397-08002B2CF9AE}" pid="7" name="ContentTypeId">
    <vt:lpwstr>0x0101005A03DD2FFD355448BFD07A893B4631A6</vt:lpwstr>
  </property>
</Properties>
</file>