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8"/>
  </p:notesMasterIdLst>
  <p:sldIdLst>
    <p:sldId id="371" r:id="rId5"/>
    <p:sldId id="358" r:id="rId6"/>
    <p:sldId id="378" r:id="rId7"/>
    <p:sldId id="405" r:id="rId8"/>
    <p:sldId id="489" r:id="rId9"/>
    <p:sldId id="407" r:id="rId10"/>
    <p:sldId id="490" r:id="rId11"/>
    <p:sldId id="453" r:id="rId12"/>
    <p:sldId id="455" r:id="rId13"/>
    <p:sldId id="491" r:id="rId14"/>
    <p:sldId id="457" r:id="rId15"/>
    <p:sldId id="458" r:id="rId16"/>
    <p:sldId id="459" r:id="rId17"/>
    <p:sldId id="492" r:id="rId18"/>
    <p:sldId id="460" r:id="rId19"/>
    <p:sldId id="461" r:id="rId20"/>
    <p:sldId id="462" r:id="rId21"/>
    <p:sldId id="463" r:id="rId22"/>
    <p:sldId id="464" r:id="rId23"/>
    <p:sldId id="465" r:id="rId24"/>
    <p:sldId id="494" r:id="rId25"/>
    <p:sldId id="466" r:id="rId26"/>
    <p:sldId id="467" r:id="rId27"/>
    <p:sldId id="503" r:id="rId28"/>
    <p:sldId id="502" r:id="rId29"/>
    <p:sldId id="468" r:id="rId30"/>
    <p:sldId id="469" r:id="rId31"/>
    <p:sldId id="495" r:id="rId32"/>
    <p:sldId id="470" r:id="rId33"/>
    <p:sldId id="496" r:id="rId34"/>
    <p:sldId id="471" r:id="rId35"/>
    <p:sldId id="472" r:id="rId36"/>
    <p:sldId id="497" r:id="rId37"/>
    <p:sldId id="473" r:id="rId38"/>
    <p:sldId id="500" r:id="rId39"/>
    <p:sldId id="474" r:id="rId40"/>
    <p:sldId id="498" r:id="rId41"/>
    <p:sldId id="475" r:id="rId42"/>
    <p:sldId id="476" r:id="rId43"/>
    <p:sldId id="478" r:id="rId44"/>
    <p:sldId id="479" r:id="rId45"/>
    <p:sldId id="480" r:id="rId46"/>
    <p:sldId id="481" r:id="rId47"/>
    <p:sldId id="482" r:id="rId48"/>
    <p:sldId id="483" r:id="rId49"/>
    <p:sldId id="484" r:id="rId50"/>
    <p:sldId id="485" r:id="rId51"/>
    <p:sldId id="486" r:id="rId52"/>
    <p:sldId id="499" r:id="rId53"/>
    <p:sldId id="487" r:id="rId54"/>
    <p:sldId id="488" r:id="rId55"/>
    <p:sldId id="501" r:id="rId56"/>
    <p:sldId id="27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1086"/>
    <a:srgbClr val="FD31FE"/>
    <a:srgbClr val="0061B7"/>
    <a:srgbClr val="0096FF"/>
    <a:srgbClr val="10B9A7"/>
    <a:srgbClr val="FDBA53"/>
    <a:srgbClr val="DFA267"/>
    <a:srgbClr val="FEDC32"/>
    <a:srgbClr val="F4B3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7" autoAdjust="0"/>
    <p:restoredTop sz="94660"/>
  </p:normalViewPr>
  <p:slideViewPr>
    <p:cSldViewPr snapToGrid="0">
      <p:cViewPr varScale="1">
        <p:scale>
          <a:sx n="85" d="100"/>
          <a:sy n="85" d="100"/>
        </p:scale>
        <p:origin x="480" y="62"/>
      </p:cViewPr>
      <p:guideLst>
        <p:guide orient="horz" pos="2160"/>
        <p:guide pos="3840"/>
      </p:guideLst>
    </p:cSldViewPr>
  </p:slideViewPr>
  <p:notesTextViewPr>
    <p:cViewPr>
      <p:scale>
        <a:sx n="1" d="1"/>
        <a:sy n="1" d="1"/>
      </p:scale>
      <p:origin x="0" y="0"/>
    </p:cViewPr>
  </p:notesTextViewPr>
  <p:sorterViewPr>
    <p:cViewPr>
      <p:scale>
        <a:sx n="60" d="100"/>
        <a:sy n="60" d="100"/>
      </p:scale>
      <p:origin x="0" y="-9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33:47.090"/>
    </inkml:context>
    <inkml:brush xml:id="br0">
      <inkml:brushProperty name="width" value="0.09071" units="cm"/>
      <inkml:brushProperty name="height" value="0.09071" units="cm"/>
      <inkml:brushProperty name="color" value="#0000FF"/>
    </inkml:brush>
  </inkml:definitions>
  <inkml:trace contextRef="#ctx0" brushRef="#br0">17208 9764 6183,'-9'-2'1530,"-8"1"359,14 1-900,-18 0-539,18 0 1349,-17 0-1350,17 0 631,-18 0-810,18 0 809,-7 10-719,10-7 899,10 7-809,3-10 404,18 10 1,4 1-495,9-6-483,-6 5 0,3 1 528,-2-5 0,0-1-135,26-3 59,-8 2 1,10 0 0,-5-1-799,-11-3 0,2 0 626,6 1 0,11 3 1,1-1-1,-9-1-37,-15-1 0,-5 0 0,5 0-75,7 1 0,5 1 0,0 0 0,-7-1-794,9-1 0,-7-2 704,-1 1 0,-4 0-225,17 0-450,-38 0 450,17 0-577,-22 0 307,-10 0-702,-2 0 343,-22-10 1685,-12 17-2675,-14-14 360,-10 17 1529,3-9 0,-1-2 0,-9 7 0,11-2 0,0 0 0</inkml:trace>
  <inkml:trace contextRef="#ctx0" brushRef="#br0" timeOffset="318">17281 10002 7353,'-34'-3'2788,"13"0"-1888,0 3-1,18 0 540,-7 0-719,10 0 1079,0 0-1349,10 0 269,25 0 1,6 0-270,9 0-1051,-7-2 0,11-1 1,3 0-1,-7 0 781,2 2 0,0 0-90,4-3 0,6-1 0,1 3-607,4 4 1,1 3 0,-5-1 606,0-3 0,2 0-335,-3 2 1,10 0 0,-1 0 0,-12-1 333,-6-2 1,-4 0-141,1 0 1,3 0 0,-4 0 275,-6 0 0,-5 0 45,17 0 224,-10 0 1,-4 0-45,-23 0-1,24 0 1264,-40 0-993,9 0 1572,-11 0-9308,0 0 7772,10 0 0,10 4 1,11 2-1</inkml:trace>
  <inkml:trace contextRef="#ctx0" brushRef="#br0" timeOffset="457">19431 10044 9602,'8'-14'-720,"-7"10"0,11 13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06:50:29.593"/>
    </inkml:context>
    <inkml:brush xml:id="br0">
      <inkml:brushProperty name="width" value="0.05292" units="cm"/>
      <inkml:brushProperty name="height" value="0.05292" units="cm"/>
      <inkml:brushProperty name="color" value="#FF0000"/>
    </inkml:brush>
  </inkml:definitions>
  <inkml:trace contextRef="#ctx0" brushRef="#br0">864 11345 24575,'3'0'0,"0"0"0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5:46.816"/>
    </inkml:context>
    <inkml:brush xml:id="br0">
      <inkml:brushProperty name="width" value="0.09071" units="cm"/>
      <inkml:brushProperty name="height" value="0.09071" units="cm"/>
      <inkml:brushProperty name="color" value="#0000FF"/>
    </inkml:brush>
  </inkml:definitions>
  <inkml:trace contextRef="#ctx0" brushRef="#br0">7709 7087 6633,'-10'-4'2249,"2"0"-1440,8 4 9021,0 0-6797,20 32-2943,-14-24 0,25 33 0,-28-38 0,28 7 0,-5 1 0,0-8-90,6 7 0,-30-10 90,40 0 0,-13-10-90,7 7 90,17-18-90,-35 8 0,15-4 0,-1 0 0,-13 1 45,7-5 0,0 1-45,-10 4-90,17-18 90,-19 21 0,-4 2 0,11 11-90,-16 0 90,16 0 0,0 11-90,-16-9 0,27 19 0,-30-18 90,9 18-90,-11-19 0,20 19-90,-4-8 90,8 0 0,-3 8 0,-8-18 0,0 7 0,18 1-90,-15-8 90,28 7 1,-28-10-1,36 0 0,-13 0 45,-4-4 0,1-2 45,14-8 0,-6 1 0,-21-8-90,11 8 90,-7-10-90,17-1 90,-28 11 0,15 3 0,-28 10-90,18 0 90,-19 0 0,9 0-90,-11 0 90,21 0 0,-16 0 0,37 10 0,-27 3 0,19 11 0,-21-11 0,8 8 0,3-8 0,23 0 0,-19-3-240,25-10 240,-48 0 0,58 0 0,-53 0 0,35-3 0,4-4 0,-25-6 0,31 0 0,-14-8 0,-33 18 0,45-18 0,-38 19-89,9-9 89,-3 1 0,-19 7 239,30-7-239,-27 10 0,16 0 0,-11 0 0,-7 0 0,7 0-90,-10 0 90,21 10 0,-5-7 0,7 7 90,-2 1-90,3-9 0,-9 9 0,17-11 0,2-11 0,26-2 0,-29 2 0,1-1-82,2 5 1,0 1 171,23-15-1014,-7 8 924,-3 0 90,-13-8-90,10 18-262,-15-7 262,5 10 0,-3 0 90,-26 0 131,37 0-221,-37 0 911,27 0-821,-30 0 307,19 10-397,-8-7 0,0 7 0,-2-10 0,10 11 0,-16-9 0,47 19-90,-44-18 90,55 7 0,-13-10 0,2 0 0,-8 0 0,8 0 0,-41 0 0,28 0 0,6 0 90,-14 0 0,16 0 179,-5-10-179,-37 7 0,16-7 270,-11 10-270,-7 0 0,7 0 0,-10 0 0,0 0 0,21 0-180,-15 0 0,14 0-450,-20 0-1918,0 0 0,9-1 1,2-1-1</inkml:trace>
  <inkml:trace contextRef="#ctx0" brushRef="#br0" timeOffset="2521">2905 6952 6813,'-7'-7'2789,"2"0"-1170,5 7 3148,0 0-3958,0 11-539,0-9 90,10 19-180,-7-18 0,18 18 90,-19-19-180,19 9 179,3-1-89,12-7-583,1 7 493,-3-10 179,21-10-179,-13 7 0,15-18 90,-2 19-180,-16-19 90,8 18 0,8-18-90,-26 8 0,26 0 90,-40 3-249,27-1 159,-26 9 90,18-9-90,-11 11 0,11 11 90,-18 2-90,26 21 0,-37-19 0,26 17 0,3-9 90,-5-7-90,4 0 0,-1-1 0,-3-2 45,8-5 0,2-3-45,3-5-90,15-2 180,-2-9-90,-26 1 90,26 7 0,-8-28 90,2 15-45,-9-6 0,-1 0-135,3 6 89,2-5 1,-13 11-90,-25 7 0,25-7 90,-18 10 308,11 10-308,-11-7 75,8 7-75,13 11-90,-6-16 45,5 10 0,0 2-45,-5-4 0,27 0 0,-29-3-447,8-10 447,0 0 0,3 0 0,10 0-90,0 0 90,0-10-90,11 7 90,-19-7 0,5 10-90,-10 0 90,-8 0-90,-2 0 90,7 10 0,-26-7 0,37 18 0,-26-8 0,7 0 357,9 8-267,-27-19-90,37 19 0,-16-8 0,21 1 0,-10-4 0,1-9 0,-1-2 90,-3 1-499,32 0 499,-22-10-823,-5 7 733,8-18 0,-2 18 90,-19-7-399,8-1 309,0 9 90,-8-19 0,8 18-90,-11-7 180,11-1-180,-18 9 90,15-9 365,-28 1-455,7 7 828,1-7-828,2 10 438,0 0-438,8 0-90,-18 0 90,17 0-270,-6 0 90,-1 0-90,7 0-450,-6-11 271,9 9-181,1-9-1169,-11 11-180,8 0-2068,-19 0 988,19 0 3059,-18 0 0,14 3 0,-7 0 0</inkml:trace>
  <inkml:trace contextRef="#ctx0" brushRef="#br0" timeOffset="7088">18739 8008 6993,'-10'-6'3058,"2"1"-2068,8 5 2877,0 0-3327,10 0 1079,24 10-1169,-5-7-553,26 7 823,2 1-360,-4-9 44,10 3 1,4 1-180,-19-1 0,-2 0-1075,13-4 0,0 1 940,-14 4 0,-1-2 134,7-8 1,0-2-135,-17 4 0,2 1 135,31-4 0,-3 0-1029,-9 5 849,-15 0 0,-2 0 135,-1 0 0,7 0 0,-18 0 284,8 0-284,-10 10-90,-1-7-90,1 7 269,20 1-179,-15-9 1769,26 9-1769,-19-11 0,11 10 45,-8-8 0,1-1-135,15 9 90,0-4 0,-1-1 381,-9-3-471,-8 4 0,2-1 90,18-5 0,-15 0-449,23 0 449,-39 0 0,-2 0 180,-3 0-180,-8 0 180,10 0 811,-9 0-991,-4 0-10,-10 0-710,0 0-449,10-11-3149,-7 9-1349,7-9 1260,-10 11 4317,0 0 0,-18 11 0,-4 3 0</inkml:trace>
  <inkml:trace contextRef="#ctx0" brushRef="#br0" timeOffset="8021">4848 8936 6813,'-15'-12'2878,"-7"2"-1978,19 10 89,-7 0-89,10-11 2068,-11 9-1619,9-9-809,-9 11 899,22-10-989,-9 7 0,19-7 269,3 10-449,12 0-207,1 0 162,0-1 0,2 2 45,16 9-60,-5-5 0,11-1 0,-8 0-431,-14 3 1,1-1 310,19 2 0,8 0 0,-10-3-1444,3-2 1399,-10 1 0,-1 2 135,-2 5-413,0-9 233,-21 9 159,16-11-159,-37 0-90,16 0-458,-10 0 8,-9 0 1314,9 0-1494,-32-11-179,5 9-91,-18-9 1,0 11-4948,-23 0 1822,-6 0 4115,27 0 0,1 0 0,-15 7 0,12 1 0</inkml:trace>
  <inkml:trace contextRef="#ctx0" brushRef="#br0" timeOffset="8270">5064 8957 6453,'-43'1'1439,"1"0"1,-14 1 269,-9-2-1080,39 0 1,2 0 719,14 10-629,10-7 989,42 18-1259,-11-19-413,5 3 0,6 1 502,19 0 1,1-2-754,-20-3 0,2 1 454,19 4 0,8 3 0,-9-3-150,-18-4 0,-1-1 60,14 2-1,7 1 1,-10-1-1159,6-3 1054,-11 1 0,-2-2 48,1-9 177,-9 7 636,16-8-636,-40 11 639,6 0-549,-10-10 1026,-9 7-1476,9-7 401,-11 10-2769,0 0 0,6 1 1,2 1-1</inkml:trace>
  <inkml:trace contextRef="#ctx0" brushRef="#br0" timeOffset="13018">1956 10538 8612,'-2'-14'2429,"0"3"-1620,2 11 3509,0 0-3599,0-10-359,0 7 899,0-7-989,0 20-90,0 3 180,0 0-180,10 8 0,-7-18 0,8 18 0,-11-8-90,0 0 89,0 8 91,10 2 0,3-7 180,0 15-90,8-28-1,-8 7 1,11-20-270,-1 7 90,1-7 90,31-11-180,-24 5-1150,26-9 0,3-5 1060,-10-9 45,8 11 0,4-1 0,-19-1 0,-2 2-45,2 8 0,0 1 45,-2-3 0,-1-1-799,6 1 1,-3 0 843,12-7-215,-16 7 1,0 0 169,-4 3 0,-2 4 45,20-1 0,4-15 90,-23 28-90,-21-18 1855,8 19-1765,-8-9 1799,0 11-1889,-2-10 311,-11 7-401,10-7 0,-7 10 0,7 0-450,-10 10 180,0-7-89,0 7-991,0-10-4226,0 0 988,0 11 4588,0-9 0,1 18 0,1-8 0</inkml:trace>
  <inkml:trace contextRef="#ctx0" brushRef="#br0" timeOffset="16484">2157 14543 6723,'-9'-5'3868,"1"-9"-2969,8 12 1,0-9 899,0 1-990,0 7-89,0-7 719,0-1-809,0 9 899,0-9-989,0 11 719,0 0-809,11 11-91,-9-9 271,19 19-360,-18-8 270,7 11-181,-10 10-89,11-8-180,-9 8 0,9-21 90,-11 18 180,0-15-180,10 7 90,-7-12 89,7-1-179,1-7 270,12-3-270,3-3 0,8-18 0,11 8-90,-6-10-102,-12 7 1,3-2 101,15-10 0,-1-2-1193,-10 5 0,0-2 1148,16-7 0,2 0 0,-6 5 0,0 1-45,-3 3 0,0 0 0,-1-4 0,-1 1 0,-5 9 0,-4 1-853,15-16 943,0 11-90,1-1 0,-1 11-629,10-8 719,-18 8-90,-4 2 0,-4-2 0,-13 0 127,24 3-217,-40 10 2074,9 0-2074,-1 0 1025,-7 0-1025,7 0 665,1 0-755,-9 0-90,9 0-1169,-11 10 719,0-7-179,0 7-181,0-10-179,0 11-1350,0-8 2609,-11 17 0,18-17 0,-6 8 0</inkml:trace>
  <inkml:trace contextRef="#ctx0" brushRef="#br0" timeOffset="29997">17020 10463 6723,'-9'-12'2699,"2"4"-1890,7 8 810,0 0 450,10 0-1439,-7 0 1169,28 0-1260,-15 0 990,49 0-629,-2 0-1622,-11 5 0,1 0 902,-15-4 0,-1 1 0,6 3 0,3 0-822,4-4 0,4-1 0,-4-1 732,1 1 0,3 0 45,5 0 0,12 0 0,0 0 0,-11 0-854,-1 1 1,-3-2 748,-2-2 0,4-1 0,-3 1-396,16 2 0,-8-1 411,-26-3 0,-1 0 336,23 4 0,2 2-291,-8-7 0,-4 1-45,-14 4 0,1-1 90,20-3 0,-3 0 45,-13 5 1940,14-10-1940,-27 7 2148,-4-7-2508,-13 10 1226,-10 0-1765,11 0-3619,-8 0-519,7 0 4884,-10 0 1,5 6 0,1 2 0</inkml:trace>
  <inkml:trace contextRef="#ctx0" brushRef="#br0" timeOffset="30949">4645 11339 6993,'-6'-12'3868,"-10"8"-3149,13-6 1170,-7 10-1259,10 0 1439,0 0-360,52 0-1170,-16-5 1,4-1-405,9 5 0,1 0-218,-5-5 0,1 1 397,16 4 1,-3 2-135,3-1-30,-13 0 0,6 0 0,-7 0-60,9 0-225,5 0 0,-3 0-45,-25 0-997,28 0 637,-59 0-1708,7 0 1348,-20 0-809,-3 0-4318,-32 0 6027,-4 0 0,1 9 0,7 2 0</inkml:trace>
  <inkml:trace contextRef="#ctx0" brushRef="#br0" timeOffset="31212">4632 11383 6813,'-23'-2'3328,"11"-6"-2518,1 18 629,11-10-719,0 0 1618,31-10-1798,-12 7 449,46-7-539,-26 10-90,19 0 224,-9 0 1,1 0-1370,-15-1 1,1 2 964,14 4 0,2 0 44,-12-4 1,-2 1 45,25 8 0,-12-9 0,0-2-180,3 1 90,12 0-349,-32 0 259,-8 0 0,-3 0-90,-2 0-90,-18 0-899,7 0 2083,-10 0-5951,0 0-1426,11 0 6283,-9 0 0,16 8 0,-10 1 0</inkml:trace>
  <inkml:trace contextRef="#ctx0" brushRef="#br0" timeOffset="32213">11317 11335 7623,'-13'-12'2608,"8"2"-1798,-5 10-91,10 0 631,0 0 1258,21 0-1978,-6 0-91,30 0-756,-19 0 667,18 0 314,0 0 1,1 0-315,15 0-1151,-4 0 0,-2 0 1061,-4 0-136,-16 0 1,0 0-357,15 0 492,1 0 0,0 0-90,7 0 29,-3 3 1,10 1 0,-9-1-210,-21-2 0,0 1 0,30 4 0,2-2 90,-24-8 0,-5-2-90,7 3-1,0-2 1,-2 0-90,-13 5-89,5 0-361,-13 0 0,-18 0-90,7 0-1798,-10 0 1902,0 0-643,-10 0-5398,-14 0 3059,-13 0 3771,1 0 1,1 4 0,10 2 0</inkml:trace>
  <inkml:trace contextRef="#ctx0" brushRef="#br0" timeOffset="32499">11579 11418 6813,'-18'-6'4318,"-6"1"-3509,22 5-179,-9 0 629,22-11-719,2 9 989,41-9-1079,-12 11-529,-10 0 0,4 0 663,19 0 1,0 0-315,8 0 0,-9 0 0,9 0 0,-8 0-135,-18 0 0,-1 0 74,20 0 1,8 0 0,-9 0-988,-17 0 0,-2 0 868,23-1 0,2 2 180,-19 4 0,-3 1-899,16-4 808,10 9-214,-31-22 215,-18 9 276,15-9-276,-18 11 1393,0 0-2203,8 0 1084,-18 0-993,7 0-1815,-10 0 375,11 0-2068,-9 0 4047,19 0 0,-18 9 0,8 2 0</inkml:trace>
  <inkml:trace contextRef="#ctx0" brushRef="#br0" timeOffset="33312">16684 11229 7083,'-5'-6'3058,"1"2"-2428,4 4 1888,0 0-629,0-11-719,10 9-541,-7-9 451,28 11-631,-15 0 1,18 0 450,10 0-541,6 0-545,10 0 501,-15 0 0,-1 0-1336,11 0 1156,-11 0 0,0 0 135,6 0-46,-11 0 1,1 0-45,12 0-135,-18 0 0,0 0-393,23 0 438,-18 0-1,6 0-160,-11 0 71,-8 0 414,-3 0-954,9-10 1284,-27 7-2813,16-7 2084,-21 10-1094,-11-11-1979,-12 9-1080,-3-9 4138,-29 11 0,31 4 0,-15 2 0</inkml:trace>
  <inkml:trace contextRef="#ctx0" brushRef="#br0" timeOffset="33577">16927 11261 6633,'-10'-10'3508,"-8"1"-2608,16 9-181,-9 0 810,11 0-179,0 0-721,21 0 1,-5 0-90,18 0 89,-11 0-89,1 0-504,10 0 414,2 0-45,2 0 0,3 0-46,-4 0 1,2 0-978,8 0 0,0 0 753,-11 0 0,-2 0 135,24 0-1179,-1 0 1179,-7 0-180,-16 0 0,0 0 0,15 0-679,9 0 769,-11 0-224,-10 0 224,7 0 0,-7 0-90,-1 0 1115,-2 0-1475,0 0-90,-18 0 957,5 0-2216,-11 0 1577,-7 0-7334,7 0 7553,-31 0 1,11 13 0,-18 2 0</inkml:trace>
  <inkml:trace contextRef="#ctx0" brushRef="#br0" timeOffset="35015">5359 11830 6453,'-11'-13'1439,"2"3"-989,9 10 8095,0 0-7915,10 0-360,-7 0 719,28 0-809,-26-11 180,37 9-90,-5-9-135,-3 10 0,2 2-135,17-1-45,-14 5 0,-3 1 45,-7-4-180,5 9-90,-3-11 90,-25 0-90,25 0-90,-28 10 270,7-7-359,-20 7 269,-3-10 0,-11 11-90,-10-9 0,-13 19-90,-13-18 271,0 18-91,2-19 180,22 9 0,2-11 0,21 0 90,-8 0 0,18 0-90,-18 0 89,19 0 1,-9 0 0,11 0 90,0 0-90,11 0-90,12 0 90,14-11-360,1 10 0,2 0-179,5-10-1036,4 11 1,-2 0-1664,-15-10 437,23 7 2711,-42-7 0,13 17 0,-5 2 0</inkml:trace>
  <inkml:trace contextRef="#ctx0" brushRef="#br0" timeOffset="35827">8112 12216 7982,'-22'-5'6747,"9"0"-5848,3 5-89,10 0 629,0 0-810,10-10-89,3 7 89,22-2 1,6 0-360,6 5-482,1 5 1,3 0 436,-10-3 0,-1-1-865,4 4 1,-1 0 729,-2 1 0,1-1 44,14-4 1,-2 1-90,-20 2 0,0 2 0,10 0 0,4-2 45,8-3 0,-3 1-90,7 8 0,-15-9 0,-1-2 90,11 1-221,-37 0 131,24 0-90,-29 0 0,0 0 636,-2 0-815,-11 0 1719,-11-10-1720,9 7-629,-51-17 539,22 17 36,-1-2 1,-4-1-82,-4 1 0,2 0-1060,-17 2 1285,16-2 0,-1 0-270,-17 5 90,22 0 1,-1 0 89,-26 0 90,23 0 0,-1 0-90,5 0 0,0 0 97,-1 0 0,-1 0 173,-15 0 0,2 0 89,-5 0-725,-11-11 906,43 9 0,-1-9 479,11 11 330,-18 0 334,26 0-963,-16 0-7,21 0 366,0 0 418,21 0-417,15 0-450,14 0-316,8 0 451,-5 0 0,3 0-1511,-14 0 0,0 0 1151,14 0 0,3 0 90,-2 0 0,-4 0-135,-19 0 0,0 0 0,16 0 0,1 0-282,-15 0 1,-1 0 325,11 0 1,-1 0 45,21 0-135,-27 0 0,0 0 0,-3 0 0,-4 0 45,10 0-180,2-5 0,-2 0-90,-10 2-89,12-7-1,-23 10-180,-18-11 165,17 9-434,-17-9 1314,7 11-1585,-10 0 621,-10-10-890,7 7-4768,-38-18 2789,22 19 3114,-36-19 0,30 24 0,-7-7 0</inkml:trace>
  <inkml:trace contextRef="#ctx0" brushRef="#br0" timeOffset="36105">8611 12059 7892,'-15'-9'4408,"3"1"-3419,12 8 1710,32 0-1890,-14 0-89,47 0-1981,-26 0 1576,-5 0 0,0 0 224,16 0-188,-18 0 1,4 0 322,19 0 1,2 0-495,-15-1 0,0 2-327,14 4 0,0 0 417,-10-4 0,-3 1 269,23 8-1661,-20-9 1,-1-2 1391,5 1-90,-6 0 959,-31 0-599,8 0-73,-8 0 253,11 0 75,-11 0-525,-3 0 3482,-10 0-3482,0 0-540,11 0-90,-9 0-1979,9 0 1080,-11 0-1199,0 0 0,4 4 1,1 1-1</inkml:trace>
  <inkml:trace contextRef="#ctx0" brushRef="#br0" timeOffset="42440">19372 12324 7533,'-9'-13'4137,"2"3"-3147,7 10-1,-11 0 2609,9 0-2788,-9 0 89,11 0 3599,0 0-3689,11-11-449,2 8 0,0-7-90,18 10-1,-15 0 1,18 0 0,0 0-90,-1-5 0,2 0-1264,20 2 1173,-17-2 1,2-1 0,-5 6 0,-2 0 0,19 0-45,-17 0 0,-2 0-484,4 0 529,7 0-43,3 0 133,3 0-180,-3 0 90,-13 0-90,-21 0-90,8 0-90,-19 0 1004,9 0-1454,-11 0-9201,0 0 9290,-31 0 1,14 4 0,-25 0 0</inkml:trace>
  <inkml:trace contextRef="#ctx0" brushRef="#br0" timeOffset="43720">6773 12891 7173,'-13'-1'2608,"3"-1"-1798,-1 2-1,9 0-89,-9-10 0,11 7-1,0-7 541,-10 10-631,7 0-89,-7 0 539,10 0-629,0 0 809,31 10-809,-13-7-403,27 7 313,-22-10 180,32 0-1442,-13 0 1036,-9 0 1,2 0 135,4 0 0,0 0 0,27 0 45,0 0 0,1 0-226,-31 0 1,-1 0 0,16 0 0,-3 0 90,-12 0-651,30 0 651,-35 0 0,24 0 270,-21 0-271,-8 0 1,8 0 268,-21 0-268,-2 0 996,-1 0-996,-7 0 782,7 0-1142,-10 0-6926,0 0 2069,11 0 1079,-9 0 3958,9 11 0,-5-4 0,2 9 0</inkml:trace>
  <inkml:trace contextRef="#ctx0" brushRef="#br0" timeOffset="45011">13977 13295 7533,'-14'-4'2878,"8"1"-1978,-5 3 1438,11 0-1618,11-10 629,2 7-629,0-7-91,8 10-89,-8 0 90,11 0 989,20 0-1170,-5 0 226,0 0 0,1 0-316,1 0-89,25 0 225,-27 0 0,0 0-1514,19 0 1154,-14 0 0,0 0 89,-8 1 1,-4-2-45,21-10 45,-4 10 0,1 0-135,15-10-45,-29 6 0,-1 0 45,20 2 90,-8-7 0,13 10-180,0-11-180,-13 9-90,-23-9-180,-14 11-179,-10 0-181,10 0 1199,-7 0-2637,7 0 898,-10 0-8481,-41 0 9747,20 11 1,-33-2 0,31 10 0</inkml:trace>
  <inkml:trace contextRef="#ctx0" brushRef="#br0" timeOffset="45305">14272 13385 7713,'-24'-15'4227,"5"4"-2248,8 11-1079,9-11-91,-9 9 720,22-9-809,-9 11-91,19-10 991,24 7-1171,-14-7-577,24 10 848,0 0-1516,-13 0 930,-10 0 1,3 0 225,5 0 0,-1 0-180,16 0-90,-21-1 0,0 2 270,21 9-270,-16-7 89,8 7-343,8-10 254,-27 0-77,6 0 167,-13 0 305,-18-10-395,18 7 929,-19-7-1199,19 10 732,-18 0-1722,7 0 370,-10 0-1658,0 0 0,-8 10 1,-3 3-1</inkml:trace>
  <inkml:trace contextRef="#ctx0" brushRef="#br0" timeOffset="46411">6276 13739 6813,'-11'-2'2519,"2"0"-1710,9 2 630,0 0-809,0-10 90,0 7 1618,10-7-1798,3 10 0,1 0-1,6 0-89,-7 0 0,11-11-90,0 9-1,-1-9 271,21 11-180,6 0-180,0 0 89,15 11-1139,-26-9 870,8 9-540,-2-11 360,-19 0-810,18 10 450,-28-7-179,15 7-91,-28-10-989,7 0 0,-10 0 1709,-10 0 0,0 0 0,-10 0 0</inkml:trace>
  <inkml:trace contextRef="#ctx0" brushRef="#br0" timeOffset="46746">6309 13821 6903,'-16'-8'2609,"2"1"-1800,14 7 3689,0 0-3959,11 0 1,2 0 449,21 0-539,-8 0 0,18 0 359,4 0-449,-9 0-3130,26 0 3040,-26 0 89,19 0-781,-11 0 782,0 0-90,0 0 269,10 0-269,-17 0-106,-2 0 0,-1 0 16,-5 0 90,12 0 0,-23 0 89,-8 0-89,0 0 0,-2 0 3243,-1 0-3243,-7 0 922,7 0-742,1 0 498,-9 0-768,9 0 180,-11 0-270,0 0 0,10 0-540,-7-11 0,7 9-179,1-9-1260,-9 11 539,19 0-179,-8 0-8302,21-10 9388,-8 7 0,12-2 0,-9 11 0</inkml:trace>
  <inkml:trace contextRef="#ctx0" brushRef="#br0" timeOffset="46908">7776 13790 6993,'-8'-4'3418,"1"0"-1439,7 4 1079,0 0-5217,11 0-989,-9 0 720,9 11 2428,-11-9 0,9 13 0,4-11 0</inkml:trace>
  <inkml:trace contextRef="#ctx0" brushRef="#br0" timeOffset="77437">5415 15659 7173,'-16'-10'2788,"3"1"-1978,13 9-1,0 0 1,0-10-90,0 7 89,-11-7-89,9 10-1,-9 0 1,11 0 4677,0 0-4588,21-11-629,-5 19 0,28-16 0,-10 13 0,0 1-1319,21-6 1229,-18-1 0,4 2 45,20 9 0,-1 1-45,5-6-61,-11 4 1,9 4 0,-8-4-30,-19-7 0,-1-1 0,28 9 0,-3 1 0,-8-9-304,-12 4 1,-4-1 303,-18-5-180,14 0 0,-32 0-2069,0 0-2158,0-11 953,0 9-143,0-9 3795,0 11 0,12 7 0,3 3 0</inkml:trace>
  <inkml:trace contextRef="#ctx0" brushRef="#br0" timeOffset="78239">11233 15771 7083,'-18'-8'2878,"-2"3"-2248,7 5 1169,2-11 630,1 9-1800,7-9 91,-7 11 539,31 11-629,-16-9-91,26 9 451,3-11-540,-5 0-1427,33 0 1,4 0 1246,-11 0-136,4-1 1,2 2-564,-20 4 0,-3 0 609,27-2-306,-25 2 0,1 0 306,-1-4 0,-2-2-90,15 1 0,4 0 0,-2-10-90,-26 7 0,15-7-90,-20 10-180,-1 0 0,-10 0 2485,-2 0-4014,-11 0 2825,-11-11-1926,9 9-1079,-30-9 90,6 11 1429,-12-5 0,-2 0 0,-11 10 0,14-5 0,0 0 0</inkml:trace>
  <inkml:trace contextRef="#ctx0" brushRef="#br0" timeOffset="78521">11296 15738 6903,'-41'-2'3238,"-6"0"-2338,31 2-1,-5 0 900,11-10-899,7 7 1348,-7-7-1618,10 10 0,0 0-91,10 0-89,-7 0 90,28 0-180,-15 0-240,28 0 239,-18 0-899,19-11 810,2 9 0,3-9-46,-8 15 1,4 3 90,13-6 0,0 0-225,-11 5 0,-2-1-45,5-5 0,-3 0 225,18 0-90,-35 0 0,24 0 112,-32 0-112,1 0 360,-1 0-450,-9-11 297,-4 9-207,0-9 553,-7 11-913,8 0 87,-11 0-3235,0 0-450,10 0-1169,-7 0 4947,28 11 0,-12-8 0,20 9 0</inkml:trace>
  <inkml:trace contextRef="#ctx0" brushRef="#br0" timeOffset="79054">13844 15701 8162,'-8'-8'3868,"-10"2"-2609,16 6-89,-9 0-91,11 0 1,0 0-91,0-10 720,0 7-899,0-7-91,11 10-89,2 0 1079,42 0-1259,-13 0-509,-10-1 1,4 2 418,3 4 0,0 0-1425,26-2 1200,-24 2 0,-1 0 135,18-5-91,-19 5 1,0 1 0,16-4-90,-16 4 0,0-1 90,19-5-90,-8 0 0,-11 0 0,0 0-90,3 0-1480,2 0 1480,-23 0 221,-18 0-490,18 0 1071,-19 0-1792,9 0 361,-11 0-2070,-21-21 1620,5 16-270,-18-16 917,11 21-7933,-22-11 8365,6 9 0,-11-9 0,12 10 0</inkml:trace>
  <inkml:trace contextRef="#ctx0" brushRef="#br0" timeOffset="79408">13736 15636 7173,'-24'-11'3868,"0"3"-2879,11 8 91,2 0-181,1 0 0,7 0-89,-7 0 0,10 0 1348,10-11-1528,3 9-90,11-9 449,20 11-539,6 0-278,10 0 277,-1 0 1,2 0-1965,-24 0 0,-1 0 1650,24 6 0,3-1 45,-10-9 0,-4 0-638,-9 8 1,-2 0 547,8-9 0,0-1 45,-1 5 0,-1 2 45,21-1-135,-25 0 0,1 0-291,0 0 1,-4 0 335,5 0 136,24 0 224,-19 0-270,-19 0 2325,14-10-2325,-29 7 1446,0-7-1446,-2 10 1207,-1 0-1208,-7 0 1,7 0-90,-10 0 319,11 0-409,-9 0 90,9 0-90,-11 0-450,0 0-630,10 0 451,-7 0-91,7 0-1439,-10 0 1192,0 0 0,1 5 0,0 1 1</inkml:trace>
  <inkml:trace contextRef="#ctx0" brushRef="#br0" timeOffset="79571">15325 15596 7263,'-21'-15'4857,"-6"-7"-4767,24 20-450,-7-9-2788,-1 11 1529,8 0 1619,-17 0 0,13 7 0,-8 3 0</inkml:trace>
  <inkml:trace contextRef="#ctx0" brushRef="#br0" timeOffset="80694">3752 14458 7533,'-7'-9'2698,"1"1"-1798,6 8-91,0 0 1,0-11-91,0 9 1,0-9-90,0 11 359,0 0 360,-10 0-539,-3 11-450,-11 2-1,1 10-662,-11 1 663,8 10 134,-21 4 1,-3 2-315,25-12 0,0 2-490,-8 1 1,-6 4 0,2-2 579,-4 8 0,1-1-135,-2-3 0,-3 2 74,-2 4 1,-4 5 0,3-6-1178,6-11 1,0-2 1056,5 4 1,-1 2 0,4-6 90,-13-3-597,18-4 0,0 0 597,-20 4-90,20-3 0,0-1 90,-18 4-227,18-4 1,1 0 226,-12 5 0,2-5 0,1 0-90,5 4-1,-23 8 1,32-21 0,-1 8 699,11-18-699,-8 7 1886,8-10-1976,0 0 1354,3 11-1714,10-9 1325,0 9-2674,-11-22 90,9-12 719,2-3-1438,2-19 269,19 19 2069,-5-11 0,2-2 0,15 6 0,-8 0 0,-1 1 0</inkml:trace>
  <inkml:trace contextRef="#ctx0" brushRef="#br0" timeOffset="81142">3229 14501 7173,'-4'-7'2429,"1"1"-1710,3 6 4768,0 0-4857,0-11 989,0 9-1170,0-9 1,0 11 1079,0 0-1169,10 0-180,4 0 270,30 11-270,-5-9-851,8 9 761,-2-11 0,-19 0 0,18 0-439,-18 0 438,8 0 1,0-11 0,-8 9 0,19-9 90,-29 11 0,4 0-90,-9 0 905,-9 0-905,9 0 385,-11 0-295,-11 11-180,9-9 90,-19 19 0,18-8-90,-7 11 89,10-1-89,0 1 0,0-1 90,0-10-180,0 19 1,0-17-91,10 9-630,-7-3 180,18-8-89,-19 0-3599,19 8-449,-18-8 4767,18 0 0,-10 6 0,11-8 0</inkml:trace>
  <inkml:trace contextRef="#ctx0" brushRef="#br0" timeOffset="81314">4041 14751 7353,'0'-13'7645,"-6"8"-6655,16-5 1618,-10 10-9893,0 10 4136,0-7 3149,0 7 0,4 8 0,2 4 0</inkml:trace>
  <inkml:trace contextRef="#ctx0" brushRef="#br0" timeOffset="82041">437 16034 7533,'-21'-10'2878,"-6"2"-1978,25 8 719,-19-10-900,18 7-89,-7-7 539,10 10-629,0 0 1349,21 0-1439,-6 0 629,51 0-719,-14 0-494,-18 0 0,3 0 359,2 1 0,0-2-810,13-10 765,6 9-180,-3-9-90,-16 11-180,8-10-1682,-3 7 1142,-18-7-2968,-2-1 91,-14 9 1365,-10-9 2322,-10 11 0,6 7 0,-9 2 0</inkml:trace>
  <inkml:trace contextRef="#ctx0" brushRef="#br0" timeOffset="82257">780 15980 6633,'-26'-6'1799,"12"1"180,-7 16-1259,18-9-91,-18 9 1,18-11-90,-7 0 1618,10 0-1708,0 0 1169,0 10-1169,0-7 989,0 28-989,0-15 0,0 8 269,0 17-449,0-22 90,0 25 269,0 11-449,0-24-180,-5 12 0,0 1-180,2-13-313,-7 24-586,-1-21 449,8-19-179,-7 17-91,10-30-1258,0 19 449,0-18-1889,0 7 3598,0-10 0,6 6 0,2 1 0</inkml:trace>
  <inkml:trace contextRef="#ctx0" brushRef="#br0" timeOffset="83147">884 16315 6993,'5'-19'3868,"10"9"-2879,-12-11-89,7 18-181,-10-7 720,0 10-899,11 0 90,-9 0 449,9 0-539,-11 0-90,0 0 269,0 10-359,0 3-90,0 0 270,0 19-361,0-17-89,0 9 180,10-3-180,-7-8-90,7 0 180,1 8-90,-9-19 0,9 9-90,-1-11 90,-7 0-90,18 0 90,-8-11-90,0 9 180,8-19-180,-8 8 360,21-11-181,-8 1 1,-3-1 180,-2 1-180,-18 10 0,7 2 180,1 1-270,-8 7 90,7-7-90,-10 10 0,10 0-1,-7 10-89,7-7 90,-10 28-180,0-26 1,0 27-1,0-30 0,11 19 0,-8-8-90,7 0 90,-10 8 90,0-18 0,0 7 0,10-10 0,-7-10 0,18 7 0,-18-18 90,28 8 0,-26-10 0,27 10 0,-19-8 0,0 8 179,8-11-269,-19 11 90,9 3 0,-11 10-90,10 0 90,-7 10-90,7-7 0,-10 18 0,0-19-180,0 40 0,11-34 91,-9 34-1,9-40 0,-11 9 0,0-1-180,0-7 270,0 18 0,0-19-90,0 9 90,10-22 0,-7 9 90,7-19-90,1 18 0,-9-18 180,19-2-90,-8-3-90,0-8 180,8 10-180,-18 11 90,7-8-1,1 19-89,-9-9 0,19 11 0,-18 0 90,18 0-90,-19 0 90,19 11-90,-18-9 90,7 19-90,1-18 0,-9 18 0,19-19 90,-18 19-90,18-18 0,-8 18 90,10-19-90,-10 9 0,19-11 90,-16 0-90,28-11 0,-18-2 90,-2 0-90,7-8 0,-26 8 90,27 0-90,-30-8 0,19 8 0,-18-10 90,18-22-90,-19 27 0,9-24 0,-11 29-90,-11 0 90,9 2 0,-19 11 0,8 0-90,-21 32 90,7-14 0,4 27 0,2-22 0,18 1 0,-7-1 0,10 11-90,0-18 0,0 15-539,10-7 89,-7-9-90,18 6-1169,2-21 540,-7 0-990,16 0-6116,-19-10 8365,0 7 0,5-14 0,-8 8 0</inkml:trace>
  <inkml:trace contextRef="#ctx0" brushRef="#br0" timeOffset="83304">1421 15873 17067,'-29'-12'450,"1"3"-90,15 9-90,-8 0-1,18 0 1,-7 0-180,10 0-3328,0 0-900,10 0 990,4 0 3148,9 0 0,5 4 0,0 2 0</inkml:trace>
  <inkml:trace contextRef="#ctx0" brushRef="#br0" timeOffset="83474">2464 15984 18416,'-10'-8'1170,"12"1"-1080,1 7-90,7 0-90,-10 0-90,0 11-2249,0-9 540,-10 9-1978,7-1 3867,-7-7 0,14 22 0,2-8 0</inkml:trace>
  <inkml:trace contextRef="#ctx0" brushRef="#br0" timeOffset="83856">549 16735 7623,'-30'-7'5127,"-16"1"-3958,41 6 0,-27 0-179,30 0 899,-9 0-1080,11 0 1,0 0-1,11 0-89,2 0 0,21 0-1091,2 0 1000,22-10-1848,2 7 1489,-20-2 0,1-1 0,-1 6 0,4 0 29,-1-2 1,4-3 0,-1 2-120,11 2 0,0-1-60,-11 0 0,0-2 0,1 0 59,2 0 1,1 0 0,-3 2-45,11 0 0,-1 1 0,6-4 0,2-1 45,-12 3 0,1-1 0,-6 1-135,-10 2 0,-1-1 0,30-3 0,-3 0-45,-14 5-561,7-11 471,-20 9 90,-3-9-450,-11 11 180,1 0 460,-11 0-1629,-3 0 2318,-10 0-2048,0 0-2879,-31 11-1619,2-9 1179,-28 9 4488,10-1 0,1 3 0,1 11 0</inkml:trace>
  <inkml:trace contextRef="#ctx0" brushRef="#br0" timeOffset="84191">631 17029 16887,'-35'-1'1529,"3"1"-899,19 0 0,-8 0 89,19 0-89,-9 0-180,11 0-1,-10 0 91,7 0-90,-7 0 899,31-11-899,-6-2-90,19 0-1,-2 2 1,2 1-519,21 8 429,-5-5 0,9-1 0,-4 2-1506,-5 4 0,0 1 1326,0-2 0,4 0 0,-2-1 44,13-2 1,-4 1-45,-10 4 0,0 0 0,5-5 0,3 1-806,9 4 1,-3 2 760,-23-1 0,0 0-177,14 0 1,0 0 176,-14 1 0,-6-2-45,6-9 0,2 9 0,-2-1 0,-10-8 0,12 10 263,-23 0-263,-18 0 1946,18 0-1946,-19 0 2421,9 0-2421,-11 0 685,0 0-685,10 0 0,-7 0-180,7 0-540,-10 0-269,11 0-271,-9 0-3327,9 0-1799,-11 10 1528,0-7 4858,10 7 0,5-4 0,11 1 0</inkml:trace>
  <inkml:trace contextRef="#ctx0" brushRef="#br0" timeOffset="84355">2540 16998 16258,'0'1'2428,"0"-6"1710,0 15-4678,0 1-269,0-9-361,0 9-6385,10-11 3687,-7 0 3868,8 0 0,-8 3 0,1 2 0</inkml:trace>
  <inkml:trace contextRef="#ctx0" brushRef="#br0" timeOffset="86522">5665 16525 7443,'-43'-8'9830,"16"1"-6528,-7 7-2582,23 0-91,32-10 1170,37 7-1259,-22-2 0,4 0-919,4 4 1,6 2 768,7 1 0,8 2 0,-2 0-1158,-9 0 0,-3 1 0,4-1 835,-6 0 1,2-1-1,1 0 1,-3 0-262,5 1 0,-2-1 1,-1 1 312,-6-1 1,0 1 0,3-1 30,17 1 0,3 0 0,-2 1-90,-17 3 0,-2 0 0,3 0 7,4-2 1,5 0-1,-2 0 1,-10-1-68,-9 2 0,-3-1 0,27 1 0,-4-3 0,-8-4 0,7 0 0,-10 0 0,-20 0 491,4 10-491,-28-7 2932,7 7-2932,-10-10 1388,0 0-1388,10 0 0,-7 0 0,8 0 0,-11 0-2249,0 0-7582,10-10 3111,-7 7 6720,7-7 0,0 20 0,2 2 0</inkml:trace>
  <inkml:trace contextRef="#ctx0" brushRef="#br0" timeOffset="87887">12311 16525 7353,'-17'-8'3058,"10"1"-270,-3-3 451,-1 7-2520,9-7 1,-9 10 629,11 0-629,11-11-91,2 9 631,10-9-721,11 11 495,13 0 1,5 0-855,-12 0 0,4 0-759,3 2 1,9 1 0,0 0 0,-6 0 713,7-2 0,-2 0-45,-1 2 0,4 1 0,-2 0-619,-9 0 0,-1-1 0,-3 0 619,2-1 0,4-1 67,1 1 1,9 1-1,-1 0 1,-8-1-113,-8-1 0,-1-2 0,7 1 0,8 0 0,-1 0 0,-10 0 45,15 0-108,-15-5 1,-1 0 17,0 2-89,-28-7-1261,15-1 811,-28 9 566,-13-19-1016,-17 18 89,-9-7 1650,-19 10-1739,16 0 449,5 0 0,0 0-449,-16 0-271,4 3 1,-9 1 0,5-1-450,4-1 0,0-1 2140,-7 2 1,-5 1 0,2-1-927,-9-3 1,5 0 404,15 5 0,-2 1 120,-12-5 0,-8-2 0,8 3 59,13 9 1,3-1 90,-24-9 0,0 1 270,26 8 0,4 1 629,-26-9-809,27 4 0,2-1 899,-13-5-449,23 0 89,3 0-89,19 0 0,-9 0 859,11 0-859,0 0 1395,21 10-1485,5-7-91,21 7-285,11-10 195,-14 0 1,7 0 0,-2 0-1571,1 0 0,1 0 1241,5 0 0,3 0 0,-6 0 14,-16 0 1,-1 0 45,14 0 0,-1 0-1136,6 0 1046,-7 0 0,3 0 135,2 0 0,-1 0-91,-6 0 1,-1 0-45,7 1 0,-2-2 0,-15-4 0,-2 0 90,8 4 0,-1-1-4,25-8 3,-13 10 1,-4 0-90,-6-11 316,12 9-316,-20-9 1997,-18 1-3706,15 7 2393,-28-7-2033,8 10-3141,-1-11-1537,-7 9 1350,7-9 4587,-10 1 0,15 16 0,5-6 0</inkml:trace>
  <inkml:trace contextRef="#ctx0" brushRef="#br0" timeOffset="88536">17291 16474 7623,'-26'-16'3418,"11"8"-1260,-6-2-1078,18 10-91,-7 0 900,-1 0-899,8 0-181,-7 0 91,10 0 719,0 0-990,21 0 91,5 0-91,6 5 1,4 0-180,27-2-1131,-10 2 0,10 3 0,-4 0 906,-2-1 0,1-1-105,1-2 0,4 1 0,-5-1-896,-4 1 0,-3 0 911,1 1 0,0-1-529,-3-4 0,-1 0 529,4 4 0,0 1-45,-5 0 0,0-2 30,-2-2 0,2-2 0,-3 1-30,3 4 0,0 0-30,11-3 0,6-3 0,-11 0-60,10 1 0,-6 0 0,-7 0 0,-24 0 0,19 0 0,-19 0 1786,8-10-2236,-21 7 2152,-2-7-3052,-22 10 2605,8-11-2245,-17 9-179,-4-9-91,-2 11-359,-19 0-900,19 0-2024,-10 5 1,-3 1 4542,-16-4 0,17 5 0,1 1 0,-13-4 0</inkml:trace>
  <inkml:trace contextRef="#ctx0" brushRef="#br0" timeOffset="88786">17595 16711 14099,'-42'-3'1709,"1"-1"0,-23-2-1079,17 6 539,26 0-539,21 0 899,21-10-990,5 7-89,32-17-1225,-9 18 1,4 1 909,-10-9 0,5-1 112,-1 8 0,9 3 1,0 1-1,-6-2-1430,13-4 1,0 0 1272,-4 4 0,4 1 0,-5 1 0,-5-1 0,-2 0-439,-6-3 1,2-1-1,-3 0 439,9 3 0,-1 0-45,11-5 0,-1 1 90,-9 5 0,-4 0-385,-10 0 0,-2 0 295,3 1 0,1-2-1,-1-4 1,-2 0 45,15 2-90,4-7 910,-12 10-1270,-19-11 1,8 9 270,-11-9-2520,1 1-2924,-11 7 1486,-3-7 4431,-10 10 0,11 2 1,2 2-1</inkml:trace>
  <inkml:trace contextRef="#ctx0" brushRef="#br0" timeOffset="88939">19804 16646 7443,'-1'-10'5667,"1"2"-4498,0 8 1619,-11 0-2338,9 0-1709,-9 0-450,11 0 787,0 0 0,1 2 0,0 1 0</inkml:trace>
  <inkml:trace contextRef="#ctx0" brushRef="#br0" timeOffset="96999">11795 5572 7713,'-7'-12'2878,"2"3"-1979,5-2-89,0 9-90,0-9-91,0 11 990,0 0-1169,10-10-90,-7 7 0,7-7-1,-10 10-89,0 0 0,0 10 180,11 3 0,-9 21-181,19-8 1,-8 8 0,11-10-90,-1-1 0,22 1-90,-16-11-545,15-3 545,-10-10 89,-8-10-89,18 7 0,-7-18 0,10 8 0,-13 2 0,0-1-902,8-1 857,-10 3 0,1-1 225,14-13-180,3-2 0,-3 3 0,-13 2-226,-11 18 136,1-18 90,-1 19-36,1-9-54,-1 11 564,-9 0-564,17 0 1017,-26 0-927,16 0 174,-11 11-264,4-9 134,-1 19-134,8-18 0,-8 18 90,0-19-90,8 19 0,2-8 0,3 0 90,29-2-90,-16-11-656,19 0 656,-22 0 90,-2 0-90,0-11 0,3 9 0,10-19 90,10-3 0,-17 9-198,-3-11 0,1-1 198,4 9-90,-13 1 0,0 0 0,5-4 90,-21 19-180,8-9 90,-19 11 0,19 11 635,-8-9-635,0 9 326,8-1-236,-8 3-90,11 11 0,-1-1 0,1-10 0,20 8 0,-15-8 0,15 0 0,1-2 0,-16-11-45,8 0 0,1 0 45,-6 0-835,33 0 835,-39-11-90,29 9 90,-26-19 0,26 18-353,-19-18 353,-10 19 0,27-19-89,-46 18 89,35-7 0,-39-1 0,18 9 0,-19-9 0,19 11 804,-18 0-804,18 0 293,-8 0-293,10 11 0,1-9 0,10 19 0,-18-18 0,15 7 0,13-10-90,-2 0 90,7-9 0,2-3-45,-18 5 1,-1-1-142,8-4 1,1 0 140,-6 1 0,-2 1 45,16-3-45,-9 1 1,-1 1 44,3-3-2481,13-6 2481,-32 17-90,11-7 90,-18 10 0,15 0 277,-18 0-367,0 0 90,8 0-90,-8 0 2664,0 0-2574,-2 0 0,-1 0 0,-7 0 0,18 0 0,-19 0 0,19 0 0,-18 10-180,18-7-180,-8 7 0,0-10-1259,8 0 720,-8 10-271,0-7-629,-3 8-2068,-10-11 3124,0 0 1,8 3 0,3 1 0</inkml:trace>
  <inkml:trace contextRef="#ctx0" brushRef="#br0" timeOffset="99274">9337 6095 7173,'-10'-15'2698,"7"3"-1888,-8 2 719,11 7-899,0-7-91,0 10 1,0-11 719,0 9-899,0-9 360,0 11 269,0 0-449,11 21-360,-9-16 449,9 37-539,-11-37 90,0 27 90,10-19 0,-7 0 450,7 8-361,1-19 1,-9 9 540,40-11-631,-23 0 136,26-9 0,6-3-225,-4-4-910,-3 1 1,8-5-1,-7 0 820,-14 0 0,-2 1-45,31-4 0,1-1-653,-24-4 1,-1 1 652,0 12 0,1 1-135,2-7 1,0-2 224,8 0 0,-2 2-135,12-8 45,-1 7 0,-4-1 45,-21 0-45,2 10 0,-1 2-45,-6-2 180,-2 3-180,-14 10 2214,1-11-2214,-9 9 1965,9-9-1965,-11 11 303,10 0-213,-7 0-90,7 0 0,-10 0 359,0 0-269,11 0-90,-9 0 0,9 0 0,-11 0-2458,0 0 0,3 10 1,2 3-1</inkml:trace>
  <inkml:trace contextRef="#ctx0" brushRef="#br0" timeOffset="105944">1715 9750 7173,'-12'-7'2249,"2"-9"-1530,10 13 1,0-8-1,0 11 1980,0-10-2070,0 7 631,0-7-91,0 10-719,11 0 90,-9 0 539,9 0-719,-11 0 809,0 0-899,0 10-90,0-7 90,0 7-90,0 1-91,0-8 91,10 17 0,-7-17 90,7 28-180,-10-25 0,0 25 90,11-18-180,-9 0 90,9-2 0,-11-1 0,0-7-90,0 18 90,0-19 0,0 9 0,10-11 0,-7 0 89,7 10-89,-10-7 90,0 7-90,0-10 270,0 0-270,11 0 270,2-10-360,0 7 180,18-18-90,-15 19-90,18-9 90,10-10 0,-15 6-370,26-19 370,-8-11-659,3 16 613,-1-7 1,1-3-902,-21 17 1,0 2 856,16-9 0,-2 0 0,4-15-874,-10 18 964,7-8-411,-17 10 321,7 1 0,-1-11 90,-6 18 198,17-15-198,-28 28-90,5-18 1581,-11 19-1581,-7-9 1050,7 11-1050,-10 0-351,0 0-458,11 11 559,-9-9-380,9 9-989,-11-11-7556,0 0 5667,-11 0 3508,9 0 0,-1 9 0,12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8:02.677"/>
    </inkml:context>
    <inkml:brush xml:id="br0">
      <inkml:brushProperty name="width" value="0.09071" units="cm"/>
      <inkml:brushProperty name="height" value="0.09071" units="cm"/>
      <inkml:brushProperty name="color" value="#0000FF"/>
    </inkml:brush>
  </inkml:definitions>
  <inkml:trace contextRef="#ctx0" brushRef="#br0">9003 4897 6993,'-11'-16'2339,"3"4"-1620,8 12 1,0 0-91,0-11 91,0 9-180,0-9-1,0 11 2430,0 0-2699,0 11-1,0 2 451,21 21-540,-16-8 180,27 8-270,-19-11 0,10-10 179,1-2-179,-11-1 90,8-7 90,2-3-180,-7-3 0,15-7 180,-7-1-90,-9 9 180,27-19-270,-26 8 0,7 0 179,9-8-179,-27 8 0,26 0 0,-18 2-90,0 11 90,8-10 0,-8 18-90,1-16 90,17 18-90,-15 1 0,7-9 0,-2 9 0,-8-1 90,0-7-90,8 7 0,-8 1 0,0-9 90,18 9-90,-25-11 0,25 0 0,-18 0 0,0 0 90,8 0-90,-8 0 0,11 0 0,-1-11 0,1 9 0,-1-19 0,11 8 0,3 0-464,-1-8 374,-2 18 90,-10-18 0,-11 19 0,8-9 0,-8 1 0,10 7 0,-9-7-90,17 10 90,-26 0 554,26 0-554,-28 0 0,18 0 0,-18 10 0,17-7 0,-17 7 0,18 1 0,3 2 0,-9 0 90,27-3-90,-26-10 0,18 0 0,0 0 0,-8 0 0,8 0 0,-11 0 0,1-10 90,10 7-90,-19-7 0,27-1 0,-26 9 90,18-19 0,-11 18-90,1-7 90,-1 10-90,1 0 0,-11 0 0,18 0 90,-25 0-90,25 0 0,-18 0 0,0 0 90,8 0-90,3 0 0,-9 0 0,17 0 0,-9 0 0,-7 0 90,15 0-270,-18 0 90,0 0-1260,8 0 541,-18 0-6837,7 0 4318,-10 0 3328,0 0 0,6 0 0,2 0 0</inkml:trace>
  <inkml:trace contextRef="#ctx0" brushRef="#br0" timeOffset="18635">11049 9114 6723,'-10'-7'1889,"-9"2"-1349,16 5-1,-7 0 1350,-1 0-1439,9 0-90,-9 0 0,11 0 359,0 0-89,0-10-180,0 7-180,-10-8-91,7 11 451,-7 0-360,10 0 989,0 0-899,-11 0-180,9 0 360,-9 0-361,11 0 631,0 0-90,21 11-451,-5-8 226,34 2 0,7 0-315,-5-5-1062,6-1 0,14 1 0,-9 1 972,-18 4 0,-1 0 22,4-3 1,8-2-1,0 0 1,-7 1-68,5 4 0,0 1 74,7-2 1,6-1 0,-7 0-30,-12-2 0,-2 1-110,10 3 1,0 0 244,-9-4 0,-5-2-45,2 1 179,2-5 1,-5 0-90,-23 2 809,24-7-449,-40 10-360,19 0 180,-18 0 2944,7 0-3214,-10 0-170,0 0-1269,11 0-540,-9 0 630,9 0-360,-1 0-1170,-7 0-2878,18 0 1260,-19 0 4317,19 0 0,-4 2 0,11 0 0</inkml:trace>
  <inkml:trace contextRef="#ctx0" brushRef="#br0" timeOffset="19867">13824 9050 7623,'-10'-10'3598,"1"1"-2429,-1-1 0,7 7 1,-7-7 898,10-1-1078,0 9-1,0-9-179,0 11 809,10-10-900,3-3-89,11-11 450,10 1-631,13-1-1135,-8 7 1,3 0 865,-5 4 0,2 0-1,6-4 1,1 0-45,-6 6 0,1-1 90,16-10 0,1-1-90,-7 9 0,0 0-45,1-8 0,1-1 90,-2 6 0,-3 0-91,7-9-238,-16 9 1,0 0 418,19-6-180,-19 9 0,-5-6-363,-13 17 93,-8-18-90,0 18-269,-3-7-901,-10 10 361,0 0 1961,-10 0-4930,-3 0-953,-11 0 773,1 10 4259,10-7 0,-2 16 0,9-9 1</inkml:trace>
  <inkml:trace contextRef="#ctx0" brushRef="#br0" timeOffset="20740">14436 7811 15088,'-11'-25'2429,"3"-10"-900,8-2-1169,0 11 0,0 5 449,10 11-539,-7 7 0,7-7 90,-10 31-90,11-16-180,-9 26 359,19 14-224,-19-10 0,-1 3-225,9-6 0,1 1 180,-5 14 0,1-8-180,6-20 180,-3 23-180,1-40 90,-8 9 269,17-11-269,-7 0 180,21-21-180,-7 5-491,7-18 491,-21 11 90,18-22-45,-12 0 0,-1-1-135,10-14 180,1-1 0,-5 4-593,-19 26 503,16-14 90,-11 24-180,-7 19 560,7-9-560,-20 22 90,7 23-90,-18 5 45,19 5 0,2 1-45,-11-1 0,5-5 0,2-2 0,1-11-90,3 8 90,3-10 0,7-11 0,-10-3 523,0-10-523,11 0 0,-9-10 0,19 7 0,-8-39-90,11 24 90,-1-37 0,-10 39 0,-2-15 0,-11 28 0,0-7-90,10 10 90,-7 0 0,7 10 0,-10-7 0,0 7 0,11 1-90,-9-8 90,9 17 90,-1-7-90,-7 1 0,18-4 0,-19 0 0,19-7 0,3 18 0,-8-18 0,15 7 0,-8-10 90,4 0-90,17-10 0,-18 7 0,-2-7 0,-4-1 0,-6-2 0,-1-11 0,18-9 0,-26 6 0,16-7 0,-21 11 0,0-1-90,0 1 90,0 10 0,0 2 0,-10 11 0,7 0-90,-7 11 90,-1 2 0,9 0 0,-9 18 0,11-25 0,0 25-89,11-8-1,-9 4 0,19-4-270,-8-2 90,0-8-989,19 0 809,-17-2-270,9-11-1798,-3-11 1438,-19 8-1078,9-7-5668,-11-11 7826,0 5 0,-1-12 0,-1 10 0</inkml:trace>
  <inkml:trace contextRef="#ctx0" brushRef="#br0" timeOffset="20998">14599 7464 6813,'-10'-5'2789,"13"-9"-1080,10 12-900,11-19-89,9 18 629,25-18-2702,-6 19 1622,-18-3 1,0-1 720,24-4-84,-9 7-412,-10-7 1,1-1-135,12 9-789,-5-9 699,-16 11 0,-18 0-180,11 0 1059,-11 0-1418,-3 0-91,-10 0-1799,0 0 2338,-10 11 0,11-4 0,-8 9 0</inkml:trace>
  <inkml:trace contextRef="#ctx0" brushRef="#br0" timeOffset="23299">12349 10174 6993,'-14'-8'2159,"3"2"-1530,11 6 990,0 0-809,-11 0 359,9 0-89,-9 0-541,1 0-179,7 0 540,-7 0-630,10 0 2788,0 0-2608,10 11 629,24-9-719,-5 9 89,26-10 1,7-2-682,-26 6 1,2 0 440,20-3 1,10-2 0,-6 1-120,-9 4 0,1 0 60,7-1 0,7 0 0,-9-1-1680,-16-2 1,-2 0 1574,14 4 0,-1 1 90,-12 0 0,-5-2-45,7-1 0,1 4 0,-4-4 0,-12-13-1,5 7-89,-13-7-1978,-8 10 1479,0 0-8406,-2 0 8339,-11 0 566,0 0 0,0 6 0,1 2 0</inkml:trace>
  <inkml:trace contextRef="#ctx0" brushRef="#br0" timeOffset="24149">18117 10177 6723,'-4'-9'2699,"-10"1"-91,11 8-1798,-7-10-1,10 7 1,0-7-91,0 10 2609,0 0-1619,21 0-1259,-6 0 224,26 0 1,5 0-315,1 0-980,12 5 0,2 0 890,-6-2-91,-11 2 1,1 0-114,4-5 294,0 0 0,1 0-180,8 0-90,-14 0 0,1 0 179,12 0-89,-17 0 90,14 0-180,-27 0-90,-4 0-540,-2 0 181,-18-10 559,7 7-1819,-20-7-105,-4-1 644,-9 9-8751,-42 2 9728,31 2 1,-2 5-1,2 0 1,4-2-1</inkml:trace>
  <inkml:trace contextRef="#ctx0" brushRef="#br0" timeOffset="24438">18271 10263 6993,'-22'-5'3238,"-11"1"-629,7 4-1710,3 0-89,12 0 1438,11 0-1528,0 0 1169,11-10-1349,2 7-1,10-18 451,22 19-541,-6-9-502,-7 11 0,4 0 592,14-5 1,2 0-1481,-12 4 0,1-1 1076,20-4 0,1 2 134,-14 8 1,-2 2-180,-4-5 0,2 1 90,0 4 0,3 3 0,-5-3-90,-6-5 0,-1 0 0,16 4 0,-3 1-591,-1 4 681,-10-7-90,-3 7 0,0-10 0,-8 0 180,8 0-181,-21 0 427,8 0-516,-19 0 2080,9 0-2170,-11 0 254,10 0-703,-7 0-2430,7 0 1530,-10 0-8392,-10 11 9298,-3-9 0,3 22 0,4-7 0</inkml:trace>
  <inkml:trace contextRef="#ctx0" brushRef="#br0" timeOffset="25638">6121 11151 6453,'-3'-2'1799,"0"-9"0,-8 8 0,9-7-1169,-9 10 0,11 0 2428,0 0-1259,-10 0-1260,7 0 451,-7 0-450,10-11-91,0 9 901,0-9-991,0 11 91,0 0 270,10 0-361,3 0 541,53 0-720,-11 0-518,-18 0 1,7 0 547,4 0 0,6-1 0,-5 2-1379,-3 4 0,0 1 1229,6-5 0,6-1 0,-1 1 30,-10 2 0,-2 2 0,-1-2-45,8-3 0,0 0-15,-8 3 0,2 1 0,0-1 90,0-2 0,1-1 0,-4 2-75,3 3 0,2 0 15,6-4 0,5-1 0,-7-1-60,-16 1 0,-2 0-31,17 0 1,-2 0 210,-2 0 0,0 0 0,-21 0 450,16 0 322,-27 0-862,9 0 2526,-14 0-2616,-10 0 224,0 0-224,11 0 0,-9 0-450,9 0-180,-11 0-989,0 0-809,10 0 988,-7 0-1348,7 0-7043,-10 0 9770,11 0 0,-2 11 0,10 2 1</inkml:trace>
  <inkml:trace contextRef="#ctx0" brushRef="#br0" timeOffset="26450">12156 11159 7353,'-11'-6'2608,"2"1"-179,9 5 3508,0 0-5218,10 0-89,-7 0 719,28 0-719,-15 0-91,28 0 270,-6 1 1,2-2-585,-7-4 0,2 0-1073,31 3 0,2 1 1073,-23-4 0,-1 0-45,11 4 0,5 2-695,-3-1 1,5 0 0,-4 0 649,5 0 0,0 0-75,-4 0 0,4 0 0,-5 0 75,-4 0 0,-4 0-654,3 0 1,-1 0 563,-4 0 0,1 0 45,2 0 0,2 0 0,-8 0 0,2 0 0,-3 0-45,4-1 0,-2 2 0,10 4 0,1 0-646,5-4 1,-4 1 600,4 8 0,-6-10 0,-2 0 815,-7 11-815,11-9 0,-19 9 0,16-11 0,-29 0 0,-3 0 1695,-2 0-1695,-18 0 1327,7 0-2406,-10 0 2874,0 0-5033,-20 0 1799,-7 0 0,-9 10-5757,-9-7 3418,9 7 3690,-1-10 1,3 12 0,11 3 0</inkml:trace>
  <inkml:trace contextRef="#ctx0" brushRef="#br0" timeOffset="26916">12368 11285 6813,'-22'-11'4138,"10"3"-3419,2 8 1,-1 0 1529,9 0-1530,-9 0 1,11 0 629,11-11-629,2 9-1,10-9 225,12 10 1,6 2-361,-4-1 1,4 0-1320,9 0 1,7 0 0,-4 0 1003,5 0 1,-1 0-120,-12 0 0,2 0 0,-3 0-694,3 0 1,0 0 768,5 0 0,0 0-45,-5 0 0,3 0-369,13 0 0,8 0 0,-6 0 369,-6 0 0,-1 0-90,4 0 0,5 0 0,-8 0-253,-10 0 0,-4 0 433,13 0 0,-1 0-180,-13 0 0,1 0 59,2 0 1,4 0 0,-5 0-150,-10 1 0,-2-2 0,18-4 0,-4 0 1199,-12 2-1199,-2-7 1229,-10 10-1229,-1 0 0,1 0 0,-1 0 2643,-10 0-2643,-2 0 1635,-1 0-1635,-7 0 539,7 0-539,-10 0 87,0 0-87,11 0 0,-8 0 0,7 0 0,-10 10 0,0-7 0,0 7-180,0-10-2278,0 0 0,10 10 1,3 3-1</inkml:trace>
  <inkml:trace contextRef="#ctx0" brushRef="#br0" timeOffset="34120">7348 12074 6363,'-19'-5'2429,"-6"1"-1799,22 4-91,-7 0 91,10 0 0,0 0 539,-11 0-539,9 0-91,-9 0 631,1 0-1,7 0 0,-7 0-629,10 0 2068,0 0-1618,10 0 89,14 0-629,2 0 0,29 0-1395,5 0 1125,-25 0 0,3 0 0,6 0 0,3 0 90,-2 0 0,2 0 0,-3 0-181,4 0 1,1 0 90,14 0 0,8 0 0,-9 0-135,-18 0 0,-2 0 45,20 0 0,-1 0 0,-14 6 0,-5-1 0,13-13-45,-15 18 0,-2-2 45,-1-26-532,18 26 442,-27-19-205,38 11 295,-48 0-90,13 0-90,-20 0 1366,-9 0-3525,9 0 1973,-11 0-803,0 0-1208,-21 0-142,16 0 2429,-48 0 0,38 10 0,-26 1 0</inkml:trace>
  <inkml:trace contextRef="#ctx0" brushRef="#br0" timeOffset="34494">7603 12181 7623,'-27'-12'6206,"0"2"-5306,14 10 1528,3 0-1618,10 0-91,0 0 1350,31 0-1439,-2 0-731,24 0 1,4 0 550,3 0 29,-10 3 1,9 1 0,-6 0-300,-11-3 0,0 0 0,19 5 0,3-1 179,-11-5 1,-4 0-225,-11 5 0,0 0 0,1-3 0,3-1 225,14 4 0,-3 0-91,8-5-179,-16 0 0,-2 0-275,2 0 365,-19 0-90,8 0-90,-11 0 0,1 0 0,-1 0 0,-9 0 1805,6 0-1805,-17 0 560,7 0-560,1 0 0,-8 0 0,7 0 0,-10 0 0,0 0 0,10 0 0,-7 0 0,8 0-810,-11 11-359,0-8-180,0 7-181,0-10-928,0 0 0,10 5 1,2 0-1</inkml:trace>
  <inkml:trace contextRef="#ctx0" brushRef="#br0" timeOffset="35269">14101 12318 7533,'-31'-10'2968,"12"3"-1979,-2 7 91,8 0 989,-10 0-1080,9 0 990,4 0-1080,10 0 2519,0 0-2698,10-11 0,4 8-181,9-7 91,11 10-357,3 0 221,0 0 1,4 0-747,24 0 566,-5 0 1,3 0-1319,-8-1 0,0 2 1139,6 4 0,-2 0 0,-11-3 0,-2-1-604,5 5 1,-3-1 468,18-5-313,-25 0 1,-1 0 312,7 0 357,8 10-2156,-6-18 989,1 16 1747,-16-18-4805,-24 10 3071,-10 0-4600,-10 0 5397,-24 0 0,2 10 0,-17 3 0</inkml:trace>
  <inkml:trace contextRef="#ctx0" brushRef="#br0" timeOffset="35473">13953 12474 8072,'-27'-5'5127,"11"-9"-3957,5 11-91,11-7 810,11 10-1079,12 0 179,15-5 1,3-1-361,16 4-1235,-7-4 0,0 1 1146,-1 5-361,-15 0 1,0 0-493,16 0 583,7 0 0,-10 11-135,-13-10 0,0 0-405,19 10-180,4-11-90,-23 10-144,-10-7-215,-1 7-3419,1-10-89,-11 0 4782,-3 0 1,0 8 0,2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8:50.873"/>
    </inkml:context>
    <inkml:brush xml:id="br0">
      <inkml:brushProperty name="width" value="0.09071" units="cm"/>
      <inkml:brushProperty name="height" value="0.09071" units="cm"/>
      <inkml:brushProperty name="color" value="#0000FF"/>
    </inkml:brush>
  </inkml:definitions>
  <inkml:trace contextRef="#ctx0" brushRef="#br0">7880 4712 6723,'-1'-5'3778,"-10"2"-3148,9 3 89,-9 0 1,11 0 6836,0 0-5847,32 0-1440,-4 10 91,18-8 0,8-1-180,-1 9 0,3 1-1221,-3-6 0,4-1 1,-2 0 1100,-9 0 0,-1 1 0,0-1-31,3 0 1,1-1 0,0 1-694,1-1 1,1 1 0,-3-1 708,11-2 0,0 1-15,-9 1 0,2 1 0,3-1-487,8-2 1,2-1-1,-3-1 487,-15 1 0,-3 0 0,4 0 15,10 0 0,7 0 0,-1 0 0,-8 0-88,-2 0 1,-1 0 131,9 0 1,5 0 0,-11 0 90,7 0 135,-1 2 0,-6-4-135,-27-8 0,5 7 1866,-14-7-1776,-7 10 1931,1 0-2291,-4 10 3120,-10-7-6268,0 7-6287,0 1 5298,0-9 4227,0 9 0,-5-1 0,-1 3 0</inkml:trace>
  <inkml:trace contextRef="#ctx0" brushRef="#br0" timeOffset="1991">11456 976 6813,'-1'-6'1799,"0"-10"-1169,1 14-1,0-9-89,0 11 0,0 0 449,10-10-539,-7 7 90,7-7-91,-10 10 1980,0 0-1979,0-11-1,0 8 361,0-7-450,0 10 3508,0 0-3868,10 0 0,-7 0 0,8 0 0,-11 0-90,0 0 0,-11 10 90,8-7 0,-7 28 0,10-15 0,-4 19 0,-2 6 90,-7 24-90,-4-12 0,0-1-3392,1 10 3392,-5-7 0,11-10 0,-4-6-450,1 8 180,3-23-5846,10-14 2338,10-20 3778,-7-14 0,18 5 0,-7-7 0</inkml:trace>
  <inkml:trace contextRef="#ctx0" brushRef="#br0" timeOffset="2208">11511 967 13919,'-16'-56'5037,"8"23"-4677,-2-11 450,20 23-451,4 18 361,20-17-540,-8 6 0,8 1 90,0 3-91,-8 10-89,8-11-270,0 9 91,-8-9-1171,8 11 721,-11 0-91,-10 0-809,-2 0-360,-11 0-3598,-11 11 2608,-2-9 2789,-10 9 0,1 5 0,0 3 0</inkml:trace>
  <inkml:trace contextRef="#ctx0" brushRef="#br0" timeOffset="3324">11291 1071 6543,'-14'-7'3868,"2"12"-3148,12-2-1,0 7 1,0-10-1,0 0 900,21 11-1169,-5-9 720,39 9-901,-16-11 1,8 0 450,18 0-540,-23 0 0,16 0 269,-14 0-89,-18 0 989,19-11-1079,-30 9 360,6-9-360,-21 11 0,0 0-91,11 0 181,-19 11-180,16-9 0,-19 9 90,11-1-180,0 3 0,-10 0 90,7 19-90,-7-27 0,10 26-90,0-28 180,0 18-180,0-8 179,10 10-179,3-10 90,0-2 0,8-11-90,-8 0 90,11 0-90,10-11 90,-8 9 0,29-30 0,-37 27 0,24-26 180,-29 28-90,0-18 270,8 19-361,-18-9 1,7 11 90,-10-10-180,0 7 90,0-7 0,0 20-90,0 3 0,0 11 0,0-11-90,0 8 0,0-19 0,0 19 0,0-18 90,0 7-90,10-10 90,-7 11-179,18-9 179,-8-2 0,0-2-90,8-9 90,-8 1 0,0 7 0,8-7-90,-8-1 90,0 9 0,-2-9-90,-1 11 90,-7 0-90,18-10 90,-19 18 0,19-16 0,-8 29-90,0-19 90,8 9-90,-8-1 0,11-7 0,-1 7-90,11-10 90,-8 0 0,8 0-180,11-10 180,-16 7 0,25-28 1,-27 26 89,-4-27-90,-2 19 90,-8-10 0,0 10 0,-2-8-90,-11 18 90,0-7 0,0-1-90,0 9 90,0-9 0,-11 11 0,8 11-90,-17-9 90,6 30 0,-9-17 0,10 9 0,-8-3 0,18-8 0,-7 0 0,-1 8 0,9-19 0,2 9 0,2-11 90,19 0-90,-18 0 0,18 0 90,-8 0 0,0-11 179,18 9-179,-25-19 0,25 18 0,-18-7 0,0 10-90,8 0 90,-18 0-90,18 0 0,-19 10 90,19 3-90,-18 0 90,18-2-90,-8-1 90,0-7 0,18 7-90,-15-10 0,18 0 270,0-10-180,-8 7-90,8-18 180,0-2-90,-8-3-90,8-8 90,-11 0-90,11-3-184,-18 1 184,5 3 0,0 0-864,-5-9 909,1 13 0,-1 1-142,-2-6 187,-4 10-90,-10 11 90,0-7-90,0 17 332,0-8-332,0 11 960,-10 0-960,-4 21 0,-9-5 45,5 14 0,2 5-45,0 7 45,-1 2 0,3 1-757,11-3 622,-7 23-90,10-39-533,0 8 354,0 0-91,10-18-1529,3 26 990,0-37-91,8 26-2518,-8-39-1169,1 16 4987,6-29 0,-14 18 0,7-8 0</inkml:trace>
  <inkml:trace contextRef="#ctx0" brushRef="#br0" timeOffset="3483">12607 646 7443,'-48'-16'4857,"11"8"-3958,14-2 721,2-1-901,18 9-359,-7-9-360,10 11-630,0 0-6835,10 11 7465,3 2 0,12 6 0,-1-1 0</inkml:trace>
  <inkml:trace contextRef="#ctx0" brushRef="#br0" timeOffset="5335">14419 951 7713,'-1'-19'5666,"0"-6"-4496,1 22-91,0-17 0,0 17-179,-11-7-91,9 10-89,-9 0 1259,-10 10-1349,6 3-91,-19 11 271,10 10-450,1-8-1,-1 18 271,1 3-1302,10 3 852,-8-3 269,18 8-359,-7-27 270,10 27-90,10-29-180,-7 8 270,18-10-270,-8-11 0,10-3 179,11-20-179,-8-3-90,-2-11 90,7-10-90,-26 8 45,15-24 0,2-7-45,-6-6-643,-8 21 1,0-6-1,-1 5 643,4-20 0,-11 6 648,0 23-648,-11 0 0,9 18-90,-30-15 90,17 28 0,-40 24 0,26-2 0,-15 25-90,20 0-456,11-15 546,-8 16 0,19-1 0,-9-15 90,22 36-90,2-36 0,10 5 0,-10-13 0,19-8 0,-6 0 2072,10 8-2072,9-29 90,-19 16-90,29-29 0,-26 8 0,25 0 0,-7-29 90,-18 24-90,0-4 0,-6-1 0,-17 0 696,25 10-696,-28 2 0,18 22 0,-19-9 0,-2 19 0,-2 3 0,-9 2 0,11 8 0,0 0-90,0-19 90,0 17 0,0-19 0,0 0 0,11-3 90,-9-10-180,9 0 180,10-10-90,-6 7 0,19-28 0,-10 26 0,-1-27 0,-10 30 0,-2-9 0,-1 1-90,-7 7 0,7-7 90,-10 10-89,0 0 89,11 0 0,-9 10 0,9-7-90,-1 18 0,-7-8 0,18 10 90,-19-10-90,9 8 90,-1-18-90,3 18 90,11-19 0,-11 9 0,18-11 0,-15 0-90,7-11 90,9 9 0,-16-19-250,17 8 250,-19-11 90,17-10-90,-15 8 0,5-6 0,2-1 0,3-9-45,-9 10 0,0-4 45,1-14 0,-2 1-1548,0-1 1593,1 1 0,-3 1 45,-11 12-90,7-1 90,1-7-90,-9 28 0,9-5 90,-11 21 120,-11 11-210,-2 2 0,-10 10 0,-1 32 0,1-13 594,16-9 0,1 2-549,-5 0 0,1-2-45,-3 19 0,6 3 0,1 0 0,-5 2-45,10-18 0,2 1-45,-1 25 90,0-34 0,10 4 0,1-4 0,-6-15 0,27 4-90,-19-20 180,10 0-90,1 0 0,-1-10 0,1 7 0,-1-18 0,1 8 0,-2-17 0,0-5 0,7-9-358,-7 6 0,0-3 358,-4 6 0,-2 2 0,10-19 0,3-3 0,-3 0 90,-7 8 97,-3 9 0,-1 0-97,-5 4-90,-7 8 0,7 3 0,-10 12 0,0 11 0,-10 11 0,-13 23 0,7-5 652,-16 25-742,19 4 90,-10-6-45,15-18 0,3 0-135,-6 13-2813,1 0 2813,7-10-176,3 7 266,3-28 0,7 15-90,1-18 91,-9 0 89,19-2-90,-8-11 2922,0 0-2832,8-11-90,3-2 90,2-10 246,8-1-246,0-10 0,-8 8 90,-2-8-90,7 11 0,-26 10 0,16-8 0,-10 18 0,-9-7 0,9 10 0,-11 10 0,0 3 0,0 0 90,-11 29-90,9-34 0,-9 34-90,1-19 90,7-7 0,-7 15-90,10-28 90,0 18 0,0-19 0,0 9 0,0-11 0,10 0 0,-7-11 0,28-2 0,-26 0 0,27-8 0,-19 19 0,0-9 0,8 1 0,-19 7 0,19-7-89,-8 10 89,0 0 0,-2 10 0,-1-7 0,-7 7 0,18 1 0,-19-9 0,9 9 0,-1-1 0,-7-7 0,18 7 0,-19 1 0,19-9 89,-8 9-89,0-11 0,8 0 0,3 0 0,2 0 0,-3 0 0,9 0 0,-16-11 0,17 9 0,1-19 0,-7 8 0,7 0 90,-11-19-90,1 17 0,-11-9 0,8 3 90,-19 8-90,19-10 0,-29-1-90,16 11 90,-39 3 0,26 10 0,-27 0 0,19 10 0,-10 3 0,-1 11 90,11-1-90,-8 1 0,18-1 90,-7 1-90,10 10 0,0-8-90,10 8-90,-7-21-449,18 8 269,-8-8-1529,21 10 1080,-18-10-271,15-2-2428,-18-22-1259,0 9 1079,-2-19 3688,-11 18 0,3-8 0,2 9 0</inkml:trace>
  <inkml:trace contextRef="#ctx0" brushRef="#br0" timeOffset="5517">15211 638 7353,'-10'-15'4677,"2"4"-3777,8 11-91,10 0 271,24 0-991,6 0-1348,8 0 0,3 0-135,-17 0 0,0 0-746,12-5 0,-1-1 2140,13 4 0,-5-8 0,2 11 0</inkml:trace>
  <inkml:trace contextRef="#ctx0" brushRef="#br0" timeOffset="5685">17087 961 22464,'-7'-11'-180,"1"2"-269,6 9-271,0 0-180,0 11-269,0-9-1080,11 9 2249,-8-1 0,9 2 0,-9 11 0</inkml:trace>
  <inkml:trace contextRef="#ctx0" brushRef="#br0" timeOffset="6089">13285 1498 7443,'-11'-9'3418,"1"2"-2339,10-3-89,11-4 89,2 1-90,21 3-332,3 0 542,15 10 1,16 5-1,-6-3-1672,-12-6 1,2 1 885,2 5 1,12 4 0,4 2 0,-3 0 0,-10-1-1495,10 1 1,-3 0 1215,-17-3 0,5 1 0,0 0 0,-2 0 164,5 1 1,-3 0 0,-2 0-75,3 0 0,1-1-266,-7-2 0,3 0 0,-1 1 341,-2 2 0,-1 1 0,-3-2-210,4-5 0,0 1-275,-2 4 1,3 2-1,-8-1 185,13-5-90,1-2-230,-20-2-219,-7-9 2159,-4 11-2610,-12 0 390,-22-10-839,-12 7-990,-4-7-2113,-9 3 0,-3 3 4624,-16 1 1,14 0-1,0 0 1,-18 8-1</inkml:trace>
  <inkml:trace contextRef="#ctx0" brushRef="#br0" timeOffset="6375">13243 1679 8162,'-25'-5'6836,"11"1"-5666,4 4-1,20-10-179,3 7-1,32-7 90,2 10 1,12 5-1,-1 0-1645,-5-1 1,0 0 0,3 1 834,5 1 1,5 0 0,0 0 0,-5 0-120,-4-2 0,-3 0 0,2 1 119,1 0 1,4 1 0,0 0 0,-7-2-923,11-3 1,-2 0 771,-5 3 1,4 0 0,-4-1 105,1-3 0,-6 0-609,-13 0 0,-2 0 474,8 0 0,0 0-263,-5 0 1,-4 0 352,5 0 1139,23 0-1139,-28 0-180,-1 0 0,-12 0 1566,-3-11-2106,-19 9 1322,9-9-2851,-11 11 628,0 0-6924,-11 0 3958,9 0 4407,-19 11 0,26-4 0,-6 8 0</inkml:trace>
  <inkml:trace contextRef="#ctx0" brushRef="#br0" timeOffset="7151">15968 1899 7623,'1'-20'4857,"-1"-1"-3778,0 8-179,0 3 809,0-1-990,0 9 1260,11 2-1349,2 2-180,0 19 449,18 3-449,-15 12-1446,18 1 1356,0 7-90,-12-15 0,3 0-135,-1-3 0,1 0-45,3 3 0,2 0 89,3 5 1,2-3-135,-5-15 0,2-1-90,19 23 0,0 0-708,-18-22 0,0-3 663,7 4 0,-2 0-180,9 4-270,0-8 270,-10-11-719,18 6 719,-37-18-719,24-11 809,-40 5-90,9-18-360,-22 0 540,-2 8-90,0-8 180,-18 11 90,26-1 540,-37 1-270,37-1 0,-27 11 1078,30 3-1079,-9 10 1515,11 0-1514,-10-11 809,7 8-809,-7-7 630,10 10-811,10 10 91,-7-7-90,18 8 90,-19-1-180,19 3 90,-18 0 0,18 8-90,-8-18 0,0 18 0,-3-8 0,1 0 89,-9 18-89,19-26 0,-18 27 0,7-19 0,-20 10-90,7 1 180,-18-1-90,8 1-90,-10-1 90,-1-10-90,1 8 0,-1-18 90,-10 18-90,8-8-90,-8 0-899,0 8-1620,8-19 1260,2 19-1260,14-18 2609,10 7 0,0-2 0,0 1 0</inkml:trace>
  <inkml:trace contextRef="#ctx0" brushRef="#br0" timeOffset="8334">17600 2211 7533,'-5'-13'3508,"2"3"-810,3-1-1798,0 8 899,0-7-990,0 31 1530,-11 16-1620,9 2-89,-9 16 899,1 2-1079,7-5-90,-18 6 269,19-3-359,-9-16-270,1 18-270,7-20-1709,-18 7 1260,19-28-3059,-9 5 2789,11-52-720,11 2 899,-9-18-225,3-2 1,1 1 764,4 9 405,-10-25 0,3 0-964,18 20 1009,-20 10 0,0 0 809,20-21 180,-18 15 720,18-17-1259,-8 20 1079,21-7-1169,-18 28 134,14-6 1,2 3-315,-11 13-180,11-5 0,1 1 359,4 10-269,0 0-476,7 11 385,-18-9 982,8 19-982,-10-8-89,-11 11 180,8 10-180,-19-8 0,9 8 90,-22 0-90,-2-8-90,-10 8-1478,-13-11 1,-4-2 1567,-7 8-90,4-6 0,-3-1-363,11-9 0,2-3 363,-9 3 90,-2-1 0,2-3 0,11-6 200,-24 7-110,42-10-90,-8 0 232,18 0-232,-7 0 2991,10 0-2811,0 0 1296,21 11-1566,-16-9 276,26 19-276,-18-18 90,11 18-90,-1-19 90,1 19-90,-1-8 90,11 11-90,-8-1 90,19 22-90,-9-16-535,-9 15 445,4-31 0,-18 8-90,0-8-89,8 0-721,-8-3 271,0 1-1980,19-8 1530,-27 7-2794,37-31-265,-37 16 990,26-26 3157,-28 17 1,25-4-1,-6 0 1</inkml:trace>
  <inkml:trace contextRef="#ctx0" brushRef="#br0" timeOffset="9734">18119 2568 8612,'8'-26'1259,"8"1"-629,-13 12 90,18 2 89,-19 1 1,9 7 899,-1-18-900,-7 19 91,7-19 1169,-10 18-1440,0-7 1080,0 10-1259,0 0 0,0 10 359,0 3-449,-10 11-90,7-1 360,-7 11-451,10 3 1,0-1 360,10 9-360,-7-19-90,18 8 180,-8-11-270,0-9 90,8-4 90,-8-10-91,0 0 1,18-10 0,-15-4-90,8 1 90,-4-39 0,-17 31-818,7-44 728,-10 39 0,0-8-32,-10 10 32,7 1 0,-17-11-90,17 18 90,-18-15 0,18 28 0,-18-7-90,19 10 90,-9 0 726,11 10-726,11-7 34,-9 18-34,19-8 0,-8 0 90,32 18-90,-16-26 0,8 16 0,1 0 0,-6-16 0,23 16 90,-11-21 0,-15 0 90,15 0 0,-31 0 0,8 0-90,-18 0 0,7 0 90,-10 11-180,-10-9 90,-3 30-90,0-27 90,2 26-90,11-28 0,-10 28 0,7-25-90,3 25 90,3-18-180,28 0 180,-15 8-90,7-18 0,19-3 90,-24-3 0,27-18 0,-11 8 0,-18-11 0,25-10 0,-25 19 90,18-17-90,-21 30 0,-3-9 90,-10 1-90,11 7 0,-8-7 0,7 10 0,-10 0 0,0 10 0,0 3 0,0 11 0,0-1 0,0-10 0,0 8 0,10-8 90,-7 1-90,18 6 0,-18-7 0,17 1 0,4 6 0,-8-17 90,36 8-90,-34-22-290,27 8 290,-22-7 0,1-11 0,-1 5 0,1-7 0,-1-19 0,1 24 90,-11-27-90,8 11 0,-19 8-90,-2-18 90,-2 18 0,-9 2-90,1 3 90,7 19-90,-18-9 90,8 11 0,0 0 0,3 11 290,-1-9-290,9 19 0,-9 3-90,22 2 90,-9 8 90,9 10-90,-11-15 0,5 8 0,0 2 0,-2 3-677,7-3 1,1 0 766,-9 0-90,9 16-145,-11-29 235,10 29-90,-7-16 0,7 8 0,1-2 0,-9-19 0,9 29 0,-11-27 0,-11 6 90,9-2 1165,-9-27-1165,1 26-27,-3-28-63,0 7 90,-8-10-90,8 0 0,-21-20 90,18 4-90,-15-18 0,18-11 0,0 17 0,14-19 0,8-3-90,7 3-303,-2 3 1,6-1 302,6 10 0,3 2-857,-9 7 0,1 0 902,17-13 0,3 0-90,-6 8 0,0 1 90,-3 0 0,-1 0 0,2 2 0,2-1-45,11-5 0,-3 0 45,-20 7 0,1 2 0,20-4 0,-2 0-854,-5-15 899,-1 18 0,-12-8 0,-3 0 0,-19 18 561,9-15-561,-11 18 1831,0-1-1921,0 4 1186,0 0-1096,-11 7 0,9-7 0,-9 10 0,1 0 0,7 10 0,-18-7-90,19 17 180,-19-17-180,8 28 180,0-4-90,-8 9 0,8 30 0,0-25-1634,6-7 0,3 0 1634,4 13 0,0 0-297,0-10 297,0-3 90,0 21-90,0-24 0,0 24 90,0-31-90,0-11 90,0-3 3039,11-10-3039,-9 0-90,19 0 436,-18 0-436,18 0 0,-19-10 90,19 7-90,-8-28 0,11 15 180,10-18-90,-19 10 180,17 1-180,-30 10 0,19 2-90,-18 1 90,7 7 0,-10 3-1,11 13-89,-9 0 0,9 8 90,-1 3-90,-7 2 0,7-2 90,1 7-90,2-26 0,0 26 90,8-28-90,-8 18 0,10-18-90,-9 7-90,6-10 91,-7 0-271,1 0-540,6-10 91,-6 7-181,-1-18-359,-3 8-270,0 0-900,-7-8-2877,8 8 1348,-11-11 4048,0 1 0,10 5 0,4 0 0</inkml:trace>
  <inkml:trace contextRef="#ctx0" brushRef="#br0" timeOffset="10849">21100 2521 13649,'-2'-26'2519,"21"-10"-1890,-14 10 631,16-8-541,-10 11-89,-9 10 1259,9-8-1439,-11 18-1,0-7 1,0 10 629,0 0-449,0 10-360,0 3 539,-21 32-629,16-6-842,-16 18 842,10-20 0,9 7 90,-19 3-180,18 3 45,-7-16 0,-1 0-45,9 5-90,-9 6-5,11-22 5,0 1 270,0-1-180,0-10-90,0-2 90,0-11 825,0 0-825,-10-11 201,7-2-291,-7 0 0,10-8 0,0 8 0,0 0 0,0-8 90,0 18-90,0-17 0,0 7 0,0-1 0,0-6 0,0 17 0,10-18 0,-7 18 0,18-17 0,-19 17-90,30-8 90,-17 11 0,19-10 0,-10 7 0,-1-7 0,1 10 0,-1 0 90,1 0-90,-1-11 0,-10 9 0,19-19 0,-27 8 0,37-21 0,-37 8 0,26-29 0,-28 26-342,7-15 342,-10 20-82,-10-10 82,7 8-90,-18-18 90,8 28 0,-10-26 0,-1 37-90,11-16-450,-18 11 180,26 7-269,-27-7-2519,19 10 1528,-10 0-648,10 0-7357,-8 0 9646,8 10 0,4-2 0,4 9 1</inkml:trace>
  <inkml:trace contextRef="#ctx0" brushRef="#br0" timeOffset="11318">21517 2555 6993,'2'-8'4947,"9"1"-3688,-8 7-89,7 0 899,0 0-1080,-7 0-89,7 0 1438,11 0-1708,-15 0 989,25 11-1169,-18-9-91,0 19 361,8-8-450,-18 11 0,18-1 179,-19 11-269,9-7 0,-11 6 270,0 1-360,0-18 270,-21 26-360,15-37 90,-14 16 90,9-10-90,-2-9 179,-10 9-179,9-11 180,4-11-180,20-2 0,-7-10 0,18 9 0,-18-6-90,17 7 90,7-13 0,1-3-90,6-3-282,-1 10 1,0 0 371,1-9-90,-8 25-495,8-25 315,-11 28-180,-10-7 0,-2 10-89,-11 0-91,10 0 460,-7 0-639,7 0 57,-10 0-327,11 10-90,-9-7-181,9 7-2338,-11-10-1079,10 11 4677,-7 2 0,19 5 0,-8-2 0</inkml:trace>
  <inkml:trace contextRef="#ctx0" brushRef="#br0" timeOffset="12301">22196 2747 6723,'3'-10'4318,"10"1"-3419,-10 9-89,7-10 89,-10 7 630,10-17-809,-7 17 1169,8-18-1349,-22 18-1,8-18 361,-17 19-540,17-9 899,-39 22-1079,24-9 90,-16 19 89,3-8-269,25 1 90,-25 6 90,18-7-180,0 11 0,2-11 0,11 8 0,0-18 0,11 17 0,-9-17 90,19 18-90,-8-18 0,11 7-1,-1-10-89,1-10 0,-11 7 90,8-7-90,-8-1 90,0 8 180,18-17-180,-25 17-90,15-7 90,-21 10 0,10-11-90,-7 8 0,7-7 90,-10 20-90,0-7 90,10 18-90,-7-18 0,8 17 90,-1-6-90,3-1 90,21 8-90,-8-8 90,-2 0-90,18-13 90,-35-3-90,35-7 0,-18-11 0,2 5 0,-4-10 0,0-3 0,4 0-576,8-15 576,0-11-1321,-8 13 1321,-9 10 0,0-4 0,7-3 0,-3 0 0,-3-16-460,5 9 1,-4 3 459,-16 14 0,7-12-90,-10 38 606,0-7-606,-21 20 1361,16 14-1226,-15 3 0,-2 3 45,6 22 56,0-14 1,-2 3-102,6 0 0,1-1-45,-1-9 0,0 3 90,1 31 0,-1 1-90,0-31 0,0 0 0,0 20 0,1 3-45,-1-6 0,0-2 0,1-17 0,-1 1-225,-1 22 1,2-2 89,-2-1-135,7-14 0,2 0 135,4 0 90,10 6-90,-7-32 0,7-3 90,1-10 1,-9 0-1,19 0-90,-8-10 825,0 7-735,8-18 0,-8-13 90,11 5 45,-11-18 0,-3-2-45,3 12-576,-6-12 1,-3 1 665,-4 20 89,0-27-611,0 29 522,0-19 90,-11 19 179,9-29-269,-9 26 270,1-25-270,18 27 0,-16 4 90,29 2-90,-8 8-90,10 0-90,32-18-90,-23 25-473,20-23 0,3-4 473,-8 12 90,-9-5 0,2-3-472,-5 6 1,-4 1 471,0-6-192,-2 5 0,-3 1 192,-13-1-39,8-1 129,-19 1 1728,9-1-1638,-11 1 1243,0 10-1153,0-8 685,0 18-775,0-7 511,-21 20-422,16-7 451,-27 38-450,30-22-90,-19 25 270,18 1-270,-7-6 89,9-1 1,2 2-90,-1 12-847,0 6 847,0-24-371,0 10 371,0-15 0,10 36 0,3-46-90,0 23-90,8-40 90,-8 9-719,21-11 359,-8-11-1439,19-12 990,-19-4-181,8-17-1439,-11 7 469,-9-10-2628,-4 11 4588,-20-19 0,12 34 0,-6-14 0</inkml:trace>
  <inkml:trace contextRef="#ctx0" brushRef="#br0" timeOffset="12454">23071 2396 7083,'-13'-11'3058,"3"2"-1079,10 19-1079,0-7 1348,21 7-1708,-5 1 0,28-9-710,-18 9 620,19-11-270,-19 0-90,8 10-270,0-7-1170,13 7-359,2-20 1709,-4 4 0,-1-1 0,12-9 0,-16 9 0,0 0 0</inkml:trace>
  <inkml:trace contextRef="#ctx0" brushRef="#br0" timeOffset="12617">23900 2537 8432,'-3'-1'4228,"1"-5"-1710,2 16-9534,-11 1 7016,9-9 0,2 10 0,13-9 0</inkml:trace>
  <inkml:trace contextRef="#ctx0" brushRef="#br0" timeOffset="14700">21251 2282 6903,'-8'0'1799,"2"0"-1169,6 0 8814,0 0-8814,11 0-450,-9 0 180,19 10-180,-8 3 89,21 11-89,-18-1-90,15 1 0,-28-1 0,18 1-90,-19-1 90,9 1-90,-11-1 90,-11 11 0,-2-8-90,0 8 0,-8-10 0,8-1 90,-10 11-90,-1-7 0,1-4 90,-1-2-90,11-8 90,-8 11 180,-2-1-180,-3 1 359,-8-1-269,10-10 270,-10 8-360,8-18 90,2 7 270,-7-10-271,15 0-89,-7 0 180,2-10-90,8 7 90,0-7-180,-8 10 0,18 0 0,-7 0-180,10 0-2368,0 0 0,2 2 1,0 2-1</inkml:trace>
  <inkml:trace contextRef="#ctx0" brushRef="#br0" timeOffset="14851">21165 3008 14189,'-12'-12'2069,"2"3"-1709,10 9-2564,0 0 0,10 9 0,2 3 1</inkml:trace>
  <inkml:trace contextRef="#ctx0" brushRef="#br0" timeOffset="33721">16249 7786 7533,'-12'-11'2788,"3"8"-1888,9-8 809,0 11-900,-11 0-89,9 0-1,-9 0 721,11 0-721,0 0 1260,11 0-1439,2 0 89,10 0-89,11 0 224,2-4 1,7-2-1964,15 5 0,4-1 1378,-2-8 1,5-1 67,-13 9 1,6 2-1,0 1 1,-6-2-1248,11-4 0,-1-1 1090,-4 2 0,3 1 0,1 0 90,5 2 0,1 1 0,-5-2-90,1-3 0,0 0-30,-1 4 0,4 1 0,-6 1 75,-1-1 0,-5 0-534,-11 0 0,-2 0 444,-1 0 0,-1 0-276,6-5 0,-3-1 321,12 4 461,-4-4 1,-3 1-462,-16 5 1851,20 0-2120,-50 0 554,19-10-1185,-18 7 1262,7-7-5759,-20 20 1152,7-7 4155,-18 18 0,14-11 0,-10 10 0</inkml:trace>
  <inkml:trace contextRef="#ctx0" brushRef="#br0" timeOffset="34586">7972 8850 26062,'42'-7'120,"0"0"0,-1 4 0,-1 0-75,-5-2 0,1 0-1599,10-1 1,-1 1 1553,21 3-45,-20-3 0,-3-1-183,-4-4 48,16 7 175,-29-7-3773,8 10 2159,-21 0-8212,-55 0 9548,8 0 1,-4 2-1,0 1 1,-7 4 0</inkml:trace>
  <inkml:trace contextRef="#ctx0" brushRef="#br0" timeOffset="34823">7887 9047 21745,'33'-11'359,"0"0"1,10 2 0,2 1-180,3 2 0,0 1-1611,-4 4 0,-1 0 1386,-8-5 0,-2 1-135,11 5-1829,3-10-509,-18 7-2098,2-7 4616,-10 10 0,-5 7 0,17 1 0</inkml:trace>
  <inkml:trace contextRef="#ctx0" brushRef="#br0" timeOffset="45476">7121 11908 7713,'-10'-15'3058,"2"10"-2069,8-6 1,0 11-91,0 0 1530,10 0-990,-7 0-809,7 0-1,-10 0 1080,0 11-1169,0-9 989,11 30-1259,-9-17 0,9 9 0,-11-3-90,10-8 89,-7 0 181,18 18-270,-8-15 0,10 7 0,1-2-90,-1-18 90,22 7-90,-6-10 90,18-10-1,1-3-1197,-9 0 1108,9-8 45,-25 9 0,2 0-45,1 1 0,1-4 0,21-17 0,-1-1-45,-22 17 0,-2 1-45,11-13 0,-2 1 270,5 3-270,-8 11 134,0 2 1,-2 1-45,-5 8-90,22-9 90,-20 11-90,-18 0 90,26 21-90,-37-5 90,27 7-90,-30-2 0,19-8 0,-18 0 0,7 8 90,1-8-90,2 11 1108,10-11-1108,-10 8 0,19-8 0,-17 0 0,19 8 0,-10-19 0,-1 9 0,11-11 90,-8 0-90,19-11 0,-9 9 0,1-9 0,7 1 0,-17-3 0,17 0 0,3-19 0,-8 17 0,6-9 0,-11 14 0,-19 10 0,27 0 0,-26 0 0,7 0 0,9 10 0,-17 3 0,19 0 0,-10 8 0,-1-8 0,32 11 0,-23-11 0,5-2 0,1-1 0,2-8 0,7 9 90,-3-22-90,-7 9 0,20-19 0,-18 18-567,6-7 567,-22-1-104,1 9 104,-1-19 0,-10 18 0,8-7 0,-18 10-180,18 0 471,-8 0-651,0 0-69,-3-11-1190,-10 9 540,0-9-8752,0 22 5360,0-9 4471,0 9 0,9-11 0,2 1 0</inkml:trace>
  <inkml:trace contextRef="#ctx0" brushRef="#br0" timeOffset="46965">11456 11886 6543,'-14'-15'2519,"2"8"-990,12-14-720,0 19-89,0-9 2248,0 1-2338,0-3-90,0 0-1,0 2 1,0 11 809,0 0-989,0 21 630,10 5-721,-7 11 361,28 18-450,-15-27 0,8 17 0,7-22 0,-15 1-426,18-11 336,-11 8 90,22-19-180,-17 9 90,17-11 0,-1 0-1,-15 0-44,9-4 0,0-3 45,-7-6-943,34 0 853,-38-8 90,17 8-466,-18 0 376,8-8 90,-10 8-90,-1 0 90,11-8 0,-8 19-90,-2-9 0,7 11 90,-15 11-90,28 2 0,-18 0 0,-2 8 90,-3-8-90,-8 0 0,10 8 384,11-8-294,-8 0 90,8-3-1,-10-10 181,10 0-180,-8 0 845,8 0-395,10-10-450,-15-3 134,4 2 1,-1-2-45,-3-10 336,5 10-336,-2-8-90,-27 8 270,37 0-361,-27 2-89,19 11-179,-10 0-181,-11 0-899,8 0 179,2 0-179,3 11-8456,40-9 5578,-24 19 3815,-4-19 1,2-1 0,10 14 0,9-10-1</inkml:trace>
  <inkml:trace contextRef="#ctx0" brushRef="#br0" timeOffset="47583">15028 12121 7443,'-13'-15'6926,"3"8"-5847,10-3 1800,0 10-1980,0 0 1,10 0 719,14 0-810,2 0-89,18 0-1003,-11 5 0,2 0 598,2-3 0,2-1-1,10 4 1,7 0 194,4-1 1,6 0 0,-4-1-330,0-2 0,4 0 0,-15 1 0,9 0 0,2 0 0,-3 0 0,-6 1-1091,-4 0 1,-6 1 0,3-1 910,16-1 0,4-2 0,-3 1 0,-12 2 0,-2 1 0,-3-1-642,7-2 1,-1-2 641,10 1 0,1 0 0,5 0 0,-3 0 0,-22 0 0,-2 0 0,15 0 0,0 0-286,-14 0 0,-5 0 286,5 0 205,2 0 1,-2 0-206,-21 0 0,31 0 0,-49 0 2026,18-10-2026,-19 7 1836,9-7-1836,-1 10 1226,-7 0-1226,7 0 1002,-10 0-1002,0 0 0,0 10-720,0-7-449,0 7-270,0-10-3239,0 11-1528,0 2 1349,-10 0 4857,7-3 0,-6 2 0,10 2 0</inkml:trace>
  <inkml:trace contextRef="#ctx0" brushRef="#br0" timeOffset="49649">1368 12839 7173,'-15'-12'3328,"-8"3"-2249,20 9 1,-7 0-1,10 0-179,-10 0 89,7 0-179,-7 0-1,10 0 1,0 10 719,0-7-810,0 7 541,10 1-91,3-8-180,21 17-179,3-17-450,10 18-1164,0-18 1074,0 7 0,0-10-90,0 0 0,10 0 0,-7 0 0,7 0-90,-10 0 90,11 0-90,-19 0-1,16 0 91,-18 0-135,-4-5 0,2 0-45,6 2-90,14-8-310,-31 11 220,-1 0 1,-10-10-1,8 7-630,-8-7 270,0 10 858,-2 0-2927,-11 0 1876,-11-10-526,9 7-2069,-40-8-990,24 22 311,-37-8 4007,18 7 0,3-1 0,3 3 0</inkml:trace>
  <inkml:trace contextRef="#ctx0" brushRef="#br0" timeOffset="49999">1475 13095 7353,'-20'0'3328,"0"-5"-2519,7 15 1,-8-10 809,18 0-809,-7 0 449,10 0 1709,0 0-2428,10 0-90,14 0-1,2 0-884,18 0 795,3-10-1,3 7-179,-17-2 0,2 0 90,5 4 0,1 2-135,-5-1 0,4 0 104,6-3 1,5-1 0,-5 0-105,-3 3 0,-2 0-890,16-5 1,-2 1 1024,3 5-1,-11 0-546,0 0 547,-11 0 0,-2 0 34,0 0-34,-8 0 539,8 0-539,-20 0 660,-4 0-751,0 0 1773,-7 0-1772,7 0 591,-10 0-501,11-10 155,-8 7-785,7-7 90,-10 10-2069,0 0-359,10 0 1529,-7 0-91,8 0-7015,-11 10 4767,0-7 3508,0 7 0,4-1 0,3 1 0</inkml:trace>
  <inkml:trace contextRef="#ctx0" brushRef="#br0" timeOffset="73373">11867 12471 6183,'3'-14'630,"-7"9"90,25-16-450,-8 19 359,0-19 541,8 18-361,-18-18 91,7 19 179,-10-9-90,11 1-539,-9 7 90,9-7 539,-11 10 3149,0 0-3868,0 10 359,0 3-89,0 11 269,-11 20-539,-2-15-180,0 15 360,3 1-360,-1-17 89,9 27 271,-9 3-360,11-16-546,0-4 1,0-1 545,0-8-90,11 26 90,-9-29-412,19 18 322,-8-17 0,11 7 180,10 0-270,-8-8 90,8 8 180,21-11-180,-13 1-45,2-13 0,1 1 45,-4 12-827,25-11 737,-40 8 89,8-19-379,-11 9 290,11-1 90,3-7-90,-11 7 835,5 1-835,-28-9 581,18 9-581,-19-11 742,9 0-1191,-1 0 370,-7 0-2259,7 0 1258,-10 0-269,0 0-8482,-20-11 9275,4-2 1,-10 5-1,14 3 1</inkml:trace>
  <inkml:trace contextRef="#ctx0" brushRef="#br0" timeOffset="74040">12085 12363 6813,'-11'-9'5217,"12"-8"-4497,2 14 1259,8-7-1440,-22 10 1080,8 0-1169,-7 0 0,0 0 359,-4 10-359,1-7 180,-7 18-270,6-8-91,1 0 91,-8 8-90,8-8 180,-10 11-180,10-1-1,-8-10 271,8 19-360,0-27 0,-8 26 180,18-28-180,-7 7 0,10-10 359,-11 0-269,9 11 0,-9-9 180,11 9-270,0-11-1,0 0 181,11-21-270,-9 16 90,19-27 90,-8-2-90,21-5-90,-18-18-946,15 20 946,-18 3-90,0 21 5,8-18-5,-8 15 0,1-18 90,6 21-90,-17 2-90,18 1 90,-18 7 840,7-7-840,-10 10 191,10 0-191,-7 0 0,8 10 0,-1-7 0,-7 18 0,7-18 0,0 28 0,-7-15 0,8 7 0,-1-2 0,-7-8 0,7 0 0,-10 8 0,11 3 0,2-9 0,0 17 90,8-19-90,-19 0 0,9-3 0,-1-10-90,3 11-90,0-9 0,-2 9-630,-11-22 271,10 9-2160,-7-9 1620,7 1-270,-10 7-6027,11-7 3508,-9 10 3868,9 0 0,-9 1 0,1 0 0</inkml:trace>
  <inkml:trace contextRef="#ctx0" brushRef="#br0" timeOffset="74184">12375 12475 7623,'-3'-5'3328,"2"0"-2429,1 5 1,3 6-1,2 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0:26.328"/>
    </inkml:context>
    <inkml:brush xml:id="br0">
      <inkml:brushProperty name="width" value="0.09071" units="cm"/>
      <inkml:brushProperty name="height" value="0.09071" units="cm"/>
      <inkml:brushProperty name="color" value="#0000FF"/>
    </inkml:brush>
  </inkml:definitions>
  <inkml:trace contextRef="#ctx0" brushRef="#br0">13933 4800 6094,'-5'-14'989,"-10"3"-629,12 11 0,-8 0-1,11 0 991,0 0-361,0-11 360,-10 9-1079,7-9 809,-7 11-719,10 0 2968,0 0-3058,10 11 0,-7-9 360,28 9-360,-15-11 629,49 10-539,-23-7-1852,-9 2 1,2 0 1761,23-5 45,-19 0 0,3 0-837,-5 0 1,1 0 656,12 0 0,2 0 45,1 0 0,-1 0-90,-3 0 0,1 0-1,2 1 1,1-2 45,9-4 0,-2 0-90,-15 3 0,2 1 67,1-1 1,8-1-1,1 0 1,-9 1-113,-1 1 0,0 2 45,4-1 0,8 0 0,-1 0 0,-12 0 45,17 0-60,-12-3 0,9-1 0,-9 0-30,9 2 45,-15-4 0,-1 1-450,11 5 495,-26 0-337,15 0 247,-20 0 2391,10 0-2301,-19 0 1631,17 0-1721,-19 0 616,0 0-1065,8 0 487,-19 0-488,9 0-989,-11 0-1019,0 0 0,5 6 1,1 2-1</inkml:trace>
  <inkml:trace contextRef="#ctx0" brushRef="#br0" timeOffset="682">14145 4874 6363,'-6'-3'1889,"-9"1"-1259,13 2 449,-9 0-539,11 0 4767,0 0-4857,21 0-90,-16 0 224,28-1 1,7 2-225,-6 9-1069,24-8 1,5-1 888,-29 4 0,0 0-45,16-5 0,1 0 0,-5 5 0,0 1 134,17-5 1,2 0-135,-10 5 0,5-1 45,0-4 0,10-1 0,0-1 0,-9 1-90,2 0 0,0 0-23,-6 0 1,9 0-1,-2 0 1,-11 0-23,-12 0 0,-4 0-1,12 0 1,2 0 45,7-5 0,-4-1 0,9 4-45,-8-4 0,-3 1-384,-15 5 519,-1 0 520,-2-10-520,-21 7 90,8-7 180,-18 10 1724,18 0-2084,-19 0 923,9 0-923,-11 0-153,0 0-27,10 0 90,-7 0 0,7 0-90,-10 0 90,0 10 0,0-7 0,0 7 0,0-10-2458,0 0 0,-10 0 1,-4 1-1</inkml:trace>
  <inkml:trace contextRef="#ctx0" brushRef="#br0" timeOffset="51682">12848 3758 15088,'7'-21'630,"-8"11"90,22-1-361,-18 11-89,7 0 0,-10-10-90,0 7 0,0-7 90,0 10 539,11 10-629,-9-7 360,9 18-270,-11-19 449,0 30-449,0-27 450,10 26-450,-7-28-1,7 18 541,1-19-540,2 9 0,0-11 179,29-11-269,-14-2 45,20-8 0,4-2-1867,5-6 1687,-13 8 0,1-2 90,-5-5 0,-2 1-45,17-4-45,-5-3 0,0 2 45,2 6-90,-23 9 0,-1 0-185,17-6 185,-30 9 90,17 4-180,-19 0-449,0 7 269,-3-7-1439,1 10 2485,-9 0-1945,9 10-8662,-11-7 9448,0 17 0,10-3 0,3 10 0</inkml:trace>
  <inkml:trace contextRef="#ctx0" brushRef="#br0" timeOffset="89554">11580 9931 6633,'-18'-14'3868,"4"9"-3328,14-5 1169,-11 10-1080,9 0-89,-9 0 989,11 0-539,0 0-91,0-11-449,0 9 359,0-9-449,0 11-90,0 0 809,11 0-719,2 0 540,52-10-541,-21 7-736,-2-2 0,5 0 602,9 4 0,1 2-1303,-11-1 1,2 0 1137,-6 0 0,4 0 0,2 0 90,14 0 0,3 0 0,-4 0-60,-4 0 0,3 0-18,-11-1 0,9 1 0,2-1 0,-3 1 0,-9 2-27,5 3 0,-1 0 22,4-3 0,10-3 1,1 1-1,-8 2 139,4 4 0,-3-2 93,-6-6 1,4-3 0,-8 2-165,-12 2 0,-6-1 585,10-8 290,-39 10-830,7 0 2823,1 0-2823,-9 0 103,9 0 77,-11 0-2609,0 0 1440,-11 0-2430,9 10 1800,-9-7-1079,1 7-2609,7-10 5127,-18 0 0,26 8 0,-6 2 0</inkml:trace>
  <inkml:trace contextRef="#ctx0" brushRef="#br0" timeOffset="90566">15463 9867 7083,'-6'-7'2608,"1"2"-1798,5 5 1529,-11 0-1620,9 0 1440,-9 0-1439,11 0 1258,11 0-1348,2 0 989,31 0-1079,-15 0 359,27 0 1,5 0-540,2 0-1161,-3 0 0,12 0 0,-8 0 891,-14 0 0,-1 0-307,2-1 0,3 1 0,-2 1 442,7 4 0,-3 0-136,-8-3 1,4-1 90,8 2 0,8 1 0,-8-1-135,-15-3 0,1 0 75,14 1 0,7 0 0,-11-3 60,2-8 179,-3 9 1,-1-1-180,-12-8 90,13 10 90,-32 0 90,-9 0-360,-4 0-90,0 0 2935,-7 0-2935,8-11 1378,-1 19-1558,-7-16-1799,7 19 899,-20-11-179,7 10-3058,-18-7-1620,18 7 5937,-17 1 0,13-1 0,-8 10 0</inkml:trace>
  <inkml:trace contextRef="#ctx0" brushRef="#br0" timeOffset="91799">3835 10952 6273,'-22'-8'2699,"16"0"-540,-15 8-990,21 0 450,-10 0-1259,7 0 90,-7 0-91,10 0 4319,0 0-4139,31-10 1,9 7-315,4-2 0,3 0-1985,18 5 1895,-15 0 0,0 0 45,12 0-45,-2-1 0,3 2-90,-17 4 0,0 0 44,5-3 1,2-1 45,13 4 0,-1 0-461,-18-5 0,0 0 371,17 5 0,0 1 45,-22-5 0,-3 1 180,18 8-900,-20-10 1,-13 0-1080,-14 0 539,-10 0 667,0 0-4265,-10 10 2197,7-7 2571,-8 7 0,19 1 0,2 2 0</inkml:trace>
  <inkml:trace contextRef="#ctx0" brushRef="#br0" timeOffset="93823">11591 11129 7353,'-11'-2'2608,"-8"-11"-1798,16 11-91,-7-9 1,10 11 3148,0 0-1619,20 0-1710,7 0 46,10-1 0,4 2-226,14 10-985,-11-10 1,7-2-1,-5 3 761,-9 9 0,-1-1-45,24-8 0,3-1-809,-5 9 1,-4 1 808,-13-10 0,-1 0-243,16 5 1,1-1 331,-5-5 1,-2 0-135,-11-1 0,0 2-828,7 4 0,0 0 872,-12-4 1,-1 1 0,3 3 0,-1 0 1211,28-5-1211,-23-5 0,-2 0-90,1 2 1370,6-7-1460,-32 10 413,8 0-593,-19 0 3228,9 0-3498,-11 0-809,-21-11 539,5 9-674,-19-9 0,-6 1-405,-13 7-908,8 3 1,0 0-172,-14 3 2968,21 2 0,0 0 0,-22 1 0,22-2 0,0 0 0</inkml:trace>
  <inkml:trace contextRef="#ctx0" brushRef="#br0" timeOffset="94055">11608 11241 7173,'-65'1'3238,"20"-1"-2428,1 0 809,20 0-810,11 0-89,2 0 809,11 0-899,0 0 989,63 0-1170,-26 0-937,4 0 0,15 0 0,2 0 0,-9 0 622,-7 0 1,2 0 27,4 0 0,11 0 0,4 0 0,-3 0 0,-11 0-615,1 0 0,-3 0 423,17 0 0,8 0 0,-12 0-150,5 0 45,-25 0 0,-1 0-135,8 0-630,0 0-179,-10 0-1350,-14 0 3663,-13 0-4742,-10 0 3508,-41 11 0,20-2 0,-34 10 0</inkml:trace>
  <inkml:trace contextRef="#ctx0" brushRef="#br0" timeOffset="94713">2757 12043 6723,'-16'-1'2339,"3"1"-900,13 0 4228,0 0-5038,11 0 541,2 0-91,31 0-629,-15 10 134,23-8 1,3-1-1892,-5 9 1442,3-9 0,3-2 135,-14 2 0,-3-2-180,-1-4 0,0 0-45,2 3 0,1 1-180,15-4 0,-2 0-135,6 5-270,1 0 0,-2 0 1,-17 0-1787,23-11 1517,-49 9-181,5-9-4407,-21 11 2609,0 0 2788,-10 0 0,-2 2 0,-9 1 0</inkml:trace>
  <inkml:trace contextRef="#ctx0" brushRef="#br0" timeOffset="95006">2812 12199 6813,'-18'-9'2789,"10"2"-1890,-3 7 720,11 10-899,0-7 1348,11 7-1438,12-20 0,3 7-91,29-7-1043,-16 10 954,19 0 0,-11 0-91,10 0-1426,3-11 1247,-25 10 0,1 0-45,-1-4 0,1-1 135,9 6 0,1 0-180,-8 0 0,0 0 0,3 1 0,-1-2-1,-6-4 1,0 0-301,7 4 0,-1-1 301,15-8-46,-15 4 1,-5 1 45,-19 3 0,15-9 0,-28 11-270,18-10 1,-18 7 692,7-7-963,-10 10 691,0 0-1141,-10-11-828,7 9-2320,-7-9 900,-1 11 3148,8 0 0,0 6 0,12 1 0</inkml:trace>
  <inkml:trace contextRef="#ctx0" brushRef="#br0" timeOffset="95174">4415 12259 7803,'-10'-3'3418,"3"0"-2429,7 3 1620,0 0-2520,0-10-268,0 7-4679,0-7 2520,0 10 2338,0 0 0,6 6 0,2 2 0</inkml:trace>
  <inkml:trace contextRef="#ctx0" brushRef="#br0" timeOffset="112224">4577 15017 6174,'-21'-20'1259,"-6"-6"-539,3 13-450,-2 0 0,2 3 179,-7-1-179,15-2 90,-18-10-90,11 9 539,-21-6-629,25 17 455,-33-18 84,36 8-359,-18 0 451,11 2-451,10 11-89,2 0 358,1-10 3,7 7-362,-7-7 0,10 10 809,0 0 540,21 10-1259,5 3 180,20 0 0,7-2-361,-18-4 1,1-1-641,23 5 1,4-1 819,1-3 1,-2-1-1545,-10 0 1,0 1 1274,-6 0 0,3 0 0,3 0 90,-3-3 0,3-1 0,0 0 0,-4 0-45,16 3 0,3 1-45,-14-1 0,9 1 0,3 0 0,-4 0 0,-10-3-1,4-1 1,-3 0-23,2 3 1,9 4 0,-2-1-1,-11-3-67,-12-4 0,-3-1-270,32 4 1,-3 0-340,-23-5 339,4 0-1349,-35 0 989,-10 0-1978,-31 0 1528,2-10-546,-28 7-2242,10-7 810,0 10 3058,-11-11 0,16 17 0,-6-7 0</inkml:trace>
  <inkml:trace contextRef="#ctx0" brushRef="#br0" timeOffset="112586">4303 15148 7083,'-13'-1'2968,"3"0"-1619,10 1-719,0 0 1889,74-10-1890,-25 7-1051,0-7 1,4-1 960,3 9 1,-2 2-270,-15-6 0,3 1 67,5 4 0,9 1 1,0 1-1,-6-1-1207,3 0 1,-2 0 989,8 0 0,4 0 0,-9 0 240,8 0-90,-2 0 0,0 0-136,-24 0 1,-1 0 0,15 0 0,2 0-464,-6 6 0,-3-1 599,12-13 44,0 12 1,-1 0-135,-9-15-110,-6 10 0,-2 2 20,-11-1 673,8 0-763,-21 0 1219,-3 0-1668,1 0 1475,-9 0-3635,19 0 2342,-18 0-9088,28 0 9355,-15 0 0,17 11 0,-11 3 0</inkml:trace>
  <inkml:trace contextRef="#ctx0" brushRef="#br0" timeOffset="113224">11075 15027 7083,'-22'-12'4228,"-1"2"-1440,0 10-1979,10 0 1,2 0 1439,11 0-1530,21 0-89,-5 0-90,28 0-983,-7 0 983,20 0-90,-7 0-226,-17 0 1,2 0-748,0 0 1,0 0 702,1 0 0,2 0-45,7 0 0,1 0 44,-10 0 1,1 0 45,19 0 0,1 0-90,-13 0 0,0 0-45,8 0 0,1 0 90,-1 0 0,-2 0-90,15 0 89,-9 0 1,-2 0-90,1 0-45,-20 0 0,-2 0-45,1 0-180,-11 0-89,-10 0-91,-2 0-899,-11 0 537,0 0-1437,-21-10 810,5 18-720,-28-16-2249,7 18 4318,4-10 0,-2 0 0,-16 11 0,18-5 0,0 1 0</inkml:trace>
  <inkml:trace contextRef="#ctx0" brushRef="#br0" timeOffset="113460">11135 15257 7263,'-40'1'4587,"20"-6"-2338,-1 16-1260,10-22 900,9 9-270,12-9-809,16 1 134,21 3 1,6 1-495,7-7-635,-4 7 0,8 1 574,-15 1 1,1 1 0,-3 0-1471,-1 2 0,0-1 1171,6-1 0,5 0 0,-4-1 135,-5-2 0,-2 1-747,-2 4 1,1 0 611,0-5 0,1 1-90,0 5 0,-3 0-90,12 0 0,-22 1 1,2-2-1081,30-9 541,-34 7 313,14-7-1573,-14-1 630,-26 9-6740,27-9 7999,-19 11 0,11 8 0,0 1 0</inkml:trace>
  <inkml:trace contextRef="#ctx0" brushRef="#br0" timeOffset="113805">14124 15359 14279,'-20'-14'809,"4"-7"-359,5 18 360,9-7-451,-9-1 91,11 9 630,31-9-721,-12 11 226,17 0 0,4 0-315,-9 0 314,27-1 1,1 2-405,-19 10-717,8-10 0,0 0 717,-11 10-1,0-11-745,7 0 745,-7 0 1,20 0-90,-18 0-180,27 0 0,-38 0-269,6-11-631,-13 9 271,-18-9-91,7 11-269,-10 0-735,0 0-2234,-21 0 990,6 0 3058,-30 0 0,19 1 0,-7 0 0</inkml:trace>
  <inkml:trace contextRef="#ctx0" brushRef="#br0" timeOffset="114106">13883 15481 6813,'-17'-3'3508,"-7"1"-2339,21 2-89,-7 0 899,10 0-1170,0 0 1,10-11 629,14 8-809,12-17 179,7 12 1,3 2-361,12-7-531,-14 8 1,1 0 395,-10-1 1,-2 2 135,19 1-1,3-3 1,0 1-180,-8 5-135,-4 1 0,0-2 495,4-9-450,-8 7 90,6-7-91,-32 10 1,7 0 0,-17 0 0,8 0-90,-1 0 90,-7 0 523,7 0-613,-10 0 0,11 0 0,-9 0-180,9 0 0,-11 0-2788,0 0 1979,10 0-181,-7 0-2428,7 0-1259,-10 0 4767,-10 10 0,14-6 0,-7 7 0</inkml:trace>
  <inkml:trace contextRef="#ctx0" brushRef="#br0" timeOffset="114291">14664 15663 16707,'-7'1'1170,"-8"-1"-990,12 0 0,-7 0-1,-1 0-268,8 0-1890,-7 0 180,10 0 877,0 0 0,10 0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33:59.555"/>
    </inkml:context>
    <inkml:brush xml:id="br0">
      <inkml:brushProperty name="width" value="0.09071" units="cm"/>
      <inkml:brushProperty name="height" value="0.09071" units="cm"/>
      <inkml:brushProperty name="color" value="#0000FF"/>
    </inkml:brush>
  </inkml:definitions>
  <inkml:trace contextRef="#ctx0" brushRef="#br0">14699 5146 6273,'0'-10'2429,"0"1"-1979,0 9 3238,0 0-3059,0-10-449,0 7 90,0-7 90,0 10 180,0 0-271,11 10-179,-9 3 90,9 0-90,-1 8 90,3-18 0,11 18 0,20-19-90,-15 9-45,8-10 0,2-2 45,-8 1-45,6-5 0,2-1-45,0 4 0,8-19 0,-3 18 90,-28-7-90,15-1 0,3 9 0,-5-9 90,5 11-90,-13 0 0,-8 0 90,11 11-1,-1-9-89,-10 9 0,8-1 0,-8 3 90,0 0 90,19 8-180,-27-8 90,16 1 0,0 6-90,-16-17 90,26 7 0,-18 1-90,11-8 90,-1 7 0,11-10-90,-8 0 90,19 0 0,-9 0-90,1-10 0,-3 7 90,10-8-90,-15 11 0,16-10 0,-22 7 0,1-7 0,-11 10 0,8 0 0,-19 0 90,19 0-90,-18 0-90,7 0 180,-10 0-90,11 0 0,2 0 0,0 10 0,8-7 0,-19 7 0,19-10 0,-8 11 0,11-8 90,-1 7-90,22-10 0,-27 0 0,24 0 0,-29 0 90,21-10-90,-8 7 180,18-18-90,-17 8-1,-4 0 1,-2 2-90,-8 1 180,11 7-180,-1-7 90,1-1-90,-11 9 0,-3-9 0,1 11 0,2 0 90,10 11-90,-10-9 0,8 9 0,-18-11 0,18 0 0,-8 0 0,21 0 0,-8 0 0,8 0 90,-11-11-90,1 9 0,10-19 0,-19 18 0,17-7-180,-30 10 90,19-11-180,-18 9-629,7-9-90,-10 11 539,0 0 0,9 7 0,1 1 1</inkml:trace>
  <inkml:trace contextRef="#ctx0" brushRef="#br0" timeOffset="7279">14811 1053 6723,'-10'-10'2069,"2"2"-1439,8 8 2518,0 0-2698,0-10 449,0 7-89,0-7 359,0 10-629,0 0 809,-10 62-1259,7-25-369,-1 6 0,-2 3 549,-5 11-1236,9-7 1056,-9 7 0,11 1-675,0-19 675,0 6-269,0-12 179,0-6 659,0 7-120,0-11-269,0-10 90,-10-2 1171,7-11-1261,-7 0 699,10 0-700,0-21 390,0 5-569,0-18 179,-11-21-179,9 13-233,-4 9 0,1-2 188,4 2 0,2-1-670,-1-3 1,0 0 714,0-25-90,-1 17 0,2 3 19,10 1-19,-10 6 0,0 2 0,10-4 0,9-7 0,-14 28-90,36-15 90,-37 28 0,26-7 0,-7 10 0,2 0-90,8 20 90,-11-4 0,1 29-90,-11-19 90,-3 8 0,-10-21 0,0 18-90,0-15 90,-10 39 0,-3-37 76,0 24-76,-8-29 1340,18 0-1340,-18 8 83,8-19-83,-10 19 0,-1-8 0,11 0 0,-18-2 377,26-11-377,-27 0 0,30 0 0,-9 0-90,1 0 90,7 0 0,-7 0 0,10 0-90,0 0 90,20 10 0,-14 3 0,15 0-90,0 8 90,-6-8 0,19 0 0,-21 8 0,8-18 0,-8 18 0,0-18 0,8 17 0,-8-17-90,0 7 1,8 1-91,-18-8 0,18 7 0,-19-10-90,9 0-450,-1 10 181,-7-7-1,7 8-1529,1-11 1170,-9 0 89,9 0-1618,-11 0-631,10-11 721,-7 8 2338,7-7 0,-3 14 0,2 1 0</inkml:trace>
  <inkml:trace contextRef="#ctx0" brushRef="#br0" timeOffset="7692">15159 1452 6363,'-7'-9'2429,"11"1"-1889,-1-2 1079,7 7-1080,-10-8-89,11 11 720,-8 0-901,7 0 541,-10 0 179,0 0-269,10 11-540,-7-8 180,18 7-270,-18-10 0,17 0 89,-6 0-89,9-10 0,-10 7-90,8-8 90,-18 11-90,18-10 180,-19 7 90,19-28-180,-18 26 0,7-16 90,1 10 0,-9-2 179,-2-10-269,-2 10 0,-9 2 0,1 11 90,7 0-90,-18 0 0,19 0 0,-19 0 90,8 11-90,-11-9 270,1 30-270,-1-17-400,11 19 400,-8-10 0,18-1 0,-7 1 0,10-1 0,0-9 0,0 17 0,10-15 0,14 18 0,2-11-308,8-10 308,-10-2-180,-1-11 90,1 0-180,10 0-719,13-11 449,-8-2 211,5 0-1290,-20-18 449,-1 15-629,-10-28 1709,8-14 0,-9 17 0,10-14 0</inkml:trace>
  <inkml:trace contextRef="#ctx0" brushRef="#br0" timeOffset="7981">15739 1016 6903,'-3'-13'3958,"1"9"-3059,2-7-89,0 11 3867,0 0-3238,0 31-989,0-12 134,1 17 1,-2 4-315,-10 1-168,9 17 438,-9 7-180,11-23-1,0 7 1,0 1-180,0 5-90,0-22 0,0 2 135,0 10 0,0-4-1190,0-4 1010,0 5 0,0 2 134,0 3-588,0-8 409,0 6-344,0-11 74,0-19 212,0 17-572,0-30 1357,0 19-1267,0-18 387,0 7-1376,0-10-68,0 0-382,0-31 360,0 13-2223,0-27 1234,-10 11 2437,7-2 1,0-6-1,13 2 1</inkml:trace>
  <inkml:trace contextRef="#ctx0" brushRef="#br0" timeOffset="8914">15723 1550 7623,'3'-35'1709,"-6"-19"-1170,14 36 1,-11-24 0,0 29-1,10 0-89,-7-8 0,7 18 359,1-18-449,-9 8 540,30 0-630,-27-8-91,26 19 181,-7-9-180,2 22 0,-2-9 180,17 19-270,-33-8 0,34 0 90,-39 19 90,-14 15-181,-4-5 496,-12-12 0,-1-5-135,9-12-91,-12-3-809,53-22 1,19-7 89,7 0 0,3-2 810,1-4 0,1 1-136,1 5 1,-9 4 135,-22 4-270,-12 11 0,-11 0 0,-11 11 0,-2-9-90,0 19 90,-8-18-1,19 7-89,-19 1 0,18-8 90,-18 28-90,19-26 0,-9 26 180,32-7-360,5 2-90,11-2 90,-3-24 90,-11-3-90,1-7 90,-11-1-90,8 8 0,-8-17 90,0 7 90,8-21-90,-19 7 90,9 4 180,-22 2-90,9 8 90,-9 0 359,11-8-359,0 8 0,0 0 90,0 2-270,0 11 90,0 0 90,0-10-180,11 7 90,2-7-91,10 10 1,1 0 0,20 10-90,-15-7 0,16 18-90,-11-8 0,-19 0-269,27 18 179,-37-25 0,16 14-180,-10-9 270,-19 2-90,16 0 90,-19 8-90,1-18 90,7 7-89,-18 0 89,19-7 0,-19 8 0,18-11 90,-7-11-90,10 8 0,10-17 0,-7 6-450,38-30 360,-22 15-368,25-15 188,1-1 90,-17 17 45,5-5 1,0 0 134,-5 5 0,17-17 270,-22 11 0,-10 19-1,8-6 181,-18 10-180,7 9 368,-10-9-368,0 11 270,0 0-270,-10 0 0,7 0 90,-18 11-90,19 2 89,-9 0-89,1 8 180,7 2-270,-18 14 90,19-1 0,-9 19-90,11-26-623,0 15 623,0-10 0,0-8-135,11 8 135,-9-10-90,9-1-90,-11 1-90,0 0-630,10-1 361,-7-10-91,7-2-90,-10-11-1274,0 0-1964,-10-11 324,7-2 665,-7-10 2879,10-1 0,-1 9 0,1 3 0</inkml:trace>
  <inkml:trace contextRef="#ctx0" brushRef="#br0" timeOffset="9051">16939 1365 7892,'-3'-24'1170,"0"0"-91,3 1-359,0 10-91,0-8 811,0 8-811,11 0 1620,12-19-1709,3 27-181,8-26 271,11 28-360,-16-18 90,36 19-720,-36-19-180,15 18-359,-31-7-900,8 10-1799,-18 0 809,7 0 2789,-10 0 0,8 4 0,2 2 0</inkml:trace>
  <inkml:trace contextRef="#ctx0" brushRef="#br0" timeOffset="11204">14949 2121 7173,'-8'-13'2249,"1"9"-1710,7-7 1,0 11 1889,0 0-1530,11 0-719,-9 0 90,19 0 270,13 0-451,-5 0 361,36 0-360,-36 0 0,5 0 0,-13 0 0,-18 0 90,7 0 450,0 0-451,-7 0 1,7 0 90,-20 0-90,-3 0 360,-11 21-450,1-5 359,-1 39-359,1-26 0,10 15 180,2 11-180,11-24 0,0 24 0,11-21-90,-9 3 180,19 10-180,-18-11 90,7-2 0,-10-10-90,0-1 90,0-10-90,-10 8 90,7-18-90,-18 7 0,8-10 90,-10-10 90,-11-3-90,18-11 0,-15 1-1,28 10-89,-7 2 0,10 1 90,10-3-90,3-11 90,32-10-90,-17 8 0,17 3 90,10-9-90,-24 17-401,24-19 401,-21 10 90,-8 11-90,19-18 0,-30 15 0,17-7 270,-30 2-180,19 18 179,-18-18 133,7 19-222,-10-9-180,0 11 90,-10 21-90,7 5 0,-7 0 0,10 6 90,-11 2-90,9 5 0,-9 18 90,11-20-90,0 7 0,0-28 90,0 15-90,0-28 90,0 7-90,11-10 0,12-10 0,3-3 89,-2-11-178,7 11 178,-15-8-178,18 19 89,-11-19 0,1 18 0,-11-7 0,8 20 0,-19-7 0,19 18 0,-18-19 0,7 19 0,1-18 0,-9 18 0,9-8 0,-1 0 0,-7-3 0,18 1 0,-8-9 89,10 9-89,-10-11 90,19-11-90,-27 9 0,26-19 0,-28 18 0,18-18 0,-18 19 0,7-19 90,0-3-90,-7 9 90,8-17 0,-11 30-90,0-19 90,-11 18-90,8-7 0,-7 10 0,0 10 0,7-7 0,-18 18 0,18-8 90,-7 0-90,10 18 0,0-26 0,0 27-90,0-19 180,10 10-90,-7-10 0,18-2 0,-8-1 0,0-17 90,29 14-90,-34-28 0,34 19 0,-19-30 180,3 17-45,-3-12 0,-1-1-135,-7 10 90,17-24 0,-19 39 0,0-18-90,-3 19 180,11-19-180,-16 18 90,27-7-90,-19 20 0,0-7 90,8 7-90,-8 1 89,10 2-89,-10 10 90,8 1-90,-8-1 0,0-10 0,-2 8 90,-11-8-90,-21 21 0,16-18 90,-27 5-90,30-21 0,-19 0 0,8 10 0,0-7 0,2 7-90,11-10 0,0 0-179,11-10 89,2 7 0,10-18 0,1 19 0,-1-19 0,1 18 0,-1-18-270,22-2 360,-16 7-462,5-15 462,-14 18 0,-17 0 90,18-8 0,-18 18 90,17-18 0,-17 8 360,8 0-270,-11 3 462,0-1-552,0 9 0,0-9 0,0 11 90,-11 11-180,8-9 90,-7 19-90,0-18 90,7 28 0,-7-15 0,20 28-90,-7-18 0,17-2 90,-17-3-90,18-8 0,-18 0 0,18-3 90,-8-10-90,0 0 0,8 0 89,-8-10-89,10 7 0,-10-18 90,8 8-90,-8-10 0,0 10 90,19-19-90,-27 17 90,26-19-90,-28 10 90,18 11-90,-19 3 90,19-1-90,-18 9 0,18-9 0,-8 11 90,10 0-90,1 21 0,-1-16 0,-10 27 0,8-19 0,-18 10 0,7 1-360,1 10 91,-9-19 89,9 17-450,-11-19 270,-11 0-269,9-3-1,-9-10-180,11 11-179,-10-9-180,7 9-5308,-28-22 3149,26 9 3328,-37-19 0,35 21 0,-17-8 0</inkml:trace>
  <inkml:trace contextRef="#ctx0" brushRef="#br0" timeOffset="11366">16641 2192 19496,'-18'-16'1979,"10"-6"-1350,-3 9-179,1-1-90,7-6 0,-7 17-90,10-8 179,-11 1-808,8 7-361,-7-7-3148,20 10-1709,-7 0 1260,8 0 4317,-11 0 0,16 8 0,4 2 0</inkml:trace>
  <inkml:trace contextRef="#ctx0" brushRef="#br0" timeOffset="11530">17479 2452 7353,'-3'-3'2338,"1"0"-2338,13 3-629,-9 0-810,19 0 1439,-18 0 0,19 7 0,-8 2 0</inkml:trace>
  <inkml:trace contextRef="#ctx0" brushRef="#br0" timeOffset="12001">15475 2790 15628,'-13'-8'540,"3"2"89,10 6 271,10 0-630,3 0 0,11 0-1,10 0-765,-8 0 676,29 0 0,-16 0-1,3-1 1,9 0 0,-3 3-90,-4 3 0,1 0-935,5-4 0,6-1 1,-5 2 889,-2 3 0,-4 0 0,-3-4 0,-1-2-1120,0 1 1,-1 0 1119,1 0 0,-1 0 0,-4 0 0,2 0-389,23 5 1,0 0 388,-25-3 0,-1-1-45,20 5 0,0-1 270,5-5 205,0 0-160,-25 0 0,-2 0-45,-4 0 89,12 0 1587,-38 0-1316,18 0 2291,-19 0-2651,9 0 2053,-11 0-5741,0 0 2069,-11 0-990,-2 0 2339,0 0 0,-4 13 0,8 4 0</inkml:trace>
  <inkml:trace contextRef="#ctx0" brushRef="#br0" timeOffset="12911">15316 1915 6094,'-13'-5'539,"7"0"-359,-14 5 0,17 0 0,-7-10 90,10 7-90,0-7 0,0 10 269,-11 0 721,-2 0-811,0 0 811,2 0-810,11 0-1,-10 0 91,7 0-90,-7 0 90,10 0-1,0 0 541,-10 0-630,7 0-1,-8 0 181,11 0 539,0 0-539,21 0-90,16 0-180,23 0-1325,0 0 1235,-2 0-1,-14 5 1,0 0-90,14-2 0,-9 2 0,1 0 45,-9-4 0,-1-2-135,-2 1 0,0 0 45,3 0 0,-1 0 45,-4 0 0,-4 0-425,7 0 335,6 0-90,-32 0-90,8 0-270,-19 0-449,9 0 1548,-11 0-1279,0 0-428,-11-10 69,-2 7-5757,0-7 6746,3 10 0,13 9 0,2 3 0</inkml:trace>
  <inkml:trace contextRef="#ctx0" brushRef="#br0" timeOffset="13163">16451 1922 7263,'-7'-9'8185,"2"-9"-7375,5 15-1,0-7 540,0 10-809,11 0 0,-8 0 269,28 0-449,-15 0 0,18 0 450,20 0-631,-12 0 91,-2 0 0,-1 0-90,0 0-90,5 10 180,-10-7-180,-18 7 180,15-10-270,-28 0-900,7 0 360,-10 0-2338,0 0 629,-10 0 2249,-14 0 0,-2 15 0,-8 3 0</inkml:trace>
  <inkml:trace contextRef="#ctx0" brushRef="#br0" timeOffset="16249">17712 1295 6363,'-1'-13'540,"-1"1"-450,2 12 0,0 0-90,11 0-90,-8 0-630,17 0 361,-17 0 359,7 0 0,1 0 0,2-1 0</inkml:trace>
  <inkml:trace contextRef="#ctx0" brushRef="#br0" timeOffset="16988">17692 1308 6723,'-30'-19'9175,"7"11"-6657,12-3-1528,9 11 179,33 11-719,15-4 0,13-1-271,-7 0 1,9 0 0,1 0 0,-5-1-150,-4 0 0,-3 0 0,4-2 60,10 2 0,8-1 0,-4-1 0,-16-4-1428,0-10 1338,1 11 0,-9-2 0,-31-9 0,-2 11-90,-11 0-719,0-10 359,0 7-90,0-7-449,0-1 168,-21-2-1338,5-10 1889,-7-1-269,2 1 449,18 10 180,-7 2 179,10 1-89,-11 7 90,8-7 810,-7-1-631,10 9-89,-10-9 90,7 11 90,-7-10-181,10 7 91,0-7 360,-11 10-540,8 0-1,-7 0 271,10-11-360,0 9 0,0-9 0,0 11 90,0 0-91,10 11-89,-7-9 180,28 19-180,-25-8 90,46 11-180,-44-1 90,34-10 0,-29 8 0,0-18 0,8 28-90,-29-26 90,5 27-90,-10-19 0,-8 0-630,8 8 1,-10-19-8636,-22 30 5577,27-27 3688,-24 16 0,47-15 0,-6 1 0</inkml:trace>
  <inkml:trace contextRef="#ctx0" brushRef="#br0" timeOffset="18737">19535 1351 7353,'2'-27'4857,"-6"18"-2338,25-33-1980,-18 37-89,-3-27 539,-3 30-539,-7-9 630,-1 1-811,-2 7 91,-10-7 450,-22 20-630,17 3 89,-6 3 1,2 2-90,14 8 0,-10 1 0,4 1-90,19 1 0,-16 5 0,21-13 0,0-18 0,0 17 0,10-17 0,-7 18 90,28-18-90,-26 7 89,58-31 1,-42 16-90,34-26 180,-21 7-90,-8-2-90,8-19 90,-17 17 0,0-1 0,9-23-45,-9-4 0,0 2-1304,6 7 1213,-15 3 1,-2 2 225,4 5-90,-10 0 180,0 4-360,0 9 180,-10 21-90,7 6-90,-18 21 90,8 20-90,0-5 0,2 8 90,11 8-987,-10-26 987,7 26-90,-7-29-478,20 29 478,-7-27 90,18 27-90,-8-29-90,0 8 90,8-21-90,-8-2 90,11-11 0,9 0 2021,-17 0-2021,26-21 0,-37 5 613,27-18-613,-30 11 0,19-1 0,-18 1 0,7-1 90,-10 1-90,0 10-90,0-8 90,0 18 0,0-7 0,0 10 0,0 0 0,0 21 0,0-16 0,0 37 0,0-27 0,11 19 0,-9 0 0,19-18 0,-18 15 0,18-18 90,-19 0-90,9-2 0,-1-11 0,-7 0 0,7 0 90,1 0-90,-9-11 0,19 9 0,-18-19 0,7-3 0,-10-2 0,0 3 0,-10 2 0,7 8 0,-7-11 0,10 11-90,-11-8 90,-2 8 0,0 0-90,-8 3 90,19 10 0,-9 0-90,1 0 90,7 0 0,-7 0 0,10 0-90,0 10 0,0 3 0,10 0-180,14 8 180,2-18-90,8 7 90,-11-10-312,11 0 402,-8 0-270,29-10 270,-26 7-90,15-7 90,-20-1-90,-1 9 90,1-19 0,-1 18 0,-9-7-90,6 10 90,-17-11 223,8 9-223,-11-9 0,0 11 0,10 0 0,-7 0-90,7 11 90,-10-9 0,0 9-360,10-1 270,-7-7-90,8 18-90,-11-19 180,0 9-180,10-11 270,-7 0-90,7 0 1,-10 0 89,0-11-90,0 9 90,0-19 0,0 18 90,-10-7-1,7-1-89,-7 9 180,-1-9-180,-2 11 90,-10 21 0,-1-16 0,0 37 0,1-16 0,10 0-90,2 16 90,22-37-90,-8 27 90,17-19-90,-7 10-270,21-10 0,-7-2-89,7-11-991,0 0 361,-8-11-519,8 9-561,-11-19-5796,1 8 7865,-1 0 0,1-1 0,1 10 0</inkml:trace>
  <inkml:trace contextRef="#ctx0" brushRef="#br0" timeOffset="18873">20756 1349 6903,'-7'-4'5757,"1"0"-4858,6 4 1350,0 0-1799,11 10-180,-9-7-630,9 7-270,-11-10-989,0 0-4497,0-10 6116,10 7 0,-2-6 0,8 11 0</inkml:trace>
  <inkml:trace contextRef="#ctx0" brushRef="#br0" timeOffset="21068">21439 1371 6723,'-21'-4'3058,"5"1"-2338,16 3-90,-11 0 629,9 0-719,-9 0 1169,11 0-720,0 0 1,11-10-181,2 7-359,0-18 179,8 8-359,-8-10 630,21-22-720,-18 17 0,15-17-1,-28 32-89,7-8 90,-10 8-90,0-10 90,0-1-90,0 11 90,10-8-90,-7 19-90,7-9 0,-10 11 90,0 0-90,-10 11-180,18 2 0,-16 10 90,29 1-360,-8-1 360,11-10 1,-11 8-91,7-18 0,-17 18 0,18-8 180,-18 0 0,7-3 90,-10 1-90,-10 2 0,7 0 90,-7 8-90,10-19 90,0 9 0,0-1 0,0-7 0,20 18-1,-14-19-89,25 9 0,-18-11 0,11 0 0,-1 0 90,1 0 0,10-11-90,-8-2 0,8-10 90,-11-1-90,-10 1 90,8 10 90,-18-19 0,18 27-90,-19-26 180,9 18-180,-11 0 0,-11 2 0,9 11 90,-9 0-90,1 0-90,7 0 89,-7 11 1,-1 2 0,9 10-90,-19 1 90,18-11-90,-7 8 90,10-8-90,0 10 0,10-10 90,-7 8-90,18-8 0,-19 0 90,19 8-90,-8-18 0,0 7 90,8-10-90,3 0 90,2 0-90,8 0 0,-11-10 90,1-3-90,-1 0 0,11-29 0,-7 24-763,-4-37 853,-2 29-90,-18-19 0,17 19 0,-17-29 0,18 27 180,-18-38-91,18 37 250,-19-25-249,9 27 0,-11 4 0,0 12 0,0 11-90,-11 11 89,-2 12-89,0 4 45,1 4 0,3 3-45,6 8 90,-7 15-90,20-2-38,-7-16 38,8 8 90,9 8-90,-4-26-75,9 0 0,5-3 75,9-10-45,-5 1 0,0-3 45,16-22 0,-3 16 0,-3-29 0,-18 8-45,3-7 0,-3-5 45,-7-14 0,8 0 0,-2 0 0,-20 8 90,16-22 0,-21 30-90,0 7 795,0-15-795,0 28 88,-10-7-88,-4 10 90,-9 21-90,-1-16 0,1 26 0,-1-7 0,11 2 0,-8 8 0,19 0 0,-9-8 0,11 8 90,11-11-90,-9-10 0,9-2 0,-1-11 0,-7 0 90,18 0-90,-8 0 0,0-11 0,8-2 0,-8 0 0,0-18 90,8 26-90,-18-27 180,7 30-180,-10-9 0,0 1 0,0 7 0,0-7 90,10 20-90,-7 3 0,7 0 0,-10-2 0,11-1 0,-8-7 90,17 18-180,-6-19 90,-1 9 0,7-1 0,4-7 0,2 7 0,8-20 90,-10 7-90,-1-18 0,-10 19 0,8-19 0,-8 8 0,0-11 0,8 1 0,-8-32 0,0 13-866,8-15 866,-18 12 0,7 19-246,-10-8 246,11 0 90,-9 18 0,9-15-90,-11 18 90,0 0 0,-11-8 744,9 18-834,-9-7 90,1 31-90,7-5 0,-18 17 0,8 22 0,0-13-144,3 16 144,10-24 0,0 0-90,0-8 0,10 39 0,3-44 0,0 31-353,8-39 263,-18 11 90,18-11-180,2-3 270,-7-10-90,15 0 585,-18-10-585,11 7 90,-1-7 280,-10-1-370,8-2 0,-8-10 90,0-1 0,8-10 0,-18 19 90,7-17 0,1 19-90,-8 0 0,7 3 0,-10 10 0,0 0 0,-10 10 0,7 3 0,-8 0 0,11 19 0,0-27-90,11 37 90,-8-27-90,17 19-269,14-10 179,-5-11-135,14-1 0,0-3 225,-9-7-90,32 9 0,-32-22 90,-8 9 0,18-30 180,-18 27-267,8-26 267,-21 18 180,8-11-180,-18 11 90,7-8 0,-10 19-90,0-9 180,0 1 87,-10 7-357,-3-7 90,0 10-90,-8 10 89,18-7-89,-18 18 90,-2-8 0,7 10-90,-15-10 0,28 8 0,-7-18 90,10 7 0,0 1-90,0-9 0,0 19 90,0-18-90,0 7 0,10-20 90,-7 7-90,18-7 180,-8-1-90,10 9 0,1-19 180,-1-3-180,1-2 0,-1-8 0,1-10 0,-1 15 0,-10-26-1,8-2 1,-8 15-700,0-13 700,-2 31 0,-11 1-90,0 10 0,0 2 90,0 11 0,0 0-90,-21 32 0,16-14 0,-16 27 90,21-1-809,0-15 630,0 26-271,0-8 90,10-8-90,-7 5-729,28 1 459,-25-27 90,14 24-719,-9-40 719,2 19-179,0-18-631,-3-3 541,-10-3 556,11-7-826,-8 10-3626,7-11 2006,-20-2 2699,7-10 0,-9 4 0,11 2 0</inkml:trace>
  <inkml:trace contextRef="#ctx0" brushRef="#br0" timeOffset="21235">23349 831 6813,'-21'-15'4318,"0"9"-3419,8-4 540,2 10-809,11 0-90,0-10 269,21 7-719,-5-8-270,28 1-1169,3 7-2969,13-7 3958,-19 9 0,-1 2 1,19 6-1,3 1 1</inkml:trace>
  <inkml:trace contextRef="#ctx0" brushRef="#br0" timeOffset="21807">24755 830 7533,'3'-17'3867,"-6"4"-1528,23 3-1619,-17 7-91,8-8-89,-11 11 0,10 11-1,-7-8-89,7 17 0,-10-7 359,0 21-539,0 3 225,-5 1 0,0 2-315,2 15-574,-8-20 1,1-2 573,7 1 0,-7 0-413,10-8 323,-10 8 87,7-10-87,-8-1 90,22 1-90,-8-1 923,17-10-923,-17-2 262,18-11-262,-18 0 17,17 0-17,-6-11-90,9 9 90,11-30 0,-8 17-460,8-19 370,-21 10 180,8 1-90,-18 10-90,7 2 90,-10 1-90,0 7 90,0-7 369,0 10-459,0 0 90,-10 10-90,7-7 0,-7 18 90,10-8-90,0 0 0,0 8 0,0-19 90,0 19-90,21-8 90,-6 0-90,9-2 90,-3-11-90,-19 0 0,19 0 90,-18-11 0,7 9 270,-10-30-270,0 17 0,-10-19 0,7 21 0,-18-19-90,8 17 0,-10-19-270,-1 10-180,11 11-90,-8 3-1259,19-1 630,-19 9-8662,18-9 9612,-7 1 1,14 15 0,1-5 0</inkml:trace>
  <inkml:trace contextRef="#ctx0" brushRef="#br0" timeOffset="21984">24951 976 14729,'-12'-6'1799,"3"1"-1080,9-6 450,-11 9-809,9-9 0,-9 1 270,11 7-450,11-7 89,-9-1-89,19 8 0,3-7-270,2 10-180,8 0-1169,10 0 270,-15 0-810,26 10-5397,-8-7 7175,-8 8 1,13-11 0,-18 0 0</inkml:trace>
  <inkml:trace contextRef="#ctx0" brushRef="#br0" timeOffset="22435">25645 1065 6633,'-5'-14'2969,"11"9"-2160,-4-6 720,9 1-719,-11-3-91,0 0 631,10-8-631,-7 8-179,7 0 899,11-19-989,-5 16-90,7-7 269,9 2-359,-17 18 0,19-7 90,-10 10-180,-1 0-1,1 0 181,10 31-180,-18-12-90,15 25 90,-28 0 0,7-15-787,-20 26 697,7-29 0,-8 29 0,1-26-90,7 26 90,-18-19-45,14-2 0,1 0 45,-7 8-167,-2 5 1,-1 3-14,8-17 1,0-1-1,-3 5 0,-1-1-270,-9 19 0,18-42-90,-7 8-719,10-18 359,0 7-89,0 1-1217,0-9-1662,0 9 3867,-11-32 0,16 12 0,-6-16 1</inkml:trace>
  <inkml:trace contextRef="#ctx0" brushRef="#br0" timeOffset="22884">25847 1289 7083,'0'-10'2339,"0"-9"-990,10 16-720,-7-7-89,18 10 450,-8-11-631,10 9 631,32-19-720,-23 18 0,33-7 359,-18 10-449,-8-11 180,16 9-270,-39-19 90,15 18 90,-28-7-180,7-1 89,-10 9 181,0-19 90,-10 18 180,-14-7-361,-2 10-89,-8 0 270,11 10-360,-1-7 90,11 18 0,3-19 0,-1 9-90,8-1 90,-7-7-1,10 18 181,0-8-180,0 0 0,10 8 270,4-19-270,-1 9 90,8-11 179,-8 0-269,10 0 0,1 0 450,10-21-450,-8 16 359,8-27-359,-11 19 0,-10 0 180,-2-8-270,-1 19 0,-7-9 90,7 11-90,-10 0 179,0 0-269,0 11 0,0-9 0,0 19-89,0-18-91,0 18-90,0-19 0,0 9-180,0-1-179,0-7-91,0 18-90,0-19-1258,11 9 808,-9-11-8571,30 0 9747,-27 0 1,32 4 0,-17 0 0</inkml:trace>
  <inkml:trace contextRef="#ctx0" brushRef="#br0" timeOffset="23436">26679 1108 6723,'-5'-12'3868,"1"9"-2969,4-8 810,0 1-989,0 7 1889,0-7-2070,0 10 1,-10 10 269,-4 3-449,1 0 0,3-2 180,0 10-270,7-16 449,3 47-539,3-44-90,17 34 90,-7-29-90,11 0 90,10-3-180,-8-10 90,8 0 0,0-10-90,-18 7 0,15-18 90,-18 8-90,21-10 0,-8-11 90,-2 8-90,7-19 0,-15 19 0,0-11 0,2-2 90,5 5-1990,-10-31 1990,-2 52 90,-11-8-180,0 8 0,0 0 90,0 2 0,0 11 0,-11 11 1809,-2 2-1899,0 11 90,3-1-90,-1 21-742,9-15 832,2 16-384,2-11 294,9-8 0,-1 18 0,3-18 90,0-2-90,8-14 0,-18 1 0,18-9 0,-19 9 809,19-22-809,-8 9 317,0-9-227,8 1 0,-18-3-90,18 0 90,-19-8 0,19 18 0,-18-18 0,18 19 0,-18-9-90,17 11 0,-17 0 90,7 0-90,1 11 0,-8-9 0,7 19 0,-10-8 90,-10 0-90,7 8-90,-8-8-180,1 11 90,7-1-180,-7-10-809,0-2 449,7-11-179,-8 0-2429,1 0-1170,7 0 990,-7 0 3508,-1 0 0,13-5 0,-7-1 0</inkml:trace>
  <inkml:trace contextRef="#ctx0" brushRef="#br0" timeOffset="23590">27217 881 7353,'-3'-16'2518,"10"8"-1258,6-12-631,11 17-179,-1-8 0,1 11 0,10-10-450,3 7-405,-4-1 0,2-2-1214,17-4-1556,5 7 1556,-23-18 1619,-10 18 0,3-7 0,2 9 0</inkml:trace>
  <inkml:trace contextRef="#ctx0" brushRef="#br0" timeOffset="23850">27709 729 6993,'8'-23'2788,"-7"10"-2068,9 2 989,-10 1-809,0 7-91,0-7 1350,0-1-1530,0 9 1170,0-9-1259,0 11 0,0 0 539,-10 21-629,7-5 494,-1 24 1,-2 6-585,-5 12-486,10-14 1,0 3 484,-4-7 1,-1-2-45,1-1 0,0 0-90,-1 10 0,-1 0-90,0-10 0,1-1 45,-5 21 179,1 9-89,-3-14-135,1-6 0,0-1-225,-1 8-629,-8 2 449,19-32-180,-9-10-719,11-2 359,0-11-3148,0 0 2699,0-11-8455,21-23 9714,-5 5 0,25-16 0,-8 19 0</inkml:trace>
  <inkml:trace contextRef="#ctx0" brushRef="#br0" timeOffset="24184">28201 811 7263,'-1'-30'4227,"10"2"-3417,-6 15-180,7 2-91,-10 11 631,0-10-721,0 7 91,0-7-90,0 10 0,0 0-91,-10 10 541,-3 3-450,-11 11-91,11-1 1,3 1 720,-11 20-721,16-15-89,-16 16 270,21-1-270,-11-15 0,9 15 89,-9-10-269,11-8 450,11 40-450,-9-35-455,9 24 455,-11-32 0,0-10 0,0 8 0,-11 3-270,9 12-359,-9 1-541,1-13-629,7-14 1084,-18-10-634,19 0-720,-19 0-5217,8-10 7196,-11-4 0,15-1 0,4 2 0</inkml:trace>
  <inkml:trace contextRef="#ctx0" brushRef="#br0" timeOffset="24784">27935 1168 7443,'3'-19'3328,"9"10"-2609,-9-2 631,28 1-721,-15 7 361,29-18-541,-19 19-89,8-9 360,0 1-360,-8 7-90,8-7 269,-11-1-269,1 9 0,-1-9 360,1 11-541,-11 0 91,-3 0 90,1 0-90,-9 0 0,9 0 90,-11 0-180,0 11 0,0-9 0,0 9 0,0-1 0,-11-7 0,9 18-90,-9-19 179,11 30-179,0-27 90,0 26 0,0-18-90,0 0 90,11-2-90,-9-1 90,9-7 0,-1 7-90,-7 1 90,18-9-90,-19 9 180,19-22 0,-8 9-90,0-9 90,8 1-90,-18 7 0,18-7 0,-19-1 0,9 9 0,-1-9-1,-7 1 1,7 7 90,1-7-180,-8 10 0,7-11 90,-10 9-90,0-9 90,0 11-90,0 0 90,0 21-90,0-16 90,0 37-180,0-26 90,0 7 0,0-2 0,10-29 0,3 16 0,32-29 0,-16 8 90,26-10-90,-29 10 180,-3-8-180,-2 18 180,-8-7-180,0 10 90,-2 10-90,-11-7-90,0 7-630,10 1 271,-7 2-1620,18 0 1079,-19-3-179,9-10-810,-11 0 157,0 0 1,10-5 0,2-1-1</inkml:trace>
  <inkml:trace contextRef="#ctx0" brushRef="#br0" timeOffset="24903">28652 880 13110,'-17'-19'989,"-6"-5"-449,10 21-360,-1-18-91,4 18-268,10-7-361,-10 0-899,7 7 1439,3-18 0,15 24 0,12-7 0</inkml:trace>
  <inkml:trace contextRef="#ctx0" brushRef="#br0" timeOffset="26703">29284 1100 6813,'-2'-10'2429,"11"2"-1710,-6 8 1,18 0 89,-19-10-179,9 7 90,-11-7-91,0 10 1,0 0 449,10-11-539,-7 9 270,7-9-451,-10 11-89,0 0 360,0-10-450,-10 7 90,7-7 179,-18 20-269,8-7 0,-10 7 90,-1 1-90,11 2-90,-8 0 270,8 8-270,0-19 0,2 19 179,11-18-179,11 7 90,-8 1 90,17-9 0,4-2 90,23-13-270,-8 0 0,6-8 89,-11 8-89,-8-10 0,8-1 0,-11-20 0,1 15-45,-6-18 0,-2-3-45,-1 3 45,-3 8 0,-3 0-45,-9-6 90,0 19-90,-10 3 0,-3 12 0,-11 11 0,1 11 0,-1 2 0,1 10 45,5 18 0,2 5-45,-10 3-187,12-5 1,4 1 276,0 10-849,10-16 759,0 8-504,10-2 594,-7-19-90,7-3 90,11-2 236,-5-8-326,18 0 90,-11-2-90,1-22 0,-1-2 0,1 0 0,10-29 90,-19 24 653,17-26-743,-19 10-90,10 8 90,-10-8-90,-2 21 657,-11 2-567,0 11-90,0 0 90,10 11 0,-7 2 0,7 0 0,-10 8 0,0-8 0,0 10 0,0 1 0,11 10 0,-9-19 0,9 17 0,-11-19 0,10 0 0,-7-3 0,7-10 0,1 11 0,-8-9 0,17-2 0,-17-2 0,18-9 0,-8 1 0,0 7 0,8-18 0,2 8 0,-7-10 0,16 10 0,-19-8 0,0 18 0,-3-7 0,-10 10 0,0 0-90,11 0 90,-9 0 0,9 0 0,-11 0 0,0 0 0,0 10 0,10-7 0,-7 18-90,7-19 90,1 9-90,2-1 90,0-7-90,-3 7 90,1-10 0,2 0-90,10-10 90,1 7-90,-11-7 90,8 10 0,-19 0 0,19-11 0,-18 9-90,7-9 90,1 11 0,2 0 0,10 0 0,1 0-90,-11 11 90,8-9 0,2 9 0,3-11 90,19 10-90,-19-7 0,8 7 0,0-10 0,-8 0 0,-2 0 0,7-10 0,-26 7 0,27-18 0,-19 8 0,0 0 0,-3-8 0,-10 8 0,0-10 0,0-1 0,-10 11-90,7 3 90,-18-1 0,8 19 0,-10-16 0,10 19-90,-8-11 90,8 10 0,-1-7 0,-6 18 0,17-19 0,-18 19 0,18-8 0,-7 0 0,20 8 0,-7-8 0,18 11 0,-8-11 0,0 8 0,-2-8 0,-1 0 0,-7 8-90,7-8 90,-10 10 0,11 1 90,-9 20-90,19-5 0,-18 8 0,7 8-555,-10-26 555,0 16 0,0-1 0,0-26 0,0 24 90,-10-18-90,7-9 0,-18 17 90,-2-30-90,-4 9 0,4-11 90,2 0 465,8 0-465,-11 0 0,11-11 0,-7-2 0,6-10 0,1-11-90,13 8-436,3-8 436,18 0 0,13-13-90,5 7-324,-11 13 0,2-1 279,3 0 0,2-1-735,-4 3 1,0 0 779,-1-7 0,0-2-135,14-6 1,-1 3 44,1-6 135,-16 10 0,1 3-374,13 7 329,-36 1 402,25-11-312,-29 18 623,9-5-623,-11 21 1605,0-10-1695,0 7 503,0-7-503,-21 10 199,16 0-109,-16 10 0,10-7 0,9 17 0,-19-17 0,18 28 0,3-25 0,3 25 0,18-18 0,-19 11 0,30 10 0,-17-8-90,30 18 90,-19-28 0,8 15-90,-21-18 90,-2 0 0,-1-2 0,-7-11 0,-3 10 0,-3-7-270,-18 18 180,8-19-719,-11 9 269,1-11-179,-1 0-361,11 0-809,-8 0 1889,-23-21 0,19 20 0,-23-14 0</inkml:trace>
  <inkml:trace contextRef="#ctx0" brushRef="#br0" timeOffset="26867">30180 607 14459,'-16'-10'90,"-8"-9"-270,22 16-270,-9-7-270,11 10-3147,-10-11 1888,7 9 1979,-7-9 0,14 20 0,1 3 0</inkml:trace>
  <inkml:trace contextRef="#ctx0" brushRef="#br0" timeOffset="28035">18839 1673 9602,'-1'-15'2698,"1"4"-1978,0 11 2698,0 0-2249,-10 21 540,-3 36-1349,0-13 89,2 5 1,1-1-270,-3-6 90,0 15 90,-8-2-450,18-26-630,-18 26 271,19-39-1440,-9 5 1079,11-21-2788,0 0 180,11-11 810,-9 8 2608,19-17 0,-9 10 0,9-9 0</inkml:trace>
  <inkml:trace contextRef="#ctx0" brushRef="#br0" timeOffset="28907">18873 1901 7173,'17'-45'1979,"2"0"-1350,-6 19 1530,8-16-1349,-8 37 1079,0-26-1350,-3 28 901,-10-7-901,0 10-89,0 0 629,0 21-809,0-16 90,0 26 90,0-7-270,0-9 359,-10 38-449,-3-35 0,0 26 0,2-31-90,11 8 0,0-18-90,-10 18 90,7-19 0,-7 19-90,10-18 90,0 7 0,0-10-90,0 0 90,10 0 0,-7-10 0,7 7 0,1-7-90,2-1 90,0 9 0,-3-9 0,-10 11 0,11 0 0,-8 0 90,7 0-90,0 0 0,3 0 0,1 11 90,6 2-90,-6 10 0,9-10 0,1 8 90,-1-18-90,1 7 0,-1-10 0,11 0 0,-8 0 0,19-10 90,-30 7-90,17-18 0,-30 8 90,19 0 270,-18-28-270,7 33 180,-10-34-180,0 39 0,0-7 0,-10 10-1,-14 10-89,9 3 90,-6 11-90,10-1 90,-2 1-90,0-11 0,3 8 0,10-19 90,0 9-90,0-1 0,10-7 90,-7 7-90,18-10 90,-8 0-90,10 0 0,-10-10 90,8 7-90,-18-7 0,18-1 0,-8 9 0,10-19 0,-10 18 0,8-7-90,-18 10 90,7 0 0,-10 0 0,0 0 0,11 0 0,2 0 0,0 0 0,-3 10 0,1-7 0,2 7 0,0-10 0,8 0 0,-19 0 0,19 0 90,-18-10-90,28-3 0,-25 0 0,25-8 0,-28 8 0,17-11 0,-17 1 0,18-11 0,-18 18 90,7-15 180,0 18-180,-7-11-90,8 11 90,-11 3 0,0 10 0,0 21 0,0-6-90,0 19-335,0 0 425,0-8-90,-11-2 90,8 18-90,-7-24 0,0 26 90,7-20-90,-7-11 0,10 8 425,-11-18-425,8 7 89,-7 0-89,10-7 90,0 7-90,0-30 0,0 14-269,21-25-1,-5 18-268,18 0 178,-11-8-719,11 8 449,3 0-1708,10-8 1168,-21 18-719,5-7-5396,-28-1 7285,7 9 0,-6-7 0,0 12 0</inkml:trace>
  <inkml:trace contextRef="#ctx0" brushRef="#br0" timeOffset="29102">18748 1564 6813,'-2'-6'2878,"0"-10"-1978,13 13-180,-9-7-1,19 10-89,-8 0-91,21 0 1,13 0-720,-7 0-1490,14 10 500,-17-7-1348,0 8 539,17-1 1979,-25-7 0,28 15 0,-17-7 0</inkml:trace>
  <inkml:trace contextRef="#ctx0" brushRef="#br0" timeOffset="29617">20396 1921 16348,'-3'-19'1259,"1"9"-450,2 0-449,0 10 810,0 0-990,10 10 89,-7 3-89,7 0-90,-10 8 180,0-8-90,11 11 0,2-1-90,10 1 90,11-11-180,-8-3 90,-2-10 0,7 0 0,-15-10 89,7 7 271,9-18-180,-27 8 0,26 0 0,-28-8 359,18 8-359,-19 0 630,9-18-630,-1 26-1,-7-16-89,7 21 90,-10 0 180,0 0-270,-10 0 0,-3 21 0,-11 5-91,11 10-648,-8-2 649,19 0 0,-9-7 0,1 27 0,-14-4 0,9 10-876,-17-13 786,30-13 90,-19-10-107,18-11 17,-18 8 603,19-19-603,-19 19 0,18-18-180,-18 7 920,8-10-1190,-10 0 110,10-10-200,-8 7-90,18-18-2338,-7-13 1619,10 6-180,0-17-5667,10 1 3418,-7 15 3679,18-15 1,-6 29 0,12 3 0</inkml:trace>
  <inkml:trace contextRef="#ctx0" brushRef="#br0" timeOffset="30286">20809 1993 6813,'13'-20'4767,"-8"10"-2068,16-1-1800,-19 11-89,19 0 719,-18 0-809,7 11 989,-10 2-1170,0 0-179,0 8 450,0-8-541,0 0 1,-10 8 0,7-8 180,-7 10-270,10-9 180,10 6-270,-7-17 89,7 18-89,1-18 0,-8 7 0,17-20 0,-17 7 0,18-7-90,-8-1 0,0-2 90,8-11-90,-18 1 90,17-11-90,-17 8-1320,8-8 1320,-11 10 90,-11 1-90,8 10 0,-7 2-90,10 1 90,-10 7 0,7 3 1320,-7 3-1320,10 7 0,0 1 0,0-9 0,10 19 0,3-8 0,0 0 90,18 8-90,-25-18 0,25 7 0,-7-10 0,2 0 0,8 0 90,-11-10-90,-10 7 0,8-7 0,-18 10-90,7 0 90,-10 0 0,0 0 0,11 10 0,-9-7 0,-2 18 0,-2-19 0,-9 9-90,11-1 90,0 3 0,0 1 0,0-4 0,0 0 0,11-7 0,-9 7-90,30 1 90,-27-8 0,26-3 0,-28-3 0,18-8-90,-8 1 90,21-3 0,-8 0 0,-3-8 0,-2 18 0,-8-18 90,0 19 0,8-19 0,-18 18-90,7-7 90,-10 10 0,0 0 0,0 10 0,0-7-90,0 7 90,0 1-90,0 2 90,0 0-90,11 8 0,-8-18-90,7 17-720,0-17 181,-7 7-181,7-10-359,-10 0-180,11 0-1080,-8 0-2518,7 0 4947,0-10 0,4 11 0,11-6 0</inkml:trace>
  <inkml:trace contextRef="#ctx0" brushRef="#br0" timeOffset="30618">22117 1832 8432,'-5'-11'5397,"0"1"-4228,5 10-179,0 0 809,0-10-990,0 7-89,0-7 449,-10 10-719,7 0-90,-18 10-90,19-7-720,-19 18-180,18-19-359,-18 19-6117,8-8 3418,0 11 3688,3-11 0,10 13 0,1-6 0</inkml:trace>
  <inkml:trace contextRef="#ctx0" brushRef="#br0" timeOffset="31133">22173 2055 7353,'3'-15'5936,"-1"8"-4766,-2-3 989,0 10 1169,0 0-2699,10 10-89,-7-7 0,7 7 269,-10 1-449,0 2 360,11 10-541,-8-9-89,7 6-90,-10-6 0,0-1 0,10-3 0,-7-10-90,8 0 90,-11 0-89,20 0 89,-14 0 0,15 0-90,-11-10 90,3 7 0,0-7 0,18-1-90,-25 8 90,36-17 0,-37 17 0,26-8 0,-18 1 0,0 7 0,8-7 90,-8 10 0,21 0-1,-18 0-89,15-10 90,-18 7 180,11-18-180,-1 18 0,-10-7 90,8-1 0,-18 9-90,7-19 270,-10 8-270,0 0 0,0-8 89,-10 18-179,7-7 90,-18 10 0,8 0 0,-10 0-90,10 0 90,-19 10 0,27 3-90,-26 0 0,28 8-90,-7-18 0,10 18-180,0-8-539,10 10 179,3-9-179,11 6-2160,31-7 1800,-24 11-1453,24-11-5563,-11-2 7996,-4-11 1,9-1-1,-13 0 1</inkml:trace>
  <inkml:trace contextRef="#ctx0" brushRef="#br0" timeOffset="32023">23123 2062 6813,'-3'-9'2519,"12"-8"-630,-6 14-810,7-18-90,1 19 900,-9-9-1079,9 11-1,-11 0 631,0-10-811,0 7 1,0-7 449,0 10-629,-21 10 0,16-7-90,-16 18-91,10-19 91,9 19-90,-9-18 360,11 28-450,0-15-1,0 8 91,0-4-90,0-6 270,11-1-360,2-3-90,0-10 180,8 0-180,-19 0 180,19-10-180,-18-3 90,7-11-90,1 0 90,-9 11-90,9-7 0,-11 6 0,0-9 0,0 10 0,0-8 0,0 18-90,0-7 90,0 10-270,0 0 90,0 10-540,21-7 450,-6 7 1,19 1-271,-10-19 360,-1 16 0,1-19-180,10 1 180,2-3 90,-9 0 1,14-19 89,-35 17 0,25-19 179,-18 10-89,11 1 540,-11-11-450,-3 18 90,1-5 180,-9 11-361,9 7 91,-11-7 90,-21 20-180,15-7 0,-14 18 90,9 2-180,-2 3-135,0 8 225,3-10-90,10-1 90,0 1-90,0-1 0,0 1 0,0-1 0,0 1 0,0-11 0,10 8 0,3-18 0,0 7 225,8-10-225,-8 0 0,0 0 0,8-10 0,-8 7 0,11-18 90,-1 18-90,1-7 0,-1-1 0,-10 9 0,8-9 90,-8 11-90,0 0-90,19 0 90,-27 11 0,16-9 90,-11 19-90,-7-18 0,7 18 0,-10-8 0,0 0 0,-10 8-90,7-8 90,-18 11-90,8-1 0,-10-10 0,10-2 0,-8-11 0,18 10-90,-18-7 0,19 7 0,-9-10-89,11 0-811,-10-10 540,7 7 91,-7-7-811,10-1 541,10-2-1,3-10 91,0-1-91,8 0 0,-8 11-197,11-18 377,-1 15 0,1-18-383,10 11 653,-8-1 270,2 3 0,-1-2 180,-9-6 90,24-15 629,-40 20-359,19 1 0,-18 10 719,7-8-719,1 18 352,-8-7 458,7 10-222,-10 0 41,0 0-809,0 10-90,-10 3 449,7 32-539,-8-17-90,11 17-180,0-11-179,0-8-1530,0 18 989,0-28-1259,0 15 990,0-28-990,0 18-2159,0-18 990,0 7 3238,0-10 0,3 7 0,0 2 0</inkml:trace>
  <inkml:trace contextRef="#ctx0" brushRef="#br0" timeOffset="33405">24080 2031 6363,'-11'-15'1440,"12"9"-901,2-5 810,7 1-629,-10-3-90,0 0 629,10 2-629,-7 1 899,28 7-1080,-25-7-89,25 10 0,-18 0-90,11 0 180,10 0 89,13 0-449,-8 0 0,5 0 0,-20 0-90,-1 0 0,-10 0 90,8 0-90,-18 0 0,7 0 90,-10 0 90,11-11-90,-9 9 90,9-9 180,-11 11 179,0 0 1,0-10-270,0 7 90,-11-7 629,-2 20-719,-10-7 0,10 18 180,-8-8-271,8 0 1,0 8 90,-8-8 0,8 10-180,0 1 0,2-11 0,11 8 0,0-18 180,0 17-270,11-17 90,-9 18-90,19-18 90,-18 7-90,7-10 90,1 0-90,-9-10 89,19 7-89,-8-8 0,0 11 90,8-10-90,-8-3 0,0 0 180,19-18-90,-27 15-90,16-8 90,-21 14-90,10-1 90,-7 9-90,7-9 0,-10 11 0,0-10 90,0 7-90,0-7 0,0 10 0,0 10 0,0 3 0,0 0 0,0 8 0,0-18 0,0 18-180,0-8 90,0 0-90,0 8 180,0-8 0,0 0-90,0-3 90,11-10-90,-9 0 90,9 0 0,-11 0 0,21 0-89,-16 0 89,37-10 0,-37-3 0,26 0-90,-18-8 90,11 18 0,-1-18 0,11 19 0,-18-19 0,15 18-90,-17-7 90,-1 10 0,-3 10 0,1-7 0,-9 7 0,-2-10 0,-2 11-90,-9-9 90,11 19 0,0-8 0,0 11 0,0-11 0,0 8 0,0-18 0,0 17 90,11-17-180,-9 8 90,9-11 0,-1 10 0,-7-18 0,7 16 0,1-18 0,-9 10 0,19 0 0,-18 0 0,18-11 0,-8 8 0,0-7 0,8 0 0,-19 7 0,19-18 90,-8 18-90,0-7 0,8 0 0,-18 7 0,7-8 90,1 11-90,-9 11 0,9-8 0,-11 7 0,0 0 0,0-7 0,0 7-90,0 1 90,0-8-90,0 17 0,0-17 90,0 8-180,10-11 180,-7 0-90,18 0 90,-19 0-90,19 0 90,-8-11 0,0 8 0,8-17 0,-18 17 90,18-8-90,-19 11 0,19 0 180,-8-10-180,0 7 0,8-7 90,-18 10-90,18 10 90,-18-7-90,17 7 0,-17 1 90,7-8-90,1 7 90,-8-10-90,7 0 0,0 10 0,4-7 90,9 8-90,1-11 0,-11 0 89,8-11-89,-19 8 0,19-7 0,-8 0 0,11-4 0,-11 1 0,-3-7 90,1 6-180,2 1 90,0-8 90,8 8-90,-19 0 0,19 3 0,-18-1 0,7 9 90,-10-9-90,0 11 0,0 0 0,-10 11 90,7-9-90,-18 9 0,19-1 0,-9-7 0,11 18 90,-10-8-90,18 10 0,-16-9-90,18 6 90,-10-17-90,11 7 0,-9 1-89,19-8-1,-8 7 90,11-10-90,10 0 90,-8 0 90,-3 0-90,9-10 90,-27-4 0,26 1 180,-7-7-90,-8 17 0,15-18 180,-18 18-91,0-7 91,8 10-180,-18 0 0,7 0 0,-10 0 0,0 0-90,10 0 180,-17 10-180,14-7 90,-17 7-90,10 1 90,0-8 0,10 17 0,-7-17-90,7 7 0,-10-10 90,11 0-90,-8 0 0,7 0 90,0 0-90,-7-10 0,8 7 0,-1-17 0,-7 17 0,7-18-180,-20-3 0,7-2-643,-18-18 373,8 18-899,-21-19 359,8 9-1439,-6 13 1,-1-1-2249,-9-23 2277,8 33 0,0 2 2400,-3-20 0,0 33 0,8-7 0</inkml:trace>
  <inkml:trace contextRef="#ctx0" brushRef="#br0" timeOffset="33560">25175 1766 6903,'-6'-1'6207,"2"0"-1170,4 1-5037,0-10-450,0 7-450,0-7-4856,10-1 2787,-7 9 2969,7-9 0,-7 21 0,-1 3 0</inkml:trace>
  <inkml:trace contextRef="#ctx0" brushRef="#br0" timeOffset="35836">26497 1945 7803,'-8'-9'3148,"1"2"-2249,7 7 3689,0 0-4049,0 10-179,0 3 90,0 0-90,0 8-1,0-8-89,-11 11 0,9-1 0,-9 1-90,11-1 0,0-9 0,0 6 0,0-6-1,0-1-89,0 7 90,0-17-90,0 8 90,0-1-90,0-7 0,0 7 90,0-10 180,11 0-180,2-10-90,0 7 0,-3-7-1,1-1 1,-9 8 0,19-17 0,-18 17 0,18-18 0,-19 18 0,19-17-90,-18 17 0,18-8 90,-18 11-90,7 0 0,0 0 0,-7 11 0,18-8 0,-18 28 90,17-26-180,4 47 0,-8-44 0,15 34 0,-18-39 90,0 7-90,8 1 0,-18-9-90,18 9 180,-8-11 0,0-11-89,-3-2 89,-10 0 269,0-39-179,0 41 0,0-41 270,0 29-270,-10 7 90,7-15 0,-7 28-90,20-18 180,-7 8-180,18 0-90,-19 2 90,19 11-1,3 0-89,2 0 0,8 0-89,0 0 89,-8 0-90,29 0 90,-37 0 0,24-10-90,-29-3 90,0 0 0,-3-8 0,1 8 0,-9-11-90,9 1 90,-11-1 0,0 11 0,-11-8-90,9 19 90,-9-9 0,11 11 90,-10 11-90,7-9 0,-18 40 0,8-24 90,0 27-90,-8-11 0,19-8-1396,-19 8 1396,18-11 90,-7 1-90,10-1 0,0-9 0,0 6 90,0-6-90,10 9 1485,-7-10-1485,18-2 0,-19-11 90,19-11-90,-8 8 0,21-17 0,-8 7 0,8-11 0,-10 0 0,-1 11 0,1-18 0,0 26 0,-11-16 0,-3 10 0,0 9-90,-7-9 90,8 11 0,-1 0 0,-7 0 0,7 11 0,-10-9 0,0 9 0,11 10 0,-9-16-89,29 26 89,-25-28-90,36 18 90,-27-18 0,9 7-90,7-20 0,-26 7 90,27-18 0,-19 8-90,0-11 90,8 1-90,-19 10 90,9-8-90,-11 18 90,-11-7 0,9 10-90,-19 0 90,18 0 0,-18 10 0,19-7 0,-9 18-90,11-19 90,0 19 0,0-18 0,0 18 0,0-8 0,0 0 0,0-3 0,11-10 90,2 11-90,0-8 0,18 7 0,-26-10 0,27 0 0,-19-10 0,0 7 0,8-8 0,-19 1 90,19-3-90,-18 0 0,18-8 0,-19 18-90,19-7 90,-18-1 0,7 9-90,-10 2 90,0 2 0,0 30 0,0-27-90,0 26 90,0-28-90,0 18 90,0-18-90,0 17 0,0-17 90,11 8 0,-9-11-90,19 0 90,-18 0 0,18 0 0,-18-11 0,17 8 0,-7-17-90,11 17 90,0-18 90,-11 18-90,7-17 90,-6 17-90,-1-8 90,8 11-90,-19-10 0,9 7 0,-11-7 90,10 10-90,-7 0 0,7 0 0,1 10 90,-9-7-90,9 7-90,-11-10-90,0 11 0,0-8-719,0 7 179,10 0-3507,-7 3-271,7 1 990,-10-4 3508,0-10 0,10 9 0,3 2 0</inkml:trace>
  <inkml:trace contextRef="#ctx0" brushRef="#br0" timeOffset="37622">26689 2439 7263,'-21'-9'3868,"10"-9"-1979,-10 16-990,8-9 2429,-31 11-2608,15 11-1,-16-9 451,1 19-631,15-8 811,-26 21-991,29-8-89,-8 8 270,21 0-90,-8-8 89,29 19-359,-5-19-90,20-2 0,11-4 0,-8-17 0,29 7 0,-26-20-90,15 7 90,1-17-90,-16 6 90,15-20-90,-21 19 90,-9-17 0,6 30 0,-17-19-90,8 18 90,-11-18 0,0 19-90,0-9 0,-11 22 90,8 2-90,-17 10 0,17 1 0,-8 10 0,11-8 0,0 8-90,11-11 90,-8 1-90,17-11 0,-17 8 0,18-18 90,-18 7-90,17-10 90,-17 0 0,18-10-90,-18 7 90,7-7 0,1-1 0,-9 8-90,9-28 90,-11 15 0,-11-7 90,9 2-90,-9 8 90,11 0 90,0-18-90,0 25 0,-10-15 0,7 11-90,-7 7 90,20-7-90,-7 10 89,7 0-89,-10-11 0,11 9 90,-9-9-90,19 11 0,-8 11 0,11-9 0,-11 19 0,8-18 0,-19 18 0,19-19 0,-18 19 0,7-18 0,1 18-90,-9-8 90,9 0-179,-11 18 89,0-25 0,0 25 0,0-28 90,0 7-90,0-10 90,0 10-90,0-7 0,0 8 90,0-11-90,0 0 90,0-11 0,10-2 0,-7-11-90,7 11 90,-10-7 0,11 17 0,-9-18 0,19 18-90,-18-18 90,18 19 0,-8-19-270,21 18 90,-19-7 90,17 10-90,-30 0 91,19 0-181,-8 0 90,0 0 0,-2 0-90,-1 10 90,-7-7-180,18 18 270,-19-19 0,9 19 0,-11-18 1,0 18-1,0-18 0,0 17 0,0-17 90,0 7-90,10 1 90,-7-8 0,7 7 0,-10-10 0,0 0 0,0 10 0,0-7 0,0 8 0,11-1 90,-8-7-90,7 7 0,0 0 0,-7-7 90,18 8-90,-18-11 0,17 0 180,-6 0-1,9-11 91,1 8 0,-1-17 90,-10-4-270,-2 8 180,-11-36-90,0 23-180,0-18 90,0 13 0,-11 11-90,-2-1 89,0 1-89,-8-1 0,8 11 0,-10 3 0,9 10 0,4 10 0,0-7 0,7 7 0,-8 1 0,22-9-89,-8 19-1,17-18 90,-17 18-270,39-8 180,-24 0 90,16-3-90,-13-10 0,-8 11 90,11-9-180,20-2 180,-15-2 0,5-9-90,-13 11 90,-8 0 0,10 0 0,-10 0 0,-2-10 0,-11 7-90,0-7 90,0 10 0,0 0 0,10 10 0,-7-7 0,-3 7-90,-3 1 90,-7 2 0,10 0 0,-11 18 0,9-15 0,-9 8 0,11 7 0,0-15 0,0 7 0,0-2 0,11-8 0,-9 0 0,19-2 0,-8-11 0,11 10 0,-1-18 0,-10 16 0,8-18 90,-18 10-90,7-11 90,1 8 0,-9-7 0,19 0 0,-8-3 0,0-11 90,8 0-90,-18 11 0,18-7 269,-18 17-269,7-8 0,0 1 0,-7 7-90,7-7 90,-10 10-90,0 0 180,0 10-180,0-7 0,0 18 90,0-18-90,0 17 0,0-17 0,0 7 0,0-10-90,0 11 90,0-8 0,0 7 0,0-10 0,0 0-90,11 10 90,2-17-90,0 14 90,8-17-90,-18 0 90,17 7-90,-6-8 90,-1 11-90,-3-10-269,1 7 89,2-7-90,0 10-809,-3 0 359,1 0-179,-9 0-181,9 0-5576,-1 0 3238,-7 0 3508,18 0 0,-13 10 0,10 4 0</inkml:trace>
  <inkml:trace contextRef="#ctx0" brushRef="#br0" timeOffset="38716">28336 2580 6633,'-11'-9'1979,"2"2"-1529,9 7 1169,0 0 180,-10 0-1349,7 0-1,-18 0 1,19 0-90,-9 0 90,1 10-1,7-7-89,-7 7-90,-1-10 90,9 11 449,-19 2-629,18 0 0,-7 8 180,10-8-180,0 0 0,0 8 90,10-8-180,-7 0-90,18-3 89,2 1 1,3 2-90,19 0 0,-19-13 0,-3-3 90,9-17-90,-17 17 0,19-18 90,-10 8-90,-1-11 0,11-20 0,-7 5-979,7-8 979,-11 13 0,1 0-492,-1 8 582,-10-19 0,8 19 360,-8-18-270,11 18 573,-11-19-483,-3 29 0,-10-4 270,0 20 821,0 0-821,-10 10 264,-3 3-624,0 0 360,-19 39-360,27-31-115,-26 34 204,28-10-179,-7-17 0,10 17 90,0-1-90,0-15 0,10 15 90,3-10-180,11-18 90,-11 15 0,18-28-90,-15 18 90,28-29-90,-18 16 0,-2-29 90,-3 8-90,-8-11 90,10-10-90,-10 8 286,8-8-286,-18 0 0,7 19 0,-10-6-90,0 10 90,-10 9 0,7-9-90,-7 11 90,-1 0 0,9 11 0,-9 2 0,11 10-90,0 1-360,21 10 270,-5-18 0,18 15-270,0-29 271,-8 19-91,12-18 0,0-3 180,-15 10-45,20-13 0,-2-4 45,-23 4 90,27-18-90,-22 8 90,1-10 0,-1-11 90,-10 18-90,-2-15 90,-1 28 0,-18-18-90,16 8 90,-18 0 0,-1 3 0,9 10 0,-19 0 0,8 10 0,-11-7-90,1 18 90,-1-19 0,1 30-90,9-27 0,-6 26 90,17-18-90,-8 0 90,11 8-90,0-18 89,0 18-89,11-19 90,2 9-90,11-11 90,9-11-90,-17 9 0,16-9 0,-19 1 90,0 7-90,8-18 0,-19 8 0,19-10 0,-8-11 0,11 8 0,-11-8 0,8 0 0,-19 8 0,9-8 0,-1 0 0,-7 8 0,7 2 0,-10 14-90,0-1 90,0 9 0,0-9 0,-10 22 0,7 2 0,-18 21 0,29-8 0,-16 18-90,19-7 90,-1-1-179,3 9-631,21 2 450,-8-18-532,-2 12 443,-3-38-181,-8 7 0,0 1-89,8-9-1,-19 9-1079,19-22-90,-18 9-2069,7-19 1342,-10 18 2616,0-18 0,0 11 0,-1-10 0</inkml:trace>
  <inkml:trace contextRef="#ctx0" brushRef="#br0" timeOffset="38876">29024 2224 7803,'-25'-7'3597,"11"1"-1438,4 6-1079,10 0 1348,0 0-1708,10 0 629,14 11-1259,2-9-360,18 9-270,-18-1-2428,8-7-1080,-10 18 4048,-1-19 0,-2 19 0,-1-8 0</inkml:trace>
  <inkml:trace contextRef="#ctx0" brushRef="#br0" timeOffset="39892">27036 3339 7263,'-7'-13'2788,"1"3"-1978,6 10-1,0-10 1,0 7-91,0-7 1,-11-1-90,9 9 89,-9-19-89,1 18 0,7-7-91,-7-1 541,-11-2-541,5 0-89,-7 3 450,-9 10-541,17 10 136,-17 2 0,-2 0-225,3 4-626,-14 15 626,25-18-91,7 10-4,-1 1 5,4-1 179,10 11-269,10-7 90,-7-4 0,18-2-90,-8-18 270,42 7-270,-34-10 90,31-10 90,-28-3-181,-9-1 451,27-17-360,-37 15 446,16-18-357,-10 11-89,-9-1-84,9 11 84,-11-8-90,0 19 0,0-9 0,0 11 0,0 0 0,0 11-90,0 2 0,0 0 0,-11 18 0,9-25-90,2 25 90,2-8 0,9-7-90,-1 15 90,-7-28 0,7 8 0,1-11 0,-9 0 0,19 0 0,-8 0 0,0 0 0,19-11 0,-17-2 0,9 0 0,-3-18 0,-8 25-90,21-35 180,-18 25-180,4-8 180,-9 3-180,-8 19 90,17-9-90,-17 11 90,7 0 0,-10 11 0,0 2 0,0 0 0,0 8 0,0 2-90,0 4 90,0-4-180,0 8 180,0-25-270,0 25 180,0-18 90,0 0-90,11-2 90,-8-11 0,7 0-89,-10 0 89,0 0-90,10 0 90,4-11 0,9-2-90,1-10 90,-11 9 0,8-6 0,-8 7 0,10-11-90,1 0 90,-11 11 90,8-7-90,-19 17 0,9-8 0,-11 11 0,10 0 90,-7 0-90,7 0 90,-10 11-90,11-8 0,-9 17 89,9-17-89,-1 28 90,-7-25-90,7 25 0,1-28 0,-9 7 90,9-10-90,-1 10 0,-7-7 0,18 8 90,-8-11-90,0-11-180,8 8 1,-8-7-271,0 10-899,8-10 359,-19 7-359,19-7-8482,-18-1 9253,7 8 0,-5 3 0,0 12 0</inkml:trace>
  <inkml:trace contextRef="#ctx0" brushRef="#br0" timeOffset="40489">26631 4163 7173,'-18'-13'3778,"4"3"-1709,4 10-1080,7 0-179,-7 0 1168,31 0-988,5 0-91,21 0-539,0-11-520,-10 9 519,-14-9-16,8 11-73,-15-10 90,18 7-181,-10-18 91,-11 8-90,8-10-90,-19-1 0,-2 0 606,-2 1-607,-9 10 113,1 2 248,-14 1-360,-2 7 90,3 3 90,-9 3-180,27 18 0,-26-8 0,28 0 90,-18 8-90,18-8 0,-7 11-1,10-11 1,0 18 0,10-15 180,24 28-270,-5-28 0,16 15-270,-11-28-359,2 7-181,22-10-194,-19 0 375,-5 0-529,-3-10 618,-15 7 91,18-18-451,0 8 540,-18 0 90,15-8-89,-18 8 449,10 0 89,-9 3 361,-4-1-180,-10 8 629,10-7 191,-7 10-820,7 0 442,-10 0-442,-10 0-91,7 10 271,-17 4-270,6-1 180,-20 18-450,19-26-180,-17 27-720,30-19 271,-19 0-271,18 8 1,-7-19-1530,10 9 540,0-1 1889,0-7 0,0 8 0,0-10 0</inkml:trace>
  <inkml:trace contextRef="#ctx0" brushRef="#br0" timeOffset="40870">27145 4207 6183,'-2'-22'1709,"-1"11"-989,14-10 809,-9 18-629,9-18-91,-11 19 1,0-9-1,0 11 1,10-10 539,-7 7-719,7-7-91,-10 10 1,0 0 360,11 10-541,-9-7 1,30 18-540,-16-8-90,7 0-629,8 8 269,-15-19-89,8 9-1530,7-11 1529,-15-11 91,18 9-271,-11-19 630,-10 18 270,19-28 270,-27 25 0,26-25 90,-28 18 90,7-10-1,1-1 91,-9 11 90,9-8 719,-11 8-539,0-11 1168,10 11-1438,-7 3 90,7 10-91,-10 0 1,0 0 0,-10 0-1,-3 10 1,0 14 360,-8 12-541,8 12-471,0-1 427,-4-9 0,2 2-1565,10 15 1340,-10-12 0,-1 3 135,8 0 0,3-1-225,-1-11 0,-1 0 0,-5 6 0,3-2-450,6 17-1105,-18-15 1015,18 7-214,-7-24-55,0-2-453,7-18 362,-7 7 1335,10-10-3493,0 0 2260,0-10-2710,0 7 3550,0-28 0,7 18 1,2-18-1</inkml:trace>
  <inkml:trace contextRef="#ctx0" brushRef="#br0" timeOffset="41602">27436 4387 6813,'16'-54'1619,"-9"12"-989,14-2 719,-8 7-629,0 1-1,8 2 720,-8 10-719,0 11-90,-2-8-1,-1 18 451,-7-7-541,18 0 541,-8 17-720,0-14 359,8 27-359,-19-6 0,9 9-360,-11 1 90,-11-11-90,9 8 90,-19-8-90,8 10 0,-11-10 90,11-2-90,-8-1 90,19-7-1,-19 7 1,18-10 0,-7 0-90,10 0 90,0 0 0,10 0-90,3-10 90,21 7-90,-8-18-1853,8 19 1853,-10-19-424,20 8 424,-15-11 90,15 11-125,-20-18 125,-1 25 180,11-35-90,-18 25 0,5-8 179,-11 14-269,-7 10 1802,7 0-1712,-10 0 528,-20 0-529,4 10 74,-8 4-163,3-1 0,19 7 0,-19 4 0,18-8-90,-7 15 90,10-18 0,0 11-90,10-1 90,3 1 0,11-11-90,-1-3 90,1-10-90,-1 0 0,1 0 89,10-10-89,-18 7 90,15-7-90,-18-11 90,0 16 0,8-27 90,-18 19 0,18 0-90,-19-8 90,9 8-90,-11 0 0,0 3 90,0 10-90,0 0-90,0 10 90,0-7-90,0 18-90,0-8 90,0 0-90,0-3-90,0 1 90,10 2-90,-7 0 0,18-3 90,-19-10-90,19 0 90,-8 0 90,0 0-90,19-10 0,-17-3 90,19 0 90,-21-8-90,8 18 90,-18-7-90,7 10 90,1 0 90,-9 0-90,9 0-90,-11 0 90,10 10 0,-7 3-90,7 0-90,-10 8-90,0-18-90,0 18-1079,0-19 629,0 19 1,0-18-900,11-3 719,2-3 1,0-7-1080,8-1 270,-19-2-1799,9-10 3508,-1-11 0,1 13 0,9-7 0</inkml:trace>
  <inkml:trace contextRef="#ctx0" brushRef="#br0" timeOffset="41708">28500 3997 8432,'2'-62'2609,"0"18"-1800,-2 23 990,0 8-899,0-10-91,0 10 1,0 2 359,-10 1-539,7 7-1,-7-7-988,10 10-361,0 0-5397,0 10 2969,0 3 3148,0 0 0,7 13 0,1-7 0</inkml:trace>
  <inkml:trace contextRef="#ctx0" brushRef="#br0" timeOffset="42985">27897 4646 7263,'-2'-7'3508,"0"1"-2519,2-4 1,0 7-91,0-7 630,10 10 450,3 10-1439,1-7 809,6 28-989,-17-25-90,8 25 269,-22-8-269,8-7 270,-17 36-540,17-44 90,-8 34 0,11-39-90,0 7 180,0 1-180,0-9 90,0 9 180,11-22-180,2 9 629,21-30-629,-8 17 180,2-7 0,-1-1 90,2-3-181,5 2 1,-13 14 0,-19 0-90,9 7 0,-11-7 180,0 10-180,0 0 90,10 10-90,-7 3-90,7 0 90,-10 8-90,-10-8 0,7 0-90,-7 8 0,10-8 0,0 0 0,0 8 0,0-18 90,0 7-90,0-10 0,0 0 90,0-10-90,0 7 90,10-18 0,-7 19 0,18-9 0,-19 1 90,19 7 90,-8-7-180,0 10 0,8 0 90,-18 0 0,18 10-90,-8-7 0,0 7 90,8-10-90,-19 0 0,19 11 90,-8-9-90,0 9 0,8-11 0,-8-11 0,0 9 0,-2-9 0,-1 1 0,-7 7 0,7-18-90,1 19 90,-9-9 0,9 11 0,-11-10 0,-11-3 0,9-1-90,-9 4 90,11 10 0,0 0 0,-10 10-90,7-7 90,-18 8 0,19-1 0,-9-7 0,11 18 0,0-19 90,0 19-90,0-8 0,11 0 0,2 8 0,0-18 90,8 7-90,-19-10 0,19 0 0,-18 0 0,18 0 0,-18 0 90,17 0-90,-17-10 0,18 7 0,-8-7 90,0 10-90,-2-11 0,-11 9 0,0-9 0,0 11 0,10 0 0,-7 0 0,7 0 0,-10 11 0,0-9 0,10 9 0,-7-1 0,8-7 0,-11 7 0,10 1 0,3-9-90,0 9 90,8-1-90,-8-7 90,0-3-90,19-3 0,-27-7 90,16-1 0,-11 9 0,-7-19-90,18 18 90,-19-18 0,19 8 0,-8-10 0,0-1 90,8 1-90,-8-1 90,0 1 360,8-11-270,-18 7-91,7 4 181,1 2-90,-9 18 90,9-7-180,-11 10 90,0 0 0,-11 21-90,-2-5 0,0 17 0,3-9 0,-1 20 0,-2-15-45,2 9-1,-1 0 46,-12-7-683,11 24 593,3-31 90,-1-1-90,9 1 360,-9-11-180,11-3-1,0-10 361,0 0-450,11-10 504,2-3-594,0-11 0,18-20 0,-15 26 0,4-9 0,4 1-990,13 11-89,-11-9-91,5 3-179,-18 19-180,0-9-90,8 11-6206,-8 11 3687,0-9 4138,8 9 0,-9 2 0,9 3 0</inkml:trace>
  <inkml:trace contextRef="#ctx0" brushRef="#br0" timeOffset="43106">29227 4877 9242,'14'8'3058,"-8"-1"-2069,4 4 1980,-10-9-2160,10 9-89,-7-11 539,8 0-809,-11 0-360,0 0-450,0 10-270,0-7-3058,-11 18-179,-2-19 898,0 19 2969,-8-8 0,14 9 0,-9 0 0</inkml:trace>
  <inkml:trace contextRef="#ctx0" brushRef="#br0" timeOffset="43320">28121 5420 9033,'-9'-6'5667,"2"2"-3856,7 4 1068,0 0-1555,0-11-245,10 9-89,3-9-181,21 11 451,13 0-901,-8 0-2879,16 0 2430,-18 0-270,-1 0-519,9 0-21,-19 0-1618,18 0-1,-17 0-2788,6 0 5307,-19 0 0,5 9 0,-8 1 0</inkml:trace>
  <inkml:trace contextRef="#ctx0" brushRef="#br0" timeOffset="43500">28103 5507 8162,'-12'-2'4408,"-8"1"-2879,17 1-180,-7 0-90,10 0 900,0 0-1169,10 10 1078,34-7-1618,-12 7-270,33-10-899,-7 0-1,-17 0-90,25 0-2608,-40 0-1259,8 0 1079,-21 0 3598,8 0 0,-14 1 0,10 0 0</inkml:trace>
  <inkml:trace contextRef="#ctx0" brushRef="#br0" timeOffset="50633">11368 1004 6813,'-15'-9'2249,"8"2"-1530,-14 7 631,19 0-91,-19 0-629,18 0-91,-18 0 1,19 0 449,-19 0 181,18 0-900,-7 0 539,10 0-89,0 0-540,10-10-90,3 7 89,11-7-89,10-1 0,-8 9-90,-2-9 0,-4 1 180,-17 7-180,7-7 90,1-1-90,-8 8 0,7-7 0,-10 10 0,0 0 90,-21 21-90,5-5-90,-18 38 180,21-25-90,2 8 0,1 2 0,8 3 45,-7 2 0,-3 1-45,-1-4 0,0 14 0,-8-10 0,8-16 360,-11 15-90,11-21-90,-8-9 0,19-4 269,-19-10-269,8 0 450,-21-10-450,18-4 90,-15 1 89,18-7-89,0 6-90,-8 1 360,18-8-450,-7 19 180,10-19-180,0 18 89,10 3-179,-7 3 180,28 18-180,-5-19 0,32 19-90,-19-8 90,-1-11 0,0-1 0,-7 7-90,34-19 90,-38 1 0,-4 7 0,-2-7 0,-8-1 90,11-2-90,-11-10 180,7-11-180,-17 8 90,8-8 0,-11 10 0,0 11 0,0-8 0,0 19 0,0-9-90,0 11 0,-11-10 90,-2 18-90,0-6 0,-8 11 90,18 19-90,-7-17 0,0 19 0,7 0 0,3-8 0,3 8 0,7-10-90,0-1-90,4 1-989,19-1 539,-6-9-2068,17-14 1438,-18-3-1150,8-8-2177,-10 1 4587,-1-13 0,2 5 0,1-5 0</inkml:trace>
  <inkml:trace contextRef="#ctx0" brushRef="#br0" timeOffset="51651">11923 1187 6813,'0'-6'3598,"1"1"-2429,-1 5-629,10 11 0,-7-9-1,7 9 451,-10-11 4047,0 0-3778,-10-11-989,7 9 1349,-49 12-989,31 27-450,-34-9-278,42 14 278,3-29 360,10 32-450,10-27 0,-7 24 89,28-29-89,-15 0-90,18-3 0,-11-10-90,1 0 1,-1 0-91,32-20 90,-23 14-45,11-22 0,0-6 45,-12 2 0,4-16 0,-4-3-1536,-16 7 1626,2 1 0,-2-1-90,-13-16 30,9-3 60,-5 18 0,-2 2 0,-1 1 323,7-3-143,-10 25-180,-10 6 90,7 1 0,-7 3 1568,10 10-1479,0 10-106,-11 3 17,9 11 90,-9 20-90,11-15 0,-5 13 0,0 2 0,2 1-90,-2-12 0,0 2 90,5 30 0,0-34-90,0 24 90,0-21-90,0-18 90,0 15 0,0-28-90,0 18 90,0-19 0,0 9-90,0-11 179,10 0-179,-7-11 0,7 9 90,1-19-90,-9 8 0,19-11 0,-18 11 0,18-8 0,-19 19 0,9-9-90,-11 1 90,0 7 0,10-7 0,-7 10 0,7 0 0,-10 10-90,11-7 90,-9 18 0,9-19 90,-11 19-90,0-8 0,0 0-90,0 8 90,10-8-89,-7 11-91,7-1 90,-10-10 0,0 8 90,11-18 0,-9 7-90,9-10 90,-11 0 0,0 0 0,10 0-90,3-10 90,0 7 0,8-18 0,-8 8 0,11-10 0,-11-1 0,8 11 0,-19-8 0,19 8 0,-18 0-90,7-8 90,1 19 0,-9-9 0,9 22 0,-11-9 0,0 30 0,0-17 0,0 30 0,0-29 0,0 15 0,0-29 0,0 19 0,10-18 90,-7 7-90,7-10 0,1 0 0,-8 0 0,17 0 90,-7-10-90,1-3 0,6-11 0,-6 11-90,-1-8 90,18 19 0,-26-9-90,16 11 90,-21 0 0,11 0 0,-9 0 0,9 11 0,-1-9 90,-7 19-450,7-8 90,-10 11-180,0-11-1798,11 8 988,-9-18-1168,9 7-6477,-1-20 8905,-7 7 0,17-12 0,-9 9 0</inkml:trace>
  <inkml:trace contextRef="#ctx0" brushRef="#br0" timeOffset="51795">12975 990 7083,'-9'-22'7016,"2"16"-6117,7-15-269,0 21-1619,0 0-540,10 21-1530,-7-16 3059,18 37 0,-12-28 0,9 17 0</inkml:trace>
  <inkml:trace contextRef="#ctx0" brushRef="#br0" timeOffset="52597">13315 1242 8252,'-2'-10'3868,"-10"1"-2699,9 9-89,-7-10-91,10 7-89,0-7-91,0 10 1260,0 0-540,-21 10-1079,5 3-90,-7 11 0,2-11-1,18 8-179,-18-8 90,19 10 0,-9-10 0,1 19-180,7-17-630,3 19 180,13-10-989,11-11-270,20-3 629,-15-10 1,26 0-990,-8-10 990,-8-3-91,0 2 1,-2-2 629,-6-10 270,24-1 90,-21 1 270,-18-1 1529,15 1-1169,-28-1 1259,7 11-1259,-10 3 89,0 10 451,-10 0-541,7 0 901,-28 21-1081,26-16 1,-27 26 270,19-18-180,-10 11 179,10 10-449,-8-18-90,18 4 180,-7-9-90,10-8-90,10 7 90,-7-10-90,18 0 0,-19 0-1,19 0-89,-18-10 90,7 7-90,1-18 90,-9 18 0,19-18 0,-18 19 90,18-19-180,-19 18 0,9-7 90,-11 10-90,10 0 90,-7 0-90,7 0 0,1 10 90,-9-7-90,9 18 0,-11-19 0,0 9-90,10-1 0,-7-7-360,18 18 270,-8-18 1,0 7-91,8-20 90,-8 7-90,10-18 180,1 18 0,-11-18-90,18-2 180,-25-3 0,25-8-90,-18 0 90,0-3 45,-2 4 0,-1-2 135,-7-6-135,7 8 0,0 0 405,-7-3-602,8-1 422,-11 3 449,0 11-539,0 9 0,0-6 180,0 17-270,-11 3 90,8 13 331,-7 0-331,0 8-90,-4 3 90,1 2 0,3 5 0,0 3-90,-4 8 0,1 15 90,3-2-90,10-26 0,10 36-90,-7-36-180,7 15-450,11-20 180,-15-11-179,25 8-900,-18-18 449,11 7-1618,-1-20-4498,11 7 3418,-18-18 3778,5 18 0,-6-6 0,3 9 0</inkml:trace>
  <inkml:trace contextRef="#ctx0" brushRef="#br0" timeOffset="52729">14184 1416 7533,'-14'-2'3148,"2"-1"-2249,12 3-1529,0 0 1,10 6-1,3 0 1</inkml:trace>
  <inkml:trace contextRef="#ctx0" brushRef="#br0" timeOffset="53184">11925 1698 9781,'36'-15'5937,"29"2"-5127,-34 13-938,5-5 1,4 0 846,-5 8 1,0 2-1573,8-9 1,1 0 1167,8 8 0,0 2-1,-5-6 1,0 0 45,-3 3 0,3 0 0,-2 2-136,13 1 1,-1 1-75,-12-3 0,1-1 0,2 3 90,4 4 0,1 2 0,-2-3-61,7-6 1,2-1 22,-3 5 1,7 2-1,1 0 1,-8-2-1024,8-6 1,-2 0 910,0 6 0,4 1 0,-9-2 0,-13-5 0,-6 1-394,-3 3 1,-2 0 393,1-5 0,-2 0 90,17 11-135,-16-15 0,0 0 70,26 12-25,-10-19-90,5 11 0,-29-10 900,-3 7-2250,-12-7 3320,-11 10-2870,0-11-67,-21 9-472,5-9-8392,-49 11 9680,13 0 0,-7 8 1,16 3-1</inkml:trace>
  <inkml:trace contextRef="#ctx0" brushRef="#br0" timeOffset="53544">12251 1907 7353,'-22'-1'3868,"-1"0"-1350,0-9-1798,10 7-91,2-7 721,22 10-811,2 0 1,21 0 0,-8 0-994,29 0 904,-16 0-990,-1 0 1,2 0 898,23 0 1,2 0 0,3 0-180,-22-1 0,2 2-1,4 1 1,10 1 0,0 0 0,-8-1-1278,6-1 0,-2 1 1158,1 1 0,4 1 0,-8-1 30,-12-2 0,-5-2-433,-2 1 0,-1 0 433,0 0 0,1 0 121,-2 0 0,2 0 14,20 0 0,1 0-90,-16 0 0,-1 0 0,6 0 0,-1 0 674,20 0-449,-36 0 869,15 0-599,-30 0 2112,6 0-2203,-6 0 1059,-1 0-1688,-3 0-586,-10 0-1782,0 0 0,8 1 1,2-1-1</inkml:trace>
  <inkml:trace contextRef="#ctx0" brushRef="#br0" timeOffset="61782">17556 2820 6363,'-6'-12'1529,"1"3"-989,5 9 9290,0 0-9046,10 0-604,3 0 90,0 10-90,19-7 0,-17 8 0,19-1 89,0-7-44,4 16 0,3 3-135,-8-13 0,2 1-868,11 12 1,5 7-1,-5-4 868,-10-10 0,-1 1 0,11 10 0,5 6 0,-7-4-45,-15-7 0,0 0-74,14 9 1,8 4 0,-4 1 118,0 9 0,-3-2-45,5-4 0,-1 0 0,-2 8 0,-6-6-45,-11-11 45,8 4 0,2 0-45,-8-5 0,-4-5 0,1-1 90,16 1-90,-25 1 90,33-1-90,-36-10-270,17-2 180,-19-11 2504,6 0-2863,-17 0 452,8 0-363,-11 0-360,0-11 361,0 9-1,0-19 0,0 18-270,-11-18 361,8 8-361,-17-21 450,17 8 0,-8-8-270,1-10 450,7 15-90,-17-15 180,17 20-90,-8 1 360,1-11-180,7 7 0,-18 4 90,19 12-90,-9 1 90,11 7-1,-10-7 1,7-1 180,-7 9-270,10-9 270,-11 11-360,9 0 0,-9 0 179,11 0-179,0 0 0,0 11 180,11 2-270,2 10 90,0 1 0,18 10-90,-25-18 90,25 15-90,-18-8 90,0 4-90,8 17 0,-18-18 90,7-2-90,-10-3 0,0-8 0,0 10 90,-10 1-90,-14-1 180,-2 1 0,-19-1 0,19-10-91,-8 8 1,11-18 180,-11 18-180,18-19-90,-15 9 180,28-11-180,-18 0 90,19 10-90,-9-7 0,11 7-450,-10-10 180,7 0-179,-7 0-631,10 0-1378,0 0 0,0 10 1,0 3-1</inkml:trace>
  <inkml:trace contextRef="#ctx0" brushRef="#br0" timeOffset="63697">19636 3888 6813,'1'-14'2699,"0"8"-1890,-1-5 1530,10-10-990,-7 6-719,7-9-1,-10 3-89,0 19 539,0-19-629,0 18 0,-10-18-90,7 19-1,-7-9-89,0 11 0,7-10 0,-18 7 0,8-7-90,-11 10 0,11 0 0,-8 10 179,-2 3-269,-3 0 270,-19 19-270,30-17 0,-6 9 0,10 7 0,9-26 90,2 37-90,13-36 0,21 14-90,-8-20 90,8 0-90,0-10 0,-8-3 90,8 0-90,0-19 0,-8 17 0,-2-19 0,7-11 89,-15 6 1,0 0 0,2 0 0,5-3 0,-10-23-90,-2 28 90,-11 11-90,10-5 0,-7 28 0,-3-18 0,-13 29 0,0-5 0,-8 20 0,8 1-379,-1 10 379,-6-8 0,17 8 0,-28 21 0,25-24-581,-15 24 581,21-32 89,0 1-89,0-1-260,0 11 260,11-8 0,-8-2-90,17-14 437,-17 1-437,18-9 677,-8 9-677,0-11 287,18 0-197,-15 0-90,18-11 90,-10 9 0,-1-19 0,-10 18 0,8-18 0,-18 19-90,18-19 90,-19 18 90,19-18-90,-18 19 90,7-19-180,-10 18 90,0-7 90,0 10-90,0 10 0,-10-7 0,7 18 0,-7-8 0,10 10 0,0-10 0,0-2 0,0-1 0,0 3 0,21 0 0,-16-2 0,37-11-90,-37-11 90,16 9 0,-11-19 0,-7 18-90,7-28 90,-10 15 0,0-18 0,0 21 0,0-8-89,0 19 89,0-19-90,-10 8 90,7 0 0,-18 2-90,19 11 90,-9 0 0,1 11 0,7-9 0,-7 9 0,20-11 0,3 10-90,0-7 0,29 18 0,-24-19 90,27 9-90,-11-11 0,-8 0 0,29 0 90,-26 0 0,15-11-90,-10 9 90,-18-9 0,5 11-90,-11 0 90,-7 0 0,7 0 0,-10 0-90,0 0 90,0 11 0,0-9 0,0 9 0,11-11 90,-9 0-90,9 0 0,-1-11 0,-7 9 0,7-9-90,-10 1 90,0 7 0,0-7 0,0-1 0,0 9 0,-10-9 90,-3 11-90,0 0 180,-19 11-90,16-9-90,-7 19 90,2-18 0,8 18-90,0-19 90,2 19 0,1-8 0,7 11 90,-7 10-91,20-19-89,-7 6 90,18-10 0,-8 2-180,0 0 0,8 8-629,-8-19 179,11 9-4407,20-22 809,-26 9 900,24-9 3238,-39 1 0,23 15 0,-6-7 0</inkml:trace>
  <inkml:trace contextRef="#ctx0" brushRef="#br0" timeOffset="63846">20687 3931 6723,'-8'-2'3868,"12"1"-3059,-1 1 1,7 0-180,-10 0-1,0 0-89,11 0-180,2 0-810,0 10-270,-3-7-539,1 7-1349,-9-10 629,9 0 1979,-1 0 0,5 4 0,12 1 0</inkml:trace>
  <inkml:trace contextRef="#ctx0" brushRef="#br0" timeOffset="64587">21315 4113 7533,'-4'-11'3508,"11"2"-2429,-4-2-89,7 8-1,1-7 0,-9 10-179,9-10 89,-1 7-89,-7-18 629,7 8-899,1-11 89,-9 1 361,19-1-540,-18 1-91,7-1 631,1-10-720,-9 8 359,9-18-449,-11 28-90,0-5 180,-11 11-90,9 7 0,-19-18-180,18 19 90,-18 2-90,19 2 90,-19 9 0,18-11-90,-7 10 0,10-7 90,0 18-180,0-19 90,0 19-180,21-8 90,-16 11 0,26-1-180,-7 1 90,-8-11 90,15 8-180,-8 2 180,4-7 0,6 5-89,-19-11 179,-4-7-90,-10 7 180,0-10 89,0 0 1,0 11-90,-10-8 0,7 17 180,-18-17-180,18 8 0,-17-11 0,17 0-90,-8 10 90,1-7 0,7 7 0,-7-10-90,10 10 90,10-7-90,-7 8 90,28-11-180,-25 0 90,25 0-90,-28 0 90,17 0-90,-17 0 0,18 0-90,-18 0-180,17 0 90,-17 0-1619,18-11-449,-18 8-1,-3-17-6206,-3 17 8545,-18-18 0,22 26 0,-8-6 0</inkml:trace>
  <inkml:trace contextRef="#ctx0" brushRef="#br0" timeOffset="65784">21556 4081 6543,'6'6'2609,"-2"0"-1980,-4-6 631,0 0 359,11 0-1080,-8 0 1,7 0 1799,21-11-1710,-2 8-269,8-7-90,-6 0 0,-18 7 0,0-7 719,19-11-719,-17 15 270,19-35-360,-21 35 0,-2-25 89,-11 18-89,0 0 270,0-18-360,0 25-90,0-15 90,-11 21 0,9 0-90,-9 0 180,-10 11-90,6 2-90,-9 0 90,3 8-90,19-8 90,-9 10-90,11-9 180,0 17-180,0-15 89,11 18-89,-9-21 90,19 7 0,-18-17-90,28 18 90,-15-18-90,18 7 180,10-10-180,-5-10 90,8 7 90,-2-18-90,-19 8 90,18-31-90,-18 15 0,-3-2 0,-1-3-168,4-16 168,-8 20 0,-2 0 0,-3-28 0,8 32 0,-18-5 90,7 7-90,-10 9 0,0-17 0,0 30-90,0-9 347,-10 11-347,7 0 0,-7 11 90,10-9-90,-21 19 0,15-18 0,-15 18 90,11-19-90,7 19 0,-7-8 0,10 0 0,0-2 0,-10-11 90,7 10-90,-8-7 90,11 7 0,0-10 0,0 0 0,11-21-90,-8 16 90,17-26 0,-17 28-90,7-7 90,-10-1 0,0 9-1,11-9-89,-8 1 90,7 7-90,-10-7 0,0 10 0,0 0 90,-10 10-90,7 3 0,-8 0 0,1 8 0,7-8 0,-7 11 90,0 20-90,7-26 0,-8 24 0,11-8 0,0-5 0,0 15 0,0-10 0,0-7 90,0 7-180,0-11 0,0 1-90,0-11-1079,0 8-180,11-8 450,2 0-91,0-3-179,8-10-990,-8 0 2249,31 0 0,-9-1 0,17-1 0</inkml:trace>
  <inkml:trace contextRef="#ctx0" brushRef="#br0" timeOffset="66931">22616 4081 6813,'5'-7'4677,"9"-8"-3687,-11 2-1,7-1 810,-10-6-989,0 17 1349,0-18-1530,0 18-89,0-7 359,0 0-449,-10 7-90,7-8-90,-18 11 269,8 0-89,-10 11 0,-11 2-360,8 10 90,2-9 90,-7 6-180,26-6 269,-27 19-269,30-17 90,2 16-90,13-30 0,10 9 0,1-11-90,-11 0 90,18-11-90,-15 9 90,7-9 180,9 1-180,-27-3 0,16-1 90,-11 4-90,-7 0 0,7 7-1,-10-7-89,0 10 90,11 10-90,-9-7 0,9 17-90,-11-6 1,0-1-271,10 8 180,3-19 90,0 9-270,19-1 270,-27-18 0,26 16-90,-7-18 90,-8-1-90,36-12 180,-44-4-460,33-6 460,-27 9 0,-1 0 0,8 1-90,-8-11 90,0 8 90,8-29 0,-19 26 0,19-15 180,-18 20-90,7 1-90,-10 10 0,0 2 0,0 1 370,0 7-370,-10 3 0,7 13 0,-28 32 0,15-6-90,0-5 0,-2 0-2041,-5 5 2041,9 16-763,4 2 763,20-15 0,-7 13-276,18-31 186,-8-1 0,21 1 0,3-11 90,-1-3-90,-2-10 90,0 0-90,-18 0 90,15-10 0,-7-3-90,2-11 90,8-10 0,-11 18 1947,-10-15-1947,8 18 1140,-18 0-1140,7-8 263,-10 18-173,-10-7-90,-3 10 0,0 10 0,-8 4 0,18-1 0,-7 7 0,10 4 0,0-8-90,0 15-360,10-7 270,3 2 0,11-3-179,10-2 89,-8-18 90,18 18-90,-7-19 90,0 9 90,-3-11-90,-1-11 90,4 9 0,-11-9-90,26-10 180,-44 6 0,34-9 0,-39 3 90,18 8 0,-19 0-90,9-8 90,-11 19 0,0-19-90,0 18 180,-11-18-90,9 18 0,-19 3-90,8 3 90,-11 18-90,1-8 90,-11 11-90,18-1 90,-15-10 0,18 19-90,-1-27 0,4 26 90,10-28 0,0 18-90,0-19 90,21 9 0,-5-11 0,7 0 179,19-11-179,-34-2 0,34 0 180,-19-18-180,3 15-510,-2-18 510,-3 0 89,2-23-89,-7 15-424,1 8 0,-3 3 424,-11 4 0,7-7-258,-10 11 258,0-1 0,0 11 0,0-8 291,0 19-291,0-19 588,0 18-678,0-7 377,0 10-377,-10 0 90,-3 10-90,-11 24 0,11 5 90,3 8-90,10 8 90,0-26-90,10 36-90,3-36 0,0 16-449,19-1 269,-17-26-225,6 10 0,3-3 136,2-20-181,-3 16-719,-2-21 449,-8-11-1978,0-2 719,8 0-2159,-18-8 4228,7 8 0,-10-6 0,-2 0 0</inkml:trace>
  <inkml:trace contextRef="#ctx0" brushRef="#br0" timeOffset="67129">23377 3774 8252,'-13'-6'3778,"3"-9"-1709,10 12-1170,10-7-89,-7 10 629,28 0-899,-15 0 179,49 0-1258,-33 0-451,33 0-4766,-28 10 2697,-1-7 2900,-2 7 1,0-4 0,2 0 0</inkml:trace>
  <inkml:trace contextRef="#ctx0" brushRef="#br0" timeOffset="67711">24599 3992 14998,'1'-20'3059,"10"-1"-2520,-9 8 991,19-8-1171,-18 19 1,7-9 0,-10 11 539,0 0 1,0 21-720,0-5 90,-10 18-90,7-11-1,-18 1 1,19 10 270,-19 23-360,18-15-522,-7 13 522,10-31 0,0-1 0,0 1 0,0-1 0,0 1 0,10-1 0,3-10-90,0 8 90,19-18 0,-17 7 521,9-10-431,7 0-90,-15 0 0,18 0 90,10-21-180,-25 16 90,23-26-90,-29 18 90,10-11-90,-10 11 0,-2-8 0,-11 19 0,10-9 0,-7 1 0,7 7 0,-10-7 0,-10 10 0,7 0 0,-18 0 0,8 10 0,0-7 0,3 7 0,-1 1 0,9-9 0,-9 19 0,1-8 90,7 11-90,-7-11 0,20 8 0,-7-19 90,28 19-90,-26-8-90,27 0 180,-19-2-90,0-11 0,-3 0 0,-10 0 0,11-11 0,-9 9 0,-2-30 0,-2 17 0,-30-30 0,17 19 0,-9-8-90,3 21-450,8-8 1,0 8-1800,-8 0 1170,18 3-7736,-7 10 4947,20-11 3958,-7 9 0,22-4 0,-7 12 0</inkml:trace>
  <inkml:trace contextRef="#ctx0" brushRef="#br0" timeOffset="67979">24895 3999 8072,'-7'-13'5667,"2"2"-4767,5 11-91,0 0 630,0-10-809,10 17 1079,14-14-1259,2 17-90,8-10-1,0 10 1,-19-7 0,27 7-90,-26 1 90,7-8 269,9 7-269,-27-10 719,26 0-809,-28 0 0,7 0 270,1 0-360,-9 0-90,9 0-630,-11 0-1918,0 0 0,8 10 1,3 3-1</inkml:trace>
  <inkml:trace contextRef="#ctx0" brushRef="#br0" timeOffset="69195">21265 4827 7173,'-2'-3'2429,"0"1"1438,2 2-3237,0-11 0,0 9 449,10-9-539,-7 1 629,18-3-899,-19 0 0,9 2 0,-11 1 179,0-3-269,0-1 270,0-27-360,0 33 90,0-34 0,-11 29-90,9-11 179,-40 1-179,34 10 180,-55 13-180,45 2 0,-26 19 90,10 3-180,8 2 270,-19 18-270,29-17-245,-4 7 245,20-11 170,0 1-80,10-1 270,3 1-180,11-1-90,-1-10 180,11-2-181,-18-22 181,15 1 0,0-3-90,-10-13 45,12 2 0,0 3-45,-18 5 44,8-11 1,-4 2-45,-14 17-90,16-33 360,-10 27-26,-9 1-334,9 3 11,-11 0-12,0 7 91,0-8-180,0 11 0,-11 11 90,9 12-90,-9-7 90,11 15-180,-10-17-90,18 9 1,-16-10-721,18 8 180,-10-8-179,0 0-1440,11 8-89,-9-18 2428,19 18 0,-16-17 0,8 9 0</inkml:trace>
  <inkml:trace contextRef="#ctx0" brushRef="#br0" timeOffset="70646">21673 4733 7443,'-7'-16'5127,"12"3"-4318,-2 13-89,7 0 719,1 0 990,12 0-1980,3 0 901,8 0-990,-10 0-91,-11 10 541,8 4-540,-8-1 179,0 18-89,-3-15-270,-10 18 0,0-21 0,0 8 0,0-19 90,0 19-90,-10-8-90,7 0 180,-7 8-90,10-18 0,0 7 180,0-10 359,0 0-539,0-10 90,10-3-90,3-11 90,21 1-180,-8-1 90,8 11-90,-10-8 0,-1 19 0,1-9 90,-1 11-90,-10 0 0,8 11 0,-18-9 0,18 19 0,-19-8 0,9 0 0,-11 19 0,0-17 0,0 9 0,0-3 0,0-8 0,0 0 0,0-3 90,0 1-90,0-9 0,10 9 0,3-11 0,1 0 0,6-11 0,-7 9 0,21-30 0,-7 17 0,7-9 0,-11 3 0,-10 19 0,8-19 0,-18 18 0,7-7 0,-10 10-90,0 0 90,11 0 0,-9 10 0,9 3 0,-22 0 0,9 8-90,-9-8 180,22 11-90,-9-11 0,9 8 0,-11-8 0,10 0 90,-7-3-90,18-10 0,-19 0 0,9 0 0,-1 0 0,-7 0 0,7 0 0,1-10 0,-9-3 0,9 0 0,-11-8-90,10 8 90,-7-11-90,-3 1 90,-3-1-90,-7 11 0,10-8 90,0 19 0,0-9 0,0 1-90,0 7 90,0-7 0,0 10-90,0 0 90,10 0-90,-7 0 90,18 0 0,-19 0 0,19 0 0,-8 0 0,21 10 0,-18-7 0,15 7-90,-18-10 90,0 11 0,8-9 0,-18 9 0,18-11-90,-19 0 90,19 10 0,-18 3 0,7 0 0,-10-2-90,11-1 90,-9 3 0,9 0 0,-11 8 90,0-8-90,0 0 0,0 8 0,0-8 0,0 0 0,10-2 0,-7-11 0,7 0-90,11 0 0,-15 0 0,25-11 90,-18-2 0,0 0-90,8-8 90,-18 19 0,28-30-90,-26 27 90,16-16 0,-21 21-89,0 0 89,11 0 0,-9 0 0,9 0 0,-1 11 0,-7-9 0,18 9 0,-19-1 0,19-7 0,-8 7 0,21 1 0,-8-9 0,-2 9 0,-3-11 0,-8-11 89,21-2-89,-19 0 0,17 3 90,-30-1-90,9 9 0,-11-19 0,10 18 0,-7-18 0,7 19 90,-20-9-180,7 11 180,-18 0-90,8 0 0,0 0 0,-8 11 90,8 2-90,0 10 0,-8 1 0,8-1 0,0-10 90,3 8-90,10-8 90,0 11-90,10-1 90,3 1-90,0-11 0,19 8 0,-17-19 90,40-2-90,-26-2 0,15-9 0,1-10 90,-16 6-627,15-19 537,-31 10 0,18-10 0,-15 8-77,6-5 1,0-3-14,-6-8 90,5-15 0,-10 23 0,-9 21 0,-2-8-90,-2 18 90,-9-18 0,11 18 529,-10-7-619,-3 10 251,-1 0-161,-6 10 0,-4 24 0,-2-5-349,-8 26 349,10-18 90,11 10-90,3-11 0,10-2 0,0 0 0,0-8-52,0 8 142,0-10 0,10 10-180,3-8-629,21 18 89,-7-28-1405,-4 15 955,-2-28-179,-8 7-1170,0-10-2238,8-10 4667,-8 7 0,12-7 0,1 9 0</inkml:trace>
  <inkml:trace contextRef="#ctx0" brushRef="#br0" timeOffset="72164">24245 5154 7353,'2'-15'3058,"-1"3"-2069,-1 12 1,0-10-181,10 7 1,-7-7 1349,-3-1-1530,-3 9 1080,-28-9-1259,15 11 0,-18 0 359,11 11-179,-11 2 90,-3 21-540,11-8-1,5 8 181,10-11-270,9 1 180,12 10-270,-4-8 90,25-2-180,-8-4 90,4-6 0,27-1 0,-25-13 0,16-3 90,-32-7-90,8-1 90,-8-2-90,0 0 180,8-8 0,-19 18 0,9-17 179,-1 6-269,-7 1 0,7 3 90,-10 10 0,0 0-90,0 10-90,0-7 90,-10 7 0,7 1-90,-7 2 0,10 21 0,10-18-90,-7 15 90,7-28-90,1 7 0,-9-10 90,19 11-90,-18-9 90,18 9-90,-8-11 0,10-11 90,-10 9 0,-2-9 0,-11 1-90,0-3 90,0-1 0,0-6 0,0 7 0,0-1 0,0-6 0,0 17 0,0-18 90,0 8-90,0 0 0,10 2 0,-7 1 0,7 7 0,1-7 90,-9 10-90,19 10 0,-8-7 0,11 7 0,-1 1 0,-10-8 0,8 17 0,-18-7 0,7 1-90,1 17 90,-9-26 0,9 37 0,-11-37-90,0 16 90,-11-10-90,9-9 90,-9 9 0,11-1 0,0-7 0,0 7 0,0-10 0,0 0 0,21-10 90,-15-3-90,25 0 90,-18 2 0,0 1-90,8 7 90,-8-7-90,0 10 90,-2 0-90,9 0 0,-14 0 0,15 0 90,-11 10-90,-7-7 0,7 7 0,1 1 0,-9 2 0,9 0 90,-1 8-90,-7-19 0,28 19 0,-15-18 0,18 7 90,-11-10-90,11-10 0,-8 7 0,8-7 0,-21-1 0,8 9 0,-8-19 0,32-13 0,-17 5-500,17-15 500,-11 10 0,-18 7 0,15-7 0,-18 0 0,0 8 0,-3 3 0,-10 12 0,0 1 0,0 7-90,-10 3 90,-3 13 0,-11 11 0,11-1-238,-8 1 238,8-1 0,-10 22 0,-1-6 578,11-2-578,3 4 0,10-25 90,10 39-90,-7-37 0,18 24 90,2-29-90,-7 0 0,36-2 0,-33-11 0,25 0 0,-10 0 90,-18-11-90,15 9 0,-18-19 0,11 18 250,-1-18-340,1 8 90,-11 0 0,8 3-90,-19 10 90,9 0 0,-11 0-90,0 0 90,-11 10 0,9 3 0,-9 0-90,11 8 0,0-18 0,0 7 0,0 1 0,0-9 0,0 9 0,0-1 0,11-7 0,-9 7 1,9-10-1,-1 0 90,-7 0-90,18 0 0,-8-10 90,0 7 0,8-7 90,2-1-90,-7 9 90,15-9 0,-28 1-90,18 7 89,-19-7 1,9 10 0,-1 0 0,-7 0 0,7 0 0,-10 10 0,0-7-90,0 18 0,0-19-90,0 9 0,0-1-90,11-7-179,-9 18-541,9-19 270,-1 19-1708,3-18 1438,0 7-89,8 1-900,-8-19 899,0 16-539,8-19-4137,-8 1 9803,1 7-4766,6-18 359,-7-2 450,21-14 89,-18 1 1,15 2 720,-28 0 269,18 8-719,-18-8 89,7 10 721,-10-10-901,0 18-179,0-15-450,0 28-269,0-17-451,0 17-4227,-10-8 2518,7 1 2609,-18 7 0,18-8 0,-8 9 0</inkml:trace>
  <inkml:trace contextRef="#ctx0" brushRef="#br0" timeOffset="72332">25436 5103 15628,'-20'1'2249,"4"-1"-1710,16 0 361,-10 0-90,7 0-631,13 0-179,6 10-450,20-3 1,4-1-181,-6 7 32,3-2 1,2-1-5609,8 3 1779,2 0 4427,-2-2 0,2-6 0,-8 1 0</inkml:trace>
  <inkml:trace contextRef="#ctx0" brushRef="#br0" timeOffset="74094">26239 5146 6903,'1'-10'5397,"-5"1"-4408,15 9 1,-11 0 2518,0 0-2789,-11 0 631,-2 11-811,0 2 901,-8 31-1081,8-15 1,0 15 450,-8-10-540,8-7-91,0 7 181,-8 0-180,18-19 180,-17 27-270,17-37 0,-7 27 0,10-30 0,0 9 0,0-11-90,0 0 90,10 10 89,-7-7-179,17-3 90,4-3 0,-8-18-90,15 19 90,-7-19-90,-9 18 90,17-7 90,-19-1-90,10 9-90,-10-9 90,19 11 0,-27 0-90,16 11 0,-11-9 0,-7 9 90,7-1-90,1 3 0,-9 0 0,9 8 0,-11-8 0,0 11 0,0-1-90,-11 1-180,-2 10 180,-10-19 0,10 17 90,-8-30-90,8 9 0,0-1 0,-8-7 0,8 7 90,0-10-89,2 0 89,11 0 0,0 0-90,0-21 90,11 16 0,-9-26-90,40 18 90,-24-11 0,14 12 0,2 1 0,-6-13 0,27 1-90,-39 10 90,5 2 0,-11 11-90,-7 0 90,7 0 0,-10 0 0,0 11 0,0-9 0,0 30 0,-10-17 0,7 9-90,-7 7 90,10-15-90,0 18 90,0-21 0,0-3-90,0 1 90,10-9 0,-7 9 0,18-11 0,-19 0 0,19 0-90,-18 0 90,18-11 0,-19 9 0,9-9 0,-1 11 0,3-10 0,1 7-90,6-7 90,-17 10 0,7 0 0,-10 0 0,0 0-90,11 10 90,-8-7 0,7 18 0,-10-19 90,10 19-90,4-8 0,9 0 0,-10-2 0,8-11 0,-18 0 0,18 0 0,-19 0 0,19 0 90,-8-11-90,0 9-90,-2-19 180,-1 8-90,3-11 0,0 1 0,8-11 0,-8 8-90,11-8 90,-1-21 0,1 24 0,-11-24 0,8 10-613,-19 16 613,9-15-67,-1 21-23,-7 9 90,7 4-90,-10 10 90,0 0 0,-10 0-90,-3 21 699,-11-16-609,7 25 0,0 3 0,-9-12 71,3 34-71,2-21 0,8 2 90,0 11-90,2-10 0,22 7 90,-9-18-90,9-2 0,-1-14 0,-7 1 0,18-9 0,-19 9 90,30-11-90,-17 0 0,9 0 0,7-11 0,-15 9 0,7-19 0,9 8 0,-27 0 0,26-8 0,-28 18 0,18-7-90,-19-1 90,9 9 0,-1 2 0,-7 2-90,-3 19 90,-3-18-180,-7 39 0,10-35 90,0 35-269,0-29 269,0 0-360,10 19 360,-7-27 0,7 16-90,1-21 90,-9 0 90,19 0-180,-8 0 180,11 0-90,-11 0 90,29-11 0,-13 9 0,7-9 0,6 11 0,-37 0 0,37 0 0,-37 0 90,27 0-90,-30 0 0,9 11 0,-11-9 90,0 19-90,0-8 0,-11 1 0,9-4 90,-9 0-90,11-7 180,0 7-90,0-10 90,11 0-90,-9 0 0,9 0 0,-1 0-90,3-10 90,11-3-90,-11 0 90,-3-8-90,1-3 0,-9 9 0,9-17-90,-11 9 0,0 7-270,-11-26 360,9 37-90,-9-16 0,1 21-90,7 0 90,-18 0 90,19 0-90,-19 0 0,18 11 90,-18 2-90,19 0 90,-9 8 0,11-19 0,11 19 0,-9-18 0,9 18 0,-1-19 0,3 9-90,0-11 180,19 0-90,-17 0 0,19 0 90,-21 0-90,8 0 90,-8 0 0,11 0-90,-11-11 90,8 9 0,-8-9 0,10 11-90,-10 0 0,-2 0 0,-1 0 0,-7 0 0,18 0 0,-19 0 0,19 11 90,-18-9-180,7 19 90,-10-18-90,0 7 0,0 1 90,0 2 0,0 0-90,0-3 90,11-10 0,-8 0 0,7 0 0,-10 0 0,10 0 90,14 0 0,-8 0 0,15 0 90,-8-10 0,-7 7 0,16-7 180,-9-1-271,3 9 181,8-9-180,-21 11 0,-2-10 0,-1 18-90,-7-16 90,7 18-270,-10-10 90,11 11-90,-9-9 0,9 9-359,-11-1 179,10-7 0,-7 7-719,7 1 449,-10-8-89,0 7-990,11-10 629,-9 0-809,9 0-5217,-11 0 7106,0-10 0,5 14 0,3-6 0</inkml:trace>
  <inkml:trace contextRef="#ctx0" brushRef="#br0" timeOffset="74281">27444 5497 15358,'-35'-10'2429,"12"3"-1080,2-3-719,18 7-181,-7-7 271,10 10-360,0-11-90,10 9 269,14-9-359,2 11 90,29 0-450,-26 0-1285,5 0 925,-13 0-1529,-8 0-180,0 0 2249,8 0 0,-18-5 0,8-2 0</inkml:trace>
  <inkml:trace contextRef="#ctx0" brushRef="#br0" timeOffset="76149">22465 5745 7803,'8'-27'3867,"-8"1"-2877,21 2 809,-8-10-900,11 8 1530,-1-18-1710,1 28-89,-1-5 449,1 11-629,-11 7 630,8-7-811,-8 10 1,0 0-90,-3 10 270,1 3-270,-9 0 180,9 29-270,-11-24 0,0 16-1,0-2-89,0-17 0,0 19 0,0-10 0,0-11 0,0-3 0,0 1 0,0-9 90,0 9-90,0-11 0,10-11 0,3 9 90,21-19-90,-18 8 0,15-11 180,3-10-90,-5 8 0,5 3 0,-13 2-90,-8 8 0,0 0 90,8 2-90,-18 11 0,7 11 0,1-9 90,-9 19-90,9 3 0,-11 2 0,0 8 0,0-11 0,0-10 0,0 8 0,0-18 0,0 18 0,0-19 0,10 9 0,3-11 0,0 0 0,-2 0 0,-1-11 0,-7 9 0,18-19 0,-8 18 0,0-18 0,8 19 0,-19-19 0,19 8 0,-8 0 0,0 2 0,8 11-90,-18 0 90,18 0 0,-19 0 0,9 0 0,-1 0 0,-7 0-90,18 11 90,-19 2 0,9 0-180,-11 8 0,10-19 0,-7 19-89,7-18-181,1 7-450,2 1 361,10 2-1260,11 10 1169,-7-10 90,-4-2-449,8-22 629,-15 9 0,8-9-179,7 1 359,-26 7 90,27-18 270,-19-2 269,10-3 181,-10-8-270,-2 21 0,-11 2-91,0 11 91,0-10-90,0 7 0,0-7 0,0 10 180,-11 0-271,9 0 1,-19 0 90,18 0 90,-28 21-180,15-6-90,-8 9 0,14-3 0,0-8-90,7 0-180,-7 18 90,20-25 0,-7 14 90,17-9-90,-17-9 90,18 9 0,-18-11-90,18 0 90,-8 0 0,10-21 90,1 16 0,-11-16 180,8 10-90,-19 9 359,19-19-359,-18 18 0,18-7-90,-19 10 0,9 0 0,-11 0 0,0 10 0,0 3 0,10 11-180,3-1 0,11 1 0,-1-11 0,11 8 0,-18-18 0,36 7 0,-34-10 90,16 0 0,-13 0-90,-8 0 90,11-10 180,-1-4-180,-9 1 90,-4 3-90,-10 10 90,0-11 0,-10 9 0,7-9-90,-28 11 90,15 11-90,-8-9 0,-7 19 0,26-8 90,-27 11-90,19-1 0,0-9 180,3 6-90,10-17 0,0 8 90,10-11-90,-7 0 89,18 0-89,-19 0 90,19 0 90,3-11-90,-8 8-90,15-17 180,-8-4-90,4-2-45,-5-1 0,0-1-46,4-1-483,8-15 484,-21 20 90,8 1-90,-18-1 0,18 1 180,-19-1-180,9 1-90,-11 10 90,0-8 0,0 18-90,0-7 484,0 10-394,0 0-90,-11 10 90,-2-7-90,0 18 0,-18 2 90,25 3-304,-25 8 214,28-10 90,-17-1-90,17 22 0,-8-16-383,11 15 383,0-21-90,11 1 0,-8-1-270,38 22 270,-22-27 208,25 24-298,0-39 180,-15 7-90,26-10 0,-18 0 90,-1 0 209,-2-10-209,11-14-90,-27-2 135,10 3 0,-4 2-45,-19 5 90,16-15-90,-10 17 0,-19 1 0,16 3 90,-29-1-90,18 9 0,-28 2 0,15 2 0,-7 19 0,2-8 0,8 11 90,-11 10-90,11-8 0,13 18 90,3-28-90,18 16 0,-8-19 0,10 0 90,22 8-90,-17-19-280,17 9 280,-22-11-65,11 0 65,-7 0 0,6 0 0,-19-11 0,6 9 90,-17-9-90,18 11 279,-8 0-279,0 0 66,-2-10-606,-1 7 1,-7-7-3059,7 10 989,-10 0-2878,0 0 5487,11-11 0,-9 17 0,9-6 0</inkml:trace>
  <inkml:trace contextRef="#ctx0" brushRef="#br0" timeOffset="77362">24993 6252 6813,'-9'2'6117,"2"0"-3689,28-12-1618,-16 7-91,26-7 541,-18-1-631,11 9 900,10-30-1079,-8 27-504,8-26 413,-11 18 271,11-21-360,-18 8 0,15-19 89,-18 9-179,11-1 360,-1-18-360,-9 37-90,6-24 90,-17 39-90,7-7 0,-10 10 0,0 0 0,-20 0 414,14 10-414,-25 3-90,7 21 90,9-7-45,-12 15 0,2 2 45,17-8-90,-9 13 0,2-1 90,15-19-90,0 15 90,11-20-90,2-11 90,21 8-90,-8-19 90,-3 9 269,9-11-179,-6-11-90,11-2 0,-14-10 0,8-11 0,-15 8-90,8-8 90,-14 10-90,1 11 0,-9-8 0,9 19 0,-11-9 0,0 11 0,-11 11 0,9 2 0,-9 0 0,1 8 0,7-19 0,-7 19 0,10-18 0,0 18 0,10-19 90,-7 19-90,18-8 0,-8 0 0,0-2 0,8-11 0,-19 0 0,19 0 90,-8 0-90,0-11 0,8 9 0,-18-9 0,18 1 0,-19 7 0,19-18 0,-18 19 0,7-9 0,-10 11-90,11 0 90,-9 0 0,9 0-90,-11 0 90,0 0 0,-11 21 0,9-5 0,2 7 0,2-2 0,9-8 0,10 0 0,-16-2 0,26-11 0,-18 0 0,0 0 90,29-11-90,-24 9 90,16-9 0,-2 1 0,-27-3 90,16 0 179,-11-8-359,3 18 180,1-7 0,-25 41-180,-5-13 45,-9 25 0,-4 11 0,-1-2 0,-1 6-983,7-9 0,-3 5 0,-1 2 0,3-6 908,1-6 0,2-4 0,0 1 0,-4 9 0,-1 1 0,4-13-207,0-15 147,10 1 90,-8-1-79,-3 1 79,8-11 0,-15-3 0,28-10 3235,-17 0-3235,17-10 351,-18-3-261,18-11-90,-7-10 122,10 8-122,10-39 0,4 23-92,-5 5 1,5-4 46,12-6 0,3 2-954,-8 16 0,0 1 999,7-17 0,1 4-180,16 4 0,-19 0-599,6 18 1,1 4 328,-2 2-600,24 3 331,-31 10 3,-11 0-273,8 0 1549,-19 0-1909,19 10-4924,-8-7 2405,0 7 4018,-2 1 1,3-3 0,4 11 0</inkml:trace>
  <inkml:trace contextRef="#ctx0" brushRef="#br0" timeOffset="77720">26372 6508 7533,'-4'-20'3238,"11"10"-2159,-5-11-89,9 19 899,-1-29-900,-7 25 1350,7-25-1620,-20 18-89,7 0-90,-7-8 539,-1 18-629,-2-7-90,0 10 359,-18 10-449,26-7 90,-27 7 90,19 1-271,-10 2 361,10 10-360,-8 1-90,18-11 270,3 18-270,3-25 0,18 14 90,-8-9-91,10-8 181,11 7-180,-18-20 90,15 7 90,-18-8-180,11 1 90,-11 7 270,8-18-360,-8 19 179,0-9-269,-3 1 90,-10 7-90,0-7-90,0 10-629,0 0-1710,0 21 1260,0-6-270,0 9-6747,0-3 3959,0-8 4227,0 0 0,12 13 0,3-6 0</inkml:trace>
  <inkml:trace contextRef="#ctx0" brushRef="#br0" timeOffset="78817">26707 6671 7533,'3'-8'3867,"-6"-9"-2517,13 14-91,-10-7 1080,10-1-1260,4 8-90,-1-17 810,18 7-1079,-26-1 90,27-6-181,-19 17 451,21-28-631,-8 25 136,1-18 0,1-4 44,11-1-946,-9 6 1,-3-1 496,-1-10 0,6 11-21,-19-11-69,0 8 0,8 2-90,-19 14 90,9 10-180,-11 0 1060,0 0-970,-11 0 224,9 10-314,-9-7 90,11 18-90,0-8 0,0 10 0,0-10-180,11 19 180,-9-27-270,30 37 270,-27-27 0,16 19 0,-11-21 0,-7 8-89,7-8-1,1 11 180,-8-11-90,7 8 90,-20-18-90,7 17 90,-8-17-90,1 8 90,7-1 0,-7-7 0,-1 7 0,9-10 0,-9 0 0,11 10 0,0-7 0,0 8 90,11-11-90,2 0 0,0 0 0,8 0 0,-18 0 0,17 0 0,-7 0 0,21-11 0,-7 8 0,5-16 0,1-3 0,-2 3 0,-2-1 0,-3-4 180,-2-10-400,-1 18 220,-10-15 90,8 18-90,-18 0 90,7-8-90,-10 18 0,-10-7 0,7-1 399,-18 9-399,8-9 0,0 22 0,-8-9 90,8 9-90,-10-1 0,10 3 90,-8 21-90,18-8 90,-7-2-90,10 7 90,10-15 0,14 28-90,2-28 90,29 15-90,-27-28 0,6 8 0,-2-22 0,-17 8 0,30-17 0,-19 7 0,-3-11 0,9-10 0,-27 18 0,26-15 0,-28 28 0,7-18 0,1 19 0,-9-9-90,9 11 90,-11 0 0,0 0 0,10 0 0,-7 11 0,18 2-90,-18 21 90,17-8-90,-17-2 0,7 7 90,-10-26 0,0 26 0,0-17-90,0-1 90,0 8-90,0-19 90,-10 19 0,7-18 0,-17 7 0,17 1 0,-18-9 0,8 9 0,-11-11 0,1 0 0,10 0 90,2 0 90,11-11-90,0 9 90,11-19-180,2 18 90,10-7 0,11-1 0,3-2-602,0 0 602,-3-8-90,-1 8 90,4 0-19,21-18-71,2 15-45,-30 0 0,0-2 45,17-6-90,-13-10 90,-21 8 0,-3 3-90,-10 2 601,0 8-601,-10-11 20,-3 11 70,0 3 0,-19 20 0,17-7 0,-30 18 90,19-8 0,3 31-90,2-15 90,29 15-90,-16-30 0,18 6 0,1-7-90,-9 11-450,30 0 91,-27-11-181,26 7-1259,-18-17 360,11 8-1080,-1-11-6925,1-11 9534,-11 8 0,10-5 0,-7 11 0</inkml:trace>
  <inkml:trace contextRef="#ctx0" brushRef="#br0" timeOffset="81045">28553 6696 6633,'10'-9'2879,"-8"2"-2160,8-4-89,0 9 629,-7-9-629,18 1 629,-18-3-719,7-1 1079,0-6-1080,-7 17-89,8-18-90,-11 18 360,0-7-361,0 0 361,-11 7-450,-2-8-90,-10 11 180,-1 11-271,0-8 91,11 7-90,-7 0 180,6 4-180,-9 9 0,10-10 90,2 8-180,11-8 180,0 11-90,11-11-90,-9-3 90,19 1 0,3-9 0,12 9-90,1-22 269,7-2-89,-17 0-90,-4-8 180,-2 8-90,-8-10-90,0 9 0,-2-6 180,-1 7-180,-7-1 90,7 4-90,-10 10-90,0-10 90,0 7-90,0-8 0,-10 22 90,7-8-1,-18 17-89,19-6 90,-9-1-90,11 7 90,0-6-90,0 9 90,11 1-90,2-11 0,10 8 90,-10-19-90,8 9 0,-18-11 0,18 0 0,-8 0 90,10 0-90,-10 0 0,19-11 0,-27-2 0,26 0 0,-28-8 0,7 8 0,1 0 0,-9-8 0,9 8 0,-1-10 0,-7 9-90,7-6 90,-10 17 0,0-18-90,0 18 90,0-7 0,0 10 0,0 0 0,0 10 0,0 3-90,11 1 90,-9 6 0,9-6 0,-11-1 0,0 7 0,0-17 0,0 18 0,0-18 0,10 28 0,-7-26 0,7 16 0,-10-10 0,0-9 0,0 19 0,0-18 0,0 7 0,11 1 0,-9-9 0,9 9 0,-1-11 0,3 0 90,0 0 0,19 0 0,-16 0 90,49-11-180,-34-2 90,24 0-90,-21-8 90,3 8-90,10-21 0,-11 18 90,-2-15-90,-10 28 0,-1-17 0,-10 17 0,8-7-90,-8 10 90,0 10-90,-2-7 0,-11 7-90,0-10 90,0 0 0,0 10 0,0-7 0,0 8 0,0-1 1,0-7-1,0 7 0,0 1 90,0-9-90,0 9 90,0-11-90,10 0 90,-7-11 0,7 9-90,1-19 90,-9 18-90,9-7 90,-11-1 0,-11 8-90,-2-17 90,0 17-90,-8-7 90,19 10 0,-19 0 0,8 0 0,0 10 0,-8-7 0,8 17 0,-11-17 0,1 28 0,10-15 0,2 18 90,11-21-90,11 8 0,-9-8 0,19 0 0,-8 8 0,21-8 90,3 11-90,20-1 0,-7-10-510,-16-11 0,0-4 510,5 0 0,5-9-543,-10 1 543,-7-3 0,-4-11 0,19-10 0,-24 8 0,27-8 0,-11 0 0,-19-2 45,7 6 0,-2 2-45,-15-1 1133,16-12-1133,-10 38 700,-9-8-610,9 11-90,-22-10 179,-2 18 1,-10-6 0,-1 43-90,1-16-714,10 15 714,-8-20 0,8 10 0,0 2 0,-8 11 0,18-10-90,-7-3 89,10-11-89,0-10 90,0 8 0,0-18-90,10 7 0,-7-10 625,7 0-535,1 0-90,2 0 0,0 0 0,18-10 90,-26-3-90,27 0 0,-19-8 0,0 8 0,8 0 90,-19 2-90,9 11 0,-1-10 0,-7 7 0,7-7 0,-10 20 0,11-7 0,-9 7 0,9 1 90,-11-9-90,10 19 0,-7-18 0,7 18 0,1-8 0,-9 0 0,19 8 90,-8-8-90,11 0 0,10 8 89,-8-19-89,-3 9 0,-2-11 0,-8 0 0,1 0 0,6 0 0,-7-11 0,1 9 0,6-19 0,-17 8 0,18-11 0,-18-20-89,7 15 89,-10-15-90,0 20 0,0 11 0,0 3 0,-10 10 0,7 0-90,-18 0 90,18 0-450,-17 31 450,17-23-180,-8 44 270,11-47-89,11 27-1,2-19 0,0 0 0,18 8 180,-25-19-90,25 9 269,-7-22-179,-9 9 270,27-19-180,-26 8-90,18 0 90,-11-8-90,-10 18 180,8-18-270,-18 19 90,18-9 0,-8 11-90,0 11 90,-3-9-90,-10 19 0,0-18-90,0 28 90,0-26-90,0 27 0,0-19 0,0 0 90,0-3-90,0 1 90,0-9 0,0 9 90,0-11 90,0 0 0,0-11-180,0 9 90,11-9-1,-9 1-178,19-3-1,-18 0-450,28-8-90,-26 8-89,27-11-717,-9 11 177,3-8-1350,-2 19-2772,-3-19 1244,-8 18 4137,10-7 0,0 10 0,-1 0 0</inkml:trace>
  <inkml:trace contextRef="#ctx0" brushRef="#br0" timeOffset="81184">31199 6920 6723,'-8'-3'2159,"3"1"-1619,5 2 449,0 0-539,0 10-540,0-7-180,0 7-540,0-10-2158,-11 11 2968,8 2 0,-3 8 0,11-1 0</inkml:trace>
  <inkml:trace contextRef="#ctx0" brushRef="#br0" timeOffset="81466">29383 7262 7533,'-5'-10'9174,"23"2"-8094,8 8-91,21 0-135,-14 0 1,2 0-2106,17 0 1565,-19-1 1,2 2 270,5 4 0,-2 0-46,17-2 136,10 3 0,1-1-460,-6-5-485,-8 0 1,-5 0-181,-21 0-270,6 0-992,-30 0 363,9 0-1080,-11 0-6206,-11-11 8882,-2 8 0,-9-1 0,1 11 0</inkml:trace>
  <inkml:trace contextRef="#ctx0" brushRef="#br0" timeOffset="81662">29249 7449 7533,'-22'-9'6476,"5"1"-5487,17 8-89,0 0 1349,52 11-1710,-18-9-607,9 3 1,3 1 427,-10-1 0,-1 0-270,0-3 0,3-1-420,5 2 0,4 1 1,-4-1-76,-6-2 0,-1-2-135,15 2 1,-2-2-5398,5-9 2879,-25 7 2913,26-18 1,-24 21 0,9-8 0</inkml:trace>
  <inkml:trace contextRef="#ctx0" brushRef="#br0" timeOffset="81845">30716 7540 7982,'0'-8'4588,"-1"2"-1170,1 6-1619,0 0-1889,11 0-6836,-9-10 4137,9 7 2789,-11-7 0,8 19 0,2 2 0</inkml:trace>
  <inkml:trace contextRef="#ctx0" brushRef="#br0" timeOffset="88443">21820 5149 6453,'-10'-12'2159,"2"2"-1529,8 10 3687,0 0-3687,0 11 89,0 2-539,0 0 90,0 8 0,0-8-90,0 10 0,0-9 0,0 6 0,10-7 0,-7 11-90,18-11-1,-19-2 1,19-1 0,-8-7-90,0 7 90,8-10 0,3 0 0,2 0-90,8 0 0,-11 0 0,1 0 90,-1 0-90,22-10 0,-27 7 0,24-7 90,-29-1-90,10 8 0,-9-7 0,6 10 0,-17 0 90,18 10-90,-8-7 90,0 18-90,-2-18 0,-1 17 90,3-6-90,0 9 0,-2-10 90,-1 8-90,3-18 0,0 7 0,8 1 0,-8-9 0,32 9 0,-17-11 90,38-11-90,-38 9 90,17-9 0,-22 11-90,-10-10 180,8 7-180,-8-7 90,11 10-90,-11 0 0,18 10-180,-25-7-90,14 7-630,-9-10 91,2 11-7287,10-9 8096,1 19 0,-2-16 0,0 8 0</inkml:trace>
  <inkml:trace contextRef="#ctx0" brushRef="#br0" timeOffset="89663">24165 5587 6813,'-6'-7'1799,"1"1"-1259,5 6 6836,0 0-7107,10 0 91,-7 0 270,7 0-90,0 0 89,14 11-449,-8-9-90,15 9 180,3-1-90,-5 3-45,8-2 0,2 2-45,2 10-684,17-10 774,-3 8-995,-16-8 815,8 0 0,-3 8-562,3-18 562,-7 18 90,4-19-217,-20 9 127,-1-1 490,1-7-670,-11 7 0,-3-10 874,-10 0-1863,0 0-58,11 0 418,-9 0-4787,9 0 3078,-11 0 2518,0 0 0,2 10 0,2 3 0</inkml:trace>
  <inkml:trace contextRef="#ctx0" brushRef="#br0" timeOffset="90143">25409 5922 6813,'-5'-10'2968,"1"1"-809,4 9-1439,10 0-91,-7 0 721,8 0-721,-11 0 1080,10 0-1259,-7 0 90,7 0 269,0 0-539,-7 0 90,18 0-90,-18 0 180,18 0-181,-8 0-89,10 0 90,11 0-90,-8 0-90,8 0 180,0 0-180,3 11-447,-1-8 357,-2 7 180,11 0-180,-17-7 180,38 8-90,-37-11-90,5 10 90,-14-7-90,-7 7 90,1-10 180,6 0-180,-17 0 0,8 0 446,-11 0-1885,0 0-90,10 0 449,-7 0-179,7 0-900,-10 0-5307,0-10 7376,0 7 0,15-5 0,4 12 0</inkml:trace>
  <inkml:trace contextRef="#ctx0" brushRef="#br0" timeOffset="90529">26631 6012 6723,'-5'-8'3688,"2"2"-2788,3 6 809,0 0-900,10 0-89,-7 0-1,7 0-89,1 0-90,-8 0 89,17 0-179,-6 0 360,19 10-361,-6-7 1,9 7 0,3 1-180,6-9-799,-12 9 1,2-1 708,20-7 0,-27 18-473,27-19 473,-29 19 0,8-18 0,11 7-91,-16 1 271,36-9-90,-36 9-90,15-11 90,-31 0 0,8 0 0,-18 0-1,7 0 1622,1 0-1621,-9 0 448,19 0-448,-18 0-180,7 0-1259,-10-11 269,0 9-179,0-9-2789,0 11 1664,0 0 0,10 8 1,2 2-1</inkml:trace>
  <inkml:trace contextRef="#ctx0" brushRef="#br0" timeOffset="99900">27029 7062 6813,'-14'-16'2699,"9"2"-1800,-6 14-179,11 0 89,0 0 1260,0-10-1439,11 7 629,-9-18 450,9 19-1259,-11-9-1,0 11 631,0 0-451,10 11-89,-7-9-180,7 19-180,-10-8-90,0 0 180,0 19-270,0-27 90,11 26-90,12-28 0,-7 18 45,24-23 0,4-4-45,-18 14 0,11-16 0,1-5 0,-4 0 0,-5-4 0,0 0 89,13 1-89,13-15 180,-21 18-180,-19-11 180,17 11-180,-30 3 0,9 10 90,-1 0-90,-7 0 0,7 0 0,-10 10 0,0-7 0,11 7 90,-9 1-90,9-9 0,-1 19 0,-7-18 0,18 18 0,-8-8 0,21 10 0,-19-10-90,38 8 90,-35-18 0,26-3 0,-31-3 0,19-7-90,-16 10 90,38-11 0,-25 9-229,16-19 229,-32 18 0,8-7 0,-8 10 0,0 0-90,8-11 90,-19 9 0,19-9 139,-18 11-139,7 11 0,1 2 0,-9 0 0,9-3 0,-1 1 0,-7-9 0,18 19 0,2-8 0,3 1 0,19 6 0,-19-17 180,39-3-180,-33-3 90,33-7 180,-29 0-180,1 7 360,18-18-270,-26 18-90,15-18 179,-20 19-179,-1-9 90,1 11-180,-11 0 180,8 11-180,-8 2 90,10 10 0,-10-9-90,8-4 0,-18 0 90,18-7-90,-8 18 90,31-18-90,-26 7-90,24-10-270,-18 0 0,2 0 1,-3 0-1530,9-10 1079,-27 7-3417,26-18-271,-28 18 1080,7-7 3418,-10 0 0,10 17 0,1-4 0</inkml:trace>
  <inkml:trace contextRef="#ctx0" brushRef="#br0" timeOffset="105208">16348 770 6453,'-12'-10'2519,"8"3"-2159,-6 7-90,10 0 1439,0 0-1170,0 10-269,0 3 180,0 1-270,0-4 90,0-10-91,0 0 541,0 10-540,0-7 450,21 7-540,-16-20 89,26 7 91,-18-17-180,21 17 90,-7-18 0,17 8-180,-18 0 90,8-8 270,10-3-180,-15 9 90,16-17-91,-32 30 1,8-9-90,-19 1-629,9 7 179,-1-7-1259,-7 10 809,7 0-539,-10 0 112,0 0 0,4 4 0,2 2 1</inkml:trace>
  <inkml:trace contextRef="#ctx0" brushRef="#br0" timeOffset="121078">2964 5994 6363,'-11'0'1709,"8"-7"-1079,-7 18-90,10-11-1,-11 0 631,9 0-541,-9 0 1,11 0 5307,0 0-5578,11 10 91,2-7-270,10 7 0,11-20-270,3 7-180,-1-7-719,19 10 179,-26 0-179,16-11-4408,-12 8 2608,-6-7 2789,-4 10 0,2 3 0,-7 0 0</inkml:trace>
  <inkml:trace contextRef="#ctx0" brushRef="#br0" timeOffset="121394">2924 6216 7173,'-15'-4'5307,"9"1"-4767,-4 3 989,31 0-1080,-6 0-89,19 0 270,0-10-360,3 7 179,2-1 1,0-2-270,6-5 0,20 9 180,-41-9 989,-1 11-989,1 0 90,-11 0 629,-3 0-270,1 0-719,-9 0 0,9 0-809,-11 0-3599,0 0 4318,10 0 0,7 7 0,12 2 0</inkml:trace>
  <inkml:trace contextRef="#ctx0" brushRef="#br0" timeOffset="122333">10700 6394 6633,'-13'-11'1979,"3"2"-1349,10 9 1259,0-11 539,0-2-1708,0 0 1169,0-8-1260,0 19 1,0-9 1079,0 11-1169,0 0 809,11 0-899,2-10 449,21 18-629,-8-16 0,18 18 180,3-10-270,-7 0-1,8 4 1,0 3-180,-1 6 0,-7-6 0,-1-1-269,5 4-209,-18-10 298,8 0-629,-10 0 449,-11 0-1259,-3 0 899,-10 0-1888,0 0 1438,-10 0-241,-3 0 1411,-32 0 0,15 4 0,-17 1 0</inkml:trace>
  <inkml:trace contextRef="#ctx0" brushRef="#br0" timeOffset="122561">10783 6418 6453,'-20'2'3238,"-5"-1"-2338,22-1-91,-8 0 631,1 0-721,7 0 1710,-7 0-1889,20-11 809,14 9-989,2-9-1,8 1 271,10 7-360,-15-7 179,18 13 1,3 4-360,-3-4 0,3 2 0,-1 0-180,-10-5 0,6 0-359,-22 0 89,-10 0-1439,8 0 809,-18 0-899,7 0-1978,-10 0 3867,0 0 0,-8 10 0,-2 1 0</inkml:trace>
  <inkml:trace contextRef="#ctx0" brushRef="#br0" timeOffset="125362">4487 7346 6633,'-10'-5'2159,"2"2"-1439,8 3 9110,0 0-5988,10-10-3123,3 7-539,11-7 0,-1-1 180,21 9-90,6-9-135,-5 5 0,2 2-45,18 1 44,-10-2 1,0 0-1529,0 5 1394,-15 0 0,-2 0 90,-1 0-90,7 0 90,-18 0 0,29 0-180,-26 0 0,5 0-720,-3 0 450,-26 0-1349,16 0 270,-21 0 135,0 0 315,-10 0-5667,-24 10 3777,-5-7 2721,-8 18 0,17-12 0,12 11 1</inkml:trace>
  <inkml:trace contextRef="#ctx0" brushRef="#br0" timeOffset="125612">4689 7480 6723,'-28'-1'4947,"0"12"-4317,15-9 1259,-8 9-1349,19-11 89,-9 0 361,32 0-541,-5-11 1,18 9 270,10-19-450,-15 18-183,12-7 1,4-1 452,10 9-1028,-14-3 1,-1-1 756,7-4 91,8 7-270,-16-7-182,-4 9 0,-2 2 182,-4-1 0,13 0 0,-40-11 101,19 19-1450,-18-26 1659,7 26-1479,-10-19-4376,0 11 4645,0 0 1,5 10 0,2 2-1</inkml:trace>
  <inkml:trace contextRef="#ctx0" brushRef="#br0" timeOffset="132236">12031 9423 7083,'-7'-9'2159,"1"3"-1530,6 6 7017,0 0-7556,10 0 90,-7 0 90,28 0-180,-15 0 44,18 0 1,8 0-90,-5 0 0,2 0-447,8-1 0,2 2 447,14 4 0,-3 0-45,-22-3 0,3-1 30,17 2 0,8 1 0,-5-1-30,-11-3 0,2 0 22,4 2 1,9 1 0,0 0-1,-11 0-535,-8-2 0,0 0 558,4 4 0,8 1 0,0 0 0,-10-2 45,-10-3 0,0 1 59,18 4 1,9 3 0,-11-3 30,6-4-90,-12 4 0,1-1 315,-14-5 0,-2 0-136,11 0-309,1 0 1,-4 0 309,-22 0 180,33 0-270,-47 0 638,16 0-548,-10 0 848,-9 0-1118,9 0 783,-1 0-873,-7 0-180,7 0-539,-10 0-3689,0 0 2519,-10 10 1979,-14-7 0,8 14 0,-5-10 0</inkml:trace>
  <inkml:trace contextRef="#ctx0" brushRef="#br0" timeOffset="132589">12461 9700 7353,'-34'-16'3418,"12"9"-2609,1-4 721,18 11-901,-18-10 91,19 7 1079,2-7-1170,13-1 990,42 9-719,7-19-1204,-2 23 0,6 4 543,-20-8 1,1-2 0,3 2-716,1 3 0,3 2 1,0 0-1,-3 0 596,1 1 0,-3 0 0,4-1 82,-1-2 1,3-1-1,0 0 1,-8 1-69,1 4 1,-2 1-611,17 0 1,-3-2 655,0-1-445,-3 7 535,-10-10 288,0 0-378,-10 0 2096,-3 0-2096,-11 0 90,1 0 1506,-1 0-1506,1 0 967,-11 0-1596,8-10 687,-18 7-1047,7-7-2540,-10 10 740,-10 0-2877,-4 0 5396,-30 0 0,18 11 0,-14 2 0</inkml:trace>
  <inkml:trace contextRef="#ctx0" brushRef="#br0" timeOffset="133421">2513 10343 7443,'-11'-10'4137,"2"2"-1528,9 8-1080,0 0 540,10 0-1440,3-10 1081,32 7-1171,-16-8-179,15 11 360,0 0-181,17-10-1152,-10 9 1,2-1 657,-19-3 0,0 0 180,27 4 0,-4 2-729,-23-1 504,31 0-306,-31 0 216,-18 0-89,5 0-91,-11 0-540,-7 0 270,7 0 116,-10 0-1465,0 0-286,-21 0-1693,5 0 3868,-28 0 0,16 10 0,-9 2 0</inkml:trace>
  <inkml:trace contextRef="#ctx0" brushRef="#br0" timeOffset="133688">2591 10426 6633,'-36'-4'3598,"18"1"-1709,-13 3-899,18 0-181,0 0 1,2 0 629,1 0-810,7 0 990,-7 0-1169,10 0 630,42 0-721,-11-10-224,1 8 0,4 1 180,14-4 0,-1 0-687,-14 4 1,1 2 505,31-1 1,-1 0-3131,-1 0 3086,-25 0 0,-1 0 0,8 0-494,10 0 494,-17 0-238,4 0 238,-20 0 445,-11 0-445,8 0 2945,-19 0-3035,9 0 920,-1 0-1100,-7 0 341,7 0-1330,-10 0-1289,0 0 0,17 8 1,5 4-1</inkml:trace>
  <inkml:trace contextRef="#ctx0" brushRef="#br0" timeOffset="135771">5845 9707 6813,'-17'-9'2878,"9"1"-1978,-3 8-91,11 0 91,0 0-90,-10-10-1,7 7 1620,-7-8-91,-1 11-1618,8 0 0,-7 0 629,10 0 2069,0 0-2159,42-10-899,-21 7-394,14-1 0,6-2 304,-6 0 0,0 1-1185,7 4 1,2 0 1004,2-4 0,2-1 89,20 6 1,-2 0-90,-24-5 0,-1 0-45,19 4 0,3-1 45,0-8 0,-3-1-90,-18 10 0,0 0 0,15-10 0,-2 1-679,2 7 679,-20-7 0,7-1 0,-17 9 0,27-19 0,-25 18 0,26-18 0,-39 19 0,5-19 307,-21 18-307,10-7 1637,-7 10-3796,7 0 2072,-10-11-993,0 9-1258,0-9 1078,-10 11 1,7 0-2069,-7 0-900,10 0 900,0 0 3328,-11 0 0,11-1 0,-7 0 0</inkml:trace>
  <inkml:trace contextRef="#ctx0" brushRef="#br0" timeOffset="136003">7093 9423 9602,'-34'-19'4407,"-3"10"-3687,24-2 719,-1 11-720,4-10-89,10 7 1349,-10-7-1439,7 10-91,-8 0 1,11 0 629,0 0-539,11 0-270,2 0-90,0 0 539,29 10-629,-34-7 90,34 18-90,-40-19 0,19 9 0,-18-11 90,18 10-90,-19-7-90,9 18 90,-11-19-90,0 19-540,0-18-1978,-21 28 1079,5-15-3477,-10 5 1,-3 2 4561,0 3 1,-14 13 0,20-10 0</inkml:trace>
  <inkml:trace contextRef="#ctx0" brushRef="#br0" timeOffset="136878">5701 10161 6723,'-5'-1'4767,"0"1"-2068,-5 0-1800,7 0 1,-7 0-1,10 0 5038,0 0-4138,21 11-1259,-16 2-1,26 10 271,3 11-758,16-8 443,-1 6 0,4 2-1474,-8-13 1,-1 0 1113,3 7 0,0 1 0,-2 0 0,-1-3-135,-14-12 0,2 1 0,11 8 0,4 6 0,-3-5 0,-8-8 0,1-1 0,6 6 0,4 3 0,-6-4-873,11 6 873,-23-9 0,-1 0-232,6 7 232,-10-11 204,-11-3-204,8 1 1966,-19-9-1966,19 9 1121,-18-11-1121,7 10 348,-10-7-348,0 7 0,0-10-4138,0 0 3328,-10 0-449,7-10 719,-7-3-809,-11-11 1079,16 1 1,-16 10 179,10-8 90,9 18 90,-9-7 359,1-1 271,-3-2-270,0 0 899,2-8-899,11 19 449,-10-9-89,7 1-541,-7 7 91,10-7 180,0 10-360,0 0 449,10 10-449,3-7-90,0 18 360,8-8-360,-18 10 180,18 11-180,-19-8 0,19 8 0,-18-10 0,-3-11-90,-3 8 90,-18 2-180,19-7-810,-30 26 271,17-37-91,-19 16-1259,0-11 810,8-7-270,2 7-8392,-18-10 9163,34 0 0,-22 2 0,31-1 0</inkml:trace>
  <inkml:trace contextRef="#ctx0" brushRef="#br0" timeOffset="137454">7655 9568 7713,'-7'-11'3328,"3"3"-1529,4 8-270,0 0-270,0-11-719,10 9 899,13-9-1079,4 11 0,7 0 89,10-10-449,-15 7-180,26-7-359,-29 10-1,-3-11 0,-2 9-899,-18-9 630,18 11-91,-19 0-3238,9-10 1890,-22 7 2248,9-7 0,-8 10 0,11 0 0</inkml:trace>
  <inkml:trace contextRef="#ctx0" brushRef="#br0" timeOffset="137638">7916 9451 8162,'-44'-11'3508,"14"2"-1709,20 20-1169,-1-9 90,9 19-91,-9-18 91,11 18-1,0-19 1,0 19 0,-10-8 629,7 21-720,-7-8 990,-1 40-1169,9-35 90,-3 7 0,-1 0-518,-4-9 158,7 15 0,-7-20-226,10-1-224,-11 1-1259,9-1 630,-9 1-181,11-11-2428,-10-3-833,7 1 743,-7-9 3609,10 9 1,7-9 0,3 1 0</inkml:trace>
  <inkml:trace contextRef="#ctx0" brushRef="#br0" timeOffset="137976">7897 9789 7443,'0'-13'6296,"-5"8"-5666,26-5-1,-19 10-89,19 0 360,-8 0-451,0 10 541,19-7-720,-27 7-90,26-10 269,-18-10-269,0 7 360,8-18-450,-18 18 180,7-17-180,-10 6-90,0 1 90,0-7-90,0 17 90,-10-8-1,7 11 1,-18 0 90,8 0 0,0 0 90,-8 21-90,8-5-90,0 8 90,-8 7-180,19-26 90,-9 26 90,11-7-270,11-8-630,2 25 180,10-35 1,1 15-1170,-1-11 629,1-7-809,-1 7-5037,11-20 6926,-8-3 0,9 5 0,-11 4 0</inkml:trace>
  <inkml:trace contextRef="#ctx0" brushRef="#br0" timeOffset="138938">8476 9683 6723,'-5'-9'2339,"1"1"-1080,4 8-180,0 0-89,-11 0-540,9 0 89,-9 0 811,1 11-901,7-8 1,-7 7 360,-1-10-361,-2 10 811,-10 3-541,-1 11-359,11-11 270,-8 18-360,18-25-91,-17 25 271,17-18-270,-7 0 270,10 18-360,10-25 90,-7 15 0,17-11-180,-6-7 89,9 7-89,-10-10 0,18 0 90,-25-10-90,46-3 90,-34-11-90,27 1 0,-22-11 0,11-3 45,-15 4 0,-1-2-45,8-17 90,-9 8 0,-3-1 180,-1-7-135,-6 16 0,-1 4 45,5 6-90,-11-6 180,0 30-180,0-19 89,-11 29-89,9-6 90,-19 32-180,18-8-405,-7 19 405,10-19 90,-11 18-90,9-18 90,-9 19-90,11-9 90,0 1 0,11 7-90,-9-17 0,19-4 90,-8-2-90,0-18 90,19 7 0,-27-10-90,37-10 90,-27 7 0,9-18-90,-3 8 90,-18 0 405,7-8-405,0 8-90,-7-11 90,18 11-90,-18 3 90,7 0-90,-10 7 0,0-8 90,10 1-90,-7 7 0,8 3 0,-11 13 0,0 1 0,0 6 89,0-17-89,0 28 0,0-25 0,0 25 0,0-28 0,0 17 0,0-17 0,0 8 0,10-1 0,-7-7 90,7 7-90,0-10 0,-7 0 0,8 0 90,-1 0-90,-7-10 0,28-3 0,-26-11 0,27 11 0,-30-8 0,19 8 90,-18 0-90,18 2-90,-19 1 90,9 7 0,-11-7 0,0 10 0,10 10 0,-7-7 0,7 7 0,-10 1 0,0-8 0,0 17 0,0-17 0,0 18 0,0-18 0,0 17 0,0-17 90,0 18-90,0-18 0,11 7 0,-9-10 0,9 0 90,-1 0-90,-7 0 0,7 0 0,1-10 0,2 7 0,0-7 0,8-1 0,-19-2 0,9 0 0,-1-8-90,-7 18 90,7-7 0,-10 10 0,11 0 0,-9 0-90,9 0 90,-11 0 0,0 10-539,0 4 179,10-1-90,-7-3-809,7-10 539,-10 10-4677,11-7 720,-9 8 1079,19-11 3598,-18 0 0,13 4 0,-10 3 0</inkml:trace>
  <inkml:trace contextRef="#ctx0" brushRef="#br0" timeOffset="139091">9397 9521 7083,'-7'-21'3508,"1"10"-2878,-5-10 539,9 18-719,-9-7-270,11 10-6027,0 0 5847,11 0 0,-4 1 0,8 1 0</inkml:trace>
  <inkml:trace contextRef="#ctx0" brushRef="#br0" timeOffset="139888">9719 9557 7083,'-14'-15'3148,"9"9"-2248,-5-5-1,10 11-89,0-10-1,-11 7 1,9-7-91,-19 10 541,8 0-631,0 0 900,-19 21-1079,16-16 0,-7 26-90,2-18-1,18 0-89,-7 8 0,0-8 450,7 21-540,3-18 0,3 15 89,17-18-179,-6 11 90,9-11 0,21 8-90,-15-18-496,26 7 496,-29-10 0,8 0-90,-10 0 15,-1-10-15,1 7 90,10-18 0,-8 8-90,8 0 90,-11-18 0,-10 25 0,8-25 0,-18 18 0,7-11 0,-10 11 0,0-8 401,0 8-491,0 0 169,-10 3-169,7 20 0,-18-7 0,8 18 0,0-19 0,-8 19 0,19-18 0,-9 18 0,1-8 90,7 10-90,-7 1 0,10-11 0,10 8 90,-7-18-90,7 7 0,1-10 90,-9 0-90,19 0 0,-18-10 0,18 7 0,-8-18 90,0 18-90,-3-7 0,1 10-90,-9-10 90,9 7 0,-1-8-90,-7 11 90,7 0 0,1 11 0,-9-8 0,19 17 0,-18-17 90,28 18-90,-25-18 0,25 7 0,-18-10 0,0 0 0,8-10 90,2-4-90,-7 1 0,16-7 0,-19 6 0,0-9 0,8-1 0,-8-10 0,0 8 90,8-18-90,-19 7 0,9-10 0,-11 21 90,0-5-180,10 18 180,-7 0-180,-3 2 90,-3 11 0,-7 0 0,-1 11 0,9 2 0,-19 0 0,18 8 0,-7 13 0,10-6-540,0 38 181,0-38-181,0 17-899,10-22 449,3 1-7195,11-1 4587,-1-9 3598,1-4 0,-2-5 0,0 2 0</inkml:trace>
  <inkml:trace contextRef="#ctx0" brushRef="#br0" timeOffset="140845">10739 9456 6993,'-8'-11'4407,"1"8"-3507,7-8-1,0 11 2070,0 0-1710,0 11-719,0 2-91,0 10 721,0 22-900,0-17 0,0 17 269,0-11-359,0-8 360,0 18-540,0-17 90,0-4 90,0-2-180,0-18 180,0 7-91,0-10 91,0 0 0,-10-31-90,7 23 0,-7-34 270,20 8-180,-7-5-90,18-8 270,-8 2-180,0 19 449,18-29-539,-15 27 0,8-6 90,-4 13-90,-17 18-90,18-7 90,-18 10 0,18 0-360,-8 10 180,0-7-90,-3 18-180,1-8 90,-9 0-359,-2 18 449,-2-15-270,-30 28 360,27-28-802,-26 15 802,28-28-90,-18 18 180,18-19 0,-17 19 0,17-18 0,-18 7 0,18-10 982,-7 11-892,0-9 0,7 9 180,-8-1-180,11-7 0,11 7 0,-8 1 0,17-8 0,-17 17 0,28-17-90,-25 7 0,25-10 90,-7 0-90,2 0 0,-3 0 0,-2 0 90,3 0-90,-9-10 0,27-3 0,-26 0 0,7-8 0,-2 8 90,-18-11-90,18 11 0,-19-8-90,9 8 90,-11 0 0,0 3 0,0-1 0,0 9-90,-11-9 90,9 11 0,-19 11 0,18-9 0,-18 19 0,19-18 0,-9 28 0,11-15 0,0 7 0,11-2-90,-9-18 90,9 18-180,-1-18 180,3 7-90,0-10-90,19 0 180,-17-10-90,19 7 90,-10-18-90,-1 8 90,1-11 0,-1-10 0,1 8 0,-11-8 180,8 11 0,-8-1 0,0 1 0,-3 10 269,1-8-269,-8 8 0,7 0 0,-10 2 0,0 11 360,0 0-450,0 11 0,-10 2 90,7 21-91,-18-8 91,18 29-90,-17-27-861,17 27 861,-8-18 0,1 0 0,7 17-90,-7-14-90,10-2 0,0 2-179,-11 23-858,9-3 857,-9-16-90,11-20 0,0-11 1,0 8-631,0-19 361,0 19-746,0-18 565,0 18 1024,0-19-2103,0 9 900,0-11 0,0 0-3689,-10-21 2250,7 16 2428,-7-27 0,19 23 0,2-9 0</inkml:trace>
  <inkml:trace contextRef="#ctx0" brushRef="#br0" timeOffset="141773">11365 9840 6453,'8'-39'1439,"-8"19"-809,10-11 0,0 18 1529,3-21-1440,1 8-89,-4-8 719,0 10-809,4 11 989,9-8-1079,-10 8-1,8 0 181,-8 3-90,11 10-1,10 10-359,-19-7-90,6 18-90,-10-19 0,-9 9 0,9-1-90,-11 14 0,0-8 90,0 15-90,-11-28 0,9 17 0,-19-7 90,8 11-90,0-11 90,-8-2 90,18-1 0,-7-7 90,10 7-90,0-10 360,0 0-180,0-10-180,0 7-90,10-7 180,3-1-180,11-2 90,-1-11-90,1 1 90,-1 10-90,-10-8 90,8 8-90,-8 0 0,0-8 0,-2 18 0,-11-7 0,0 10 0,0 0-90,-11 10 90,-2-7 0,0 7 90,3 1-90,-1-9 0,9 19 0,-9-18 0,11 7 0,11 1 0,-9-8 0,9 7 89,-1-10-89,3 0 90,11 0 0,-1 0 0,-10 0 180,8 0-90,-18 0 90,18-10 0,-8 7 629,10-18-629,-10 18 90,8-18 90,-18 19-181,18-9 271,-19 11-450,9 0 0,-1 0 180,-7 0-270,7 11 90,-10-9-180,11 19 0,-9-18-90,-2 18-90,-2-18 90,-9 17-269,11-7 269,-10 1 0,7-4 90,-7-10-90,10 0 90,-11 0-90,9 0 180,-9 0-90,11 0 0,0-10 90,11 7-90,12-39 0,3 24 45,-3-14 0,-1-1-45,4 4 90,-2-16-90,7 11 0,-26 8 90,37-18 0,-37 18-1110,16 2 1110,-21 3 90,0 19 90,11-19-90,-9 18 0,9-7 90,-11-1-90,0 9 1200,0-9-1110,0 11 90,0 0 0,-11 21-270,9-5 179,-19 39-89,18-27 0,-7 17-90,10-11 0,0-8-90,0 8 0,-11-11 1,8 1-1,-7-1 0,10-10-90,0 8 90,0-18-90,0 18 180,0-18-90,0 7 90,0-10 180,0 0-90,-10 0 0,7-10 0,-7-4 180,20-9-181,-7 10-89,7-8 90,0 18-90,-7-18 0,8 19-90,-1-19-89,-7 18-721,28-18 91,-26 19-3959,37-9 1,-26 1 1169,18 7 3598,-11-7 0,0 20 0,-1 3 0</inkml:trace>
  <inkml:trace contextRef="#ctx0" brushRef="#br0" timeOffset="141909">12493 9715 11760,'0'0'0</inkml:trace>
  <inkml:trace contextRef="#ctx0" brushRef="#br0" timeOffset="142706">7603 10607 7173,'-4'-13'3148,"1"3"-2069,3 10-89,0-11-91,0 9-89,0-9-1,0 11 2430,0 0-2520,0 11 1,0 2 539,-10 21-629,7-8-91,-17 18 361,17-7-450,-18 10-91,18-11 541,-18 19-720,19-26 0,-9 26-360,11-39-90,-10 15-90,7-28-90,-7 7-269,10-10-4228,0 0-1979,10-21 3957,-7 5 2969,7-18 0,-1 11 0,1-1 0</inkml:trace>
  <inkml:trace contextRef="#ctx0" brushRef="#br0" timeOffset="143021">7628 10555 6723,'-4'-10'1979,"0"2"-1259,4 8 539,0-11-629,10 9-1,-7-9 541,8 11-631,-11 0 1170,0-10-1169,0 7-90,0-7-1,10-1 271,-7 9-360,7-9-90,0 11 179,4-10-179,-1 7-90,8-7 90,-8 10-90,10 0 180,22 0-270,-27 10 0,13-7 0,-20 18-90,-9-19 89,9 19 1,-11-8-90,-11 0 180,-23 19-180,6-17 45,-5 2 0,0 0 45,4-4-90,-15 8 0,10-18 0,18 7-1079,-25 1 449,35-9-3058,-4 19-269,23-18 808,10 18 3149,1-19 0,11 20 0,3-8 0</inkml:trace>
  <inkml:trace contextRef="#ctx0" brushRef="#br0" timeOffset="143572">8071 10764 7173,'-2'-9'4767,"0"2"-3867,2 7 719,-11 0-180,-2 11-180,-10 2-719,10 0-90,-8 8 449,8-8 360,-11 21-1079,11-8 90,13-3 0,3-2-180,7-18 90,11 18-180,-16-18 90,37-3-90,-26-14 0,7-9 0,-12 10 90,-1-29-90,-18 24 90,16-37 0,-18 39-90,-1-15 180,9 18-180,-9 0 179,1 2-179,7 11 90,-7 0-180,10 0 90,10 11-179,3-9 89,11 19-90,20-29 180,-15 16-45,4-17 0,-1-3 45,-3 10 0,16-19 180,-22 8 0,1-11-91,-11 1 721,8-1-540,-19 11 449,19-8-539,-18 19 270,7-9-360,-10 11 90,0 0 180,-10 32-270,-3-14 90,0 26-1,-19 1-89,27-6 45,-15-1 0,-2 2-45,6 13-340,-7 4 160,2-2-2076,18-26 1897,-17 25-1607,17-17 1157,-8-11-1,1 6-989,7-19 1001,-7 0-371,10-3 778,0-10-1498,0 0 1799,10-31 0,-2 16 0,9-25 0</inkml:trace>
  <inkml:trace contextRef="#ctx0" brushRef="#br0" timeOffset="144772">8292 10815 6543,'3'-21'2339,"-6"9"90,23-19-1710,-17 26 1350,28-27-1439,-25 30-91,25-9-89,-28 1 0,18 7 0,-8-7 179,10 20-269,1-7-90,-11 18 359,18-8-449,-26 10-90,16 1 0,-10-11 0,-9 8-90,9-8 90,-11 10-90,0 1 0,-11-1 90,9-10-90,-19 19 90,8-27-90,0 16 90,-8-11-90,18-7 90,-7 7 0,10-10 0,-11 0 0,9 0 0,-9 0 0,11-10-90,11 7 90,-9-17-90,19 17 0,-8-18 0,11 18 90,-1-18-90,-10 8 0,19-10 0,-17 10 90,19 2-1,-10 1 1,-1 7 0,-10-7 0,8 10 0,-8 0-90,0 10 90,-2-7 0,-11 18-90,0-19 90,0 19-90,0-8 90,0 0-90,0 8 90,0-8-90,0 1 90,0 6-90,0-17 0,10 7-90,3-10 90,11 0 0,-1-10 0,11-3 0,-7-11 90,-4 11-90,-2-8 90,-18 19 90,17-9-180,-17 11 0,8 0 90,-11 0 0,0 11-90,0-9 0,10 9 0,-7-1-270,18 3 180,-19 1 0,9-4-90,-1 0 90,3-7 0,0 7-90,19-10 90,-17 0 90,19-10-90,-10 7 90,-11-17-90,18-4 90,-15-2-2484,7-8 2484,-2 0-472,-8-3 472,0-10 90,4 14 0,-2-2 0,-10-17 89,16-5-89,-21 23 90,10 21 0,-7-8 0,7 8-90,-10 0 0,0 2 2304,-10 42-2394,-3-12 45,1 17 0,0 4 45,-1-9-90,3 34 90,10-18 652,0-8-697,4 0 0,2-2-45,7-5 0,0 22 90,19-30-90,-27-11 0,26-3 0,-7 1 0,2-8 0,-2-3 90,17-14-90,-33 1 90,44-18-90,-36 15 90,8-18 90,-3 11-90,-19-1 0,9 1 0,-11 10 0,0-8 0,-11 18 0,-2-7-90,0 10 90,-18 10-90,15 3 90,-8 0-90,4 8 0,17-18 0,-18 18 0,18-8 90,-17 10 0,17-10-90,-8 8 0,11-18 90,0 7-90,11-10 0,-8 0 89,7 11-89,0-8 0,3-3 90,1-3 0,6-8 0,-6 1 270,19-3-270,-17-11 0,16 11 0,-30-8 90,19 19-90,-18-19 0,7 18 0,1-18 90,-9 19-180,9-9 90,-1 11-1,-7 0-89,7 0 90,-10 0-90,0 0 0,-10 11 90,7 2-90,-7 10 0,10-10-180,0 19 180,0-27 0,0 16-89,0-11 89,0-7 0,0 7 0,0-10-90,10 0 90,-7 0 0,18 0 0,-19 0 0,19 0 0,-8-10 0,11 7 90,-1-18-90,-10 19 89,8-19 1,3 8-90,2-11 90,8 11-180,-11 3 0,-10 10-629,8-11 179,-18 9-89,7-9-91,1 11-180,-9 0-89,9 11-3598,-11-9 179,10 9 990,-7-11 3418,7 0 0,-8 8 0,1 2 0</inkml:trace>
  <inkml:trace contextRef="#ctx0" brushRef="#br0" timeOffset="145926">10460 10696 7263,'1'-31'7106,"-7"18"-6207,17-8 810,-11 21-180,0 0-89,0 10-901,0 3 1,-11 11 359,9 10-449,-19-8-2176,18 18 2086,-7-18-163,-1 19 73,9-19-90,-9 8 32,1-11-122,7 1 0,-7-1 0,10-9 1960,0-4-1960,-11 0 422,9-7-422,-9 8 194,11-11-104,0 0-91,0-11-89,0-2 90,0-11-90,11-9 0,-9 6 90,9-17-90,-1 11 0,1-2 0,-4 3 0,1-1-122,9-8 1,0 1 121,7-18 0,-1 11 0,1 11 0,-1 2 0,1 21 0,-11 2 0,-3 11-90,1 0 90,2 11 0,0-9-450,8 50 270,-29-10 212,-1-1 0,-6-1-122,-7-13 0,-5-4 90,-14 7 0,1-5 180,-2-10-180,0 6 90,42-21 0,0 0-90,11 0 0,2 11 0,0-9 0,8 9 0,-19-11 0,19 10 0,-8-7 0,0 7 0,8 1 0,-8 2 90,11 0-90,-1-3 0,1 1 0,-1-9 0,1 9 0,-1-11 0,1 0 0,-11 0 0,8 0 90,-8 0-90,10 0 0,1-11 0,-11-2 0,8-21 90,-18 19-180,7-17 90,-10 30 0,0-9 0,-10 1 0,7 7 0,-18 3 90,8 3-90,0 18 0,-8-8 0,18 10 0,3 11 90,3-8-90,7-2 0,1-3-90,12-8 90,-7 0-90,15 8 0,-7-18 90,2 7-90,8-10 0,0-10 90,-8 7-90,-2-18 90,7 8-90,-26-11 90,27 1 0,-9-32 0,3 24 0,-13-2 0,-2 0 180,10-3-491,-19-1 401,9 3 270,-11 11-180,0 10-90,0 2 0,0 11 270,10-10-270,-7 7 400,7-7-490,-20 20 90,7 3 90,-12 23 0,-1 4-180,11-3-483,-6 7 0,1-2 573,10-16 0,0 18-586,-11-7 496,9 0 0,-9 17-90,11-25-180,-5 10 0,0-2-90,2-16-179,-7 31-1530,10-39 1259,0 0-179,0-2-1260,-11-11 1904,9 0 345,-9-32 0,15 18 0,0-26 0</inkml:trace>
  <inkml:trace contextRef="#ctx0" brushRef="#br0" timeOffset="146820">11217 10740 6633,'1'-21'2609,"-1"3"-1710,11 8-89,-9 7 809,19-18-810,-18 19 1170,28-9-1439,-25 11-90,25 0 449,-18 0-629,10 11 90,-9-9 449,17 19-629,-26-8 90,16 11 0,-21-1-90,0-10 180,0 19-270,0-17 0,-10 9-1,-4-3 1,-9-8 0,-1 0 0,11-3 0,-18 1-90,26-9 180,-37 9-180,37-11 90,-16 0 0,21 0 0,0 0-90,0-11 90,0 9-90,10-19 0,3 18 90,11-18-90,10 8 0,-8-10 0,8-1 0,10 1 0,-15-1 0,16 1 0,-1-11-491,-26 18 491,24-15 180,-29 18-90,11-11 0,-11 11 0,-3 3 0,-10 10 360,0 0-270,-10 0-180,-3 10 580,0-7-490,-8 18 0,8-8 0,-11 10 0,11-10-90,3 8 90,-1-18 0,9 18-90,2-8 90,2 0 0,9 8-90,-1-19 90,-7 9-90,18-11 180,-8 10-90,0-7 269,18-3-269,-26-3 90,27-18 270,-9-2-270,3-3 0,-2 2 180,-3-7-91,-19 26 361,19-27-450,-18 19 0,7 0 180,1 3-270,-9 10-1,9 0 91,-1 0-180,-7 10 180,18 14-90,-8 2-90,0 8-209,-3-11 209,1 1-90,-9-11 90,9 8-180,-11-8 180,0 10-180,0-10 180,0 8 120,0-18-120,0 18 0,0-19 0,-11 9 0,9-11 0,-9 0 0,11-11 0,0 9 0,0-19 0,11 8-180,12-32-90,14 6-1047,0-8 1137,-4 13 0,1 11-90,-7-11-650,17-3 740,-18 11-90,-4-1 0,1 2 90,3 6 90,-3-15 0,-2 14 0,-18 17 0,7-18 180,1 8 0,-9-11 1078,9 11-1078,-11 3 530,0 0-440,0 7-90,0-8 0,-11 22 270,9 12-360,-19 4 90,18 7 89,-7-1-179,10-6 180,0 27-180,0-35 0,0 23-90,0-29-90,0 10-89,0-10-91,0 8-1529,0-18 1079,0 18-179,0-19-270,0 9-1080,0-11 157,0 0 1,-6-2 0,-1 1 0</inkml:trace>
  <inkml:trace contextRef="#ctx0" brushRef="#br0" timeOffset="146956">12208 10603 6543,'-14'-11'3238,"3"3"-2338,11-3-1,0 9 1710,10-19-1890,-7 18-89,18-7 539,-8-1-719,10 9-270,22-19-630,-17 18-269,17-7-1800,-11 10-809,-19 0 3328,17 0 0,-13 10 0,13 2 0</inkml:trace>
  <inkml:trace contextRef="#ctx0" brushRef="#br0" timeOffset="147105">12565 10577 6993,'-3'-10'4587,"0"3"-3327,3 7-181,0 0 0,0 11-179,0-9-91,0 9 1,0-11-450,0 0-1260,0 10-179,-11-7-630,9 7-1799,-9 1 719,1-9 2789,7 19 0,-12-9 0,9 11 0</inkml:trace>
  <inkml:trace contextRef="#ctx0" brushRef="#br0" timeOffset="147471">11932 11050 15268,'-18'0'3418,"-6"-6"-2608,21 16-180,-7-10-1,10-10-179,0 7 0,0-7-1,0 10-89,10 0-90,3 0 90,11-11-90,-1 8-90,1-7-1,20 10-268,-15 0-316,9-5 0,0 0-45,-7 2-297,24-8 27,-42 11 1,8 0-1,-18 0-89,7 0 89,-10 0-1619,0 0 181,-10 0 1618,-3 0 208,0 0-478,-19 11 540,17-8 91,-19 7 179,0 0 89,7-7 91,-7 8 990,1-1-721,6-7 91,-7 17 180,21-17-91,3 8 181,10-11 2338,0 0-2698,10 0 359,14 0-629,2 0-405,11 0 1,2 0-226,-5 0-270,31 0-6566,-10-11 4048,-24-2 3051,24 0 0,-23 2 0,3 10 1</inkml:trace>
  <inkml:trace contextRef="#ctx0" brushRef="#br0" timeOffset="147662">12585 11080 7533,'-14'-1'8005,"2"0"-6746,12 1-89,0 0 719,0-11-1260,0 8-269,0-7-1439,0 10-91,0 0-988,10 0-2340,-7 0 1080,7 0 3418,-10 0 0,1 3 0,0 1 0</inkml:trace>
  <inkml:trace contextRef="#ctx0" brushRef="#br0" timeOffset="151110">8527 12352 6903,'-21'-16'2609,"-5"4"-1800,23 12 91,-18-10-91,19 7 1,-9-7-91,11 10-89,0 0 89,-10 0-89,7 0 90,-7 0 449,10 0 630,0 0-270,21 0-1079,-16 0-90,26 0 269,3 10-404,-1-8 0,5-1-534,8 4 1,4 0 443,8-4 0,2-2-1534,5 2 0,-2-2 1443,-18-5 1,-1 2 0,8 9 0,-5-3-471,-8-20 426,16 26 90,-8-18-90,-8 10-656,6 0 296,-32 0-942,8 0 402,-19 0 2956,9 0-9611,-22 0 5063,9 0 2492,-9 0 0,13 1 0,0 1 0</inkml:trace>
  <inkml:trace contextRef="#ctx0" brushRef="#br0" timeOffset="151929">13328 12447 7263,'-9'-3'3598,"-9"1"-2429,15 2-89,-7 0 988,10-11-1168,0 9-1,0-9 630,0 11-809,0 0 989,21 0-1259,5 0 0,11 0 269,17-10-449,-4 7-297,10-7 117,-25 9 0,-2 2-90,6-1-90,16 0-629,-18 0 269,-1-11-1270,-2 9 1091,-21-9-1800,-2 11 1530,-11 0-1,-21 0-4587,-16 0 3149,-12 0 2174,2 11 0,7-5 0,9 10 0</inkml:trace>
  <inkml:trace contextRef="#ctx0" brushRef="#br0" timeOffset="152093">13315 12489 6453,'-39'6'2009,"0"1"0,2-1 0,7-2-1200,17-4 631,3 0-811,10 0 990,52 11-1169,-18-19-61,11 10 1,13 4 0,-9-6-564,6-21 84,-4 19 0,9 4 1,-12-5-984,-11-18 893,0 19 0,1 2-899,-4-11 324,-18 11-144,15-10-3959,-28 7 2250,7-7 2668,-10 10 1,-2-3-1,-1-1 1</inkml:trace>
  <inkml:trace contextRef="#ctx0" brushRef="#br0" timeOffset="153148">5663 13185 6993,'-10'-8'2339,"1"2"-900,9 6-810,-10 0 1,7 0 450,-7 0-451,10 0 1260,31-11-1439,-12 9 89,17-4 1,3 1-270,3 5-378,16 0 333,-20 5 0,-1 1-1045,8-4 910,-7 4 0,2-1 90,18-5-180,-9 0 90,-2 10-450,19-7 180,-35 7-90,14-10-360,-25 11 517,-17-9-1416,18 9 2031,-18-11-1222,-3 0-1169,-34 10 1259,5-7-1664,-13 6 1,-2 3 2293,-1 1 0,11-4 0,2 1 0,0 8 0</inkml:trace>
  <inkml:trace contextRef="#ctx0" brushRef="#br0" timeOffset="153376">6004 13322 8522,'-56'10'629,"0"1"1,0-1 0,-13-2 0,14 3 809,24 10-989,28-19-1,-7 9 361,10-11-450,10 0-1,3 0 271,32 0-360,-6-11 135,25 11 0,3-2-852,-35-9 1,1 1 566,15 8 0,7 3 0,-6-3-30,-10-8 0,-3-1-45,6 9 0,0 2 45,-1-6 0,-4 1 0,13 5-294,-15-5 1,-2 0 203,-4 2-629,13-18 269,-40 19-540,9-9 361,-11 11 733,0 0-5231,0-10 3533,-11 7 1504,9-7 0,-3 19 0,12 3 0</inkml:trace>
  <inkml:trace contextRef="#ctx0" brushRef="#br0" timeOffset="153527">6873 13546 7083,'7'1'7196,"4"9"-6567,2-7-179,-3 8-180,-10-11-540,0-11-2518,11 8-91,2-17 721,0 17 2158,-3-8 0,6 10 0,3 0 0</inkml:trace>
  <inkml:trace contextRef="#ctx0" brushRef="#br0" timeOffset="190465">1997 11477 7083,'-1'-13'1979,"-6"3"-1350,17 10 1,-10 0 1169,0 0-1259,0-11 89,0 9 1,0-9-90,0 11 2158,0 0-2428,-10 0 360,-3 0-450,-11 0-1,11 0 361,-18 11-360,15-9 270,-18 30-360,21-27 90,2 26 90,1-18-181,7 0 271,-18 19-270,29-16 90,-16 28-180,19-28 180,-11 25-180,0-25 90,10 18-90,-7-10 90,7 10-90,-20-8 90,-3 18-90,0-28 0,-18 26 90,15-37 0,-18 26-90,10-18 90,11 0 0,-8 8-90,19-18 0,-9 18 90,1-19-90,7 9 90,-7-1-90,10-7 0,0 7 0,0-10 0,10 11 89,-7 2-89,18 10 0,-8 1 0,0-1 0,-3 1 0,-10 10 0,0-18 0,0 36 0,0-34 0,-10 37 0,7-29 0,-18 8 90,8 0-90,0-8 0,-8 8-90,19-10 180,-19-11-90,18 18 0,-7-26 0,10 16 0,0-21 0,0 11 0,0-9 0,0 19 0,10-18-90,-7 7-89,7 1-811,11-9 450,-16 9-179,27-11-1350,-19 10 90,0-7-2069,-3 7 900,-10-10 3148,0 0 0,7 4 0,1 1 0</inkml:trace>
  <inkml:trace contextRef="#ctx0" brushRef="#br0" timeOffset="205829">11536 16651 6363,'-20'-13'810,"5"3"-540,15 10 2068,0 0-2248,-11 0 180,8 0-180,-7 0-90,10 0 90,0 0-90,10-11 0,-7 9 0,8-9 0,-11 11 0,0 0 0,10 0 180,-7 0-180,7 0 180,-10 0 539,0 0-629,11 0 450,-9 0-360,9 0 360,-11 0 1349,0 0-1620,20 0-358,-14 0-2160,36-10-630,-27 7 2879,30-7 0,-14 17 0,10 2 0</inkml:trace>
  <inkml:trace contextRef="#ctx0" brushRef="#br0" timeOffset="207165">2353 17553 6903,'-11'-15'2878,"8"9"-1978,-8-4-91,11 10-89,0 0 2158,11 0-2248,-9 0 0,9 0-91,-11 0 91,10 0 0,-7 0-91,7 10 1,-10-7-90,11 7-90,-9 1-1,9-9 1,-11 19-90,10-18 0,-7 18 359,18 2-449,-19-7 0,19 15 180,-8-28-270,11 18 0,-11-19 180,18 9-270,-15-22 90,18 9 0,-10-9-290,10 1 290,-8 7-90,8-18 90,21-2 0,-14-3-90,-12 8 0,0 2 90,15-8-90,-18 1 0,8 10 90,0-8-90,-18 18 90,26-7-90,-37 10 90,26 10 0,-28-7 199,18 18-199,-8 2-90,0 3 0,8 19 0,-8-30 90,11 27-90,-1-37 0,-10 16 90,18-10-90,-15-9 0,18 9 90,11-11-90,-17-11 0,17 9 0,-1-19 0,-15 18 0,26-18 0,-29 19 0,8-19 0,0 18 0,-18-7 0,15 10 0,-18 0 0,0 0 0,8 0 0,-8 10 0,0-7 0,8 7 0,-18-10 0,17 11 0,-6-9 0,9 19 0,1-18 0,-1 7 0,21 1 0,-15-9 0,16 9 0,-11-11 0,-8-11 90,8 9-180,0-9 0,-19 11-90,17-10-629,-9 7-1,-7-18-179,15 19-361,-28-9-6115,18 11 3597,-19 0 3868,9 0 0,3 0 0,3 1 0</inkml:trace>
  <inkml:trace contextRef="#ctx0" brushRef="#br0" timeOffset="208345">8495 17675 7353,'-3'-7'4227,"1"-9"-3327,2 14-181,0-9 721,0 1-811,0 7 1440,11 3-1709,-9 3 0,9 18 269,-11-19-359,10 19 0,-7-18 180,18 28-270,-19-26 0,19 27 269,-8-19-269,11 0 180,10 8-180,-8-19 180,29 9-270,-26-11 0,15 0 89,0-11-89,-4-2 0,7 0 0,-3-18-90,-18 26 90,1-21 0,1-1-90,1 20 0,15-25 0,-31 32 0,8-10 0,-8 7 0,11 3 0,-11 3 0,8 7 0,-19 1 0,19 2 0,-18 21 0,7-19 0,11 27 90,-16-26-90,37 18 0,-37-21 0,27-3 0,-9-10 0,3 0 90,29 0-90,-26-10-612,16 7 701,-12-18-448,4 8 449,0-10 90,-4 5 0,-1 2-90,-1 0 0,24-5 270,-21 11-270,-8 7 89,8-7 91,0 20-90,3-7-90,10 28 0,-11-26 90,9 37-180,-19-37 90,8 27-90,0-30 0,-8 9 0,-2-1-90,-3-7 130,-8 7-580,10-20-2878,1 7 989,-1-18-2215,-10 19 4644,8-19 0,-10 14 0,11-9 0</inkml:trace>
  <inkml:trace contextRef="#ctx0" brushRef="#br0" timeOffset="210533">13143 17535 6363,'-11'-7'2159,"2"1"-1529,9 6 3507,0 0-3597,11 0 539,-9 0-539,9 0 630,-11 0-271,0 0-449,0 10-180,0 3-180,0 0 269,0 8-269,10-18 270,3 28-270,0-26 0,-2 27 0,-1-30 90,3 9-180,11-1 540,10-7-361,-8 7 1,8-20 180,0 7-180,-8-18 0,8 19 90,0-19-90,-8 18-291,8-18 201,-10 19 123,10-19-123,-19 18 179,27-7-179,-26 10-90,7 0 90,-2 0 0,-8 10 90,11 3 109,-1 0-199,1 19-90,-11-27 149,-3 16-149,1-11 90,2 3-90,10 0 0,1-2 90,-1-11-90,1 0 0,-1 0 90,32 0-90,-23-11 0,23 9 0,-21-19 0,-8 8 0,8 0 0,10-8 0,-15 18 0,15-18 0,-20 19-90,-1 2 90,-10 2-360,19 19 270,-27-18-90,37 18 90,-37-8 0,16 0 0,0 8 90,-6-19-90,30 19 90,-29-18 0,15 7 0,3-20 0,-5 7 0,36-7 90,-36-1-90,36-2 0,-26 0 0,-5 2 0,0 1 0,5 8 90,16-9 0,-29 11 0,8 0 0,-10 11 90,10-9-90,-18 9 0,15-11 180,-8 10-180,-7-7 89,26 7-179,-37-20 0,26 7-359,-17-7-1,-1 10-270,-3 0-1169,-10 0 450,0-11-900,0 9 2249,0-9 0,10 14 0,3 1 0</inkml:trace>
  <inkml:trace contextRef="#ctx0" brushRef="#br0" timeOffset="-201375.73">21745 12236 7533,'-8'-14'2788,"2"9"-1978,6-6-1,0 1 1,11 7-91,-9-7 1,9 10-90,-11 0-1,0-11 1,0 9-90,0-9-91,0 11 541,0-10-541,0 7 361,0-7-450,0 10 1169,0 0-1349,-11 10 0,9 14 0,-19-8 89,8 36-269,-11-34 90,11 27 90,-8-12-90,-2 4 0,-4 0 0,4-3-90,2-11 0,18-10 90,-7 8 0,0-18-90,7 18 90,-8-19 0,11 9 0,0-11 1079,0 0-1079,11 0 0,2-11-90,10 9 0,-9-9 90,6 11-90,4 0 0,-8 0-90,15 0 0,-18 0 90,11 0-90,-11 0-180,8 11 180,-8-9-449,10 9-181,-10-11 270,8 0-179,-18 0-990,7 0 539,-10 0-6206,0-11 4048,0 9 3238,11-9 0,-8 16 0,7 2 0</inkml:trace>
  <inkml:trace contextRef="#ctx0" brushRef="#br0" timeOffset="-201095.73">21923 12359 6903,'-2'-7'4497,"0"3"-2787,2 4-361,0-11-810,0 8 1,0-7 360,0 10-451,0 0 1,0 10 450,0 4-541,0 9 991,-10 11-1081,7-8 1,-7 8 90,-1-10-180,9-1 0,-9-10 0,1 8 90,7-8-90,-18 11-91,19-1-178,-9 1-181,11-11 0,0-3-180,0 1-90,0-9-1978,-10 9 539,7-11 1979,-7 0 0,20 5 0,2 2 0</inkml:trace>
  <inkml:trace contextRef="#ctx0" brushRef="#br0" timeOffset="-200727.73">22181 12354 8162,'-2'-14'6836,"1"8"-3777,1-4-2789,0 20 899,-10 14-450,-4 13-539,1-11 180,13 16-180,3-37-90,7 26 90,1-18 0,12 11 90,24 10-270,-18-19 90,13 6-90,-39-10 0,18-9 0,-19 9 90,19-11-180,-18 10 90,7-7 90,-10 7-90,0-10 0,0 11 0,0-9 89,0 19-89,0-18 0,-10 7-179,-3 1-1,0-9-990,-19 19 541,16-18-181,-7 7-2248,2-10-1170,8 0 4228,-11-10 0,16 11 0,3-7 0</inkml:trace>
  <inkml:trace contextRef="#ctx0" brushRef="#br0" timeOffset="-200527.73">22273 12395 7173,'0'-24'6026,"-1"11"-5126,1 3-91,10 10-89,-7-11 0,8 8-181,-1-7 901,14 0-1081,-9 7-179,17-7-180,-19 10-270,10 0-2068,1 0 539,-1 0-1889,-10 0 3688,8-11 0,-5 17 0,10-5 0</inkml:trace>
  <inkml:trace contextRef="#ctx0" brushRef="#br0" timeOffset="-200360.73">22681 12466 6813,'42'-1'4767,"-10"1"-4857,13 0-1259,-9 0-540,1 0-236,-3 0 2125,-10 0 0,-2 3 0,1 2 0</inkml:trace>
  <inkml:trace contextRef="#ctx0" brushRef="#br0" timeOffset="-199943.73">23472 12263 7982,'-13'-18'9830,"-8"13"-8236,-3 39-1234,8-5-1388,-15 16 1387,18-22 1001,-11 32-821,1-13-359,10 15-341,2-23 341,11-10 0,0-1 90,0 11 180,11 3-360,2-11 0,0-5 802,8-11-802,-8-7 76,10 7 194,1-10-270,-1 0 629,11-10-449,-18-3 360,26-21-450,-37 8 750,16-8-570,-21 10-181,0 11-89,0-8 180,-10 19-270,-3-9 0,-32 11-180,16 0-1259,-36 11 630,36-9-181,-15 19-1528,20-8-181,11 0-2788,3 8 1260,-1-18 4227,9 7 0,0-1 0,13 1 0</inkml:trace>
  <inkml:trace contextRef="#ctx0" brushRef="#br0" timeOffset="-199607.73">23789 12501 7173,'4'-20'4048,"-7"4"-2699,14 6-180,-11 7 810,0-7-1079,0-1 1168,0 9-1528,0-9 0,0 11 269,0 11-449,0 2 540,-11 21-631,9-8-89,-9-3 90,11-2 0,0 3-90,0-9 180,0 27-270,0-37 0,0 16 89,11-10-89,2-9 360,21 9-360,-8-22 450,18-2-360,-18-10-90,-2-1 269,-3-10-269,-8 8 180,10-29-180,-10 37-90,-2-24-719,-22 19 179,-2 7-2698,-31-5 629,15 32-2878,-26-9 5487,19 29 0,3-9 0,3 19 0</inkml:trace>
  <inkml:trace contextRef="#ctx0" brushRef="#br0" timeOffset="-199193.73">23128 13193 7623,'-5'-12'3058,"1"2"-2249,4 10 2250,0 0-1710,0 21-719,-11-6-91,9 30 810,-19 12-989,18-5-796,-7-12 1,-1-1 705,9 11 0,-8-17 0,-1 1 62,-2 27-242,7-26 0,-1 0 0,-14 15-180,18-16-90,-7-13 1,10-19 89,0 9 1226,0-1-1586,0-7-687,0 7 327,0-10-179,0 0-4588,0-21 2698,0 6 2879,0-19 0,5 12 0,3 0 0</inkml:trace>
  <inkml:trace contextRef="#ctx0" brushRef="#br0" timeOffset="-198952.73">23068 13259 7083,'-11'-20'3058,"2"9"-989,20-10-1080,-9 8-179,9 0 629,-11-8-809,0 19 899,21-19-1079,-16 18-91,26 3 271,-18 3-450,11 18 90,-11-19 0,8 19 90,-8-8-271,0 11 91,-3-1 90,-10 1-180,0-1 0,0 1 90,-10-1-90,7-10 0,-18 8-90,19-8 180,-40 11-180,34-11-270,-55 8 0,56-19 0,-35 19-719,29-18 179,0 7-6386,2-20 3958,11 7 3238,0-7 0,15 6 0,4-1 0</inkml:trace>
  <inkml:trace contextRef="#ctx0" brushRef="#br0" timeOffset="-197694.73">23577 13342 7443,'7'-14'3868,"-2"8"-2609,6-4-90,-9-1-89,9 9-1,-11-9-180,0 1 1,0 7-181,0-7 631,0-1-811,0 9 811,-11-9-991,-2 22 541,-21 2-720,8 10 0,-8 1 90,0 10-270,18-19 0,-15 17 90,28-19-90,-7 10 0,10 1 0,0-11 0,0-3 0,10-10 0,3 0 89,1 0 1,17-10-90,-15 7 90,7-18 90,-2 8-90,-8-10 270,11-1-180,-11 1 0,-3 10-90,1 2 0,-9 11 0,9-10 0,-11 7 0,0-7-90,0 10 89,0 10 1,10 3-90,-7 0 90,7 8-90,1-18 0,2 18 0,0-19 0,18 19 0,-15-18 0,39 7 0,-37-10 0,24 0 0,-29 0 0,10-10 0,1 7 0,-11-7 90,8-1-90,-19-2 0,19-10 0,-18-11 0,18 18 0,-19-5 0,-2 11 0,-2 7 0,-9-18-90,-10 19 90,6-9-90,-9 11 0,3 0 1,8 0-1,0 0-90,-8 11 90,8-9 0,0 9 0,3-1 0,10-7 0,0 7 0,0-10 0,0 11 90,0-9-90,10 9 90,-7-11 0,7 0-90,1 10 90,-9-7 0,19 7 0,-8-10 0,0 0 0,-2 0 0,-11 0 90,10 0-90,-7 11 270,18 12-180,-8 3-90,-11 8 90,6 11 0,-18-6-45,9-1 0,2 2-45,-1 13-100,-5-20 0,-1 2 100,4 22 90,-9-18-90,5 5 0,2-1 0,1-9-601,-7 31 691,-1-42 0,9 1 0,-9-11 269,1 8-179,7-19 272,-7 9-182,-1-11 439,-2 0-619,0-11 0,-8-2-90,19-10-90,-9-32 90,22 24 0,-9-35-90,30 19-275,-6-2 275,6-1 1,4 0-815,-10 21 1,0 1 903,7-11 0,2-1-45,-1 5 0,0 5-1369,18-1 1414,-23 4 0,0-1-590,15-6 590,-18 18 180,19-26-90,-19 37 174,-3-26-84,-2 28-90,-18-18 0,7 19 1351,-10-9-1351,0 11 1451,0 0-1541,-10 0 749,7 11-749,-28 2 0,15 0 0,-7 8-90,2-8 0,18 10 90,-7 1 0,20-11 0,-7 8 0,18-19 0,-19 9 0,19-11 0,-8 0 0,11 10 0,20-17 0,-15 14 0,7-14 0,4-7 90,12-9-1413,8-3 1323,-5-8 90,-39 10-271,25-10 270,-35 19-89,25-17 90,-18 19 0,0-10-90,-2 10 0,-11 2 0,0 11 0,0-10 1370,-11 7-1370,8-7 224,-17 20-224,17 3 0,-7 0 0,-1-2 0,8-1-89,-7 3-1,31 21 0,-16-18 0,26 15 0,-17-18 90,9 0-90,1 19 0,-1-27 90,-10 26-90,8-18 90,-18 0-630,18 19 270,-19-27-1169,-12 37-2248,-37-16 2517,-6 0-3656,-1-3 1,-1-4 4462,-3-14 1,14 10 0,1 1 0,-3-3 0</inkml:trace>
  <inkml:trace contextRef="#ctx0" brushRef="#br0" timeOffset="-197426.73">23116 13879 8522,'-12'-2'6117,"3"1"-4768,-1 1-180,7 0 1080,-7 0-1260,10 0 2250,62 0-2610,-15 0-631,-8 0 1,3 0 495,3 0 1,-3 0-135,13 0-30,-11 0 0,8 0 0,-5 0-196,-10 0 1,-1 0-45,20 0 0,-2 0 0,4 0-90,-9 0-540,-8 0 1,-3 0-1,-7 0-2518,21 0 1799,-49 0-270,7 0-5937,-30-10 3598,4 18 3868,-29-16 0,20 22 0,-9-10 0</inkml:trace>
  <inkml:trace contextRef="#ctx0" brushRef="#br0" timeOffset="-197238.73">23216 14079 14279,'-25'2'3058,"0"-6"-2338,12 15 1259,2-11-1530,11 0 1,11 10 360,12-7-451,3 7 1,16-8 0,3-4-90,2 2-1071,-4 0 0,2 0 981,13 0-180,-8 0-750,7 0 660,-10 0-90,-10 0-540,18 0 181,-37-10-1980,34 7 1350,-36-7-990,7 10-2159,-12 0 990,-11 0 3734,0 0 0,2 4 0,1 1 0</inkml:trace>
  <inkml:trace contextRef="#ctx0" brushRef="#br0" timeOffset="-196512.73">21171 14531 7533,'-3'-11'3328,"2"2"-2429,1-1 1,0 7 629,0-7-810,0 10-89,0 0 629,-11 10-629,9 3 1169,-19 42-720,8 8-1147,6-27 1,1 1 517,-6 8 0,3-1-1304,6 8 1124,-18 6 360,19 7-450,-9-34 134,6 12 1,0 1-135,-8-13 0,-1 24 90,4-21-270,10-19 511,0 17-1140,-10-30 1286,7 9-3356,-7-11 1440,10 0-990,10-11-6026,3-2 8275,11-10 0,-2 5 0,-1 2 0</inkml:trace>
  <inkml:trace contextRef="#ctx0" brushRef="#br0" timeOffset="-196162.73">21524 14833 6903,'-3'-9'4947,"12"-8"-4137,-6 14-91,7-8 541,-10 11-91,0 0-180,-21 11-629,16-8 90,-27 17 449,9 14-629,7-5 0,-15 16 90,28-22-180,-18 1 0,19-1 269,-9 11-359,11-18 0,0 15 0,0-28 0,11 7 0,-9-10 90,19 11 90,-8-9-90,0-2 539,29-13-449,-23-10 0,15 10 270,-14-19-360,-7 17 90,1-19 179,6 0-269,-17 8 0,8-8 270,-22 0-360,-2 7 0,0 4 0,-8 2-90,8 18-90,0-7-90,-8 10-630,-3 0 181,9 0-3149,-37 21 2429,44-5-720,-34 18-5667,39-11 7736,-7-10 0,25 13 0,3-8 0</inkml:trace>
  <inkml:trace contextRef="#ctx0" brushRef="#br0" timeOffset="-195826.73">21993 14941 7892,'-2'-27'4048,"11"11"-2789,-6-5 2070,-3 8-2430,-3 0 1530,-18-8-1710,8 18-89,-10-7 359,-1 20-449,11 4 539,-18 30-719,15-15-559,-7 15 469,12-20 180,11-1-270,0 1 270,11 10-270,2-8-91,0-3 181,29-2-180,-24-18-90,37 7 270,-8-20-180,-8 7 45,-5-16 0,-3-4-45,-2 5 90,5-26 90,-13 10-180,-18-3 468,7 1-378,-10-9-180,0 19 90,-10-8-90,-14 10-180,-2 1 0,-8 10-719,0 2 179,-3 22-89,1-8-1440,2 17-1799,0-7 4048,8 32 0,2-18 0,13 15 0</inkml:trace>
  <inkml:trace contextRef="#ctx0" brushRef="#br0" timeOffset="-195161.73">21452 15453 8432,'-15'-1'3058,"3"1"-2068,12 0 2158,0 0-270,-10 0-1978,7 0 539,-7 0-809,10 0-1,0 0-179,21 0 0,-6 0 359,40 0-449,-15 0-90,8 1 0,3-2-2194,6-9 1924,-12 8 0,-1 1 90,14-10-90,-19 11-90,5 0 0,-20 0-270,-1 0 90,1 0-1528,-1 0 808,-10 0-179,-2 0-6297,-11 0 7025,0 0 0,4 4 0,0 1 0</inkml:trace>
  <inkml:trace contextRef="#ctx0" brushRef="#br0" timeOffset="-194892.73">22701 15151 15988,'-16'-16'1709,"3"4"-900,13 1 1,0 9-180,0-9-181,-11 11 1,9-10-90,-9 7 0,11-7-90,11 10-1,-9 0 1,9-11-90,-1 9 90,-7-9-180,18 11-90,-8 0-270,10 0-90,1-10-1798,10 7 1168,-8-18-179,8 19-5128,-10-9 2969,-11 1 3328,7 7 0,-6-6 0,11 10 0</inkml:trace>
  <inkml:trace contextRef="#ctx0" brushRef="#br0" timeOffset="-194561.73">23124 14823 6903,'-3'-16'2878,"1"2"-1079,12 4-899,-7-3-91,7 0 721,1 2-901,-9 1 1,9 7 449,-1-7-629,-7 10-90,7 0 0,1 0 269,2 0-89,10 10-180,-10-7-180,-2 18 269,-11 2-359,0 4 90,0-4 90,-11 19-270,9-24 90,-19 16 0,8-3 0,-11-25 360,1 25-271,10-18 1,-8 0 270,18-2-270,-18-1 90,19-7-90,-9 7 270,11-10-271,0 0 181,21 0-270,-16 0-90,27 0-270,-9 0-89,3 0-181,8 0-899,0-10 539,-8 7-179,19-18-3239,2 8 271,-8 0 387,5 3 3660,-20-1 0,0 12 0,1-6 0</inkml:trace>
  <inkml:trace contextRef="#ctx0" brushRef="#br0" timeOffset="-194046.73">23624 14929 7982,'20'-33'5487,"-4"11"-2968,-27 2-1889,9 17-91,-19-7 541,18 20-631,-18-7 1,8 7 270,-10 0-450,9 4-1,-6-1 271,17 18-360,-18-26 0,18 27 0,-7-9-180,20-7 0,-7 15 0,18-18-90,-18 0 0,28 8 90,-15-18 0,7-3 0,-2-3 90,-8-18 90,11 8 0,-11-10-90,-3-1 179,1 1-179,-9-1 450,9 1-360,-11-1 0,10 1 0,-7 9 90,7-6-180,-10 17 89,11-7-89,2-1 0,0 8 0,18-7 0,-15 20-90,18-7 0,-21 18 90,8-18-90,-19 17 0,9-17 0,-11 18 0,0-18 0,0 7 0,0 1 90,0 2-90,0 0 0,10 8 0,-7-19 90,28 19-90,-15-18 0,18 7 0,0 1 90,-8-9 270,29-2-180,-26-13 0,5 0 89,-14-8-179,-17 8 180,18-21-270,-18 8 0,7-8-809,-10 0 269,-10 8-90,7 2-1169,-18 4 720,18 17-180,-17-8-6027,17 11 3598,-7 0 3688,10 0 0,0 0 0</inkml:trace>
  <inkml:trace contextRef="#ctx0" brushRef="#br0" timeOffset="-193524.73">24489 14696 7443,'7'-22'6026,"-7"11"-2518,21-10-2698,-19 18-91,9 3 541,-11 13-631,0 11 811,-11 41-1081,9-20-471,-8-8 0,-1 4 426,4-1 1,1-2-45,-7 17 0,3-10 0,-1 7 0,0-8-180,-4 9-45,4 2 0,-2-3-45,-8-16-90,19 11-540,-19 0 360,18-10-90,-7-13-449,-1-4 269,9-17 1,-9 8-721,11-11-179,0 0 630,0-11-316,0-12 315,0-4-1618,0-27 1798,0 25 0,0-26-89,11 8-341,-9 8 970,19-16 225,-9 21 0,0 0 134,14-21-89,-9 21 0,0 0 720,6-21-451,1 26 540,-2-3 1,0-1-450,-4 4-90,24-5-159,-39 24 69,18 0-1,-19 7 451,19-8-540,-18 11-90,18 0 1053,-19 11-1053,9-8-15,-11 7 15,0 0-90,0 3 0,0 1 0,-11 17-90,9-26-90,-19 26-180,8-17 90,0-1-629,-19 8 449,27-19-90,-26 9 1,28-11-631,-7 0 451,10 0-2160,0 0 181,10 0 539,3 0 2069,11 0 0,8 4 0,3 2 0</inkml:trace>
  <inkml:trace contextRef="#ctx0" brushRef="#br0" timeOffset="-192488.73">24840 14913 6543,'34'-27'4048,"-12"5"-3328,-12 12 539,-10-3-630,0-1 1,0 4 539,0 0-629,0 7 0,0-8 629,-10 1-809,-3 7-90,0-7 0,-8 10-1,18 0-89,-18 0 0,18 0 180,-17 10-180,7-7-90,-1 18 270,4-8-270,10 0 0,0 8 90,0-8-91,10 0 91,14-2-180,-8-11 0,15 0 90,-18 0-90,0 0 90,18-21-90,-25 15 90,15-25-90,-11 18 90,-7 0-90,7-8 0,-10 18 0,0-7 0,0 10-180,0 0 90,11 10 0,-9 3 90,19 1-90,-8-4 90,0 0 0,19-7 0,-17 8 0,9-11 0,-3-11 0,-8 8 0,10-17 90,-10 6-90,-2 1-90,-11-7 90,0 6 0,0 1 0,0-8 0,0 8 0,0 0 0,-11 3 0,9 10 0,-9 0 180,1 10-180,-3-7 180,0 39-90,2-24-90,11 37 90,0-18-90,0 10 90,0 0 0,11 10-1008,-9-7 918,9-3 90,-11-9 0,0 0-90,10 6 0,-8-11 0,-1 2 0,9 20 0,-10-16 90,0 8-459,-10-13 369,7-10 0,-7-11 0,10 7 270,-11 4-90,9 2 0,-19-2 180,18-3-181,-18-19 1513,8 9-1512,-10-22 405,10 9-406,-8-19-89,8 8 180,0-32-180,-8 16 0,29-36 0,-6 26-1050,11-19 960,8 11-45,-5 13 0,2 0-45,11-7 0,2 3 0,3 0 0,-9 12 0,0 2 45,-1 0 0,1-1-45,4-4 0,-3 3-58,0 0 103,2-2 0,-1 1-45,-8 8 90,22-22-90,-38 38 90,18-18-90,-18 18 0,7-17 0,-10 17 1044,0-8-1044,0 11 155,-10 0-245,-14 21 180,8-15-360,-15 35 180,18-35 90,0 25-179,2-18 89,11 0-90,11 18 180,-8-25 0,17 15-90,4-11 90,-8-7 0,15-3 90,-8-3 0,-7-7 0,26-11 90,-26 5-90,18-8 90,-21 4 0,8 17 90,-19-18-90,19 18 0,-18-17 0,7 17 0,1-8 0,-9 11-90,9 0 90,-11 0-90,0 0 89,10 0-89,-7 0 90,7 0-90,1 11 0,-9-8-90,9 17 1,-11-6 89,10 9-90,-7-10 0,-3 8 0,-3-18 90,-7 18 0,10-19 0,-11 19-90,9-18 0,-9 7 0,1-10-450,-3 11 180,0-9-1798,-8 9 988,18-11 1170,-18-11 0,23 18 0,-8-5 0</inkml:trace>
  <inkml:trace contextRef="#ctx0" brushRef="#br0" timeOffset="-192341.73">25864 14900 7713,'-10'-7'4047,"3"-9"-2608,7 13-1259,0-7-270,0 10-719,-11 10-2699,-2 4 3508,-10 9 0,11 0 0,3 1 0</inkml:trace>
  <inkml:trace contextRef="#ctx0" brushRef="#br0" timeOffset="-192060.73">24240 15575 7713,'-19'-14'5037,"9"10"-3598,0-7-90,10 11-90,0-10 900,20-3-1259,-4-1-91,29 4-946,-9 0 766,11 7 1,0-7-136,-8 9 1,1 2-135,25-1 180,-4 0 0,1 0-450,-27 0 0,-2 0-1,6 0 1,0 0 90,16 0-180,-26 0-90,15 0 0,-20 0-449,-1 0 89,-10 0-180,-2 0-719,-11 0-2878,0 0 2925,-11 0-3016,-2 0 4318,-31 0 0,15 10 0,-15 4 0</inkml:trace>
  <inkml:trace contextRef="#ctx0" brushRef="#br0" timeOffset="-191870.73">24171 15634 14099,'-33'-10'2339,"1"13"-1440,19 0 180,-7 7-179,17-10-90,-8 0-181,11 0 1080,0 0-360,53-10-989,-19 18-872,9-12 0,3 0 782,3 14-45,5-9 0,2-2-225,-22 1 0,2 0-180,13 0 0,6 0 0,-4 0-450,-5 0 1,-1 0-560,8 1 0,-1-2 694,-16-4 0,-4 0-764,4 2-180,-2-7-5307,0 10 3238,-18-11 3508,15 9 0,-17-3 0,10 12 0</inkml:trace>
  <inkml:trace contextRef="#ctx0" brushRef="#br0" timeOffset="-191678.73">25349 15764 8432,'-11'-3'6566,"2"0"-5216,9 3 3777,0 0-5487,11-11-450,-8 9-7375,7-9 4677,-10 11 3508,10-10 0,-6 13 0,8-6 0</inkml:trace>
  <inkml:trace contextRef="#ctx0" brushRef="#br0" timeOffset="-189217.73">20756 14507 6363,'-7'-21'2249,"1"-1"-1709,17-1 539,-9-11 540,9-3 0,-11-10-449,0 11 449,0 2-810,0 10-449,0 11 989,0 3-899,-11 30 404,-10 31 1,-2 8-720,8-16 0,-1 3-1006,-5 11 0,-2 7 1,1-7 960,3-11 0,2-3 45,4 7 0,0 1-824,-15 1 0,3-2 779,21-10 0,0-1-187,-15 6 1,-3 1 186,9 0 0,2-3-45,-1-10 0,-2-1 0,-3 9 0,0-1 45,4-5 0,3-2 90,-4 27-194,3-24 1,2-1 13,6 15 90,-8-6-90,11-31 1931,0 8-2111,0-18 1086,0 7-1536,11-20-1618,2-24 1258,0-5-89,-2-9-4768,-1-6 2262,-7 14 3585,1 6 0,2 0 0,1-3 0,2-5 0</inkml:trace>
  <inkml:trace contextRef="#ctx0" brushRef="#br0" timeOffset="-188900.73">20684 14358 6453,'7'-30'1889,"-2"2"-1259,6 4 0,-9 1 629,19-1-720,-18 11 1,7-8-90,-10 18 809,0-7-809,0 10 899,0 10-899,0 4 179,-8 21 1,-5 5-270,-2 7-696,-1 1 1,-2 4 695,1-6 0,0-1-1191,4-6 1,0 0 965,-4 16 0,0 3 270,-1 5 0,2-1-316,3-16 1,0 2 90,-5 8 0,-2 6 0,3-5 0,2-3 0,1-3-135,-9 8 0,2 0 45,7-7 0,4-5-943,-3 5 898,8-18 0,0 0-288,-6 24 243,8-19 90,-6-6 0,-2-1 0,-3-3-90,1 5 652,3-13-742,10-19 831,-10 19-1281,7-18-907,-18-3-532,18-13-1466,-7 0 3445,10-8 0,6 23 0,1-6 0</inkml:trace>
  <inkml:trace contextRef="#ctx0" brushRef="#br0" timeOffset="-187064.73">21044 14250 6363,'-10'-11'990,"2"1"-630,8 10 179,0 0-269,-11 0 450,8 0-450,-7 0-91,10 0 541,0 0-540,-10 0 180,7 0-90,-7 0-91,10 0 451,-11 0-450,8 0 0,-7 0 180,10 0 1259,0 0-1439,10 0 269,4-10-269,9 7 0,1-7 270,10 10-270,-8 0 90,18 0 90,-7 0-91,10 0 46,-14-5 0,2-1-45,17 3 89,-8-2 1,1 0-1019,7 5 929,6 0 0,-14 0-90,-7 0 0,-1 0 90,9-10-90,-9 7 269,22-8-269,-9 11 0,9 0 45,-24 0 0,0 0-135,7 0-646,-2 0 1,-2 0 735,2 0-45,-5 0 0,0 0-93,16 11 138,0-10 0,-1 1-90,-2 8-223,-4-9 1,1-2 312,13 1-234,-15 0 144,23 0 90,-30 0 0,-2 0-180,22 0 135,0 0 0,0 0-135,0 0 45,-16 0 0,0 0 45,19 0-90,-9 0 45,-5 0 0,1 0-45,10 0 45,-22 0-1,2 0-44,4 0 0,-2 0 0,7 0 0,-10 0 0,0 0 90,21 0-90,-16 0 0,0 0 0,1 0 0,1 0 0,25 0 0,-32 0 0,0 0 0,10 0 0,-2-1 0,2 2 0,16 9 0,3-7 0,-8 8 0,0-1 0,2-7 0,-13 1 0,1 2 0,-10 0 0,-2-2 0,3-2 0,1-1 0,15 4 0,1 1 0,-14-1 0,-2 0 0,-3-4 0,0 1 0,20 8 90,-14-10-90,17 0-90,1 0 180,-19 0-90,16 0 0,-16 0 0,0 0 0,8 0 0,16-5 0,2 0 0,-7 2 0,-19-2 0,3 0 0,-2 4 0,-5 2-90,-3-1 90,33 0 90,-7 0-90,4 0-45,-15-5 0,-2-1 45,7 3 0,3-7 737,-32 10-916,1 0 49,-1 0-590,1-10 573,0 7-482,-11-7 890,7 10-2060,-17-11 965,18 8 834,-8-17 0,4 15 0,-2-7 0</inkml:trace>
  <inkml:trace contextRef="#ctx0" brushRef="#br0" timeOffset="-186670.73">26213 14069 6453,'-7'-15'2879,"1"-9"-2160,6 22 1,0-9 809,10 1-809,-7-3-91,7 0 630,-10 2-269,0 1 179,0 7-449,0-7-91,11 20-359,-9-7 540,9 39-540,-11-24 44,-5 24 1,-1 2-135,4-10-593,-4 5 0,1-2 592,5-11 181,0 39-180,-10-23 45,8 17 0,1 2-45,-9 0 90,8 4 0,4 0-91,-2-10-607,-5-15 1,-1-2 606,4-1-432,-9 18 343,11-16 134,0 5 1,0 1-135,0-1 90,-10 22 0,7-22-90,-7-15 90,8 13 0,4 2-90,-2 1 0,-5-1 0,-1 0-90,4-4 90,-9-6 0,11-3-1,0-5-89,0 11 90,0-14 665,0-2-845,11-18 784,-9 18-1054,19-8-861,-8 0 232,0 8-181,-2-19-1348,-1 9-2609,-7-11 1169,7 0 3958,-10 0 0,-4 13 0,-2 4 0</inkml:trace>
  <inkml:trace contextRef="#ctx0" brushRef="#br0" timeOffset="-185698.73">20376 16188 6273,'-18'-4'2609,"4"1"-2159,14 3 1169,0 0-1259,-11 0 449,8 0-449,-7 0 989,10 0-809,0 0-90,10-10-181,-7-3 541,49-11-540,-31 11-374,9 1 1,6 3 328,3 7 0,0 1-603,18-9 715,-5 6 0,14 1 0,3 1 1,-10 1-912,-1-1 1,2 1 738,-13-1 0,11 1 0,3-2 0,2 1 0,-5 1 0,-8-1-876,0 2 1,-6 0 0,3 0 800,6 2 0,4 1 0,0 1 0,-2-2 119,5-1 1,-3-2 0,-2 4-621,-4 3 1,-1 2 0,1-2 529,6-4 1,2-3 0,-2 3-288,-11 4 0,-1 3 0,2-3 348,13-4 0,3-3 0,-3 3-90,-13 4 0,-1 2 0,5-2 35,3-2 1,7-1 0,3-1 0,-2 0 0,-8 1-36,-4 1 0,-5 1 0,6-1 18,9-1 0,9-1 0,3 0 0,-4 0 0,-10-1-245,9-1 1,-3 0 181,-14 0 0,6 0 0,-1 0 0,-7 0 204,2 0 1,-4 0-160,7 0 0,-1 0 0,-5 0 0,0 0-45,0 0 0,0 0 45,-6 1 0,2-2-1,0-2 1,3-1 0,-2 1-45,2 1 0,2 1 45,12-2 0,8-2 0,-8 3-45,-10 2 0,-3 0 0,14-5 0,1-1 0,-6 5 0,-3-1 0,-17-3 0,-1 0-45,14 5 0,4 0 268,4-5 1,-4 0-179,7 2 383,-11-2 1,1 0-474,7 5 0,-17 0 90,25 0-90,-47 0 0,24 0 0,-29 0 0,0 0 2033,-2 0-2123,-11 0 1797,10 0-1797,-7 0 1714,7 0-2074,-10 0-2008,0 0 0,4-7 1,1 0-1</inkml:trace>
  <inkml:trace contextRef="#ctx0" brushRef="#br0" timeOffset="-185520.73">25753 16133 6993,'-10'-13'3418,"7"4"-1709,-8 9-989,11 0-91,0 0-1078,0 10-811,0-7-3237,0 7 4497,0-10 0,1 6 0,1 2 0</inkml:trace>
  <inkml:trace contextRef="#ctx0" brushRef="#br0" timeOffset="-176166.73">24385 12442 6453,'-11'0'1170,"2"0"-901,9 0 1710,0 0-1349,0-11-270,0 9 1079,0-9-989,0 11 7105,0 0-7285,11-10 0,2 7-180,10-18-180,1 19-989,20-19 269,-15 8-9021,26-1 9635,-40 4 0,9 14 1,-22 1-1</inkml:trace>
  <inkml:trace contextRef="#ctx0" brushRef="#br0" timeOffset="-155649.73">8091 17960 6993,'-14'-8'2609,"4"1"-1710,10 7-179,0-10-1,0 7-89,0-8-1,0 11 91,0 0 1079,10 0-1169,-7 0-91,7 0 1,-10 0 899,11 11-449,2 2 89,10 21-719,-10-8 359,19 18-539,-27-28 0,26 16 180,-18-19-270,11 0 90,-11-3 180,18-10-180,-15 11-1,8-19 271,7 16-270,-15-19 0,18 1 180,0-3 0,2-11-91,22 1-1264,-19-1 1085,5 1 90,-10-1 0,3 0-90,-11 1 0,5 10 0,-7-8-90,-8 18 0,4-7 0,-9 20 1175,-8-7-1175,17 7 0,-17 1 0,7 2 90,1 0-90,-8 8 0,7-8 0,0 11 0,-7-11 90,8-3-90,-1 0 0,-7 4 0,28-1 90,-26 8-90,27-19 0,-9 9 0,3-22 0,29 9 0,-16-19 0,8 18 0,8-18-938,-26 8 938,26-10 0,-29 9-408,18-6 408,-18 6 0,29-9 0,-26 10 0,26 2 0,-39 11 0,15 0 0,-18 0 0,11 0 0,-1 0 0,1 0 0,31 11 0,-24-8 896,24 7-896,-21-20 0,2 7 0,22-8 0,-19 11 450,5 0-450,-20-10 90,-1 7-90,1-7 0,-11 10-90,8-11 90,-18 9 0,17-9 0,-17 11 0,8 0-90,-11 0-360,0 0 90,10 0-1259,-7 0 810,7 0-91,-10 0-1438,0 11 898,0-9-8391,0 9 9747,0-1 1,5-6 0,0 8 0</inkml:trace>
  <inkml:trace contextRef="#ctx0" brushRef="#br0" timeOffset="-150871.73">13020 18197 6004,'-8'-10'629,"2"3"-449,6 18-90,0-9 180,0 9 90,-11-11-90,9 0-1,-9 0 1,11 0 450,0 10-270,0-7-1,0 7 91,0-10 539,0 0-539,-10 0 989,7 0-1079,-7 0 90,10 0 1439,0 0-1620,10 11 1,-7-9-90,7 9 270,-10-11-271,11 10 1,-9-7 450,9 18-540,-1-19 90,-7 9 89,7-1 1,1-7-270,2 7 90,0-10-90,18 0 0,-15 11-90,7-19 90,9 16-90,-17-19 90,19 11 0,11-10 0,-16 7 90,25-18-90,-27 8 179,7-10-179,-11 10 0,1-8 0,-1 18-90,-10-7 90,8 10-90,-8 0 90,0 0-90,-2 10 0,-1-7 90,3 18-90,11-19 0,10 19 0,-19-18 90,17 7-90,-19-10 0,10 0 0,1 0 0,10 0 0,-19 0 0,17 0 90,2-10-90,-5 7 0,25-18 0,-27 19 0,7-9 0,-1 1-90,-17 7 90,26-7 0,-37 10 0,16 0 0,-10 0-90,-9 0 90,19 10 0,-18-7 0,18 7 90,-19-10 0,19 0 90,-8 11-90,11-9 0,-11 9 0,18-11 0,-15 0-90,7 0 90,-2 0 0,3 0-90,-9 0 90,17 0-90,-19-11 0,10 9 0,-10-9-540,8 11-809,-8-10-3419,0 7 181,-2-7 4587,-11 10 0,8 7 0,1 3 0</inkml:trace>
  <inkml:trace contextRef="#ctx0" brushRef="#br0" timeOffset="-69846.73">13231 17616 6633,'-8'-13'2429,"13"-8"-1710,-3 18 1,9-7-90,-11-1-1,0 9-89,0-9-90,0 11-1,10-10 901,-7 7-901,7-7 631,-10 31-810,0-16 449,0 47-449,0-44-90,0 34 360,0-8-360,11-16 269,-8 24-179,7-29 90,0 0 539,3 8-719,11-29 540,20 5-540,-15-10 0,16-8 90,-11 8-91,-8-10-89,8-1 180,10-20-180,-26 26 0,24-24 0,-29 29 0,0 0-90,8 2 0,-18 11 0,7 0 90,1 0-90,2 21 0,0-16 90,18 37-90,-15-37 0,18 27 0,10-19 90,-15 10-90,8-15 0,2-3 0,3 6 0,-4-4 0,2-4 0,10-11 45,-11 13 0,0-2-45,3-13 90,23-1 0,-39 9-90,-2-9 0,7 11 0,-15 0 0,18 11 0,-21-9 90,18 19-90,-25-18 0,25 18 90,-18-19-90,10 9 359,22-1-269,-16-7 90,15 7 90,0-10-180,-15 0 180,13-5 0,2 0-90,1 2-135,-12-6 0,2-3 224,20-1-179,-27 0-395,17 3 485,-22-1-90,1 9 90,-11-9 90,8 1-90,-8 7 359,10-7-359,-9 10 0,-4-11 575,-10 9-665,10-9-90,-7 11-360,8 0-89,-11 0-5758,0 0-89,-11 0 6296,-2-10 0,2 15 0,3-6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2:47.791"/>
    </inkml:context>
    <inkml:brush xml:id="br0">
      <inkml:brushProperty name="width" value="0.09071" units="cm"/>
      <inkml:brushProperty name="height" value="0.09071" units="cm"/>
      <inkml:brushProperty name="color" value="#0000FF"/>
    </inkml:brush>
  </inkml:definitions>
  <inkml:trace contextRef="#ctx0" brushRef="#br0">18351 9993 7173,'-4'-12'2968,"1"3"-1978,3-1-91,0 7-89,0-7-91,0 10 3419,0 0-3778,11 0-1,-8 0 1,7 10 180,0-7-270,-7 18 0,18-8 269,-8 10-359,0 1 0,8-1 90,-18 1-180,17-11 0,-17 8 90,18-19-90,-8 19 0,0-18 90,19 7-1,-17-10-89,19 0 450,11-21-450,-17 16 90,27-26 90,-18 7-90,-1-2-45,3 0 0,-2-3-45,-3-10-90,-2 16 0,1-1 89,-9-5 1,-3 3-655,8 8 655,15-24-316,-20 39 226,-11-17 0,18 17 0,-26-7 0,27 20 0,-19 3 0,0 0 462,8 8-552,-19-8 240,9 11-240,-1-1-90,-7 1 90,18-11-90,-8 8 180,0-8 0,-3 0-90,1-3 90,2-10-90,10 0 90,1 0 0,10 0 0,-19 0-90,48-21 90,-42 6-203,23-9 113,-23 14 90,-8-1 0,1 9 0,6-9-90,-17 11 90,18-10 0,-18 7 0,17-7 113,-6 10-113,-1 0-90,7 10 0,-17-7 90,18 7-90,-18 1 0,28 2 0,-26 0 90,27 8-90,-19-19 90,0 19 0,18-18 0,-26 7 0,27-10-90,-19 0 90,10 0 0,1 0 0,-11 0 0,18 0 90,-15 0-180,7-10 90,9 7 0,-17-7 0,30-1-89,-29 9-1,25-9 90,-35 22-90,25-9-90,-18 19 90,0-18-90,8 18 90,-8-8 90,0 0-90,-2-3 90,-1 1 0,3-9 0,0 9-90,18-11 90,-15 0 0,8 0 90,17-11 0,-22 9 0,36-9 0,-29 1 90,18-3-90,-7 0-650,-1-8 650,-2 18 0,-10-7 0,-11-1 0,18 9 0,-15-19 0,7 18-90,-2-7 90,-18 10-90,18 0 649,-8 0-559,0 0-90,8 0 0,-8-11 0,0 9 0,8-9-90,-18 11-90,17 0-89,-6 0-1710,9-10 719,1 7-898,-11-7-5758,-3 10 7916,1-11 0,-9 15 0,9-7 0</inkml:trace>
  <inkml:trace contextRef="#ctx0" brushRef="#br0" timeOffset="2252">1144 11038 7353,'-8'-4'2428,"1"1"-1618,7 3 5846,0 0-6386,31 20 90,-12-4-90,15 18-1,-3-10-89,-26-1 360,37-10-270,-26 8-90,7-18 270,8 7-181,-15-20-89,18 7 270,0-18-180,-8 19 270,29-30-361,-26 27 1,15-26 90,-10 18-180,-8-1 270,19-17-360,-19 26 90,-3-16-90,-2 21 90,-8 0-90,11 10 90,-1-7-90,11 18 90,24 2-135,-22-5 0,1 1 45,-5 0 0,-1-1 45,3-5 0,-3-3-45,-5 1 0,19-11 90,-19 0 0,29-21 0,-27 5 0,17-18 179,-1 0-179,-25 8 0,22 2 90,-28 4-90,1 6 0,6 1-90,-7-7 90,11 27-90,-11-14 0,18 27 0,-15-17 0,18 28 0,-10-25 0,-11 15-90,8-11 90,-19-7 0,19 7 0,-8-10 0,11 0 0,10-10 0,-8 7 0,8-18 0,-11 8 90,1 0-90,10-18 0,-19 15-90,27-18 90,-37 21 0,27 2-90,-19 1 90,0 7-450,-3-7 271,1 10-901,2 0 450,0 0-179,-3 0-1350,1 0-90,-8 0-2338,7 0 1079,-10 0 3508,0 0 0,9 3 0,2 1 0</inkml:trace>
  <inkml:trace contextRef="#ctx0" brushRef="#br0" timeOffset="3451">5353 11210 7443,'-8'-8'4047,"2"-9"-3327,6 14-90,0-7 89,-11 10-89,9 0 0,-9-11 719,11 9-989,0-9-1,0 11 1170,0 0-1169,11 11-270,-9-9 270,30 30-180,-27-27 180,26 26-270,-18-28 449,21 18-359,-8-19 540,29-2-540,-26-2 89,4-8 1,-1-1-90,-3-2 0,4 2 0,-1-2 0,-3-10 90,26-1-270,-39 11 90,15 3 0,-18-1-90,11 9 90,-1 2-90,1 2 0,-1 19-90,-10-18 90,8 18 0,-18-8-90,18 0 90,-19 8 0,30-8 0,-27 0-90,16 8 90,0-19 0,-16 9 0,37-11 0,-27 0 90,19-11-90,11-2 0,-16-10 0,15 10 0,-10-8 0,-18 8 0,15 0-90,-18-8 90,11 18 0,-11-7-90,8-1 90,-8 9 0,10-9 0,-10 11-90,8 11 90,-8-9 0,0 9 0,8-11 0,-8 0-180,11 10 0,-1-7-180,-10 7-1169,19-10 630,-17 0-271,9 0-5396,-3-10 3148,-19 7 3418,19-7 0,-15 15 0,8 1 0</inkml:trace>
  <inkml:trace contextRef="#ctx0" brushRef="#br0" timeOffset="10966">2404 11226 6543,'-13'-4'1529,"8"1"-989,-6 13-90,11-7 0,0 18-91,11-19 541,-9 19 629,19 13-1169,-8-5 0,0 15 269,19-20-359,-27-1 270,37 11-270,-37-8-91,26 8 181,-7 0-180,2-7 0,8 6 360,0 12-450,3-16 90,-1 15 89,9-10-179,-19-8 0,10 2 0,4-1 0,4 2-324,-5-7 0,0 0 279,-9-4 0,-2-2-859,22 10 814,-22-8 0,1-2 90,28 8-45,-16-12 0,-1-1 0,-7 2 0,0-2-90,10-5 0,3 1 90,-2 8 0,3 1 0,15-2 0,7-2-727,-20-3 0,5 0 0,1 1 0,-4-1 682,1 3 0,-2 0 0,5-2 22,8-3 1,7-2-1,-1 0 1,-10 1-395,-2 7 1,1-2 389,-10-7 0,9-1 0,3-1 0,-3 0 0,-7 0-18,14 3 0,0 1 18,-13-4 0,8 1 0,4-1 0,-4-1 0,-6 1-519,-5-1 1,-4-1 0,2 2 500,2 0 0,4 1 0,0 0 0,-3-1 0,6-1 0,-1-2 0,-3 1-89,10 0 1,6 0 106,-11-1 0,9-1 0,4 0 0,-2-1 0,-8 1-18,-1-3 0,-6 1 0,5 0 0,-4 1 0,5 0 0,1 1 0,-2-1 0,-7 0-246,0 0 1,-5-1 0,-1 1 245,16 3 0,0 0 30,-14-3 0,1-1 0,-2 1 15,14 1 0,3 1-45,-15-1 0,5-1 0,1-1 0,-4 2 30,0 2 0,-2 1 0,3-2-97,-1-1 0,2-1 0,1 0 0,0 1 89,2 1 1,0 1-1,0 0 1,-2-2-23,6-1 0,-3 0 0,2-1 22,-5 1 1,2 0-1,2 1 1,-1 0-1,4 1 1,1 0-1,0 1 1,-4-1-14,3-2 0,-4-2 0,4 2-9,-2 3 0,4 0 0,1 0 0,-5 0 88,3 0 1,-4 0-1,4 0-66,-3 0 1,5 0 0,-1 0-1,-1 0-65,-10 0 1,-2 0 0,2 0 0,6 0 54,-3 0 1,6 0 0,4 0 0,2 0 0,-2 0 0,-3 0 0,-5 0-13,6 0 0,-6 0 0,-1 0 0,6 0 15,-5 0 0,4 0 0,3 0 0,-1 0 0,0 0 0,-4 0-15,0 0 0,-1 0 0,-1 0 0,-2 0 0,-2 0 0,3 3 0,-3 0 0,-1 0 0,4-1-48,-1-1 0,3-1 0,0 0 1,-1 0-1,-3 2 78,12 0 0,-4 2 0,4 0-33,-1-1 0,4 0 0,1-1 0,-5 0 3,2 0 0,-3-2 0,7 1 0,-9 0 0,7 1 0,4 1 0,0-1 0,-4-1 0,-8 0 30,8 0 0,-8-1 0,6-1-30,-7 1 0,7 0 0,1 0 0,-2 0 0,-9 0 0,-3 0 0,-6 0 0,0 0 0,4 0 0,1 0 0,-1 0 0,16 6 0,-1-1 155,-21-4 0,1 0 0,4 0-155,7 1 0,5 1 0,1 0 0,-5-1 0,-5-2 0,-3 0 0,6 0 0,5 1 0,10 2 0,1-1 0,-3 1 0,-10-2 0,8 1 0,-1-1 0,-6 1 0,9 2 0,-1-1 0,-10-1 184,-7-2 1,-4 0-185,21 0 0,0 0 0,-20 0 0,-3 0 1422,21 0-1557,-14-5 0,-2-1-45,-8 3 1717,25-7-1806,-51 10-1,17 0 1157,-19 0-4574,31-10 179,-25 7 3072,12-8 436,-21 1 0,-6 17 0,8-6 0</inkml:trace>
  <inkml:trace contextRef="#ctx0" brushRef="#br0" timeOffset="11804">18619 10413 6004,'-9'-10'719,"2"3"-539,7 7 2159,0 0-1890,-10 10-179,-3-7-90,-11 17 270,-10-6-270,-2 9-1178,-11 1 1178,-1-1-45,10-1 0,-2 1-45,-15 5-45,13-1 0,-5 1 90,-9 1 0,0 0-1608,15-3 0,-2 0 1502,1-4 1,-4 1 0,1 0 30,3 0 0,0 0 0,1-1-15,-11 4 0,-1 0-397,9-4 1,-2 1-1,0 0 382,1 0 0,-1 0 0,1-1 15,-11 4 0,-3 0-23,15-5 1,-5 2-1,-1 0 1,3-1-552,-7 3 0,1-1 0,0 0 559,-3 1 0,0-1 0,1 0-85,8-1 0,2 0 0,-2-1 145,-5 2 0,-1-1 0,2-2 53,-8 0 1,0 0-84,7 0 0,-3 3 0,3-4 30,-8 0 0,2-3-1,-1 1 1,1 1 0,6 2 0,-4 2 67,1-4 1,-8 1-1,-2 1 1,8-3-305,12-2 0,5-1 0,-3 1 214,-7 3 1,-5 2-1,0-1 1,6-4 112,-10-3 0,8-2 728,-6 12-818,13-11 0,-1 0 89,10-1 1,2 1 0,-19 12 167,12-12 0,1-1-257,0 2 1552,5 8-1462,13-18 2546,8 7-2456,0 1 1125,3-9-1395,10 9 1339,0-11-1339,0 0-450,10-11 180,-7-2-179,17 0-91,-17 3-90,8-1-179,-1 9-630,-7-9-1620,18 1 3059,-19 7 0,23-4 0,-7 11 0</inkml:trace>
  <inkml:trace contextRef="#ctx0" brushRef="#br0" timeOffset="16388">15896 12109 7173,'-12'-11'1979,"3"2"-1440,9 9 6747,0 0-7106,0-11-180,0 9 180,0-9-180,0 11 270,0 0-90,10 0-180,-7 0 270,8-10-180,-11 7 359,10-18 1,-7 19-360,7-9 90,-10 11 0,0 0-90,-10 21 0,7-5 0,-18 39-90,18-37 0,-2 18 0,0 1 0,5-16 90,0 44-180,0-38 180,10 7 0,-7-21 179,18-3-179,-18-10 90,17-10 90,-17-3-90,18-1 0,-18-6 360,28-4-360,-26-2-1,16-8 91,-10 10-90,-9 11 180,19-8-360,-18 19 90,7-9 0,-10 11 0,11 0-90,-9 11 90,9 2 0,-1 10-90,3 1 90,21 20-180,-18-15-477,15 16 567,-18-32-90,0 8 0,8-8 1,-18 0-1,28 8 0,-26-19 90,27 9-90,-19-22 566,0 9-476,-3-19 0,-10 18-90,11-18 90,-9 8 0,9-10-90,-11-32 90,0 23 90,0-23-90,0 11 90,0 26 0,0-24 0,0 18 0,0 9 0,0-6-90,0 10 90,0 9-90,0-9 90,10 11-180,14 11 0,12-9 0,1 9 0,1-10 0,0-2 0,-4 1 90,31 0-180,-10-11 180,-24 9 0,24-9 0,-31-10 0,-1 16 90,1-47-90,-11 23-440,-3-18 530,-10 13-249,0 0 249,0 8 90,0-8-90,0 11-90,0 9 0,-21 14 90,16 3-90,-20 24 0,-2 9 89,9-2-89,-10 24 0,1 4-1034,11-5 1079,-1-13 0,3 1-45,12-10 0,1-2 222,-9 20-177,9-8 0,2-2-45,-1-1-392,10 13 392,-7-42 0,18 8 90,-8-18 1519,10 7-1609,1-10 0,-1 0 90,1-21-90,-1 6 180,11-40-180,-8 15 554,-2-7-374,-3-7-90,-8 35-90,0-23 90,-3 40-90,-10-9 90,0 11-90,0 0 0,11 0 90,-9 11-90,9 12 0,-11 3 0,10 8 90,-7 11-90,18-27 0,-19 24 0,9-29 0,-1 11 0,-7-11 0,7 8 0,1-19 0,-8 9 90,17-1-90,-7-18 0,1 16 0,-4-18 0,0-1 0,4-2 90,9-21-90,-10 8-90,8 2 90,-18 4 0,7 17 0,-10-8-90,11 1 90,-9 7 0,9-7 0,-1 20-90,-7-7 90,7 7 0,1 1 0,2 2 0,0 0 0,18 8 0,-15-18-90,28 7 90,-18-10 0,29-10 0,-37 7 0,24-18 0,-18 8 0,-9-11 0,13-2 0,-3-2 0,-17-4-115,12 6 0,1-3 115,-8-26-2989,1 14 2989,-4 4 0,0-5 45,-3-9 0,-1 0-58,2 16 0,-2 0 103,-5-22 0,-2 4-90,-2 14 0,-8 5 0,11 23 251,-10 11-251,7 0 3046,-17 11-3046,-4 33 0,-2 9-776,8-19 1,2 2 775,3 22 90,-8-1-90,18-7-409,-7 7 409,3-17 0,3-1-90,12 16-386,-13-15 1,2-2 385,24-1-90,-8 17 6,11-14 84,-1 7 0,1-13 1,-1-21 89,1-3-90,10-10 90,-8 0 0,8 0 764,0-10-764,-8-3 0,8-11 0,-10 1 90,-1-1-90,-1-3 0,1-1 0,5-3-252,-5-2 0,-1 0 342,1 7 0,1-29 0,-1 27 0,-10-17 1073,-2 22-1163,-11 10 280,0-8-280,0 18 503,0-7-413,-21 31-90,5-6 0,-7 19 0,2 0 0,18-8-270,3 40 90,3-35 1004,7 24-2354,11-11 811,-5-15 2,18 5-1262,0-23 810,-8-11-900,-3 0-5577,9-11 7646,-27-2 0,22-2 0,-19 1 0</inkml:trace>
  <inkml:trace contextRef="#ctx0" brushRef="#br0" timeOffset="16567">17320 11560 7713,'-19'-17'4317,"-6"9"-1978,12-3-1440,0 11-179,2 0-1,11 0-988,0 0-451,-10 11-4407,7 12 2428,-7 4 2699,-1 6 0,2-2 0,-10 1 0</inkml:trace>
  <inkml:trace contextRef="#ctx0" brushRef="#br0" timeOffset="17467">13612 13302 6903,'3'-31'5397,"-1"1"-4677,-2 17 539,0 3-719,0 10 539,0 0-270,-10 10-449,7 3 225,-7 18 0,-1 4-316,9 9-593,-4-9 0,1-2 504,5 1 0,0 0 0,0-8-90,0-2 180,0 7-180,0-26 180,21 26-181,-16-28 830,27 8-830,-19-22 1,10 8 0,1-17-90,-1 7 90,11-21 0,-8-3-577,8 0 577,-21 3 0,8 11 90,-18-1 180,18 1-270,-8-1-90,0 11 90,-3 3 0,-10 10-90,0 0 179,11 21-179,-8-16 757,17 26-757,-17-18 0,7 11 90,-10-1-90,0 1 0,0-1 0,0 1 90,11-11-90,-8 8 0,7-8 90,-10 0-90,0 8 90,10-18 0,-7 7-90,18-10 90,-18-10 0,17 7 0,-17-18 0,18 18 0,-18-17 90,28-4-90,-26-2 90,15-2 0,2 1-90,-6 9-1534,18-24 1534,-21 39 90,8-18-180,-19 19 180,30-9-180,-17 22 90,9-9-90,-3 19 1713,-8-8-1443,21 42-270,-19-23 0,17 22 90,-30-20-90,9-18 0,-11 26 0,-11-37 0,9 27 0,-9-30 0,1 9 0,-14-22 0,9 9 90,-17-30-90,30 16 0,-9-17 0,11-1-90,11 7 90,23-27-90,-6 35 90,17-23-540,10 29 180,-24-10-450,12 15 1,0 3 90,-11-6-2340,33 11 991,-49 11-2430,5-9 1170,-21 9 3328,0-11 0,5 7 0,2 3 0</inkml:trace>
  <inkml:trace contextRef="#ctx0" brushRef="#br0" timeOffset="17666">14855 12960 7173,'-8'-24'3958,"1"0"-2879,7 11-90,-10-8 631,7 8-991,-7 0 1,10-8-990,0 18-450,0-7-719,0 10 112,0 0 1,9 20-1,2 5 1</inkml:trace>
  <inkml:trace contextRef="#ctx0" brushRef="#br0" timeOffset="17883">15203 13024 8612,'-6'-10'4228,"2"2"-2969,4 8 2159,-10 21-2429,7 5-89,-8 11 629,1 18-899,7-16-91,-7 18 361,10 1-1556,0-9 836,0 9-180,0-11-90,0-10-492,0 7 312,0-18-179,0 8-631,-11 0 271,9-18-1980,-9 25 720,1-35-2158,7 15 989,-18-21 3480,19 0 1,-13-2 0,9 0 0</inkml:trace>
  <inkml:trace contextRef="#ctx0" brushRef="#br0" timeOffset="18603">14923 13538 6543,'-17'-19'5217,"9"0"-4317,-3 6-91,11-8 900,0 8-899,0 0 1439,21-8-810,5 8-900,11-11 631,18 11-720,-27-8 179,15 19 1,1 2-270,-10-11-515,4 10 0,-1 2 425,-10-1 180,17 0-270,-18 0-100,8 0 10,-10 0 89,-1 0 1,1 11-90,-11 2-90,8 10 0,-19-10 0,9 8 573,-11-8-663,0 0 197,0 8-197,0-8 0,0 1 0,0 6-180,10-7 270,-7 1-180,18-4 180,-19-10 0,19 0-90,-8 0 90,11-10-90,10-4 0,-8-9 90,8-1 0,0 1-90,-18-1 90,15 11-90,-29-8 90,19 19-90,-8-9 90,1 22 0,-4-9 0,-10 9-90,10-1 90,-7 3-90,7 11-179,-10-1 89,0 1 90,11-11-180,-8 8 90,7-8 90,-10 0 0,10-2-90,4-1 90,9-18 0,-10 16 90,8-18-90,-8-1 90,21-2-90,-8 0 90,19-18-90,-19 25 90,8-25 0,10 7-90,-15-2 270,26-8-90,-40 21 0,17-8 90,-30 8-90,9 0 0,-11 3 0,0 10-90,0 0 90,-11 0 0,9 0 90,-30 0-90,17 0 90,-19 10 90,0 3-91,8 21 1,-8-8 45,15 5 0,4 4-135,-1 17-267,-1-18 0,3 3 267,11 3 0,3-2 89,-10 4-44,8 10 0,4 3 45,-2 2-180,5-11 0,0 0 180,-2 11-180,7-10 0,-20 0 0,7-10 0,-7-3-331,-1-10 241,9-1-989,-30 11 629,27-18-89,-16 5-990,0-21 719,16 0-3597,-37-11-181,26-2 637,-18-10 3951,21-11 0,-5 11 0,7-7 0</inkml:trace>
  <inkml:trace contextRef="#ctx0" brushRef="#br0" timeOffset="18765">15580 13220 15808,'-6'-48'1889,"1"10"-1259,5 4 269,0 11-539,0-1-90,0 11 269,11-8-359,-9 8-360,19 0-359,-18 3-271,7 10-6656,1 0 4228,-9 0 3238,9 0 0,-2 17 0,2 4 0</inkml:trace>
  <inkml:trace contextRef="#ctx0" brushRef="#br0" timeOffset="19284">17345 13247 7982,'-6'-3'3418,"0"-10"-2428,6 10-91,0-7 1,0 10 809,0 0-989,0 10-1,0 3-89,0 11 449,-10 10-539,7 2-180,-7 1 449,-1 18-1424,9-26 885,-19 25-90,18-17-270,-7 0-90,10-3-810,-11 0 451,9-19-1170,-9 17 989,1-30-90,7 9-89,-7-11 75,10 0-2504,0-11 630,0-2 2698,0-10 0,0 10 0,1 2 0</inkml:trace>
  <inkml:trace contextRef="#ctx0" brushRef="#br0" timeOffset="21067">17279 13255 6813,'1'-29'6656,"-5"-3"-5846,25-4 809,-8 2-989,0 21 89,-3-8-89,1 18 359,2-18-539,10 8 629,11-10-719,-8 10-180,8 2 90,-10 11-90,-11 11 0,8-9 0,-8 9-90,0-1 89,8 14-179,-19 2 0,9 29-90,-11-6-751,-11 1 841,-2-6-90,-10-20-346,-1-1 436,1 1-90,-22-1 90,17 1 0,-10-12 0,0-1 90,6 13 0,-22-11 180,20-13-180,18-3 90,-15-7 89,18 10-89,-1-11-90,4 9 802,10-9-622,0 1 206,0 7-296,21-18-90,-16 19-90,26-9 89,-7 11 1,2 11-90,29 2 90,-16 21-837,-2-8 747,-6 8 0,-18-11 0,11 1 90,10 20-90,-8-15 0,8 16-90,0-22 0,-8 1 0,18-11 90,-18-3 0,8-10 0,0 0-90,-7-10 90,27-14 0,-35-2 0,7 0 0,0-3 0,-10-10 0,7-8 0,-2-8 748,-18 26-659,7-26-89,-10 29 90,-10 3-90,7 12 0,-18 11 0,8 11 0,0 2 0,-8 10 0,19 11-90,-19-8 1,18 8-181,3 21 180,13-34 0,11 31-180,-1-38 180,1 9-180,20-10 270,-15-2-90,15-22 0,-10-2 90,3-10 0,-1-1 0,9-20-802,-30 15 802,17-26 180,-9-2-90,-7 4-1136,15-4 1226,-28 12 180,18-2-90,-18 19 269,7-25-359,-10 38 0,0-9 90,0 14-90,0 10 694,-10 21-694,7-6 180,-18 40-270,18-16 927,-7 19-882,4-19 0,1 0-664,3 27 648,-1-21 1,-2 7 0,2-6-969,3-9 0,0-1 893,0 30 1,0-1 45,0-2-90,0-28 0,0 0-409,0 0 0,0-2 409,0 17-90,0 7 0,0-22 0,0-2 0,0 9-315,-5 2 0,0-2 136,2-10-181,-18 12 269,19-23-269,-9-18 438,1 7-617,7 1 1692,-7-9-2502,-1-2 1863,-2-2-2763,-10-40 810,-1 3 809,11-1 1,3-1-1467,-3-22 1916,7 24 1,1-1-271,5-20 135,0 16 1,0-3 269,5-7 0,1 1 135,-6 8 0,2 1 45,9-8 0,-1 5 45,-7 7-318,12 2 1,1 1 586,-11 5-434,27-23 435,-19 32 899,21-22-899,-8 17 89,8-17 181,0 22-270,-8 10 360,29-8-451,-26 29 1138,26-16-1047,-19 29-270,1-8 89,-8 12 1,-3 5-180,-8 1-45,-5 12 1,-5 0-46,-11-11 1185,-18 22-1185,8-20 90,-21-18 90,-13 26 0,8-26 573,-5 7-33,10-12-360,18-11-90,-15 0 179,28 0-179,-8 0 180,11-11-270,11-2 0,2 0 90,42-18-180,-24 25-104,1-9 0,2-1 194,13 3-999,2-11 909,-2 1 0,-13 10 0,-10-8-353,10 8 443,-8 0 90,8-18 90,-11 15-180,-10-18 182,-2 21-93,-11 2 713,0 1-712,0 7 306,0-7-396,0 10 0,-21 0 0,5 10-90,-7-7 90,-9 28-90,27-15 0,-26 28-90,28-18 0,-7 8 0,10-10 0,0-11 0,0 8-90,10-18 90,-7 17-89,18-17 89,-8 18-90,10-18 180,1 7 0,-11-20 90,8 7 0,-19-7 0,19-1-1,-18-2 91,18 0 180,-19-18-180,19 15 630,-8-39-361,11 16-179,-11 2 180,8-5-270,-18 37-90,7-26 180,0 28-180,4-7 89,-1 10 1,18 0-180,-26 0 0,27 10 0,-9 3-90,-7 11-413,15-1 413,-18 1-270,0 10 180,-2-8 0,-1 8-270,-7-11 181,-3 1-361,-13 10 360,-11-8 90,11-2-180,-8-14 270,8-10-89,-10 0 89,10 0 234,-8 0-234,18 0-90,-7-10 90,10-3-90,10-21 180,3 7-90,21-7-180,-6 12 0,2 0-1607,22-7 1742,-18 2 1,0-1-136,-4 10 0,-3 0 0,12-19-45,0 5 0,-2-1 135,-5-9-415,-4 13 0,-2 1 505,-2-6 90,-1 0-90,-9 8 180,6-8 15,-17 0 165,18 7 1409,-18 4-1139,7 2-360,-10 18 90,0-7 1347,0 10-1167,0 0 744,-21 21-924,16-5 45,-16 19 0,0 5-225,16 5-642,-11-6 1,1 0 731,12 8-90,-18-10-591,18 7 591,-7-7 0,9-4 0,2 2-90,-1 17 0,0 5-270,10-12 90,-7-19-1323,28 8 963,-15-10 0,18-11-205,-10-13 115,-1-3 1032,-10-7-1212,8 10 736,-8-11-2714,0-12-990,8-4 3778,-18-17 0,8 17 0,-10-8 0</inkml:trace>
  <inkml:trace contextRef="#ctx0" brushRef="#br0" timeOffset="21207">19452 13176 6993,'-14'-3'4497,"2"1"-3957,12 2 180,32 0-540,-14 0-1170,33-4 1,5-3-1260,-6-6 861,-6 6 1,1 1 1387,-1-4 0,-6 10 0,11 1 0</inkml:trace>
  <inkml:trace contextRef="#ctx0" brushRef="#br0" timeOffset="21333">20152 13142 6993,'2'0'3688,"-1"-5"-2429,10 15-89,-9-10-1,9 0-180,-11 0 1,10 0 539,-7 0-900,18 0-269,-19 0-899,19 0-451,-18 0-4946,7 11 2877,-10 2 3059,0 0 0,9 3 0,2-8 0</inkml:trace>
  <inkml:trace contextRef="#ctx0" brushRef="#br0" timeOffset="21753">17440 14383 8252,'-18'-7'7286,"10"1"-6296,8-4-91,3 7 720,39-18-809,-3 19-1388,11-5 0,15-1 1,-5 2 846,-8 4 1,3 1-18,-7-1 0,9 0 0,3-1 0,-3 1 0,-7 1-694,14 0 0,-3 2 562,-2-1 0,3 0 0,-2 0 59,-10 0 1,-1 0 0,-2 0-45,11 0 0,-1 0-45,6-5 0,2-1-601,3 5 0,-3 0 556,-24-4 0,-1-1-572,12 0 0,-2 2 527,8 1-45,-24-2 0,0 0 914,7 5-1049,14 0 946,-31 0-1216,-1 0 182,-10 0-451,-2 0 3022,-32 0-5271,-37 10 809,-7 3-295,26-2 0,-3 2 2454,-14-2 0,2 1 0,-6 14 0,10-12 0,0 0 0</inkml:trace>
  <inkml:trace contextRef="#ctx0" brushRef="#br0" timeOffset="22036">17699 14640 7083,'-41'-6'6836,"-2"1"-5847,17 5 1,5 0 719,21 0-900,11-11-89,2 9 224,26-3 1,8-1-675,-12 1 0,1 0-707,23 3 1,7 1 705,-17-2 1,1-1 0,-3 1-45,5 2 0,4 2 0,-1 1 0,9 1 0,1 0 0,-9-1-1535,4 0 1,-2-1 1399,4 2 0,6 2 0,-10-3 0,-20-1 0,-3-2 0,5 2 0,-2-2-640,22-9 730,0 7-1,-9-2 1,-2 0-90,-2 5 0,-9-5 0,0-1 142,-4 4-53,-19-9 1203,27 1-1382,-37 7 2832,16-7-3372,-10 10 1052,-9 0-1502,9 0-2083,-11 0 464,0 0 2609,10 0 0,2 6 0,10 3 0</inkml:trace>
  <inkml:trace contextRef="#ctx0" brushRef="#br0" timeOffset="22186">19763 14590 7713,'-4'-5'2518,"1"2"-2158,3 3-1170,0-11-899,0 9 1709,0-9 0,16 15 0,5 0 0</inkml:trace>
  <inkml:trace contextRef="#ctx0" brushRef="#br0" timeOffset="22965">16609 12745 7173,'-16'-12'3508,"4"3"-1169,1-2-1530,8 9-89,-7-9 1349,10 11-810,0 0-630,10-10-89,4 7 90,9-7-91,11 10 1,-8 0-45,10 0 0,4 0-1219,15 0 948,-17 5 1,5 0 75,6-3 0,5-2 0,-6 1-165,-7 4 0,-1 0-762,7-3 1,5-3 0,-7 0 715,-9 1 1,-4 0 90,28 0-1007,0 0 917,-25 5 0,-2 1 0,17-4-90,-3 9-466,-3-22 466,-18 19 291,19-16-650,-29 19-1,15-11 1112,-28-11-1562,7 9 1382,-10-9-3630,-21 11 3058,-16 5 0,-4 1 0,-15 0 0,10 1 0,-1 1 0</inkml:trace>
  <inkml:trace contextRef="#ctx0" brushRef="#br0" timeOffset="23251">16581 12911 7353,'-13'1'3958,"2"-1"-2429,11 0-90,0 0-720,10-10 1080,24 7-719,27-18-630,1 18-1010,-12-2 0,0 0 920,15 5-225,-15 0 0,2 0 135,-5 0 0,0 0-136,-5 0 1,2 0 45,3 0 0,4 0 0,-5 0-90,-10 0 0,1 0 30,16 0 0,7 0 0,-11 0-30,1 0-45,-7 0 0,0 0 225,1 0-270,-15 0 89,5 0 1,-13-10-90,-18 7-90,7-8-449,0 11 1748,-7 0-2018,8 0-361,-11 0-1288,0 0 0,12 9 1,4 3-1</inkml:trace>
  <inkml:trace contextRef="#ctx0" brushRef="#br0" timeOffset="23407">18264 12990 7353,'-8'-4'4767,"2"1"-3777,6 3 629,11 0-990,-9 0-89,9 0-270,-11 0-540,0 0-360,0 10-6835,0-7 7465,0 7 0,9 0 0,1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3:58.756"/>
    </inkml:context>
    <inkml:brush xml:id="br0">
      <inkml:brushProperty name="width" value="0.09071" units="cm"/>
      <inkml:brushProperty name="height" value="0.09071" units="cm"/>
      <inkml:brushProperty name="color" value="#0000FF"/>
    </inkml:brush>
  </inkml:definitions>
  <inkml:trace contextRef="#ctx0" brushRef="#br0">13496 5745 6633,'-22'-3'2699,"11"0"-1800,1 3 1,-1 0-91,9 0 2339,-9 0-2518,11 0 1889,0 0-1440,11 0-539,2 0 719,52 0-809,-10 0-1251,-8 0 0,8 0 0,-3 0 936,-3 0 0,-1 0 0,12 0 0,5 0 74,-10-3 1,1-1 0,-5 0-120,-11 3 0,1 0 0,9-3 0,9-3 0,0 1 0,-10 2-45,-10 3 0,-2-1-532,15-4 1,8-2 0,-10 1 396,7 5-533,-6-9 1,-2 1 352,-10 7-72,-5-7-18,-13 10 1385,-19 0-1744,9 0-222,-11-11-229,-11 9 793,-2-9-6639,-31 11 7016,5 11 0,-15-3 0,12 10 0</inkml:trace>
  <inkml:trace contextRef="#ctx0" brushRef="#br0" timeOffset="282">13676 5927 13469,'-54'0'1080,"13"0"719,-14 10 90,26-7-1440,-5 8 721,44-22-811,6 8 31,27-3 0,18-2 0,-5 2-255,-15 4 0,4 1-679,2-1 0,10 0 0,5 0 0,0 0 1,-8-1 632,5 0 1,-5-1 0,3 1-23,2 2 1,4 1 0,0 0-1,-5-2-37,-4-1 0,-4-1 0,3 1 37,-1 2 1,4 1-1,-2 1 1,-7-1-23,-1 0 0,-1 0 45,10 0 0,4 0 0,-11 0-494,-6 0 584,13 0 270,-32-10-271,1 7-448,-11-8-1710,-3 11 4008,-10 0-3288,0 0-5293,0 11 2774,0 2 3778,0 0 0,4 8 0,0-8 0</inkml:trace>
  <inkml:trace contextRef="#ctx0" brushRef="#br0" timeOffset="400">15276 6060 7083,'4'5'2698,"-7"9"-1618,13-12 1169,-10 19-1080,10-18-90,-7 7 1,8 1-181,-11-9 1,0 9-91,0-11 271,0 10-1440,0-7-450,0 7-6026,0-10 5959,0 0 0,3 4 0,2 2 0</inkml:trace>
  <inkml:trace contextRef="#ctx0" brushRef="#br0" timeOffset="4281">17973 7778 7443,'-16'-9'3058,"4"1"-2069,1 8 1,9 0-91,-9 0-89,11 0 4047,0 0-4047,21-10-540,5 7-1,7-2 1,2 0-90,17 5-135,-19 0 0,2 0 135,15 0 0,0 0-90,10 0 0,5-5 0,0-1 0,-10 4-135,-9-4 0,-3 1-45,-4 5 0,6 0-270,-22 0 0,-10 0-2158,-2-10 1708,-11 7-5666,-42-7 3597,21 10 2686,-44 10 1,35-3 0,-9 8 0</inkml:trace>
  <inkml:trace contextRef="#ctx0" brushRef="#br0" timeOffset="4447">17979 7869 6543,'-43'6'5037,"5"-2"-4227,25-4 719,2 10-180,11-7 180,42 8-1079,-21-11-90,44 0 270,-7 0-2167,4 0 1537,-2 0-585,-16-5 1,-1-1-226,1 3-2406,-4-2 0,-2 0 608,-1 5 2608,-13 0 0,-13 6 0,-10 1 0</inkml:trace>
  <inkml:trace contextRef="#ctx0" brushRef="#br0" timeOffset="6297">10809 8828 7353,'-8'-4'2518,"2"0"-1798,6 4 0,0 0-91,-10-11 1,7 9-1,-8-9 361,11 11 2068,0 0-2248,11 0-361,2 0 631,31 0-720,-15 0-1427,32 0 1,6 0 1336,-1 0-150,-22 0 0,6 0 0,-1 0-813,10 0 0,-3 0 827,-7 0 1,4 0-393,0 0 1,7 0-1,2 0 1,-7 0 347,11 0 0,-1 0-45,-16 0 0,4 0 0,2 0 0,-1 0-233,5 0 0,1 0 1,-1 0-1,-4 0 218,-3 0 0,-3 0 0,7 0 15,-4 2 0,7 0 0,5 0 0,-1 1 0,-3-2 0,-8 0-15,3-4 0,-7 0 0,6 1-33,4 4 0,9 3 1,2 0-1,-3-1 0,-10-2 48,10-5 0,-4-2 203,-4 5 0,3 0 0,-2 0-158,11 0 0,-7-2-90,-26-3 0,-1-1 45,31 0 0,-3 2 45,-12 1 134,-7-2 1,-1 0-135,-2 5 90,2-11 1369,-2 9-1459,-24-9 1972,16 11-1882,-2-10 2858,-27 7-2858,37-7 684,-37 10-684,26 0 295,-18 0-385,0 0-90,-2 0 0,-11 0 90,10 0-1,-7 0-89,7 0-809,-10 0-923,0 0 1,3 7-1,1 2 1</inkml:trace>
  <inkml:trace contextRef="#ctx0" brushRef="#br0" timeOffset="7295">17624 8683 7173,'-5'-2'2159,"1"0"179,4 2-1798,-10-11 539,7 9-539,-7-9 1349,10 11-630,0 0 450,31 11-1259,-12-9 314,21 4 1,6-1-315,9-5-1206,10 0 1,3 0 935,-29 0 0,3 0 149,19 0 1,9 0 0,-5 0-477,-4 0 0,1 0 304,-7 0 1,8 0-1,0 0 1,-9 0-799,2 0 0,-2 0 671,-7 0 0,2 0 0,-4 0 150,-3 0 0,-3 0-125,26 0 170,-9-5 0,-2-1-46,1 4-134,-21-4 0,0 1 495,21 5-450,-37 0 1996,24 0-1816,-40-10 705,19 7-705,-18-7 1970,7 10-2329,-10 0-742,11 0 291,-9 0-180,9 0-89,-11 0-2879,0 0-4227,0 10 3867,0-7 4048,0 7 0,0-6 0,1 2 0</inkml:trace>
  <inkml:trace contextRef="#ctx0" brushRef="#br0" timeOffset="7848">20051 8793 7892,'-7'-11'3508,"1"2"-2428,6 9 4407,0 0-4048,21 0-719,5 0-181,10 0 631,30 0-2408,-24-11 1463,-5 10 0,4 0 180,10-5 0,0 1-226,-16 5 1,0 0-45,18 1 0,4-2 270,5-4 0,-1 0-315,-19 4 0,2-1 59,13-4 1,6-3 0,-8 3-105,-18 5 0,-3 0-45,17-5 0,-3 1 90,-11 5-53,7-10 53,-18 7 0,8-7 0,-10 10 89,-1 0-89,1 0 0,-1 0 1139,-10 0-1319,-2 0 332,-11 0-602,10-11-269,-7 9-91,7-9-2878,-10 22 1080,0-9-2789,0 9 1259,0-11 4048,0 0 0,-1 14 0,-2 3 0</inkml:trace>
  <inkml:trace contextRef="#ctx0" brushRef="#br0" timeOffset="9780">2293 9892 6633,'-6'-8'1619,"0"2"-1079,6 17 0,0-9-91,0 9-89,0-11 6206,0 0-6026,21-11-360,-16 9 0,27-9 90,2 11-90,5-10-293,-8 8 0,6 1 338,23-4 0,3 0-1434,-21 5 0,2 0 1269,2-3 0,3-2 0,0 2 75,15 2 0,-3 0-90,-11-5 0,5 1 45,-2 4 0,8 1 0,1 1 0,-8-1-1,0 0 1,-1 0-60,0 0 0,5 0 0,-5 0 105,6 0 0,-8 0-1102,9 0 1057,-9 0 0,-2 0 0,-2 0 180,10 0-571,-18 0 391,6 0 544,-22 0 176,-10 0 1847,8 0-2387,-18 0 1634,18 0-1814,-19 0 1054,9 0-1144,-11 0-3418,0 0 270,10 0 1169,-7 0 1979,18 11 0,-16-9 0,8 9 0</inkml:trace>
  <inkml:trace contextRef="#ctx0" brushRef="#br0" timeOffset="12247">7756 9841 6813,'-10'-5'1709,"2"0"-1259,8 5 0,-11 0 359,9 0-359,-9 0 269,1 0 271,7 0-181,-18 0-449,18 0-180,-7 0 0,10 0 90,-10 0-90,7 0 90,-7 0-180,-1 0 89,8 0-89,-7 0-90,10 0-7465,0 0 7465,-10 0 0,16 3 0,-6 2 0</inkml:trace>
  <inkml:trace contextRef="#ctx0" brushRef="#br0" timeOffset="26961">6071 14135 7173,'-15'-13'1619,"3"2"-1169,2 11 539,7 0-539,-7 0-90,-1 0 89,9 0 1,-9-10-90,11 7 809,-10-7-809,7 10 0,-7 0 449,10 0-539,0 0 90,-11 0 270,9 0-360,-9 0-1,11 0 631,0 0-360,21-11-361,-5 9 91,28-9 0,3 11-90,3 0-1289,8-5 0,4 0 1154,-20 4 0,0-1 15,0-1 0,4-1 0,2 1-737,10 2 1,4 1 0,-5 1 721,1-1 0,-1 0-15,-4-1 0,2 1 0,-6 1-454,-8 4 0,-4 0 469,-1-3 0,-1-1-282,2 4 0,-1 0 282,-1-4 0,1-2 45,19 1 0,-1 0 0,7 0-45,-5 0 0,-3 0 45,-13 0 1199,4-10-1199,-21 7 2194,-9-7-2374,-4 10 1501,-10 0-4469,0 0-5650,-10 0 8708,7 0 0,0 1 0,12-1 0</inkml:trace>
  <inkml:trace contextRef="#ctx0" brushRef="#br0" timeOffset="27877">12181 13981 6903,'-22'-6'2699,"9"1"-1980,3 5 1,10 0-1,0 0-89,-11 0 0,8 0 1438,-7 0-1348,10 0 1349,0 0-1350,21 0 1080,26 0-1169,5 0 44,7-5 1,2 0-1595,-20 4 0,-1-1 1055,15-3 0,5 0 165,-5 4 0,3 1 0,-6 1-165,-7-1 0,2 0-1,3-2 1,8-1 0,1 0 0,-10 0-90,-4 2 0,-3 0 45,19-5 0,0 1-662,-14 5 0,-5 0 662,13 0-437,-4-5 0,-3 0 347,-6 2-249,-2-2 1,-4 0-22,-18 5 318,14 0-857,-32 0 1348,0 0-2788,-21 0 2390,5 0-5057,-19 5 1,-6 0 4848,-3-2 1,9 6-1,2 1 1,0 1-1</inkml:trace>
  <inkml:trace contextRef="#ctx0" brushRef="#br0" timeOffset="28111">12505 14182 6723,'-42'0'3238,"-1"0"0,-19 0-1079,51 10-1529,1-17 809,28 14-629,-2-27-316,29 11 1,9 4-315,6-8-1249,-10 6 1,9 0 0,-6 1 1113,-11-1 0,0 0 15,14 3 0,7 0 0,-5-1-105,-6 0 0,1 0-225,9 1 0,8 0 1,-3 1-488,-13 3 1,-1 0-1,2-2-1470,-6-2 1,3-3 0,0 1 0,-4 2 1970,21 2 0,-5 1 0,-11-2 0,-8 1 0,1 8 0</inkml:trace>
  <inkml:trace contextRef="#ctx0" brushRef="#br0" timeOffset="28751">15432 13895 6633,'-54'-21'4947,"-11"10"-4227,60 1-90,-16 10-1,21 0 541,-10 0-541,7 0 1170,-7 0-1169,10 0-90,20 0 539,17 0-539,23 0-906,0 0 815,-14 2 1,7 2 0,0 0-869,-6 0 0,-1 1 1,5-1 553,4 0 0,5-1 0,0 0 0,-3 0-848,2 1 0,-3 0 1,-1-1 802,-2-2 0,0-2 0,0 1 59,7 0 1,2 1 0,-3-2-627,-11-2 1,-1-1-1,1 0 507,12 3 0,1 1 0,1-1-229,3-3 0,0 0 1,-4 1 243,6 3 0,-1 0 51,-8 1 0,4-1 0,-1-1-6,0-2 0,1-1 0,-5 1-45,-1 1 0,0 1 0,-6-1 0,7-1 0,-2 0 0,-10 1-45,17 2 45,-6 0 0,-4 0 981,-16 0-936,1 0 1697,-14 0-1787,-2 0 2584,-18 0-2764,7 0 1317,-10 0-2846,0 0-1080,-31 0 1620,13 0-1080,-27 10-2601,11-7 1252,-2 7 3598,-11 1 0,3-4 0,1 10 0</inkml:trace>
  <inkml:trace contextRef="#ctx0" brushRef="#br0" timeOffset="29112">15352 13986 6993,'-44'-19'4048,"10"9"-3149,0 0 810,21 10-989,2 0-1,11 0 631,21-11-721,6 9 1,30-9-1121,-7 10 1,9 1 0,-3 1 760,-3-1 0,1 0-90,8 3 0,7 1 0,-2 0 89,-8-4 1,-2 0 0,-3 2-120,-10 4 0,-2 2 0,6-1 29,6-3 1,9-1 0,4-1 0,-3 0 0,-7 0-870,-1 2 1,-6 1 0,4-1 756,5 2 0,6 0 1,-1-1-1,-7-1-289,-8-2 1,-5-2 0,2 1 341,11 2 0,1 1 0,-1-1-90,-10-2 0,-2-1 0,4-1 60,8 1 0,5 0 0,-1 0 0,-8 0-500,-1 0 0,-2 0 440,0 0 0,4 0 0,-7 0 104,-9 1 1,-5-2 1148,19-9-1103,3 7 2233,-21-7-2143,-8 10 1485,-2-11-1485,-3 9 2093,-19-9-2453,9 11 578,-11 0-6155,0 0-1838,10 0 3457,-7 0 4048,7 0 0,-8 9 0,-1 1 0</inkml:trace>
  <inkml:trace contextRef="#ctx0" brushRef="#br0" timeOffset="29269">18483 14097 8612,'-12'-5'6117,"3"1"-4678,9 4 3058,0 0-4407,10 0-719,-7 0-451,8 0-8751,-1 0 9680,-7 0 0,8 5 1,-9 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4:56.767"/>
    </inkml:context>
    <inkml:brush xml:id="br0">
      <inkml:brushProperty name="width" value="0.09071" units="cm"/>
      <inkml:brushProperty name="height" value="0.09071" units="cm"/>
      <inkml:brushProperty name="color" value="#0000FF"/>
    </inkml:brush>
  </inkml:definitions>
  <inkml:trace contextRef="#ctx0" brushRef="#br0">961 3801 6993,'-11'-8'2968,"2"-9"-2338,9 15 1169,0-9-1259,0 11 809,10-10-989,-7 7-1,7-7 271,-10 10 449,0 0-809,0 10-90,11-7 180,-9 18-180,9-19 0,-11 19 90,0-8-180,10 11 0,-7-11-1,7 8 91,-10-8-180,0 0 540,11 8-360,-9-19 90,9 9 359,10-11-359,-16-11-45,24 1 0,5-3-45,-13-13 0,25-2 0,4 1-90,-5-2-850,-11 2 1,6-5 0,-5 5 848,20-7-89,-16 1 0,1 1-420,-10 13 1,-3 4 419,12-11 90,16-8 0,-8 10-90,-7 1 0,-7 9 90,-12-6 2074,-18 17-2164,18-7 1313,-18 10-1313,7 0 0,-10 0 0,10 0 90,-7 0-90,7 0 0,-10 0-3148,0 0-4408,0 10 4228,-10-7 3328,7 17 0,-6-12 0,11 8 0</inkml:trace>
  <inkml:trace contextRef="#ctx0" brushRef="#br0" timeOffset="10904">8684 4667 7533,'-3'-5'2968,"0"0"-1259,3 5-899,11 0-91,-9 0 1,9 0-91,-11 0 1620,10 0-1709,-7 0-90,7 0-91,-10 0 1,11 0 0,-9 10 270,9-7-361,-11 18-89,0-18 0,0 7 180,0 0-180,10-7 0,-7 18-90,7-18 0,-10 7 90,11 1-90,-9-9-1,9 9 1,-1-11 0,14 10 0,-8-7 90,36-3-180,-34-3 90,27-7-90,-11 10 90,-8-11-90,18 9 0,-18-19 90,8 8-90,-10-1 0,10-6 0,-8 17 0,8-18 0,-21 18 0,8-7-90,-19 20 90,19-7 0,-18 8 0,18-11 0,-8 20 0,0-14 0,8 25-90,-8-28 90,10 18 0,-10-19 0,29 19 0,-34-18 0,34 7-90,-19-10 90,4 0 90,38-10-90,-34-3-554,24 0 554,-31-8 0,-1 18-164,1-18 164,10 18 0,-8-17 0,8 17 0,-11-7 0,-10-1-90,8 8 90,-8-7 0,0 10 546,8 0-636,-8 0 262,0 10-172,8-7 0,-18 8 0,18 9 0,-8-14 0,0 15 0,-3-11 0,1-7 90,-8 7-90,17 1 0,-7-9 0,11 9 0,10-11 0,-8 0 0,8 0 0,-10-11 0,10 9 0,-19-9 0,27 1 0,-26 7 0,18-7 0,-11 10 0,-10 0 0,8 0 0,-18 0 0,7 0 0,1 10 0,-9-7 0,19 7 0,-18 1 0,18 2 0,-19 0 0,19 8 0,-18-19 90,18 9-90,-19-11 0,19 10 0,-8-7 0,11 7 0,10-10 0,-8 0 0,8 0 0,-11 0-270,11 0 270,-7-10 0,17 7 0,3-18 0,-8 19 0,0-9 0,-2 1 0,-6 7 0,7-7 0,0-1 0,-9 9 0,5-9 0,-3 11 0,-26-10 0,27 7-89,-30-7 358,9 10-269,-1 0 0,-7 0 0,18 0 0,-19 0 0,19 10 0,-18-7 0,18 7 0,-8-10 0,21 0 0,-8 0 90,8 0-90,0 0 0,-8 0 0,8 0 0,0 0 0,-8 0 0,8 0 0,-10 0 0,-11 0 0,8 0 0,-19 0 0,19 0 0,-18 0 0,18-10 0,-19 7 0,9-7 0,-11 10 0,10 0 0,-7 0 0,7 0-90,1 0 90,-9 0-989,19 0-91,-18 0 361,7 0-181,1 0-179,-9 0-5038,9 0 2879,-11 0 3238,0 0 0,2 7 0,2 2 0</inkml:trace>
  <inkml:trace contextRef="#ctx0" brushRef="#br0" timeOffset="16138">19609 4638 7533,'-10'-16'3148,"2"4"-2159,8 12 6477,0 0-6387,10 21-809,-7-16 540,28 26-630,-15-28 269,39 18-359,-16-18 0,8 7 90,8-10-698,-26 0 518,15 0 0,1-10 0,4-3 0,-8 1 0,-1 0 90,13-1-90,-14 2 0,-3 1-90,-7 7 90,5-17 0,-13 17 0,-18-8 0,17 11-90,-17 0 180,18 0-180,-8 11 698,0 2-608,-2 0 0,-1 8 90,-7-18-90,38 28 0,-22-15 0,17-4 0,4-1 0,1 0 90,17-1-90,-3-18-788,-16 16 788,8-18 0,-9 5 0,0-1 0,6-7 45,6 1 0,-1 1-45,-7-3 90,13-6 89,-21 17-89,-8-8 0,8 11 0,-10-10 0,-1 7 0,-10-7-90,-2 10 90,-1 0-90,-7 0 90,18 10 0,-19-7 699,19 7-789,-18 1 90,18 2-90,-19 0 0,30 8 89,-27-8-89,47 0 0,-44 8 0,44-18 90,-26 7-90,11-10 0,7 0 0,-7 0 0,21 0 0,-23-5 0,0 0 0,17 2 0,-12-8 0,-4 1 0,-7 7 0,15-17 90,-20 17-90,-11-7 0,18-1 0,-26 8-90,16-7 0,-10 10-89,-9 0-451,9 0 0,-11 0-720,0 0 1,5 2 0,1 1 0</inkml:trace>
  <inkml:trace contextRef="#ctx0" brushRef="#br0" timeOffset="19392">13276 5784 7263,'-6'-12'3418,"0"2"-2429,6 10 1,-10 0 1708,7 0-1888,-7 0-91,10 0 91,0 11-180,0-9-1,0 9 1080,0-1-1259,10 3 0,-7 0-91,7-2 361,1-1 180,12 3-721,4 11 91,7-11 90,-1-3-270,-6-10 90,17 0 90,3-10-180,-8 7-680,16-7 680,-29 0 0,29-4 0,-26-9-45,8 11 0,2 0 45,3-11-45,-3 10 0,0 2-45,-10-2 90,33 3-90,-54 10 90,44 0-90,-46 10 0,35 3 0,-25 11 89,39 10-89,-37-18 0,15-1 0,-3 1 0,-22-3 90,44 0-90,-15 8 45,2-23 0,3-4-45,23 14-771,-14-18 1,-3-1 770,-6 8 0,13-17 570,-11 6-570,-4-9 0,7 10 0,-13 2 0,-11 11-90,1 0 90,-11 11 0,-3-9 0,1 19 1651,-9-18-1651,19 18 0,-18-8-90,28 10 90,-26-9-90,48 17 90,-35-26 0,14 6 0,1-1 0,-4-10 0,26 0-90,-18-10 90,10 7 0,-3-11 0,0-3 0,3 1 0,14 0 0,-4-2-2721,-23-6 2721,31 11-366,-41-8 366,-1 19 0,1-9 0,-11 11 0,8 0 0,-19 0 2589,19 0-2589,-18 11 498,28 2-498,-25 0 0,25 8 0,-18-18 0,0 7 0,8-10 0,-8 0 0,0 0 0,8 0 0,-8 0 90,0 0-90,8-10 0,-8 7 0,11-18 0,-1 18 0,1-18 0,-11 19 0,-3-9 0,11 1-90,-16 7-809,16-18 359,-10 19-2248,-9-9 1439,9 11-1080,-11 0 2429,0 0 0,-10 12 0,-2 2 0</inkml:trace>
  <inkml:trace contextRef="#ctx0" brushRef="#br0" timeOffset="21071">1305 6511 6723,'-6'-11'2609,"1"2"-1800,5 9 810,0 0-180,0-10-809,0 7-180,0-7 90,0 10 2338,0 0-1889,10 31-719,3-12 0,0 25 180,8-10-270,-18-8 89,17 2 1,1-1-90,-13-9 90,34 24-180,-29-29 90,0 0-90,8-2 180,-8-11-90,11 0 0,10 0-91,-19-11 1,17 9 0,-19-19 0,0 18-90,8-18 90,-19 19 0,19-19 0,-8 8-90,0-11 180,8 1-180,-8-1 0,0 11 0,-2 3 0,-1 10 0,-7 0 90,7 0-90,-10 0 0,11 0 90,-9 10-90,19-7 0,-18 17 90,18-6-90,-18-1 0,17 8 0,-17-19 0,7 19 0,1-18 0,-8 18 90,17-19-90,-6 9 90,19-1-90,-6-7 90,-4 7-90,-2-20 90,3 7 0,2-7 0,8-1 0,10-2-90,-15-10 45,3 10 0,1 2-45,-4-2 0,5-8 89,-13 18-89,-8-7 180,10 10-180,-10 0 90,8 0 0,-18 0 0,7 0-180,-10 0-1259,11 10 450,2-7-8006,10-3 4947,1-3 3958,-1-7 0,10 15 0,1 2 0</inkml:trace>
  <inkml:trace contextRef="#ctx0" brushRef="#br0" timeOffset="22323">7141 6645 7713,'-8'-20'4677,"1"4"-3778,7 16 1440,0 0-360,11 21-1349,-9-5 1438,9 38-1618,-1-25 719,-7 26-899,18-39 90,-19 15 180,19-18-270,-8 0 179,11 8 1,10-18-270,2 7 360,22-20-450,-9 7 89,-9-11 1,-1-3-90,3 1 0,12-18 0,-25 12 0,-3 0-90,6-7 45,6 6 0,-1 2-45,-8-3 0,16 11 0,-22 3 90,1 10-90,-11 0 0,18 20 0,-15-14 0,7 25 0,-2-18 0,-8 0 0,11 19 0,-1-17-1331,1 9 1331,-11-3-70,18-8 70,-15 0 0,39 8 0,-26-19-90,25 9 90,-17-11-90,10-11 90,-10 9-45,0-13 1,1-2-476,17 2 520,-9-3 0,0 2 1250,3 3-1250,-9 1 0,-4 3-90,-15 6-1176,31-7 1266,-39 10-90,11 0 90,-1 10 434,1 3-434,-11 0-90,8 8 90,-18-8 90,28 11-90,-15-1 0,28-10 0,-18 8 1412,8-18-1412,11 7 0,-17-10 0,17-10 0,10 7 0,-24-18 0,34 19 0,-28-19-703,10 18 703,-10-18 0,7 19 0,-18-19-405,29 18 405,-37-7 90,24-1-90,-39 9 0,18-9 0,-19 11 673,9 0-673,-11 0 345,0 0-1424,10 0 449,-7 0-179,7 0-181,-10 0-270,0 0 1,7 6 0,2 1 0</inkml:trace>
  <inkml:trace contextRef="#ctx0" brushRef="#br0" timeOffset="27754">3193 7833 6633,'-23'-1'2159,"-6"1"-1439,26 0-91,-17 0 91,6 0-1,1 0-89,3 0 1979,-11 0-1980,16 0 1,-16 0 539,21 0 2969,0 0-3688,21-10-91,-16 7 361,47-8-360,-23 11-424,29 0 379,-19 1 0,0-2-3417,16-9 3237,-13 8 0,5 1 45,-1-2 0,4-1 0,-3 1-90,4 2 0,0 2-357,3 2 0,5 1 1,-4-1 355,4-2 1,-4 1 0,-10 3 0,-1 0-45,12-4 0,1-2 0,-9 1 0,-2 0 0,-3 0 0,0 0 0,-3 6 0,1-1 45,5-4 0,-3 1-90,1 8 0,22-10-327,-43 0 148,1 0-896,-11-10 536,-3 7 2634,-10-8-3804,-21 11 630,-5 0-91,-10 0-2338,-30-10-45,14 7 3553,7-3 0,-1 2 0,-15 14 0,-5 2 0</inkml:trace>
  <inkml:trace contextRef="#ctx0" brushRef="#br0" timeOffset="28104">3235 7924 7623,'-31'-12'6566,"2"3"-5577,16 9 630,2 0-809,11 0-90,11-11 629,12 8-720,14-17 495,20 16 1,6 5-900,-25-6 0,0 0-501,7 3 1,5 3 0,-1 0 634,10-1 1,-3 0-1267,-11 0 0,1 0 1087,15 0 0,1 0 90,-4 0 0,-1 0-180,-6 0 0,0 0 45,5-1 0,3 2 164,-8 1 1,3 3 0,-5-2-165,-4-2 0,-1 1-45,19 4 0,-3-2-499,-5-14 589,-19 7 449,22-7-359,-19 10-180,-5 0-90,-13 0 0,-8 0 0,0 0 870,-3 0-870,1-11 2235,-9 8-2235,9-7 1024,-11 10-4802,0 0-1979,10 10 180,-7-7 1260,7 8 4317,1-11 0,3 7 0,10 2 0</inkml:trace>
  <inkml:trace contextRef="#ctx0" brushRef="#br0" timeOffset="28802">8141 7893 7083,'-62'-8'6476,"24"2"-5396,17 6-181,10 0 900,9 0-989,-9 0 1438,11 0-808,32-10-181,17 7-945,-14-2 1,3 0-423,6 4 0,4 2 558,2-2 0,5 1 0,-3 1-892,2 4 1,4 0 666,2-3 0,10-2 0,1 1 0,-11-1-1366,0-1 1,-2 2 1200,3 1 0,6 2 0,-7-3 30,-7-5 0,-1 1 30,-7 5 0,3 3 0,-3-2-213,1-2 0,2-2 213,12 1 0,6 0 0,-9 0-75,-19 0 0,0 0 15,12 1 0,6-1 0,-8-1-341,17-9 281,-30 8 0,-2 1 0,12-9 725,-19 10-725,-3 0 2497,-2 0-3127,-8 0 760,1 0-760,-4 0 267,-10 0-537,0 0-131,-21-11-139,16 8-179,-37-7 0,26 20-1645,-28-7-1773,7 8 4767,-20-11 0,10 10 0,-6 4 0</inkml:trace>
  <inkml:trace contextRef="#ctx0" brushRef="#br0" timeOffset="29120">8332 8041 7623,'-40'-12'4407,"3"-7"-3238,13 16-179,11-7 899,3-1-990,10 9-89,0-19 1439,52 8-1620,-7 0-1160,12 4 0,15 1 0,-5 4 801,-15 7 0,3 1-19,-4-3 1,10-1 0,4 0 0,-3 0 0,-9 2-72,14 4 0,-3 1-113,-15-4 1,4 0-1,-1-1 1,-5 1-441,12 2 1,-3 0 522,-7-1 0,2 1 0,-2-1-60,9 2 0,2 1 44,-10-1 1,5 0 0,1-1 0,-8-1-45,2-2 0,-1-1 30,12 2 0,6 1 0,-9-1-75,-21-3 0,-4 0-45,13 0 0,-3 0 90,2 0 90,-9 0-90,1-10 0,7 7 0,-18-7 2709,-2 10-2979,-3 0-12,-19 0-887,9 0-270,-11 0-2879,10 0-1259,-7 0 1260,7 0 4227,-10 0 0,6 8 0,1 2 0</inkml:trace>
  <inkml:trace contextRef="#ctx0" brushRef="#br0" timeOffset="29274">10836 8129 18057,'-10'-8'2968,"3"1"-2069,-4 7-719,-2 0-1439,0 0-2249,2 0-1349,11 0 4857,0 11 0,5-8 0,2 8 0</inkml:trace>
  <inkml:trace contextRef="#ctx0" brushRef="#br0" timeOffset="47107">9732 9596 6543,'-21'-13'1799,"10"2"-1259,-10 11 0,19 0-1,-19 0 1,18 0 0,-7 0-91,-1 0 1,9 0 0,-9 0 0,1 0-91,7 0 1,-7 0 90,10 0-90,0 0 0,-11 0-91,8 0 451,-7 0-360,10 0 1619,0 0-1080,31 0-539,-12 0 0,36 11-303,-19-9 258,0 3 0,7 1-1133,3-2 1,6 0-1,-2-2 953,11-1 0,1 1-75,-6 4 0,2 3 0,-4-3-292,-7-5 0,0 0 411,15 4 1,1 1-90,-7 0 0,0-2 0,6-3 0,4 1 60,-1 4 0,5 2 0,-6-1-924,-5 0 0,0-1 804,-4-1 0,3-1 0,-4 0 60,4 2 0,-6-2-314,-18-4 0,0 0 269,11 6 0,1-1 44,-5-4 1,-4 1 0,16 8 764,-8-9 0,-1-2-584,-13 1 929,21 0-930,-39 0 1980,0 0-1709,-2 0 1060,-11 0-791,0 0 468,0-10-1277,0 7 152,0-8-152,0 11-1979,0 0-539,0 11 1348,-11-8-7914,-2 7 5036,0-10 4048,-8 0 0,20 9 0,-8 2 0</inkml:trace>
  <inkml:trace contextRef="#ctx0" brushRef="#br0" timeOffset="50542">4197 10803 6543,'-6'-4'1709,"1"0"-1259,5 4 7825,0 0-7375,11 0-540,-9 0 719,40 11-809,-13-9-540,18 9 539,-3-11 1,-17 0-90,17 0 90,3 0-45,-13 0 0,3 0-135,-2-5 0,3-1 224,28 5 1,1 0-270,-26-5 0,2 1-886,16 7 0,8 3 1,-8-1 885,-15-3 0,-2 0-16,6 3 1,3 0 0,-6-1-413,18-3 473,-8-1 0,0 2 0,2 9-60,-10-8 0,8-2 0,-5 1 15,-14 4 0,1 0 15,10-3 0,5-3 0,-8 0-60,11 1 45,-15 0 0,-4 0-45,-10 0 90,8 0-180,-21 0-226,8 0-134,-18 0 2852,7 0-3661,-10 0 370,0 0-1090,-10 0 0,-3 0 1979,-21 11 0,8-2 0,-7 9 0</inkml:trace>
  <inkml:trace contextRef="#ctx0" brushRef="#br0" timeOffset="50991">4348 10892 6633,'-11'-12'2159,"1"8"-1529,0 4-91,7 3 1,-7 7 0,10-10 2968,0 0-2519,10-10-449,3 7 899,42-7-989,-13 10-488,-9 0 0,2 0 398,4 0 0,0 0-3218,27 0 3037,-15 0 1,0 0 90,11 0-856,-2 5 1,1 0 675,-22-4 0,3 1-409,16 4 1,10 3-1,-6-3 409,-6-5 0,-2 0-60,-10 2 0,3 1 0,-3 0-141,14 2 1,-6-2 200,6-1 530,-10 2 1,3 0-486,-10-4 0,-1-2-45,25 1 0,-24 0 0,-3 0 89,-2 0-89,-12 0 1471,-3 0-1381,-19 0 2506,19 0-2686,-18 0 1739,7 0-2458,-10 0 572,0 0-572,11 0-271,-9 0-179,9 0-1080,-1 0-2338,3 0 989,11 0 3598,-1 0 0,14 3 0,4 1 0</inkml:trace>
  <inkml:trace contextRef="#ctx0" brushRef="#br0" timeOffset="51891">7917 10943 6543,'-8'-4'2969,"1"1"-2340,-3 3 1,7 0-1,-7 0 541,10 0-541,0 0 1080,21 0-1169,-6-10 0,19 7 0,0-7 449,13 10-539,13 0-902,0 0 812,-10 0 0,0 0-1064,-17 0 1,2 0 838,18 0 0,6 0 134,-12 0 1,3 0 0,-1 0-120,1 0 0,0 1 0,2-2-717,-1-1 0,4-1 0,-1 0 0,-5 0 657,14 2 0,-1 0-1,-12-1 1,5-2 0,-1 1 0,-9 1-590,-3 3 0,-3-2 500,7-1 0,4-3 0,-2 2 90,15 2 0,-6-1 0,6-8-132,-8 9 0,0 2 87,-19-1 0,-4 0-45,9 0 261,-2 0 1,-2 0-262,-8 0 2127,5 0-2217,-13 0 1555,-19 0-3804,19-11 2541,-18 9-7488,-24-9 4138,3 11 3148,-27 11 0,18-6 0,-1 9 0</inkml:trace>
  <inkml:trace contextRef="#ctx0" brushRef="#br0" timeOffset="52310">7857 11015 7353,'-14'-4'4767,"13"-10"-1979,56 11-2158,-11-8-1773,20 10 1,3 2 1457,-33 0 0,3-2 224,9 0 1,9-2 0,2-1 0,-9 2-270,-1 0 0,0 1 44,10 1 1,10 0 0,1 0 0,-12 0-90,-10 1 0,0 1 22,6 0 0,10 2 1,-1-1-1,-9-2-112,-7 0 0,-1-2 112,8 1 0,10 0 1,0 0-1,-11 0-157,-10 0 0,-1 0 60,20 0 0,7 0 0,-11 0 30,2 0 0,-2 5 0,-2 1 1085,-13-3-906,25-3-359,-40-3 852,-3 3-762,-2 3 0,-18 7-90,7-10 2417,1 0-2687,-9 0-270,9 0-539,-11 0-2069,0 0-5128,10 0 4049,-7 0 4227,7 0 0,-2 0 0,1 0 0</inkml:trace>
  <inkml:trace contextRef="#ctx0" brushRef="#br0" timeOffset="52478">10276 11111 15448,'-12'-6'1799,"2"2"-989,10 4 3327,0 0-3777,11-10-90,-9 7-540,9-7-4047,-11 10 2000,0 0 1,8 2 0,2 2 0</inkml:trace>
  <inkml:trace contextRef="#ctx0" brushRef="#br0" timeOffset="68163">15483 12749 6813,'-4'-14'2429,"-10"3"-1710,11 11 1,-7 0-90,10 0 1348,-11-11-1348,9 9 0,-9-9-1,11 11 2340,0 0-2250,11 0-449,2-10 270,31 7-270,-15-7 89,32 14 1,6 2-180,-2-14-585,-5 12 0,3 0 495,-16-10 0,-5 2-1149,13 14 1059,-15-8 0,-2-1 90,-1-1-334,2 0 1,-2-3 243,-14-7 0,40 10-270,-50 0 180,10 0 600,-10 0-1319,-2 0 1470,-11 0-2909,-11-11 2191,-2 9-1742,-10-9 1799,-32 11 0,19 3 0,-25 0 0</inkml:trace>
  <inkml:trace contextRef="#ctx0" brushRef="#br0" timeOffset="68400">15311 12732 6633,'-27'-5'5307,"-14"2"-4497,35 3 1348,-15 0-1078,42 0-91,16 0-539,2 0-1358,26 0 1268,-25 0-90,2 0 0,5 0 0,-10-1 0,1 2-180,10 4 0,-2 0-1,-9-4 1,-3 1 90,23 8-90,-20-10-743,18 0 563,-16 0-439,8 0 349,-13 0-449,-10 0 179,-11 0 805,-3 0-2244,-10 0-2529,0 0 4418,-21 0 0,11 2 0,-18-1 0</inkml:trace>
  <inkml:trace contextRef="#ctx0" brushRef="#br0" timeOffset="69385">2121 13771 7173,'-15'-7'3598,"2"2"-2519,13 5 1,0 0 2248,-10-11-1979,28 9-719,-13-19-91,29 18 1,-10-7 270,20 10-451,-5 0 226,15 0 0,2 0-316,4 0-901,-15 0 0,-1 0 812,0 0-1,-17 0-403,17 0 314,-18 0 0,29 0-90,-26 0-360,26-11 0,-40 9-90,6-9-89,-21 11-91,11 0-179,-9 0 1287,9 0-1377,-11 0-1599,-21 0-1279,5 0 3777,-28 11 0,13-4 0,-8 10 0</inkml:trace>
  <inkml:trace contextRef="#ctx0" brushRef="#br0" timeOffset="69658">2129 13863 7083,'-41'5'3238,"10"-7"-2428,7 12 1528,3-10-1618,8 11 1349,0-9-1440,3 9 1,20-11 539,14 0-719,12 0 179,12 0 1,3 0-270,10 0-1460,-7-5 1,1-1 1233,-19 5 1,-1 0 90,11-5 0,2 1-303,-1 5 1,3 0 287,-2-3 0,3-1 0,-4 1-121,-5 2 1,0-1 45,14-2 0,-3-2 405,5-5-270,-9 9 359,-13-4 1,-4 1-360,-3 5 0,2 0-90,-20 0 0,-8 0-1,7 0 2059,-10-10-2508,0 7 298,0-7-748,0 10-1259,0 0 630,-10 10-1260,7-7-2788,-18 7 1170,18-10 4227,-7 0 0,14 6 0,1 0 0</inkml:trace>
  <inkml:trace contextRef="#ctx0" brushRef="#br0" timeOffset="69846">3647 13946 7353,'-12'-2'6836,"9"-6"-6206,-7 19-1,10-11-629,0 0-270,10 0-1978,3 0-721,11 0 631,-1 0 2338,-10 0 0,11 11 0,-8 4 0</inkml:trace>
  <inkml:trace contextRef="#ctx0" brushRef="#br0" timeOffset="72501">9379 13695 6813,'-10'-17'2429,"1"4"-1800,9 13 1,11 0 0,-9 0 449,9-11-629,-11 9 539,0-9 360,0 11-989,10 0 450,-7 11-450,7 2-91,1 0 631,-9 18-630,19-15-90,-18 18 269,18-11-269,-18 1 0,7-11 90,11 8-180,-16-19 90,26 19 90,3-8-180,-5 0 0,26-2 179,-8-22-179,-8 9 45,-5-8 0,-2-1-423,-4-2 378,17 0 450,-1-19-360,-15 27 0,15-26-4,-20 18-86,-11 0 180,18-8-180,-25 18 0,25 3-90,-28 13 459,7 0-369,11 19-90,-16-17 192,16 9-192,0 7 0,-16-26 0,26 27 90,-7-19-90,2 10 0,29-10 90,-26-2-90,15-11 0,-10-11 0,-8 9 90,8-19 0,11 8 0,-17-11 0,17 11 90,-22-8-180,1 19 90,-1-9 89,1 1-179,-11 7 90,8-7 0,-8 10-90,10 0 90,1 0 90,20 10-90,-25-7-270,33 7 270,-36 1 0,18-9 0,0 9 270,23-11-270,-5 0-90,-18 0 0,0 0 135,1-5 0,-2-1-135,20 4-500,-19-4 0,-1 1 590,4 5-90,7-10-151,-17 7 151,7-7 90,0-1 0,-8 9 0,8-19 0,-11 18 0,1-7 180,-1 10-181,1-11 1,-1 9 180,1-9-270,-11 11 324,8-10-234,-8 7 999,0-7-1269,-3 10-172,1 0-278,-9 0-179,9 0-1350,-1 0 720,-7 0-1170,7 0-2698,1 0 1170,-9 0 4137,9 0 0,2 4 0,4 2 0</inkml:trace>
  <inkml:trace contextRef="#ctx0" brushRef="#br0" timeOffset="72679">12253 13860 7623,'-10'-4'3418,"7"-10"-3328,-18 12-360,19-9-630,-9 11-2248,11 0 3148,0 0 0,10 9 0,2 2 0</inkml:trace>
  <inkml:trace contextRef="#ctx0" brushRef="#br0" timeOffset="73696">12312 13837 7443,'7'-17'3418,"-2"3"-2339,-5 14 1,10 0-91,3 0-90,0 0 1980,50-11-2339,-29 9-735,-1-4 0,2 1 644,9 5-89,3 0-180,-1-1 0,0 2-540,11 10-3418,4-10 1,-4 0 269,-23 10 3508,31-22 0,-39 16 0,-1-7 0</inkml:trace>
  <inkml:trace contextRef="#ctx0" brushRef="#br0" timeOffset="80798">14347 13711 7533,'-24'-13'3598,"11"3"-1979,2 10-810,1 0-89,7 0-1,-7 0 1350,10 0 450,0 0-1800,0-10-449,10 7 0,-7-7 270,28 10-360,-15-11 359,49 9-449,-23-19 90,15 18 90,-2-7-1044,-15 10 864,7-11 0,7 8 0,-14-7 0,7 10-551,8 0 551,-37 0-471,34 0 291,-36 0-55,7 0 55,-12 0 692,-1 0-1052,-7 0 668,18 0-578,-19 0-384,9 0 114,-11 0-1912,0 0 1463,-11 0-720,-2 0 1799,-21 0 0,9 10 0,-9 3 0</inkml:trace>
  <inkml:trace contextRef="#ctx0" brushRef="#br0" timeOffset="81137">14317 13814 6813,'-20'-4'4228,"9"0"-3689,1 4 991,10 0-1081,10 0 811,35 0-901,-4 0 31,5-3 0,10-1 0,-6 0-607,-11 3 0,0 0 487,24-3 0,9 0 0,-11 1-1009,-23 3 0,-2 0 874,18 1 0,1-2 269,-15-4 1,-1 0-256,-1 4 1,-1-1 30,1-8 0,-2-1 668,19 9-488,-42-9 936,7 11-1116,-17 0 2039,8 0-2039,-11 0 1082,10 0-1442,-7 0 125,7 0-845,-10 0-1558,0 0 0,9-8 1,3-1-1</inkml:trace>
  <inkml:trace contextRef="#ctx0" brushRef="#br0" timeOffset="81297">15425 13810 6993,'-11'-2'2249,"2"0"-1710,9 2 271,0 0-1889,-11 0-451,9 0 271,-9 0 1259,11 0 0,6 8 0,2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6:41.228"/>
    </inkml:context>
    <inkml:brush xml:id="br0">
      <inkml:brushProperty name="width" value="0.09071" units="cm"/>
      <inkml:brushProperty name="height" value="0.09071" units="cm"/>
      <inkml:brushProperty name="color" value="#0000FF"/>
    </inkml:brush>
  </inkml:definitions>
  <inkml:trace contextRef="#ctx0" brushRef="#br0">18607 5024 6723,'-15'-8'3058,"-8"2"-2158,21 6 89,-9 0-89,11 0-1,0-11 810,-10 9-989,7-9 89,-7 11 1260,10 0 1079,0 0-2788,10 0-3032,55-10 2852,-7-3-90,-10 6 0,6 1-611,-7-1 0,3 0 0,-3 0 566,2 0 0,1 1 14,-3 1 1,4 1 0,-3 0-489,6-1 1,-6-1 518,17-4 0,2 9 0,-3-1-1,-14-8-44,-1 4 0,-2 1-109,-10 3 64,-11-9 1849,5 11-2029,-17 0 2324,-1 0-4032,-3 0 2016,-10 0-2557,-21 11 767,5-9-2746,-18 9 4408,1-1 0,3 1 0,-8 9 0</inkml:trace>
  <inkml:trace contextRef="#ctx0" brushRef="#br0" timeOffset="2853">9016 5950 15268,'-5'0'450,"2"1"90,-8-1-270,9 0-91,-9 0 91,11 0 810,0 0-900,11-11-90,-9 8 449,29-28-359,-15 26 90,15-21 0,4 0-180,-4 18 90,16-22 0,3-3-90,-6 15-198,-10 2 1,0-2 197,21-14 0,-26 27-225,3-16 0,1 0-45,-4 16-90,15-16-899,-20 11 629,-11 7-179,-3-7-900,-10 10 214,0 0-2013,-21 10 3418,-5 14 0,-5 2 0,3 9 0</inkml:trace>
  <inkml:trace contextRef="#ctx0" brushRef="#br0" timeOffset="3151">9140 6076 6723,'-8'6'3148,"-9"-7"-2248,14 12-181,-7-11 811,10 0-811,0 0 1980,21-11-2160,-6 9 1,19-19 359,21-3-837,-13-2 433,17-2 0,2 1-2172,-1-2 1812,-10 7 0,0 0 135,-15 4 0,-3 2-1078,21 0 898,4-15-397,-12 18 397,-19 0 466,8 2-376,-21 11 1812,8-10-1902,-19 7 1149,9-7-969,-11 10-3037,0 0 1868,10 0-2160,-7 0-988,7 0 4047,1 0 0,-6 4 0,9 1 0</inkml:trace>
  <inkml:trace contextRef="#ctx0" brushRef="#br0" timeOffset="16080">13593 7912 8072,'-13'-5'3598,"-7"1"-2428,17 4-181,-7 0 1,10 0 2338,0 0-810,10 0-2068,-7 0 0,18 10-1,-8-7-89,10 7 180,22-10-180,-11 0 0,2 0-1666,30 0 1351,-26 0 0,-2 0-45,-1 0-468,7 0 288,-18 0 90,18 0-180,-17 0 0,7-10-451,0 7 271,-19-7 1,17 10-1170,-30 0 989,9 0-312,-22 0 133,-2 0-1080,-42 0 1349,13 0 0,-15 4 1,-6 2 256,23 0 1,-1 1 372,-17 4 0,1 2-436,20-1 0,4-1 615,-14 2 1,2 8-40,9-18 130,-1 18 719,14-19-449,12 19 439,22-18-889,2 7-1,10-10-179,11 0-90,3 0-405,-4 0 1,2 0-531,17 0 260,-18 0 1,0 0-4813,13 0 5599,-11-10 0,-1 15 1,-11-5-1</inkml:trace>
  <inkml:trace contextRef="#ctx0" brushRef="#br0" timeOffset="16946">3821 9183 7623,'-6'-6'2878,"1"2"-2068,5 4 539,0 0-90,0-11-719,10 8 1349,24-28-1530,-5 26 1,16-26 360,-11 17-450,2-9 179,3 6 1,1 0-270,4-9-135,-11 14 0,-1 0 135,2-9-180,-8 19-180,8-19-90,-10 18-90,-11-18-1349,8 19 900,-19-9-181,9 11-3867,-11 0 2339,0 0 2518,-21 0 0,18 9 0,-15 2 0</inkml:trace>
  <inkml:trace contextRef="#ctx0" brushRef="#br0" timeOffset="17214">3849 9242 7713,'-8'0'2698,"1"1"-1888,7-1-1,0 0 540,10-10-719,3 7 989,42-28-1169,-13 15-369,-10 0 0,4-2 458,14-4 1,-1 0-1998,11-7 1593,-11 7 0,1-1 90,-9 6 0,-3 0-46,17-9 46,0 4 0,-1 0-45,1-4-135,-20 14 0,-2 0 45,1-9 90,0 8-90,-8 0 0,8-8-180,-10 19-90,-11-9-540,-3 1 329,-10 7-419,0-7-4068,0 10 4180,0 0 1,10 4 0,3 0 0</inkml:trace>
  <inkml:trace contextRef="#ctx0" brushRef="#br0" timeOffset="17371">5095 8891 8342,'-8'0'4768,"1"-1"-3419,7 1 2429,0 0-4318,10 0-450,-7 0-7645,8 0 8635,-11 0 0,10 3 0,3-1 0</inkml:trace>
  <inkml:trace contextRef="#ctx0" brushRef="#br0" timeOffset="22713">4964 11146 7353,'-14'-12'2428,"3"3"-1708,11 9 719,0 0-719,10 0-91,-7 0 721,18-11-721,-19 9 1,19-9 539,-8 11-89,21 0-91,13 0-1434,-7 0 805,15 0 134,-11-5 1,0 0-225,16 2-180,-6-2 0,2 0 135,-14 4 0,-3 2-136,-3-2 1,4 2 60,12 1 0,8 3 0,-7-2-60,-14-2 0,0 1-60,18 1 0,7 1 0,-12-1-30,-5-3-135,2 0 0,-2 0-45,-18 0-989,26 0 90,-39 0-1350,4 0 1529,-20 0-5306,-52 0 3598,29 11 2415,-20-11 1,-1 2 0,17 18 0,-16-8 0</inkml:trace>
  <inkml:trace contextRef="#ctx0" brushRef="#br0" timeOffset="23000">5159 11317 7173,'-41'-2'3508,"-7"0"-2519,32 2-89,-15 0 899,17 0-990,1 0-89,3 0 719,10 0-809,0 0 1439,42-11-1710,-21 9 136,39-9 0,8 1-1987,-16 7 1627,6-2 0,4 0 90,-20 5 0,-3 0-135,-1-5 0,0-1 0,8 5 0,-1 0 0,16-10 45,-12 11 0,1 0-46,7-10 46,9 8 0,-1 1-45,-8-9-45,-17 10 0,-1 0-618,16-11 573,-27 9 90,6-9-180,-13 11 0,-8 0-90,0 0-89,-2 0-631,-11 0 1804,10 0-4052,-7 0 1880,7 0-3230,-10 0 4498,0 0 0,16 5 0,4 1 0</inkml:trace>
  <inkml:trace contextRef="#ctx0" brushRef="#br0" timeOffset="23160">6748 11303 6903,'1'-8'4947,"0"-8"-3867,-1 13 1438,0-7-1978,0 10-180,0-11-450,0 9-360,0-9-450,0 11-3867,10 0 4767,3 0 0,6 14 0,-2 3 0</inkml:trace>
  <inkml:trace contextRef="#ctx0" brushRef="#br0" timeOffset="26415">9932 13231 6903,'-17'-8'2519,"3"3"-1800,4-6 1,7 9-91,-7-9 91,-1 11-90,9 0 629,-9 0-629,11 0 539,-10 0-629,7 0 89,-7 0 451,10 0-631,0 0 1,-11 0 90,9 0 269,-9 0-359,11 0 2339,0 0-2340,11 0-179,2 0-90,0 0 0,8 0-90,-19 0 0,19 0 0,3 0 0,2 0 0,18 0 90,14 11-1773,-6-9 1638,-15 3 0,4 1 45,5-2 0,4-1 0,-2 0-45,3-1 0,0-1-15,2 2 0,5 0 0,-2 1 30,-6 0 0,-1-1 0,-1 1-60,8 2 0,5 1 53,-12-3 1,8 1 0,3 0 0,-3 0 0,-5-1-999,-2 1 0,-4-1 1,4 0 944,6 1 0,6 1 0,1-1 0,-1 0 22,0-1 1,2-1-1,-3 0 1,-2 0-366,-3 2 1,-3-1-1,8 0 343,-6 0 0,8 0 0,4 0 0,0 0 0,-4-1 0,-7-1-479,4-1 1,-7-1 0,3 2 455,4 2 1,3 2-1,0 0 1,-3-1 22,3-4 0,-3-1 0,-3 1 111,7 5 0,3-1-134,-5-4 1,9-2-1,0 0 1,-11 2 22,-5 4 0,0 0 0,1-3 0,9-3 0,-1 1 0,-14 2 0,13 8 0,-8-9 0,-1-2 0,4 1 0,-19 0 1350,5 0-1350,-10 11 1112,-18-9-1112,15 9 0,-17-11 2855,-1 0-2765,8 0 911,-19 0-1001,9 0 591,-1 0-591,-7 0 29,7 0-29,1 0 0,-9 0 0,9 0 0,-11 0-2458,0 0 0,10 6 1,2 0-1</inkml:trace>
  <inkml:trace contextRef="#ctx0" brushRef="#br0" timeOffset="27118">15367 13558 7803,'-16'-6'3418,"10"1"-1260,-5-5-1258,11 7-1,0-18-89,0 18-1,0-7-179,11 0 1169,43-4-1259,1 1-1271,-15 7 1,1 2 955,-7 4 0,0 0 134,22-5 1,1-1-225,-17 5 0,3 0 45,5-2 0,8-1 0,0 1 0,-9 2-902,-6 6 0,-1 1 782,9-4 0,6-2 0,-8 0 30,13 0 90,0 8-175,-27-17 1,2 0 219,17 12 0,-2 2-135,10-16 45,-10 10 0,-3 2-45,-10-1 0,-11 0-540,5 0 90,-28 0 1300,7 0-2559,-10 0 1243,0 0-6370,-21 0 3498,16 0 3248,-16 0 0,9 3 0,-2 0 0</inkml:trace>
  <inkml:trace contextRef="#ctx0" brushRef="#br0" timeOffset="28133">16021 12181 6723,'-16'-12'3598,"4"2"-2788,12 10 3057,0 0-3147,10-10 629,3 7-719,0-18 0,8 19 359,13-30-629,-5 17-256,15-9 210,-16 3 1,-1 0-1141,15 3 961,-13-9 0,-1-1 135,17 2 90,-9-29-457,11 16 232,-22 11 0,-3-1-45,5-8 90,4 3-44,-28 11-136,7-1 305,-10 11-305,0-8 1151,0 18-1151,0-7 415,0 10-325,0 0 71,-10 0-161,7 10 0,-7-7-90,20 28 90,-7-15-90,17 8 0,-6 7 0,9-15 0,-10 18-180,8 0 180,-8-8 0,0-3-90,-2-2 180,-11-8-180,0 11 180,-11-11 0,9 8-89,-19-19 89,18 9 0,-18-11 0,8 0 0,0 0 0,-8 0 0,18 0 89,-7 0-89,0 0 0,7 0-179,13-21 89,6 5-90,18-7-180,0-9 180,3 27-663,-1-26 663,-2 18-90,-10-11 91,10-10-1,2 8 45,-13-1 0,1-1-45,23-11 0,-10-8 45,-8 19 0,-3 1 135,-8-2 45,10 2 0,-4-1-45,-18 2 180,14 3-90,-20 2 0,11 18 0,-8-7 0,7 10 180,-10-11-90,0 9 752,-10 12-842,-4 6 90,1 18 90,-7 10-180,17-5 90,-8 8 90,1 19-1393,7-24 1168,-7-9 0,-1 2 45,9 12-1,-9 10 1,11-18-45,0 5 0,0-1-135,0-10 0,0 33-449,0-32 179,0-19-1079,0 17 809,0-30 1034,0 9-3193,0-11 1170,-10-11-1709,7-2 3328,-7-21 0,9 11 0,-1-8 0</inkml:trace>
  <inkml:trace contextRef="#ctx0" brushRef="#br0" timeOffset="29130">17105 11596 6633,'7'-24'2069,"-8"10"-1439,22 4-1,-18-1 1,17 9-90,-17-9-1,18 11-89,-18 0 0,17 0 359,-6 0-449,9 0-90,-10 0 0,8 0 0,-18 11 89,18-9-179,-8 19 0,0-18 270,-3 28-360,-10-25 0,0 25 90,-10-28-90,7 17 0,-7-17 0,-1 18 0,-2-18-90,-10 7 90,-1 0-90,1-7 90,9 8-90,-6-11 89,17 0 91,-7 0-90,10 0 90,0 0-180,10 0 90,-7 0-90,28 0 0,-15-11 90,38 8-90,-25-7 0,16 10 90,-11-10-90,-8 7 0,8-7 0,-11 10 90,1-11-90,-1 8 0,1-17 0,-1 17 90,-10-8 0,8 1 0,-18 7 0,18-17 0,-19 17 0,9-18 0,-11 18 90,0-7-91,0-1-89,0 9 90,0-9 90,0 1 90,0 7-90,-11 3-90,9 3 0,-19 18 180,8 2-180,-11-7 90,11 15-90,3-18 0,-1 11 179,19 10-269,-16-18 90,19 15 0,-1-18 0,3 11-90,11-11 90,10 8-90,-8-19 90,8 9-90,0-22 0,-8 9 90,18-9-90,-7-10 0,0 16 90,-3-26-90,10-14 0,-15 14-1065,5-24 1065,-13 21 0,-8-3-549,0 1 549,8-9 0,-8-2 0,0 19 0,-3-14 0,-10 29 0,0 0-90,-10-8 90,-3 29 1002,-11-16-1002,11 29 0,-8-8 0,8 10-90,0 1 90,-8 10 0,19 2 612,-19 1-522,18 7-90,-7-7 0,10 0-90,0 7 90,0-18-90,10 8 90,-7-21-90,18 18 0,-19-25 90,30 25-90,-17-28 90,19 7 0,-10-10-90,10 0 90,-8-10 0,8-3 0,0-11 0,-8 1 0,1-4 0,1-1 0,1-14-245,-12 9 1,0-2 334,14-23-90,-26 19 45,16 0 0,0 2 45,-16 17 0,16-33-90,-21 51 0,0-9 0,0 11 399,-10 0-399,-3 21 0,-1-5 0,-6 18 90,17-11-90,-18 11 0,18 3 0,-7-1 0,10 9-90,-10-9 0,17 11 0,-14-20 0,17 4-179,0-8 89,3 4 90,1-4-180,6-2 180,-6-18-180,30 7 90,-26-10 90,24 0-90,-29-10 0,11 7-89,-1-18-91,1 19-180,-11-19-1079,8 8 0,-19-11 1619,9-10 0,-6 21 0,1-4 0</inkml:trace>
  <inkml:trace contextRef="#ctx0" brushRef="#br0" timeOffset="29838">18651 11576 13739,'-1'21'2069,"1"0"-1709,0-7 179,0 6-359,-10-6 0,7-1 90,-7 7-90,10-17-90,0 18 90,0-18 180,0 18-270,10-19 89,-7 9-89,7-1 0,1-7 0,2 7 90,0-10 90,18-10-90,-26 7-90,27-7 360,-9-1-270,3-2-1,-2 0 181,-3-8-270,-19 18 90,19-7 0,-18 10-180,7 0 90,-10 0 90,11 0-180,-9 0 90,9 0-90,-11 10 0,0-7-90,0 18 0,0-8 90,10 0-90,-7 8 90,7-18 0,1 7-90,-9 1 90,9-9-180,-1 9 180,3-11 0,1 10-90,17-7 90,-15 7-90,7-20 90,8 7 0,-25-7 0,25-1 0,-18-12 0,11 7 0,-11-15 90,8 7-90,-19 8 0,9-15 0,-11 18 0,0-11 0,0 11-90,-11-7 90,9 17 0,-19-18 0,18 29 0,-18-16 90,8 39-180,-10-15 180,9 18-90,4 0 90,0-8-90,7 39 0,-7-33 0,8 6 0,4 0-90,-2-10 0,0 17-449,0-11 269,10-8-900,-7 8 631,7-11 89,-10-10-809,0-2 449,0-11-1192,0 0 1,-3-7 0,0-1 0</inkml:trace>
  <inkml:trace contextRef="#ctx0" brushRef="#br0" timeOffset="30012">18836 11272 7083,'-12'-27'3058,"3"11"-1439,9-5-899,0 19 89,0-19-988,0 18-451,0-7-2878,10 20 1709,-7-7 1799,18 18 0,-6-10 0,10 11 0</inkml:trace>
  <inkml:trace contextRef="#ctx0" brushRef="#br0" timeOffset="30230">19621 11831 14908,'-3'0'540,"-1"-1"-270,4 12 0,0-9 0,0 19-180,0-18 90,0 7-1,0 1-89,0 2-539,-10 21 89,7-19-270,-18 17-1708,19-9-721,-19-7 721,18 15 2338,-18-28 0,18 23 0,-8-6 0</inkml:trace>
  <inkml:trace contextRef="#ctx0" brushRef="#br0" timeOffset="31360">20348 11502 6993,'8'-13'3418,"3"1"-2608,2 12-91,8-10 630,-18 7-719,18-7 0,-19 10 269,9 0-449,-11-11-90,0 9 0,0-9-91,0 11 1,-11-10-90,9 7 90,-19-7 90,8 10-270,-21 10 269,-3 3-179,0 0-90,3-2 0,11-1 0,-1 3 0,11 0 90,3 19-90,10-27 90,10 26-90,-7-28 270,28 7-180,-15-10-1,8 0 541,17 0-540,-33 0 629,44-10-539,-36-3 630,18 0-630,-21 2 0,-2 11-91,-11 0 361,0 0-450,0 11 90,-11 2-90,9 10 90,-19 11-90,8 3-702,-1 0 701,4 7-89,0-18 90,7 8-90,-18 0 0,18-8-90,-7 29 90,0-26-269,7 36 179,-18-36 0,18 5 0,-7-13 0,10-8 90,0 0 0,0-3-90,0-10 90,0 0 612,-10 0-612,7-10 0,-8-14 90,11-2-90,0 3 0,11-19 90,-8 24-90,17-27 90,-7 1-90,11 15-2531,0-26 2621,-1 29-90,11-18-341,-8 28 251,8-15 180,0 18-90,3-11 0,-1 11 0,9 2 0,-19 11 0,8 0-90,-11 0 90,1 0 0,10 11 0,-8-8 0,-3 17 2360,-2-17-2449,-18 18 653,7-18-653,1 28 125,-9-26-126,9 27 0,-11-19 0,0 10-90,-11 1 90,9-1 90,-9-10-90,1 8 90,7-18 90,-7 7 180,10-10 360,0 0-270,10-21-270,3 16-1,0-26-89,8 18 180,3-11-180,2 1 90,18-1-180,-28 11-629,26-8 179,-37 18-90,16-17-2248,-21 17 1709,11-7-8662,-9 20 9545,9-7 0,-4 12 1,2-9-1</inkml:trace>
  <inkml:trace contextRef="#ctx0" brushRef="#br0" timeOffset="33053">21413 11724 6813,'-6'-19'2789,"1"3"-1980,5 6 1,0 7-91,0-18-89,-11 18-1,9-7 1,-9 10-90,11 0-90,-10 0 89,7 0 271,-18 0-91,8 0-359,-10 10 90,-11 4-180,8-1-90,2 7 179,-7-6-179,26-1 180,-27 18-270,30-26 0,-9 27 90,11-19 0,0 0-90,0-3 360,21 1-271,-16-9 451,48-2-450,-35-2 90,16-9 180,-3 1-181,-26-3 631,37-11-720,-26 1 90,7 10-1,-2-8-179,-18 18 0,7-7 0,-10 10 90,0 0-90,0 10 0,0-7-90,0 18 0,0-19-90,0 19 90,0-8 0,0 0-90,0 8 90,11-8-90,-9 0 90,19 8 0,-18-18 0,18 7 0,-19-10 0,19 0 0,-8-10 0,1 7 0,6-7 90,-17 10-90,28-11 90,-25-2-90,25-10 90,-18-1 0,0 11 0,-2 3 90,-1-1-180,3-2 0,0 0 90,-2 3-90,-11 10 0,0 0 0,0 10 0,0-7 0,0 7 0,0 11 0,0-16-90,0 27 0,0-19 0,0 0-90,0 8 90,0-8 90,0 0-90,0-3 90,0 1-90,10-9 90,-7 9 0,7-11 0,1 0-90,-9 0 90,9 0 0,10 0 0,-6-11 0,19 9 0,-10-19 90,-1 8-90,1 0 0,-11-8 90,8 18-90,-8-18 90,10 19-90,-10-19 0,-2 18 0,-11-7 0,10 20-180,-7-7 90,7 18-269,-10-8 269,0 0 0,0 8-180,0-8 180,0 0-90,11 8 90,-9-19 90,9 9-90,-1-11 0,3 0 90,11 0-90,-1 0 90,-10-11 90,8 9-90,-8-9 90,1 1 0,6 7 0,-17-7-90,7 10 90,1 0-90,-8 0 0,7 0 0,-10 0 0,0 0 0,0 10 90,0-7-180,0 7 90,0 1 0,0-9-90,0 9 90,0-11-90,0 10 90,0-7 0,0 7-90,10-10 90,-7 0 0,18 0 0,-8 0-90,0 0 90,8 0 0,-8-10 0,11 7 0,-1-18 90,1 19-90,-11-19 0,8 18 0,-19-7 0,19 10 0,-18 0 0,18 0 0,-8 10 0,0-7-90,18 18 90,-26-19-90,27 9 90,-30-11-90,30 0 0,-27 0-90,37 0 90,-27 0 0,9 0 0,7 0 1,-25 0 89,25-11-90,-29 9 90,19-19-90,-18 18 90,18-18-90,-18 8 90,17-10-90,-17-1 90,7 11-90,-20-8 90,7 19-90,-7-9 90,0 11 0,7 0 0,-18 11 0,18-9-90,-18 19 90,8-8 0,0 0 0,3 8 0,-1-18 0,9 18 0,-9-19 0,11 19 0,0-18 0,0 7 0,0 1 0,0-9 0,11 9 0,-9-11 90,19 10-90,-18-7 0,7 7 0,1-20 0,-9 7 90,19-7 0,-8-1-90,11-2 0,-11 0 90,8-8-90,-18 19 90,17-9-90,-17 1 0,8 7 0,-11-7 0,0 10-90,0 10 90,0 3-90,0 0 0,0 8 0,0-8-90,10 11 180,-7-11-90,7-3 90,-10-10 0,0 11 0,0-9-90,10 9 90,-7-11 0,8 0 0,-1 0-90,3-11 90,11 9 0,-1-19 90,-10 18-90,8-18 0,-8 19 0,0-9 0,8 11 0,-18 0 0,7 0 0,-10 0 0,11 0 0,-9 0-90,19 0 0,-18 0 90,7 0-90,-10 11-180,11-9 180,-9 9 90,9-1-179,-11-7 89,0 7 90,10-10-90,-7 11 90,7-9 0,-10 9 180,11-11-1,2 0-89,0 0 90,8-11 0,-8 9-90,0-9 90,18 11-90,-26-10 0,27 7-90,-19-18-90,10 19-180,-10-9-899,8 1 179,-18 7-6296,7-7 7286,-10 10 0,4 8 0,1 3 0</inkml:trace>
  <inkml:trace contextRef="#ctx0" brushRef="#br0" timeOffset="33560">22065 12415 19676,'-15'-11'539,"2"2"-269,13 9 0,0 0 90,21-11-180,-6 9 0,21-9 0,4 1-180,5 7-188,-7-3 1,2 2 187,-5 8 0,-2 2-3032,19-3 2942,-18 2 0,0 0-673,1-4 1,-2-2 222,9 1-1821,23 0 1551,-49 0 1,5 0-435,-21 0 524,0 0-1169,-32 11 1350,14-9-451,-26 9-1079,10-11 3059,-24 0 136,6 10-1171,18-9 0,0 1 225,-23 19 765,7-19-405,11 3 0,0 1-1,-14 4 283,-4-7 438,23 7-541,10 1 91,11-9 1888,-8 9-202,19-11-428,12 0-1528,6 0-90,18 0 0,-11 10-527,11-7 437,3 7-90,10-10-90,-3 5 0,1 1-180,12-4-135,-17 4 0,-1-1-764,16-5-990,-6-11-5487,11 9 3508,-13-9 3868,-13 11 0,-9-1 0,-1-1 0</inkml:trace>
  <inkml:trace contextRef="#ctx0" brushRef="#br0" timeOffset="33711">22920 12690 15178,'-7'-7'-270,"1"1"91,6 6-2250,0 0-269,10 0 539,-7-11 2159,18 9 0,-18 1 0,8 13 0</inkml:trace>
  <inkml:trace contextRef="#ctx0" brushRef="#br0" timeOffset="44596">15867 15210 7353,'-9'-9'2968,"2"1"-2068,7 8 3597,0 0-2968,0-10-899,11 7 719,2-7-809,11 10 89,-11 0-89,18 0 719,16 0-944,-7 0 0,4 0-1024,4 0 1,0 0 798,0 0 0,-2 0 45,-10-1 0,-1 2-617,10 4 1,-1 0 661,11-2-332,-17 3 0,2-2 287,1-8 0,-4-2-45,8 3 45,8-2 0,1 0-45,1 5-46,-15 0 1,1 0 38,16 0-83,-10 0-270,-10 0 90,-13 0 1436,-14 0-2875,0 0 2365,-7 0-3804,7 0 1396,-10 0 1662,-41 10 0,26-3 0,-33 9 0</inkml:trace>
  <inkml:trace contextRef="#ctx0" brushRef="#br0" timeOffset="44911">16141 15317 7353,'-51'-14'4587,"22"9"-1169,-13-6-2338,36 11 1618,-14 0-1978,20 0-1,10-10 1170,24 7-1439,16-7-556,10-1 511,-16 9 0,1 2-1386,9 0 1116,-9-6 0,-1 4 135,6 20 0,-6-21 0,1-2-90,20 16 44,-4-10 1,1-2-135,-27 1 0,-2 0-45,7 1 0,-2-2 135,17-10-90,-26 9 180,36-9-180,-36 11-180,15 0 0,-30 0 299,-4 0-839,0 0 1417,-7 0-3395,18 0 1349,-18-10-180,7 7-990,-10-7-6386,0 10 8815,0 0 0,7 6 0,1 1 0</inkml:trace>
  <inkml:trace contextRef="#ctx0" brushRef="#br0" timeOffset="45077">17491 15157 7083,'-9'-6'2429,"1"1"-1800,8-5-89,0 7 90,0-7-720,0 10-1012,0 0 0,5 9 0,0 3 0</inkml:trace>
  <inkml:trace contextRef="#ctx0" brushRef="#br0" timeOffset="49088">14812 16220 6004,'-10'-8'449,"1"1"-359,9 7-180,0 0-269,-10 0 179,7 0 180,-7 0 0,11 3 0,1 1 0</inkml:trace>
  <inkml:trace contextRef="#ctx0" brushRef="#br0" timeOffset="49932">14692 16220 6903,'-9'-8'2339,"2"1"-900,17-4-720,-7 9-89,7-9 629,-10 11-719,0 0-90,11 0 449,-9 0-539,9 0 0,-11 0 719,10 0-719,-7 11-90,7-9 180,-10 19-180,11-18-91,-9 18 271,19 2-270,-18 3-90,18 8 180,-8-10-90,0-11 449,29 18-449,-24-26 0,26 16 180,-10-21-180,-8 0 90,8 0 179,11 0-269,-16-10 135,8 4 0,1-1 135,4-17-136,-8 7 1,0 0-225,3 2 90,-3-6 90,-11 10-180,1 9 90,-1-9-90,1 11-90,-11 0 90,8 0 0,-19 11-90,19-9 90,-8 19-90,11-8 90,-11 11 0,18 10-90,-15-19-90,28 27 90,-28-26 0,15 7-90,-18-12 90,32-1 0,-16-7 0,15 7 0,0-10 0,-15 0-45,19-9 0,1-3 45,-13 7 0,8-10 0,-1-1 0,-7 3 0,1 0 0,18-19 0,-37 27 0,24-16-90,-29 21 90,10 0-90,1 11 90,-1-9 0,1 30 0,-11-27 0,8 26 0,-8-18 0,10 0 0,11 19 90,24-27-90,-16 16 0,1-24 0,0-5 0,-1 6 0,-3-8 0,0-1 90,11-2-90,-3 0 90,8-8 0,-26 18-90,4-7 0,-1 10 0,-27 0 90,37 0-90,-37 10 0,26-7 0,-7 28 0,-8-15 90,25 18-90,-25-11 0,18-10 90,-10 8-90,-1-18 0,1 7 179,-1-10-89,1 0 0,-1 0-90,1 0 180,10-10-90,-8 7 0,6-12 0,1-1-90,-1 11-492,22-27 492,-30 19 0,10-10 0,-8 10 0,8-8-180,0 8 1,-8-11-181,-2 11 0,-3 3-180,-19 10-179,9 0-1,-11 0-89,10 0-1260,-7 0 1391,7 10-1571,-10-7-5936,0 18 8185,-10-19 0,15 17 0,-6-8 0</inkml:trace>
  <inkml:trace contextRef="#ctx0" brushRef="#br0" timeOffset="51155">19899 16380 6813,'-12'-19'4048,"9"-7"-3059,-8 24-179,11-9-91,0 11 1,0-10-90,0 7 1798,0-7-1888,11 20 0,-9 3 449,9 21-539,-11-18 629,21 47-809,-16-53 0,26 42 359,-7-28-449,2 2 180,6-8 0,1-2-180,-2-3 179,18-11 1,-1-4-180,-14-1-90,4-6 0,0-3 360,-1-1-2208,10-10 1938,-11-1 0,9 1-403,-19-1 403,8 1-91,0-1 91,-8 1 180,18-1-270,-18 1 0,8 10 90,-10-8-90,-11 18 0,8-7-90,-19-1 90,19 19 0,-18-16 1822,28 29-1912,-25-18 699,14 18-699,-9-8 89,2 0-89,0 8 0,8-8 90,2 10-90,14 1 90,0-11-90,17-3 0,-25-10-487,26 0 487,-29-10 0,8 7 0,-10-18 90,10 19-90,-8-19 90,29-3-90,-27 9 45,10-6 0,0 0-45,-6 5 0,22-7 0,-30 12 0,-11 1 0,8 7 0,-8-7 0,11 10 0,-1 10 0,1-7 0,-11 7 0,28 11 0,-33-16 0,34 27 0,-29-30 0,0 19 577,8-8-577,-8 0 0,11 8 0,-1-18 90,1 18-90,-1-19 0,1 9 0,-1-1 0,1-7-90,-1 7 180,22-10-90,-6 0 0,8 0 0,-3-10 0,-17 7 45,4-12 0,3-1-45,8 11-711,15-27 711,-23 30 0,-10-19 0,-1 18 0,1-7 0,10-1 0,-19 9 0,17-9-90,-30 11 90,9 0 0,-1 0-90,-7 0 801,18 0-711,-19 0 0,19 0 0,-18 0 0,28 0 0,-26 0 0,27 0-90,-19 0 0,0 0-90,-3 11-359,1-9-1,-9 9-90,9-11-4677,-11 0-4524,0 0 9590,-11-11 1,12 10-1,-8-8 1</inkml:trace>
  <inkml:trace contextRef="#ctx0" brushRef="#br0" timeOffset="77108">22589 14143 6993,'-6'-4'2249,"1"-10"-1620,5 11 1,0-8-180,0 11 89,10 0 361,3-10 359,32 7-809,-17-7-636,17 10 546,-11 0 360,13 0-360,-8 0-919,16 0 828,-18 0 1,-1-11-96,9 9 276,2-9-270,-8 11-90,16 0 180,-19 0-91,11 0-89,-10-10 0,-14 7 0,-2-7 588,-18 10-588,18 0 965,-19 0-785,9 0 7,-1 0-187,-7 0 0,7 0 90,-10 0-90,0 0 0,11 0-90,-9 0 90,9 10-90,-11-7 90,0 18-90,0-8 90,0 10-1,10 11 1,-7-18 0,7 15 0,-10-7 0,0 13 270,11 20-180,-8-18 0,17 16 270,-17-8-271,18 3-89,-18-3 270,17-3-180,-17-7 0,7-3 0,1 0-90,2 8 90,0 12 180,8 1-270,-18-13-1,18 16 1,-19-3-2402,19-16 2402,-18 8-90,7-3-413,1 3 413,-9-8 90,9 0 0,-1-2-90,-7-5 45,1 11 0,2 0-45,5-12 0,-9 24-55,9-21 55,-11 3 90,10 20-90,-7-18 0,7 6 0,1-11 0,-9-8 90,9 29-90,-11-27 2176,10 17-2176,-7-1 0,7-25 90,-10 33-90,0-36 0,11 28 0,-9-28 0,9 15 759,-11-28-759,0 7 205,0 0-205,-11 4 0,9 9 0,-19 1 0,18-11 0,-7-3 90,-11 1-90,5-9 0,-18 19 0,11-18-305,-11 18 305,8-19 0,-19 19 0,2-13 0,-3-3 0,-14 8-865,5-7 1,0-1 864,6 5 0,-9-7-949,1 7 949,7 1 0,16-11 0,0 2 90,-15 19-90,-9-18 0,1 18 45,22-15 0,-1 1 0,-1 5 0,1-1-45,1-4 0,-1-1 90,-15 10 0,3 0-90,1-1 45,2-4 0,4 2-45,15 8-273,-19-19 273,19 19 90,-8-18-90,0 7 98,8 1-8,-8-9 1389,0 19-1479,18-18 1174,-5 7-1084,21-10 494,0 0-494,-10 0 290,7 0-380,-7 0 170,10 0-80,0 0-270,0-10 0,0 7 0,0-7 0,0 10-359,0-11 269,0 9-900,0-9 631,0 11-1260,0 0 1079,10 0-89,-7 0-3239,7-10-180,-10 7 900,11-7 3328,-9 10 0,18 5 0,-9 1 0</inkml:trace>
  <inkml:trace contextRef="#ctx0" brushRef="#br0" timeOffset="77293">22555 16754 17157,'-1'-5'1799,"1"2"-5217,0 3 3418,11 0 0,-5 9 0,10 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0:09.465"/>
    </inkml:context>
    <inkml:brush xml:id="br0">
      <inkml:brushProperty name="width" value="0.09071" units="cm"/>
      <inkml:brushProperty name="height" value="0.09071" units="cm"/>
      <inkml:brushProperty name="color" value="#0000FF"/>
    </inkml:brush>
  </inkml:definitions>
  <inkml:trace contextRef="#ctx0" brushRef="#br0">9880 11427 6633,'-1'-11'1889,"-11"2"-1349,10 9-90,-19 0 89,18 0-89,-7 0 719,10 0 4228,0 0-5127,21 0 720,36 0-631,-2-11-991,-11 10 1,8 1 0,-7-1 811,18-10-45,-4 5 0,2 2-726,-14 3 1,-2-1 635,-12-3 0,1 0-47,15 4 0,2 2 181,0-1 1,0 0-90,-11 0 0,1 0 45,22 0 0,-4 0-45,-6 0 0,-14-5 0,-2-1 0,-9 4-90,6-9 180,-13 11 1753,-18 0-2023,7 0 1376,-10 0-1826,0 0-1758,11 0 229,-9 0 2069,-23 11 0,11-6 0,-24 9 0</inkml:trace>
  <inkml:trace contextRef="#ctx0" brushRef="#br0" timeOffset="333">10087 11466 7263,'-12'-7'3508,"-8"2"-2789,18 5-89,-9 0 539,11-11-629,11 9 899,33-19-989,-12 18-840,5-1 1,1-2 748,2-5 1,17 9 0,1-9-90,2 11 89,0 1 1,3-2-225,-27-4 0,1 0-45,22 3 0,2 1 180,-19-4 0,-3 0-90,26 5-45,-25 0 0,-1 0 314,18 0-812,-18 0 543,6 0 174,-22 0-174,1-11 0,-11 9 360,8 2-360,-19 2 947,9 9-1127,-1-11 426,-7 0-875,7 0-856,-10 0-1153,0 0 0,3 1 1,0 0-1</inkml:trace>
  <inkml:trace contextRef="#ctx0" brushRef="#br0" timeOffset="986">14188 11493 7533,'-17'-9'4677,"4"2"-3867,13 7-1,-10 0 630,7 0-899,-7 0 899,20-10-1079,3 7 0,11-7 269,20 10-359,-15-11 90,22 10 0,5 0-2163,4-10 1892,-5 5 1,2 2 90,-9 3 0,-4-1 0,21-8-212,-21 10 0,1 0 302,2-5 0,-2-1-90,12 4-90,-13-4 0,-2 1 179,5 5-754,-7 0 665,14-10-241,-17 7 151,-11-7 1685,5 10-1595,-17 0 175,-1 0-355,-3 0-88,-10 0-541,0 0-3318,10 0-730,-7 0 989,8 0 3688,-11 0 0,4 5 0,2 1 0</inkml:trace>
  <inkml:trace contextRef="#ctx0" brushRef="#br0" timeOffset="2168">4035 12116 6993,'-8'-13'2069,"3"9"-1440,-6-6-89,9 10 90,-9 0-91,11 0 4409,0 0-4678,-10 0-270,7 0 179,-18 10-179,19-7 90,-19 7-90,8-10 0,0 0 90,-19 0-90,27 0 180,-26 11-90,28-9 0,-7 9 90,-1-11 0,8 0 270,-7 0-270,0 0-1,7 0 91,-8 0-180,11 0 450,0 0-360,32-11-90,-14-2-90,27 0 180,9-8-1600,-1 8 1465,-20 7 0,4-1 0,28-4 0,1 1-45,-29 9 0,2 0 29,11-3 1,6 0 0,-8 1-30,7 3 0,-17 0 0,0 0-868,19 0 868,-15 0 0,2 0 0,-23 0 0,-18 0-90,7 0 1280,1 0-1460,-9 0 559,-12 0-649,5 11-1529,-48-9 1170,35 9-2160,-19-10 1,-2-2 360,8 1 2332,-34 0 1,40 10 0,-8 3-1</inkml:trace>
  <inkml:trace contextRef="#ctx0" brushRef="#br0" timeOffset="2448">3992 12152 6813,'-20'-9'2429,"10"2"-1710,-1 7 1440,1 10 180,7-7-1890,-7 7 811,30-20-990,7 7 89,9-7 271,30 10-1690,-25-11 1195,-8 10 0,2 0 45,0-5 0,-2 1 0,20 5 0,4 0-805,-2 0 804,-26 0-89,15 0 180,-10 0-90,-18 0 989,15 0-989,-28 0 1219,7 0-1039,-10 0 736,0 0-1006,0-10-180,0 7-270,-10-7-180,7 10-2248,-7-11 719,10 9 2069,-11-19 0,18 28 0,-6-4 0</inkml:trace>
  <inkml:trace contextRef="#ctx0" brushRef="#br0" timeOffset="11227">6713 10479 6363,'-6'-7'900,"2"1"-630,4 6 1799,0 0-1620,-11-21-359,9 16 0,-9-16 90,11 21 0,21-31-180,-5 12 0,5-8 0,2 0-90,3 0 90,19-17-90,-19 18 45,11-1 0,2-1-45,5-11-74,-7 15 0,5 1 119,8-1 0,-1 3-321,11-5 1,-6 16 0,1 3 0,5 6 0</inkml:trace>
  <inkml:trace contextRef="#ctx0" brushRef="#br0" timeOffset="11746">13173 10196 6183,'-1'-7'1170,"-1"2"-900,2 5-68,0 0 0,17 3 1,3 2-1</inkml:trace>
  <inkml:trace contextRef="#ctx0" brushRef="#br0" timeOffset="14496">5103 11349 6543,'-13'-7'2249,"3"1"-1529,10-4-91,0 7 91,0-7-181,0 10 3509,0 0-3868,10 10 450,4 14-540,-1 2 90,-3 8-90,0-21-1,-7 8 1,8-8 0,-1 0 0,3 8 0,0-19 0,8 9-90,3-11 90,2 0-90,8 0 90,0-11-90,-8-2 90,8 0 0,0-8-90,-8 8 0,8-10 90,-21 10 0,8-8-90,-19 18 90,19-18 0,-8 8 0,11 0-90,-11 3 90,8 10 0,-19 0 0,40 0-90,-34 0 0,34 10 90,-29-7-90,11 18 89,-1-19-89,1 9 0,-1-1-89,1-7 89,10 18 0,-8-19 0,8 9 0,0-22 0,-8 9 0,8-9 0,0 1 0,-8-3 0,8 0 0,0-19 0,-8 27-455,8-26 455,-11 18-79,11-11 79,-18 11-90,26-8 90,-37 19 0,26-9 0,-28 11 0,18 11 0,-8 2 451,0 10-451,-2-10 83,-1 19-83,3-27 0,0 26 90,8-18-90,-8 0 89,21 8-89,-8-18 0,8 7 90,0-10 0,-8 0-90,8 0 90,11-10 0,-17-3 45,5-4 0,0 0-45,-4 1-497,15-15 497,-21 18 18,1-11-18,-1 11 0,-9 3-1,17-1-89,-26 9 90,26-9 489,-28 11-579,18 0 171,-8 0-81,11 11-90,10 2 89,-8 0-89,8-3 90,0-10-90,-8 11 0,8-9 90,0-2-90,-8-2 135,6-9 0,1 1-45,-1 7 135,1-6 0,-1-3-135,-6-1 90,8 0 90,-11 3-91,-9-1 1,-4 9 270,0-9-180,4 1-180,-1 7 0,-3-7-630,-10 10-1918,0 0 0,6 3 1,2 1-1</inkml:trace>
  <inkml:trace contextRef="#ctx0" brushRef="#br0" timeOffset="18714">11767 12176 6543,'-18'-9'1799,"5"1"-1259,2 8 0,9 0 89,-9 0-179,1 0 1079,7 0-270,-18 0-899,19 0 630,-9 0-631,1 0 181,7 0-90,-7 0-270,10 0 719,0 0-89,21 0-630,-6 0 90,19 0 89,11 0-89,-6 0-493,18 0 403,-17 0 0,-1 0 0,16 0 45,5 0 0,0 0-135,-3 0-1,-13 0 1,1 0 45,-9 6 0,-4-1-45,10-3 0,13 9-74,-32-11 74,-10 0-90,-2 0-90,-1 0-90,-7 0-1169,7 0 939,-10 0-489,0 0-5680,-21 0 3610,6 0 2969,-9 0 0,6 1 0,8 0 0</inkml:trace>
  <inkml:trace contextRef="#ctx0" brushRef="#br0" timeOffset="18997">11891 12294 6813,'-18'-9'3058,"9"1"-1169,-2 8-989,1 0-91,7 0 541,-7 0-721,10 0-89,0 0 809,21-10-989,-6 7-90,30-8 269,12 11-1751,-4-10 1302,-14 9 0,0-1 90,11-8 0,7 10-90,1 0 180,-8 0 0,2 0-180,8 0-477,-10 0 0,-4 0 477,-20 0 0,-2 0 180,-14 0-180,1 0-90,-9 0 1215,9 0-1485,-11 0-2188,0 0 0,-7 3 1,-3 0-1</inkml:trace>
  <inkml:trace contextRef="#ctx0" brushRef="#br0" timeOffset="20034">6820 13263 7623,'-13'-12'2698,"3"2"-1888,10 10 2967,0 0-2427,21-10-990,-6 7 269,28-7 1,11-1-181,7 9 1,1 2-606,-4-6 0,2 1 306,-8 4 0,3 2 0,-11-1 30,1 0 44,4 0 1,-2 0-135,-15 0 225,7 2 0,-3-4-135,-17-8 0,12 7 449,-21-7-449,-7 10 270,8 10 222,-11-7-582,0 7 90,10-10-90,-7 0 90,7 0-180,-10 0-2458,0 0 0,6 10 1,1 3-1</inkml:trace>
  <inkml:trace contextRef="#ctx0" brushRef="#br0" timeOffset="20653">10968 13682 7353,'-5'-10'3328,"2"3"-1259,3 7 1439,-11 0-2699,9 0-179,-9 0 629,11 0 720,0 0-1619,11-11 899,23 9-1079,-6-9 135,13 10 0,5 2-45,19-11-1074,-13 8 1,0 1 983,11-9-90,2 10-528,-30-6 0,-2 1 438,22 2 224,-4-2 1,-2 0-45,-8 5 0,4 0 109,-24-10-109,-8 7 0,0-7 359,8 10 1134,-19 0-1403,9 0 1318,-11 0-1498,0 0-77,10 0-13,-7 0-180,7 0-180,-10 0-2098,0 0 0,0 17 1,1 4-1</inkml:trace>
  <inkml:trace contextRef="#ctx0" brushRef="#br0" timeOffset="21698">5413 14530 7533,'-12'-11'3058,"7"3"-2069,-5 8 1620,10 0-1890,0 0 1080,0-10-1259,0 7 809,10-18-899,3 19 269,24-4 1,12 1-390,-2 4 0,5 2 0,4-1-999,-2 0 1,5 0 0,1 0 0,-3 0 698,6 0 0,-1 0 0,1 0 37,-10 2 1,3 1-1,-3 0 1,-9 0-68,-7-2 0,-3 0-135,28 5 0,-4-1 45,-16-5-449,13 0 269,-42 0-810,-3 0 721,-31-11-91,6 9-450,-40-9 451,16 11-151,-4 3 0,-8 1 1,3 0 821,9-3 1,0 0-343,-7 2 0,-5 1 1,4 0-196,0 1 0,3 0-473,6-3 1,0-1 742,-7 4 0,-1 0-462,-2 1 1,4-1 596,-11-3-60,5 9 1,4-1 328,14-7 1480,-23 7-220,42 1 343,3-9-1422,20 9 539,35-11-539,7 0-130,-9 0 1,5 0 39,15 0 0,0 0-774,-11 0 1,0 0 473,-7 0 0,1 0 0,-1 0 164,14 0 1,-3 0-845,-11 0 0,-1 0 710,6 0 0,2 0-157,5 0 1,-2 0 290,-9 0 1,0 0 45,8 0 0,-4 0-90,8 0 687,-24 0-238,-21 0 1262,8 0-1711,-19 0 1807,9 0-1987,-1 0 1545,-7 0-1995,7 0-1529,-10-11 360,0 9-8302,0-9 4640,0 11 5191,11-10 0,-7 17 0,9-4 0</inkml:trace>
  <inkml:trace contextRef="#ctx0" brushRef="#br0" timeOffset="63258">8123 2557 6813,'-18'-9'2699,"3"12"-1890,15-1 810,0 9-899,0-11 2338,0 0-2518,11-11-91,2 9 1,21-9-90,-8 11-641,18 0 641,-7 0-46,0 5 1,4 1 0,12-5 0,2 0-225,-6 4 0,3 1 60,6-2 0,5 0 0,-8-2-1198,-17 0 1,-1-1 1047,28 4 0,1 0-45,-23-4 0,-5-2-45,17 1-180,0 0 0,-3 0 180,-18 0-429,31-10 339,-41 7 0,-11-7 478,8 10-478,-19-11 2134,9 9-2224,-11-19 180,0 8 0,0 0-90,-21-8 270,5 8 270,-28-21-90,18 8 373,2 2-193,3 14-270,19 10-90,-9 0 270,11 0-270,0 0 0,11-11 90,2 19-90,10-16 0,1 19 89,20-1-89,-26-7 0,45 18 0,-55-8 90,34 0 90,-40 8-90,9-8-90,-11 0 90,10 8-90,-17-19 90,14 19-90,-17-18-1,-1 28-268,-2-26-1,-10 27-270,10-30-90,-8 19-89,18-18-181,-18 18-1259,8-19 180,0 19 1889,-8-8 0,25 3 0,-7-3 0</inkml:trace>
  <inkml:trace contextRef="#ctx0" brushRef="#br0" timeOffset="64074">10415 1893 7353,'-1'-19'3238,"-5"-7"-2249,17 23 1620,-11-18-1890,0 19-89,0-9 450,0 11-541,0 0 631,-11 21-811,-2-5 1,0 18 360,-18 21-540,15-24 0,-7 24 179,-9-21-179,27 2-90,-26 1 90,18-3-90,-1-10 90,4-11 0,0 8 0,7-19 0,-7 9 89,10-11 271,0 0-90,10-11-360,-7-2 0,7 0 270,11-18-270,-16 25 89,27-25-179,-30 28 0,19-7 90,-18 10-90,18 0 90,-19 0-90,30 10 90,-27-7-90,26 18 0,-18-8 0,0 0 90,19 8 0,-17-18-90,9 7 0,-3-10 0,-19 0 180,30-10-90,-27-3 0,16-1 90,-11-17-90,-7 26 90,18-26 90,-19 17-91,9-9 271,-1 10-360,-7-8 90,7 18-180,-10-7 90,0 10-90,0 10 90,-10 3-180,-3 32 90,0-6-180,-8 8-360,-3 8 181,9-26-361,-7 3 0,2 1 91,15-4-1710,-27 26 1350,19-40-91,0 6-89,3-10-4948,10-9 2969,0 9 3148,0-11 0,0 3 0,1 0 0</inkml:trace>
  <inkml:trace contextRef="#ctx0" brushRef="#br0" timeOffset="64391">11011 1982 7353,'-3'-16'5397,"12"-8"-4588,-6 21-89,7-7-91,-10 10 1081,0 0-451,-21 0-899,16 10-1,-16-7-89,21 18 0,0-19-90,0 19 90,0-8-90,0 0 180,0 19-271,0-16 271,11 28-360,2-18 90,0 8 0,8-21-90,-19 8 90,19-8-90,-18 0 90,18 8-90,-19-8 0,9 0 90,-11 19-90,0-27 90,-11 26-90,-2-18 0,0 0 0,-18-2-90,15-11-989,-28 0 359,18 0-269,-8 0-5488,10 0 3149,1-11 3328,9 9 0,1-12 0,9 10 0</inkml:trace>
  <inkml:trace contextRef="#ctx0" brushRef="#br0" timeOffset="64557">11049 1974 7083,'3'-22'6206,"9"-1"-5306,1 10-1,11 2 631,-1 1-901,1 7-89,-1-7 89,22 10-988,-6 0-181,8 0-2069,-13 0-1258,-11 0 3867,1 10 0,2-4 0,1 7 0</inkml:trace>
  <inkml:trace contextRef="#ctx0" brushRef="#br0" timeOffset="64706">11455 2118 8342,'36'-1'3328,"-3"1"-3238,1 0-628,-8 0-1,8 0-361,0 0-989,-8 0 450,19 0 1439,-19 0 0,21 0 0,-7 1 0</inkml:trace>
  <inkml:trace contextRef="#ctx0" brushRef="#br0" timeOffset="65077">12199 1957 7803,'-9'-13'4047,"2"8"-2787,7-16 1078,0 19-1348,0-9-91,0 11 3509,0 0-4049,-11 11 91,9-9-90,-9 19-90,1-8 0,-3 11-1,-1-1 181,-17 11-180,26-7-90,-26 17 0,17-7-90,-9 10-611,10-11 521,2-2 0,11 0 0,0-8-180,11 19 180,2-19-90,21 8 0,-18-21 90,15-3 90,-18-10 0,11-10 450,10-3-450,-19-11 700,6 1-520,-21-1-90,11 11 90,-19-18-180,16 26 0,-29-16-90,8 21-180,-11-11-2159,-20 19 1260,15-16-4228,-16 40 360,32-27 1079,3 16 3868,10-21 0,7 16 0,1 5 0</inkml:trace>
  <inkml:trace contextRef="#ctx0" brushRef="#br0" timeOffset="65376">12601 2157 7533,'-10'-20'3688,"1"10"-2609,9 0 1529,0 10-1888,0 0-90,-10 0-91,7 0 1,-18 10 0,19 4-180,-19-1 449,18 18-539,-7-15 0,10 18 449,0 0-539,0-8-90,10-3 270,-7-2-270,18-18 0,-19 7 180,19 1-180,-8-9 90,0 9 539,19-22-449,-27 9 0,26-19 90,-28 8 0,18-21-1,-18-13-359,7 18-90,-10-13-629,-10 29 89,-4-10-2788,-9-1 1169,-1 11-2428,11-8 4677,-8 18 0,20 0 0,-9 12 0</inkml:trace>
  <inkml:trace contextRef="#ctx0" brushRef="#br0" timeOffset="65673">13168 1980 8342,'-12'-15'3958,"13"2"-1799,2 13-1260,7 0 1,-10 0 629,0 11-900,0 2 1,-10 10 450,7 32-631,-7-2-556,4-20 1,1 4 645,0 23 1,-3 0-1329,-3-23 1,-1-1 923,6 20 0,-1 1 90,-9-11 0,0-3-135,9-11 0,-1 1 0,-19 23 0,-1 0-135,13-22 0,1-2-45,-3 2 0,0 0-1543,-14 21 1094,15-37-1,-7 24-989,2-40 629,18 9 408,-7-11-2476,10-11 1113,0 9 1855,0-30 0,6 17 0,2-18 0</inkml:trace>
  <inkml:trace contextRef="#ctx0" brushRef="#br0" timeOffset="65906">13085 2384 7083,'8'-41'2429,"9"-7"-1620,-4 22-457,0-8 548,8 10-91,-18 1 1,18-1-1,-8 11 0,0-8-179,8 18-91,-8-7 92,10 0-181,-9 7-1,6-8-89,-7 11 187,11 0-277,0 11 0,-11-8 0,7 17 270,-6 4-450,-1 2 0,-3 8 0,-10 0 0,-10-8-90,-3-2 0,-32 18 0,16-35 0,-15 35-180,10-39 0,8 18-810,-8-19-449,21 9-5037,-8-11 3687,18 0 2789,14 0 0,10 0 0,21 0 0</inkml:trace>
  <inkml:trace contextRef="#ctx0" brushRef="#br0" timeOffset="67007">13824 2233 6903,'3'-22'5667,"-1"-1"-4768,-2 9 1,0 4-181,0 0 1,-11 7-90,9-7 899,-30 20-1080,27-7 541,-37 28-720,27-26-180,-19 27 180,10-19-180,11 10-90,3 1 0,10-1 0,0-10 89,0 8-89,0-18 0,10 7 0,3-10 90,11 0 0,-1 0 0,1-10 0,-11 7 90,8-18-90,-8 19 0,0-19 90,8 8 180,-19-11-180,19 11-90,-18-8 179,7 19-179,1-19 0,-9 18 90,9-7-180,-11 10 90,0 0-90,0 20 0,0-14-180,0 35 180,10-35-90,-7 25-90,28-18 90,-25 0 90,25-2-89,-8-1 89,4-7-90,27-3 90,-14-13 0,7-11-400,-13 11 400,-21-8 0,8 8 0,-19 0 0,19-18 0,-8 15 0,0-18 0,-2 11 0,-22 9 0,9-6 400,-19 17-400,18-8 0,-28 11 0,26 0 0,-27 11 0,30-8-90,-19 17 90,18-6 0,-18 30 0,29-15 0,-16 15 0,29 1 0,-18-17 45,7 10 0,1 0-45,-9-7 134,9 13 1,-1-1-135,-7-12 90,7 24 0,-10-21 0,0-8-90,0 8 90,0 0-90,0-8 90,-10 8-90,7 0 90,-18-8-90,19-2 90,-19-3-90,8-8 0,-11 0 90,-10 8-90,8-19 0,-8 9 90,0-11-90,8 0 90,2 0-90,4-11 90,17 9 0,-8-9 90,11-10-180,0 6 90,11-30-990,2 19 900,21-18 0,3 17 0,10-17-45,1 6 0,3-2 0,-22 11 0,2 0-15,14-7 0,7-4 0,-8 6 60,3-7-45,-9 13 0,0 1-45,6-7 90,-15 8 0,5-8-517,-3-11 517,-25 27-90,15-24 90,-21 39 0,0-7-90,-11 10 940,8 10-940,-17-7 0,6 18 0,-9-8-180,10 21 270,2-8 477,11 8-656,0-10 89,11-1 90,-8-10-90,17 8 0,-7-18 90,11 18 0,20-29 90,-15 16 90,26-29-180,-29 18 89,8-18 1,-21 19 90,19-30-90,-27 17-308,26-19 308,-18 10 0,0 1 0,-2 10-90,-1-8 179,-7-3-179,7 8 0,-10-4 0,0 9 309,-10 8-309,7-7 0,-18 20 0,19-7 90,-9 28-90,11-15 0,0 18 0,11 0 0,-9-8 0,30 29 0,-27-26 90,26 15-90,-18-10 0,0-8 0,-2 8 0,-11-10 0,0-1 0,0 1-90,-11-1-90,9-10-1259,-40 8 539,24-8-759,-37 0-5267,-3-2 1836,-4-11 5090,26-1 0,1 2 0,-20 6 0,11 3 0</inkml:trace>
  <inkml:trace contextRef="#ctx0" brushRef="#br0" timeOffset="67412">11181 2318 7713,'-29'-7'2788,"12"1"-1889,-4-4 811,18 7-991,-18-7 1,19 10 1079,-9 0-1260,22 0 1170,23 0-1079,5 0-765,-7-1 1,4 2 673,14 9 1,2 1-1522,-7-9 0,1 1 1207,15 11 0,4 3 75,-14-8 0,3-2 0,-3 1-1213,14 4 0,1 2 1033,-11-4 0,2 2 0,4 0 82,0 1 0,4 1 1,1 1-1,-5-2-646,-3-2 1,-4-2 0,4 2 488,4 2 0,6 3 0,-1-1 0,-5-4-281,-9-5 1,-4-3 0,0 1 295,-1 3 0,-1 0 0,-1 0-54,20-1 1,-1 1 23,-19 0 0,1 2 0,-2-2 60,15 0 0,1-1-30,-6 2 0,4 0 0,-4-3-15,5-3 0,-2-1 0,5 4 0,-1 0 254,-9 1 1,-6-1-210,-3-2-45,-5 3 0,-2-2 44,-11-14 1,8 7 1422,-10-8-1512,-11 11 1901,8 0-2081,-19 0 2418,9 0-2958,-11 0-3045,0 0 3765,-11-10 0,15 15 0,-5-5 0</inkml:trace>
  <inkml:trace contextRef="#ctx0" brushRef="#br0" timeOffset="69022">18385 439 6813,'-20'-8'2429,"10"1"-1800,-11 7 1,18 0 0,-18 10-91,8-7 541,-31 39-631,15-24 181,-9 23 0,0 4-1493,7-11 1043,3 4 0,1 0 180,4-12 180,-11 29-271,8-26 91,7 8 0,4 1-180,2-6 180,11 7 0,4-3-181,0-17 1,19 23 360,13-29-135,0-11 0,3-2-226,28 8-283,-31-11 1,0-4 462,21-14 295,-26 5-564,15-18 360,-10-10-270,-8 15-281,8-15 280,-21 20 1,-2 11 180,-11-8 31,0 18-211,0-7 602,-11 20-602,-12 24-180,7-5 514,-15 16-424,28-11-90,-8-8 90,11 18-90,11-18 0,2 8 0,10-21 0,1 8 0,-11-18 0,18-3 0,-15-3 0,18-18 0,-10 8 0,-11-31 0,-3 15-492,-10-15 492,0 10 0,-10-3 0,7 0 0,-18 3 0,8 11-90,0 10 90,3-8 0,10 18 0,0-7 0,0 10 0,20 0 492,7 10-582,30-7 90,-7 7 0,7 1 0,-20 2-90,7 10 90,-28 1 0,15-11 0,-28 18 0,7-15 0,-10 8-90,0-3 90,0-8 0,0 0-90,-10 8 90,7-19 0,-7 19 0,10-18 0,0 7 0,0-10 0,0 0 0,10-10 0,3-3 0,0 0 0,19-19 0,-17 17 90,19-19-90,-10 20 0,-11-6 0,8 7 0,-18-1 0,17 4 0,-17 20 0,7-7-90,1 18 90,-8-8 0,17 11 0,-17-11 0,18 8 0,-18-19 90,28 29-90,-15-25 0,7 25 90,9-28-90,-17 7 0,40-20 0,-16 7 0,8-18 90,8-2-180,-26-3-772,15-19 862,-20 19-90,-1-18 90,-10 17 0,8-27-45,-8 13 1,-2 1 44,5-18 0,-5 14 0,-2 2 0,-9-5 0,0 8 0,-10-16 0,7 39 0,-7-5 0,-1 21 0,9 0 0,-19 11 861,18 2-861,-18 10 90,8 32-90,-10-13-327,16-5 0,1 4 372,-5 0 0,1-1-959,8-2 1,1 0 913,-9 7 0,-1 1 45,10 1 0,0-2-267,-10 20 162,8-14 0,0 9 0,-1-9-30,-3-16 0,1-2-198,0 33 1,-1-1-433,-14-8 668,18-17-848,-6-7 1,-3-1 179,-1-3 1797,-10 15-2786,-1-31 809,1-2-6565,-11-22 7465,8 9 0,3-13 0,15 11 0</inkml:trace>
  <inkml:trace contextRef="#ctx0" brushRef="#br0" timeOffset="70307">19151 1235 6993,'30'-40'4587,"-7"8"-4047,11-2 179,-2 11 1,1 2-270,12-8 44,14 1 1,2 1-639,-3 1 503,-2 4 1,-3 0-44,-11-5-91,-2 5 0,-4 0-135,-18 6 429,24-15-339,-39 18 89,-3-11-89,-3 11 300,-28 3-480,25 10 270,-35 10-181,25-7-89,-18 18 180,21-8-90,-8 10-90,18 1 180,-7 10-90,10-8-90,0-2 90,0-3 0,21 2-90,-16 3 90,26-9 0,1 0-90,-22 7 90,53-11 90,-37-3-90,11-10 0,-3 0 359,-11-10-269,1-3 90,-1-11 90,1-10-180,-1 8-363,-10-8 363,-2 11 180,-1-11-180,-7 18-90,7-15 180,-10 17-270,0 1 180,0 3-90,0 10 272,0 0-362,0 10 90,0 3-90,0 21-90,0-18 90,0 15-90,11-17 90,-9 9 0,9-10 0,-1 8 0,-7-18 0,18 18 0,-8-19-90,0 9 180,8-11-90,-8 0 0,10 0 0,1 0 0,10-11 0,-18-2 0,25-10 90,-25-1-90,8 1 0,-4 9 90,-17 4-90,8 0 0,-11 7 0,0-7 0,0 10 0,10-11 0,-7 8 0,7-7 0,-10 10-90,0 0 90,-10 10-90,7 4-90,-18 9 90,18 1 0,-7-11-180,10 8 180,0-8-269,-10 10 269,7 1 0,-7-11-180,10 8 270,0-19-180,10 19 180,-7-18-90,7 18 0,11-19 90,-16 9 0,37-22 0,-26 9-90,18-9 90,-11 1 0,1-3 0,10-21 0,-19 8 0,17-8 0,-30 10 0,19 1 90,-18-1-90,7-10 0,-10 8 0,0 2 0,0 4 0,-10 17 0,7-18 0,-18 18 0,8-7 0,0 20-90,-18 3 90,15 1 0,-28 17 0,28-15 0,-15 18 0,28-1 0,-18-17 0,19 36 0,-9-33 0,11 15 0,0-13 0,11-8 0,2 10 0,0-10 0,8-2 0,-8-11 0,10 0 0,11 0 0,-8 0 0,8 0-90,11-21 90,-17 5 90,17-7-180,-11-9 180,-8 27-90,-3-26 180,9 18-90,-27-11-90,26 11 90,-28 3-90,7 10 0,-10 0 90,0 0-90,0 10 0,0-7 0,0 7-90,-10 1 0,7 2 0,-7 0-90,10 18 90,0-26 90,0 16-180,10-10 90,-7-9 90,7 19-90,1-18 90,2 7-89,0-10-1,18-10 90,-25 7 0,35-18 0,-25 19 0,8-19 90,-3 8-1,-8 0 271,0 2-270,8 1 0,-19 7 0,9-7 0,-11 10 0,0 0 0,0 10-90,0-7 0,0 7 0,10 1-90,-7-9-360,18 19-89,-8-18-451,10 7-449,-10-10-1439,8 0-900,-18 0 3778,18 0 0,-13-3 0,9-1 0</inkml:trace>
  <inkml:trace contextRef="#ctx0" brushRef="#br0" timeOffset="70806">21527 761 6903,'-15'-17'2519,"9"2"-1800,-4 15 990,-1 0-1259,9 0 0,-9 0 359,1 11-539,-3-9 540,-21 30-541,18-16-89,-15 17 180,28 1-180,-7-7 360,10 17-360,0-18 90,10-2-1,-7-3 271,28-8 90,6 10-181,23-10-1251,-10-2 1072,4-11 270,-7 0-360,-7 0 90,4 0 89,1-11-89,-17-2-90,17 0 360,-1-29-360,-15 24-90,5-26 179,-13 10-179,-19 18-90,19-15 1252,-29 17-1252,16-9 90,-18 10-90,-11-8 90,16 18-90,-37-7 0,5 31 0,-2-16 0,-5 26 0,10-18 0,8 11-90,2 0 90,3 9 0,19-6 90,12 17-90,6-28 0,18 15 0,10-18 0,-15 0 0,18-1 0,2-3-90,-1-6 90,-10 2 0,2 0-360,15-5 181,-16 0-1081,8 0 631,-23 0-2160,-4-10 900,-17 7-2068,8-7 898,-43-1 3059,14 9 0,-29-2 0,20 13 0</inkml:trace>
  <inkml:trace contextRef="#ctx0" brushRef="#br0" timeOffset="71239">18557 1426 6993,'-40'-8'5037,"9"1"-4227,20 7 719,8 0-810,-7 0 1,10 0 1169,31 0-1350,7 0 1,5 0-1598,17 5 0,3 1 1238,-15-5 0,0-1 0,0 2 44,17 8 1,-2 0 0,0-8 0,-1-1 0,-7 9 0,0 1-105,-10-9 0,2-3 0,0 3 59,16 8 1,4 0-606,-18-8 0,3-2 0,1-1 1,-3 3 514,3 4 1,-2 3 0,2-3-435,-1-4 0,4-2 0,-1 0 0,-4 1 375,-2 2 0,-3 1 0,3-1-224,5-2 1,4-1 0,0-1-1,-3 1 224,-1 0 0,-2 0 0,1 0 67,-3 0 0,1 0 0,1 0 0,-1 0-37,11 0 0,-1 0 0,-4 0-15,3 0 0,0 0 0,-9 2 0,5 1 0,-1 0 0,-8-1-45,-2 0 0,-3-1 45,21 6 0,-6-3 902,-20-15-857,-4 8 1570,-9-7-1660,-11 10 2573,8 0-2573,-18 0 1959,7-10-2949,0 7 967,-7-7-877,-3-1-359,-3 8-1259,-7-7-2699,0 10 1079,7-10 4138,-7 7 0,13-5 0,1 12 0</inkml:trace>
  <inkml:trace contextRef="#ctx0" brushRef="#br0" timeOffset="71391">22065 1520 16707,'-2'-8'900,"-11"2"-810,10 6-270,-7 0-180,10 0-1259,0 0 0,-11 0 1619,9 0 0,9 22 0,14 6 0</inkml:trace>
  <inkml:trace contextRef="#ctx0" brushRef="#br0" timeOffset="72540">19941 1919 7263,'-11'-7'3328,"12"-10"-2429,1 14 1,9-7-180,-11 10 719,-11 0 540,-12 10-1440,-3-7 91,-8 18 899,-11 13-989,16-5 44,-9 12 1,1 4-225,5-1-1,-7 5 1,3 1-1351,17 3 1081,-3-25 0,2 1 450,18 37-450,-9-25-304,20-6 0,3-2 394,-6 4 449,46-3 91,-13-21-450,11-3 0,-16-20 539,-3-14-629,-15-2 540,18-29-450,-21 27 1060,-3-17-970,-20 22-270,7-1 988,-7 1-988,-11 10 0,5-8 0,-18 18 0,11-7-270,-22 20 0,16-7-677,-15 18 227,20-8-89,11 0-278,-8 8-263,8-8-3147,0 10-1530,3 1 1350,10-1 4587,0-10 0,15 10 0,5-7 0</inkml:trace>
  <inkml:trace contextRef="#ctx0" brushRef="#br0" timeOffset="72756">20193 2346 7173,'-8'-10'4317,"12"3"-3147,-1 7-91,7 0-89,-10 0 719,11-11-990,-9 9-269,19-9 0,3 22-540,2-9-360,8 9-6026,21-11 3507,-24 0 2748,24 0 0,-19 6 0,3 2 0</inkml:trace>
  <inkml:trace contextRef="#ctx0" brushRef="#br0" timeOffset="73090">20879 2137 7083,'-10'-22'8005,"-9"11"-7195,17 0 1169,2 1-1440,2 7-89,9-7 360,10 10-540,-16 0 539,47 0-629,-33 0 270,25 0-360,-20 0 90,-11 0-90,-3 0 89,-10 0-89,0 0 0,11 0 90,-9 0-90,9 0 0,-11 0 270,0 0-180,-11 10 0,9 3 180,-19 11-181,8 0 1,-1 9 90,-6 4-90,7 0 0,-1-3 0,-6 10-90,17-15 0,-18 26-270,8-8-90,0 2-1169,-8 9 629,18-22-89,-18-2-3599,19-10-179,-19-11 1169,18-3 3508,-7-10 0,4 6 0,-1 2 0</inkml:trace>
  <inkml:trace contextRef="#ctx0" brushRef="#br0" timeOffset="73241">20751 2502 7982,'-4'-28'6567,"11"0"-5848,6 15 1,0-8-90,8 19-181,2-9-89,3 11-270,8-10-1264,0 7 634,3-7-270,10 10-899,0 0 1709,-3-1 0,1 2 0,19 6 0,-16-2 0,1 0 0</inkml:trace>
  <inkml:trace contextRef="#ctx0" brushRef="#br0" timeOffset="73821">21791 2043 7263,'3'-22'5037,"-6"11"-4048,14 0 720,-11 11-809,0 0 1259,-11 21-1530,-2-5 91,0 28-936,-18 3 756,26 14-316,-11-31 1,0 0 225,3 27-135,-4-18 0,0 1-136,9-8 1,0 1-45,-7 7 0,-1 1 45,4-1 0,1-2-90,-5 15-90,0-20 0,1 1-1081,1 24 901,1-19-630,3 0 1,-1-2 269,-2-6-1440,0 24 1170,3-42 1,10-2-990,0-11 2038,0 0-1768,0-21-4228,10-5 5757,-7-21 0,24 12 0,-5 4 0</inkml:trace>
  <inkml:trace contextRef="#ctx0" brushRef="#br0" timeOffset="74043">21641 2597 6813,'11'-42'1349,"8"-7"-179,-6 13-1347,11-1 896,-11 3 1,8 11-1,-19-1 201,9 11-201,-1-8 689,3 8-868,0-10-1,8 10 1,-18-8-180,18 18 458,-8-7-458,0 10 450,29 0-541,-24 0-179,26 0 450,-20 10-450,-1 3 0,-10 0 90,8 19-180,-18-27 0,-14 47 0,-4-44-90,-19 34 0,10-29-90,1 0 0,-1-3-539,-10 1-361,8-9-539,-8 9 0,21-11-1889,3 0 3508,10 0 0,2 9 0,2 3 0</inkml:trace>
  <inkml:trace contextRef="#ctx0" brushRef="#br0" timeOffset="74959">22303 2459 6993,'6'-18'3328,"-6"10"-1259,21-13-1170,-19 19 1,9-9-91,-1 1 541,-7 7-721,7-7 900,-10 10-1169,0 0 0,-21-21 540,-5 16-631,0-16 1,5 21 90,0 10-270,-5 3 270,-11 11-270,14-1 90,12-10-1,11-2-89,0-11 0,0 0 0,11 31 0,12-23 0,-7 23 90,26-31 0,-37 0 540,47-21-451,-33 6-179,15-9 270,-13 3-180,-8 8 180,0 0-270,8-8 90,-19 19-90,9-9-90,-11 11-270,0 0 180,0 42 90,0-32 0,0 32 0,21-31 0,-16-9-90,26 9 180,-28-11-90,28-11 0,-15 9 90,7-9-90,-2-10 0,-8 6 0,0-9 0,8 3 0,-18 19 0,7-9-90,-10 1 90,0 7 0,0-7 0,0 10-90,0 0 90,-21 31 0,16-2 0,-26 28-535,28-20 535,-7-14-90,-1 30 0,9-22-90,-3 17 0,-1 3 90,-4 4 0,8-16 0,1 1-45,-4-5 1,0-3 44,5 10-90,0 24 90,0-51-90,0 48 90,0-53 0,0 53-190,0-58 280,-11 27 90,9-30 0,-19 19-90,18-18 0,-7 7 614,10-10-614,-32-10 0,25 7 90,-35-28-90,39 5 90,-18-32-90,19 30-108,12-35 108,16 13 0,-9 20 0,3-3-30,3-3 0,4-3 0,-1 5-1716,18-13 1701,-7 4 0,4-1-45,0 14 0,-3 3 0,6-15 90,-5 14 0,-2 1-90,-11 4-317,8-1 407,-10 1 0,-11 10 90,8-19 244,-19 27-244,19-26 1624,-18 18-1714,7 0 504,-10 2-504,0 11 0,0 0-90,-42 32 0,32-25 45,-19 17 0,6 5-135,30-3 90,-14 0-90,27 26 90,-6-34 90,9 27-90,1-32 90,-11-3 0,8 1 90,2-19-90,-7 16 180,36-40-90,-34 17 45,10-11 0,-1-3-45,-11 0-377,5-5 287,-11 3 0,0 29 0,10-16 0</inkml:trace>
  <inkml:trace contextRef="#ctx0" brushRef="#br0" timeOffset="75655">20904 2847 6903,'-21'-14'2878,"9"4"-1978,-9-1 719,19 8-899,-9-7 1618,22 10-1618,-9 0-1,19 0 631,13 0-721,6 0-1103,1 3 0,11 1 0,-4-1 699,-4-2 0,1 1-75,3 4 0,5 2 0,2-1-585,12-3 0,2 0 0,-6 1 614,-5 6 1,4 2-18,-5-6 0,11 0 0,4 0 0,-3 0 0,-11-1-344,-10-1 1,-7 0 0,6 0 271,10 1 0,10 1 0,3 0 0,-3-1 0,-12 0-525,6 1 0,-4-1 465,-3-2 0,4 0 0,-6 1 105,-4 1 0,-7-2 1239,14-4-1329,-9 0 0,-3 0-45,-14 0-90,2 0 883,-20 0-1333,-9 0 875,9 0-1325,-11 0-2518,0 0-1439,-42-21 2423,10 16 2524,-6-6 0,-2 1 0,0 13 0,-6 0 0</inkml:trace>
  <inkml:trace contextRef="#ctx0" brushRef="#br0" timeOffset="75956">21040 3008 7713,'-18'-12'4047,"8"3"-1708,0-1-1350,10 7 810,21-7-989,5-1-952,32 9 996,6 1 1,5 2-1885,-15-1 0,2 2 1180,-5 4 0,3 2 0,0-1 89,-1-2 1,0-1 0,-2 0-105,8 3 0,-1-1-45,-10-2 0,2-1 0,1 1-689,6-1 1,0 0-1,-3 1 734,1 3 0,-1-1-75,-2-2 0,3 0 0,-5 1-213,-2 6 1,-2-1 287,7-8 0,-1-1-45,-15 4 0,1 0 269,25-4 1,-5-2 0,-22 1-225,6 0 0,-11 0 135,-28 0 282,8 0-372,-11 0 1830,10 0-1920,-7 0 2827,7 0-4536,-10 0 1432,0 0-9528,10-10 5398,-7 7 4317,8-7 0,1 10 0,4-1 0</inkml:trace>
  <inkml:trace contextRef="#ctx0" brushRef="#br0" timeOffset="78889">23253 2466 14369,'-9'-11'629,"1"2"-359,8 9 180,0 0-270,-21 21 180,16-16-90,-26 16-91,28-21 361,-7 0-360,10 0 360,0 32-360,21-14-90,-16 16 179,16-13-179,-11-8-90,-7 0 0,15 16 0,-9-6 0</inkml:trace>
  <inkml:trace contextRef="#ctx0" brushRef="#br0" timeOffset="79023">23253 2864 19316,'-9'-10'-1079,"1"2"449,-23-2-2158,13-3-1080,-27-11 989,32 11 2879,-8-18 0,25 25 0,-7-14 0</inkml:trace>
  <inkml:trace contextRef="#ctx0" brushRef="#br0" timeOffset="79348">23143 1765 17967,'12'60'989,"-1"-24"-809,-11-15 360,0-11-450,0-7 0,0 7 180,0 11-181,0-16 631,0 16-450,0-21 629,0 0-359,10 11-360,-7-9-180,7 9 0,19-20 0,6-2 0</inkml:trace>
  <inkml:trace contextRef="#ctx0" brushRef="#br0" timeOffset="81339">11784 1214 7803,'-1'-8'3418,"1"2"-2339,0-5-180,0 9-89,0-9 0,0 11 2787,0 0-1708,0 32-1439,0-25-90,0 35 270,0-18-361,0 12 1,0-9 180,0 14-360,0-25 90,10 18 180,-7-11-180,7 1 809,-10 0-719,11-1 0,-9-10 269,19-2-359,-8-11 450,32-11-450,-16-2 134,22-7 1,5-4-270,-27 5 0,2-2-1030,20-4 0,9-2 0,-7 1 985,-10-1 0,-2 2 0,-1 5 0,2 2 0,-1-2-744,6-8 0,-3 1 744,-6 13 0,0 0-172,3-8 0,-1-1 127,0 5 0,-2 2 45,15 1 0,-3-7 0,-1 2 90,-5 15-90,-10-11 0,-2 0-90,2 14 2431,-8-9-2341,-3 11 2068,-2 0-2068,-18 0 378,7-10-468,-10 7-359,11 3 89,-9 3-90,9 7-1888,-11-10-120,0 0 0,4 6 1,1 2-1</inkml:trace>
  <inkml:trace contextRef="#ctx0" brushRef="#br0" timeOffset="84748">11039 2508 6813,'-15'-8'3148,"8"1"-2158,-3 7-91,10 0 3779,0 0-3959,21 0 1,-6 11 539,51 2-944,-36-2 0,2 1-751,13 0 1,4 0 765,-3 1 0,4 3 0,1-1-1036,3 1 1,2 1 0,4 0 862,-4 0 1,4 1-1,0 1 1,-1-3-580,-9-2 1,-1-2-1,-1 0 1,1 0 488,0 2 1,1 1-1,-2-1 1,-2-2-326,19 1 0,1 0 348,-18 0 0,4 1 0,0 1 0,-3-2-267,-3-3 0,-2-1 1,2 1 236,16 7 0,3 3 0,-1-2 30,-9-6 0,-2-1 0,-2 2 405,7 10 1,2 1-406,2-7 0,6-1 0,-10-2-45,-20 0 0,-3-2 531,22 0 1,-7-3-577,-24 2 0,-2-9 1097,-3 9-1277,-8-11 2552,0 0-3901,-3 0 1040,1 0-9342,-9 0 9446,9 0 0,-20-8 0,-2-1 1</inkml:trace>
  <inkml:trace contextRef="#ctx0" brushRef="#br0" timeOffset="118585">10856 9993 7263,'-8'-12'3958,"2"3"-2699,6 9 0,10-10 0,-7 7 990,8-7-180,-1 10-1170,-7 0-89,7 0 0,1 0 719,-9 0-900,9 0 990,-11 0-1169,10 0 989,-7 10-1169,7 3 360,-10 11-450,0-11-90,0 8-90,0-19 0,11 19 0,-9-18 0,40-14 0,-13 6 0,18-24 0,5-5-518,6 14 518,-11-3 0,8-6 0,-6 5 0,-13 9 0,1 1 0,22-8 0,10-2 0,-11 5 0,-24 9 0,-3 1 0,25-13 0,-5 3 0,-17 16 0,-8-8 0,8 11 0,-10-10 0,-11 7-2968,-3-7 1348,-10 10-8211,-21 10 8691,6 3 0,-13 9 0,13-2 0</inkml:trace>
  <inkml:trace contextRef="#ctx0" brushRef="#br0" timeOffset="143818">13471 3701 7623,'-10'-4'3238,"2"0"-2249,8 4 900,0 0-180,10 0-899,-7 0-91,7 0 91,-10 0 449,0 10-629,0-7-91,11 7 361,-9-10-540,9 11 629,-11 2-809,10 10 90,-7-10 360,7 19-540,-20-17 179,7 9-89,-7-3-90,10-8 0,0 0 90,10-3-90,-7 1 90,18-19-180,-19 16 90,19-29 0,34-13-90,-11 5-896,-6 6 0,6-4 0,-5 1 896,-11 5 0,1 1 0,10-3 0,4-1 0,-5 3 0,17-16-45,-10 19 0,-1 2 45,-5-7 0,6 10 0,-22 2 0,-10 1-450,-2 7 180,-1-7 2419,-7 10-2779,7 0-1439,-10 0-1709,0 0-4587,-10 10 8365,-3-7 0,-4 21 0,1-6 0</inkml:trace>
  <inkml:trace contextRef="#ctx0" brushRef="#br0" timeOffset="144688">18445 3519 13559,'-3'-8'1080,"0"2"-541,3 6 1890,0 0-2069,10 0-180,-7 10-90,7-7 179,-10 18-269,0-8 90,-10 10 180,7 1-180,-7-1 360,10 1-90,0-11 0,0-3 719,0-10-719,0 0 89,0 11-89,0-9 0,10-2-90,3-2 0,11-19 449,20-3-539,-5 9-566,8-17 656,8 9-1202,-16-3 977,-11 9 0,2 0 45,-1-1 0,-1 2 0,22-11-45,-22 10 0,1 1-833,29-8 878,-19 0-90,6 11 90,-22 3-90,1 0 545,-1 7-545,-10-8 1068,-2 11-1068,-1-10 763,-7 7-1033,7-7-1889,-10 10-299,0 0 0,10 7 1,2 1-1</inkml:trace>
  <inkml:trace contextRef="#ctx0" brushRef="#br0" timeOffset="146637">8441 3665 7353,'-12'-11'2878,"3"-8"-1978,19 17-91,-7-9 1,7 1-181,-10 7 1170,0-7-1259,0 10 899,0 0-989,0 10 0,0 3 269,0 21-179,-10 3 0,-3 10-360,0 0-1,-8-11 46,8-3 0,2 0-45,-5 9-45,-5-4 0,1 2 45,14 10 180,-25 7-180,18-20-91,0-3 91,2-11 0,11 1-90,0-11 270,0 8 0,11-8-270,-8 0 180,38-3-180,-22-10-90,25 0 90,-10 0-1,3-10-89,-11 7 90,16-7-90,-27 10 90,19 0-90,-21-11 0,8 9 90,-18-9-180,18 11-90,-19 0-89,9 0-541,-11 0 270,0-10-179,0 7-1890,0-7 1530,0 10-1328,0 0 1,3 0 0,2 0 0</inkml:trace>
  <inkml:trace contextRef="#ctx0" brushRef="#br0" timeOffset="148075">8927 4078 6723,'3'-15'3238,"-6"-2"-2428,13 3-91,0 4 541,-7 0-631,8 7-89,-11-8 539,0 1-629,0 7 540,0-17-631,0 17-179,-11-8 90,-2 11 180,-21 11-270,18-8 180,-36 28-181,34-15-89,-27 18 90,22-1-90,10-6 0,-8 7 90,18-11-90,-7 1 0,10-1 90,0 1-90,0-1-90,10-10 90,-7-2 180,18-11-180,-8 0 269,21 0-179,-18 0 0,15-11 0,-18-2 0,0 0 90,8-8-90,-18 19 539,17-40-539,-17 34 90,18-34 90,-18 29-180,7 0 180,-10-8-270,0 18-1,0-7 1,0 10 90,0 0-90,0 31 0,-10-23-90,7 34 90,-7-29-90,10 11 90,10-1-90,-7-10 90,7 8 0,0-18-90,4 7 0,-1-10 90,8-10-90,-8 7 90,21-18-90,-19 8 90,17-10-90,-19 10 0,0-8 90,8 8 0,-19 0-90,9-8 90,-1 18 0,-7-18 0,18 18-90,-19-7 0,9 10 90,-11 10-90,0-7 0,10 28 0,-7-25 89,7 35-89,-10-35 0,0 15 0,0-11 0,0-7 0,11 18 90,2-19-90,0 9 0,8-22 0,-19 9 0,19-9 0,3-10 0,-9 16 0,27-26-90,-36 18 90,14 0-89,-9 2 89,-9 11 0,9 0-90,-11 0 90,10 0 0,-7 0 0,7 11 0,1-9 0,-8 19-90,7-18 90,0 18 0,-7-19 0,18 19 90,-18-18-90,7 7 0,11 1 0,-16-9 0,37 9 0,-26-11 90,38-11-90,-35-2 0,12 2 0,1-1 0,-14-12 0,16 1 0,-3-11 0,-26 7 0,27-17 0,-19 28 0,0-15 0,-3 28 0,-10-7-90,0 10 0,0 0 90,-10 10 0,-3-7 0,0 18 0,-8-8 0,8 11 0,-11 30 0,1-22 0,11 16 0,0 0 0,-11-14-594,15 4 1,3 0 593,-6-1 0,1-1-282,7 9 282,-7-19 0,8 11 0,4 2 0,-2-5 0,0 31 0,0-41 90,0-1-90,0 11 0,-11-18 1228,9 15-1138,-30-18 330,27 0-330,-26-2 0,18-11-90,-1-11 0,-6-2 0,7-10 0,-1-1 0,4-20 0,20 4-216,-7-17 216,28-1-1332,-15 9 1332,-1 20 0,4 0-45,4 0 0,-2 1 45,8-22 0,16 3-333,-18 24 1,1 2 242,13-5 45,-7 8 0,0 2 45,3 3 0,-3-8-226,-11 18 226,1-7 170,-11 20-260,8-7 1326,-19 7-1236,9-10 770,-1 11-770,-7 2 174,7 10-174,1-10 0,-8 8 0,7-8 0,-10 11-90,0-11 90,0-3-90,0-10 90,0 11-90,0-9 90,0 19-90,0-18 90,10 7 0,-7-10 0,18 0 0,-8-10 0,11-3 0,-1-11-90,-10 11 90,8-18 0,-8 26 180,11-37-180,-11 37 0,-3-16 0,1 21 0,-9 0 0,9 0 0,-11 0 0,0 0 0,0 10 0,0 3 0,0 0 0,0 8 0,10-8 90,3 11-90,0-11 0,8-3 90,-18-10-90,18 0-180,2-10 90,3-3-180,-2 0-540,-3-8 181,-19 8-2250,19-21 1530,-18 8-810,7 2-6026,-10 3 8185,0 19 0,8-2 0,3 13 0</inkml:trace>
  <inkml:trace contextRef="#ctx0" brushRef="#br0" timeOffset="149119">10889 4133 7713,'-13'-22'4227,"3"-7"-2338,10 26-1169,-11-7 89,8 0-89,-7 7-180,10-7 89,-10 10 361,-3 0-541,-1 0 631,-27 10-720,22 3-181,-15 0 271,3 8-180,26-8-180,-27 11 270,30-1-270,-9-10 90,1 8 89,18-8-179,-16 11 0,18-11 90,1-3-90,-9-10 0,19 0 0,3 0 0,-8 0 0,15-10 270,-8-14-180,4 9 0,-4-17 179,-2 19-179,-18 0 360,17-8-450,-17 19 0,8-9 0,-11 1 0,0 7-90,0-7 90,0 10 0,0 0 0,0 20-90,0-14 90,0 35-90,0-25 89,10 29-89,3-30 0,11 17 0,-1-30 0,1 9 0,41-11 0,-31-11 0,31 9 0,-41-19 0,-1 8 0,11-21 0,-18 8 0,5 2 0,-11-7 0,-7 25-89,7-25 89,-20 18 0,7 0-90,-7-8 90,-11 18-90,16-7 90,-27 10 0,19 10 0,0-7-90,-8 8 90,19-1 0,-19 3 0,18 0 0,-18-2 0,19-1 0,-9 3 0,22 11 0,-9-11 0,19 8 0,3-8 0,-9 0 0,17-3 0,-30-10 0,19 0-90,-18 11 90,18-9 0,-19 19 90,19-18-90,-18 28 0,7-15 90,-10 49-90,0-34-821,0 35 821,-10-40 0,7 18 90,-7-18-566,10 19 476,0-19 0,-11 18 90,9-17-90,-9 17 0,1-18 0,7 8 90,-7-10-90,-1-1 180,-2 11-90,-10-18 0,-1 5 90,11-21-90,3 0 868,-1 0-868,-2-11 608,-10 9-518,-1-30 0,11 17-90,1-21 0,3-4-1,7 6 1,9-25 0,7 0-1531,4 23 1441,8-9 0,3 3 90,-3 16 0,18-18-1106,-7 18 1016,10-8 0,-3 16 0,1 2 0,12-10 0,-12 8 0,-1 2 0,14-8 0,-9 11-45,-9-3 0,-1 1 45,2 10 0,14-16-307,-31 10 307,-11-2 0,8 0-90,-19-8 1405,9 8-1405,-22 0 1251,9-8-1251,-19 18 378,8-7-377,-11 10 89,1 0 0,-1 10-90,1-7 90,10 18 0,-8-8 0,8 11 0,0-1 0,2-10 0,11 8 0,0-8 0,0 11 0,11-1-90,12 11-90,3-8-270,8-2-989,0-3 359,-8-19-269,19 9-7196,-9-22 4048,1 9 4319,7-19 0,-15 22 0,8-6 1</inkml:trace>
  <inkml:trace contextRef="#ctx0" brushRef="#br0" timeOffset="149252">12349 4306 19676,'12'-1'1079,"-2"0"-2428,-10 12 90,0-9-810,0 9-5577,-11-1 7646,9-7 0,-16 18 0,9-8 0</inkml:trace>
  <inkml:trace contextRef="#ctx0" brushRef="#br0" timeOffset="149737">8433 4320 7083,'-7'-9'4048,"1"2"-3059,6 7 2879,0 0-1260,41 11-1798,-9-9-1352,0 4 0,4-1 1262,21-5-91,-7 5 1,2 0-1174,-7-3 1,2-1 723,-5 1 0,3 2 0,3 0 202,1 1 0,2 0 1,1 1-1,-2-1-964,1 0 0,-2 0 0,2 1 671,1-1 1,2 1 0,1 0 0,-1 0 150,11 2 0,-1 0 0,-3-3-409,-13-3 0,-3-2 1,6 1 311,5 2 1,7 2 0,4 0 0,-2 0 0,-8-2-353,3-2 0,-7 0 1,4-1 230,3 2 1,3 1-1,1 0 1,-5 0 97,1 1 0,-4-1 0,-2 0 239,9-1 0,2-1-269,-12 2 0,7 1 0,-1-1 0,-9-3 211,-3-4 0,-3-2-271,4 5 0,2 1 0,-9-2-30,-5-8 651,1 10-651,-13 0 2300,-4 0-2300,-17 0 503,18-11-952,-18 9 2106,7-9-3366,-10 11 956,0 0-9078,-21 0 4281,16 0 5550,-26 0 0,19 11 0,-9 3 0</inkml:trace>
  <inkml:trace contextRef="#ctx0" brushRef="#br0" timeOffset="150137">8999 4610 7263,'-8'-13'3958,"-9"2"-3059,14 11 990,-7 0-990,10 0 1,0 0 1529,41 11-1620,-9-8-811,4 2 1,6 0 630,3-5 1,2 0-1550,1 5 0,3 0 1190,6-3 0,3-1 29,-8 2 1,2 2 0,-3-3-120,3-2 0,-1 0-60,-3 3 0,2 2 0,3-2 82,-3-2 0,2-2 1,1 1-1,-4 3-142,0 3 0,-3 2 0,7-2 66,3-3 0,9-3 0,3-1 0,-4 1 0,-8 1-884,-8 2 0,-6 1 0,3 0 818,20-3 0,3-2 0,-8 1-517,-19 0 1,-3 0 501,7 0 0,-2 0-147,17 0 147,-28-6 0,0 1 180,7 4 0,-3-1 45,6-8 655,-4 4 1,-4 2-656,-20 1 2604,15-8-2695,-28 11 1622,7 0-1801,-10 0 1056,0 0-2585,10 0 1238,-7 0-788,8 0-1800,-11 11 91,0-8-2969,0 7 1350,0-10 4407,10 0 0,-2 4 0,9 1 0</inkml:trace>
  <inkml:trace contextRef="#ctx0" brushRef="#br0" timeOffset="150287">11901 4717 16887,'0'-7'2159,"-1"1"-1259,1 6-181,0 0-89,0 10-90,0-7-181,0 8 1,0-11-4587,0 0-1080,11 0 5307,-9 0 0,9 4 0,-11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8:33.286"/>
    </inkml:context>
    <inkml:brush xml:id="br0">
      <inkml:brushProperty name="width" value="0.09071" units="cm"/>
      <inkml:brushProperty name="height" value="0.09071" units="cm"/>
      <inkml:brushProperty name="color" value="#0000FF"/>
    </inkml:brush>
  </inkml:definitions>
  <inkml:trace contextRef="#ctx0" brushRef="#br0">15161 5059 7083,'-8'-12'3778,"1"9"-2609,7-8-89,0 11 4676,0 0-3867,10 11-1439,3 2 809,11 21-899,-1-8 450,1 29-631,-11-26 1,8 15 0,-8-10-90,0-18 90,-2 15-90,-1-28 270,3 17-180,0-6 269,39-12-269,-20-4-45,25-17 0,6-7-1333,-22 7 0,-1-1 1243,15-7 0,5-4 0,-18 8 0,4-3 0,0 0 0,-5 2-1284,11-6 0,1 0 1239,-12 4 0,5-3 0,0 0 0,-2 3 0,3 4 0,-1 4 0,-3-2-215,8-10 1,3 0 214,-8 9 0,7 0 0,0 1 0,-7 4-562,5 0 1,-2 0 561,-5-2 0,3-2 0,-5 6 0,-6 12 0,-4 1 798,17-19-798,-2 17 0,-2-18 0,-9 18 0,1-7 90,-13 10-90,-4 0 2150,-17 0-2150,8 0 722,-11 0-632,10 0 2197,-7 0-2287,7 0 739,-10 0-739,0 0 90,0 10-180,0-7 0,11 18-810,-9-18-809,9 7-2428,-11 0-1800,0-7 1440,0 8 4497,0-11 0,9 9 0,3 3 0</inkml:trace>
  <inkml:trace contextRef="#ctx0" brushRef="#br0" timeOffset="5209">4151 7741 6993,'-7'-15'3058,"2"3"-2158,5 12 1259,0 0-1620,0-10 1,0 7 359,0-7-539,0 10 1439,0 0-1079,0 31-450,0-23-91,11 34 91,-9-29-90,9 0 180,-11 8-270,0-8 180,10 0-90,-7 8 449,18-18-449,-8 7 0,0-10-90,18-10 180,-5-3-90,21-11-650,0 0 560,-8 8 0,1-1-1410,15-10 1320,-16 11 0,0-2 45,-4-4 0,-2 0 45,19-7-45,-2 2 0,0-1-45,4 2 0,-19 8 0,-2 2-441,1 3 441,0-8 0,-7 8 90,-4 0-187,-2 3 97,-8-1 531,0 9-531,-2-9 1378,-1 1-1378,-7 7 559,17-7-649,-17 10 40,8 0-220,-11 0-6027,0 0 2250,0 21 988,-11-16 3059,8 26 0,-4-23 0,12 10 0</inkml:trace>
  <inkml:trace contextRef="#ctx0" brushRef="#br0" timeOffset="6623">9400 9087 7713,'-9'-5'2878,"2"1"-1979,7 4 900,0 0-989,-11 0-1,9 0 1530,-9 0-1619,11 0 2068,0 0-2068,11-10-91,23-3-89,26 0-1819,0 1 1,5 3 1323,-12 7 0,-1 1 45,10-3 0,1-2-856,-5 0 1,-3 1 855,-17 4 0,2 0-30,10-2 0,5-2 0,-6 2-15,-11 3 0,-3 0 0,20 0 0,0 0-344,-13 0 0,-5 0 299,7 0-145,0 2 1,-2-4 144,-13-8 1941,5 7-1851,-13-7 1724,-19 10-1904,9 0 1158,-11 0-2507,10-11 1680,-7 9-1140,7-9-1440,-10 11 180,0 0 2159,21 0 0,-6 1 0,17 1 0</inkml:trace>
  <inkml:trace contextRef="#ctx0" brushRef="#br0" timeOffset="7324">13531 9125 7623,'-18'0'3688,"5"1"-2699,13-1 5757,0 0-5217,21-11-1169,5 8-380,21-7 380,-9 4 0,2 2-1375,15 1 1150,-13-2 0,5-1 180,9 1 0,0 0-225,-14 4 0,0-1 0,14-3 0,0 0 44,-9 4 1,-5 2-45,13-1 0,-16 1 0,0-2-645,19-9 645,-19 7 270,26-8-180,-36 11 0,5 0 0,-24 0 180,1-10-180,-8 7 457,7-7-547,-10 10 1324,0 0-1324,10 0 887,-7 0-887,8 0 0,-11 0-3238,0 0 2248,0 10-269,0-7-181,0 7-1078,0-10-2609,-11 0 1169,8 0 3868,-7 0 0,7 13 0,0 2 0</inkml:trace>
  <inkml:trace contextRef="#ctx0" brushRef="#br0" timeOffset="10523">4164 7690 7353,'-11'-12'2249,"8"1"-1530,-8 11-89,11 0 539,0 0-629,0-10-1,0 7 1,0-7-90,0 10 1709,0 0-1800,0-11 361,0 9-90,0-9 179,0 11 1800,0 0-2519,-10-10-90,7 7 0,-7-7 0,10 10 180,0 0-270,0-11 90,0 9 0,0-9 0,0 11-90,0 32 180,0-14-90,10 26-90,-7-20 180,7-1-90,-10 22-90,11-27 90,-9 24 0,9-29 0,-11 11 0,10-11 0,-7 7 0,7-6 90,-10-1-90,0-3 90,11-10-90,-9 0 90,19 0-90,-8-10 179,32-14-179,-16-2 0,15 2 90,0-17-1085,-15 22 995,16-25 0,-12 20 0,15-10 0,-9 8 0,16-8 0,-19 0 0,1 19 0,-3-17-191,-11 19 191,1 0 0,-11 3 0,8-1 0,-19 9 0,9-9 966,-1 11-966,-7 0 310,7 0-310,-10 0-2458,0 0 0,9 2 1,2 1-1</inkml:trace>
  <inkml:trace contextRef="#ctx0" brushRef="#br0" timeOffset="28678">13861 7835 6903,'-5'-2'2878,"1"1"-989,4 1-899,11-10-91,-9 7 1620,19-8-1800,-18 11 1,7 0 539,1 0 270,-8 0-809,7 0-90,0 0-361,-7 11 1,7-8 90,-10 17-180,0-17 0,0 18 90,0-8-90,0 0-90,0 8 90,11-18-91,-8 18 1,7-19 270,-10 9 0,10-11-180,4 0 0,9 0 90,21-11-180,-15 9 0,16-19 89,-13 9 1,1 0-90,11-14 0,16-1 0,1-1-331,-14-1 271,-9 9 0,6-4 0,-9 3-773,-1-8 743,-1 12 0,0 0 90,0-14-440,-6 26 350,7-16 0,-21 10 0,8 9 0,-8-9-57,0 11-33,8 0 821,-19 0-1091,9 0 481,-11 0-2100,10 0 1079,-7 11-3777,7 2-270,-20 10 1079,7-10 3868,-7 8 0,11-11 0,0 8 0</inkml:trace>
  <inkml:trace contextRef="#ctx0" brushRef="#br0" timeOffset="41203">6800 13188 6903,'-2'-10'2878,"-10"3"-1978,10 7-91,-9 0-89,11 0 2698,0 0-2968,0-11 90,0 9-1,0-9 451,0 11-91,0 0 1,11 0-1,12 11-89,14-9-451,-5 4 1,4-1-643,9-4 1,4-2 507,13 1 0,7 0-847,-20-2 1,4-1-1,1 0 1,-4 0 681,0 2 0,-3 1 0,2-1-327,14-3 0,2 0 1,-5 1 356,1 3 0,-4 0-45,-2-5 0,0 0 0,2 3 0,1 1 45,6-4 0,-3 0-45,-20 5 0,-1 0-45,16-5 0,-2-1 45,-17 5 0,-3 0 45,28-10-1,-11 10 1,-2 2-90,-5-1 0,11 0 90,-34 0-90,-19 0 452,9 0-1082,-11 0 2988,0 0-4696,-11 0 1258,-2 11-179,-10-9-5757,-11 19 3418,-3-18 3813,1 18 0,1-13 0,10 10 0</inkml:trace>
  <inkml:trace contextRef="#ctx0" brushRef="#br0" timeOffset="41575">6940 13280 7083,'-48'-19'6656,"10"10"-5936,15-2 1259,12 1-1350,22 7 1,12-18-90,14 19-1090,0-9 0,4 1 820,-5 8 0,4 1 239,18-5 1,9-2 0,-4 1-285,-1 6 0,2 0-10,-15-3 1,8 0 0,3-1 0,-3 0 0,-6 2-906,-2 1 1,-6 2 0,4-1 756,0-1 1,4-1-1,0 0 1,1 1 111,1 1 1,2 1 0,-2 0 0,-3 1-782,-1-1 0,-4 0 1,3 0 645,0 0 1,4 0 0,0 0 0,-3 0-264,-1 0 0,-2 0 0,-4 0 264,-1 0 0,-1 0 198,15 0 1,-1 0-155,-11 0 1,-5 0 0,17 0 45,-4-5 0,-5-1-45,-25 4 90,31-9 1860,-39 11-1860,11 0 2601,-11 0-2601,-3 0 2072,-10 0-2522,11 0 582,-9 0-3011,9 0 1448,-11 0 554,0 0 0,10 8 0,4 2 0</inkml:trace>
  <inkml:trace contextRef="#ctx0" brushRef="#br0" timeOffset="41772">9809 13125 10861,'12'-1'-960,"1"9"1,-8 2-1</inkml:trace>
  <inkml:trace contextRef="#ctx0" brushRef="#br0" timeOffset="48391">1705 17328 6723,'-17'-10'2429,"9"-8"-1620,-2 15 1,10-8-181,0 11 91,-11 0-90,9 0 539,-9-10-629,11 7 1259,0-7-1350,0 10 271,0 0 539,21 21-989,-16-16-90,27 26 0,-30-28 719,51 28-719,-32-15 90,16 2 0,1-2-90,-9-3 0,16-2 270,9-11-271,-12-11 46,3 5 0,-1-1-45,-2-6-203,-10 2 0,1 1 383,14-3-270,-8-11 134,0 7 1,-2 1-135,-5 0 0,22-16 180,-9 19-180,-16 0 0,15 3 0,-20 10 226,-11 0-226,18 10 0,-26-7-90,27 7 90,-9 11 0,-7-15-90,36 25 0,-44-18-156,34 0 156,-29 8 0,10-18 0,1 7 90,-1-10-90,22 10 0,-17-7-1433,17 8 1433,-22-22-216,11 8 216,-7-7 0,27 0 0,-25 7 203,16-8-203,-11 1 0,-8 7 0,-3-7 0,-2 10 0,-8 0 1521,11 10-1521,-1-7 261,-10 18-261,8-18 0,-8 17 0,0-17 0,8 8 0,-8-11 0,21 10 0,3-7 45,-3 2 0,0 0-45,8-5-759,23 0 759,-39 0 0,18 0 90,-17 0-566,17 0 476,-18-10 90,29 7-90,-26-18 0,26 18 90,-19-17-90,-10 17-90,6-8-269,-19 1-1,10 7-180,-10-7-2068,8 10 2069,-18 0-1889,7 0-5964,-10 0 8392,0 0 0,7 13 0,1 3 0</inkml:trace>
  <inkml:trace contextRef="#ctx0" brushRef="#br0" timeOffset="49243">5459 17291 7263,'-15'-16'4048,"4"4"-3329,11 12 4408,0 0-3148,10 21-1619,-7-16 0,7 26 359,1-28-449,-9 18 90,9-18 180,-1 17-181,-7-17-89,18 8 270,-8-1-90,10-7-180,1 7 89,10-20-179,-8 7 0,8-18 180,0 18-270,-8-17 90,8 6 180,10-19-271,-15 17 91,16-16 0,-22 30-180,1-19 90,-11 18 90,8-7-180,-19 10 0,19 0 180,-8 0-180,0 10 90,-2-7-90,-11 7 0,10 1 0,-7-9 90,7 19-90,1-8 0,-9 1 0,9 6 0,-1-17 0,-7 7 0,7 1 0,1-8 90,2 17-90,0-17 0,8 8 0,-19-11 0,9 0 0,-1 0 0,3 0 0,0 0 90,19 0-90,-17 0 0,19-11 0,-10 8 0,-1-7 0,-9 0 0,17 7 0,-26-8 0,26 1 0,-17 7 0,-1-7 0,8 10 0,-19 10 0,29-7 0,-25 7 0,25-10 0,-28 0 0,18 0 0,-8 0 0,10 0-180,1 11 0,-1-8 0,1 7-1349,10-10 809,-8 0-269,8 0-180,-11-10-181,1 7-1078,-1-8-2609,1 11 1079,-1-10 3830,11 7 0,0-9 0,8 10 0</inkml:trace>
  <inkml:trace contextRef="#ctx0" brushRef="#br0" timeOffset="50143">8397 17393 7533,'-13'-7'3148,"2"2"-2249,11 5 720,0 0-899,0-11 0,0 8-1,0-7 451,0 10-631,0 10 810,0 14-989,10-8 0,-7 15-90,7-18 0,1 0 0,-9 8-1,9-18 361,10 28-450,-16-26 450,37 27-450,-27-30-1,19-2 271,-10-2-270,-1-9 720,32-10-721,-24 6 91,13-8 0,-1 1-90,-12 6 0,24-15 180,-21 18-180,-18 0 269,36-8-359,-34 18 90,27-7-90,-32 20 0,8-7 0,-8 18 0,0-18 90,18 28-180,-26-26 90,48 27-90,-46-19 0,35 0 90,-18-3-90,2-10 0,11-5 0,2 0 0,-5 2 0,14-7 0,0-1 0,-16 9 90,23-9-90,-32 1 0,11 7 0,-8-7 0,-2 10 0,-3 0 0,-19 0-90,9-11 90,-1 19 0,-7-16 0,7 19 0,-10-11 0,0 0 0,11 0 0,-9 0 0,9 10 0,-1-7 90,3 18-90,0-19 0,-2 9-90,-1-11 90,3 0-450,32 0 180,-17-11 0,6 9-359,-2-9 269,-27 1-1349,37 7 989,-37-7-269,26 10-3598,-18-11 89,0 8 900,-2-7 3598,-11 10 0,4 8 0,2 1 0</inkml:trace>
  <inkml:trace contextRef="#ctx0" brushRef="#br0" timeOffset="50293">10151 17575 13919,'-8'-3'1439,"12"0"-269,-1 3-811,7 0 91,-10 0 90,0 10-270,0-7-90,0 7-630,0-20-270,0 7-359,0-7-720,10-1-1799,-7 9 899,8-9 2699,-11 11 0,0 3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9:37.251"/>
    </inkml:context>
    <inkml:brush xml:id="br0">
      <inkml:brushProperty name="width" value="0.09071" units="cm"/>
      <inkml:brushProperty name="height" value="0.09071" units="cm"/>
      <inkml:brushProperty name="color" value="#0000FF"/>
    </inkml:brush>
  </inkml:definitions>
  <inkml:trace contextRef="#ctx0" brushRef="#br0">9409 10405 6903,'-14'-5'3238,"3"1"-2248,11 4 5576,0 0-4677,10 0-1439,3 10 539,0 3-719,-2 11 359,-1 10-449,-7-8 0,7-3 180,1 9-180,-8-17-90,17 9 180,-17-3-180,18-19 90,-18 9 89,28-11-89,-15-11-90,28 9 180,3-30-90,13 17-1191,-15-10 0,6-7 1,-3 2 1010,-4 7 0,1-1 30,1-7 0,4-4 0,-3 2-912,7 3 1,-6 0 881,-9-6 0,1 1-233,10 10 1,2 1 232,-11-5 0,-1 3 0,-9 12 0,0 2 0,3-5 0,0 0-45,1-1 0,-2 2 45,9 0 2243,13-5-2243,-32 11 0,1 7 2423,0-7-2423,-1 10 954,-10 0-1044,-2 0 0,-11 0 0,0 0-180,10 0 90,-7 0-90,7 0-89,-10 0-721,0 10 361,0-7-181,0 7-2608,0 1-1259,0-9 4767,-10 19 0,10-6 0,-7 11 0</inkml:trace>
  <inkml:trace contextRef="#ctx0" brushRef="#br0" timeOffset="2799">16635 13146 6903,'-17'-12'3508,"3"2"-2429,14 10 4498,0 0-4857,-10 0-91,7 0 541,-7 0-91,30 0-179,7-11-181,30 9-359,-18-9 45,4 5 0,1 2-225,0 1-336,-11-2 1,2 0 424,20-6-89,-16 9 0,8-9 90,8 1-180,-26 7-285,15-7 15,-31 10-90,-2 0-720,-1 0 361,-7 0-181,7 0-1578,-10 0 1129,-21 0-8006,-15 10 9265,-14 3 0,8 5 0,13-2 0</inkml:trace>
  <inkml:trace contextRef="#ctx0" brushRef="#br0" timeOffset="2954">16781 13198 6723,'-30'-2'1979,"11"11"-1259,-2-7-1,19 9 91,-19-11-1,18 10 1,-7-7 809,10 7-900,0-10 1,0 0 449,10 0-719,3 0 0,11 0 359,20 0-539,-5 0 0,19 0-270,-18-5 0,-2 0-180,7 2-675,4-2 1,-2 0-45,-15 5-900,23 0 1799,-32 10 0,3-5 0,1 7 0</inkml:trace>
  <inkml:trace contextRef="#ctx0" brushRef="#br0" timeOffset="3872">3113 14535 7713,'-5'0'2878,"1"0"-1169,4 0-899,0-11 539,0 9-810,0-9 1,0 11 0,0 0-90,11 0-1,-8 0 271,17-10-360,-7 7-90,11-7 89,20-1-449,-15 9-675,9-9 1,0 1-135,-7 7-3194,12-2 0,1 0 4093,-13 5 0,22 6 0,-31 3 0</inkml:trace>
  <inkml:trace contextRef="#ctx0" brushRef="#br0" timeOffset="4836">13199 14623 6993,'-16'-10'3058,"3"2"-2158,13 8 1708,0 0 91,-10-10-2070,18 7 990,5-18-1169,3 19 0,25-9 629,6 11-719,16-10-1043,-2 8 1,1 1 817,-27-4 0,0 0 75,17 4 0,7 2 0,-8-1-76,-14-5 1,0-1 45,12 5 0,7 1 0,-7-1-90,-14-4 0,-2-1 45,17 0 0,-1 2 135,1 1-1,-15-7 1,-2-1-180,-5 9 270,14-9-270,-39 11 0,7 0 0,1 0 2085,-9-10-2895,9 7 270,-11-7-1529,0 10-179,0 0-1440,-11 21-900,-2-16 1080,0 16 3418,-18-11 0,24-1 0,-16 8 0</inkml:trace>
  <inkml:trace contextRef="#ctx0" brushRef="#br0" timeOffset="6105">3989 15509 6453,'-18'-6'1529,"9"2"-1079,-12 4 90,18 0-90,-7 0-1,-1 0 91,9 0-90,-9 0 0,1-10-1,7 7 1,-7-7 450,10 10-451,-11 0 91,8 0-90,-7 0-1,10 0 1260,0 0-539,-10 0-900,7 0 719,13 0-809,-4-11 90,25 8 180,-7-7-271,12 0-878,1 7 879,7-8 90,3 1-180,3 7 45,-6-2 0,1 0-45,10 5 0,0 0 0,-1 0-180,-9 0 90,10 0-180,-35 10 180,-17-7-180,8 7 90,-11-10 90,0 0-90,-21 11 879,5-8-879,-20 7 0,-4 0 90,-4-7-45,-10 8 0,-2-1-1091,1-7 1136,21 7 0,0 0 0,-21-7 0,16 8 45,5-10 0,0-2 44,-5 1-89,5 0 90,13 0 0,18 0 90,-7 0-180,0 0 90,7 0-90,-7 0 0,20-11-90,3 8-90,21-7-179,-8 10 268,29 0-689,-14-6 1,6-2-1,-2 1-352,4 4 1,4 1-961,6-1 1,11 0 0,1 0 0,-9 1 1740,3 3 1,-2 1 0,-2 2 0,4 1-1,-7-2 1,-9-2 0,0 1 0</inkml:trace>
  <inkml:trace contextRef="#ctx0" brushRef="#br0" timeOffset="6533">6880 15383 7353,'-17'-11'3508,"8"7"-2699,-1-6-89,-1 10 809,9 0-809,-9 0 1259,22 0-1350,2 0-89,10 0-90,11 0-669,-7 0 579,27-11-1,-14 9 136,18-9 0,4 1-225,1 7-180,-4-1 0,2-2 134,-19 0 1,-3 1-1488,26 3 1353,-21-3 0,1-1 90,2 1 0,-3 0-90,14 2-45,-13-1 0,-4-2-416,-15-5 461,19 9-161,-19-9 161,-3 11 0,-2 0 0,-8 0 241,0-10-511,-2 7 1170,-11-7-2519,-11-1 1287,-2 9-658,-10-9-2068,-22 11-1259,6 0 3697,1-1 0,-2 2 1,-12 11-1,19-5 1,-1 0-1</inkml:trace>
  <inkml:trace contextRef="#ctx0" brushRef="#br0" timeOffset="6820">6691 15347 6903,'-62'-7'6296,"36"1"-5216,-15 6 719,41 0-900,0 0 1260,21 0-1529,-6-10-91,40 7-1755,5-18 1665,1 14 1,4 1-1623,-13 0 1,0-1 1292,-8 3 0,2 1 0,0 0 60,3-1 0,1 0 0,-3 1-45,12 2 0,0 0-75,-11-2 0,3-2 0,-1 2 60,-1 3 0,1 0 0,-3 0-76,10 0 1,1 0 45,5 0 0,4 0 0,-6 0-90,-11 0 0,-3 0 45,15 0 0,-4 0-45,-1 0 180,-7 0-180,8 0 360,-11-10-270,-21 7 90,-5-7 0,-11 10 0,-7 0 1050,7 0-1230,-10-11 2601,0 9-5390,0-9 1260,0 11-929,0 0 0,3 1 1,0 0-1</inkml:trace>
  <inkml:trace contextRef="#ctx0" brushRef="#br0" timeOffset="6992">8953 15280 21025,'-9'-9'270,"2"2"-630,7 7-2098,0 0 0,1 9 1,0 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59:55.781"/>
    </inkml:context>
    <inkml:brush xml:id="br0">
      <inkml:brushProperty name="width" value="0.09071" units="cm"/>
      <inkml:brushProperty name="height" value="0.09071" units="cm"/>
      <inkml:brushProperty name="color" value="#0000FF"/>
    </inkml:brush>
  </inkml:definitions>
  <inkml:trace contextRef="#ctx0" brushRef="#br0">3356 6441 7083,'-9'-11'2968,"2"2"-1978,7 9-91,0-11-89,0 9 89,0-9 1260,0 11 1889,0 0-3599,10 11 1,-7 2-270,18 10-90,-19 1 270,9 10-180,-11 13-90,0-18 0,10 12 89,-7-17 271,7 2 540,1 8-631,-9-21 1,9-2 360,-1-22-360,3-2 449,42-21-629,-24 8 90,24-8 0,-26 7 0,-3-1-180,6-3 89,6-12 1,-1 0-90,-8 11-315,4-2 1,-1 3-226,-13 15-1529,33-15 1079,-47 28-5036,27 14 899,-40 15 1169,16 10 3675,-19-2 1,9 7 0,0 4 0</inkml:trace>
  <inkml:trace contextRef="#ctx0" brushRef="#br0" timeOffset="473">3352 7441 6993,'-17'-15'3058,"9"8"-2158,-3-3-91,11 10 541,0 0-811,-10-11 1260,7 9-1259,-7 2-90,10 13 449,0 10-449,0 1-90,0-11 719,10 29-719,-7-24-90,7 26 359,-10-20-269,11-11 90,-9-3 359,19 1-449,-8-9 90,11 9 629,20-32-719,-5 5-424,-11 1 1,2-4 377,5-3 1,-2 0-1104,9-7 924,-10 8 0,1-2 135,-4-5 0,-1 1-90,25-5-780,-19 0 0,0-1 780,13-3 0,0-1-1,-11-7 46,-3 25 0,0 1-135,-2-19-8,24 3 8,-42 21 951,8-8-951,-19 19 1665,19-9-1755,-18 11 0,7 0-90,-10 0-1301,0 0 671,0 11-1169,0 2 630,0 0-180,0 8-6567,0-19 3869,-10 19 4137,7-18 0,-1 18 0,12-7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0:02.516"/>
    </inkml:context>
    <inkml:brush xml:id="br0">
      <inkml:brushProperty name="width" value="0.09071" units="cm"/>
      <inkml:brushProperty name="height" value="0.09071" units="cm"/>
      <inkml:brushProperty name="color" value="#0000FF"/>
    </inkml:brush>
  </inkml:definitions>
  <inkml:trace contextRef="#ctx0" brushRef="#br0">8761 7441 6903,'-7'-5'2429,"-9"1"-900,14 4-810,-9 0 1,11 0-90,-10 0-1,7 0 1,-7 0 0,10 0 6475,0 0-6745,10 0 90,3 0-180,11 0 449,31 0-449,-3 0-537,-18 0 0,3 0 491,16 1 1,3-2-45,-6-4 0,2 0 0,10 3 0,7 2 0,-6-1-736,-8-4 0,-1 0 616,4 4 0,5 3 0,-11-3-1222,5-10 1207,-12 10 0,-1 0 45,3-10-760,11 11 760,-9 0 148,9 0-148,-22 0 890,-12 0-620,-3 0 1073,-19 0-1253,19 0 1053,-18 0-1053,7 0 673,-10 0-763,0 0 0,11 0-90,-8 0 0,7 0 0,-10 0-6656,0 0 4047,-10 11-7015,7-9 9624,-18 9 0,26-4 0,-6 3 0</inkml:trace>
  <inkml:trace contextRef="#ctx0" brushRef="#br0" timeOffset="5715">4772 11545 7173,'-12'-11'2339,"-8"1"-1620,18 10-89,-9 0-1,11 0 2969,-10 0-3058,7 0 450,-7 11 629,10-9-1080,0 9-89,0-11 2788,0 0-2788,10 0-90,3 0 89,11 0-89,10 0-2708,2 10 2708,22-7-46,-14 2 1,3 0-180,2-4 0,2-2-45,6 2 0,3-2 60,-8-2 0,2-1 0,-3 1-60,3 2 0,-1-1-790,-5-1 0,3-1 1,-4 1 788,6 2 1,-1 2 0,-4-1 0,4 1 0,-3-2-930,10-4 1,-1-1 868,-12 5 1,0 1 0,-2-1 60,15-4 0,-5-1-408,-15 1 0,0 0 363,12 4 0,0-1 195,-9-3 1,-3 0-241,24 5 90,-18-5 0,-1-1 0,-3 4-1,14-9 1,-31 11 1507,-1 0-1507,-10 0 2350,8 0-2440,-18 0 1741,18 0-1741,-19 0 1675,9 0-1675,-11 0 0,10 0 0,-7 0 0,7 0 0,-10 0-180,11 0-90,-9 0-1079,9 0 629,-11 0-89,0 0-1440,0 11 810,0-9-8392,0 9 9163,0-11 0,14-3 0,4-1 0</inkml:trace>
  <inkml:trace contextRef="#ctx0" brushRef="#br0" timeOffset="6707">14649 11619 7443,'-53'0'6476,"23"-1"-5756,-15 1 719,24 0-810,19 0 91,-9 0 1259,11 0 1079,32 11-1529,17-8-810,2-3 1,12 1 0,1-2-451,-14-2 1,0 0 0,1-1 0,-1 0-1311,17 0 1,0 0-1,-2-1 1101,-7 2 0,-2 0 0,-5-1 120,-3-2 0,-5 2-914,22 1 779,-25-3 0,-1 1 135,8 5-90,-11 0-228,9 0 138,-19-10 0,8 7 0,0-7 0,-8 10 0,8 0 0,-21 0 2826,-3 0-2826,1 0 1314,-8 0-1314,7 0 34,-10 0-1563,10 0-720,-7 0 900,8 0-180,-11 0-6657,0 0 3869,0 10 4317,0-7 0,11 13 0,3-9 0</inkml:trace>
  <inkml:trace contextRef="#ctx0" brushRef="#br0" timeOffset="7867">18561 11661 6903,'-16'-11'2878,"4"3"-2068,12 8 1439,0 0-270,10 0-1260,-7 0-89,18 0 89,-8 0 1,10-10-90,11 7 674,9-3 0,3 1-989,-11 4 0,1 2-211,13 4 0,3 1 705,15-5 1,-3 1-1198,-27 3 0,2 0 688,16-4 0,9-1 0,-8-1-713,-15 1 1,-1 0 682,3-3 0,4-1 0,-4 1-798,-4 1 0,-2 1 663,9-4 0,-1-1 45,-8 6 0,-3 0 46,26 0 44,-15-5 0,-1 0 0,0 2-69,-4-2 0,-4 0-111,-10 5-90,19-10 0,-19 7 0,8-8 1059,-11 11-1059,-10 0 1711,8 0-1711,-18 0 449,7 0-449,-10-10 939,0 7-1749,0-7-719,0 10 629,-10 10-2158,-14-7 1979,9 7-1,-27 1-3327,-5-8-3059,-16 17 7109,3-17 0,11 13 0,20-9 0</inkml:trace>
  <inkml:trace contextRef="#ctx0" brushRef="#br0" timeOffset="8250">18851 11666 7443,'-31'-13'3418,"2"2"-2609,16 11 1,-8 0-1,19 0 1,-9 0 2338,11 0-1709,0 0 90,11 0-809,2-10 0,21 7 629,2-8-719,11 11-1156,0 0 1156,0 0-1,0-10-89,11 7 0,-8-7-316,-18 9 1,4 2-695,14-1 1,1 0 694,-16 0 0,1 0-135,21-3 0,10-1 0,-8 1-90,-14 1 0,-1 1 0,0-2 0,4-2 0,-4 2 0,-3 3 0,-4 0 0,13 0-413,-16 0 1,0 0 412,15 0 0,9 0 0,-1 0 0,-7-10 0,-3 7-384,-3-7 384,-17 10 767,7 0-767,-21 0 1727,7 0-1727,-17-11 1095,8 9-1095,-11-9 614,10 11-614,-7 0 0,7 0 0,-10 0 0,0 0-450,-10 0-1799,-3 0 990,-11 0-90,1 11-1530,-22-9 361,16 9-3248,-15-11 1808,10 0 3958,8 0 0,-15 2 0,8 0 0</inkml:trace>
  <inkml:trace contextRef="#ctx0" brushRef="#br0" timeOffset="8758">19139 11564 6723,'-23'-9'2879,"-6"2"-721,16 7-1168,-1 0-91,4 0 990,10 0-989,0 0 1708,21-11-1888,5 9-461,11-9 460,7 11 1,-7 0-835,10 0 744,10-10 270,-2 13 1,3 2-630,-13-9 0,4 0 179,8 6 1,6 3 0,-6-2-225,-8-2 0,-4-2-45,12 1 0,-1 0 224,-10 0 1,-3 0-405,11 0 0,-20 0 0,0 0 0,6 0 0,-4 0 0,-2 0 0,5 0 0,-2 0 0,-11 0 0,-2 0 0,-4 0 0,-17 0 0,8 0 504,-11 0-504,10 0 882,-7 0-882,7 0 0,-10 0 0,0 0 0,11 0 0,-9 0 0,9 0 0,-11 0 0,0 0 0,0 11 0,0-9 0,0 9 0,0-11 0,0 0 0,10 10-180,-7-7-90,7 7-90,-10-10 0,0 0-89,-10 0-991,7 0 811,-7 0-91,10 0-1169,0 0 720,0 11-180,0-8-990,0 7-2608,0-10 4002,0 0 1,-3 9-1,-1 2 1</inkml:trace>
  <inkml:trace contextRef="#ctx0" brushRef="#br0" timeOffset="10515">16380 12438 7263,'-6'-11'2608,"1"2"-1168,5 9 1348,0 0-2248,0 11-91,10-9 1,-7 9 0,7-11 269,-10 10-269,11 3-90,-9 0-90,9-2 90,-1-1-1,-7-7-89,18 7 180,-8 1-180,0-9 90,18 19-1,-4-18-179,20 7 450,10-10-450,-18 0-2396,16 0 2396,-29 0 179,29-10-179,-26 7 45,14-6 0,0-3-135,-9-1-309,5 7 1,-2-1 398,-11-3-90,18-1-118,-17 9 207,7-9-89,-11 11 180,11-10-90,-8 7 180,19-7-270,-30 20 2144,6-7-2054,-10 7-180,-9 1 90,19-9 90,-8 30-180,0-17 90,19 30-1,-27-30-355,26 17 266,-18-19 90,11 0-90,10 8 0,-8-8-90,29 0 90,-16-3-45,-1-9 0,2-2 45,13 1 0,4-10-90,8-3 850,-23 0-715,13-3 0,0 0-45,-8 1-420,-2 4 1,-4-2 509,-15-8-90,8 19-315,0-9 315,-8 1 252,8 7-252,-10-7 90,10 10-90,-8 10 0,8-7 0,0 18 90,-8-19-90,19 19 0,-9-18 1106,-10 7-1106,27 1 90,-35-9 272,26 9-362,1-11 0,-17 0 0,10 1 0,0-2 0,4-10 0,16 9 90,-19-9 0,-3 1-805,-2 7 715,3-7 0,2-1 180,8 9-180,-8-9 135,-1 5 0,0 2-135,4 1 90,15-7-608,-2 10 608,-36 0-90,22 0 90,-17 0-90,2 0 0,-2 0 90,7 10-90,-15-7 0,15 7 0,3 1 90,-3-9-90,7 3 0,0 1 0,1 4 220,19-7-220,-22 7 0,-2-10 304,-10 0-304,10 0 0,13 0 0,-8 0-620,16 0 440,-29 0-540,29-10 180,-26 7-719,8-11 0,1-3 0,-6 1-91,23-7-6115,-21 2 3597,2 8 3868,-10 0 0,13 3 0,-16 11 0</inkml:trace>
  <inkml:trace contextRef="#ctx0" brushRef="#br0" timeOffset="10650">20913 12467 7353,'-3'-11'5217,"11"7"-3958,-5-6 990,7 10-1350,-10 0-89,0-11 539,11 9-1619,-8-9-359,17 11-5848,-17 0 3149,8 0 3328,-11 0 0,0 3 0,1 0 0</inkml:trace>
  <inkml:trace contextRef="#ctx0" brushRef="#br0" timeOffset="14345">6909 12978 7533,'-10'-10'2968,"2"1"-1979,8 9 8841,0 0-8056,10 21-1594,-7-16 539,7 37-719,1-37 180,-8 27-90,7-30 0,-10 19 270,10-18-270,-7 7 450,28-10-181,-4-10-179,6-1 0,1-2 0,8-13-45,12-6 0,-1-1-1759,-6 1 1669,-4 5 0,3-1 45,-5 5 0,-3 2 0,6-8 0,-7 2 0,2-1 45,-4 10 0,-2 0-45,11-19-533,0 20 1,-2 0 532,-13-6 0,5 10 90,-13 2-180,-18 1 0,7 7 1211,1-7-1391,-9 10 1297,9 0-1836,-1 0 179,-7 0-2248,-3 10 1438,-3-7-269,-7 7-5936,10 1 7555,0-9 0,-3 21 0,-1-9 0</inkml:trace>
  <inkml:trace contextRef="#ctx0" brushRef="#br0" timeOffset="15978">18287 14415 7173,'-7'-12'3688,"1"3"-2519,6 9 1080,0 0-1170,0-11-179,0 9-1,0-9 630,0 11 3059,0 0-3869,0 21-449,0-5-90,0 7 0,-11-2 90,9 3-180,-9 2 180,1 8-180,7-11-1,-7-10 91,10-2-90,0-1 90,0-7-90,10 7 270,-7-10-180,18 0 449,13-10-359,5 7-370,8-18 280,-14 10 0,-1-1-90,10-14 89,-2 3 1,8-5 0,-5 3-135,-12 3 0,1 0-929,16-10 1,8-4-1,-9 4 884,-17 11 0,-2 0 0,17-6 0,-2 0-773,4-7 773,-10 7 0,7 4 0,-7-8 0,0 25 0,-3-25 0,-21 28 184,-3-7-184,1-1 2437,-9 9-2437,9-9 1084,-11 11-2164,0 0 451,10 11-901,-7-9 541,-3 9-4318,-3-1-270,-18 3 1260,19 0 4317,-9 8 0,7-11 0,-2 10 0</inkml:trace>
  <inkml:trace contextRef="#ctx0" brushRef="#br0" timeOffset="17746">7033 15198 8252,'-13'-3'3868,"2"-9"-2968,11 9-181,0-7 1890,0 10 809,0 0-2429,10-11-719,-7 9 360,7-9-361,-10 11 2970,0 0-3149,10 11-90,-7-9 0,8 9 0,-11-11 90,0 0-90,10 0 89,-7 10-89,7-7 0,-10 7 0,11 1 0,-9-9 90,9 9 0,-1 10 0,-7-6 180,18 9 450,-8-3 449,10-19-809,1 9-180,-11-11 0,8-11-90,2-2-90,3-10-837,19-1 837,-19 1 0,8 10-212,-11-8 212,1 8 0,10-11-785,-8 1 785,18-1 0,-17 1 0,4 1 0,3-1 0,8-5-1142,-13 4 1,-1 3 1141,6 8 0,-10-8 456,-1 8-456,1 0 0,-1 3 152,-10-1-152,8 8 628,-18-17-628,18 17 2745,-19-7-2745,9 10 136,-11 0-136,0 0 0,10 0 0,-7 0 0,7 0 0,-10 0 0,0 10 0,0-7 0,0 7 0,0-10 0,0 0-2339,-10 0 990,7 0-90,-7 10-3059,-1-7-1079,9 18 1350,-9-18 4227,11 7 0,1-1 0,0 3 0</inkml:trace>
  <inkml:trace contextRef="#ctx0" brushRef="#br0" timeOffset="20053">17641 16328 7173,'-1'-3'3418,"0"0"3778,1 3-6477,10 11-179,-7-9 540,7 19-181,-10-8-179,11 11-451,-9-1 91,9 1-90,-11-11 180,10 8-180,-7-8 809,18 10-719,-8-10 359,10-2 91,11-11-90,13-11-451,3 9-2873,8-19 2874,-11 8 0,-13-3 0,0-2-297,18-8 27,-14 5 0,5-3 0,-4 3 0,-8 6 0,-2-1-237,20-16 1,1-1 236,-14 14 0,-4 1-357,-5-6 1,-1 1 356,31-3 0,-23-2 0,-2 4 0,-1 16 854,2-12 0,-1-2-854,-6 9 221,-2 0-221,-3 2 561,-19 11-561,9-10 1015,-11 7-1015,0-7 852,10 20-852,-7-7-450,7 7-450,-10-10-2967,0 21 898,-10-15-3237,7 25 1529,-18-28 4677,8 17 0,2-1 0,3 11 0</inkml:trace>
  <inkml:trace contextRef="#ctx0" brushRef="#br0" timeOffset="20964">8717 17492 7533,'-8'-20'3418,"11"10"-2249,0-11-179,7 18-1,-10-7-90,0 10-89,0 0-90,11-11-1,-9 8-89,9-7-91,-11 10 2070,0 0-2249,10 0 90,-7 10-91,7-7-89,-10 8 0,0-1 0,0-7-90,0 18 90,0-19-90,0 19 269,0-18-269,0 18 90,0-19 180,0 9-90,0-11-91,0 0 721,0 10-720,11-18-1,2 16 181,31-39-270,-15 15-1065,26-18 1065,-18 11-45,-4 6 0,1 0 45,19-20-180,-20 19 0,2-1 0,4-8 0,0 0 0,16-2 0,-14 5 0,7-4 0,-6 4 0,-12 8 0,0 1 0,16-8 0,-3 1 0,-9 1 0,0 8-326,-8 0 326,8-8 0,-11 19 0,1-9 0,-11 11 0,8 0 0,-19-10 0,19 7 0,-18-7 0,7 10 1113,-10 0-1113,0 0 368,11 0-368,-9 0 0,9 0 0,-11 0-360,0 0-270,-11 10-179,9-7-91,-9 18-179,11-19-180,0 19-2969,-10-8-1529,7 0 5757,-7 8 0,9-10 0,1 9 0</inkml:trace>
  <inkml:trace contextRef="#ctx0" brushRef="#br0" timeOffset="21147">10016 17547 7443,'-11'-1'4137,"1"0"-3327,10 1 449,0 0-2608,11 0-1439,-9 11 719,9-9 2069,-11 9 0,9-2 0,2 2 0</inkml:trace>
  <inkml:trace contextRef="#ctx0" brushRef="#br0" timeOffset="23353">1213 12557 7083,'-7'-12'2249,"0"3"-1530,7 9 1,0 0 719,11-11-809,-8 9 89,7-9-179,-10 11 90,0 0 359,0-10-179,0 7-541,0-7 91,-10-1 360,-4 9-540,-9-9 269,-11 11-359,-3 11 90,1-9 0,-9 19-90,9-8-90,-1 0 180,-7 19-90,18-17-90,-8 19 270,-11 0-180,27-8 90,-24 19-535,40-19 445,-9 8 90,11 10-180,0-15 90,0 15 90,11 1 0,-9-16-90,19 15 180,-8 21-181,0-31-44,-6 3 0,-3 2 135,-4 8-90,0 13 0,0 0 0,-5-20 0,-1-1-1424,4 13 1378,-8-14 1,-1 2 45,4 11 0,1 0-90,-6-10 0,0-1 45,0 11 0,1 0 0,-1-5 0,0-3-45,0-11 0,1 1 30,2 10 0,2 4 0,-1-3-30,-4-3 0,0-1 45,1 10 0,-1 2-45,0-6 0,0-3 90,-1 11-90,2-10 0,1 1 0,9-3 0,0-3 0,-10-6 0,1 0 0,8 12 0,1-2 90,-9 7-90,4-6 0,1 1 0,3 10 0,-9 5 0,1 0 0,7-3 0,-2-12 0,0-1 0,5 3 0,0 0-494,-11-10 404,9 7 180,-9-7-90,11 10 0,0-10 0,0 7 0,0-18 0,-10 19 0,7-9 0,-7 1 0,10 7 0,0-18 0,0 19-393,0-19 393,-11 18 0,9 14 0,-9-16 340,11 12-340,-10-20-90,7-7 90,-7 27 0,10-25-90,0 16 90,0-32 0,-11 18 0,9-15 1234,-9 7-1324,11 9 90,0-17 0,0 30 0,0-19 0,0-3 0,0 9 0,0-17 671,-10 9-671,7-3 511,-7-8-511,10 21 0,0-8 0,10 8 0,-7-11 0,7-9 0,-10 6 0,0-6 0,0 9 0,0 1 0,0-1 0,0 1 0,0-1 0,0 1 0,0-1 90,0 1-90,0 10 90,0-8-90,0 18 90,11-7 0,-9-1-90,9-12 90,-11 18-90,0-34 90,0 33-90,10-17 0,-7 2 90,18 8-90,-8 0 90,0-8-90,-3-2 0,11 7 0,-16-26 90,27 27-90,-19-19 0,0 10 0,8-10 0,2 19 0,4-27 0,6 26 90,1-18-90,-7 0 0,4 4 0,3-2 0,8-10-348,15 16 393,-8-14 0,-1-4-45,2 0 0,-1 0 0,11 1 0,-7-1-1007,-16-2 1,-1-2 961,21 1 0,-2 0-45,3 0-942,-11 0 942,0-10-196,-11 7 196,-2-7 90,-10 10 0,-1-11 246,1 9-66,-1-9 1574,-10 11-1574,8 0 1148,-18 0-878,18-10 52,-19 7-412,9-7-62,-11-1-298,0 9-89,0-9-901,0 11 361,10 0-360,-7 0-8572,7 0 9477,-10 0 1,1-11 0,-1-3 0</inkml:trace>
  <inkml:trace contextRef="#ctx0" brushRef="#br0" timeOffset="23523">2019 17551 19406,'-1'-3'2608,"-5"0"-3237,17 3-181,-11 11-2608,10-9-1349,-7-2 1079,18-2 3688,-19-9 0,19 14 0,-8 0 0</inkml:trace>
  <inkml:trace contextRef="#ctx0" brushRef="#br0" timeOffset="27197">15304 10752 6993,'-9'-15'2698,"1"3"-1888,8 12 809,0 0 1169,10-11-2158,-7 9 539,8-9 91,-11 11 4317,0 0-5487,10-10 89,-7 7 1,7-18-180,-10 19-180,0-9-179,0 11-9472,0 0 9635,-10 0 0,4 3 0,-8 1 1</inkml:trace>
  <inkml:trace contextRef="#ctx0" brushRef="#br0" timeOffset="27729">19321 10677 7353,'-7'-13'2608,"-9"-7"-2158,14 17-450,-19-7-809,8 10-811,-11 0 361,11 0 1259,-8 0 0,7 6 0,-12 2 0</inkml:trace>
  <inkml:trace contextRef="#ctx0" brushRef="#br0" timeOffset="29028">2828 12791 6723,'-3'-11'2339,"-10"2"-900,10 9-809,-7 0 629,10 0 8571,0 0-7607,0-11-2133,0 9 90,0-19-180,0 18 0,-11-7 90,9 10-90,-9 0 90,11-11-90,0 9 180,0-9-90,0 11 359,0 0-269,0-10-180,0 7 90,0-7 0,21 10 0,-5 0-90,18 0-552,0 0 552,2 10 0,11-7 90,11 7-45,1-4 0,5-1-45,-17-4 0,2 0-868,-1 3 0,3 0 0,-3-1 913,0-3 0,-2 0-45,-4-1 0,-1 2-726,5 4 0,0 0 726,-5-3 0,1-1-45,21-1 0,0 0 0,-22-1 0,-1-1 0,15-3 0,0 0-525,-13 4 1,-3 2 479,16-1 156,-12 1 0,0-2-516,6-10 360,1 9 1766,-16-9-2125,-13 11 1522,-18 0-2962,7 0 2776,-10 0-1697,0 0-89,-10 0-180,-4 0-1,-19 0-899,6 0-5127,-27 0 7106,14 11 0,-5-8 0,14 9 0</inkml:trace>
  <inkml:trace contextRef="#ctx0" brushRef="#br0" timeOffset="29384">3180 12738 7533,'-26'-8'3058,"10"2"-2069,6 6 91,10 0-181,-10-11 720,7 9-899,-8-9-90,11 11 1169,21 0-1350,-5-10 270,24 8 1,6 1-270,1-9-667,1 9 0,4 2 576,-11-1 1,-1 0-180,-4 0 0,3 0 90,10 0 0,6 0 0,-4 0-136,-8-1 1,0 2-45,0 2 0,2 1 0,0-1 180,13-2 0,-4 1-45,-8 4 0,0-2-1,13-8 1,-3-2 45,4 3-90,-16-7 248,-10 10-158,-18 0 89,15 0-89,-28 0 0,18 0 0,-18 0 777,7 0-867,-10 0 399,10 0-399,-7 0 0,8 0-90,-11 0-90,0 0-90,10 0-450,-7 0 0,7 0 1,-10 0-1919,0 0 0,4 3 1,1 0-1</inkml:trace>
  <inkml:trace contextRef="#ctx0" brushRef="#br0" timeOffset="29961">9468 12685 5914,'-8'-5'449,"2"2"-359,17 3-270,2-11-89,10 9 89,11-9-120,3 11 0,13 8 1,1 1-1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0:55.094"/>
    </inkml:context>
    <inkml:brush xml:id="br0">
      <inkml:brushProperty name="width" value="0.09071" units="cm"/>
      <inkml:brushProperty name="height" value="0.09071" units="cm"/>
      <inkml:brushProperty name="color" value="#0000FF"/>
    </inkml:brush>
  </inkml:definitions>
  <inkml:trace contextRef="#ctx0" brushRef="#br0">2493 4898 6633,'0'-3'1889,"-10"0"-1259,7 3-1,-8 0 541,11 0-541,-10 0-89,7 0 0,-7 0 989,10 0 900,0 0-1260,21 0-809,-16 11 539,26 2-449,-18 21 90,21 2-450,-7 1-1,-1-13 1,2-4 0,1-4-45,8 1 0,2-3 45,3-11 0,5-1 0,5-4-45,2-14 0,-1-2-234,-8 10 0,2-2 249,0-10 0,3-4 0,-6 5-1109,13 1 1094,-18 1 0,1 0 90,-1-1 0,-3 4 45,9 9-135,-12-5 0,2-1-341,20 1 386,-27 7 0,10 2 0,0 2-90,-6 2 11,0 6 1,1 3 78,4 1 0,10 10-90,-11 1 90,9-1-90,-19-10 0,29 8 90,-27-18-90,38 7 0,-17-10 0,11-10 0,-15 4 0,-1-1 0,11-6 45,6 2 0,-2 1-45,-12-3 0,-4 7 0,1-1 45,-9-4 0,-2 1 423,11 7-333,10-2 0,-1 0-45,-8 5 453,-12-5 0,1-1-453,21 4-8,-26-9-82,16 11 90,-1 0 0,-15 0-90,15 0 0,-20 0 22,10-10-22,-8 7 90,18-7-90,-18 10 0,8 0 0,-10 0 0,-1 0-650,11 0 200,-18-11-1514,15 9 884,-18-9-697,0 11-6948,-2 0 8793,-11 0 0,7 7 0,1 2 0</inkml:trace>
  <inkml:trace contextRef="#ctx0" brushRef="#br0" timeOffset="1803">11968 6948 6993,'-11'-5'2339,"1"0"-271,0-5-269,7 7-1259,-7-7 0,10 10 989,-11 0-1079,9 0 1079,-9 0-1079,11 0 1349,0 0-1350,11 0 361,12 10-450,-7-7 89,15 7 631,24 1-720,-10-9-1191,0 7 0,10 4 0,-4-3 966,-8-8 0,0 1-45,5 6 0,3 4 0,-3-4-423,-1-6 1,0-3 451,-2 3 1,3 0 0,5 1 60,5 1 0,5 1 0,3 0 0,1-2-108,-7-2 0,2-1 0,2-1 0,-2 1 0,-2 1-50,5 2 1,-3 3-1,0-1 1,0-3 22,6-3 0,3-3 0,-6-1 0,-13 1 45,11 0-90,-13-2 0,-1 0-331,6 5 331,-26-11-113,15 9-67,-31-9 1406,-2 1-2036,-11 7 1183,-11-7-3971,-23-1 3598,0 14 0,-2 2 0,-26-9 0,25 11 0,0 1 0</inkml:trace>
  <inkml:trace contextRef="#ctx0" brushRef="#br0" timeOffset="2235">12232 6989 6813,'-14'-15'2699,"-8"3"-1800,19 12-179,-7 0-1,10 0 1,0 0 539,10 0-629,3 0-1,11 0 225,12-1 1,3 2-315,19 9-1131,-2-5 0,12-1 0,-7 0 816,-9 3 0,-2-1-45,4-2 0,4 0 0,-2-1 89,-10 1 1,0-1 0,-3 0-45,13-2 0,3 1-523,-7 2 1,7 2 0,0 1 0,-6-3 477,11-3 0,-3 0-201,-10 3 0,2 0 0,0-1 380,-4-3 1,0-1 0,-6 2 0,22 9-650,2-9 1,-3 1 648,-14 8 91,-3-10 1274,-3 0-1364,-18-10 450,29 7-451,-26-7 1,15 10 0,-31 0 2494,8 0-2854,-8 0 548,0 0-548,8 0 2138,-18 0-2138,7 0 568,-10 0-568,0 0 0,11 0 0,-9 0 0,9 0 0,-11 0-1170,0 0 181,0 10-270,0-7-4408,-21 7-90,16-10 1260,-27 11 4497,30-9 0,-13 10 0,10-11 0</inkml:trace>
  <inkml:trace contextRef="#ctx0" brushRef="#br0" timeOffset="5404">12841 5683 8162,'0'-8'3958,"0"1"-2789,0-3 1,0 7 899,0-7 1708,0 10-2607,0 0-631,11 10 361,-9 3-450,9 0 89,-11 8 181,0-8-360,10 11-90,-7-11 89,7 8-89,-10-19-90,0 19 90,0-18 180,11 18-1,-9-8-179,9 0-90,-1-3 540,3 1-540,0-8-90,29-3-90,-24-14 0,37-9 0,-8-11-561,3 8 561,-4-8 0,9-11 0,-5 6-582,-10 13 1,1-3 581,-2-2 0,7-7 0,2-4 0,-3 2 0,-6 8-1220,6 0 1,-3 2 1219,4-9 0,4-3 0,-3 3 0,2 2 0,-4 3-1007,-6 3 1,-2-1 1006,4-3 0,-3 2 0,9-3-182,-13 8 0,0 1 182,7-2 0,4 1 0,-3 1 0,-21 12 252,10-3 1,0 4-253,-15 12 1687,7-9-1687,-12 1 2919,-11 7-2919,0-7 1429,0 10-1429,10 10-810,-7-7 1,7 7-181,-10-10-89,-10 11-2159,7 2-5038,-18 0 8276,-2 8 0,7-11 0,-5 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1:13.595"/>
    </inkml:context>
    <inkml:brush xml:id="br0">
      <inkml:brushProperty name="width" value="0.09071" units="cm"/>
      <inkml:brushProperty name="height" value="0.09071" units="cm"/>
      <inkml:brushProperty name="color" value="#0000FF"/>
    </inkml:brush>
  </inkml:definitions>
  <inkml:trace contextRef="#ctx0" brushRef="#br0">7941 6519 7533,'-8'-15'2968,"11"2"-2069,0 13-89,7-10 0,-10 7-91,0-7-89,0 10 1798,0 0-1078,11 21-1081,-9-16 1,19 26 180,-18-18-270,7 11 0,-10 0 90,0-1-180,0 1 359,11 10-359,-9-8 180,9 8-90,-1-21 540,-7 8-450,18-19-1,-19-2 361,40-13-450,-23 0 90,21-13 0,6 0-180,-2 5-983,-3-10 1,7-10-1,-6 6 938,-12 11 0,0 1-15,5-9 0,4-4 0,-3 4-648,-5 7 1,-2 1 662,0-5 0,2 0-45,3 5 0,0 1-145,-10 0 0,1-1 175,10-2 0,4-1 0,-3 2-30,-6 3 0,0-1 0,19-9 0,7-4 0,-9 8 0,3 7-362,0-6 1,-4 2 361,-20 11 0,8-9 1789,-10 10-1789,-1-8 0,11 8 0,-8 0 1459,8-8-1459,-20 18 549,6-18-549,-7 19 1292,1-9-1472,-4 11 196,0 0-1455,-7-10 630,8 7-181,-11-7-2518,0 10-4947,0 0 8455,-11 10 0,7-3 0,-9 9 0</inkml:trace>
  <inkml:trace contextRef="#ctx0" brushRef="#br0" timeOffset="3916">5677 10815 6903,'-15'-11'2609,"8"2"-1710,-4 9-179,11 0 9110,0 0-7427,53 0-2313,-30 11-378,16-9 0,8-2 468,10 6 0,-1-1-135,-15-5 0,4 0-1,2 2 1,8 2 0,1-1 0,-7-2-1272,1-5 1,-1 0 1256,0 9 0,5 3 0,0-2 0,-1-8 0,1-2 0,-5 2-30,-5 7 0,1 0 30,15-3 0,7-3 0,-11 0 60,4 1-667,2 0 0,-4 0 577,-16 0 0,3 0-180,-24 0 492,-19 0-492,9 0 980,-1 0-1700,-7 0-2055,7 0-1812,-10 0 1079,-10 11 3688,7-9 0,-3 19 0,12-9 0</inkml:trace>
  <inkml:trace contextRef="#ctx0" brushRef="#br0" timeOffset="22173">4185 8034 7353,'-12'-8'2428,"2"2"-1708,10 6-90,0 0-91,0-10 1,0 7-90,0-7 0,0 10 1708,0 0-1798,10 10 0,-7 3-90,7 0 359,1 8-359,-9-18 540,19 18-540,-18-8 359,7 0 91,1 8 539,12-29-989,14 5 134,1-16 1,2-6-315,-13 6 0,1-1-316,20-7 1,3-4 374,-15 0 1,-2-5 0,1 4-1535,11 2 0,-1 0 1445,-7-5 0,0-4 0,-1 3 30,10-1 0,-3 3-1163,-11 3 1,0 0 1072,6 1 0,0 2 89,-4 0 1,-2 1-90,9-1 90,6-4 0,0-2-90,-3-5-45,-16 20 0,-1 1-1187,4-2-3715,-30 20 2218,9 0-869,-11 0 4446,0 0 0,10 3 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1:40.781"/>
    </inkml:context>
    <inkml:brush xml:id="br0">
      <inkml:brushProperty name="width" value="0.09071" units="cm"/>
      <inkml:brushProperty name="height" value="0.09071" units="cm"/>
      <inkml:brushProperty name="color" value="#0000FF"/>
    </inkml:brush>
  </inkml:definitions>
  <inkml:trace contextRef="#ctx0" brushRef="#br0">11080 2839 7263,'-2'-9'2788,"1"-9"-1888,12 15-91,-9-7-89,9 10-1,-11 0 2700,0 0-2520,-11 0-539,9 0-90,-19 0 89,18 0-89,-18 0 0,19 0-90,-19 0 0,8 0 0,-11 0 180,-10-10-180,18 7-91,-15-7 181,8-1-90,7-2-90,-15-11 90,18-9-90,-1 6-344,4-7 344,0 0 0,7-13 0,3 8 0,5-4 0,3 0 0,5 9 0,-1-4 0,-3 0 0,-6 12 0,17-8 0,-17 21 90,18-8-90,-18 19-1,18-9 1,-8 11-90,0 11 90,8 12-90,-19 3 434,19 8-389,-13 3 0,-3 2 45,8 18-996,-5-12 0,0 8 0,-3-7 906,-3-10 0,-1-1 0,4 14 0,0 1-653,-4-15 1,-2-2 652,-9 30-377,7-3 332,-1-21 0,-2-2-45,-5 4 90,-2 17-90,0-24 0,-8 10 90,8-25 0,-10 22 0,-11-28 0,7 11 90,4-11 0,2-3-90,8-10 2200,0-10-2021,-8 7-89,8-18 0,0 8 180,-8-21-270,8 8 1651,0-18-1561,2 18 0,11-8-90,11 10 90,-9 1-90,19-1 460,-8 11-460,11 3 0,-1 20 0,1 3 0,0 0 0,-11 8 0,7-8 0,-17 11 0,18-1 0,-8 11 0,0-8-90,-2-2 90,-1-3-90,3-8 90,0 0 0,-2-3 0,-1 1 0,3-9 0,0-2 0,8-2 90,-8-19-90,11 8 180,-1-21-180,1 8 89,-1-8 91,1 10-180,-1 1 90,-10-1 180,8 1-270,-8 10 0,0 2 90,-2 11 0,-11 0 0,10 21 0,-7-5-90,7 18 90,1-11-90,-9 1 0,9-11 0,-11 8 0,0-8 0,0 0 0,0 8 90,0-19-90,21-2 0,-16-2 0,26-9 0,-18-10 0,11 16 90,10-47-90,-8 44-90,-2-34 90,-4 29 0,-17 0 0,18 3 0,-18 10 0,7-11-90,1 9 90,-9 2 0,9 2-360,-1 30 90,-7-27-90,7 26-719,-10-18 359,0 11-179,0-11-3419,11 18-269,-9-26 4587,19 27 0,-10-26 0,9 9 0</inkml:trace>
  <inkml:trace contextRef="#ctx0" brushRef="#br0" timeOffset="966">12047 2975 7443,'-3'-30'4587,"0"2"-719,-17 4-3059,14 11-89,-25 13 629,7 13-719,-2 11 134,-2-3 1,1 2-405,9 16 0,-24 8 44,29-14 1,3 0-225,-6 8-45,4-1 0,3-1-45,9-10 0,11 12-90,-9-38 90,19 7-90,13-20 90,-5-3-90,15-11 180,-10-10-90,-8 8-590,8-18 680,0-3-1446,-7-13 1311,-10 31 0,0-2 75,-5-10 0,-1-6 0,-1 4-76,4 5 1,-1 0 45,-1-23 0,-1-1 90,1 16 0,-3 4 90,-6-13-135,2 15 0,0 1-12,-5-8 57,0 21 0,0-5-90,0 28 180,0-7 306,0 10-486,0 10 0,-10 14 0,7 12-90,-18 11 135,14 7 0,1 2-351,-1-19 1,1-1 260,0 19 0,2 3-45,3-7 0,2-3-90,-1 9 45,-1-13 0,2 1-90,3-4 0,2-3-406,7 6 496,-2-11 1,2-1-678,10 2 632,1-8-270,20-2 180,-15-14 90,15-10-135,-20 0 45,20-10 180,-15-3-90,5-17 0,-3-5 0,-12-10 255,2 6 0,-1 0-165,-7-8 0,0-11 662,-2 19-482,-11-16-180,0 29 506,0 2-416,0 4 74,-11 17-164,-12 24 0,7-3 844,-15 27-844,18-11 0,0-8 0,-8 18-95,18-18 95,-7 40 0,10-35-89,10 34-91,3-28 90,11-1 0,-1-12-180,22-3 180,-16-19-515,25-2 515,-27-2 0,17-9 1,-7 1 89,-1-3-90,1-8 0,2-3 45,-6 6 0,-1-3 90,11-12 0,-2-2-45,-11 11 0,-3-1 179,3-9 1,-5 0 0,-6-5 0,22 5 598,-28 2-688,0 27 99,-2-16 81,-32 42-180,16-5 0,-37 28-90,26-18-249,-18 19 249,11-19 0,1 1 0,-1 1 0,-5 0-90,-6 17-180,2-1 90,17-25 169,-19 22-619,10-28 181,11 0-1,-8 8 0,19-18-899,-19 7 719,18-10-623,-18-20 533,19 4 181,-9-18-541,11-11 631,0 17 194,0-27-15,11-3 360,-9 17 809,9-14-629,-1 31 1080,-7 11-901,7 3 1,-10 10 539,11 0-449,2 10-90,0 3 0,-3 0 269,1 19-359,2-6-90,0 10 270,8 9-271,-8-9-44,3-7 0,2 0-225,-3 10-90,17-5-539,-19-3-1,10-25-4947,11 25 720,-8-28 1079,-2 7 3778,-3-10 0,-3-3 0,12 0 0</inkml:trace>
  <inkml:trace contextRef="#ctx0" brushRef="#br0" timeOffset="1099">13532 3146 7623,'-5'-10'3598,"12"2"-2429,-5-2-180,9 7-89,-11-7-1,0 10-8095,0 0 7196,0 10 0,-5-1 0,-1 10 0</inkml:trace>
  <inkml:trace contextRef="#ctx0" brushRef="#br0" timeOffset="1472">11087 3611 8072,'-42'-7'4048,"4"-9"-2699,14 14 2159,1-9-539,10 11-2070,2 0-89,32 0-1,-5 0-45,18 5 1,7 1-802,25-4 576,-9 4 1,10 3 0,-3-3-1880,-1-4 0,-1-1 1489,-3 2 1,2 1 0,0-1 60,-7-2 0,-2-1 0,-2-1-75,7 1 0,4 0-45,-9 0 0,10 0 0,3 0 0,-3 0 0,-8 0-90,-4 0 0,-6 0 0,3 0-23,9 0 1,6 0-1,-2 0 1,-8 0-751,3 1 1,-8-2 727,-8-4 0,-2 0-294,4 4 0,-1-1 159,18-8 0,-11 10 441,-11-11-1070,19 9 539,-37-9 2251,24 1-2430,-39 7 1759,7-7-2030,-10 10-1978,-21 0 1439,-5 10 823,-21-7-2982,14 7 0,-2 1-1339,-27-9 4757,26 8 0,1 1 0,-21-2 0,11 10 0</inkml:trace>
  <inkml:trace contextRef="#ctx0" brushRef="#br0" timeOffset="1782">10927 3858 7353,'-32'-13'4857,"3"2"-3778,15 11 1710,4-11-1890,20 9-89,4-9 629,30 11-719,6 0-870,10 0 734,-6 0 1,1 0-1322,-14 0 0,-1 0 1007,23 0 0,0 0-91,-16 0 1,0 0 60,-3 3 0,3 1 0,-2 0-60,6-3 0,2 0-1,-4 3 1,7 2 0,0 0 0,-8-1-963,5 2 1,-4-1 872,-2-1 0,2-1 0,-1 0 90,15 3 0,-6-3-197,6-4 62,3 0 0,-1 0 45,-13 0-180,-17-5 0,-2-1-90,3 4-360,-12-19 91,-3 18 107,-18-7-647,17 10-1488,-7 0-2920,1-11 5979,17 9 0,-18-1 0,18 12 0</inkml:trace>
  <inkml:trace contextRef="#ctx0" brushRef="#br0" timeOffset="1919">13328 3921 7173,'-9'-9'5127,"12"1"-4407,0 8-91,7 0-989,-10 0-1124,0 0 0,-5 13 0,-2 2 0</inkml:trace>
  <inkml:trace contextRef="#ctx0" brushRef="#br0" timeOffset="2915">4161 4859 7083,'-12'-8'2968,"2"2"-89,21 17 179,12-19-1889,5-8 1,2-2-721,22-14 136,-7-6 0,-1 1-316,-2 8-314,1-5 1,0 3-406,-12 12-495,-2-4 1,-3 4 134,-13 17-5486,-13 23 3507,-13-3 2789,-10 37 0,2-9 0,2 12 0</inkml:trace>
  <inkml:trace contextRef="#ctx0" brushRef="#br0" timeOffset="3403">4287 7115 7353,'-17'-7'3778,"4"2"-2609,13 5 2789,0 0-2339,10-11-990,14 9 1,2-19-91,15 9 1,4 0-2133,2-14 1503,-3 8 0,1 2-450,2 3-180,0-8-903,-10 19-355,-3-19-5421,0 18 7399,-19-7 0,20 10 0,-18 0 0</inkml:trace>
  <inkml:trace contextRef="#ctx0" brushRef="#br0" timeOffset="5439">3023 5432 6183,'-18'1'1170,"10"-1"-900,-2 0-1,10 0 541,-11 21-630,9-5 0,-19 7-90,18-2 0,-7-18 0,10 18 90,0-8-1,10 10-89,-7 1-90,7-11 0,11 29 0,-16-24-90,27 37 90,-30-29 0,9 18 0,-11-18-89,0 19 89,0-19 0,-11 8 0,-2 0 89,0-8 181,-8 19-270,19-19 180,-19 18-90,18-28 0,-7 46-90,10-51-270,9 26 0,3-1 91,-7-28-136,14 23 0,4 1-225,-8-25 90,19 46 540,-21-38 180,-2 30-90,-11-29 720,-21 36-631,5-23-89,-7 18 270,-9-3-270,17-18 45,-7 2 0,-1-1-45,-3 2-90,3 15 179,2 1-179,8-17-528,0 17 528,2-22-90,11 1 0,11-1 0,-9 1-180,19 10 91,-18-18-1,7 15-360,11-8 360,-16-7-90,16 15-90,-10-18 180,-9 1 0,9-4-90,-1 0 618,-7 4-348,7-1-90,-10 7 180,-10-17-180,7 8 0,-7-11 90,10 0-90,0 0-540,10 10 91,-7-7-2430,18 7 2879,-19-10 0,12 5 0,-11 0 0</inkml:trace>
  <inkml:trace contextRef="#ctx0" brushRef="#br0" timeOffset="6932">3244 5950 6993,'-12'-13'2159,"2"3"-1530,10 10 6837,0 0-6656,10 0-630,-7 0 269,28-10-269,-15 7 90,39-18-180,-26 18 0,26-7-90,-19 10 0,11 0-180,-10-10-360,7 7 181,-18-8-91,-2 11-1529,-3 11 1079,-19-8-6295,9 17 7195,-22-7 0,6 13 0,-8 1 0</inkml:trace>
  <inkml:trace contextRef="#ctx0" brushRef="#br0" timeOffset="7270">3255 6475 7263,'-18'-17'6476,"3"3"-4137,15 4-1889,10 7 719,14-7-899,2 10 0,19 0 449,12 0-539,-5 0-45,3 0 0,0 0-45,3 0-90,-3 0 0,-1 0-90,-1 0-450,-13 0 1,-2 0 179,-9 0-989,2 10 719,-31-7-90,0 7-1618,-10 1-721,-3-9 811,-1 9 2248,-6-1 0,13 0 0,-8 9 0</inkml:trace>
  <inkml:trace contextRef="#ctx0" brushRef="#br0" timeOffset="7916">3292 6946 6633,'-13'-17'3598,"3"3"-3058,10 14 899,0 0-989,-10-11 899,7 9-989,-7-9 90,10 11 2788,0 0-3058,10 0 179,14 0-179,2-10 90,39 7-270,-34-7-240,24 10 330,-10 0 0,-17 0-90,17 0 90,-22 0-90,1-11-90,-11 9-179,8-9 89,-19 11 0,9 0-540,-1 0 270,-7 0 330,7 0-1139,-10 0 539,-10 11-4497,-3 2 2879,-11 10 2338,11-10 0,0 7 0,10-8 0</inkml:trace>
  <inkml:trace contextRef="#ctx0" brushRef="#br0" timeOffset="8432">3268 7325 6723,'-12'-6'4408,"2"2"-3689,10 4 4049,0 0-2790,10 0-1528,3 0 540,31 10-721,-15-18-89,26 26 450,3-25-450,-6 17 0,-7-9 0,-1-2-90,-2 1-326,12 0 416,-20 0-91,-7 0-89,-4 0 90,-2 0 0,-18 0 0,7 0 0,-10 0 416,10 0-416,-7 0 0,8 0-180,-11 0-2518,0 0 1438,10 0-1079,-7 0-5846,7 0 8095,-10 0 0,4 6 0,0 2 0</inkml:trace>
  <inkml:trace contextRef="#ctx0" brushRef="#br0" timeOffset="13763">5803 5722 6453,'-10'-4'1170,"3"1"-811,7 3 1,0 0 360,-11-10-91,8 7-269,-7-7 180,10 10 2878,0 0-3148,-10 10 629,7-7-629,-7 7 540,10-10 359,0 0-449,20-10-630,-4 7 89,8-7 91,7 10-180,-15-11 0,18 9 90,-11-9-180,1 11 270,10 0-270,-8 0 90,-3 0-90,-2 0 90,-18 0-90,18 0-90,-19 0-90,9 0-540,-11 0-1978,0 0 1888,-11-10-6475,-2 7 7285,0-7 0,-1 20 0,9 3 0</inkml:trace>
  <inkml:trace contextRef="#ctx0" brushRef="#br0" timeOffset="14065">5797 5752 7173,'-6'-7'2698,"1"1"-2068,5 6 1169,0 0-720,10 0-809,3 0 720,21 0-810,-8 0 359,19-11-449,-19 9 270,8-9-360,-11 11 360,-10 0-270,-2 0 90,-1 0-180,-7 0-270,7 0 90,-10 0-1529,0 0-3058,-10-10 2698,7 7 2069,-7-7 0,13 17 0,1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2:09.922"/>
    </inkml:context>
    <inkml:brush xml:id="br0">
      <inkml:brushProperty name="width" value="0.09071" units="cm"/>
      <inkml:brushProperty name="height" value="0.09071" units="cm"/>
      <inkml:brushProperty name="color" value="#0000FF"/>
    </inkml:brush>
  </inkml:definitions>
  <inkml:trace contextRef="#ctx0" brushRef="#br0">2884 5046 7713,'-8'-7'3058,"-9"1"-2159,14 6 1,-7 0-181,10 0 1260,0 0-540,-11-10-1079,9 7 810,-9 3-811,22 13-89,-9 0 90,19 8 0,-18-18-90,18 18 719,44-8-629,-7 0-768,-5-7 0,6-2 723,-1-2 0,-1-4-180,-8-2 0,4-2 67,-5 3 1,7 0-1,1 0 1,-6-1-1538,13-7 0,-1-2 1395,-4 5 0,4 1 0,-1-1 60,-7 0 0,-1 1 0,-4-2-31,3-3 1,4 1 22,2 4 1,9 0 0,3 2-1,-4 0-669,1 0 1,-3 1 0,1 0 556,-14 1 0,2 0 0,-1 1 0,-2 0 60,13 1 0,-2 1 0,-12 1-60,-5-1 45,1 0 0,-4 0 45,-22 0 441,22 0-531,-38 0 2041,8 0-2671,-11 0 3392,0 0-3841,10 0-2969,-7 0-1439,7 0 5487,-10 0 0,3 1 0,1 0 0</inkml:trace>
  <inkml:trace contextRef="#ctx0" brushRef="#br0" timeOffset="928">11520 2694 23184,'-8'-7'90,"7"1"-90,-9 6 0,20 0 90,-7 0-90,38 11 90,-12-8-559,3 6 1,4 2 513,4 0 0,1 2-953,-3 4 1,0 3 907,1 2 0,3 3 0,-2-1 0,2 4 0,-4-2 0,-6 1 0,-1 1-45,19 10 0,-1 2-163,-18-5 0,-7-2 0,0 2 0,14 11 0</inkml:trace>
  <inkml:trace contextRef="#ctx0" brushRef="#br0" timeOffset="3013">13124 1338 7982,'0'-11'3598,"-1"1"-2518,1 10-1,-10 11-89,-3 2 1078,0 22 1,2 6-1439,-2-5-646,6 11 0,4 3 1006,3 10-1836,0 3 1071,0-28 0,0-2 134,0 3-364,0 9 275,0-19-1,0 18 181,0 3-270,0-18-90,0 13 53,10-29-54,-7 10 401,7-9-490,-10-4 1441,0-10-1441,0-31 354,0 12-354,0-21 0,0-6 0,0-9-966,0 8 1,0-9 0,0 5 965,0 9 0,0-2 90,2-8 0,1-10 0,0 0 0,0 10 0,-2 10 0,0 1 89,3-22 1,0-9 0,-1 13 0,-3 2 90,4 6 0,2 3-90,7 8 44,4 6 1,0 3-135,-1 13 0,15-24 0,-7 39-90,2-7 180,29 31-180,-26-5 0,2 21 0,-8 12-45,-22-1 0,-7 3-618,11 0 1,-5 0 662,-13 1 0,-7-5 0,3-16 0,0-4 2497,-10 12-2857,-11-1 0,1 0-360,13-7-944,-10-2 0,5-3-1124,27-13-2969,-9 8 5757,22-18 0,1 18 0,11-8 0</inkml:trace>
  <inkml:trace contextRef="#ctx0" brushRef="#br0" timeOffset="3631">13576 1866 7803,'-14'-4'7285,"9"-10"-6295,-5 11 1528,20-28-1798,3 15 0,11-18 539,-1-10-719,1 15 404,-6-18 0,-2-3-494,-1 14 45,3-18 0,-4 1-46,-12 21 1,-2-23-360,-2 42 360,-19 3-360,8 10 0,-11 0 180,-10 21-270,8-16 0,3 26 89,2-18-89,18 11-89,-7-11-1,20 18 90,-7-15-90,18 8-180,13 7 180,-16-26 90,34 27-180,-36-30 180,18 19-90,-11-18 90,-10 7 0,8 1 180,-18 2-90,7 10 0,-10-10 90,-10 8-90,7-8 90,-7 11-180,10-1 89,0-10 1,10 8 0,-7-18 0,28 7-90,-15-10 90,39 0 0,-26-10-90,15-3 0,0-21 0,-15 8 90,16-8-90,-11-11-280,-8 6 280,-13 5 0,-3 0 90,1-5-180,-11-6 180,0 22-90,0 10-90,0-8 90,0 18 0,0-7 0,-11 10 0,-2 10-90,-10 24 90,-1-5 0,16 13 0,3 2-90,-5 1 230,8-12 0,4 2-859,8 30 269,3-34-90,11 14-899,10-24 540,2-29-181,1 16-1708,18-40 539,-27 27-3393,17-37 1864,-22 27 3778,1-19 0,7 12 0,1 1 0</inkml:trace>
  <inkml:trace contextRef="#ctx0" brushRef="#br0" timeOffset="4179">14704 1597 6993,'-3'-11'6117,"1"1"-3689,13 0-1708,-9-3-91,19-11 541,-8-10-631,0 8 1,-2-18 89,-6 5 1,0-1-2103,8-17 1608,-6 8 0,-1-2 179,0 5 1,-1 1-135,-5 11 0,0 0 0,0-16 0,0 1-368,0-11 458,0 10 90,0 5 449,-11 11-629,9 19 0,-9-6-90,11 21 1803,-10 10-1713,7 14-45,-12 13 0,-1 4-45,10 17 68,-4-10 1,0 3-69,3-10 0,3-1-701,3-2 0,0 0 656,-5 1 0,1 3 45,3 14 0,4-2-90,9 6 45,-11-10 0,2-1 45,19 8-90,-8-17 90,8-12 0,3-1-90,4-1 90,17-3 90,-1-12-180,-15-22 855,15-2-675,-10-21-1,-8 8-89,-2-8 180,7-10 450,-25 4-540,25-7 0,-29 3 180,19 7-360,-18 1 0,7 12 0,-10 3 0,11 19 0,-8-9 0,7 11 0,-10 11 807,0 2-807,0 10 0,0 1 0,0-1 0,0 11 0,0 3 0,10 10 0,3-10 0,11-3-180,-11-21-1170,18 8 451,-25-19-180,25 9-181,-18-11-1798,11-11 540,-11-2 2518,8-31 0,-9 21 0,11-15 0</inkml:trace>
  <inkml:trace contextRef="#ctx0" brushRef="#br0" timeOffset="4317">15368 1010 7533,'-27'-23'6836,"17"11"-6027,-10 2 541,20 10-631,-11 0-1079,8 10-359,-7-7-990,10 18 1709,10 2 0,2 11 0,10 10 0</inkml:trace>
  <inkml:trace contextRef="#ctx0" brushRef="#br0" timeOffset="5361">15565 1439 8252,'-11'-2'6297,"3"0"-5038,8-19 1170,0 16-1440,10-27 1530,3 19-1800,0 0-179,8-8 0,-18 19-91,7-9 1,1 11-90,-9 0 629,30 11-809,-27-9 90,26 19 0,-28 3-270,7 2 90,-10 8-270,0 10 180,0-15-90,0 5 0,0-13-90,0 3 90,0-9 0,0 6 0,0-10 90,0-9-90,0 9 90,21-22 90,-15-2 0,25 0 90,-8-18 90,-7 15-1499,15-18 1409,-18 11-171,11-11 261,0 7 449,9-27-539,-17 25 0,5-5-90,-10 13 0,-9 18-90,9-7 0,-11 10 0,10 10 1339,-7 3-1339,7 32 0,-10-16 511,0 15-601,11 11-90,-9-24-217,9 14 218,-11-24-1,0-19 90,0 19 0,10-18-90,-7 7 180,7-10-90,11-10 90,-5 7 216,7-18 54,9-2-270,-27-4 90,16-6 0,-11-1 0,3 7 0,0-7-90,-2 21 90,-11-8-90,10 19 0,-7-19 0,7 18 0,-10-7 0,0 10-90,11 31 0,-9-12 0,9 25-90,-11-21 0,10 1-90,-7 0-179,7-1 269,1 1-540,2-1 540,10-10 0,-10-2-89,19-11 179,-27 0 0,26 0-90,-7-21 90,-8 15 90,25-35 90,-25 25 90,18-39-90,-21 26 0,-2-5 89,-1 3-179,-7 26 0,7-16 90,-10 21-90,0 0 90,0 31-90,0-23-90,0 34-89,0-19-91,0 4-540,0 27 630,0-35-180,11 23 271,-9-40-1,9 9-90,-1-11 180,3-11 180,21-2-1,-18 0 91,26-18 90,-16 15-180,0-18 0,5 21 270,-18-8-270,11 8-1,-11 0 91,8 2-90,-8 11 180,10 0-270,-10 11-180,-2 2-90,-11 10 90,0 1-360,0 0 270,0-1-269,0 1 359,0-11 0,0-3 0,10-10 90,-7 0 0,18 0 180,-8-10-90,10-3 90,1-1 269,20-17-269,-15 26 0,16-26 90,-32 28-90,7-8 90,-6 11 0,9 0-180,-10 0 89,8 0-89,-18 11-90,18-8-180,-19 17-989,9 4 360,-1-8-91,-7 15-1439,7-28 810,-10 18-8302,0-19 9410,0 9 1,7-11-1,1 0 1</inkml:trace>
  <inkml:trace contextRef="#ctx0" brushRef="#br0" timeOffset="5511">16937 956 8252,'-25'-19'4228,"10"10"-3059,4-12-179,1 18-1,7-7-269,-7 10-271,10 0-1348,0 0-810,0 10 1709,10 14 0,7 0 0,10 7 0</inkml:trace>
  <inkml:trace contextRef="#ctx0" brushRef="#br0" timeOffset="6580">17783 1404 7623,'-2'-43'6926,"1"20"-6027,1-8 450,-10 28-809,7-7 0,-18 10 359,-2 0-449,-4 10 134,-5 6 1,-1 2-405,2 11 135,-4 3 0,4 1-225,16-4 90,-17 5 90,30-13-180,2-8 359,13 0-179,0-2-90,8-11 630,13 0-451,-16-11 1,24 8 270,-19-17-270,-7 7 539,26-21-719,-37 18 90,16-15-90,-21 28 90,10-18-91,-7 18-89,7-18 360,-10 19-360,0-9-90,0 11 90,0 0-90,0 11 0,0 2-90,0 0-90,0 8 90,11-8 0,-8 0-90,7 8 0,-10-18 180,10 17-179,-7-17 179,18 8-90,-18-11 0,28 0 90,-26 0 0,27 0-90,-19-11 90,10-2 0,1 0-90,10-18 90,-8 15-295,-3-8 295,-2 3 0,-8 19 0,0-9-90,-2 1 90,-1 7-90,-7 3 90,7 3 0,-10 7 115,0 11-295,0-15 0,0 25-449,0-8 359,0 4 90,0-4-180,0-2 90,11-18 0,12 17 180,-7-27-179,47 14 269,-53-27 90,53 7-1,-48-1 1,19-6 0,-10 6 0,-11 1 0,8-7 0,-18 17-90,7-8 0,-10 11 90,10 0-90,-7 0-180,8 11 90,-11-8 0,10 17-359,-7-17 269,17 18-180,-6-18 270,9 7-180,11-10 270,-18-10 0,15 7 180,-18-18 0,11 18 0,-11-17 539,8 6-449,-8-9 450,0 10-540,-3 2 0,1 1 89,-9 7-89,9-7 0,-11 20 90,-11 24-180,9-5 45,-14 18 0,0 3-45,11-3-979,-7-4 0,-5 9 0,4-6 844,11-10 0,-1-2 0,-13 18 0,1-2-564,14-14 1,-1-4 428,-19 18-623,19 7 623,-19-10-135,18-8 1,3 1 134,-10 15 90,10-21 0,0 0-443,-11 10 353,9-18 180,-9 8 1958,1-10-1958,7-11 1284,-7 8-1105,-11-19-89,5-2-90,-18-2 90,10-19 858,1 8-948,-1 0 90,-10-8 180,-2-13-181,10-5 115,-6-19-114,24 25 0,3-2-1034,3-28 989,-4 28 0,4 0 0,10 1 0,5 0 45,3-7 0,2 1-45,-6 7 0,5 1-15,11-5 0,8-3 0,-4 7-120,15-12 90,-4 12 0,3 1-270,-5 13 0,-4 4 90,8-1-836,-1-1 0,-2 3 477,-13 11-1362,15-7 1001,-31 10 352,-2 0-621,-11 0 1000,0 0-1720,-21 0-1315,5 10 56,-7-7 3148,2 8 0,15-6 0,-7 1 0</inkml:trace>
  <inkml:trace contextRef="#ctx0" brushRef="#br0" timeOffset="8018">19679 916 7803,'1'-23'3508,"-6"11"-2339,15-9-180,-10 18-89,0-7 1528,0 0-1618,0 7 629,10 13-809,-17 6 179,10 20 1,1 4-450,-14 4 224,-1 20 1,1 3-495,5-7-270,-11 1 0,1-2-180,12-17-1169,-8 23 810,11-38-1,0-4-809,0-13 719,0-10 1,0 0 89,0-10-539,0-13 719,11-14-45,-5-1 1,1-2 314,6-15-921,-1-10 1,-3-1 1370,-6 6 404,7-1 1,0 2 495,-7 6-226,3 18 1,-1 2-315,-5 7 1528,0 5-808,10 53-901,-7-14 226,7 29 0,0 3-405,-7-14 997,8 7 1,-1 1-908,-7 3-180,18-8 180,-8 16-270,0-29 270,18 8-270,-15-32 90,18 6 0,-11-29 0,1 8 89,-1-21 91,11-13-90,-8 8 270,-3-14 0,-1-1-180,4 4 179,-8-1 1,-2 3-276,-3 22 96,-3-5 270,-10 28-91,11 24-269,-14 21 0,-2 7-180,9-13 0,0 1-790,-6 13 1,-3 6-1,1-10 520,4 1 45,-5-4 0,0 0-1753,2 15-2430,3 4 2969,3-1-8392,18-27 9725,-8-24 0,14-5 0,2 1 1</inkml:trace>
  <inkml:trace contextRef="#ctx0" brushRef="#br0" timeOffset="9061">20524 1227 6813,'15'-39'3778,"-9"-7"-2699,15 20 1,-19-8-1,9 21 990,-22-18-1080,9 26 1530,-19-27-1710,8 30-89,-11 2 629,-10 13-809,8 10 134,-6 9 1,-1 1-315,1 1-1801,4-1 0,1 0 1801,4 1-595,-1 2 505,1 11-281,10 0 101,13-10 0,2-13 179,30-4-179,-16-17-90,17-3 270,12-13-180,-16-11 0,15 1 180,-10-21 1766,-8 15-1856,8-16 90,-21 11-90,8 8 699,-18-8-789,18 11 532,-19-1-622,9 1 0,-11 10 0,0 2 805,0 11-805,0 21 273,-11-5-273,9 18 0,-9 0 0,11 2 42,0 1-42,0 7 0,11-18 0,2 19 0,10-29 0,1 4-90,20-20 0,-15-10 0,4 0 0,-1-4 90,-3-12-90,4-5 0,-1-3-173,-3-8 203,-8 6 0,3-8 0,-4 4-886,-5 5 1,-1-1 945,9-18 0,-1-4 90,-9 6 0,-3 2-45,-3 16 0,-1 0 0,0-6 0,-1 2-906,-5-7 861,0 30 90,0-6-90,0 21 183,-11 10-183,9 3 0,-30 42 0,27-13-147,-7-2 1,-4 8 0,2-5 146,-2 19-180,8-10 0,0 9 0,1-12-90,-4 1 135,10 0 0,2-3 955,-1-21-1270,0 18 270,11-28 0,-8 15-90,28-18 90,-15 0 90,18-2-90,0-22 91,-8-2 89,8-10 0,-6-3 0,-1-3 0,4-13-632,-4 9 1,5-7 0,-5 3 631,-10 4 0,-3-1 90,8-12 0,3-6 0,-6 6-46,-11 10 1,-1 1 955,10-10 1,-2 1-731,-13-10-180,9 35 90,-11-12-180,0 41 179,-21 35-179,5-3-209,5-10 1,-1 3 163,0 5 0,3-1 1262,6 16-1262,-7-16 0,-1 0-45,9 8-270,-9 11 180,22-9-135,-6-14 1,3-2 134,15 6 97,-10-5-276,19-13 269,-17-18 0,19 7-90,0-20 180,3-3 45,-8-8 0,-1-3 45,12-4 0,-6-17 90,-13 1-1,-8 15 271,10-26-360,-10 29 493,-2 3-493,-11 2 1315,0 18-1315,0-7 0,0 10-180,-11 21 0,-2-6 0,0 30-569,-8-19 479,19 8 0,-9-11-131,11 1 132,0-1-91,0 1 90,0-1-90,0-10 90,11-2-90,2-1 90,0-7 567,8 7-566,2-10 89,3 0 180,29-21 0,-26 6 133,15-19 1,-16 11 1,-1 1-999,4-6 864,-1 5 0,-5 1 180,-12-1-54,8-1-36,-8 11 360,11-8-450,-11 19 90,-3-9 0,-10 11 768,0 11-948,11 12-90,-8 3-90,7 8-1079,0 11 630,3-27-91,1 24-930,6-29 660,-17 0-3417,18-3 89,-18-10 900,7 0 3418,0-10 0,-7 12 0,7-7 0</inkml:trace>
  <inkml:trace contextRef="#ctx0" brushRef="#br0" timeOffset="9230">20957 794 18956,'-38'-10'1799,"-7"-8"-1259,19 15-90,13-7 179,15-1-449,32 9 0,3-9-1425,5 7 1,10 0-1,-5 2 930,-12 0 0,1 1-2624,23 1 1,9 0 0,-12 0-1070,-9 3 4008,-8 7 0,-3 1 0,-15-3 0,-2 9 0</inkml:trace>
  <inkml:trace contextRef="#ctx0" brushRef="#br0" timeOffset="9932">12552 1396 7443,'-9'-17'4407,"1"-8"-3147,8 22 1798,-10-18-2159,7 19 720,-7-9-989,10 32 1079,0 16-1169,0 13-1,-5-11 1,-1 0-180,4 13-270,-4-18 0,1 0-180,6 1 0,-2-2-180,-9 9-585,9-2 1,-1-4 134,-8-18-89,10 24-1350,-11-40 270,9 9-2159,-9-11 4048,11 0 0,9-15 0,2-4 0</inkml:trace>
  <inkml:trace contextRef="#ctx0" brushRef="#br0" timeOffset="10263">12416 1356 7083,'-30'-47'1949,"1"-1"0,6 6 0,0 10 299,-22 19-1618,19 5 314,3 30 1,2 8-405,-5 1 29,9 10 1,2 12 0,2-5-935,4-11 0,2 1 664,2 19 1,1 7 0,3-10-120,4 7 30,8-20 0,5 6 0,-2-7-120,5 4 0,0-9 0,6-2 89,8-8 1,-1-6-90,2-3-45,3-3 0,2-5 135,19-19-90,-6-2-45,-18 4 0,0-5 135,-4-7 0,-3-3 0,13-15-940,-12 11 0,-2-1 940,1-18 0,-4 0-422,-2-11 421,-18-2-89,8 21 0,-1-3 135,-13-10 0,-2 0-958,9 7 0,0 1 868,-13-12 0,-3-1 44,1 9 1,-2 2-262,0 13 0,0 1 172,2-3 0,-2 5 932,-7 6-842,6 1-90,-9-1 956,-1 11-866,-10 3-180,8 10 1289,-18 10-1559,18 14-270,-1 2 0,-1 5-227,8-1 1,1 3 181,-5 6 1,1 3-1530,-1 8 0,3 2-764,8-8 0,0 1-123,-4 12 0,0 0 3001,5-9 0,1-1 0,1-3 0,2 0 0,0-1 0,0 1 0</inkml:trace>
  <inkml:trace contextRef="#ctx0" brushRef="#br0" timeOffset="10720">12679 2674 19496,'-15'-30'1529,"4"18"-1079,11-20 269,0 19-359,0 0-90,10-8 0,-7 8 0,18 0 0,-8-8-1,0 19-89,8-19 180,-8 18-180,11-7-90,-1 10 180,1 10-180,-11-7 180,8 39-270,-19-24 89,9 26-89,-11 22-89,-11-32-47,6 3 1,-3 1 45,-15 9-800,-1-7 890,1 4-376,-1-20 286,11-1 90,-8-10 0,18-2 239,-17-11-239,17 0 968,-18-21-968,18 5 510,-17-7-421,17 2-89,-8 8 90,11-11-90,0 1 90,11-1-90,-8 11 0,7 3 90,0-1-90,-7 8 0,18-7 0,-18 20 0,17-7-270,4 28 1,2-15-91,-2 18-1259,17-10 180,-12-1 449,8-10 1,-6-2-181,-28-11-988,18 0-2340,-8 0 1080,10-11 3418,-10 9 0,11-10 0,-7 11 0</inkml:trace>
  <inkml:trace contextRef="#ctx0" brushRef="#br0" timeOffset="11068">12971 2380 6723,'-30'-26'2699,"1"1"-1710,-5 1-1113,8 11 1113,-19 3 810,-12 10-899,4 0-1101,19 5 1,0 0 1009,-13-2 0,13 16 1,0 4-90,-7-5-405,8 12 0,0 5 314,8-5 1,3 0-360,2 6 0,1 1-1,-5-2 1,4 1 180,11 14 0,5-1 0,-7 9-31,17-8 1,7 10 0,0-8-285,-6-19 0,4-1 74,16 15 1,9 5 0,-3-10-30,15 0-135,-1-12 0,5-5 90,-16-17 0,-2-3-45,29 5-45,-30-8 0,2-4 45,11-2 0,-3-2 0,4-7-30,13-1 1,-2-6 209,-14-27-45,-3 8 0,-4-3-180,-22 10 0,-4-1-507,7-7 0,-4 1 552,-12-18 0,9 7-211,-13-3 0,-7-4 211,-2 12 0,-1-1-45,1-13 0,-4 0 0,-12 0 0,-1 6 45,-1-2-135,9 20 0,-4 5-315,-21 6 1044,17 21-2393,-20 6 0,-1 8 270,2 25-1838,11-8 0,-5 3 0,8-1 2291,2 17 1,8 0 0,7 0 0,19-1 0</inkml:trace>
  <inkml:trace contextRef="#ctx0" brushRef="#br0" timeOffset="11646">14112 2542 27052,'0'-45'809,"0"0"1,-1 18-810,-9-22 0,7 83 0,-7 2 0,-1 11 0,5 2 0,-1 2-1889,-6 9 1889,7-15 0,2-1 0,4 0-374,0 3 374,0 3 0,10-14 0,-7 6 0,18-37 0,-19 16 0,19-21 1318,-8-10-1318,0 7 0,8-49 0,-18 20 0,7-25 0,1-6-630,-10 28 1,0 0 629,5-21 0,-1-1 0,-10 15 0,-1 3 0,4-23 0,-4 16 0,1 3 0,5 1 0,0-13 0,0 42 0,0 3 0,11 41 0,-9-13 0,7 38 0,3 6 0,1-10 832,-7 3 0,1 0-832,14 2 0,-8-17 0,3-7 0,2-1 0,8-3 0,8 5-89,-10-24-1,-1-10-180,11-10 90,-8-3 90,-2-11 539,-3 0-449,-8-9 0,0-4 90,-1-1 0,-3-2 0,-6-15-45,2 21 0,0 0 405,-5-21-450,0 26 0,-10-5 0,7 24 0,-8 10 0,11 21 0,0-6 0,0 30 0,0 7-270,0-2-45,0-2 0,0 3-1214,6-10 0,-1-4-824,-2 18 1498,5-21 1,4 0-7331,12 21 3958,2-26 4227,8 5 0,1-14 0,3-7 0</inkml:trace>
  <inkml:trace contextRef="#ctx0" brushRef="#br0" timeOffset="12479">15317 2716 7892,'-3'-29'5937,"0"0"-4498,-8 16-89,8-8-91,-17 18 0,17-18 900,-28 19-1170,15-9-89,-18 11-181,10 0 1,11 11 1079,-28 12-1349,22 14-91,-25 0 271,20 17-1115,1-25 665,10 16-347,2-11 257,11-8-90,11 8 0,-9-21 0,19-3 0,-8-10 0,11-10 0,-1 7 0,11-7 0,3-11 0,0 5 720,-4-18-720,-9 0 0,0 8 0,-12-6 0,-1-1 0,2 1 472,-2-12-472,-11 13 0,0 25 0,0-15 0,0 21 0,0 0 0,0 11 0,0 2 0,0 10 0,0 11 0,0-7 0,0 6 0,0-9 0,10 10 0,-7-18 0,28 25 0,-15-35 0,39 15 0,-27-21 0,17-11 0,-22-2 0,1 0 0,-1-8 0,1 8 0,-1-10 0,11-22 0,-18 16 0,15-15 0,-28 20 0,7 11 0,1 3 0,-9 10 0,9 10 0,-11 3 0,0 11 0,10 10 0,-7-8 0,18 18 0,-19-28 0,9 5 0,-1-11-90,3-7-180,21 8 180,-7-11 0,17-11 90,-18-2-90,8 0 90,-10-18 0,-11 25 180,18-35-180,-26 25 90,27-8 90,-30 3-90,9 19 0,-1-9-90,-7 11 0,7 11 0,1 12 0,-9 4 0,9 6 0,-11 1 0,0-18 0,10 15 0,-7-17 0,7-1 0,-10-3 0,11 1 0,2-9 0,0 9 0,18-22 0,-26-2 0,37-10 0,-26-1 0,28 1 0,-18-1 0,-2 11 0,7-8 0,-25 18 0,25 3 0,-18 3 0,0 7-900,8 1 270,-8-8 1,0 7-990,8 0 629,-18-7-89,7 8-3868,0-11-180,-7 0 1259,8 0 3868,-11 0 0,7 5 0,2 3 0</inkml:trace>
  <inkml:trace contextRef="#ctx0" brushRef="#br0" timeOffset="12619">16017 2217 7443,'-26'-27'3508,"-6"11"-1709,19-4-990,-1 17 271,-6-7-1260,17 10-360,-7 0-899,30 10-1350,-4-7 541,18 7 2248,-10-10 0,5 12 0,2 4 0</inkml:trace>
  <inkml:trace contextRef="#ctx0" brushRef="#br0" timeOffset="12915">17125 2284 21025,'9'-35'2878,"-8"18"-2338,9-14 0,0 28 809,14-28-899,2 25-91,-2-14 361,7 20-360,-15 10-135,11 10 0,1 4-225,-10 18-242,4-9 1,-2 2 241,-17 5 0,-4-1 0,12 15 0,-14 7 0,-5-1 0,-5-13-323,8-3 1,-3-2 322,-13-6-180,8 1-539,-10-3-2238,-1-10 1788,1-11-4228,-22-24 90,16-5 555,-15-28 4752,20 18 0,3-7 0,1 11 0</inkml:trace>
  <inkml:trace contextRef="#ctx0" brushRef="#br0" timeOffset="13068">16919 2351 7173,'-5'-23'3148,"-10"0"-1979,23 10 91,-16-8 2428,29 8-2609,-8-10 1889,42-1-2248,-13 11 269,12 1 1,2 3-1901,1 6 1136,-12-7 0,-1 0 44,14 7-449,-9 3-1394,-8 5 0,-3 3 225,-7 5-8482,21 8 9545,-49-8 0,12 10 1,-9-1-1</inkml:trace>
  <inkml:trace contextRef="#ctx0" brushRef="#br0" timeOffset="13544">17444 2598 6813,'1'5'4677,"-6"3"-3777,16 5-91,-1-3 1,3-10-90,11 0-91,-1 0 1170,22 0-1259,-6-10-805,8 7 715,-13-18 0,-11 19-1,-9-19-89,6 8 360,-7-11-450,11 1 89,-11-1-89,-2 11 270,-11-18-270,0 15 719,-21-18-809,5 21 0,-18 3 90,10 10 0,1 0-90,-1 10 90,1 3 179,-11 21-269,8-8 90,7 11 0,4 2 624,2-5-714,4 15 0,7-1 0,13-17-90,2 14 0,42-14-180,-13-15-160,-10-4 0,3-1 70,-1-4 0,0-3 0,29-15-360,-2 1 1,1-3 404,-26 0 0,-2-1 0,17-3 0,-2 0-225,8-6 180,-18-11 0,1 11 0,-4-1 180,-15-15 45,6 16 0,-2 1 225,-12-1-90,1-1 0,-4 11 450,-10 3-360,-10 10 359,-4 10-449,-9-7 0,-1 28 180,1-5-180,-1 11-90,3 1 0,-2 0-180,-6-4-450,0 9 0,3 0-179,11-14 409,-6 15-1399,10-31 630,9-2-3509,-9-11-89,11 0 3800,0 0 0,0-8 0,-1-1 0</inkml:trace>
  <inkml:trace contextRef="#ctx0" brushRef="#br0" timeOffset="13898">18112 2614 6903,'-2'-38'2249,"1"13"-1350,1 4-89,0 18 89,0-7 1,0-1 899,0 9-900,0-9 1440,11 32-1080,-9 5-719,19 11-722,-18-3 632,18 0-90,-8-8-180,0 8-408,8-11 228,-8 1-90,10 0-179,1-1-541,10 1 270,-8-11-1439,29-3 1350,-26-10-181,15-10 91,-20 7-631,10-28 721,-8 15 89,-3-18-269,9-10 539,-17 4 225,2 13 0,0-3 180,1-19 0,-2-1 44,-3 14 1,0 1-689,5-16 0,-2 0 1138,-3-6 91,-2 10-542,-1 10 722,-7-7 1175,7 17-1175,-10-7 1517,0 11-1788,0 10 1468,0 2-1557,0 11 690,0 21-780,0-5-1,0 18-89,0 0 360,-10 23-361,7-4-134,-2 1 0,0 1-1501,5 3 1186,0-12 0,0-3-359,0-7-91,0 9-553,-11-19 14,9 8-180,-9 0-2609,11-8-989,-10 8 1079,7-21 3778,-7-2 0,18-9 0,3 2 0</inkml:trace>
  <inkml:trace contextRef="#ctx0" brushRef="#br0" timeOffset="14065">18679 2479 16168,'-3'-5'1529,"1"1"270,2-7-1349,0 9-91,10-9 271,3 1-450,11 7-90,10-7-450,13 10-90,2 0-719,-4 0 0,-1 0-1,11 0 1170,5-11 0,0 1 0,-1 10 0,-13-7 0,-1 0 0</inkml:trace>
  <inkml:trace contextRef="#ctx0" brushRef="#br0" timeOffset="14179">19447 2362 7173,'12'-5'2788,"-8"0"-629,17 5-990,-19 0 1,19-10-91,-18 7 900,7-7-1169,-10 10 1168,11 0-1708,-9 0-270,9 0-270,-11 0-269,10 0-361,-7 0-1348,7 0-2250,-10 0 4498,0 0 0,3 0 0,0 0 0</inkml:trace>
  <inkml:trace contextRef="#ctx0" brushRef="#br0" timeOffset="14995">12963 3681 7263,'-3'-17'3868,"2"9"-2609,11-13 720,3 8-1080,0-10-89,8 10-91,-18 2-89,18 1 449,-8 7-629,0-7-90,8 10 0,-19 0 0,9 0-91,-1 0 1,-7 0-90,7 0 180,-10 10-180,0 3 180,0 21-270,-10-8 0,7 8-1,-18-10 1,19-11 0,-19 8 0,18-19 90,-7 19 0,-1-8 0,9 0 180,2 8-270,2-8 0,9 0 0,10 8-90,-6-8 90,30 11-90,-30-11 0,27 8 90,-36-19 0,14 19 269,-20-8-179,-10 1 90,-3 6-180,-11-7-180,-20 11-450,-6-11-702,1-2 612,4-11-179,22 0-244,10-11-27,-19 8-2338,17-17-1079,-19 6 989,21 1 3508,-8-7 0,21 7 0,-7-10 0</inkml:trace>
  <inkml:trace contextRef="#ctx0" brushRef="#br0" timeOffset="15350">12921 3538 6993,'-5'-29'2519,"1"12"-1620,4-4 1620,-11 8-1710,-2-1 1440,-21 4-1530,8 10 270,-7 8 1,1 5-360,0 13-556,5-5 1,-1 5 689,4 17 1,4 3-2196,-9 11 1655,12-13 1,0 1 90,4-4 0,5-3-797,16 6 616,-13-5 1,2-2 135,24-1-45,-6-3 0,4 2 0,15 3 0,3-2-135,-11-4 0,3-2-539,14 1 0,0-7 539,-4-11 0,0-1 0,1-3 0,12-6 89,2-8 1,2-1 0,1 1 135,4-18 0,-2-6-135,-4 0-90,-20 8 0,-2-5 179,-8-16 1,-5-2-90,6-14-135,-13 14 0,-3-3 90,-3-4 0,-3 3-90,-3 14 0,-2 0 15,-7-15 0,-4-7 0,0 6-15,4 13 0,-2 1-45,-10-20 0,-4 3 45,1 22 0,1 4-135,-7-12 90,2 15 0,0 3-180,0 8-846,-38 3 486,34 10-269,-35 10-1260,19 3 630,8 11 1439,9 12 0,5 4 0,13 3 0,4-1 0,0 0 0</inkml:trace>
  <inkml:trace contextRef="#ctx0" brushRef="#br0" timeOffset="16110">14141 3566 7892,'-3'-32'4858,"-11"-8"-3779,12 14-89,-9 2-181,1 4 720,7 7-809,-7-1 1079,-11 4-1260,5 10-89,-8 0 360,-17 21-450,22-5-1,-25 18 361,10 10-450,8-5-90,-8 8 90,21-2-91,2-19-89,11-3 180,0 9-180,0-17 0,11 9 90,2 7-90,10-26-90,-10 16 90,8-21-90,-18 11 0,18-9 90,-18 9 0,17-1 0,-17-7 0,7 18 0,-10-19 0,0 19 89,-10-18 181,-3 28-270,0-25 0,-8 25 0,18-28 0,-7 17-90,-1-17 90,9 18 0,-9-8 0,11 0-90,0-2 90,0-1-270,11-7-90,2 7-539,10-20 269,1 7-90,-1-7-89,1-1-296,10 8 205,-8-17 90,8 6 91,-21 1-630,18-28 809,-15 22 0,1-13 0,0-1 360,7 4 180,-11-15 90,-3 31 180,-10-8 0,0 8 90,11 0 89,-9 2 361,9 1-540,-11 7 1194,0-7-1104,0 10-90,0 0 0,0 10-1,0 3 1,0 11-90,0-11 0,0 18 180,0-5-270,0 11 179,10 18-269,-7-26 0,7 15-90,-10-31 0,0 8 0,0-18 90,0 7-90,0-10 90,0 10-90,0-7 90,0 8-90,0-32 0,0 5 0,11-28 0,-9 17 90,9-7-90,-1 0 90,3 8-90,11-18 90,-1 18 0,11-8-90,-18 21 0,15 13 0,-18 13 0,0 0-90,19 18-450,-17-5-449,19 21-1553,-20-20 1732,6 4-2826,-7-8 1298,11-7-2609,0 5 4947,-1-11 0,6-4 0,1 9 0</inkml:trace>
  <inkml:trace contextRef="#ctx0" brushRef="#br0" timeOffset="16478">14983 3861 7083,'9'-36'6656,"-7"-2"-5756,9 12-1,-11-6 1530,-11 30-1710,9-9 1170,-30 11-1349,17 11-90,-19 2 359,0 21-449,8-8-90,2 8 270,-7 0-271,15-8-89,-7 8 270,2 0-270,18-8-90,-7-2 90,20-4-180,-7-17 90,18 8 0,-8-11-90,10 0 90,1-11-90,-1 8 90,11-28-90,3 26 0,-13-25 0,-1-3 90,13 12-708,-17-10 0,-4-3 618,9-3 0,-11-10-826,8 0 826,-19 0 90,9 3 0,-1-1-90,-7-12 90,3 17 0,-2 1 90,-14-5 0,7 28 0,-18-15-91,19 28-89,-19-7 180,8 52-90,-11 10-503,11-1 1,3 3 367,2-16 0,3-1-90,4 8 0,2-1-590,-1-8 1,2-1-85,19 27-192,-8-4-1518,7-23 1,5-5-2789,14 2 2908,-16-3 1,1-3 2398,20-13 0,-9 5 0,10-9 0</inkml:trace>
  <inkml:trace contextRef="#ctx0" brushRef="#br0" timeOffset="17029">15935 3610 7173,'3'-40'5847,"-6"19"-2249,14 0-2519,-22 11 1709,8 28-1978,-17-13 449,11 29 0,5 8-809,-10 2-380,3-5 1,2 1 559,6 17-1338,-8-18 888,11 6-341,-10-11 161,7-8 0,-7-2 0,10-4 270,0-17-360,0 7 881,0-10-791,0 0 386,0-10-476,0-24 90,0 5-864,10-26 864,-7 19-90,7-11 90,1 0-3016,-8-11 3016,7 9 135,-4 15 0,-2 0-633,-1-16 678,8 3 33,-1 13-33,-7 11 511,7 9-422,-10-6 2816,0 17-2815,10 13-180,-7 17 0,8 9 935,-11-2-935,0 10-180,0-4-45,5-2 0,0 2-44,-2 12-590,7 6 589,-10-24 1,11-21 89,-9 8-90,9-19-90,9 19 90,-4-18 90,29-3 180,-19-13 90,29-21-90,-27-3-380,17 1 380,-22 4 0,-2-2 269,18-18-89,-10 6 0,0 1-90,7-8 817,-2 9-727,-20 23-90,-4 18 180,0-17-360,-7 27 0,7-4 0,-20 21 0,7 20 0,-17-5-348,17 19 348,-7-24 0,-1 0-825,-2 18 466,0 5-271,2-12 0,11-19-539,0 18 179,0-18-2968,0 29 1440,11-36 2518,12 22 0,10-27 0,9 10 0</inkml:trace>
  <inkml:trace contextRef="#ctx0" brushRef="#br0" timeOffset="18153">17072 3677 7803,'-22'-28'4767,"-1"12"-3688,-11 5-496,8 11 316,-8 0 1,11 0 1168,-32 21-1528,24-5 163,-24 18 556,21 10-899,8-15-8,2 15 8,3-10-180,19-8 0,-9-2 180,22 7-19,-9-25-251,19 14 0,-8-20 0,11 0 90,20-10 0,-5-14 44,-4 8 1,-2-4-45,6-27 0,6 10 360,-22 3-270,1 11 539,-11-1-539,8 11 180,-19 3-270,9 10-90,-11 0 90,0 10-1,-11 14-89,9 2 90,-9 29-90,1-27-180,7 17 0,3-11 90,3-18-269,18 15 179,-8-28-90,21 7 180,-8-10-90,-2-10 0,7-4 0,-15-9 90,18-11-45,-12 6 0,0-2 45,7-22-282,-7 19 1,0-2 236,-9 1 0,-2 0 90,1 4 0,-1-2 45,1-20 0,0 2 0,11-5 0,-10-11 180,-2 33-180,-11 17 90,-11-5-90,-2 31 0,-21 35 0,19-3-225,-8 16 0,4 4-1943,14-2 1943,-12-15 0,2-1-404,23 11 631,-16-27-1081,29 27 719,-18-39 0,18 5-270,-8-21 360,10 0-449,32-21 539,-24 5 90,14-18-90,-14-10-680,-15 5 770,0 11 0,2-2 134,-1-14 1,0-1 45,9-12 45,-9 2 0,0 0 45,-5 23 0,-1 1 90,3-29 1106,-4 26-1196,-10 13-90,0 19 90,0-9-180,0 11 269,0 0 832,-10 11-921,-4 23-180,-9 5-541,10 18 541,-8-10 0,18 11 0,-18-8 0,19 7-90,-19 1-180,18 2 90,-7 0 0,10-13-180,10 8 180,-7-27-450,39 17 450,-24-32-90,26-3 90,-10-10 0,3-10 1,0 7 89,7-28-90,-7 15 90,-1-18 45,-7 2 0,-3-1 99,-8-1-144,4-4 0,-2 0 180,-7 2-478,0-22 388,-2 29 180,-64 29-270,20 50 0,-2-14 0,2 1 0,12-7 0,8 0-180,11 12 0,11-8 0,28-23 315,18-17 0,5-12 90,-12-12 0,-2-8 104,-4 4 1,2-2 0,-7 2 75,-10 2 0,-4 3-315,11-4 1071,-24 33-1071,-10 23-90,0 14 0,-10-1 734,7-2-1544,-8 32 540,11-33-899,11 33 719,-8-53-449,17-3 449,-7-10-90,1 0-89,6-10-721,-6-3-449,9-11 720,-10 1-6477,-2-22 4228,-22 17 3159,-2-27 0,-4 34 1,3-7-1</inkml:trace>
  <inkml:trace contextRef="#ctx0" brushRef="#br0" timeOffset="18312">17163 3377 7533,'-23'3'7825,"25"-6"-7105,14 13-91,39-10-2952,-1-5 0,4 0 2143,-11 4 0,3-1-607,2-4 0,10-2 0,0-2 0,-8 3-878,4-1 1,-1 0 1664,-5-2 0,7-2 0,-1 0 0,-8 1 0,0 1 0,-5 0 0,17-4 0,0 0 0</inkml:trace>
  <inkml:trace contextRef="#ctx0" brushRef="#br0" timeOffset="18462">19047 3326 7623,'2'-5'7915,"-1"11"-6835,-1-3-181,0 7 360,0-10-3081,0 0 1,19-2 0,5-1-1</inkml:trace>
  <inkml:trace contextRef="#ctx0" brushRef="#br0" timeOffset="19679">13947 3174 7533,'-24'-12'3148,"11"2"-2069,2 10-89,11 0 719,-10 0-900,7 0 1,-18 0 1259,19 0-1350,-9 0 1170,11 0-1259,0 10-91,11-7 451,-9 18-540,19-8-1,-8 0 1,18 3 0,4-1-180,9 1-486,-6-4 0,3-1 441,4-4 0,-2-3-135,15-4 60,-2-2 0,11-2 0,-7-1-1400,-14-1 1,-1-1 1279,9 3 0,6 1 0,-6-3 14,-5-4 1,-4-1 0,-4 4 0,1 1-527,5 1 1,-2-3 481,17-13 45,-23 20 0,1 0 0,1-14 0,-1-2-45,-8 10 0,1-1 0,12-8 0,-1-2 45,-13 0 0,-2 2-45,21 0 0,-10-6 0,-4 2 0,-16 15 337,33-16-337,-51 21 2434,19 0-2434,-18 11 1573,18 2-1573,-8 10-45,12 0 0,5-1 45,12 6-291,-10-10 0,3-2 246,5 2 0,-1-4-1352,16-9 1397,-12 6 0,3-1 0,-6-9 0,1-2-45,-5 1 0,3 0 45,14-3 0,6-1 0,-6 0 0,-14 4 0,0-2-60,15-6 0,6-4 0,-12 0 60,-3-3 0,-7 4 0,0-2-819,9-18 819,-8 15 45,0-5 0,-2-2 45,-6-3-90,13-8 90,-2 10-90,-23 11 448,25 3-358,0 10-90,-15 10 0,18-4 0,3 1 0,-3 17 391,0-13 1,5 1-392,-5 6 0,-2-2-310,-11-7 0,0-2 310,11 4 0,-2-1-90,4 0-791,0-7 881,0 7-203,1-10 113,9 0 90,-7-10 0,7 7 0,-12-7 0,-1-1 0,13 9-30,-15-7 0,6-4 0,-7 3-536,17 5 566,-14-11 0,0 1-45,-8 14 0,-4-1 45,10-19 1038,24 19-1038,-19-9 0,13 11-45,-19 5 0,-1 1-45,12-4-90,3 9-90,-11-1 0,-15-7 835,15 7-1644,-20-10 269,-1 0-179,1 0-90,0 0-2609,-1 0-1169,1 0 4857,-1 0 0,1 6 0,0 1 0</inkml:trace>
  <inkml:trace contextRef="#ctx0" brushRef="#br0" timeOffset="19800">19363 2981 6813,'-4'-10'3238,"1"3"-2608,3 7 0,-11-11-1080,9 9-450,2-19-899,2 18 450,9-7 1349,-11 10 0,11 0 0,3 1 0</inkml:trace>
  <inkml:trace contextRef="#ctx0" brushRef="#br0" timeOffset="20378">20047 2648 8162,'-5'-8'5127,"1"-8"-3508,14 13-269,-7-18 1168,28 8-1528,-15-10 269,24 4 0,6 4-539,1-1-674,0 5 0,5 1 448,0 4 1,-2 2-649,-10 2 1,1 1 123,12-2 0,5-1 0,-4 1-496,-6 3 1,-2 0 300,19-5 1,-4-1 44,-1 4-225,-25-9 0,-5 1 225,-12 7-431,14-18-379,-43 8 470,-2-10-19,-10 10-91,-1-8 90,1 18-539,-11-18 629,-3 19 1049,0-9-1139,3 1 450,11 7 90,-1-7 270,1 10 0,10-11 0,-8 9 629,18-9-629,-7 1 629,10 7-629,10-18 90,-7 19 90,28-9-180,-26 11 0,27-10-91,-19 7 181,10-7-180,1 10 0,-11 0 180,8 10-270,-8-7 359,10 18-269,-9-19-90,6 19 0,-17-8 0,8 11 90,-1 10-180,-7-8 90,7 8 0,-10-11-90,0 11 0,0-8-180,0 8 90,0-10-90,0-1-1079,0 11 629,0-8-269,-10-2-2339,7 7-1170,-7-25 4408,-1 25 0,14-17 0,-6 10 0</inkml:trace>
  <inkml:trace contextRef="#ctx0" brushRef="#br0" timeOffset="20545">21400 2939 7533,'-22'-12'6656,"9"-9"-5667,3 19 1,-1-9 809,9 1-1799,-9 7-2879,1-7-988,-3 20 808,0-7 3059,2 7 0,5-7 0,-3 1 0</inkml:trace>
  <inkml:trace contextRef="#ctx0" brushRef="#br0" timeOffset="27739">6937 6585 7533,'1'-13'3867,"-1"3"-2607,0 10 2158,0 0-2429,-10 0 1,7 0-91,-8 0 1440,11 0 1709,0 0-3509,0 21-359,0-5 180,0 28-270,0-18 0,0 8 90,0 0-90,0-18 179,11 26-89,-8-37 0,7 16 540,0-21-540,-7 0 0,18-11-90,2-12-90,14-3-318,0-19 318,0 17 0,1-1 0,-16 3 0,1-1 0,14-5 0,8-3 0,-7 3 0,-15 5 0,1-1 0,17-5 0,7-2 0,-9 4 0,-2-11 0,7 8 0,-2 3 0,-16 5 0,8 2 0,-10 3 0,-11 19 0,-3-9-540,1 11 138,-9 0-1666,9 0 628,-22 11-269,9-9-6746,-19 30 4048,8-6 3809,-1 10 1,2 3 0,8-10-1</inkml:trace>
  <inkml:trace contextRef="#ctx0" brushRef="#br0" timeOffset="28456">9477 8560 7623,'1'-23'4767,"-1"0"-1799,0 0-1619,0 9-89,0-6 899,0 17-1260,0-8-89,0 1-1,0 7 540,0-7-809,0 10 0,10 10-1,-7 3-89,7 11-90,-10-11 0,0 8 629,11 13-809,-8-5 90,7 15 90,-10-20-270,0-1-90,0-10 0,10 8 0,4-18 0,9 7 0,1-10 0,10-21 0,-8 6-1130,18-19 1130,-7 0 0,10 8-1279,0-19 1279,0 9 0,0-12 0,-13 20 0,0-1 0,-9 5 0,2-2 0,23-13 0,-1 0 0,-4-3 0,-6 14 0,-2 1 0,-11 4 0,8 10 0,-11-8-90,1 29-720,-11-16-1259,-13 29 1871,-3 2-2636,-21 9 1,-4 4-2654,7 19 3009,-10-15 0,-3-2 2478,9-8 0,3-2 0,2-1 0,0 0 0,-3 5 0,1 0 0</inkml:trace>
  <inkml:trace contextRef="#ctx0" brushRef="#br0" timeOffset="28978">7601 10122 7173,'-2'-18'4138,"10"4"-2699,-5 14-90,7 0-90,-10 0-89,0-11-1,0 9 990,0-9-1170,0 11 2339,10 21-2698,-7-5 989,-3 49-1169,8-33-91,-16 22 271,19-20-360,-11-7 0,0 6 0,20 1-270,-14-18 0,25 15 0,-18-28 0,21-3 0,3-3-601,-1-17 601,-2 7 0,0-11 0,3-10 0,-4 6 0,2-1 0,-10 4 0,2-3 0,14-13 0,6-6 0,-4 5 0,-12 10 0,0 1-650,9-6 1,4-3-1,-7 7 650,2-3 0,5 2-701,1 10 701,-17 1 0,6 9-989,-13 4 525,-18 20-525,18-7 262,-19 18-982,9 3-900,-22 2-1945,9 8 4554,-19 21 0,17-12 0,-2-8 0,-1-1 0</inkml:trace>
  <inkml:trace contextRef="#ctx0" brushRef="#br0" timeOffset="29472">8705 12432 7263,'9'-31'9830,"2"1"-8237,2 17-513,-2 3 1888,-11-1 90,0 8-2428,-11 14 1349,-2 36-1709,0 5-270,7-11 0,2-3 0,4-10 0,10 35 0,3-55 0,18 15 0,4-4 0,-1-27-144,3 13 0,1-2 144,20-35 0,-6 17 0,2-15 0,2-6-668,-12 6 0,1-2 668,-6 5 0,1-2 0,-2 1-767,6-8 1,-4 1 766,-4 11 0,-4 1 0,5-11-625,17 11 625,-25-1-270,26 11-719,-39 3-181,15 10 8,-28 10-457,7 3-319,-10 11-4089,0-1 1260,-10 11 5037,-3 3 0,-3 8 0,2 0 0</inkml:trace>
  <inkml:trace contextRef="#ctx0" brushRef="#br0" timeOffset="29944">6673 14488 7803,'-9'-24'4317,"1"11"-2968,8 3 1260,10-1-1350,-7 9 2069,7-9-2428,-10 11-1,-10 21 720,7 5-989,-7 11 0,10 7 899,10 14-1170,-7-16 181,11 2 0,3-2-270,-1-11-180,7 24-90,19-42 0,-24-2 0,27-11 0,-1-11 0,-4-12-432,7-4 432,-14 1 0,-1-2-1460,10-12 1460,-10 13 0,4-3 0,9-14 0,-2-1 0,-13 16 0,-2 1 0,11-16 0,0-1 0,-4 9 0,-4 4 0,0-10 0,-4 13 0,1 3-371,6 3 371,-18-1 0,15 11-3508,-18 2 2150,11 11-8473,-1 21 8825,1 6 1,3 13 0,0-1-1</inkml:trace>
  <inkml:trace contextRef="#ctx0" brushRef="#br0" timeOffset="31071">14388 16522 8072,'-10'-6'4678,"2"0"-3329,8 6 5307,0 0-5846,10 11-1,-7-9-89,-3 19-91,-3-8 1,-7 11 360,10-1-631,0 1 721,0 20-721,0-25 1,10 22 360,3-38-360,0 8-270,50-22-90,-29-2-1066,24-13 0,4-3 1066,-4-2 0,-8-2 0,9-7 0,-6 6-1091,-15 10 0,0 1 1091,4-6 0,4-2 0,-1 2 0,13-2 0,-4 4-111,-19 7 1,1 1 110,5 3 0,6 1 0,-5 2-135,-2-1 0,-4 4-1214,27 8-8482,-11 25 2302,-60 6 7362,-5 36 1,-10-29 0,-6 17 0</inkml:trace>
  <inkml:trace contextRef="#ctx0" brushRef="#br0" timeOffset="32072">6511 18363 7443,'-11'-10'4857,"2"2"-3778,9 18 1,0-7 899,11 7-1080,-9 1 2249,30 12-719,-17 35-1889,9-27 44,-11 12 1,-5-2-315,-6-20 134,4 16 1,-1 1-135,-5-9-1377,0 16 1286,0-32 361,0 8-270,0-19 450,0 19-451,0-18 271,31-24-540,-2-8-785,0-1 0,8-6 1,-4 3 784,-5 5 0,2-2 0,3-3 0,10-7 0,2-3 0,-1 1 0,-6 7 0,10-7 0,1 0 0,-5 3 0,9-7 0,2-3 0,-2 3 0,-7 9-723,10-1 1,-2 3 722,-6-1 0,1-3 0,0 4 0,9 5 0,-4 3-125,-15 2 0,1 0 125,3 5 0,4 0 0,-4 3 0,-9 3 0,0 2 0,22-11 0,-2 4 0,-12 14-135,12-16 135,-40 21 1702,-4 0-1702,0 0 3005,-7 10-3005,8 3 483,-11 0-4261,0 8 822,0-18-3701,0 18 1530,-11-19 5127,8 19 0,0-16 0,12 9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3:02.318"/>
    </inkml:context>
    <inkml:brush xml:id="br0">
      <inkml:brushProperty name="width" value="0.09071" units="cm"/>
      <inkml:brushProperty name="height" value="0.09071" units="cm"/>
      <inkml:brushProperty name="color" value="#0000FF"/>
    </inkml:brush>
  </inkml:definitions>
  <inkml:trace contextRef="#ctx0" brushRef="#br0">13048 933 7533,'-10'-19'3508,"12"9"-2339,0-10 0,9 17 1,-11-18-91,0 18 0,0-7-89,0 10-181,0-10 1,0 7 539,0-8-719,0 11 1079,0 0-1259,0 11 719,0 44-899,0-11-1036,-4 20 0,-3 3 946,-6-7-91,7-10 1,-1-1-544,-14 9 634,19-19-90,-9 16-149,11-29 59,0 8 90,0-11 180,0-9-270,0-4 2093,0-10-2003,0-10 916,0-4-916,11-40-90,-9 12 62,9 10 1,-1-4-108,-8-16 0,-1-6-1117,5 4 0,2-3 0,-1 1 1162,-6 10 0,-1 2 0,1-2-30,6-14 0,1-3 0,-2 14-60,-3 7 45,7 8 0,1 2 45,-9 6-90,30 3 0,-27 23-179,37 23 89,-27 3 174,9 8-354,-3 11 180,-19-16 1606,6 16 1,-5 6-1652,-18-6 0,-1-1 225,13 1 0,-2-1-90,-27 3 0,1-8 90,23-13 270,-44 8-90,36-21 180,-18-2-270,11-11 179,10 0-269,2 0 0,11 10 90,11 3-90,-9 0 90,19 29 0,-8-24-90,21 37 0,-18-29 45,5 3 0,0-3-45,-6-7 90,19 22-90,-10-38 0,-1 7 0,1-10 0,-1-10 90,1 7-90,3-16 0,1-3 0,3 3 45,4-16 0,-4-5-45,-16-2 90,6-16 270,-10 3 89,-19 6-359,16 10 180,-19 7-270,11 32 180,-21 32-180,16-14 0,-11 18 0,1 4-90,12-9-372,3 24 372,3-32-328,18 11 328,-8-18-270,21 26 270,-8-37 0,8 16 0,10-21 0,-15-11-396,15 9 396,-20-19 0,-1 8 90,1-11 432,-1 1-432,1-22 0,-1 17 180,-10-5 0,-2 0-90,2 5 90,-3-17 0,-10 32 147,0-8-147,0 19-90,0-9 270,-10 1 157,7 7-427,-7-7 0,10 10-90,10 10-90,3 24 0,0-5-90,8 15-270,3 1-345,-8-17 525,15 17-449,-18-11 539,0-8 0,8 8-90,-18-11 180,7-10 90,-10 8 90,-10-8 0,-3 1 90,-1-4 270,-17 0-271,26-7 797,-26 7-886,28-10 0,-8 0 90,11-10-180,0 7 89,21-38-89,-5 22 0,18-25-90,-7 21 1,1 1-1,14-17 45,-3 5 0,0 0-1028,0-5 1073,6-5 0,-22 20 90,-10 11 0,8-8 0,-18 19 0,7-19 0,-10 18 0,0-18 0,-10 19 892,7-9-892,-28 32 0,15-5-90,-7 7 0,2-2-281,8 3 281,0 2 0,2 8 0,11 0 0,0-8 0,0-3-90,0-2 0,11-8 90,2 11-90,10-11 0,11 8 0,-8-19-89,40-2 179,-25-2-45,-7-7 0,0-3-777,24-12 822,-19 9 0,-6-6 0,-1 0 90,-3 5-90,5-7 38,-13 2 51,-8 8 91,0-11-180,-2 1 90,-1 10-90,-7-8 90,7 8 727,-10 0-727,0-8 248,0 18-338,0-7 90,0 10-90,0-11 0,0 9 90,0-9 0,0 11 360,0 0-450,-10 11 0,7-9 90,-18 30-90,19-27 0,-19 26 0,18-18 90,-18 21-90,18-18 0,-17 15 0,17-7-90,-7-9 180,10 27-90,0-37 0,0 16 0,0-10 90,0-9-90,0 9 90,20-22-90,-4-2 90,8 0-90,-3-8 0,-8 8 0,0 0 0,8-18 0,-8 15 0,0-18 0,8 0 0,-8 19 0,0-17 0,-3 30 0,-10-9 0,0 11 0,11 11 0,-9-9 0,9 19 0,-1-8 0,-7 21 0,7-8 0,1 8 0,2-10 0,0-1 0,-3-10 0,1-2 0,2-11 0,10 0 0,1 0 0,-1-11 0,11-12 0,-18-3 0,15-8 0,-18 0 0,11 8 0,-11-8 0,18-11 0,-25 16 0,14-15 0,-20 21 0,0 9 0,0-6 0,0 17 0,0-7 0,0 10 0,0 0 0,-20 20 0,14-14 0,-15 15 0,21-1-90,11-14-360,2 35 360,10-35 0,-9 25-90,6-18 90,-6 0-270,30 19 360,-26-17-90,24 9 0,-29-3 90,0-8-89,-2 0 89,-11 8 0,10-8 0,-7 0 0,7 8 0,-10-19 0,0 9 89,0-11 1,0 10-90,11-7 0,-9 7 90,19-10-90,-18-10 0,18 7 0,-19-7-90,19-1 0,-18-2-269,18 0-91,-8-8-270,0 8-1348,8-21-7763,-8-13 5360,0 8 4471,-3 5 0,-9 26 0,1 10 0</inkml:trace>
  <inkml:trace contextRef="#ctx0" brushRef="#br0" timeOffset="614">15769 881 16168,'-17'-16'1979,"-1"8"-1350,5-2-179,2 10-90,1 0-90,7 0 89,-7 0 181,-1 0-270,-2 0 450,-10 31-541,-1-12-512,11 25 423,3-20 0,-1 10 0,9-8-1,-9 8 1,11 0 0,0-8-90,0 8 180,21 0-90,-5-19 0,18 6-403,0-21 403,-8 0 90,8 0-1,0-21 1,2 16 0,1-26 0,-3 18 180,0-32-180,-18 17 134,5-14 1,-1-3-135,-4-10-45,-4 16 0,0-3 135,-6 8 0,-2 1-151,-4-17 151,11 3 249,-19-8-249,16 37 270,-19-24-450,11 39 377,0-7-467,0 31 647,-10-6-647,8 21 0,1 4 0,-9 5 0,9-8 0,2 4 0,-1 0 0,0-4-598,0 8 598,0-7 0,0 0 0,0-2 0,0 1 0,10-3 0,-7-11 0,7-10 0,1-2 0,2-11 0,10-11 1022,1 9-1022,-1-19 0,1 8 0,20-32 0,-15 27-382,5-13 382,-13 20 0,-19 9 0,19-9 0,-18 11 0,18 0 0,-19 0 0,19 11 382,-18 2-382,7 0 0,1 8-90,-9-19-180,9 19-450,-1-8 270,-7 0 1,18-2-181,-19-1-1079,9-7 720,-1 7-4228,-7-20 0,7 7 1259,1-18 3958,-8 19 0,15-11 0,-9 10 0</inkml:trace>
  <inkml:trace contextRef="#ctx0" brushRef="#br0" timeOffset="984">17004 484 8432,'0'-18'6027,"0"10"-3599,0-13-1258,0 18-1,0-7-90,10 20 900,-7 14-989,7 12 179,-13 11 0,-4 6-1919,1-3 1,-1 1 1019,1 8 0,-1 3 30,0-10 0,0 2 0,0-6-166,0-11 1,1-1-510,0 23 1,-1 2 374,-3-8 0,-1-4 0,4-14 0,1 1 0,-2 12 0,0 7 0,0-7 0,2-12 0,-1-1 0,0 8 0,-1 5 0,2-6 0,4 13 0,-9 10-1452,11-31 733,0-18-2340,0 5 1890,0-21-3958,-10-42 270,7 11 2517,-18-27 2340,19 3 0,0 25 0,13-16 0</inkml:trace>
  <inkml:trace contextRef="#ctx0" brushRef="#br0" timeOffset="1732">16855 1188 6813,'2'-40'1484,"0"0"0,2-22 225,6 7-418,3 5 418,11-10-1467,-1 23 478,-10 6-1,8 28 99,-8-17-278,0 17 0,8-18-90,-8 18 359,21 3-539,3 3 629,10 39-449,-10-13-586,-19-2 0,-2 3 316,-3 7 0,-3 7 99,-31 3-189,5-8 0,-17 6-387,9-22 387,0-10 16,-9 8-106,17-18-90,-16 18 598,30-19-688,-9 9 473,11-11-1462,11-32 719,2 14-315,18-14 1,3-1 404,0 4 133,3 7 1,2 0-403,8-12 535,-8 8 49,-5 3 0,-2 1 225,-14 6 90,24-15 630,-40 28-361,19-7 1,-18 10 186,7 0-366,-10 0 90,-21 10 0,6 4-91,-19 19-179,10-6-543,11 7 543,3-11 0,-1 1-90,9-1 0,-9-10 90,11 19-180,0-27 90,11 16 453,-9-21-543,19 10 90,-18-7 0,18 7 90,2-20 179,14-14-89,-1-12 0,-2-1-90,-21 14 270,8-9-180,-8 27-1,0-26 91,-2 28-270,-11-7 90,0-1-90,0 8 90,0-7-90,0 10 0,0 0-90,10 21 0,-7-16 0,7 27-90,-10-30 0,11 19-180,-9-8 0,30 11 180,-27-11-90,26-3 0,-18-10-359,32 0 179,-16-10 90,25-14 180,-27-2 0,7-8 0,-11 0 90,-10-2 0,8-1 180,-8-18-521,0 26 521,-2-15 90,-1 20 269,-7-10-269,7 19 360,-10-17-180,0 19-271,0 0 1,0 3 611,0 31-611,-10-6-90,7 30 270,-7 12-744,10-4 504,-3-10 0,-1 8 0,0-4-75,3-10 0,0 1-45,-2 21 0,-1 9 0,0-9-1052,-1-21 1,0-3 916,3 25 0,1 0-315,-4-23 1,0-3-181,-6 29 0,9-6-1218,-9-23 0,1-3 768,7 1-3777,-18 12 90,19-33 1415,-9-11 3352,11 0 0,-4 0 0,-1 0 0</inkml:trace>
  <inkml:trace contextRef="#ctx0" brushRef="#br0" timeOffset="2386">18088 786 15178,'-1'-39'2969,"10"8"-2520,-6 8 361,7 2-540,-10 18 449,11-18-539,2 19 0,10-9 90,1 22-180,-1-9-90,0 22 0,-1 5-90,7-8-90,4 33-90,-12-30 90,-18-1 90,7 1-89,-20 0 89,7-1-90,-28 11 270,15-18 0,-7 15 0,2-28-1,18 7 91,-18-10 0,19 11 90,-9-9 180,1 9-270,7-11 359,-7 0-449,20-11 90,3 9-90,11-19 0,-1 18 0,1-18 0,-1 8 0,-10 0 90,19-18-90,-16 25 90,17-25 90,-9 18-180,-11 0 0,-2-8 179,-1 8-179,-7 0-90,7 2 180,0 11-180,-7 0 90,8 0 0,-11 0-90,0 0 0,0 21 0,0-5 0,0 18-180,0-10 180,0-11-90,0 7-90,10-6 180,-7-1 180,28-3-90,-15-10 0,18 0 90,-11-10 0,1 7 360,20-28-450,-15 15 89,15-8 361,1-7-450,-27 26 270,34-16-270,-36 21-90,7 0 90,-2 0-90,-18 10 0,7-7-270,1 28 180,-9-15 0,9 18 0,-11-21-180,-11 18 180,9-15-90,-9 18 270,1-10 0,7-11 360,-7-3-180,10-10 809,0 0-809,21-21 360,5-15-540,11-4-360,-4-2 0,-1-2-781,-1 0-883,12-6 0,0 1-2163,-11 7 994,-4 13 0,-1 3-1574,-4 2 4603,1 11 1,11 3 0,2 9-1</inkml:trace>
  <inkml:trace contextRef="#ctx0" brushRef="#br0" timeOffset="2516">19625 733 7803,'-6'-2'6476,"1"11"-5487,5-7-359,0 9-270,0-11-1530,0 0-3687,11 0 2339,-8 0 2518,7 0 0,-14 26 0,-2 6 0</inkml:trace>
  <inkml:trace contextRef="#ctx0" brushRef="#br0" timeOffset="2920">14905 1768 7083,'-20'-15'4048,"9"3"-2789,1 12 1080,10-11-1170,10 9 0,3-19-90,26 18 1,8 3-1200,-9-10 0,5-1 862,14 8 0,13 4 0,2 0 0,-7-2-1427,-7-6 0,-4-1 0,4 2 828,-7 4 1,5 2 0,1 1 0,-2-1 0,-5-2-563,8-4 0,-4-2 1,-1 1 657,2 2 1,-1 1 0,2 0-501,1 0 1,2 0 0,0-1 439,2-1 1,0-2 0,5 1-124,-14 2 0,3 1 0,2-1 0,0 1 0,-4-1 34,3-2 0,-2 1 0,0-1 0,2 0-90,9 1 0,2 1 0,0-1 0,-5 0 0,-2-1 0,-4 0 0,3 0 0,-1 1 0,3 1 0,0-1 0,-3 0 0,-1-2 0,-2-1 0,5-1 0,-8 2 0,6-2 0,4 0 0,-1 0 0,-4 1 0,-7 2 0,3 0 0,-6 2 0,2-2 201,3-3 1,3-2 0,-1 0 0,-6 4-202,13 8 0,-12-2 0,-12-19 0,1 19 0,-3 1 0,-22-9 1414,0 10-3663,-3 0 2385,-20 10-3284,-3 3-3329,-11 0 1440,1 8 5723,-1-8 0,-2 13 1,-1 0-1</inkml:trace>
  <inkml:trace contextRef="#ctx0" brushRef="#br0" timeOffset="4182">14795 2192 8342,'-14'-3'3148,"3"2"-2068,11 1-91,-11 0 1,9 0-1,-9 0 1,11 0 719,0 0-900,-10-11-89,7 8-1,-7-7 451,10 10 629,0 0-1530,20 0 91,-4 0-90,18 0 180,0-10-270,3 7 0,-1-7 179,9 10-269,-19 0 450,18-11-360,-18 8 0,-2-7 180,-14 10-180,-10 0 269,11 0-269,-9 0-90,9 0 270,-22 21-270,9-5 90,-19 7 90,8 29-270,-11-20-1114,7 25 0,0 6 1114,-9-3 0,14-6 0,1 2-669,0-20 1,1-2 668,-3 29 0,1-8 0,0 0 0,-1 2-408,2-11 1,1-3 407,8-6 0,-9-14 0,11-12 1629,0-1-1629,0-7 1499,0 7-1499,0-10 1252,11-10-1252,2-3-4228,0-21 1080,-3 8-3328,1-8 6476,-9-11 0,21 23 0,-7-14 0</inkml:trace>
  <inkml:trace contextRef="#ctx0" brushRef="#br0" timeOffset="4515">15379 2610 8072,'-12'-12'6747,"3"1"-3779,9 11-540,0 0 361,10 0-2070,3-10 1080,21-3-1349,3 0-90,-1 2 0,9 11-270,-19-10-639,18 7 459,-18-7-90,-2 10 0,-3 0-89,-8 0-91,0 0-630,-3 0 451,1-11-181,-9 9-1169,9-9 1268,-11 11-1837,0 0 0,8 9 1,2 3-1</inkml:trace>
  <inkml:trace contextRef="#ctx0" brushRef="#br0" timeOffset="5022">16292 2451 7173,'4'-39'7466,"9"-18"-6387,-11 28 0,-2-15 810,-2 20-1079,-9 1-91,1 10 1080,-3-8-1259,-11 18 1619,-41 3-1440,27 30 1,0 5-630,3-18 0,5 3 315,5 43-1,18 2-314,23-28 90,14 12 0,6-2-180,5-18-531,-6-6 0,-2-2 531,4 3 90,-3-11-90,0 8 89,2 2-89,-9-7 180,4 26-90,-29-37 90,-2 26-90,-23-17-90,-3-1-137,-8 8 227,10-19-90,-20 9 0,15-1 0,-15-7 0,10-3 0,8-3 0,-19-28 0,30 25 0,-6-25 0,31 8 0,-7-4 0,18-17 0,13-3 0,-6-3 0,-2 27 0,3-1 0,0-10 0,0 3 0,12 10 0,-13-6 0,-1 2 0,7 12 0,-8-11 0,-2 11 312,-3 3-1661,-18 10-360,7 0-8096,-10 0 4768,0 0 5037,-10 0 0,11 13 0,-7 3 0</inkml:trace>
  <inkml:trace contextRef="#ctx0" brushRef="#br0" timeOffset="9020">21007 402 7083,'-3'-25'2968,"1"1"-1978,2 1 89,0 10-89,0-8 89,0 8 2069,10-11-449,-7 1-631,8 9-538,-11-6-1171,0 17 91,0-8 270,0 22-451,-11 2 1,8 11 270,-17 30-360,17-1-436,-1-20 1,-2 4 524,-4 28 1,-1 1-1462,3-28 1,0 0 1221,1 7 0,-1 5 0,-1-2 105,-7 11 0,1-3-90,12-6 0,1 2 22,-6-5 1,-4 5-1,0 1 1,2-6-23,2 8 0,0 2 22,0 0 0,-1 8 1,0-1-1,1-9-1179,2-9 0,-1-1 1142,0 6 0,0 5 0,0-1 0,3-8 0,0-1 0,-1-3-600,-1 1 1,-1 1 569,3 5 0,0 4 0,2-7 0,2 16-176,-5-22 1,-1-1 175,4 20 0,-4-26 0,1 0 0,5 26 600,-10 0-600,7-2 1309,-7-11-1309,10-10 1163,0 17-1163,0-25 0,-11 16 1026,9-11-1026,-9-19 1094,11 17-1094,0-19 926,0 0-926,0-3 711,0-10-5299,0 0-5243,11-10 8748,-9-3 0,17 7 1,-8 5-1</inkml:trace>
  <inkml:trace contextRef="#ctx0" brushRef="#br0" timeOffset="17698">11523 2252 6993,'-13'-10'2968,"4"3"-2068,9-4-1,0 9-89,0-9-91,0 11 2070,0 0-2160,-11 0-89,8 11 0,-7-9 449,10 19-629,-10-8 0,7 0 0,-7 8-90,10-18-1,-11 7 1,8 1 0,-7-9 90,10 9-90,0-11 1079,0 0-1079,10 0 90,-7-11-181,8-2 721,-11-21-720,0 18 270,-11-15-360,-2 29 449,-31 2-359,15 13 90,-18 13 0,-3 13-90,25 0-1,5 7 1,-3-3-533,-20 5 1,3 3 419,21-5 0,4 7 1,3-1-1,3-9 23,-4 19-30,13-13 0,4 6 0,2-7-60,10 9 0,8-16 0,9 3 0,-4-8 0,8-2-90,2-11 0,9 1 0,-7-9 0,-5-12 90,7 4 0,0-4-179,-6-13 179,10-3-90,-17-18 0,-2-3 90,11 0 0,-14-15 0,-6 1 90,-6 17 0,-2-24-82,-11 31 82,-11 11 0,9-8-90,-9 19 90,11-9 0,-10 22-90,-3 12 90,0 3-90,2 40 0,1-35-53,18 24 53,-16-21 0,18-8-8,-10-3 8,0-2-180,21-8 180,-16 0-90,37-2 0,-26-11 90,7 0 0,-2-11 758,-18 9-848,18-19 90,-19 8 0,9-11 0,-1 1 0,-7-1 0,7-10 90,-31-13 0,16 8-90,-26-5 180,18 20-90,-11 11 90,-10 3-180,8 10 90,3 0 0,-9 20-90,27-14 0,-26 25 0,28-18 0,-7 0 0,20 8 0,-7-18 0,18 18 90,-19-19-90,19 9 0,3-11 0,2 0 0,8 0 0,-11-11 0,11-2 0,-8 0-302,8-8 302,-10 19 0,-1-9 0,1 1 0,-11 7 0,8-18 0,-19 19 0,19-9-89,-18 11 89,18-10 301,-19 17-301,9-14 0,-1 28 0,-7-19 0,7 19 0,1 3 0,-8 2 0,7 8 0,0-11-90,-7-10 90,7-2 0,-10-1 0,11-7 0,-8 7 0,7-10 0,11 0 0,-16 0 0,26-10 0,-28 7 0,18-18 0,-8 8 0,0 0 0,-2-8 0,-1 19-90,-7-19 90,7 18 0,-10-7 0,0 10 0,11 0 0,-9 0-90,19 21 90,-8-16 0,0 26 0,8-7-90,-8 2 90,0-3-90,8-2 90,-8-18 0,0 7-90,19-10 90,-17 0 0,9-10 0,-3 7 0,-8-18 0,10 19 0,1-19 0,10-13 0,-8-16-726,-9 20 0,0 0 816,6-27 0,-5 22 0,-2 2 0,0-9-45,-4 8 0,-3 3 135,-9 4 89,10-7-179,-7 21 180,8-8-270,-11 19 0,0-9 1453,10 32-1453,-7-5 0,-3 34 0,0 7 0,-3-5-994,-2 1 1,-3 11 0,0-8 993,1-19 0,1-1 0,0 20 0,-1 0-723,-4-10 1,1-3 722,7 23 0,-3-24 0,-2 6 0,2-5 0,3-8 0,3 0 0,-1 22 0,2-4-224,2-14 224,7-5-179,0-13-1,-7-18 2025,28-3-1935,-25-3 0,25-18-180,-8-34 270,4 21-148,-8-28 0,-4-4 148,-2 17 0,-7 0 0,-2-2-221,-2 16 1,-4 3 310,-8-10 0,7-24 540,-28 19-450,15 8-46,-16 16 1,-1 2-135,12-3 0,-42 11 0,37 3 0,-11 10 0,14 10 0,2-7 1730,8 7-2269,0 1-271,-8-9-1697,18 19 798,-7-8-900,10 0-7222,0-2 9815,10-11 0,3 8 0,10 3 1</inkml:trace>
  <inkml:trace contextRef="#ctx0" brushRef="#br0" timeOffset="17861">13109 3059 7263,'19'-14'6296,"-11"3"-4767,3 11 1260,-1 0-1530,-7 0-180,7 0-89,-10 0 989,0 0-1979,11-10-450,-9 7-449,9-7-361,-11 10-1198,0 0 0,3 5 1,1 3-1</inkml:trace>
  <inkml:trace contextRef="#ctx0" brushRef="#br0" timeOffset="18193">11493 3648 7713,'-19'-15'3867,"9"4"-2607,0 11 898,10 0-1168,0-10-91,10 7-89,-7-18-1,28 19-179,-5-9 179,25 5 1,8 2-1741,-18-3 0,1 1 1156,21-1 0,0 1-45,-17 0 0,-1 1 89,13-1 1,-1 2-180,-11 2 0,0 1-45,15-4 0,1 0-135,-14 5 0,-2 0-687,-8-5 1,-1-1 551,10 5 0,-5 0-743,-2-10 429,14 11-1,-27 0-90,6 0-1439,-9-10 2057,-11 7-5205,-13-7 3957,-23 10 1260,-4 0 0,-10 6 0,10 2 0</inkml:trace>
  <inkml:trace contextRef="#ctx0" brushRef="#br0" timeOffset="18427">11745 3708 7263,'-42'2'4137,"4"-6"91,4 14-2969,19-10 1980,-6 0-2340,31 0 0,3-10 451,52-3-1036,-28 1 1,2 0-682,12 0 0,5 1 786,5 3 1,5 0 0,-4 0-1632,-5-4 0,1 1 1302,0 5 0,4 2 0,-5 1 180,-2-2 0,-5-1-303,-13 1 1,2 0 62,7 3 0,5 3 0,-7-3-210,8-8 90,2 4 0,-1 1-1169,-6 3 629,-18-9-179,13 1-1080,-40 7 720,9-7 663,-11 10-1832,0 0 534,0-11-1884,0 9 3789,0-9 0,0 11 1,1-1-1</inkml:trace>
  <inkml:trace contextRef="#ctx0" brushRef="#br0" timeOffset="18593">13232 3649 19046,'-8'-2'3148,"1"1"-2518,7 1 539,-10 0-899,7 0-540,-7 10-359,10-7-271,0 7-8454,0-10 8004,0 0 1,0 0 0</inkml:trace>
  <inkml:trace contextRef="#ctx0" brushRef="#br0" timeOffset="22900">22423 857 15718,'5'-29'1349,"-7"1"-719,13 4 0,-11 1-91,10-1 1,-7 1 0,18-1-1,-19 11 1,9-8 809,-1 8-989,-7 0 270,7 3-271,-10 10 181,0 0-360,11 10 270,-19 14-270,16 2 90,-19 18-1,11 3-179,-10-7-684,7 14 684,-7-27-180,-1 17 90,9-18 90,-19 8 90,18-10-90,-7-11 180,-1 8-180,19-29 659,-16 5-749,19-20 180,-1-32-180,-7 13-23,6 9 1,3-2 67,-6-4 0,1 0 0,4 1 0,1 0 45,1-9 0,-2 0-510,-5 10 1,1 3 509,14-13 0,-19 13-353,19 0 263,-18 8 90,18 3-90,-8 2 451,0 18-540,29-7-361,-3 41 270,11-13-90,-25 13 0,-6 4 90,-6 4 850,-3 8-1030,-10-3 270,-10-18 320,7 8-589,-38 0 224,11-10 0,0-1 135,-25 6 45,15-6 0,4-4-45,10-16 0,-8 7 0,21 0 0,-8-7 0,18 7 0,3 1 90,24 2-90,2 11 0,8-11-90,0 7 0,2-6-90,1-1 0,-4 3 0,-1-1 90,0-10-45,11 6 0,0-1 45,-12-10 90,14 0-90,-14 0 90,-15-10 0,7 7 90,9-18-90,-27 8 0,26-10 180,-18-11-90,11 7 180,-11-27-180,-3 35 90,-10-23 90,0 40-270,0-19 90,0 18 0,-10 3-1,7 3 1,-18 28-90,19-15 90,-9 28-90,11-17 90,0 7-90,11-1 0,2-17 0,21 16 0,-8-30-90,8 9 90,0-22 0,-8-2 0,18 0 0,3-29 0,-7 13 90,-6-3 0,-3-3 90,-13-5 180,10 12 0,-4 1-90,-18 1-1,15 3 181,-11 2-270,-7 18 0,7-7 0,-10 10 90,0 0-90,0 10-180,-9 20 0,-3 6 0,-4 11-1034,-1 12 0,1 2 1034,2-6 0,3-11 0,2 1-279,6 4 279,-8-10 0,1 1 0,7 12 0,-7-18 0,0 0-540,7 23 91,-18-17-2062,18 14 1881,-7-27-89,-1-4-91,9-2-89,-9-18 1497,11 7-2756,-10-10 1251,7 0-7008,-18-21 4497,19 5 3418,-9-28 0,19 22 0,1-8 0</inkml:trace>
  <inkml:trace contextRef="#ctx0" brushRef="#br0" timeOffset="23817">23568 603 7353,'-1'-32'2968,"10"13"-2068,-6-2 89,18 8-179,-19 0-1,9-8-89,-1 18-91,3-7-89,11-1 539,-1 9-719,1 2 0,-1 2 360,11 19-451,-18-8-309,15 11 220,-18-1-90,11 1-90,-11-1 90,-3 1-90,-10 20 0,0-15-45,-8 4 0,-5-1 45,-2-3 0,-19 5 180,0-3-90,8-15 180,-19 8-180,30-4 179,-17-17 1,30 8-180,-9-11 180,22-11-180,2 8-90,10-7 90,22 0-90,-17-3-625,27-11 625,-29 11 90,29-18-90,-26 15 0,26-8-511,-29-7 511,8 26 89,-11-27 181,-9 19-90,6 0-90,-17 3 360,7-1 431,-10 9-791,-10-9 655,7 11-655,-7 0 0,10 0-90,-10 0 90,7 0 0,-18 11-90,18-9 90,-7 9 0,-1-1-90,9 3 90,-9 21 0,11-18-90,0 5 0,11-21 90,-9 10-90,19-7 0,-18 7 90,28-10 90,-15 0 539,39-10-449,-26-3 270,3 1 0,1 0-361,-4-1 91,5-8 90,-3 19-180,-26-9-90,27 11 180,-19 0-180,10 0 0,-10 0 0,8 11 0,-18 2-90,18 21-90,-19-18 90,9 15-180,-22-18 90,9 10-180,-19 1 180,18 0 90,-18-11-180,8-3 180,0-10-90,3 0 0,10 0-90,0-10-180,21-3 181,-6-11-91,19 0-270,0-20-647,-8 5 962,1 6 0,1-2 0,-8 4 0,-1 2 135,5 3 0,-1 2-90,11-20 0,-10 10 270,-1-3 270,-9 1-180,-4 12 90,-10 3 0,0 19-90,0-19 0,0 18-1,0-7 919,0 10-468,0 0-451,0 10 181,0 14-180,0 2-90,0 18 180,-10-7-180,7 10 0,-8-11 0,11 30 0,0-35-180,-10 24 90,7-21 0,-7-8 0,10 8 0,0-21 0,0 8 90,0-18-90,0 7 90,0-10 90,-10-10-180,7-4 90,-8 1-1,22-18-89,-8 26 90,7-27-90,11 9 90,-16-3-90,26-8 0,-17 10 0,9 11-90,1-8-359,-1 8-1,1 0-360,-1 3-1618,11 10-451,-18-11-3237,15 9 1529,-18-9 4587,0 11 0,14 9 0,-6 3 0</inkml:trace>
  <inkml:trace contextRef="#ctx0" brushRef="#br0" timeOffset="23967">25375 752 19406,'-12'-13'2339,"12"3"-1710,3 10-89,7 0-90,-10 0-270,0 0-3149,11 0 451,-8 11-2609,7-9 5127,-20 9 0,7 3 0,-7 5 0</inkml:trace>
  <inkml:trace contextRef="#ctx0" brushRef="#br0" timeOffset="24332">22708 1203 7892,'-41'-25'7016,"9"10"-5846,-2-6 899,21 19-450,3-9-900,10 11-89,0-10 0,10 7-1,14-7-134,12 8 0,6 4-765,-6-3 1,7 2 606,13 2 0,14 2 1,2 2-1,-9-1-800,-15-1 0,-5 0 0,7 0 583,1 0 0,8 1 0,5-1 0,-1 1 0,-3 0 0,-9 0-899,-1 2 1,-6 1 0,3-2 822,1-3 1,4-2 0,1 1 0,-5 1 45,0 3 0,-3 1 0,-2-2-161,2-4 1,1-2 129,5 3 1,5 0 0,-9 2 30,13 5-90,-4-7 0,-4-3-90,-24 0-89,17-3 427,-32-7-1238,-3 10 1352,-10-11-1261,-10 9-1710,-14-19 1,-12 8 2608,-13 1 0,-2 0 0,-4 2 0,8 6 0,0 1 0</inkml:trace>
  <inkml:trace contextRef="#ctx0" brushRef="#br0" timeOffset="24589">22833 1194 7353,'-24'-10'5307,"-6"2"-3958,17 8-180,0 0 1,2 0-91,11 0 900,21 0-360,26 11-989,16-9-922,-19 8 0,4 1 832,14-4 0,1-1-1528,-11 1 0,0-1 1138,-5-2 0,2 0 0,2-1 149,12 1 1,3-1 0,-4 0-1289,1-1 1,2-1 1018,-1 2 0,5 1 0,-4-1-60,-16-2 0,-3-1 0,-2-1-46,7 2 1,2-2-75,12-1 0,6-1 1,-11-2 104,-25-2 0,-2 1-42,35 0 1,-8-1-184,-34-4-180,8 1 1479,-10 7-1839,-11-7 2774,8-1-5652,-19 9-1129,9-19 4817,-1 18 0,-6-6 0,9 11 0</inkml:trace>
  <inkml:trace contextRef="#ctx0" brushRef="#br0" timeOffset="24754">25049 1341 16887,'-1'-13'4138,"0"2"-3688,1 11-180,11 0-990,-9 0-269,9 11-1440,-11-9-6386,0 9 8815,0-11 0,10 5 0,2 1 0</inkml:trace>
  <inkml:trace contextRef="#ctx0" brushRef="#br0" timeOffset="26721">22016 2201 8072,'-1'-20'3778,"10"-7"-2518,-7 24-181,9-18 0,-11 18-89,0-17-1,0 17 540,0-18-809,0 18-90,0-7 899,0 0-1080,-11 7-89,9-8 270,-19 11-360,8-10 809,-21 7-719,18-7-90,-15-1 269,18-2-269,0 0 360,-8-28-360,8 33 89,5-27 1,3-3-180,-6 17-90,22-24 90,-9 14-90,19 15 90,-8-28-180,11 28 90,-11-5-90,8 11 0,-19 7 0,19-7 0,-18 10 0,18 0 0,-19 10 90,19 3-90,-18 21 0,18-8 0,-19 11 0,-2 2 0,11 5-806,-15-5 1,-3 1 805,5 17 45,-9-21 0,1-1-77,7 17 77,-16-4 0,-4 1-45,5 6-159,-3-20 0,-2 0 159,-11 20-662,8-29 752,-8-2 900,0-3-990,8-8 0,-8 0 0,-11-3 0,27-20 0,-24 7 0,19-39 0,7 24 0,-15-26 0,38-1 0,-14 17 33,27-6-33,-17 13 0,7 8 331,1 0-331,-8-8 780,17 18-780,-17-7 489,18 10-489,-8 0 0,11 10 0,-1 24 0,-10-16 0,8 45 0,-8-45 0,11 37 0,-11-39 0,18 15 0,-15-28 0,18 7 0,-11-10 0,1 0 0,20-21 0,-15 6-352,15-19 352,-10 0-560,-8 8 560,8 2-167,-10-7 167,-1 25 0,-9-25 0,-4 29 326,-10-9-326,10 22 570,-7-9-570,7 19 183,-10-18-183,0 38 0,-10-22 0,7 15 0,-7-3 0,10-15 0,0 18 0,0-21 0,0-3 0,10 1 0,-7-9 0,7 9 0,11-22 0,-5-2 0,28-21-428,-17 19 428,-4-17 0,8 9 0,-15 7 0,18-15 0,-21 28 0,8 3 0,-8 3 0,0 18 0,-2-8 428,-11 0-428,10 18 0,3-26 0,0 27 0,8-19 0,-8 0 0,11-3 0,10 1 0,-8-19 0,29 5 0,-26-20-1978,15 10 1978,-21-8 0,1 8-215,-1-11 215,1 1 0,-2-8 0,0-4 0,7-20 0,-8 17 0,3-6 0,-4 4 0,-4 6 0,-3 0 0,11-23 0,-3 4-642,-8 11 642,8-13 0,-19 32 0,9 10 0,-11 2 1772,-21 32-1772,16-5 0,-27 28-1203,9 14 1203,-3-6 0,13-13 0,2 0 0,-10 11 0,14-11 0,1 0 0,-7 24-45,1-17 0,3 0-45,17 16-108,-9-20 1,5-5 107,19-9-211,21 14 301,-25-39 0,17-1 0,1-4 90,-16-11-1,11-8 1,1-3-90,-7-4-1772,8-17 1772,-10 22 1042,-1-11-1042,-10 18 765,8-15-765,-18 18 296,7 0-296,-10 2 2533,11 22-2533,-19 23 0,16-6-90,-19 27 0,11-29 99,0 8-189,0-10 90,0-1 0,0-10-90,11 8 180,-9-18-90,30 7 0,-27-10 90,26 0 0,-7-10-90,2-3 90,18-11 0,-17 11 0,7 3 0,-11-1 0,-10 9 0,8 2 90,-18 2-90,7 9 0,-10-1 0,0 3 0,0 0 90,11 8-90,-9-8 0,19 11 90,-18-11-90,18-3 0,-19-10 0,19 0-360,3-10 90,-9-3-1169,17-21 720,-30-3-866,9 1 685,-11-9 1,-11 19 89,-2-18-89,-10 7 44,-4 4 1,-1-2 494,8 9 0,-2 0 45,-14-8 0,-6 0-315,-14-2 1,-1 4-505,16 10 1,-1 2 1088,-14-3 1,-1 2-46,10 3 0,5 4-574,-2 9 709,6-6 0,0 1-66,-9 10 291,18-10-90,-12 7 519,38-7-159,-18 10 1562,18 10-1922,-7-7 974,10 7-974,10-10-90,14 11-90,2-9-159,19 9-111,-9-1-180,22-7-180,-19 2 1,3 0-181,5 1 1,2-1-1687,10-4 1,0 0 1056,-5 6 0,-1-3 314,-5-9 1,-2-1 925,-4 5 0,-3 0 1,24-1-1,-2 13 1</inkml:trace>
  <inkml:trace contextRef="#ctx0" brushRef="#br0" timeOffset="27450">24269 2019 6813,'14'2'4048,"8"0"-3149,-19-2 1,7 0 89,-10 0 2519,0 0-2069,0 10-719,0 3 989,-10 11-1259,7 10-328,-7-8 238,-1 8 0,9-10-90,-19-1 0,18 11-1,-7-8 181,-11 29-270,15-26 45,-8 9 0,-3 0 45,4-7-180,0 24 0,3-32 0,10-10 0,0 8-1,0-18 91,10 7-90,-7-10 360,28 0-270,-15 0 0,18-10 507,0-3-327,2-21-136,-12 1 1,-1-2-135,14-20-853,-18 14 1,1-6 0,-4 4 852,2-17-90,3 7 0,0-3-1168,-14 14 1,-1 3 1257,7-27-90,-7 26 0,-2 2 90,-4 1 90,0-18-180,0 27 90,0-6-90,0 13 1770,0 18-1770,-10 3 0,-3 24 0,-11 2 0,12 5 0,1 3 2008,-13 8-2008,17-10 0,1 4-90,-5 4 0,1-2 0,8 7-180,1 8 1,2 1-1,1-10 180,3-9 0,1-2-90,4 1-450,3 11 540,11-27-270,10 34 360,-8-47-180,18 16 180,-18-31-90,8 7 110,0-18-20,-18 8 90,15-10 0,-18-1 0,11-10 0,-11 8 90,8-8-90,-18 11 1316,17-1-1406,-17 11 503,8 3-503,-11 10 84,0 0-84,0 10 90,0 14-90,-11 2 0,8 8 0,-7-21 0,10 8 90,0-8-90,0 0 90,0 8-90,10-19 0,4 19 0,-1-18 90,8 7-90,-8-10 0,0 0 0,8-10 0,-19 7 90,19-7-90,-8 10 90,0 0 0,8-11-90,-18 9 90,18-9-90,-19 11 0,9 11 0,-11-9 0,10 9-90,-7-11-90,7 10-90,-10-7-539,11 7 269,-9 1-179,9-9-1170,-1 9 809,-7-11-179,7 0-2429,1 10-1169,-9-7 1079,19-3 3778,-18-3 0,19-1 0,-7 11 0</inkml:trace>
  <inkml:trace contextRef="#ctx0" brushRef="#br0" timeOffset="27980">25416 2256 7443,'2'-22'5127,"-7"10"-4048,5 1-89,-3 11-91,-7-10 1,10 7-1,-10 3-89,-4 3-91,1 18-89,-7-19 0,17 19 359,-18 3-539,8 2 269,1 6 1,0 1-540,-1-2 90,13 24-180,3-31-90,7-11-180,11 8 90,-5-8 0,18 0-180,0-3 90,-8-20-120,8 7 210,-10-7-90,10-11 90,-8 5 0,8-18 0,0 0 0,-8 8-455,18-18 545,-25 10 0,-1 0-311,5 8 1,1-3 400,-4-12 0,-2-8 0,1 8-857,20-8 902,-21-1 0,-2 3 224,5 21 234,-18-8-233,18 10 730,-19 1-820,9 10 476,-11 2-387,0 11-179,-11 21-90,9-5 90,-19 18 90,8 21-180,-11-13 479,17-9 0,1 1-389,-15 24-21,19-8-159,-9-11 0,1 0-90,7 3 90,-7 23-90,-1-28 90,9-11 0,-9 5 0,11-28 487,11 7-397,-9-20 90,19 7 179,-8-18-179,11 8 0,-11-10 0,8-1 180,2-10-180,-7 8 0,26-18-180,-37 28 0,26-5 0,-28 11 0,18 7 0,-18-7-720,28 10 0,-26 0-2608,26 0 1799,-28 0-1259,18 0-7043,-18 10 9725,18-7 0,-17 10 0,8-10 1</inkml:trace>
  <inkml:trace contextRef="#ctx0" brushRef="#br0" timeOffset="30067">17569 2621 16348,'23'-6'809,"11"2"-269,-8 4 0,8 0-91,-21 0 451,18 0-450,-25 0-1,14 0 451,-9 0 449,-8 0-539,7 0-451,-20 0 181,-4 0-270,-9 0 0,-1 0 90,-10 0-181,8-11 361,-29-2-450,27-10 90,-17-1 270,1-20-360,26 15 90,-24-15-1,39-1-179,-18 6 90,23 1 0,4-2 0,-3-13-1111,10-4 1021,8 23 90,-8 10-163,10 11 73,1-7 0,-1 17 0,1-8-90,10 32 90,-8-5 0,8 18-90,-11 21 90,1-13-223,-21-10 0,-3 4 178,5-2 0,-3 0-232,-23 18 232,20-14 1,0 2-46,-14-4 0,-1-1-90,0 28 135,0-29 0,-2-1-135,-4 3 0,-1-4 90,-5 10 45,6-14 0,-1-1-45,-11 7-518,8-8 608,-8 8 0,11-21 0,10-2 0,-8-11 418,18 0-418,-18 0 1225,19-11-1225,-9 9 782,11-19-602,0-13-90,11 5-716,-9-15 626,19 10 89,-18 7-87,18-7 88,-19 11 0,9 10-90,-1-8 90,-7 18-90,18-18 0,-19 19 800,19-9-800,-18 11 0,7 0 184,1 11-184,-9 2 0,9 10 0,-1 22 90,-7-16-90,7 15 0,1-10 0,-9-8 0,9-2 0,-1-3 0,-7-8 0,7 0 90,11-3-90,-5-10 0,7 0 0,9-10 0,-27 7 0,47-28 0,-33 5-528,25-1 528,-21-4 0,-9 28 0,-4-17 0,0 17 0,-7-18 0,8 18 0,-11-7-90,0 10 618,10 10-528,-7-7 0,7 18 0,-10-18 0,0 17 0,0-6 0,0 9 0,0 1 0,0-1 0,10-10 0,-7 8 0,18-18 0,-18 7 0,18-10 0,-8-10 0,0 7 0,8-18 0,-8 19 0,0-9 90,8 1-180,-19 7 90,9-7 0,-1 10-90,-7 0 90,18 10 0,-19-7 0,19 7 0,-8 1 0,0-9-89,29 19-1,-24-18 90,37-3 0,-29-13-90,-2 0 90,7-8 0,-25 8 0,19-8 0,2-3 0,-19-5 0,33-15 0,-28 12 0,-2-1 0,15-22-874,-11 13 1,1-6-1,-3 5 919,-4 7 0,-2 1 0,4-15 0,-1 1-781,1-9 916,-9 9-1,9 12-89,-11 6 90,0 18-90,0-1 0,0 4 0,0 31 2216,0-5-2216,-11 38 0,9-14 341,-9-8 0,1 4-386,8 9 0,1 1 0,-9-7 0,-1 0-135,4 24 0,1-3 1,-7 6 44,7-32 0,2 0-225,4 20 180,0-25 0,0 5-90,0-3 180,0-25-90,0 15 0,0-21 0,0 0 0,10-11 0,-7 9 459,7-19-369,-10 8 0,10-11 0,-7 1-90,8 9 90,-11-6 90,0 7-90,0-1 0,10-6 89,3 6-89,0-9 0,-2 10 90,-1-8-90,3 18 0,0-18 90,19 19-90,-6-19 0,10 18 0,-2-7 0,-21 10 0,8 10 0,-8-7-90,0 18 180,8-8-90,-18 0 0,18 8-90,-8 2 90,0 4 0,-3 7 0,-10-11-90,0-10 90,0 8 0,0-8 0,0 0 0,0 8 0,0-18 0,0 7 0,0-10 0,-10 11 0,7-9 0,-7 9 90,10-11-90,0 0 0,-11-11 0,9 9 0,-9-9 90,11 1-90,11-3 0,-9-11 0,9 1 90,-1-11-90,-7 18 0,18-15 0,-8 17 0,0-9 0,8-1 0,2 1-90,3 10 90,8 2 0,-10 11 0,-11 0 0,8 0-90,-8 0 90,0 0 0,8 0-90,-18 0 1,17 0-91,-17 11-90,18-9 90,-18 19-90,18-18 90,-19 7 0,9 1 0,-11-8-539,10 7 449,3 0 90,0-7-180,8 7 180,-18-10 90,18 0-179,-19-10 179,9 7-90,-11-7 90,0 0 90,0 7 0,-11-18 0,-2 18 90,-21-18 0,-2 8-90,-1-10 90,3 10-90,11 2 0,-1 1-540,0 7 90,1-7-269,10 10-1350,2-11-270,11 9-2518,0-9 4857,0 11 0,8-1 0,1 0 0</inkml:trace>
  <inkml:trace contextRef="#ctx0" brushRef="#br0" timeOffset="30302">18589 2333 20485,'-16'-3'720,"10"2"-450,-5 1 0,42-11-180,-12 9-1,25-9-178,1 1-91,-17 7-810,15-2 1,1 0-360,-10 5-720,31 0-5757,-21-11 7558,-15 9 0,25-9 0,-18 11 0</inkml:trace>
  <inkml:trace contextRef="#ctx0" brushRef="#br0" timeOffset="30703">17941 3067 8252,'-21'-5'5667,"-1"1"-4318,9 4 1,-8 0 2247,18 0-2517,-7 0-91,10 0-89,20 0-1,-4 0-179,29 0 224,8-5 1,3-1-1718,-18 5 1,0 0 997,22-5 0,3 1 179,-7 5 1,-2 0-315,-15-5 0,3 0-90,17 3 0,9 3 0,-7-3 0,-16-3 0,-1 0 0,24 4 0,-6 2 0,-25-1-173,-3 0 173,-11 0-270,1 0-1079,-1-11 360,-9 9-3869,-4-9 2250,-31 22-749,5-9 3357,-38 19 0,24-14 0,-16 9 0</inkml:trace>
  <inkml:trace contextRef="#ctx0" brushRef="#br0" timeOffset="30984">17959 3260 7173,'-42'-8'4048,"10"12"-2609,-2-1 1349,0 7-1439,18-10-179,-5 0 2068,21 0-2249,10-10-179,4 7 719,40-7-899,-1 10-1221,-4-3 0,11-1 0,-5 0 815,-4 3 1,0 0-75,4-3 0,4 0 0,-6 1-255,-10 3 1,-2 0 419,15 0 0,0 0-315,-17 0 0,1 0 0,6 0 0,6 0 0,-6 0 0,-10 0 0,-2 0-971,12 0 0,-3 0 971,1 0 0,-17 0-55,6 0 55,-9-10 2122,-11 7-2122,8-7 580,-18 10-580,17 0 3128,-17 0-3128,8 0 128,-1 0-758,-7 0-4047,7 0 1708,-10 0-3147,0 0 6116,11 0 0,-5 7 0,9 3 0</inkml:trace>
  <inkml:trace contextRef="#ctx0" brushRef="#br0" timeOffset="31668">22467 3064 7263,'-14'-3'3418,"8"0"-2249,-4 3 1,10 0 1978,-11 0-2159,9 0 1710,23-11-1170,18-2-1170,-6 1 1,4 1-1026,3 4 1,1 1 935,-1-5 0,4 1 179,14 4 1,9 3 0,-4-1-1642,1-8 1,0 0 1281,-16 8 0,3 0 0,1 2 0,-2-1 90,9-1 0,-2 0 0,-3 2-909,11 2 1,1 0 818,-11-3 0,2-2 0,1 2 60,3 2 0,1 1 0,-5-1-60,-6-5 0,0 1-126,0 4 0,3 2 0,-8-1 215,15 0-89,-12 0 0,-4-10 0,-22 7 0,1-7 834,-1 10-924,-10 0 1708,-2 0-2067,-11 0 1241,0 0-1871,-11 0 594,-2 0-4822,-52 10 270,10 3 2053,15-7 0,-1 1 2894,5 4 0,4-1 0,-9 1 0,-5 10 0</inkml:trace>
  <inkml:trace contextRef="#ctx0" brushRef="#br0" timeOffset="31932">22732 3265 7623,'-31'0'3777,"2"-6"-2517,5 16-1,11-10-90,3 0 1080,10 0-1259,0 0 1708,31-10-1888,8-3-860,21 0 724,-6 7 1,2 1-868,-17 0 0,3 0 552,7 3 1,10 2 0,0 0 0,-6-1-1596,6-4 1,-1 0 1355,2 1 0,4 0 0,0 1 180,1 3 0,-1 0 0,-4-2-1005,-1-9 0,-1 1 795,-3 8 0,4 2 0,-6-1-184,1-3 1,-8-2 183,9-5-18,-10 10 1,-2 0-73,-3-10 0,4 1 0,-31 7 1710,8-7-1710,-18 10 1810,18 0-2530,-19 0 1402,9 0-3740,-11-11 1415,0 9-4653,0-9 6296,0 11 0,7 10 0,3 2 0</inkml:trace>
  <inkml:trace contextRef="#ctx0" brushRef="#br0" timeOffset="32114">24684 3240 8522,'-20'-10'4588,"3"2"-3239,17 8 1439,0 0-11783,11 11 8995,-9-9 0,15 10 0,-10-11 0</inkml:trace>
  <inkml:trace contextRef="#ctx0" brushRef="#br0" timeOffset="43434">21392 1490 7353,'-8'-17'3148,"2"-8"-2159,6 12 1,0 0-91,-10-8 2340,7 8-2610,-7 0-89,10 2 0,0 11 539,0 0-629,0 11 899,-11 23-630,9 26-1382,-4-24 1,1 1 842,5-2 0,0 1 135,0 8 0,0 1-487,0-3 0,0 2 397,0 15 0,0-1-135,0-15 0,0 1 90,0 2 0,0 5 0,0-7-1227,0 18 1092,0-12 0,0 0 135,0 5-180,0-27 90,0 11 0,0-2 0,0-16 1214,0 31-1304,0-39 721,0 0-1801,-10-2 2040,7-11-3118,-7-11 1258,10-2-1978,0-31 1708,0 15-3148,0-12 1,0-4 4317,0-10 0,4 20 0,1 0 0,7-8 0</inkml:trace>
  <inkml:trace contextRef="#ctx0" brushRef="#br0" timeOffset="43813">21461 1479 6993,'-7'-32'4677,"12"7"-3957,-2 1 1529,7 3-1710,-10 19 990,0-9-1079,0 11 989,-10 32-989,7-3 314,-7 28 1,-1 6-495,9-1-848,-4-10 1,-3 7 0,3-8 847,3 10-180,-2-8 0,0 3-455,4-9 0,2-2 455,-1-12 0,0 2 89,-1 26 1,2-2 0,9-4-45,-9 0 0,1 0-135,8-11-208,-4 0 1,-1-2 207,-3-13 90,9 15 0,-11-20 0,0-1 1923,0-10-2013,0-2 1810,0-1-1810,0-7 1213,0 7-1213,0-10-1439,0 0 269,-11-10 361,9 7-181,-9-7-2518,11 10 1461,0 0 1,-7 0 0,-2 1 0</inkml:trace>
  <inkml:trace contextRef="#ctx0" brushRef="#br0" timeOffset="58511">13745 9117 7982,'-16'-8'3778,"9"1"-2608,-4 7 988,11 0 3149,0 0-3867,11 0-811,2 0 1,10 0 449,22 0-179,15 0-1694,-14 0 1,2 0 973,-5 0 0,0 0-45,7-1 0,2 2 104,-7 2 1,2 1 0,-3-1-150,4-1 0,1-1 90,8 2 0,5 2 0,-6-2-135,-14-3 0,-3 0 0,12 0 0,0 0 89,-11 0 1,-2 0-135,25 0-179,-14 0-991,-7 0 451,-39 0-2070,-24-11 1710,3 8-180,-27-7-1080,3 9 0,-2 2-2158,-16-1 2009,9 5 0,0 0 2488,15-4 0,4 1 0,-8 13 0,-6-9 0</inkml:trace>
  <inkml:trace contextRef="#ctx0" brushRef="#br0" timeOffset="58759">14225 9174 9332,'-51'4'989,"-1"0"0,0 0 1,-2 3-1,-1 1 1,7-2-586,7-6 1,3 2 809,-9 9 1,8-1-405,23-7 1888,-15 7-2158,28-10 899,35 0-989,-1-10-31,13 7 1,14 3 0,2 0-1066,-10-2 0,2-1 1,1 0-1,-2 1 706,11 1 0,-2 1 0,4 1 12,-11-1 0,5 0 0,1 0 0,-5 0 0,-9 0-324,1 0 1,-3 0 341,18-3 0,7-1 0,-12 0 0,5 2-1,-15-5 1,6-1 0,-12 2-90,-14 3-84,19-3 1,-6 2-7,-34 4-179,26-11-901,-28 8 271,7-7 2790,-10 10-11695,0 0 6337,-20 10 3467,4 4 0,-10 9 0,12 1 0</inkml:trace>
  <inkml:trace contextRef="#ctx0" brushRef="#br0" timeOffset="59810">8376 10318 7443,'-15'-9'3238,"-7"1"-2069,19 8-89,-7-10 2697,-1 7-2967,8-7 0,-7 10-91,10 0-89,0-11 539,21 9-719,-5-19 224,29 13 1,6 3-315,-1-8-916,-3 7 0,14 0 1,2 1-1,-9 1 646,-4 2 0,-1 1-350,14-1 1,8-2 0,-6 0 439,-6-2 0,-3 1-135,-1 4 0,-1 0 45,-6-5 0,1 1 30,-2 4 0,3 2 0,-6-1-31,19 0-44,-8 0 0,0 0-45,2 0 0,-18 0 0,-5-10-364,-13 7 5,-8-7-1,0 10-1619,-13-11 3950,-13 9-2960,-10-9-1440,-22 11 361,17 0 1998,-30 5 0,-2 1 0,16-1 0,-5 2 0,0 0 0</inkml:trace>
  <inkml:trace contextRef="#ctx0" brushRef="#br0" timeOffset="60088">8567 10336 6993,'-40'5'3418,"-7"-8"-2159,21 13 1350,-8-10-1350,21 0 2069,-8 0-1349,18 0 360,34-10-1620,11 7 90,17-2 1,5 0-929,-19 4 1,1 2 478,11-1 0,7 0 0,-7 0-1748,-8 0 1,-1 0 1477,-1-1 0,2 1 0,-1 1 179,6 4 1,-4 0-715,-11-3 1,1-1 534,8 4 0,3 0-90,1-4 0,-2-2 0,10 1 0,-10 0 0,-3 0-316,-11 0 316,1 0 0,18-10 0,-37 7 405,13-7-405,-20 10 2650,-9 0-2650,9 0-533,-11-10-2885,0 7 1155,0-18-3763,0 18 1349,0-7 4677,0 10 0,6 4 0,2 2 0</inkml:trace>
  <inkml:trace contextRef="#ctx0" brushRef="#br0" timeOffset="60280">10313 10459 22464,'-6'-9'990,"-10"2"-810,13 7-1,-18 0 1,19 0-270,-9 0-269,1 0-1081,7 0 181,-7 0-1259,10 0 179,0 0 0,8 4 1,2 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4:09.251"/>
    </inkml:context>
    <inkml:brush xml:id="br0">
      <inkml:brushProperty name="width" value="0.09071" units="cm"/>
      <inkml:brushProperty name="height" value="0.09071" units="cm"/>
      <inkml:brushProperty name="color" value="#0000FF"/>
    </inkml:brush>
  </inkml:definitions>
  <inkml:trace contextRef="#ctx0" brushRef="#br0">7847 11241 7263,'-9'-12'2428,"-8"2"-1618,15 10-90,-9 0-1,11 0 1,-10 0-1,7 0 3059,-7 0-3148,10 0 3328,0 0-3419,10-11-269,3 9-90,0-9 0,19 11 180,4-10-270,14 7-1355,13-7 1,4-1 1309,-24 9 0,1 2-15,1-4 0,5 0 0,1 1-159,3 2 1,2 2-1,1-1 196,-4 0 1,2 0-1,1 0 1,-3 0-68,9 0 0,-3-1 0,3 2 45,-4 1 0,4 1 0,-3 0 0,-11 0-488,-10-2 0,-5 0 488,12 5 0,-1-1 135,11-5-665,-27 0 575,6 0 2613,-2 0-2523,-27 0 978,26 0-978,-28 0 1213,7 0-1573,-10 0-429,11 0-201,-8 0-2608,17 0 900,-17 0-2699,7 0 5217,1 0 0,5 1 0,11 0 0</inkml:trace>
  <inkml:trace contextRef="#ctx0" brushRef="#br0" timeOffset="746">15127 11198 6633,'-26'-2'3958,"0"1"-2879,3 1 1,10 0-91,2 0 91,11 0-1,-10 0-180,7 0 1620,-18 0-1709,19 0-1,-9 0 540,32-10-719,5 7 0,11-7-477,-1 4 0,4 1 296,0 4 1,6 0-1146,11-3 1,7 0 0,-2 1 830,3 3 0,3 0 22,-10 0 0,7 0 1,-1 0-1,-10 0-763,-7 0 0,-3 0 666,5 0 0,3 0 0,-1 0 164,7 0 1,-4 0-180,-18 1 0,1-2 15,9-2 0,4-1 0,-5 1-240,21 0 90,-30-2 0,-2 0-809,0 5 269,-23 0 358,-11 0-2516,0 0 4361,-11 0-6520,-33 0 180,12 0 5003,-6-1 0,1 2 0,6 7 0,-17 3 0</inkml:trace>
  <inkml:trace contextRef="#ctx0" brushRef="#br0" timeOffset="1032">15491 11256 7533,'-32'-8'4497,"-9"2"-3328,25 6-179,-5 0 899,11 0-990,7 0-89,-7 0 1349,62-10-1530,-18 7-714,2-2 1,6 0 578,8 4 1,0 2-1309,-11-1 0,3 0 1039,18 0 0,5 0 14,-19 0 1,0 0 0,-2 0-105,6 0 0,4 0 89,2 0 1,8 0 0,1 0 0,-9 0-1327,0 0 1,-2 0 1161,6 0 0,6 0 0,-7 0 74,-11 0 1,-4 0-140,-1 0 0,0 0 184,-1 0 1,-1 0-90,-5 0 0,-4 0 810,15 0-810,-20 0 90,4-11 397,-29 9-577,19-9 1259,-18 11-1979,7 0 3309,-10 0-5558,0 0 2107,0 11-1836,0-9 2698,-10 19 0,5-8 0,-7 11 0</inkml:trace>
  <inkml:trace contextRef="#ctx0" brushRef="#br0" timeOffset="1951">3476 12222 7173,'-21'-9'2788,"10"2"-899,1 7-1079,10 0 1618,-11-10-1708,9 7 1709,-9-7-1890,11 10 990,0 0-1079,11 0-90,12 0 449,24 0-449,3 0-647,7 0 737,8 0 0,1 0-315,-33 0 0,2 0 44,10 0 1,10 0 0,1 0 0,-8 0-90,-5 0 0,0 0 60,17 3 0,8 1 0,-8-1-1105,-11-1 1,-4-1 999,12 4 0,-1 0 44,-15-4 1,-4-2-1471,5 1 1471,23 0 0,-39 0 0,19-10-90,-19 7 406,8-7-496,-21 10 1793,-3 0-2332,-10 0 658,0 0-2008,-21-11 720,6 9-1080,-19-9-6476,-11 11 8815,6 11 0,-9-6 0,12 9 0</inkml:trace>
  <inkml:trace contextRef="#ctx0" brushRef="#br0" timeOffset="2277">3539 12357 6723,'-30'-5'3238,"2"1"-1079,15 4-1169,-8 0-1,18 0 630,-7 0-809,10 0-91,0 0 1,10-11-1,3 8-89,21-17 0,-8 17-361,29-7 270,-21 4 1,3 1-669,3 4 1,6-1 577,10-4 1,7-2 0,-4 2-1595,-3 4 1,0 1 1234,-1-2 0,4-2 0,-6 2 90,-4 3 0,-4 0-45,2 0 0,0 0-592,1 0 1,-1 0 591,-6 0 0,1 0 0,4 0 0,0 0 134,1 0 1,0 0-135,-4 0 0,0 0-45,-2 0 0,-1 0 135,0 0 0,-2 0-286,15 0 151,4 0 180,-2 0-90,-26 0-90,5 0 296,-3 0-476,-26 0-900,27 0 361,-30 0 2011,9 0-2282,-11 0 760,0 0-1030,10 0-6651,3 11 3953,11-8 3868,10 17 0,-3-14 0,10 9 0</inkml:trace>
  <inkml:trace contextRef="#ctx0" brushRef="#br0" timeOffset="2929">9369 12503 6903,'-60'-8'6836,"25"2"-5846,-9 6 809,33 0-990,11 0 2249,0 0-2428,11-11 1259,54 9-1349,-7-19-1029,-14 17 1,11 4 0,2 2 0,-7-3 668,4-4 0,-1 0-61,11 1 1,7 0 0,-7 1-948,-9 2 1,-3 0 1006,6-5 1,1 1-45,0 4 0,0 2-427,-3-1 1,6 0 426,-9 0 0,8 0 0,0 0 0,-4 0-515,-3 0 1,-4 0 0,3 0 424,3 0 0,5 0 0,-1 0 0,-2 0 15,5 0 0,-3 0 0,-3 0 418,8 1 0,1-2-388,-10-1 0,6-1 0,0 0 0,-9 1 68,-1 0 1,-2 1-129,-3-2 0,2-2 0,-4 3 60,-3 2 0,-6 0 734,9-11-824,-5 6 0,-5-3 0,-19-5 0,15 3 2312,-28 10-2312,7-11 714,-10 8-2244,-31-17 631,13 17-720,-28-9 0,-5 3 360,4 17 1328,4-12 0,-3 0-3802,1 9 0,1 1 1014,5-6 1,0 0 2718,-8-1 0,0 2 0,8 3 0,2 2 0,-21 7 0</inkml:trace>
  <inkml:trace contextRef="#ctx0" brushRef="#br0" timeOffset="3250">9823 12525 6903,'-53'-4'1769,"0"1"0,13 0 0,3 0-690,-7 3-89,30 0-91,-6 0 91,17 0-181,-7 0 810,30-10-854,16 3 0,7 1-1692,-4-1 1,3 1 1286,18-5 0,5 1 89,-13 5 1,1 1 0,-1 0-1405,13-3 0,1 1 1134,-8 1 1,4 2 0,1 0 90,-13 2 0,3 1 0,-2 1 0,-2-1-687,4 0 1,-2 0 0,2 0 528,-1 0 1,2 0-1,0 0 1,1 0-195,-3 0 0,0-1 1,0 1-1,-2 1 172,10 2 0,-2 1 0,2 0-82,5-3 0,2-1 1,-3 1 80,-14 2 1,-1 2 0,1-2 90,7-3 0,2 0 0,-3 0-90,9-1 0,1 2 0,0 2 0,4 1 0,-8-1-90,-13-2 0,-4 1 323,9 4 0,-6-2-323,-3-14 1241,-11 7-1241,-19-7 1949,17 10-1949,-19 0 2914,0 0-2914,-3 0 1202,1 0-1202,-9 0 240,9 0-240,-11 0 0,0 0 0,10 10 0,-7-7-2069,18 18 180,-19-8-1259,9 0-3509,-11-3 1620,0-10 5037,0 0 0,7 10 0,2 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3:14.134"/>
    </inkml:context>
    <inkml:brush xml:id="br0">
      <inkml:brushProperty name="width" value="0.09071" units="cm"/>
      <inkml:brushProperty name="height" value="0.09071" units="cm"/>
      <inkml:brushProperty name="color" value="#0000FF"/>
    </inkml:brush>
  </inkml:definitions>
  <inkml:trace contextRef="#ctx0" brushRef="#br0">991 4753 8072,'-2'-14'4318,"1"-8"-3419,1 19-179,0-7 0,0 10 989,0-10-1260,0 7 1,0-7 450,0 10-271,10 10 1,-7 3-360,7 11 0,1-1 89,-9 11-179,9-18 0,-11 15 180,10-7-270,-7 2 270,18 18-180,-19-28 269,19 15-269,-18-18 360,39 0-270,-24-13-180,26-2 179,-6-13 1,0-2-180,9 2-1101,-1-7 1,10-6-1,-6 2 1056,-9 4 0,1-1 0,2-1 0,6-6 0,0 1 0,-5 3-818,4-2 1,-2 1 772,-7 1 0,2-1 0,-1 1 45,16-4 0,-4 3 0,-23 7 0,0 1-45,20-4 0,-1 1-255,-18 4 1,-4 2 254,12 1 90,5-17 0,-10 19 0,-8 0-90,-2 3 2376,-3-1-2286,-18 9 2074,17-9-2164,-17 11 1176,7 0-1176,-10 0 0,0 0-180,11 0 90,-8 0-990,7 0 451,-10 0-181,0 0-3867,0 11-450,10-9 1259,-7 9 3868,8-11 0,-11 6 0,0 1 0</inkml:trace>
  <inkml:trace contextRef="#ctx0" brushRef="#br0" timeOffset="3558">10196 8156 6723,'-17'-10'2249,"8"2"-1530,-1 8 1170,0-11-1259,-4 9-90,1-9 89,3 11 990,10 0 2429,0 0-3598,0-10-90,10 7-1,3-7 271,21 10-270,-7 0-982,17 0 982,3 0-90,-7 5 0,1 0-90,24-2 29,-14 3 1,8 2 0,-7-1-120,-12-6 0,-1 0-781,7 2 1,6 1-1,-6 0 781,-10 1 0,-2 0-45,2-4 0,-1 1-877,25 8 877,-27-9 0,2-2 44,0 1 1,0 0-45,2 0 0,-1 0 45,25 0-203,-7 0 293,-7 0-180,-7 0 676,4 0-586,-20 0-90,-1 0 2027,-10 0-2027,8-10 1111,-18 7-2371,7-7 726,-10 10-2434,-10 0 1709,-3 0-810,0 0-5667,-29 0 7736,23 0 0,-26 10 0,20 3 0</inkml:trace>
  <inkml:trace contextRef="#ctx0" brushRef="#br0" timeOffset="3960">10341 8301 7353,'-19'-12'3508,"9"2"-2789,-1 10 631,1-11-721,7 9 1890,3-9-1979,13 1 1079,32 7-1080,-6-7 136,9 4 0,3 1-1955,7 3 1504,-10-4 1,3 1 90,-10 5 0,-1 0-180,-4 0 0,4 0 194,18 3 1,10 1 0,-9 0-195,-17-3 0,0 0 0,7 2 0,11 0 0,-2 0 0,-11-1-45,16-2 0,-3 0 0,0 0 179,0 0-89,0 0 135,-15 0 0,-1 0-135,0 0 45,-3 0 0,-6 0-135,-19 0-1,5 0 181,-11 0-180,-7 0 0,7 0 1820,1 0-1820,-9 0 0,9 0-90,-11 0-8186,0 0 8186,0 10 0,-6-1 0,-2 10 0</inkml:trace>
  <inkml:trace contextRef="#ctx0" brushRef="#br0" timeOffset="5143">16139 8113 6453,'-27'1'1170,"2"-1"-361,1 0 810,-20 11-1169,25-9 899,-33 9-899,47-11 0,-26 0 1079,28 0 540,-18 0-1530,18 0 990,-7 0-989,31 0 0,-5 0 0,18 0-858,20-11 768,-1 9-270,-10-4 0,5 1 224,10 4 1,-1 2-270,-11 4 0,0 1 45,14-5 0,2 0 44,-3 5 1,-3-1-90,-11-5 0,2 0 45,7 0 0,5 0 0,-8 0-135,-13-1 0,-2 2-1435,25 4 1,-2 0 1479,-9-2 45,-16 2 0,-1 0-45,7-5 179,-1-5 1,-3 0-180,-15 2 0,21-7 0,-31 10 0,-9 0 1054,9 0-1144,-11 0 3032,0 0-3662,-11-11 361,-2 9-91,0-9 90,3 22-450,-1-9 361,-2 9-1,0-11-540,-8 0 451,8 0-1,0 0-719,3 0 449,-1 0-270,8 0-2158,-17 0-809,17 0 898,-7 0 3059,10 0 0,8 10 0,2 2 0</inkml:trace>
  <inkml:trace contextRef="#ctx0" brushRef="#br0" timeOffset="6510">6339 9301 6903,'-7'-6'4408,"-9"1"-3599,13 5 1,-7 0 629,10 0 4228,0 0-5038,10 0 1,3 0-90,21 0-1,-7 0 225,9 0 1,3 0-405,6 0-458,-2 0 0,3 0 413,-5-1 0,-1 2-1112,-3 4 1,1 1 931,12-5 0,2 0 90,1 5 0,-1-1-135,-8-5 0,1 0 0,10-1 0,2 2 89,6 4 1,0 0-90,-17-3 0,2-1 0,5 2 0,6 1 0,-7-1-45,-10-2 0,-3-2 0,8 1 0,-2 0-573,20 0 528,-36-10 90,15 7-90,-20-7 90,-1 10-180,1 0-157,-1 0-203,-10 0 1716,-2 0-2705,-11 0 1477,0 0-4355,-32 0 1978,14 0 2339,-24 4 0,-2 2 0,13 1 0,-31 8 0</inkml:trace>
  <inkml:trace contextRef="#ctx0" brushRef="#br0" timeOffset="6826">6525 9443 7353,'-29'-7'5757,"11"2"-2789,28-5-2339,6 7 1,29-7 629,12 10-3558,-5 0 2568,-14-5 1,3-1 225,4 5 0,1 0-271,-8-5 1,3 1 225,20 7 0,9 3 0,-5-1-1393,-13-3 0,0 0 1033,3 3 0,4 0 0,-6-1 135,-5-3 0,-4 0-115,-7 0 0,-1 0-20,-1 0 0,1 0-255,-2 0 1,-1 0 344,17 0 736,-3-11-646,8 9-270,-26-9-450,26 11 90,-40 0 2138,6 0-4026,-21 0 2417,11 0-8084,-9 0 5567,9 0 2348,-11 0 0,6 7 0,2 1 0</inkml:trace>
  <inkml:trace contextRef="#ctx0" brushRef="#br0" timeOffset="7575">12349 9502 9602,'-14'-13'2968,"3"2"-2069,11 11 3149,0 0-3418,10 0-1,-7-10 541,28 7-631,-5-7-1017,21-1 928,0 9 0,0-9-1322,11 11 1231,2 0-179,-26 1 0,3-2 180,13-4 0,1 0-225,-12 3 0,1 1 134,10 1 1,5 1 0,-6-2-135,-12-4 0,-1 2-720,26 13 1,-4-1 764,-8-17 0,-16 12 0,0 2-90,5-6 359,26 0-359,-36 0 671,5 0-581,-13 0 1038,-18 0-1218,7 0 1890,1 0-1890,-9 0 90,9 0 0,-11 0-90,0 0-360,10 0 0,-7 0-719,7 0 269,-10 11-89,0-9-4139,-10 9-358,7-1 1348,-7-7 4048,10 7 0,-3 0 0,-1 1 0</inkml:trace>
  <inkml:trace contextRef="#ctx0" brushRef="#br0" timeOffset="8428">3504 10300 7443,'-13'-12'4317,"3"2"-3327,10 10 2248,0 0-720,42-11-1978,-22 9 134,32-4 1,4 1-315,-9 5-1221,-1 0 1,10 0 0,-7 0 950,-13 0 0,1 0 119,22 0 1,8 0 0,-7 0-120,-17 1 0,0-2 0,17-1 0,8-3 0,-10 2-135,-21 2 0,-1-1 62,26-3 1,-4 0-2087,-19 5-1528,-26-11 1798,-18 9 1799,-29-9 0,-8 1 0,2 13 0,3-4 0,1-1 0</inkml:trace>
  <inkml:trace contextRef="#ctx0" brushRef="#br0" timeOffset="8661">3668 10279 6813,'-36'-1'4857,"2"1"-3867,21 0 89,3 0 900,10 0-1079,10 0 584,26 0 0,15 0-615,0 0 1,7 0-1,0 0-1078,-6 0 1,0-1 0,3 2 545,4 1 0,6 1 1,-2 0-1,-9-1-1246,-4 0 0,-4-1 999,-2 2 0,2 1 0,-2-1 314,9 3 1,-5-1-322,-14-4 1,0 1 50,18 3 1,-4 0-135,-9-5-719,5 0 89,-31 0-9201,-2 0 4371,-11 0 5681,0 0 0,-9-1 0,-3-1 0</inkml:trace>
  <inkml:trace contextRef="#ctx0" brushRef="#br0" timeOffset="12254">11485 12257 6993,'-17'-13'2429,"-8"9"-1710,22-6 1,-7 10-1,10 0 1,-10 0-90,7 0 89,-8 0-89,1 0 89,7 0 1170,-7 0-1259,10 0 3508,0 0-3419,31 0-359,9 0-533,3 5 0,5 0 352,-1-4 1,3 1-1111,14 8 0,0 1 1021,-19-9 0,-1-1 0,6 3 0,-1 2-142,-9 0 1,1-2 276,6-3 0,3 1 90,14 9 0,0-1-225,-24-8 0,-2-1 0,7 4 0,-4 0 359,-4-5-458,-1 0 188,-12 0 638,-3 0-638,-8 0 2189,0 0-2368,-3 0 601,-10 0-961,11 0-24,-9 0-1415,9 0 360,-11 0-8392,-21 10 8870,16-7 1,-27 11 0,19-9 0</inkml:trace>
  <inkml:trace contextRef="#ctx0" brushRef="#br0" timeOffset="13472">3020 13232 7083,'-5'-8'3868,"0"2"-3059,5 6 1170,0-11-1349,0 9 1619,0-9-1710,11 22-89,-9 2 449,19 10-539,-18 1 630,28 10-720,-25-8-1,25 8 181,-8-11-676,4 1 316,7-1 90,-11-10 89,11 8-179,-8-18 0,8 18 90,0-18-90,-8 7 90,29-10-180,-16-10-586,8 7 586,-13-18 90,11 8 0,-17 0-45,10-3 0,0 1 45,-6-1-90,22-8-181,-20 3 181,-18 19 0,15-9 90,-17 11 274,9 0-364,-10 0 676,8 0-586,-8 21 313,0-16-403,-2 27 0,-1-30 0,-7 19 0,7-18 90,1 7-90,-9 1 0,19-9 0,-8 9 0,0-11 0,29 0 90,-34 0-90,55 0 0,-45 0 0,26-11 90,-10-2 0,-8 0 90,29-8-180,-36 19 90,22-19-90,-28 18 89,11-7 1,0 10 0,-1 0-90,1 0 0,-1 0 90,1 10-90,-1-7 0,1 7 90,-11-10 0,18 11-90,-15-9 270,39 9-180,-27-11 0,27 0 270,-8 0-180,3-11-1,-16 5 1,0-1-90,5-6 90,-1 2 0,0 1-90,-7 8-45,1-8 0,2-1 45,13-2-270,-19 0-270,14 2-1349,-18 1 180,-9 7-8212,27-7 9073,-37 10 0,17 1 0,-20 0 1</inkml:trace>
  <inkml:trace contextRef="#ctx0" brushRef="#br0" timeOffset="19207">11928 1375 7083,'-13'-6'2698,"9"1"-1708,-7-5-181,11 7 91,0-7-91,0 10 1,0 0-90,0-11 89,0 9-89,0-9 1348,11-10-898,-9 16-541,19-26-179,-18 28 899,28-28-899,-25 26-90,25-16 450,-8 10-631,-7 9 361,15-9-450,-17 11 90,-1 0 0,7 11-90,-17 2 0,18 0 90,-18 29-90,7-24 89,-10 47-179,0-36 0,0 15 90,-10-20-90,7-1 0,-7-9 180,10 6-180,0-17 90,0 8-90,0-11 90,10-11-90,-7-2 90,7 0-90,1-18 0,2 15-591,0-29 681,8 19-343,-8-8 343,0 11 0,8-1-90,-8 1 90,0 10-90,-3 2 0,1 11 0,-9 0 576,19 0-576,-18 0 268,18 11-268,-8 12 0,0 3 0,-3-2 0,-10 7 0,11-25-90,-9 35 0,9-35 90,-11 14 0,0-9-90,0-8 90,0 7 0,10-10 0,3 0 0,0-10 0,8-4 0,-8 1-90,21-28 180,-8 22-2006,8-25 1916,-21 20-69,8 1 69,-8-1 0,1 11 0,-4 3 90,-10-1-90,0 9 0,0-9 1880,0 11-1880,10 32 195,-7-25-195,7 25 0,-10-11 0,0-16 0,0 37 90,11-37-90,-8 26 0,17-28 0,-17 18-90,28-29 90,-15 16 0,8-19 0,7 1 0,-26 7 0,37-38 0,-26 33 0,7-34-90,-2 29 90,-18 0 0,18-8-90,-19 18 90,9-7 0,-11 10 0,0 0 0,0 10 0,0 3-90,0 0 90,0 19 0,0-27 0,10 37 0,3-37-90,21 26 90,-18-28-90,15 7 90,-18-10-90,11 0 90,-1 0-90,1-10 90,-1 7 0,22-38-90,-16 22 90,-7-7 0,0-3 0,1 3 0,-9 3 0,6 2 0,-17 8 0,8-11 0,-11 1 0,0 10-90,0 2 90,0 11 0,0 0 0,-11 11 0,8-9 0,-7 9 0,0-1 0,7-7 0,-8 18 0,22-19 0,-8 19 0,17-18 0,-17 7 0,8-10 0,-1 11 0,3-9 0,0 9 0,8-11 0,-18 0 0,7 0 0,1 0 0,-9 0 0,9 0 0,-11 10 0,0-7 0,10 18 0,-7-19 0,7 9 0,1-1 0,-9 3 0,9 0 0,-11 8 0,0-8 0,0 0 0,0-2 0,0-11-89,0 10 89,0-7-360,-11 18 270,-2-19-90,0 9-180,-18-22-270,15 9-359,-18-29 359,21 25-1079,-8-25 630,18 18-90,-7-11-900,10 11-2249,0-8 990,0 19 3328,0-19 0,15 17 0,3-7 0</inkml:trace>
  <inkml:trace contextRef="#ctx0" brushRef="#br0" timeOffset="19505">13747 986 7173,'4'-23'3148,"-7"1"-1079,13-1-1080,-10-1 1,0 1 1888,0-11-1978,0 18-91,0-15 720,0 28-899,0-18-90,0 18-1,0-7-89,0 10 450,0 0-541,0 10 361,-10 14-360,7 2 44,-7 11 1,-1 2-225,9 5-541,-3-10 0,-1 0 451,-4 11 270,7 12-180,-7-15-90,10 23 180,0-18-180,0 3-90,0-3-270,0 8-276,0-26 186,-11 5 1,9-14-91,-9-17-180,11 8-89,0-11-91,0 10-1169,0-7 1853,-10-3-4282,7-24 91,-7-2 988,-1-8 3342,9 0 1,-6 12-1,11-6 1</inkml:trace>
  <inkml:trace contextRef="#ctx0" brushRef="#br0" timeOffset="19674">13588 1204 7623,'-20'-26'3148,"9"1"-2069,1 12 1170,10-8-1080,0 18 3059,0-18-3239,0 19-179,0-19 809,10 18-989,3-7-91,11-1 541,20 9-631,-15-9-89,26 11 0,2 0-540,-15 0-90,13 0-899,-21 0 269,-18 0-89,15 0-1889,-28-10 449,7 7-2518,0-7 4947,-7 10 0,10 7 0,-9 2 0</inkml:trace>
  <inkml:trace contextRef="#ctx0" brushRef="#br0" timeOffset="20651">14235 1065 7623,'-4'-17'3957,"12"4"-2697,-5 13 1078,18-10-1258,-19 7-181,9-7 1530,-1 10-1800,-7 0-89,18 0 0,-19 0-90,9 0-1,-11 10-89,10 3 270,-7 11-270,7 10 449,-10 23-629,0-15-90,-10 2 90,7-12-90,-7-27-90,10 26 180,0-28-90,0 18-90,0-19 180,0 9-180,10-22 0,-7 9 89,18-30-89,-8 27 90,10-26-90,1 18 90,-11-11-90,8 1 0,-19 10 0,19-8 90,-8 18-90,0-18 0,-2 19 0,-11-9 0,10 11 0,-7 0 0,7 11 0,-10-9 0,0 19-90,0 3 0,0-9-89,0 17-91,0-19 180,0 10-360,11 1 270,-8-1 90,17-10-180,-7-2 180,11-11 90,-11 0-180,8 0 180,-8-11 0,11 9 90,10-19-90,-19 8 180,17-11-90,-19 11 90,0-8-90,-3 19 90,1-9 0,-9 1-90,9 7 0,-11-7 90,0 10-90,0 0 90,0 21-180,0-16 89,0 26-89,0-18 90,0 11 0,10 10-90,-7-18 0,7 4 0,1-9 0,2-9 0,10-2 0,1-2 0,-11-9 0,-3 1 0,-10 7 0,11-18 0,-9 19 0,-2-40 0,-2 24 0,-9-27 90,1 11-90,7 8 90,-18 3 90,19-9-90,-19 27-90,18-26 180,-7 18-90,20 0-90,-7-8-180,28 18 0,-15-18-90,18 19-359,10-19 179,-5 8-270,5 1 1,1 0-697,0-1 1191,-12 2 0,-1 1-135,2 7-472,-8-17 562,8 7 91,-21-1-1,-2 4 270,-1 10 0,-7 0 359,7-10 677,-10 7-317,0-8-226,-21 22-313,16-8 360,-16 28-271,11-15 1,7 18 180,-18 10-270,18-15 134,-7 13 1,0 2-315,7 0 0,-7-10 0,-1 0 180,8 11-698,-7-19 518,0 8-42,7 0 42,-8-18 0,11 15 270,-10-29-180,7 19-90,-7-18 690,10 7-690,0-10 180,31-20-180,-23 4 49,34-18-139,-8-11-180,-5 17-450,4-5 1,-1 0-1,-14 5-269,24-6-1260,-29 13 810,11 8-91,-11 0-6115,8 2 3597,-8 1 3958,0 7 0,14 1 0,-6 13 0</inkml:trace>
  <inkml:trace contextRef="#ctx0" brushRef="#br0" timeOffset="21717">16176 886 7443,'3'-32'4047,"-1"1"-2787,-2 8-1,0-1-180,0 11-89,0 3-91,0 10 1530,0-11-1709,0 9-1,0 12 360,0 16-629,0 11 180,-5 1 0,-1 0-361,4-4-551,-3 4 0,-1 0 552,-4-12 0,7 18-90,-7-18 540,-1 40-630,9-35 269,-9 34-179,11-49-90,11 5 90,2-21-90,10 0 0,-10 0 0,19-11 744,-17 9-744,30-40-90,-19 24-640,8-37 640,-21 29 0,8-8-209,-19 10 209,19 1 0,-18-1-11,7-10 11,-10 18 0,11-15-90,-9 29 802,9-9-712,-11 11 225,0 0-315,0 11 103,10 12-13,-7-7-90,7 26 90,1-27-90,-8 19 90,7-10-90,-10-1 0,10 11 90,-7-8-180,7 19 90,-10-19 0,0 8-90,-10-11 90,7 1 90,-7-11-90,10-3 90,10 1 0,-7-9-90,18-2 90,-8-2 0,31-29-90,-4 4 90,7-9 90,-3-9-837,-18 19 837,8 3 4,-10-9-4,-11 27 90,8-26-90,-19 28 0,9-7-90,-11 10 830,0 0-830,-11 10 183,9 14-93,-9 2-90,1-3 0,7 9 0,-7-17-90,20 30 90,-7-19-90,7 8 90,-10-21-90,11 8 90,-9-19-90,30 9 0,-17-11 90,9 0 0,7-11 0,-15-2-45,10-9 0,3 0 45,0 4 45,-6-8 0,-2-1 45,-8 12-90,8-9 270,-18 3-90,7 19 180,0-19-271,-7 18 181,7-7-180,-10 10-90,-10 10 270,-3 24-180,-11-5-821,11 15 821,-8-10 0,15-1 0,-1 2-90,-16 20 45,11-17 0,0 3 45,-5-1 0,0-2-90,2 17 60,-2-14 0,-3 6 0,4-5-60,9 19-861,-15-11 0,2-1 861,17-2 0,-18 0 0,19 0 0,-19 0 0,18 0-782,-18 11 782,8-19 0,2-6 0,-1-1 0,-1-3 0,-8 15 0,8-20 0,-11-11 0,1-3 0,-1-10 0,1-10 0,-1-3 0,-20-32 0,25 17-8,-3 1 1,3-1 7,16-9 0,-8-10 0,22-10 0,4 12 0,5-6 0,0 3-251,1 2 1,2 0 250,1 2 0,3-3 0,1 5 0,5 0 0,2 8-189,17 3 189,-23 2 0,-1 3-360,6 13-271,0-8 271,-8 19-90,8-19-8,0 18-621,3-18-810,-1 18 1170,-12-7 2038,-14 10-3028,-10-10 2047,0 7-7804,-10-18 4580,7 8 2886,-18-11 0,20 14 0,-9 2 0</inkml:trace>
  <inkml:trace contextRef="#ctx0" brushRef="#br0" timeOffset="21904">16575 873 14549,'-10'-15'2248,"-8"4"-1348,15 1-540,3 7 179,13-8-269,11 11 0,-1-10-180,21 18-450,-15-16-854,14 12 0,0 2-585,-9-6-428,9 1 1,1-2 2226,5-9 0,13 15 0,-2-5 0</inkml:trace>
  <inkml:trace contextRef="#ctx0" brushRef="#br0" timeOffset="22724">17721 1477 7803,'-6'-10'5127,"0"-9"-2969,6 6-1258,11-11 809,2-10-900,10 8 180,4-1 1,1-1-450,4 0-552,0 6 1,1-1 911,14-21-540,-8 15 29,-8 0 1,5-6 0,-6 2-210,7-14 0,-7 12 0,7-5 0,-8 6-91,0-8 91,5-13 0,-13 21-90,-19 8 90,19 2-90,-18 14 48,7 10-48,-10 0-90,-20 21 90,4-6-90,-15 26 0,-3 5 90,-8 1-997,13-2 0,0-1 907,-5-8 0,11 9-167,10-19 167,-8 18 0,18-18-202,-18 19 202,19-19 90,2 18-90,2-28 0,9 5 90,10-11 1620,-6-18-1620,40 6-90,-26-22 90,4 3 0,-1-2-90,-3-6 810,15-15-720,-20 20 0,-1 1 357,-9-1-447,-4 11 0,-10 3 90,0 10 0,0 10-90,0-7 0,0 28 0,0-15 90,10 39-90,-7-27 89,18 17-89,2-1 90,-7-25-90,15 22 0,-17-28 0,9 0 90,11-2-90,-8-11 0,-2-11 90,-3-2-90,-19-10 0,9 10 0,-22-19 0,-2 17-270,-3-17 1,-2-2-181,-8 3-1082,-8-24 723,11 32-1260,-11-11 720,7 8-1350,-17-8-7105,7 0 9804,-10 8 0,18 0 0,4 13 0</inkml:trace>
  <inkml:trace contextRef="#ctx0" brushRef="#br0" timeOffset="22886">17913 771 6723,'-8'-10'3058,"-10"2"-89,16 8-2160,2-11 1,2 9 539,30-19-719,-17 18-181,19-7 361,31 10-2178,-20 0 1278,-2 0 0,3 0-540,-5-1 1,-1 2-1170,25 9-45,-21-9 0,1 1 1844,-4 8 0,-1 1 0,-3-6 0,0 0 0,7 6 0,0-1 0</inkml:trace>
  <inkml:trace contextRef="#ctx0" brushRef="#br0" timeOffset="23450">19264 1037 16977,'-14'-14'3059,"2"-8"-2430,12 20 900,11-9-1079,-9 11 0,9 11-90,-11-9 359,10 30-449,-7-27 0,18 37 180,-19-16-270,9 10 89,-20 2 1,-3 0-90,7-4-590,-11-1 0,0-1 500,14 2-90,-9-18 90,1 15 0,-3-18-90,0 1 90,2 6 0,11-17-90,0 7 910,0-10-820,21-20-90,-16 14 0,21-18 0,1-4 0,-20 10 45,25-14 0,-1-2 45,-23 6-556,34-17 556,-40 32 0,19-8 0,-18 19 0,7-19-90,-10 18 90,11 3-90,-9 13 0,9 0 465,-11 8-465,0-8 0,0 0 0,0 8-180,0 13 91,0-5-1,0 5 0,0-13 90,0-19-90,0 19 0,10-18 90,-7 7-90,28-20 90,-26 7 0,20-17 0,3-1 0,-10 13 0,26-34 0,-20 29 0,-1-11 0,-9 11 0,6-8 90,-17 19-90,8-9 0,-11 1 90,0 7-90,0-7 0,10 20 0,-7-7 0,7 18-270,-10 2 0,10-7-1619,-7 26 900,8-37-91,-1 16-2877,-7-11-1350,18 3 1259,-19 0 4048,19-2 0,-12-1 0,9 2 0</inkml:trace>
  <inkml:trace contextRef="#ctx0" brushRef="#br0" timeOffset="24318">20156 1348 7263,'10'-28'6026,"3"-9"-5036,0 22-1581,-3-17 1401,1 30 470,-9-9-560,9 1 244,-11 7 655,0-18-1169,0 19 630,-11-9-36,-2 22-775,-10-9 181,-11 19-270,8-8 0,-8 0 270,-11 19-360,27-17 45,-10 7 0,4 1-45,19-7-1,-16 15 91,21-18-180,0 0 180,21 8-90,-6-18-90,9 7 0,-3-20 90,2 7 0,3-18 270,29 8-90,-26-21 90,26-3-271,-29 1 91,-2 12 0,-4 3-90,-17 19 90,7-19-180,-10 18 90,0-7-90,0 10 90,11 10-90,-8-7 90,-3 28-90,-3-15 0,-8 28-90,22-18 90,-8-2 0,7-3 0,-10-19 0,10 19 0,4-18 0,9 7-90,11-20 90,-18 7 90,36-28-90,-34 15-357,27-7 357,-32 2 90,8 8 0,-8-11-90,10 11 89,1-8-89,-11 19 0,-3-19 90,-10 18-90,11-7 0,-9 10 358,9 0-358,-11 10 0,0-7 0,0 28 0,0-26 0,0 27 0,0-19 0,0 0 0,10 8-90,-7-19 90,7 19 0,1-18 0,-9 7 0,19 1 0,-18-9-90,18 9 90,-19-11 0,19-11 90,-8 9-180,32-19 90,-27 8 0,24 0 0,-29-8 0,0 18 90,8-18-90,-18 19-90,17-9 90,-17 1 0,8 7 0,-1-7-90,-7 10 90,7 0 0,-10 0 0,0 0 0,10 10-90,-7-7 90,8 7-90,-11 1-180,0 2 90,0 0-359,0 18 359,0-25 0,10 25 90,-7-29-90,7 9 90,-10-1 0,11-7 0,-9 7-90,19-10 90,-18 0 0,28 0 0,-15-10 90,7 7 0,-2-7 90,-18-1-90,18 9 90,-19-9 0,19 11 90,-18-10-90,7 7 0,-10-7 0,0 10-90,0 0 90,11 10-90,-9-7-90,-2 7-270,-2 1 0,-9-9-89,22 19-1710,-9-18 90,19 7-4857,-8-10 3328,0 0 3598,8-10 0,-7 7 0,11-8 0</inkml:trace>
  <inkml:trace contextRef="#ctx0" brushRef="#br0" timeOffset="24452">21469 999 7982,'-21'-30'3688,"9"2"-2518,-9 15-91,18-8 720,-18 8-989,19 0-91,-9-8-89,11 18-720,-10-7-360,7 10-449,-7 0-4678,20-10 2788,3 7 2789,0 3 0,16 5 0,-6 9 0</inkml:trace>
  <inkml:trace contextRef="#ctx0" brushRef="#br0" timeOffset="24869">22047 901 8432,'-6'-38'8275,"12"19"-5306,-3-12-2070,7 28 1,-10-7-91,-21 20 1,16 3-91,-26 11-2692,18 10 2603,-11 3-91,12-5 1,1 3-430,-1-4 1,0 1 473,-5 29 1,0 1-405,4-22 0,0 1-969,1 21 0,1-1 878,-1-23 1,3-3-90,7 0 0,1 1-341,-4-2 0,0 0 341,5 26 0,0 0-135,-5-15 0,-1-1-225,4 0-630,-9 5 1,1-1 180,7-17-91,-18 24 479,8-32-568,0-9 109,-8-4-2449,-13-20 1441,5-4 1888,1-11 0,2-4 0,4-3 0,-5-23 0</inkml:trace>
  <inkml:trace contextRef="#ctx0" brushRef="#br0" timeOffset="26342">21659 1308 6723,'24'-45'2159,"1"5"-810,9-4-2965,2 15 2335,1-15-89,-3 31 198,-11-8-198,11 8-1,-8 0 541,29-8-181,-16 18-584,-5 2 0,0 2 44,6 12-89,4 11-90,-21-1 682,1 1-772,-11-1 89,-2 1 1,-1 10-90,-7-8 180,-3 18-270,-13-28 0,-21 26 90,7-37-180,-7 26 1266,11-28-1176,-1 7 548,1-10-548,10 0 271,-8 0-271,18 0 0,-7 0 0,10-10 0,10-3-90,3 0 90,21-8 0,13 8 0,3-11-90,-6 7 0,1 0-702,-12 10 0,-1-1 702,4-9 0,-1 2 0,9 13 0,-20-9 0,-11 11 90,18 0 0,-26 0 0,16 11 0,-21 2 1493,0 0-1493,-10 8 0,7-8 0,-7 0-90,10 8 90,-11-8 0,9 0-90,-9 8 0,11-19 90,11 19 0,-9-8 0,30 11-90,-27-11 0,26-3 90,-18-20-90,11 7 0,-1-7 90,11-11-90,-8 5 90,-2-7 90,-3 2 179,-8 18-89,0-18-180,-3 19 0,-10-9 0,11 11 90,-8 0-180,7 0 180,-10 11-90,0-9-90,0 9 90,0-1-90,10-7 90,-7 18-90,7-19 90,11 19 0,-15-8-90,25 0 0,-8-2 90,4-11 0,27-11-90,-25-2 0,5-2 0,-2-4 0,-14-7 0,24-8 0,-19-10 0,3 5-45,2-9 0,-1-4-1651,-12 18 0,-1 0 1696,3-12 0,0 1-90,4-12-532,-8-1 532,0 19-223,-3-16 313,-10 39-90,0-5 90,-10 11 2884,-3 18-2884,-9 16 0,-1 7 90,-5 16-568,6-4 1,-2 9-1,4-6 568,2 14-45,-4-16 0,2 1-794,18 20 749,-9-23-104,22 15 194,2-2 0,10-16-551,1 8 461,-1-23 90,11 7-90,3-25 0,-1 14 90,19-20-90,-26-10 0,9 0 0,0-3 0,-7-14 0,24-7 45,-31 7 0,-4 0-45,9-5 0,-6 4 0,-1 1 0,1 4 1963,-10-1-1963,-2 11 1352,-11-8-1352,-11 19 150,9-9-150,-19 11 724,8 11-814,0-9 90,-8 19 90,-3-8-180,9 0 180,-27 29-90,36-34 0,-14 34 0,9-40 0,8 19 0,-7-18 0,10 7 90,10 1-90,-7-9 0,18 9 0,-8-11 0,11 0 90,-11 0-90,8 0 0,-8 0 90,10-11 0,-10 9 180,19-19-270,-17 18 90,9-7 0,-3-1-90,-8 9 180,10-9-180,1 11 0,-11 11 90,8-9-90,-19 9 0,19-11 90,-8 10 0,11-7-90,-1 7 0,11-10 90,-8 0-90,-2 0 0,7-10 0,-15 7 0,18-7 89,-10-1-89,9-12 0,-6-3 0,0-1 0,0-1-89,2-11-164,-7 11 1,1-2 252,-5 1 0,-2 1-90,10-22 45,-3 0 0,-2 1-45,-5 2 45,-2 1 0,-7 5-45,-18 26 90,9-6 0,-19 21-90,18 10 90,-18-7 0,8 28 0,-10-15 148,10 18-148,-8-11 0,8 9 0,2 2 0,-4 10-601,3-10 0,3 0 601,9 11 0,0-19-371,0 8 371,0 0-90,0-8 90,10 8-90,-7-11 0,28 1 0,-26-11 90,27 8 138,-19-19-138,10 9-90,1-11 90,-1 0 0,1 0 0,-1-11-90,1 9 90,-1-19 0,1 18 0,10-28-90,-8 15 1285,8-7-1195,-11-9 0,-9 27 237,6-26-327,-17 28 90,7-7 0,-10 10-89,-10 0 89,7 0 0,-7 0 0,0 0 0,7 0-90,-18 10 90,8 3 0,-11 21 0,11-8 0,3 8 90,20-10-90,3-1 0,0 1-90,29 10 90,-23-8-180,13-13 0,1-3 0,-15 1-90,24-11-450,-29 0 271,11-11-91,-11 9-1079,8-19 630,-19 8-91,9-11-8751,-11-20 9680,-11 5 0,11-1 1,-8 14-1</inkml:trace>
  <inkml:trace contextRef="#ctx0" brushRef="#br0" timeOffset="26551">24468 798 6903,'-18'-12'3508,"4"2"-2339,14 0-89,0 7-1,0-7 1,0 10-91,0 0-179,10-11 89,3 9 1260,21-9-1620,3 11 1,-1 0 360,19 0-541,-26 0-89,15 11-180,-20-9-360,-1 9-179,-9-11-1800,6 0 990,-17 0-810,8 0-5577,-22 0 7646,-2 0 0,-8 11 0,1 3 0</inkml:trace>
  <inkml:trace contextRef="#ctx0" brushRef="#br0" timeOffset="27201">18373 1682 7263,'-3'-7'3328,"1"2"-2608,2 5 89,0 0-89,0-10 89,0 7-89,10-7-1,-7 10 631,7-11-271,-10 9 180,11-19-899,-8 18 0,17-18-540,-17 19-90,8-9-719,-11 11-6927,0 0 7916,0 11 0,5-2 0,2 10 0</inkml:trace>
  <inkml:trace contextRef="#ctx0" brushRef="#br0" timeOffset="28668">18544 1942 13020,'-6'-18'989,"1"-1"-179,5-4-361,0 10-89,-11-8 90,9 18 0,-9-18-91,11 19 91,0-19 719,0 8-809,0 0-90,0 2 360,-10 11-360,7 0-1,-7 0 1,10 0-90,0 0 90,-11 0 270,-2 11-450,0 2 90,-8 10-1,18 11-89,-17-8 0,17-2 180,-8 18-270,11-24 180,11 26-90,-8-20 0,17-11-90,-6-3 90,19 1 0,-6-8 0,7 7 360,0-20-181,-8 7 1,8-8 360,0-9-360,-19 14 90,17-25-1,-19 18 1,0 0 90,8-8-90,-19 8-1,9 0 361,-1-8-450,-7 18 180,7-18-450,-10 19 0,0-9 0,0 11 0,0 11 0,-10 2 0,7 0 0,-18 18 0,8 6 0,0 12-1132,-8 0 1,0 2 1131,18-17 0,-1 0 0,-18 11 0,2 1-237,18-12 0,1 0 237,-14 7 0,-1-1 0,11 25 0,-8-22 0,-4 4 0,5-6 0,7 19-328,-11-15 1,0-1 327,14 11 0,-19-26 0,18 15 0,-18-10 0,18-18 0,-17 15 1942,7-28-1942,-1 7 556,-6-10-556,17 0 0,-28-10 0,15-3 0,-8-11 0,-7-20 0,26 15 0,-27-26 0,29 11 0,4-1 269,-1-15-269,12 3 0,9-11 0,1 10-395,-3 24 1,6 0 394,9-11 0,10-9 0,1 1 0,-6 12-560,-6 13 1,2 4 559,16-13 0,8-4 0,-7 12-662,-18 19 1,-3 4 661,10-6 0,-1 3 0,18 9-320,-24-1 1,0 2 229,18 9-45,-7 2 0,-1 0 45,-2 4 90,2 15 278,-23-18-278,-18 0 837,-3 18-927,-13-15 90,0 18 0,-19-10-90,27-11 1604,-26 8-1514,18-8 1212,0 0-1212,-8 8 114,18-19-114,-7 9 0,20-11 0,3 0 0,0 0 0,29-11 0,-34-2-90,34 0 90,-29-18 0,10 15 0,-10-28 0,8 17-90,-18 4 90,7-8 0,-20 25 0,7-15-90,-18 11 90,19-3-90,-9 0 90,11 2 0,0 11 0,0 0-89,42 11 178,-21-8-89,34 7 0,-11 0 0,-15-7 0,26 7-89,-29-10 89,-3 0 0,-2 0 0,-18 0 0,18 0 0,-18 0 0,7 0 0,-10 0-90,0 0 90,0 11 0,0 2 0,0 0 0,-10 8 0,7-8 0,-8 0 0,11 8 0,0-8 0,0 0 0,11 8 0,-8-18 90,17 18-90,-7-19 0,11 9 0,0-11 89,9-11-89,-6-2 0,7 0 0,0-18 0,-8 15 0,18-18 0,-28 11 0,5 9 0,-11-6-89,3 17 89,0-8 0,-2 11 0,-11 0 0,10 0-90,-7 11 90,7 2 0,-10 0 0,0 18 0,0-15 0,0 18 0,0-21-180,0 18 180,0-25-270,0 36 270,0-37-90,0 16 90,0-21-90,0 0 90,11 10 0,-9-7 0,19-3-90,-18-3 90,18-7 0,-19-1 0,19 9 0,-8-9 0,11 1 0,-11 7 0,18-18 0,-15 19 0,18-19-90,-11 18 90,1-7 0,10 10 0,-18 0-90,15 0 90,-28 0 0,7 0 0,0 0 0,-7 0 0,8 0-90,-11 0 90,0 10 0,0-7 0,0 7 0,0-10 90,0 0-90,10 0 0,-7 0 0,18 0-90,-8 0-1259,31-21 539,-15 6-1256,26-19 87,-21 11 0,0 1-4765,20-7 4675,-14 8 1,-1-2 2068,-10 5 0,-1 2 0,23-1 0,9-5 0</inkml:trace>
  <inkml:trace contextRef="#ctx0" brushRef="#br0" timeOffset="30690">21559 2479 7803,'-9'-29'5307,"2"2"-4138,7 3 990,10-20-1260,-7 15 315,11-3 1,3-1-586,-1-6-4387,8-9 4298,-4 15 1225,4 9-1405,2 0 629,29-9-719,-37 6 657,24 4-478,-29 12-359,0 11 180,-2-10 2320,-1 7-2500,-7-7 365,7 10-365,-10 0 90,0 0-90,0 10-90,0-7 90,11 28-90,-9-25 0,9 25-90,-1-18 90,3 0 0,11 18 0,-1-15 0,-10 8 0,8 7 0,-18-26 0,7 27 0,-10-19 0,-10 0 0,7 8 0,-7-19 0,10 19 90,-11-8-90,9 0 90,-9-2-90,11-11 90,0 10 0,11-7-90,2 7 0,0-10 90,18 0-90,6-10 45,-3 4 0,2-1-45,17-17-208,2 11 208,-11-18-755,-15 15 755,15-18 0,-10 11 0,-18-1 0,15 1 0,-28-1 0,7 11-90,-10-8 283,-10 18-193,7-7 680,-18 10-680,8 10 0,-10-7 0,10 18 0,-19 2 0,27-7 0,-16 15 0,21-7 0,0-8 0,11 15 0,2-7 0,10 2 0,1-3 0,20-2 90,6-8-90,10 0-659,-13-2 659,-13-22-197,-11-2 197,1 0 0,-1-8 0,1 8 0,-1-21 0,-10 8 0,8-18 0,-18 17 0,7 4 0,-10 2-90,0 18 90,0-7 0,0 0 645,0 7-734,0-8 299,-10 11-210,7 11 0,-7 2 0,10 11 0,0-1 0,0 1-90,0-1 90,10 1-90,-7-1 0,18 11 0,-18-18 90,7 26-180,0-16 90,-7 0-89,7 16 179,-10-27 0,0 9-90,0-3 90,-10-19 0,7 9-90,-17-1 90,6-18 0,1 16 90,-8-18-90,19-1 0,-9 9 90,11-30-90,0 27 90,11-26-90,2 18 0,10-11 0,22-20 0,-16 15-538,15-15 538,0 20 0,-15 11 0,16 3 0,-22-1 0,11 9 0,-18-9-90,26 22 180,-37-9-180,26 19 90,-28-8 0,7 11 538,1-1-538,-9 1 0,9-11 0,-11 8 0,0-8 0,0 0 0,0-3 0,0 1 0,0-9 0,10 9 90,-7-11-90,18-11 0,2-2 0,3 0 89,8 3 1,-10-1 90,-1-2 90,-10 0-180,-2-8 0,-1 19 0,-7-9-90,7 11 90,-10 0-90,0 0 90,11 0 0,-8 11-90,7-9 90,0 19-90,-7-8 0,7 0 90,1 19-90,2-27 90,21 37-90,-18-37 90,15 16-90,-28-11 0,18-7 0,-8 7 0,0-10 0,8-10 90,-8 7-90,10-7 0,-10-1 0,8-2 0,3-10 0,2-1 0,1-8 0,1-1 0,0-1-760,-5-4 0,-1 0 760,1 2 0,-5 7 0,-2 0-644,0-10 644,15-6-327,-28 11 327,7 19 0,-10-17 0,0 30 1367,-10-9-1367,7 11 643,-28 11-643,15 12 0,-5 5 0,-2 2 0,-3 22-774,2 6 774,14-14 0,10-7-533,-11-1 533,9 9 90,2 2-90,2-8 0,9 5 0,-1-20-90,-7-1 90,18 1 0,-19-11 0,19 8 90,3-19-90,2 9 0,-3-11 0,-2-11 0,-8 9 0,21-19 515,-7 8-515,6-11 0,1-10 0,-7-2 0,5-2 0,1-3 0,-2-14-580,-3 16 1,-1 0 579,-3-8 0,-1 0-507,1 10 507,-11-7 0,8 18-381,-19-19 381,19 19 377,-18 3-467,7 2 1696,-10 18-1606,-10 3 719,-3 13-719,0 11 0,-8 10 0,8-8 45,6 11 0,1 2-45,-5-5 59,10 3 0,2 1-59,-1-1 0,0 10 0,0-10 90,21 18-90,-16-37 45,14 10 0,4-4-45,-7-19 0,7 16 0,9-21 0,-17-10 0,19 7 90,0-28-90,-8 15 0,3-10 0,-3-3 0,-7 1 0,8 0 0,-2 1 0,-20 1 0,26-8 0,-28 20 0,8 4 0,-11 0 319,0 7-319,-11-7 0,8 10 0,-7 10 0,10 3 0,0 11 90,0-11-269,10 39 89,4-31-90,-4 16 0,3 2 90,11-11 0,-11 17-90,8-22 90,-19 1 0,9 10 90,-11-19 0,0 17 0,0-19 0,0 0 0,0 8 90,-11-19-90,-2 19 0,-10-18 0,-1 7 0,11-10-630,-18 0 91,25 0-181,-25 0-1439,18-10 630,0 7-899,2-18-2789,1 8 1259,-3 0 3958,0-8 0,6 14 0,11-10 0</inkml:trace>
  <inkml:trace contextRef="#ctx0" brushRef="#br0" timeOffset="30866">24603 2109 7263,'-4'-43'7466,"-5"10"-4768,40-1-1978,-15 21-91,18 3 1,-11-1 90,22 9-990,5-9-1529,10 1-1502,-3 7-1017,-20-7 4318,18-1 0,-20 13 0,17-8 0</inkml:trace>
  <inkml:trace contextRef="#ctx0" brushRef="#br0" timeOffset="31635">26164 2445 7443,'4'-12'3328,"-6"-9"-2339,12 19 900,1-19-989,-9 18 1888,9-18-2248,-22 8 89,9 0 361,-30 3-630,17 10 719,-40 10-809,15 3 0,-7 0 179,3 19-89,7-17 90,1 19-360,12-10 90,14-11 0,10 8-90,0-8 90,21 10-90,-6-10 0,30-2-1,-19-22-89,8 9 0,-11-9 180,1-10-180,0 16 90,-1-26 90,1 7 0,-1-2-90,-10 3 180,8-9-90,-18 27-90,18-16 0,-19 21 90,9-10-90,-11 7 89,10 3-89,-7 13-90,7 21 180,1-8-90,-9 8 90,19 21-180,-18-24 45,2 8 0,0-2-45,-5-8 0,0 5 0,-10-13 0,7-18 90,-7 7 90,10-10 0,-11-10-90,9 7 90,-19-18 269,18 8-269,-7-11 360,20-30-360,3 22-306,11-23 306,20 11-1443,-15 5 1263,-3 15 0,3 1-270,18-22-90,2 30-359,9-17-1080,-24 24 0,0 3-1169,8 2-3297,23-4 6265,-28 17 0,-3-4 0,-4 1 0</inkml:trace>
  <inkml:trace contextRef="#ctx0" brushRef="#br0" timeOffset="32686">26927 2580 8252,'-12'-9'4048,"2"2"-2699,10 7-179,11 0-1,-9 0-90,19 0 1620,-8-21-1800,11 16-179,-1-27 629,11 9-899,-8-3 89,8-8 361,-10 0-540,-1 8 89,-1-7 1,1 0-180,6 2-30,-8-7 0,2-10 0,-2 6-1805,8-10 1610,-12 2 0,0 0 135,3-5-581,-17 37 491,8-24 0,-22 29-90,8 0 0,-7 3 90,0 10 1470,-3 10-1560,-11-7 0,0 28 0,-9-5 59,14 6 1,1 4-60,-6-4 0,1-1-627,3 4 1,3 1 626,-6 21 0,11-22 0,3-2 0,6 9-45,-3-5 0,2 2-723,14 10 678,-7 1 90,18 5-180,2-8 180,3-8-90,19 5 0,2-31 0,-18-2-195,12-11 285,-17 0 0,2-11-90,8-2 90,0-31-90,-8 15 90,8-15 0,-10-1 424,-11 17-469,-3-6 0,1 2 45,2 14-90,0-24 1250,-3 40-1160,-20-9 808,7 11-808,-18 11 381,8 2-381,-10 42 0,10-24 0,2 24 90,22-32-90,-9 1 0,19-1 0,-8 1 0,11-11 0,-1 8 90,1-19-90,-1 9 0,22-32 0,-17 16-478,17-27 478,-22 19 0,1-31 0,-1 15 0,0-12 0,-1-4 0,7-10 0,-6 20 0,-2-1-90,-8-29 90,8 36 0,-18-25 0,7 38-90,-10-15 90,0 17 0,0 1 0,0 3 0,-21 20 0,5 14 0,-7 2 478,2 8-478,8 31 0,-11-31 0,12 15 0,1-1-809,-2-17 809,-8 24-472,18-31 562,-7-1-90,10-10 0,-11-2 0,9-1 0,-9-7 776,11 7-776,11-31 0,2 6 0,10-19 415,1 10-415,10-10 0,2 8 0,1-8 0,7 0-857,-7 8 857,0 3 0,7 2-90,3 8 0,-8-1 0,6-6-90,-1 7 90,-15-1 0,15-6 0,-20 17 0,-11-18 0,-3 18 0,-10-17 90,0 17-180,-10-18 1037,-3 18-857,0-18-89,-8 19 89,8-9 0,0 11-90,-8 11 90,18-9 0,-18 9 0,19-1 0,-19 3 0,18 11 0,-7-1 90,31 22-90,-6-16 0,19 15 0,0-10 0,-8-8 0,-3 1 0,-1 1 0,4 1 0,8 15 0,-21-10 89,-3-8-89,1 8 180,-19 0-180,16-8 90,-29 8-90,8 0 90,-11-8-360,3 2 1,-2-1-271,-6 2-481,-15 16-1407,-1-12-1341,6-17-1717,-18 16 1258,10-19 4228,0 0 0,7 10 0,2-6 0</inkml:trace>
  <inkml:trace contextRef="#ctx0" brushRef="#br0" timeOffset="33326">24581 3382 6903,'-26'0'5127,"11"-16"-4137,-6 24-1,19-19-90,-9 11 1,1 0 1439,7-10-1620,-7-3 1170,20-21-1439,3 8 90,11-8 629,20-11-809,-15 17-768,-1 6 1,-1-1 677,-1-11-90,8 8-116,-12 0 1,0-3 205,18-10-91,7 3-89,-24 4 90,-2 19-90,-18 0 90,7-8 866,-10 19-1046,0-9 449,-10 22-449,-3 2 0,0 10-90,-8 1 90,8 10-89,-1-8-1,3 6 0,2 1 90,6-2-725,-7 24 635,10-21 90,0-8-59,0 8-31,0-10 90,0-1 0,0 11-90,0-7 90,0-4 0,-11-2 90,8-8-90,-17 0 810,6-2-810,-9-11 154,-1 0-64,-30 0-90,22-11-90,-23 8-540,32-7 180,10 10-269,-8-10-91,18 7-1529,-7-8-89,10 11-6477,10-10 8905,-7 7 0,25-2 0,-5 11 0</inkml:trace>
  <inkml:trace contextRef="#ctx0" brushRef="#br0" timeOffset="34236">25097 3292 6993,'9'-23'2878,"3"10"-1888,1-8-91,8 8 1080,-8-10-1169,0-1 1708,-3-10-1798,-10 19-1,0-17 451,-10 30-631,7-9-89,-18 1 720,-2 18-811,-3-6-89,-8 11 180,0 19-180,8-17 269,-8 40-449,21-26-1311,-8 5 1311,18-13 0,-7-8 0,20 10 0,-7-9 0,7 6 90,1-17-90,-9 18 90,30-18-180,-17 7 90,19-20 0,-10 7 0,-11-18 1401,8 18-1401,-8-17 89,10-4-89,-10 8 90,-2-15 0,-1 18-90,-7 0 0,7-8 90,-10 18-90,0-7 90,-10 20-90,7-7-90,-7 39 90,10-34-90,0 33 90,0-17-90,0-8 90,21 25-90,-16-35 90,37 25-90,-37-28 0,26 7 0,-18-10 89,0-10-89,8-3 0,-8-1 0,1-6 90,6 6-90,-17 1-90,7 3 90,-10 10-89,0 0 89,11 0 0,-8 10-90,17 3 0,-6 11 90,9-11-90,-10-2 90,18-11-90,-25 10 90,25-18 0,3 16 0,5-29-645,8 18 645,-13-17 0,-10 6 270,20-9-180,-15 10 0,5-8 0,-24 18-90,1-7 0,-9 10 90,9 0-90,-11 0 734,0 0-734,-11 21 0,9-5 0,-19 17-410,18 1 410,-18-7 90,8 17-90,-10-7-90,10 10 90,-3-9 0,0 2-90,1 15 0,-1-14 0,-4 6 1,1-4-941,-1-8 0,1 0 985,-5 16 0,1 0 0,5-15 1,2-4-1159,-8 18 1203,12-16 0,1 0-90,-13 15 45,13-16 0,-1 2 0,-5 1 0,0-1-45,-10 17 135,1-12 0,-2-4 45,-1-7 180,-16 4-219,22-22 219,-1-11 429,1 0-339,-1-11 1664,11 9-1664,-18-29-360,15 4 0,4-4 0,1-6 0,3 2 0,5-3-364,11-8 0,5-2 364,-2 5 0,4 3 0,6 4 0,5 1 0,18-11 0,1 3 0,-17 15 0,2 1 0,10-2 0,6-3 0,-2 4 0,1 2 0,-1 3 0,4-2 0,1 3 0,-4 9 0,-1 2 0,-8 0 0,-2 1-420,18 8 420,-19-9 0,0 1 0,14 7-89,-8-7-451,5 10-1529,-10 0 1259,-18 0-89,5 0-990,-21 0 2720,10 0-1910,-7 0-496,8 0-494,-11 0 1034,0 0 1,12 7 0,3 1-1</inkml:trace>
  <inkml:trace contextRef="#ctx0" brushRef="#br0" timeOffset="35583">26721 3665 7173,'8'-34'4767,"-7"2"-3687,10 8 898,-11 1-1078,0 10-91,0-8 721,-11 18-901,-2-18 1,-10 19 0,-1-9 359,-10 22-629,-3-9 179,4 13 1,-1 1-1112,-8 0 841,-13 18 181,21 0-270,8-8 0,2-2 0,14-3 90,-1 2-90,19-7 0,-5 15-90,20-18-1,-10 0 1,8-2 180,13-11-180,-5 0 249,15 0-159,-10-11-90,-8 9-127,8-19 37,-10 8 180,-1-11 89,11-10-179,-7-2 0,7-1-45,-17 4 0,0 1-857,9 0 857,-14 1 0,-1-3 45,10-13 0,-8 8-90,0-6 90,-2 22-90,-11-1 604,0 11-514,0 3 210,-11 10-300,9 0 988,-19 10-988,8 3 90,-21 32-90,8-6-949,2 8 1039,3-3-90,18 4-90,-7-9 0,10 26 90,21-26-595,-16 8 595,27-13 0,1-10-90,17-1 90,0-10-45,-11-11 0,-2-4 45,-6 0 898,24-19-898,-21 8 0,-8-11 0,8 1 0,-11-11-90,1 8 647,-11-8-557,-3 0-90,-10 18 90,-10-15-90,7 28 90,-18-7 0,-2 10 0,-3 10 0,-8 3 0,0 11 0,18-1-356,-15 1 356,28-1 43,-18 1-43,19-1 0,-9 1 0,11-1 90,0-10-90,11 8 265,-9-18-265,19 7 48,-18-10-48,18 0 90,-8 0 0,10-10 89,11-3-179,-8-11 270,8 1-180,-21-1 0,-2 11 0,-1-8 90,-7 19-180,7-19 180,1 18-180,-8-7 90,7 10 0,-10 10-90,0-7 90,0 18-90,0-8 0,0 0 90,10 8-90,3 2 90,1-7-90,6 15 0,-6-28 90,9 18-90,11-19 0,-8 9 0,-2-22 0,-3 9 0,-8-19 0,10 18 0,11-39 0,-8 24 0,8-26 0,-10-1 0,-1 6-45,0-14 0,-1-4 45,-4-3-45,3-1 0,0 2-1105,-8 17 1150,0-13-194,-3 32 104,-10 10 0,0-8 90,-10 29-90,-14 15 90,-2 6 0,3 26 0,2-8 0,8 3 0,0-6 0,2 0 0,9 11 84,-4-20 1,4-2 5,12 1-90,1 11 107,-9-17-107,17 6 0,4-2 0,-5-14 0,27 24 90,-11-29-90,-8 0 0,-3-3 0,-2-10 888,-8-10-888,11 7 0,-1-7-90,1-1 0,10-12 90,-8-3-90,2-1 0,-1-1 90,-9-1-90,24-15 0,-39 20 90,7 11-90,-10-8 0,-10 8 90,-3 0-90,0 3 90,-19 20 0,17-7-90,-19 18 90,0-8 0,7 10-236,-7-10 146,21 8 90,-7-8 0,6 11-90,1-11 0,3 8 0,10-8 0,0 0 0,0 8 0,10-8 90,-7 0 57,18-3-57,-8-10 0,0 0-90,8 0 90,-8 0 0,0 0-90,18-10 90,-25 7 0,25-18 0,-18 19-90,0-9 90,8 11 0,-18-10-90,7 7-90,-10 3 0,11 13 0,-9 0-359,9 8 179,-1-8-1079,-7 11 809,18-1-1709,-19 1 1440,19-11-7107,-18-3 4858,7-10 3148,-10 0 0,-1-12 0,0-3 0</inkml:trace>
  <inkml:trace contextRef="#ctx0" brushRef="#br0" timeOffset="35784">27497 3241 7892,'-15'-21'3329,"-8"10"-2250,21 1-180,-9 10-89,22-11 0,2 9-91,10-9-89,1 22-1,-1-9-89,11 9 360,24-1-541,-6-7 1,-9 7 0,3 1-1206,-9-9 0,-1-2 486,27 11-90,2-11-643,-39 0 103,8-11-809,-10 9-5035,-1-19 6834,1 8 0,-4 0 0,0 2 0</inkml:trace>
  <inkml:trace contextRef="#ctx0" brushRef="#br0" timeOffset="35940">28411 3114 13020,'0'-5'2338,"10"1"-1708,-8 4 0,9 0-181,-11 0 990,0 0-2158,10 0-1080,-7 0 90,-3 21-1889,-3-6 3598,-7 30 0,5-14 0,-1 9 0</inkml:trace>
  <inkml:trace contextRef="#ctx0" brushRef="#br0" timeOffset="36290">25437 4510 8072,'-18'-10'8276,"-1"2"-7197,6 8 855,41 0 0,17 0-1215,18 11-683,-20-8 0,14-1 0,7 0 0,4 0 0,-3 0 0,-7 0 211,2 1 1,-5 1-1,1-1 1,6 0-107,-8-1 0,6 0 1,3 0-1,2-1 1,-2 1-1,-4-1 0,-5-1 101,6 1 1,-4-1 0,-4 0 0,-1-1-213,11 1 0,-2 0 0,-9 0-165,-12 0 0,-8 0-135,1 0-179,-22 0-1,-7 0-3148,-42 4 0,-27 3 45,12-1 0,-4 1 1509,1 1 0,-5 0 0,3-1 2044,11-2 0,2-1 0,4 1 0,4 3 0,2 1 0,1-5 0,0 1 0</inkml:trace>
  <inkml:trace contextRef="#ctx0" brushRef="#br0" timeOffset="36507">25195 4733 7173,'-53'-3'3778,"-5"-10"-2339,42 10 0,-15-7 1529,18 10-1618,-11 0 2158,22 0-2429,15-10-179,23 7-1224,6-2 1,5 0 682,-3 3 1,1 4-45,12 3 0,4 0 74,-10-4 1,3-2 0,-3 4-120,3 7 0,-1 0-180,-2-8 0,2-2 0,0 1-90,-2 5 0,-1 3 0,-2-3 0,6-4 0,-1-1 0,10 3 0,-3 2 0,-18 0 0,-5-1 0,4-3 0,-2 5 0,-2-3 0,-8-15 0,5 9 0,-13-9-270,-19 11-1529,9 0-8032,-11 0 8196,-11-10 0,6 10 0,-10-7 0</inkml:trace>
  <inkml:trace contextRef="#ctx0" brushRef="#br0" timeOffset="41917">15277 15779 7083,'3'-12'2519,"-6"3"-1710,13 9 3149,0 0-3419,-7 0 1,8 0 1259,-11 10-1439,0 3-90,0 0 269,0 19-269,10-27 270,24 47-360,-5-44 0,15 34-45,-7-34 0,2-3-657,18 18 612,-1-15 0,1-3-843,-20 1 1,-1-1 752,-1-4 0,1-2 89,8-4 1,0-1-90,22 4 45,-27-8 0,3-1-306,7 5 1,1-1 260,-11-4 0,0-2 45,9 1 0,-2 1-45,12-2 90,-3-8 38,-16 8 142,8-11-180,-13 11 467,-10 3-287,10-1-180,-19 9 90,27-19-180,-26 18 90,39-7 0,-27 10-45,10 0 0,0 0-45,-7 0 0,35 0 0,-27 5 0,0 0 1327,19-2-1297,-14-3 0,8 0 0,-7 0-789,15-3 759,-11-1 0,1-2 0,-14 1 0,-4-1 0,20-7 45,4-3 0,-2-2-45,-7 3-541,3-1 1,-3 0 540,-18 3 0,5 0 0,-14 3 184,-6 10-274,-1 0 1442,8-11-1352,-19 9 0,19-9 1379,-18 11-1379,18 0 0,-8 0 0,31 11 0,-15-9 0,15 9 0,-5-5 0,-2-2-90,0-1-80,5 7 1,2 1-101,3-9-490,-8 9 490,5-11-180,-20 0 1,0 0-181,-11 0-89,7 0-1260,-17 0 90,8 0-1832,-11 0 3721,-21 10 0,15 1 0,-16 9 0</inkml:trace>
  <inkml:trace contextRef="#ctx0" brushRef="#br0" timeOffset="42890">3493 16652 14729,'4'-24'449,"-7"0"-269,13 11 0,-10-8 0,0 19 0,0-9 180,0 11-180,0-10 0,0 7-1,0-7 91,0 10-90,0 0 180,0 21-270,0-6 0,0 19 0,0-10 0,11-1 90,2 11-90,0-18 0,8 15 89,23-28-179,-12 8 45,14-9 0,4-4 45,5-9-734,-14 5 0,-1-1 644,7-6 0,-13-8 90,-10 8 0,20-11 89,-15-10 271,26 8-360,-40 3 270,17 2-180,-30 18-90,9-7 0,-11 10 1288,0 0-1288,10 10 0,-7 3 0,28 11 0,-26-1-90,27-10 90,-9 8 0,3-18-45,7 7 0,0 1-45,-2-8 0,34 7 90,-7-10 0,-16 0-90,13 0 0,-21 0 0,-8 0-1079,18-10 269,-18 7-359,-2-8-8546,-3 1 9715,-19 7 0,15-18 0,-10 8 0</inkml:trace>
  <inkml:trace contextRef="#ctx0" brushRef="#br0" timeOffset="43032">5080 16782 7443,'0'-7'1439,"0"11"-1979,0-1-539,-10 8 1079,-4-11 0,-14 2 0,-1 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4:37.679"/>
    </inkml:context>
    <inkml:brush xml:id="br0">
      <inkml:brushProperty name="width" value="0.09071" units="cm"/>
      <inkml:brushProperty name="height" value="0.09071" units="cm"/>
      <inkml:brushProperty name="color" value="#0000FF"/>
    </inkml:brush>
  </inkml:definitions>
  <inkml:trace contextRef="#ctx0" brushRef="#br0">853 3742 6813,'-14'-12'3148,"9"9"-2158,-6-8 1978,11 11-2068,0 0-1,-10-10-89,7 7 809,-7-7 449,10 10 631,0 0-2069,0 10-1,0 3 1,0 21-540,0-8 90,0 8 90,0-10-181,0-1 361,0 1-270,0-1 720,21 1-721,-16-11 541,47-13-540,-34-13 0,27 0 0,-17-7 0,-1-2-307,4 4 127,1-10 0,8-8 0,-5 3-1053,-6 10 1,0-1 1052,1-7 0,1-5 0,-1 4 0,-1 7 0,0 0 0,10-20 0,0 1 0,-13 22 0,3 0 0,9-13 0,6-6 0,-6 10 0,9 7 0,-3-7 0,-2-1-492,-5 9 492,-11 7-80,16-15 80,-37 28 158,26-18-158,-28 19 1996,7-9-1996,-10 11 628,0 0-1527,11 11 291,-8-9-382,-3 9-179,-3-11-3239,-8 10-1798,11 3 1529,0 0 4677,-10 8 0,15-8 0,-6 10 0</inkml:trace>
  <inkml:trace contextRef="#ctx0" brushRef="#br0" timeOffset="4299">6237 3389 10681,'-2'-14'3328,"-1"2"-2429,3 12-89,0 0 0,-10 0 1708,7 0-2068,-7 0 0,10 0-1,10 11 181,-7 2-270,7 11 0,-10-11 179,0 7-89,0-6 0,0 9 89,0 1 91,0-11 0,11 8-360,-9-19 89,9 9 271,-1-11-360,3 0 0,11-11 269,41-2-359,-10-10-1158,-11 6 0,8-3 0,-4 2 1068,-2-2 0,2-2 0,10-6 0,5-4 0,-6 3-90,-15 8 0,-1 0 60,16-7 0,6-5 0,-10 8-24,-1 4 9,9-6 0,-4 2-45,-29 12 0,17 0 0,-22 2-270,-10 1 90,8 7 2279,-18 3-2818,7 3-2800,-10 7 641,11 1 2878,-9-9 0,14 15 0,-10-9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4:50.869"/>
    </inkml:context>
    <inkml:brush xml:id="br0">
      <inkml:brushProperty name="width" value="0.09071" units="cm"/>
      <inkml:brushProperty name="height" value="0.09071" units="cm"/>
      <inkml:brushProperty name="color" value="#0000FF"/>
    </inkml:brush>
  </inkml:definitions>
  <inkml:trace contextRef="#ctx0" brushRef="#br0">1148 4612 7173,'-11'-14'3778,"3"2"-2699,8 12 2519,0 0-270,-11 11-2788,9-8 0,-9 17-1,11-7-89,0 11 899,0 20-989,11-15 629,-9 36-719,9-36 90,-1 16 360,-7-22-271,7-10 1170,11 8-1259,-5-18 720,49-14-990,-23-4-1450,12-15 0,2-6 1360,-23 12 0,2-4 0,8-4 0,10-6 0,1-1 0,-8 4 0,1-2 0,0-1 0,1-1 0,8-6 0,-1 1 0,-8 10 0,-4 9 0,-5 2 0,-4-4 0,1-4 0,-2 3-269,7 4 0,-1 1 269,-3-1 0,1-1 0,10-5 0,0 2 0,-15 9 0,-1 1 0,4 1 0,-5 1 0,-14 2 0,5 4 0,-11 10 0,-7 0 0,17-10 2524,-17 7-2524,8-8 734,-11 11-734,0 0 0,0 11-720,0-8-359,-11 17-4768,8-6-539,-7-1 6386,0 7 0,8-3 0,-8 11 0</inkml:trace>
  <inkml:trace contextRef="#ctx0" brushRef="#br0" timeOffset="9171">3289 6982 7263,'-11'-11'2698,"2"2"-1888,-1 19 89,7-7-89,-7 7 89,10-10 5758,0 0-5938,10 0 1,3 0-91,11 0 990,41 0-1169,-10 0-1240,10 0 0,3 0 924,-28 0 1,1 0 105,12 0 0,6 0 0,-6 0-105,-11 0 0,-1 0-45,19 0 0,3 0 135,1 0 0,-5 0-136,-23 1 1,1-2-581,9-2 0,5-1 0,-7 1 491,11 0-708,-4-7 0,-3-1 348,-16 9-998,20-9 728,-49 11-146,7 0-303,-10 0-7916,-42 11 5667,21-9 3644,-44 9 0,40-2 1,-8 3-1</inkml:trace>
  <inkml:trace contextRef="#ctx0" brushRef="#br0" timeOffset="9471">3584 7096 7713,'-29'-9'3148,"2"1"-1979,14 8 0,-8 0 900,8 0-1079,0 0 1528,2 0-1708,22-10-181,2 7 1080,52-7-1259,-10 10-999,-11-4 0,8 0 1,-4 1 683,-6 8 0,-1-2 45,15-12 0,1 0-753,-6 13 0,-3 0 663,-15-9 0,2-1 120,20 4 0,9 2 0,-8 2-121,-16 4 1,-2-1 0,13-4 0,5-2 0,-11 3-538,-3 9 628,23-11-205,-39-11 115,8 9 1988,-10-9-2078,-1 11 1143,-10 0-1593,-2 0 612,-11 0-3040,0 0 2092,10 0-6860,-7 11 3727,7-9 3919,-10 9 0,8-5 0,1 3 0</inkml:trace>
  <inkml:trace contextRef="#ctx0" brushRef="#br0" timeOffset="10281">9499 7253 7083,'-22'-15'2968,"-1"8"-1978,10-3-91,3 10 900,-1-11-899,9 8 1528,-9-7-1708,11 10 89,0 0 1350,32-10-1439,-14 7 269,32-3 1,7 1-451,3 5-943,-1 5 0,5 1 898,-6-5 1,-1 1-1412,-6 3 0,0 0 1142,10-4 0,3-2 104,-8 0 1,2 1 0,-4 1-195,-4 4 0,2 0 22,0-5 1,9-3-1,1 0 1,-10 2-68,-1 5 0,-3-1-30,-4-4 0,2-4 0,0 1-60,23-1 0,-7 0 0,1-9 0,-9 9 0,1-3 0,-19-3 0,-4 2-362,10 6 362,13-8 0,-21 1 0,-8 7-119,18-7 119,-28-1 930,5 9-930,-21-9 2438,0 11-6845,0 0 3427,-10 0-7745,-14 11 4137,-2-9 4588,-8 9 0,13-2 0,1 3 0</inkml:trace>
  <inkml:trace contextRef="#ctx0" brushRef="#br0" timeOffset="10637">9835 7367 7803,'-26'-16'3957,"11"3"-2787,5 13-1,10 0-90,0 0 1,0-10-181,10 7 91,3-18 719,42 19-990,-13-9-938,0 9 1,13 2 0,2 1 0,-7 0 488,1-1 0,0 0-158,-2 0 0,7 0 1,-1 0-1,-6 0 113,0 0 0,-4 0-747,2 0 0,0 0 701,0 0 1,0 0-45,-6 0 0,2 0 180,13 5 0,0 1-225,-23-5 0,2 0 209,16 3 1,9 0 0,-9-1-120,14-3-45,-9 0 0,-2 0 104,-10 0-59,-28 0 269,26 0-449,-37 0 0,26 0 0,-28 0 2637,8 0-2637,-11 0 794,0 0-1694,0 10-1571,-11-7-6883,8 18 9354,-7-19 0,9 22 0,-1-6 0</inkml:trace>
  <inkml:trace contextRef="#ctx0" brushRef="#br0" timeOffset="21385">21852 8742 6993,'-15'-9'2609,"3"2"-1800,12-4 1,0 9-1,0-9 1530,-10 1-1620,7 7-89,-7-7 90,10 10 4497,0 0-4408,10 0-449,3 0-90,11 0 270,20 10-271,-5-7 1,9 2 0,4 0-1016,-18-4 0,0-2 836,11 1 0,1 0-45,-11 0 0,-2 0 135,17 0-90,7 0 45,-7 0 0,-1 0-135,1 0-245,-10 0 0,-4 0 245,-15 0-90,-19 0 90,9 0 576,-1 0-1115,-7 0-2430,7 0 2969,-20 0 0,7 1 0,-7-1 0</inkml:trace>
  <inkml:trace contextRef="#ctx0" brushRef="#br0" timeOffset="22867">3941 10276 6363,'-7'-12'990,"1"2"-630,6 10-91,-11 0 91,9 0 810,-9 0-901,11 0 271,0 0-180,-10 0-90,7 0 90,-7 0-91,10 0 3509,0 0-3058,10-10-450,-7 7 539,18-7-539,-8 10 630,21-11-631,2 9 91,2-9 0,3 1-90,13 7-1191,2-6 0,11-3 0,-7 2 1011,-14 7 0,2 1-23,10-4 1,10-3 0,0 0-1,-11 1-831,-10 1 0,-2 1 794,4 2 0,5 1 0,-6-3-484,-5-5 1,-5 1 498,0 8 0,0 2-55,7-5 1,2-1 54,4 1 0,-1 0 0,-15 4 0,-2-1 134,19-8 1,-4-1 90,-9 9 540,16-9-540,-40 11 1952,6-10-1952,-21 7 2087,11-7-2267,-9 10 2351,9 0-2351,-11 0 175,0-11-445,0 9-90,0-9-180,0 11-2068,0 0 539,10 11-1259,-7-9 3238,18 9 0,-6-1 0,11 2 0</inkml:trace>
  <inkml:trace contextRef="#ctx0" brushRef="#br0" timeOffset="23785">16287 10044 7623,'-7'-14'4137,"-9"3"-3237,14 11-1,-9 0-89,11 0 3148,0 0-2519,21-10-990,-5 7-89,18-7 360,10 10-450,-5 0 179,24 0 1,5 0-652,-31 0 1,2 0 321,17-3 0,9-1 0,-11 0 60,6 2-91,-15-2 1,7 0 0,-10 1 0,-6 3 0,12-5 0,1 0 0,-10 2-190,8-18 100,-23 19-360,-3-9 91,-19 11-1260,-2-10 719,-13 7-4137,-42-7 629,24 10 764,-24 0 3554,21 0 0,7 11 0,-7 3 0</inkml:trace>
  <inkml:trace contextRef="#ctx0" brushRef="#br0" timeOffset="24088">16205 10064 7443,'-37'1'3688,"3"0"-810,21-1-2068,2 0 1618,11 0-1708,21 0-1,-5 0-179,28 0-1,-13 1 1,6-2-1131,18-2 0,10-1 0,-5 1 726,-1 1 0,3 1 27,-13 0 0,9-1 0,2 0 0,-4 0 0,-10-1-204,-5-3 0,-1 1 199,12 4 0,11 3 1,-2-2-1,-12-3 23,8-18 0,-6 18 0,10 5 0,-14-4 90,-13-8-90,32-1 360,-32 9-361,-19-9 91,17 11 270,-30 0 2857,19-10-3577,-18 7-461,7-7-78,-10 10-2519,0 0 1709,0 10 1529,-10 3 0,10 8 0,-6-1 0</inkml:trace>
  <inkml:trace contextRef="#ctx0" brushRef="#br0" timeOffset="29733">11588 10975 7083,'-9'-8'2069,"1"1"-1440,8 7 2250,0 0-1260,11 10-1259,-9 3-1,9 1-89,-1-4 90,-7-10 0,7 10 1079,42-7-1259,-28 8 45,27-5 0,5-2 45,-1-1-1056,-4 3 0,0-2 876,12-14 0,-30 8 0,2 1 135,4-4 0,0 0-827,16 5 647,-21-6 0,0 1-203,21 2 338,-27-7 0,17 10 89,-11 0 1,-8 0 90,18 10-180,-28-7 90,26 18-180,-37-8 90,26 11-180,-18-1 1556,1-10-1556,27 8 0,-33-18 0,34 7 90,-19-10-90,14 0 0,21 0 0,-19-10-1580,16 7 1580,-29-18 182,18 19-92,-18-19 0,8 8 0,11-11 0,-17 11 180,27-8-181,-29 18 1,8-17-169,0 17 169,-7-8-90,-4 11 90,-2 0 2496,-8 0-2406,21 11 460,-18-8-550,5 7 465,-1 0-465,-14-7-90,25 8 270,-7-11-180,2 0 0,-3 0 0,9 0-90,-27 0 90,26 0 0,-18 0-90,0-11-90,19 8 0,-17-7-899,19 0 359,-21 7-90,-2-8-1079,-1 11 630,-7 0-1170,18-10-2338,-19 7 4677,19-7 0,-9 14 0,9 2 0</inkml:trace>
  <inkml:trace contextRef="#ctx0" brushRef="#br0" timeOffset="30352">16331 11147 7443,'-18'-13'7106,"3"4"-4678,15 9-1618,0 0 1978,21 0-2068,-5 0-180,18 0 539,0-11-539,2 9 89,12-4 1,4 1-1558,-17 5 1,0 0 1062,25 1 0,3-2 180,1-4 0,-2 0-225,-17 3 0,4 1 112,5-3 0,10-2 1,1-1-1,-11 3-157,-4 2 0,0 1 45,7 0 0,11-2 0,-1 0 0,-11 0-45,-11-2 0,-4 0 0,21 3 0,-1 1-570,-20-5 1,-4 2 524,16 4 76,4 0 14,9 0-90,-46 0 0,43 0-90,-58 0-90,16-11-90,-21 8 1782,0-7-1962,0 10 35,0 0-484,-10 0-2159,-35 0 1888,14 0-2698,-21 0 1,-3 0 539,-3 0 2961,12-1 1,1 2-1,-8 7 1,12 2-1</inkml:trace>
  <inkml:trace contextRef="#ctx0" brushRef="#br0" timeOffset="30651">17085 11057 6723,'-66'-2'944,"30"2"1,-1-1-181,2 1 1,0 0-1739,-28 0 1783,6 0 1710,-9 0-1620,45 0 1,-31 0 1430,39 0-1521,0 0 279,3 0 531,10 0-900,0 0 1,20 10 449,28-7-629,14 8-481,-19-11 1,6 0 299,4 0 1,5 0 0,-2 0-1653,6 0 1,1 0 1412,-4 0 0,3 0 0,-2 0 30,-10 0 0,0 0 0,-4 0-15,5 0 0,3 0-667,6 0 1,8 1 0,-8-2 621,-11-5 0,-2 1-45,15 4 0,-1-1-235,-14-3 1,-5 0 279,2 5 468,22-10-198,-32 7-270,-8-7 1735,-3 10-1825,-2 0 2859,-18 0-2859,7-11 1611,1 8-1611,-9-7 0,9 10 0,-11 0-5037,0 0-4794,-21 10 5270,16-7 4561,-16 8 0,26-5 0,0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5:26.838"/>
    </inkml:context>
    <inkml:brush xml:id="br0">
      <inkml:brushProperty name="width" value="0.09071" units="cm"/>
      <inkml:brushProperty name="height" value="0.09071" units="cm"/>
      <inkml:brushProperty name="color" value="#0000FF"/>
    </inkml:brush>
  </inkml:definitions>
  <inkml:trace contextRef="#ctx0" brushRef="#br0">1288 10383 6723,'-10'-6'2429,"2"1"-1710,8-5-89,0 7 1799,-10-8-1980,7 11 1,-8 0 629,11 0 451,0 0-1261,11 11 1,-8-8 270,17 17-360,-17-6 90,18-1 179,-18 18-89,17-15 180,-6 7 90,9-2 89,-10-18 271,29 7-631,-24-20-89,27-3-45,-17-8 0,-1-3-1103,4-5 968,1 8 0,1-2 45,-9-4-1,-1-1-265,7 3 0,0-2-319,6-14 1,-1 1 134,-10 15 0,0 0-1889,9-9 0,-3 3-2743,-13 13 1080,24-14 3853,-39 32 0,22-1 0,-6-1 0</inkml:trace>
  <inkml:trace contextRef="#ctx0" brushRef="#br0" timeOffset="1282">10603 10697 7803,'-11'-11'3148,"2"3"-2069,9 8 3419,0 0-3689,11 0 810,2 0-899,10 0 629,22-11-765,-12 10 1,4 0-1230,10-5 1,3 1 868,4 5 1,-1 0-45,-6 0 0,0 0 180,14 0 0,1 0-723,-7 0 0,2 0 482,-4 0 1,4 0 0,-5 0-30,6 0 0,-3 0-636,-3 0 1,-2 0 635,-16 1 0,0-2 45,6-4 0,1 0-79,24 2 124,1-7 0,-1-1-90,-16 9 357,-4-4 0,-3 1-447,-19 5 1173,-10 0-1263,8-10 1719,-18 7-2259,18-7 237,-19 10-1766,9 0 2267,-22-11-1277,-2 9-3688,-42-9 359,13 11 4231,-2 0 0,0 0 0,-4 0 0,-14 1 0</inkml:trace>
  <inkml:trace contextRef="#ctx0" brushRef="#br0" timeOffset="1621">10732 10644 6633,'-51'-8'2609,"11"3"-1800,6 5 1800,0 0-1800,8 0 1440,2 0-1619,14 0 1349,20 0-1350,14 0-89,2 0 179,24 0 1,7 0-1058,-22-1 1,3 2 606,10 1 1,11 2 0,1-1 0,-7-2-1516,5-5 0,-1 0 1335,0 10 1,5 2 0,-4-3 30,-10-10 0,-3-4 0,-2 4-30,8 9 0,3 0-489,-3-5 1,8-2-1,-1-1 1,-7 2 443,2 2 0,-1 0-370,3-3 0,4-1 0,-9 0 505,11 2-265,-12-4 1,1 1 264,7 5 45,4-5 0,-1 0-45,-6 2-90,-19-2 0,-2 0 1601,1 5-1061,-10 0 1689,-1 0-2139,-10 0 1940,-2 0-2030,-11 0 1843,10-11-2292,-7 9-541,7-9 271,-10 11-271,0 0-1259,-10 11 810,7-9-8482,-7 19 9320,10-18 1,5 11-1,0-9 1</inkml:trace>
  <inkml:trace contextRef="#ctx0" brushRef="#br0" timeOffset="1798">12787 10724 6993,'-9'-13'4857,"2"3"-3867,7 10-91,0 0-89,0-10-181,0 7-89,0-7-180,10 10-180,-7 0-270,7 0-180,-10 0-1979,0 0-3597,11 0 5846,-9 10 0,15-7 0,-9 7 0</inkml:trace>
  <inkml:trace contextRef="#ctx0" brushRef="#br0" timeOffset="4864">2633 10719 6723,'-23'-10'2879,"10"2"-1890,3 8-90,10 0 91,-10 0-91,7 0 1620,-18 0-1799,18 0-1,-7 0 1,10 0 1169,0 0-1350,21 0 541,5-10-676,6 9 1,4-1-1750,27-19 1525,-18 19 0,1 2 0,-5-5 0,2-1-1,0 2 1,4 1 0,-1 0-45,9 2 0,5-1 0,-6-2 0,7-2 0,1 0 0,-7 1-1459,10 4 1,-2 0 1353,-4-2 0,2-1 0,-3 0 104,5-1 1,-3 0-347,-5 4 1,2-1 271,-3-4-1,2-3 1,-4 3-15,-5 5 0,-2 0 0,6-10 0,-6 1 45,-8 7 0,-1-7 360,9-1-360,-19 9 1020,8-9-1200,-21 11 1684,8 0-2584,-18 0-3504,7 0-903,-10 0 5397,10 0 0,-4 3 0,7 0 0</inkml:trace>
  <inkml:trace contextRef="#ctx0" brushRef="#br0" timeOffset="5798">10419 14017 7803,'-24'-13'3687,"11"3"-2337,-8 10-91,19-11 990,-19 9-1260,18-9 810,-7 1-989,10 7-91,10-7 540,3-1-629,21 9-180,-8-9 179,21 10 1,3 2-649,0-1 289,-1 0 0,12 0 0,-9 0 0,10 0-61,-7 3 1,8 1 0,-8 0-3386,8-2 3266,-9 4 0,1-1 44,-13-6 1,-5 2-135,7 9 0,-5-9 0,-2 1-179,-11 8-721,-2-20 360,-14 7 74,-10-7-254,0 10 2403,-21 0-2672,5 0-540,-24 0 0,-6 0 539,-1 0 147,4 0 1,-3 0-1812,6 0 1,2 0-1342,-17 0 3995,10 4 0,1 2 0,6 0 0,-6 9 0</inkml:trace>
  <inkml:trace contextRef="#ctx0" brushRef="#br0" timeOffset="6086">10723 13991 10951,'-51'1'449,"1"0"1,4 4 0,6 1 719,6-3-539,8 7 90,3-10 89,2 0 720,18 0-719,-18 0 1438,19 0-1618,-9 0 1169,53 0-1259,-21 0-515,13 1 0,8-2 604,3-4 1,1 0-1304,-6 4 1,1-1 853,10-3 0,0 0 135,-5 4 0,-3 2-45,22-1 134,2 0 1,0 0-135,-7 0-135,-12 0 0,0 0-331,10 0 196,-6 0-260,-17 0 0,-2 0 260,-7 0 268,5 0-268,-28 0 1443,8 0-1443,-11 0 1174,10 0-1174,-7 0 747,7 0-747,-10 0 0,0 0 0,11 0 0,-9 0 0,9 0-1260,-11 0-179,10 0-3328,3 0-1709,0 0 1528,8 0 4948,-8 0 0,14 5 0,0 1 0</inkml:trace>
  <inkml:trace contextRef="#ctx0" brushRef="#br0" timeOffset="6629">14829 14173 7533,'-7'-8'4047,"2"1"-2787,5-3-1,0 7 1170,0-17 719,31 6-2249,8-9-440,21 10 620,-6 2 1,2 1-1248,-12 3 0,4 1 528,0 2 0,7 1 0,2 0 0,-6 0-1484,13-3 1,-2 1 1243,-5 4 0,5 2 0,-4-1 89,-10 0 1,-2 0 0,-4 0-638,0 0 0,0 0 563,17 0 0,2 0 180,-3 0 0,-4 0-225,-17 0 0,0 0-1,29 0 1,-2 0-90,-11 0-81,-18 0 1,-3 0 80,-5 0 241,-7 0-241,-9 0 2236,-8 0-2236,7 0 1646,-10 0-1646,10 0 716,-7 0-716,8 0 551,-11 0-1001,0 0-2968,-11 11 1979,8-9-8392,-28 30 9815,15-17 0,-9 17 0,12-11 0</inkml:trace>
  <inkml:trace contextRef="#ctx0" brushRef="#br0" timeOffset="6858">15587 14327 6993,'-10'-15'4318,"2"3"-1530,29 1-1979,-5-2 1,28 0-650,-7-8 470,1 19 0,2 1-1308,15-9 903,-12 4 0,3 2 224,-5 2 1,-1 1-90,25-9-180,-25 9 0,-1 2 180,8-1-90,0 0-531,0 0 441,-11-11 270,19 8-450,-26-7-90,15 10-90,-30 0-270,-4 0 108,0 0-468,-7 0-5540,7 0 2931,-10 0 3419,-10 10 0,-2-2 0,-9 9 0</inkml:trace>
  <inkml:trace contextRef="#ctx0" brushRef="#br0" timeOffset="7299">6395 15204 6633,'-36'-6'1170,"3"1"-811,20 5-89,-7 0 0,6-10 0,-9 7-90,-1-7 0,11 10 269,-18 0 1,-6 0-360,-2 0-519,-5-11 429,20 9-269,-10-9-1,8 11-90,-8 0-1619,0 0 990,8 0 987,-8 0 1,18 1 0,3 0 0</inkml:trace>
  <inkml:trace contextRef="#ctx0" brushRef="#br0" timeOffset="7555">5656 15147 7173,'-6'-1'2788,"0"1"1,27-21-1890,-5 16 1,18-26 719,0 18-1798,3 0 899,10 2-91,-9 0 1,2 1 0,25 5-730,-21-5 1,4-1 593,8 5 1,0 2-1157,-6 2 0,2 1 931,2-2 1,5-1 0,-2 1 0,-7-1 0,-2 0 0,0 1-180,1 2 0,-1 1 0,-1-1 89,12-5 1,-3 1-45,-9 5 0,-3 0-45,-6 0 0,-2 0-65,-2 0 0,2 0 245,30 0 0,-1 0-90,0 0-135,-5 0 0,0 0 135,-23 0 0,-6 0-90,11 0-1,13-10-89,-32 7-89,-9-7 500,-4 10-591,-10 0 686,10 0-955,-7 0 2009,8 0-2279,-22-11 162,-2 9-1332,-21-9 720,8 11-724,-19 0-176,9 0-2428,-11 11 107,-11-9 4390,9 9 0,-1-2 0,12 2 0</inkml:trace>
  <inkml:trace contextRef="#ctx0" brushRef="#br0" timeOffset="7862">6171 15112 7803,'-42'-7'3058,"-6"1"-989,11 6-990,1 0 90,12 0-179,3-10-1,19 7-89,-9-7-91,11 10 1,0 0 629,11-11-180,33 9-719,5-3 0,7-1-1787,0 0 1,3 2 1395,-14 3 1,2 0 0,-1 0 75,12-4 0,-1 0-45,-3 4 0,-1 2 0,6-1 0,0 0-45,0-1 0,-1 2-1,0 4 1,2 0 15,-5-4 0,4-1 0,-3 2-60,4 3 0,0 0-30,-8-4 0,2-1 0,-3-1-698,9 0 0,-5 2 682,-16 4 1,0 1-125,11-5 1,-1 0 169,-12 5 0,-3-1 0,18-5 270,14-11-181,-40 9 1,-3-9 1893,-2 11-2073,-18 0 2086,7 0-2266,-10 0 143,0 0-862,0-10-1363,-10 7 463,7-7-8032,-7 10 9005,10 0 1,3 7 0,1 2 0</inkml:trace>
  <inkml:trace contextRef="#ctx0" brushRef="#br0" timeOffset="8030">8385 15127 7533,'-7'-3'5307,"2"2"-4588,5 1-359,0 0-270,-11-11-360,9 9-539,-9-9-451,11 11 158,0 0 0,9 3 1,2 1-1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5:40.343"/>
    </inkml:context>
    <inkml:brush xml:id="br0">
      <inkml:brushProperty name="width" value="0.09071" units="cm"/>
      <inkml:brushProperty name="height" value="0.09071" units="cm"/>
      <inkml:brushProperty name="color" value="#0000FF"/>
    </inkml:brush>
  </inkml:definitions>
  <inkml:trace contextRef="#ctx0" brushRef="#br0">10144 2659 6993,'-4'-1'2429,"0"1"-1710,4 0-89,-10-21 989,7 16-1169,-7-16 449,10 21 720,0 0 540,21 84-1889,-16-64-478,7 29 1,-3-4 387,-9-31 90,0 9-90,0 1 540,10-1-541,-7 1 811,8-11-630,-11-3 539,10-10-539,3 0 594,0 0-414,18-21-360,-15 16 90,18-26-46,-2 3 1,1 1-45,12-7-989,-11 4 1,6-6 0,-4 5 853,-9 10 0,0 0-1,15-16 1,5-4-828,-3 7 0,3-2 0,-4 4 783,-4 2 0,0 0 30,7-5 0,4-4 0,-5 6-876,-9 7 1,-1 2 890,6-6 0,1 0-157,-5 6 0,-1 1 157,4 0 0,-1 2-45,11-6 0,-3 4 1089,-13 2-1179,-11 18 0,1-18 2120,-11 19-2300,18-9 3260,-26 11-3260,16 0 312,-21 0-4630,0 0 2430,0 21 359,0-15-1979,0 14 3778,0-20 0,0 26 0,0 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5:48.207"/>
    </inkml:context>
    <inkml:brush xml:id="br0">
      <inkml:brushProperty name="width" value="0.09071" units="cm"/>
      <inkml:brushProperty name="height" value="0.09071" units="cm"/>
      <inkml:brushProperty name="color" value="#0000FF"/>
    </inkml:brush>
  </inkml:definitions>
  <inkml:trace contextRef="#ctx0" brushRef="#br0">764 4078 12930,'-6'-5'449,"-10"-9"-89,14 11-90,-9-7 90,11 10 3957,0 0-3597,11 10-180,2 3-360,0 0 89,-3 8-89,1-18-90,-9 7 180,9 1-180,-1-9 540,-7 9-361,18-11 541,-8 0-540,10 0 0,1 0 539,31-32-629,-14 14-340,-8-3 1,2-2 339,0 0 0,-2 1 90,20-17-90,-9 3 0,7-8 0,-5 4-1408,-13 8 1,-1 1 1287,7-5 0,4-3 0,-5 4 30,-8 6 0,-2 1-504,2-3 0,0 2 459,-5 3 0,-1 2 45,21-10-1,-32 13-89,8 18 457,-19-17-817,9 17 2373,-11-7-2463,0 10 1043,0 0-1313,10 0-2158,-7 0 1619,7 0-1080,-10 0-6386,0 10 8725,0-7 0,5 11 0,2-10 0</inkml:trace>
  <inkml:trace contextRef="#ctx0" brushRef="#br0" timeOffset="2071">5563 4646 6633,'-18'-7'2519,"10"1"-1710,-2 6 1,10 0-91,-11 0 91,9 0-90,-9 0 1978,11 0-89,0 0-2160,11-10 1,-9 7-90,9-7 90,-1 10 719,24-10-809,5 7-2783,9-8 2693,6 11 45,-19 0 0,1 0-401,0 1 1,4-2 325,17-1 0,10-3 0,-6 2-1253,-9 2 1,1-1 1072,6-1 0,7-1 0,-3 1 60,-12 2 0,-1 2 0,-2-1-701,16 1 1,0-2 610,-16-2 0,1-1 0,3 0 0,14 4 0,3 0 0,-6-2 15,-4-9 0,0 1-110,5 8 0,6 2 0,-5-1 110,-4-3 0,-5-2-45,-7 0 0,2 1 60,0 4 0,3 1 0,-5-1-15,-12-4 0,-1-1-45,20 0 0,-2 2 90,3 1 895,-7-7-895,-3-1 1123,8 9-1123,-37-9 2298,34 11-2388,-46-10 1382,14 7-1921,-9-7 1046,-9 10-1317,9 0 769,-11 0-4276,0 0-3341,-11 10 4330,9-7 3328,-19 7 0,13 1 0,-10 3 0</inkml:trace>
  <inkml:trace contextRef="#ctx0" brushRef="#br0" timeOffset="2452">6468 4610 11670,'-60'-11'720,"2"9"-360,11-9-3569,10 11 3659,3 11 1044,21-8-504,-8 7 43,8-10 496,0 0-990,3 0 1,10 0 449,31 0-539,-2 0 1310,28-10-1265,-4 8 0,4 1-758,3-4 1,6-1 509,-9 5 0,9 1 1,0 1-1,-5-1-1061,-1 0 0,-4 0 1,1 0 880,-7 1 1,1-1-1,0 0 1,-2-1 51,9-2 1,-2-1 0,-3 1-868,8 2 0,-1-1 808,-9-1 0,4-1 0,-2 1-272,-3 3 0,0 1 0,-4-2 302,1-4 0,0-1-146,11 5 1,5 1 0,-8-1 100,-18-4 0,-1-1 0,21 1 0,-5 0-45,-15 2 1129,7-7-1039,-17 10-90,7 0 1543,-21 0-1453,8 0 1989,-19 0-1989,19 0 2537,-18 0-2627,7 0 496,-10 0-496,11 0 0,-9 0-90,9 0-540,-11 0 360,0 0-180,0 10-1259,0-7 900,0 18-91,0-19-1438,0 9 269,0-11 2069,0 0 0,0 9 0,0 3 0</inkml:trace>
  <inkml:trace contextRef="#ctx0" brushRef="#br0" timeOffset="2634">8759 4637 15718,'-6'-2'1259,"2"0"-719,4 2 539,10 0-719,-7 0 0,7 0 270,-10 0-1260,0 0-359,11 0-1080,-9 0-5757,9 0 7826,-11 0 0,14 0 0,3 0 0</inkml:trace>
  <inkml:trace contextRef="#ctx0" brushRef="#br0" timeOffset="12184">5061 3593 6993,'-2'-10'2339,"-1"2"-1710,3 8 541,0 0-721,0-10 91,0 7-90,0-7 0,0 10-1,11 10-89,-8 3 90,7 0 0,0 8-91,-7 3 1,8 2 270,-11 29-270,0-6-494,10 11 359,-14-21 0,0 1 45,8 2 0,0-1-180,-8-3 0,-2 0 89,0 13 1,1-3-90,2 5 0,-7 4 90,10-23-90,0-10 0,0-1 0,0-10 0,0 8-180,0-18-90,0 7 403,0-10-1032,0 11 179,0-9-3238,10-23 720,-7 3 720,8-26 2334,-11 20 0,9 0 0,2-1 0</inkml:trace>
  <inkml:trace contextRef="#ctx0" brushRef="#br0" timeOffset="12422">5249 3692 6723,'-2'-23'4408,"0"10"-2699,2 3-1260,0 10 991,-11 10-991,9 3 721,-9 42-811,11-24 1,0 24 180,0 0-1356,0-13 906,0-9 0,0 2 360,0 22-270,0-7 0,0-3-90,0-2-569,0 2 569,11-8-270,-9 26-90,-2-36-90,-2 15-1076,-9-20 537,11-1-900,0-10-1889,0 8 1785,0-18 1903,0 7 0,11 1 0,4 3 0</inkml:trace>
  <inkml:trace contextRef="#ctx0" brushRef="#br0" timeOffset="13567">11724 3626 6813,'-7'-2'1979,"2"0"-1349,5 2-1,0 0 1620,0 11-720,0 12-989,0-7 809,0 36-899,0-34 179,0 19 1,0 2-270,0-7 224,-9 21 1,-3 1-315,7-18 0,-11 23 0,1 0-991,12-25 901,-7 31 90,-1-20-180,9-17-206,-9 6 1,1-2 115,7-14-180,-7 34-359,-1-36-901,9 18 811,-9-11-91,11-10-2068,0-2 42,0-11 2026,0 0 1,8 2-1,2 1 1</inkml:trace>
  <inkml:trace contextRef="#ctx0" brushRef="#br0" timeOffset="13983">11857 3785 7533,'-2'-12'4227,"-10"-8"-2428,9 17-1349,-7-7 0,10 10 1259,0 0-630,10 21 270,-7 15-1079,7 14 90,-10-3 180,0 8-897,0-26 537,-10 15 539,7 21-539,-7-31-90,4 4 0,1 0 180,3-1-180,-9 10 270,1 10-270,7-18 0,-7 6-302,10-11 212,0-8 90,-11-3 0,9 9 0,-9-27 0,11 26 511,0-28-601,0 7 507,0 1-417,0-8-90,0 7-90,0-10-3598,0 0-3238,0-10 3328,11-4 3598,-9 1 0,12 8 0,-11 12 0</inkml:trace>
  <inkml:trace contextRef="#ctx0" brushRef="#br0" timeOffset="14137">11924 4573 7443,'0'-5'6026,"-11"0"-4047,9 5-450,-9 10-1079,11-7-180,0 7-900,0-10-45,0 0 1,23-5-1,6-3 1</inkml:trace>
  <inkml:trace contextRef="#ctx0" brushRef="#br0" timeOffset="19474">11496 1697 7533,'3'-26'3058,"-1"2"-2069,-2 11 1,0-8-91,0 18-89,0-18-91,0 19 1,0-9-180,0 11 1618,0 0-808,0 42-990,0-11-46,-5 2 1,-1 2-694,3 12 559,-7 0 180,4-13 0,2 0-270,1 18 90,-7 6 90,-1-14-91,8-17 91,-7 6-180,10-19 0,0-4 90,0-10-180,0 0 90,0-10 739,0-4-829,10-40 0,4 12-699,-8 8 1,1 0 698,13-13 0,-17-11 0,18-2 0,-15 21 0,1-3 0,9-15 0,2-1 0,-5 18 0,0-1-45,10-21 0,-1 4-86,-7 16 86,1 9 0,0 1 45,-3 6 0,0 2-90,8 14 90,-19 10 0,30 0-90,-6 10 90,10 3-90,-2 21 0,-21 3 45,0-4 0,-5 2-45,-16 7 45,8 2 0,-2-2-45,-11-11 789,-8 24-699,8-31-90,-11-1-76,1 1 166,-1-1 0,1 1 0,-1-11-90,11 8 90,-8-19 0,19 19 0,-9-18 575,11 7-575,-10-10 330,7 0-330,3 11 0,3-9 90,28 19-90,-26-18 0,37 28 0,-26-15 0,28 18 0,-18-11-90,-2-10-270,-3 8 91,-8-8-181,0 0-630,8 8 361,-19-18-91,19 18-3057,-8-19-1,0 9 989,-2-1 2879,-11-7 0,6 8 0,2-11 0</inkml:trace>
  <inkml:trace contextRef="#ctx0" brushRef="#br0" timeOffset="20995">12105 1945 7083,'-9'-9'4138,"2"2"-3239,7 7 630,10-11-899,-7 9 989,17-19-1169,-17 18-1,18-7-89,-8-1 0,0-2-90,8 0 0,-8-8 179,11 8-269,-1-10 0,-10 10 270,8-19-270,-18 17-90,18-9 90,-19 3-90,9 19 90,-22-9-90,9 11-1,-19 0 1,-3 21-90,-2-5 0,-8 18 0,11 0 90,-1-8 0,11 39-90,3-44 90,10 31-90,0-28 90,10 2-90,3-3 90,31-2 0,-15-8-90,26 1 90,-8-14-90,-8-3 45,-1-12 0,0-1 45,4 10-90,15-25 180,-12 7-941,-19-2 761,8-18 180,-17 15 0,0 0 0,9-12 0,-2-14 90,-14 21-90,-10 8 180,0-19-270,-10 19 89,-3-8-179,-1 21 90,4 3 0,-11 10-90,16 10 90,-16 3 851,21 11-941,0-1 0,10 11 0,-7-8-370,18 8 281,-8-10-1,11-1 0,-1 1-90,1-1-90,10 22 180,-8-17 0,8 17 0,-21-22 0,8-10 90,-19 8-90,9-8 90,-11 0 180,-11 8-90,-2-18 549,-21 7-549,18-10 0,-15 0 0,18-10 0,0 7 0,3-28-90,10 26 0,0-27 0,20 9 0,-14-3 0,18-2 0,4 1-90,-10-2 90,27-5 0,-11 13 0,-19 8-90,17 0 90,-19 3 0,10 10-90,-10 0 90,19 10 0,-27-7 0,37 18 0,-37-8 0,16 0 0,-11 18-90,-7-15 90,7 7-180,-10-2 180,0-18-270,0 18 270,0-19-180,0 19 180,11-18 0,-9 7-90,19-20 90,-8 7 0,0-18-90,19 8 90,-16-10 0,7-1 0,8 1 0,-25 10 0,25-8 0,-28 18 0,7-7 0,-10 10 90,10 0-90,-7 0 0,8 0 0,-1 10 0,-7 3 0,7 0 90,1 8-90,-9-8 0,19 11 0,-18-11 90,18-3-90,-8 1 0,0-9 0,8 9 90,-8-22-90,10 9 0,11-30 0,-8 27 0,8-26 0,11-14 0,-17 4-786,-5 7 0,-1 0 786,1-13 0,1 0-933,-1 0 933,1 0 180,-1-11 0,-9 8-275,-3 15 0,-2 2 185,-6 5 90,7-14 0,-10 39 1197,0-7-1377,0 10 1191,0 0-1101,-31 42 0,13-21 189,0 9 0,2 5-369,-5 22 90,8-4-225,6 1 0,1 1 135,-5 3-45,10-13 0,2-1 45,-1-8 90,11-12-90,2-3 0,0-19 0,29 9 90,-24-22 0,26-2-89,1-31 89,-16 5-187,-8 11 0,2-2 142,0-9 0,-2 0 45,8-16 30,-11 11 0,2-7 0,-3 5 15,-3 9 0,-2 1 0,0-21 0,0 1 90,-1 19 0,-1 6 45,-8 3-29,9-25-61,-11 48 0,-11-37 90,9 37-180,-9-16 90,-10 52 0,6 9-45,-2-12 0,0 4 0,4 18 0,2-1-686,-12-2 641,15-4 0,3 0-90,-6 15 0,1-6 0,7 6-423,3-14 513,3-18-281,18 8 191,-19-10 90,9-11-90,10-3 1236,-16-10-1146,26 0-90,3-10 90,-5-3 0,9-4 0,0 0 0,-7 1-112,24-5 112,-32 21 103,1-10-103,-1 7 0,1 3 90,-1 3-90,-9 18 0,6-19 0,-7 29 707,1-25-707,-4 25 11,-10-18-11,0 11 90,0-1-90,0 1 0,0-1 0,0 1-90,-10-11 1,7 8-361,-8-8 90,1 10-1259,7 1 719,-17-11-179,6-3-1170,1-10-2428,3 0 989,-1 0 3688,-2 0 0,-1-2 0,1-2 0</inkml:trace>
  <inkml:trace contextRef="#ctx0" brushRef="#br0" timeOffset="21207">14339 1400 17697,'-9'-7'1349,"2"-19"-809,7 21 539,0-37-629,0 37 809,21-48-899,-6 35 0,19-26 180,11 20-181,-16 1-44,8 11 0,1 0-135,-6-11-90,33 10-270,-28-8-180,-11 18-1439,26-7 990,-44 10-91,23 0-3507,-31 0 2428,0 0 0,-16 38 0,-4 10 0</inkml:trace>
  <inkml:trace contextRef="#ctx0" brushRef="#br0" timeOffset="21638">12757 2223 18327,'-50'4'539,"27"-7"-269,-18 14 0,38-11 180,-18 0-1,18 0 1,-7 0 989,-1 0-989,9 0 899,44 0-899,2 0-852,4-5 1,6-1 761,8 5 0,1 0-1494,-6-10 0,1 1 1254,-10 8 0,2 3 0,1-3 60,6-7 0,1-4 0,-3 4-1073,11 6 0,-1 0 983,-9-6 0,2-4 0,-2 4-1,9 7 1,-2 1 0,2-8 0,0-2 0,1 4 0,-1 0-60,-20 3 0,1 0 0,2-1 60,9-2 0,2-1 0,-3 3-45,10 3 0,-1 1 15,-9-2 0,3-2 0,-7 2-288,-13 4 0,-2-2 228,18-4 0,0 0 0,10 2 0,-30-2 0,0 0 263,31 5-263,-48-11 1661,13 9-1661,-20 2 2714,-9-8-2714,9 16 1219,-1-8-1219,-7 2 625,7-2-625,-10-2 0,0-9 0,0 11 0,0 11 0,11-9 0,-9 9 0,9-11 0,-11 10-360,0-7-3418,0 18 2069,0-18-1169,10 7-6953,-7-10 9657,7 0 1,-9 9 0,0 2 0</inkml:trace>
  <inkml:trace contextRef="#ctx0" brushRef="#br0" timeOffset="21810">15467 2401 21205,'-9'-1'360,"-8"0"-360,15 1-90,-9 0-2789,1-10 2879,7 7 0,-3 3 0,12 12 0</inkml:trace>
  <inkml:trace contextRef="#ctx0" brushRef="#br0" timeOffset="24090">19336 4447 6633,'-15'-1'1979,"3"0"-1349,1 12-1,9-9 1,-9 9 0,1-11-1,7 0 1350,-7 10-180,10-7-1169,0 7-91,0-10 1081,0 0-811,21 0-89,5 0-450,21 0-373,0 0 328,-8 0 0,0 0-1450,16 0 1270,-17-5 0,2 0-135,1 4 1,-3-1-181,17-8 45,-16 9 0,0 2-1878,19-1 1024,-19 0-900,5 0-2158,-20 0 4137,-11 0 0,5 6 0,-8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6:22.476"/>
    </inkml:context>
    <inkml:brush xml:id="br0">
      <inkml:brushProperty name="width" value="0.09071" units="cm"/>
      <inkml:brushProperty name="height" value="0.09071" units="cm"/>
      <inkml:brushProperty name="color" value="#0000FF"/>
    </inkml:brush>
  </inkml:definitions>
  <inkml:trace contextRef="#ctx0" brushRef="#br0">14815 6707 6903,'-12'-13'3148,"2"9"-2158,10-6-91,0 10 2159,0 0-2338,0-11-90,0 9-1,11-9 91,-9 11-90,19 0 539,13-10-539,-5 7-91,26-7 451,2-1-2295,-5 8 1484,-12-2 1,-1 0 180,11 5-45,3-5 0,3 0-180,-15 3 0,-1 1-990,17-4 1,1 0 944,-11 4 0,-2 2 0,-3-1 0,-1 0-481,-4 0 0,0 0 481,2 0 0,0 0 0,21 0 45,-15 0 0,1 0-90,-8 0 0,0 0 90,24-5 0,-1-1-90,-26 5 0,-2-1 0,7-3 0,-2 0 45,7 5-340,-19-10 340,8 7 1094,-21-8-644,18 11 1583,-25 0-2033,14 0 1625,-9-10-1715,-8 7 552,7-7-1002,-10 10 90,10 0-90,-7 0-179,8 0-271,-11 0-89,0 0-4048,10 0-180,-7 0 5217,17 10 0,-14-5 0,8 8 0</inkml:trace>
  <inkml:trace contextRef="#ctx0" brushRef="#br0" timeOffset="1452">4901 8011 6903,'-5'-8'2249,"-10"2"-1530,13 6-89,-9 0 0,11 0 2968,0 0-2339,11 0-719,2 0 629,31-11-630,-6 5 1,5-1-1484,16-5 0,2 1 1169,1 3 0,-1 3-46,3-1 1,-2 1 0,-14-1 0,-2 2 0,-6 2 0,3 1-753,13-5 0,7-3 0,-6 3 708,-11 5 0,2-1-1,8-2 1,12-2 0,0 0 0,-12 2-275,-10 2 1,-1 1 184,4-3 0,7-3 0,0 1 0,-10 2-45,-8 3 0,-3-1-45,21-2 0,-2-2-405,3-4 271,-18 7-718,16-8 627,-39 11 722,5 0-991,-21 0-2160,-42 0 1800,21 0-1980,-28 4 1,-9 3 2878,18-1 0,2 1 0,-9 0 0,1 1 0,9-2 0,0 1 0</inkml:trace>
  <inkml:trace contextRef="#ctx0" brushRef="#br0" timeOffset="1739">5379 8035 7353,'-57'5'2878,"3"-1"-1888,18-4 1168,-19 10-1769,26-7 601,-5 7-1,13-10 945,18 0-1125,-7 0 1260,41-10-1439,9-3-907,-3 1 0,7 0 606,-1 4 1,4 0 0,-2 1-1374,14-6 1,0 2 1163,-9 6 0,3 2 0,3-2 127,1-2 1,3-2-1,1 0 1,-6 3-788,-5 3 0,-4 2 0,4-1 585,6-2 0,4-2 0,0 0 0,-3 2 105,2-1 0,-2 2 0,-3 0-105,11 2 0,0-1-15,-9-4 0,2-2 0,-2 2-370,-8 4 0,-1 3 1,-3-3 384,7-9 0,0 1-173,7 8 1,-4 1 216,6-9 688,-2 10-777,-11-10 1817,-11 7-1457,19-8-270,-26 1 180,15 7-180,-31-7 1956,-2 10-2046,-11 0 1494,0 0-1943,0-10-1215,0 7 135,0-8-1259,0 11 330,0 0 0,1 5 1,-1 1-1</inkml:trace>
  <inkml:trace contextRef="#ctx0" brushRef="#br0" timeOffset="1915">8040 7956 8972,'-11'-4'4857,"2"2"-4137,9 2-181,0 0-898,-11 10-541,9-7-5486,-9 7 6386,11-10 0,10 3 0,1 0 0</inkml:trace>
  <inkml:trace contextRef="#ctx0" brushRef="#br0" timeOffset="18286">13456 9700 7263,'-2'-5'2518,"-10"0"-1708,10 5-90,-9 0-1,11 0 9111,0 0-6887,21 0-2673,-5 0 0,7 0 539,29 0-629,-31 0 135,35-5 0,6 0-947,-12 2 767,-2 1 0,16-1 0,3 1 0,-11-2-687,-6-1 1,2 0 587,-1 4 0,10 0 0,5 2 0,-4-1 0,-10-2-1334,7-3 1,-3 0 1297,5 4 0,4 2 0,-3-1 30,-14-3 0,-2-1 0,-1 0 15,16 3 0,3 0-45,-11-1 0,7-1 0,-2 1 0,-6-2 45,1-1 0,-2 0-45,3 4 0,5 1 0,-10-2-909,11-8 954,-25 9 0,1 2-45,24-1 0,-26 0 0,0 0 0,15 0 0,-14 0 0,-2 0 24,7 0-24,14 0 627,-17 0-537,10 0 0,-10 0 2519,-3 0-2609,-21 0 1501,8 0-1501,-19 0 656,9 0-656,-1 0 271,-7 0-271,7 0 0,-10 0 0,11 0 0,-9 0 0,9 0 0,-11 0-2458,0 0 0,7 4 1,3 1-1</inkml:trace>
  <inkml:trace contextRef="#ctx0" brushRef="#br0" timeOffset="19091">17708 9974 7263,'-25'-11'4767,"-6"7"-4047,28-6 629,-7 10-629,10 0 2608,0 0-2699,-11 0 1080,9 0-1079,-9 0-180,11 0 539,21 0-539,-15 0 719,46 0-899,-23 0 135,14 0 0,2 0-226,0 0-287,-8 0 1,2 0 242,-4 0 0,-2 0-780,11 0 735,-7 0 0,2 0 45,-5 0 0,0 0-45,21 0-45,-16 0 0,0 0 45,18-11 0,-17 9 45,-1-4 0,-3 1-45,-15 5-1,32 0 91,-51 0-90,9 0 0,-1 0 444,-7 0-534,18 0 1046,-19 0-1046,9 0 90,-11 0 0,10 0-90,-7 0 0,7 0 0,-10 0-2458,0 0 0,9 8 1,3 1-1</inkml:trace>
  <inkml:trace contextRef="#ctx0" brushRef="#br0" timeOffset="20319">3527 10730 6813,'-13'-3'2878,"3"1"-1978,10 2 5306,0 0-5486,11-11 539,2 9-629,10-9 1079,32 1-1079,-13 7-547,-10 3 0,4 0 637,14 1 0,-1 1-271,11 8-119,-6-5 0,9-2 0,-7 0-557,-19-2 0,2 0 406,7 4 1,11 1 0,-1 0 0,-9-2-90,-8-2 0,0-1 90,10 3 0,10 2 0,0 1 0,-11-3-135,-14-3 0,0 0 44,21 6 1,9 1 0,-11-2 0,5-3 0,-2 2 0,-3 0 0,-11-5 0,-3-5 0,-2 0-90,-8 2 90,15-7-180,-31 10-809,8 0 359,-18 0-1813,7 0 1184,-10 0-1289,0 0 0,15 3 1,5 1-1</inkml:trace>
  <inkml:trace contextRef="#ctx0" brushRef="#br0" timeOffset="21044">10128 10919 7263,'-8'-3'3598,"1"0"-2879,7 3 1620,0 0 539,42 0-2248,-21 0-782,44 0 692,-39 0 189,19 0 125,18 5 1,4 0-675,-33-3 0,3-1-735,13 1 1,12 2 0,1-1 0,-13-2 644,-16 0 0,-1-2-30,13 1 0,5 0 0,-6 0-646,15 0 766,0 0-135,-26-5 0,0 0 135,15 2 64,9-7-154,-24 9 0,0 2 0,8-1 45,1-5 0,0-1-135,-12 4-90,14-9 0,-24 11 0,-19 0-90,9 0 2603,-11-10-3233,0 7 1568,-11-7-3007,-12-1 270,-14 9 0,-10-9-2461,10 11 1292,-7 0 3148,18 0 0,-12 9 0,9 2 0</inkml:trace>
  <inkml:trace contextRef="#ctx0" brushRef="#br0" timeOffset="21355">10539 10958 6723,'-35'0'3508,"0"1"0,-18 0-2518,-4-1-1,33 0 1620,3 0-1890,19 0 1350,33-10-1439,-10 7 134,34-8 1,7 1-316,-1 7-711,-13-2 1,5 0 590,-6 7 1,1 3 0,-1-2-718,1-1 0,3-1 538,6 2 0,7 2 0,-5-3 75,2-1 0,-2-2-46,-12 1 1,1 0 0,-4 0-90,1 0 0,-1 0 225,18 0 0,-4 0-135,-14 0-447,22 0 357,-53 0 0,8 0 0,-19 0 788,9 0-968,-11 0 1282,0 0-1822,10 0 666,-7 0-665,7 0-181,-10 0-1169,11 0 630,-9 11-8005,19-8 5306,-8 7 4048,0 0 0,14-4 0,-7 9 0</inkml:trace>
  <inkml:trace contextRef="#ctx0" brushRef="#br0" timeOffset="22118">15956 11163 7533,'-6'-8'3957,"2"1"-1528,4 7 629,0 0-2068,0-10-181,10 7 1,3-7 629,21 10-809,-8 0-547,19 0 456,-19 0-89,10 0 0,4 0-90,4 0-944,-5 0 0,0 0 853,19 0 1,-9 0-826,-1 10 736,-4-7 179,13 7-179,-15-10 0,7-5 0,-1 0 0,-14 2-90,31-7-358,-41-1 268,-1 9 330,-10-9-330,8 11 1190,-18 0-1730,7 0 1156,-10-10-3314,-10 7 2291,-3-7-1481,-32 10 898,17 0 1,-27 0-496,16 5 1,-1 0-45,-17-2-490,8 1 1,-1 2 2917,13 0 1,3-1-1170,-29-3 315,7 7 0,3 3 225,5 1-729,4-6 1,2-1 818,16 5 585,-18-1-225,28-7 1528,-15 7-1438,28-10 527,-7 0 13,30 0-721,-4-10-89,29 7 179,3-2 1,3 0 305,12 5-696,-6 0 1,11 0 0,-10 0-1988,7 0 1748,0 0 0,1 0 135,-29 0 0,-4 0-622,19 0 487,14 0 90,-30 0-180,1 0-899,-3 0 359,-21 0-1533,-3 0 994,-10 0 595,-10 0-8151,-14 0 8635,-12 0 0,4 8 0,4 3 0</inkml:trace>
  <inkml:trace contextRef="#ctx0" brushRef="#br0" timeOffset="23087">5067 11987 7443,'-19'-9'3688,"4"2"-2789,15 7 3419,0 0-2699,10 0-810,-7-10 1710,39 7-1710,-13-7-713,28-1 653,-13 10 1,6 1 0,-3-1-1000,-3-5 1,4 1 626,0 4 1,10 1 0,4 1 0,-1 0 0,-8-2-750,-4-2 0,-6-1 0,9 1 431,2 3 1,10 1 0,5 1 0,1 1 0,-4-2 0,-8 0-795,8-4 1,-7 0 0,4 1 734,-7 3 0,3 1 0,2 1 0,2 0 0,-1-2 0,3-2 0,1-1 0,0-1 0,-2 1 0,-4 0-201,-7 1 0,-6 0 0,2 1 0,6-1 201,2 0 0,7-1 0,5 1 0,2-1 0,-3 0 0,-5 1 0,-8 0 0,7 0 0,-9 2 0,7-1 0,-8 0 0,7 1 0,4-1 0,-2 0 0,-5 0 0,-10-1 0,7-4 0,-1-1 0,8 3 0,11 1 0,-1-1 0,-15-2 0,7-8 0,-9 5 0,7 1 0,-13 1 430,-18 4-430,5-9 1015,-14 11-1015,-17 0 2521,18 0-2521,-18 0 2375,7 0-2375,-10 0-195,0 0-7271,-21 0 1170,16 11 6296,-26-9 0,20 15 0,-8-8 0</inkml:trace>
  <inkml:trace contextRef="#ctx0" brushRef="#br0" timeOffset="23570">5137 11925 14009,'-42'0'720,"-17"-1"-541,40 1 721,-23 0-540,40 0 899,-19 0-809,18 0 0,-7 0 989,31 0-900,5-10 1,11 7-979,7-7 979,3-1-1181,-13 10 1,3 0 909,4-4 1,1-1-837,3 0 0,4 2 866,1 2 1,4 2 0,-1-1-120,10-4 0,5 0 35,-12 2 1,9 1 0,4-1 0,-1 2 0,-8-1-619,3 1 1,-6 1-1,9-1 518,-10-1 1,9-1 0,5-1-1,2 0 1,-1 1 0,-5 0 0,-9 1-49,-2 0 1,-8 2-1,1 0 1,9-1 11,-6 0 1,7 0 0,7 0 0,2-1 0,1 1 0,0-1 0,-4 1 0,-5 0 0,-8 1-35,6-1 0,-8 1 0,-2 1 0,9-1 11,-4 0 0,8 0 0,4 0 1,2 0-1,0 0 0,-4 0 0,-5 0 1,-8 0-411,8 0 1,-8 0-1,2 0 376,1-2 1,4-1-1,-2-1 1,-5 2 22,12 1 0,-9 0 182,13-10-227,-25 10 0,-2 2 0,9-1 0,11 0 944,-29 0-944,23 0 0,-47-10 1485,26 7-1485,-28-7 0,8 10 2922,-11 0-5380,0 0 0,4 6 1,1 3-1</inkml:trace>
  <inkml:trace contextRef="#ctx0" brushRef="#br0" timeOffset="23737">9405 11932 23364,'-12'-4'449,"13"0"-359,2 4-90,7 0 90,-10 0-90,0 0-539,11 11-181,-9-9-359,9 9-7107,-11-11 7106,0 0 1,8 4 0,1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7:29.218"/>
    </inkml:context>
    <inkml:brush xml:id="br0">
      <inkml:brushProperty name="width" value="0.09071" units="cm"/>
      <inkml:brushProperty name="height" value="0.09071" units="cm"/>
      <inkml:brushProperty name="color" value="#0000FF"/>
    </inkml:brush>
  </inkml:definitions>
  <inkml:trace contextRef="#ctx0" brushRef="#br0">1773 3433 7173,'-5'-13'2968,"1"4"-2068,4 9 6026,0 0-6027,10 20-629,-7-14 360,18 35-450,-19-35 179,19 35-179,-18-35-90,7 25 360,1-28-180,-8 7 629,28 1-629,-26-9 0,26-2 270,-17-2-270,9-19-91,1 8 136,8-8 0,1-3-225,1-15-790,1 13 1,10-1-1,-8 2 790,10-17 0,-6 13 0,7-2 0,-6 5 0,16-6-45,-19 4 0,0 1-730,16 4 775,-26-1-182,9 12 0,-1 1 182,-16-2 29,42-8-29,-58 18 1904,16-7-1904,-21-1 828,0 9-1008,0-9 776,11 11-956,-9 0 240,9 0-329,-11 0-4769,0 0 3689,0 11-719,0-9-5938,0 9 8096,0-11 0,9 4 0,2 2 0</inkml:trace>
  <inkml:trace contextRef="#ctx0" brushRef="#br0" timeOffset="3663">4403 4313 6363,'-13'-5'1619,"8"1"-1169,-6 4 90,11-10-90,0 7-91,0-7 91,0 10 3058,0 0-2518,-10 0-721,7-11 721,-7 9-720,-1-9 539,9 11-539,-9 0 0,11 0 1889,0 0-1799,21 11 809,16-9-809,23 19-233,-12-15 1,8-3 0,5 1 141,-5 2 1,2 0 0,4 0 0,2 0-638,-9-2 1,3 0 0,2 0 0,0 0 0,-1 0 0,-3-1 389,12 1 1,-3-1 0,-1 0-1,3 0 50,-6 0 0,5-1 0,-1 1 0,-5-1 0,-9-1-179,0-1 0,0 0 197,3-2 0,9-1 0,0 0 0,-6 0 0,12 2 0,-4 0-60,-17-2 0,1-1 0,-3 0 15,14-1 0,-13 0-45,-28 2 74,23-7 16,-29 10 366,0 0-726,-3 0 2045,1-11-2405,-9 9-1558,9-9 1199,-11 11-153,0 0-6324,-11 11 4228,-2-9 3238,0 19 0,0-16 0,9 8 0</inkml:trace>
  <inkml:trace contextRef="#ctx0" brushRef="#br0" timeOffset="4213">4561 4357 7353,'-22'-13'2608,"-1"7"-989,-1-4-809,11 10-90,3 0 539,10 0-630,-11 0 1620,19-11-1709,-5 9 0,10-9 449,28 11-539,-1 11-532,20-9 531,-17 4 1,3-1-653,-10-5 1,3 0 562,20 3 0,8 1 0,-5-1-1591,-4-2 1,-1 1 1320,0 4 0,3 2 0,1-1 149,3-5 1,1-3 0,-6 2-150,-1 5 0,2-1 22,1-4 1,9-1-1,0-1 1,-10 1-68,-3 0 0,-1 0 22,-6 0 1,6 0-1,-1 0 1,-7 0-23,-5 0 0,-3 0 0,16 1 0,-2-2-340,-18-4 1,-4-1 294,10 4 147,-3-9 1,-2 1 31,-9 7 764,17-18-853,-32 19 90,8-9 2552,-19 11-2732,9 0 1409,-11 0-1320,0 0 873,10 0-962,-7 0 75,7 0-75,-10 0-2158,0 0 359,0 11 989,0-9-269,0 9-7646,-10-11 4857,7 0 3868,-18 0 0,22 2 0,-7 0 0</inkml:trace>
  <inkml:trace contextRef="#ctx0" brushRef="#br0" timeOffset="7327">11575 1486 7173,'-2'-28'3328,"0"-5"-2249,2 19 1890,0-20 179,0 8-1439,0 3-720,0 12 135,-8 57 1,-5 23-855,-2-19-885,3 4 0,0 11 1,2-12 704,-4-8-347,8-1 1,2-2 346,4-13 88,-10 26-88,7-40 359,-7 17-359,10-30 2154,0 9-1974,10-32-180,-7 5 0,17-18 180,-6-10-180,-1 15 45,-3-23 0,1-3-543,2 5 453,-2-1 0,1-7 45,5-5 0,0 3-90,-3 17 0,-2 0 45,0-19 0,0 1 0,-1 15 0,-1 3-45,3-22 0,3 13 0,2 2 0,-3-3 113,5 18 0,2 5-293,4 14 90,11-5-359,7 53 269,-28-3 0,15 18-225,-24-9 0,-1-1 135,18-3 90,-15 3 1,-5 2-541,-4 8-463,-3 3 913,-18 7-270,8-10 360,0-10-90,-7-4 1,-1-1 179,2 0 0,-25 12 1217,31-23-1307,-19-8 90,17 0 0,-19 8 0,21-18 0,-8 7 90,8-10 1067,0 0-1157,2 0 185,11 0-275,0 0 180,21 10 0,-16-7-90,27 28 90,-30-15 0,19 18 0,-18-10 0,18-1 0,-19 1 0,30 10 0,-17-8 90,30 8-90,-19-11 90,29-10-90,-26-2 90,15-11 0,-10-11 0,-8 9 0,2-17 0,-1-4 0,2 5-90,5-27 90,-11 17 0,-5 1 0,-10-4-45,13-2 0,0 1 135,-8 5-90,0-6 179,-2-1-179,-11 18 0,0-5 0,0 21-90,-11 0 90,-12 21-90,7-5-45,-6 10 0,2 2 45,15 1-90,-16 26 90,21-29 0,0-2 0,21 7 0,-5-26 0,7 27 0,9-30 0,-17 9 0,40-22 90,-16 9-90,8-19 90,-2-3-90,-19-2 45,-4-6 0,0-1-45,4 1 45,-13 1 0,-2-3 225,10-23-180,-8 15-90,0-3 180,-3 14-90,-20 15 0,7-7-90,-17 2 0,17 18 90,-8-7-90,11 10 0,-10 10 0,-3-7 90,-11 28-90,11-15 0,3 18 0,20 10-90,-7-15-90,18 26 90,-8-18-751,0-1 751,8-2-457,2 0 367,-7-8 45,6 2 0,-2-1-45,-15-9 0,26 35 90,-28-48 90,8 16 0,-11-21 0,0 10 90,0-7 732,-11 7-732,-2-10 476,-10 0-476,-1 0 90,11-10 0,2 7-90,1-18-90,7 19 180,3-30-180,3 17 45,16-11 0,4-3-45,-5-10 90,27-8-90,-1 2-1083,-5 19 1083,8-8 0,-13 10-90,0 11 90,-8 3 0,8 10 0,-21 0 0,8 10 0,-18 3 0,7 1-90,1 17 90,-19-15-90,16 18-90,-19 0 90,11-8-269,-10 29 179,7-27-90,-7 17 180,10-32 1083,0-3-1173,0 1 180,0-9-90,10-2 0,3-2 0,11-19 90,-1 18 0,11-28-90,-8 15 90,8-28 180,0-3-90,-7 7 90,-5 12 0,0 2-1,-6-1 91,5 4-180,-11 2-90,-7 18 180,7-7-90,-10 31-90,0-16 90,0 37-90,0-26 0,0 38 0,0-25 0,0 5 0,0-2 0,0-27 0,10 26 0,4-18 0,-1 0 0,18-2 0,-15-11 90,7 0-90,9-21 0,-17 16 45,11-24 0,3-5-45,10 2-170,-15 1 1,-1-5 169,5-14 0,-1 0-1070,-7 20 0,-1 0 1070,6-19 0,-3-1-90,2-8-396,-3 9 486,-14 15 0,-1 0 90,7-16 0,-3 3 0,1 24-90,-8 2 336,7 18-336,-10-7 2048,0 10-2048,-10 10 851,-4 3-851,-9 32 0,10-6 0,-4 14 0,3 3-987,10-20 0,2-1 942,-8 17 0,-1-2-45,1 7 0,7-10-637,-7 1 547,10-12-270,0 29 271,0-33 89,10 23-180,3-21 180,0-19-180,19 17 180,-17-30 0,19 9-90,0-32 180,-7 16-811,7-27 721,-1 9 90,-6-3-90,7-19 90,-11-2-90,1-3 45,-7 7 0,0-2 45,-5 13 0,2-2-30,4-12 0,2-6 0,-3 7 120,1-18-90,-1 13 0,-3 3 180,-14 13 1507,11 8-1417,-19-8 339,16 21-519,-19-8 180,1 39-180,-14-2-1,-2 42 1,3-9-635,6 5 1,2 2 544,0 4 0,3-11 0,0 1-846,0-9 1,3-3 485,7 17 48,-4-21 0,1 0-948,5 10 361,11-18-6027,-9 19 3867,19-30 3059,-18 6 0,22-16 0,-6 2 0</inkml:trace>
  <inkml:trace contextRef="#ctx0" brushRef="#br0" timeOffset="7777">14179 1286 7803,'-12'-9'3238,"3"2"-2249,-1 7-89,7 0 629,-7 0-810,10 0-89,0 0 359,10 0-539,14 0 0,2 0 449,39 0-719,-34-10 90,24 7 0,-10-7-180,-17 10 90,17-11 0,-1-2-90,-15 0 180,15-8-181,-20 8 1,-11 0 0,-2 3 0,-11-1-90,0 9 90,0-9-90,-11 11 90,-12 0 0,7 11-90,-15-9 0,17 19 0,1-8 0,3 0 90,-1 19-90,9-17 90,2 19-90,2-10 0,19 20-90,-18-15 90,18 15-180,-8-10 180,0-7-180,8 27 90,-8-35 0,0 23 90,-2-29-90,-11 0 90,0 8-89,0-19-1,0 9 90,0-1 90,0 3 89,-11 0-89,-2-2-90,-11-11 90,1 0 0,-1 0-90,1 0-360,-1 0-89,11 0-181,-8 0-6836,8-11 4228,-10 9 3238,10-9 0,11 3 0,12-3 0</inkml:trace>
  <inkml:trace contextRef="#ctx0" brushRef="#br0" timeOffset="7946">15009 1631 18327,'-2'-4'1079,"0"0"-719,2 4-270,-11 11-90,9-9-270,-9 9-180,11-11-359,0 0-2340,0 10-808,0-7 3957,0 18 0,9-13 0,2 10 0</inkml:trace>
  <inkml:trace contextRef="#ctx0" brushRef="#br0" timeOffset="8451">10335 2290 7173,'-19'-15'4587,"4"9"-3597,15-5-91,-10 11-89,7 0 809,3-10-810,13 7 1530,32-7-1619,4 10-1052,11 0 961,4 0 1,3 0-1600,-24-1 0,0 2 1180,6 1 0,5 2 0,0 0 120,3 0 0,0 1 0,-1-1-881,-8 0 0,-1 0 0,2 1 670,14 2 1,4 1 0,-4-2-457,-16-4 0,-1-2 1,2 1 516,3 1 0,4 0 0,0 1 0,-2 0-350,4 1 0,-2 0 1,3-1 214,-3-4 0,2-2 0,1 0 0,0 2 44,-1 2 1,1 2 0,-1 0 0,-2-2 98,4-4 1,-3-1-1,9 0-163,-14 3 1,7 1 0,4 0 0,2 0 0,-2 1-1,-4-1 1,-8 0 4,13 0 0,-8 1 0,5-2-30,-1 0 0,8-2 0,2 1 0,-5-1 0,-10 2 45,10 0 0,-10-1 481,-4-8 0,-1-1-481,14 4 0,-3 1-45,6-7 0,-31 8 0,-3 0 0,2-6 1795,-10 9-1885,-11-19 836,8 18-1105,-18-7 2917,7 10-3278,-10 0 437,0 0-1876,0-11 810,-10 8-8482,-24 3 9253,5 14 0,-16 3 0,21-2 0</inkml:trace>
  <inkml:trace contextRef="#ctx0" brushRef="#br0" timeOffset="8801">11255 2427 7713,'-44'-16'3418,"4"4"-1260,17 12-1168,-1-10-91,11 7 630,3-7-809,10 10 0,31 0-91,-2 0-1520,32 4 1,9 2 1160,-23 1 0,2-1-120,1-2 0,4 0 0,2 1 119,4 5 1,1 3 0,-2-4-955,-14-7 0,-2-1 0,2 1 775,16 4 0,4 2 0,0-1 120,0-3 0,0-1 0,-2 0-689,-10 1 1,-2 1 0,2-1 545,-4 0 1,1-1-1,2 0 1,1 0-226,10 0 1,4 0-1,-1-1 1,-6 1 187,-5 0 0,-5 1 0,4-1-19,6-1 1,5-2 0,-2 1 0,-8-1 33,2 0 0,-6 0 238,-3-1 0,-2-1-238,-10-3 0,-2 0 579,0 4 0,0 2-444,7 0 0,-1-2 0,25-10-91,-29 10 1,-4 0 360,2-10-270,-10 11 2138,-1 0-2138,-9 0 2614,-4-10-3244,0 7 1710,-7-7-2070,7 10-4400,-10 0 5210,11 0 0,-4 10 0,9 2 0</inkml:trace>
  <inkml:trace contextRef="#ctx0" brushRef="#br0" timeOffset="8962">14332 2664 16797,'-5'-3'270,"-10"-11"-360,13 12-180,-9-9-89,11 11-2520,0 0-359,11 0 720,-9 0 2518,9 0 0,9 4 0,6 1 0</inkml:trace>
  <inkml:trace contextRef="#ctx0" brushRef="#br0" timeOffset="25294">14213 845 6903,'6'-23'2429,"-7"11"-1710,12-8 1,-1 6-91,-7 1 1,7-8 0,1 8-91,-9 0 1440,9-28-1619,-11 22 90,0-15-180,0 13 629,-11-2-719,-2-3 180,-21-19-180,8 19-45,-15 3 0,-4 2-679,-2-5 634,2 10 0,-9 1 0,1 1-1508,-4 1 1,-1 0 1447,12 2 0,-1-1 0,-3 1 0,-17 2 0,-2 1 0,6 2-30,11-1 0,2 0 30,-3 3 0,-4 0 0,2 2-973,-9 2 0,3 0 988,11-1 0,-5 2-398,2 2 1,-8 3 0,0 0 0,7 0 397,-6 1 0,2 2-35,-2 0 1,-5 3 0,2 1 79,8 1 0,3 2 0,2-2-45,-4-1 0,-2 3 0,9 0 0,-6 4 0,0 1 0,8-2 186,-4 1 1,4 1-232,-13 7 0,3 2 45,14-2 0,4-1 45,-15 12-30,13-3 0,-5 8 0,6-4-60,13-9 0,1 1 30,-6 2 0,-2 4 0,7 0 260,11 2 1,5-2-291,-4 17 45,1 10 0,3 1-45,6-6 0,-3-12 0,2 3 45,8-10 0,2-4-45,7 18 0,-2-15 0,2-1 0,10 8 45,-1-18 0,1-1-45,16 22 45,4-6 0,3 1-45,-19-17 0,1-2 0,14 9 0,5-2 0,-1-3 0,-1-5 0,-11-10 0,0-1 346,22 14 1,-2-1-257,-2-1-60,-12-11 0,7 0 0,-3-1 15,-4 0 0,3-1 45,6-2 0,10 1 0,0 0 0,-6-3-489,5-1 0,-1 0 459,0 2 0,5 1 0,-3-1 120,5-3 0,-3-1-148,-10 0 1,0 1 12,12 4 0,-1-1 45,-15-8 0,0-1 45,15 4 0,2 0 0,2-5 0,1 0-75,-16 4 0,1 0 0,-1-1-60,14-7 0,1 0 60,-7 3 0,4 1 0,-7-2-105,-11-4 0,-2-1 45,3 1 0,3-1 0,-2-1-45,11-3 0,-4-1 0,-18-1 0,1 0 0,23 2 0,0-2 0,-12-13 0,-4 0 0,-10 16 0,0-1 45,12-21 0,-3-1-90,-7 6 649,9-17-649,-9 18 45,3-11 0,1-2 45,4-5-45,1-5 0,-4-2 45,-12-1-45,-1 8 0,-1-1 45,-1-7-45,-8 23 0,-2 0 45,-3-15 0,8-3 0,-18-3-90,7-7 90,-10-1 0,-10 9 0,7-9 0,-6 25 0,-3-2-45,1-1 0,-2-1 45,2 1 0,-4-1 45,-11-9 0,-3 3-45,1 1 0,-9-12 0,-2 1 0,-3 17-30,11-1 0,-4-8 0,2 9 30,-22 2 0,13 2 0,-5-1 0,-4 8 0,0 5 0,12 6 0,-3 0-30,-16-8 0,-10-2 0,9 4 154,13 10 0,3 2-184,-1-3 0,-3 0 0,5 2-75,6 2 0,4 3 373,-18 1-418,16-2 1,0 0 92,-16 5-453,-7 0-180,10 10-1079,-11-7-7375,-2 18 9174,21-8 0,8 7 0,31 0 0</inkml:trace>
  <inkml:trace contextRef="#ctx0" brushRef="#br0" timeOffset="25453">15103 921 9422,'11'9'2158,"-3"-8"-1798,3 9-360,-9-10-1349,9 0-630,-11 0 1979,0 0 0,-10 10 0,-3 3 0</inkml:trace>
  <inkml:trace contextRef="#ctx0" brushRef="#br0" timeOffset="59858">8280 7441 6993,'-14'-5'2249,"3"1"-1530,11 4 1,-10 0 1169,7 0-1349,-8 0 719,11 0 1349,0 0-809,0 11-1169,11-9-90,-8 9 899,28-1-989,-15-7 89,23 7 1,8 1-180,10-9-1251,2 2 0,13 0 0,-7-1 981,-14-3 0,3 0 18,-5 0 0,10 0 0,3 0 0,-2 0 0,-8 0-1198,15 0 1,-3 0 1089,-17 0 0,3 0 0,2 0 0,0 0-379,4 0 0,1 0 0,-1 0 0,-6 0 379,11 0 0,1 0-239,-10-2 0,8 0 0,2 0 0,-3-1 0,-10 1 239,4 1 0,-4 0 36,13-2 1,5 0 0,-10-2-37,-22 0 0,-2 0 287,29 4 1,-4-1-198,-14-8 1398,11-1-1128,-34 9 1821,-18-9-1731,18 11 1927,-19 0-2287,9 0 1820,-11 0-1910,0 0-270,0 11 0,0-9-89,0 9-901,0-1 451,0-7-271,0 7-89,0-10-360,10 0-720,-7 0-2518,7 0 4767,1 0 0,-5 9 0,10 3 0</inkml:trace>
  <inkml:trace contextRef="#ctx0" brushRef="#br0" timeOffset="61130">13735 7470 6903,'-13'-8'1799,"2"12"-720,11-1 181,0 7-721,0-10 1,0 0 0,-10 0 89,7 0-89,-7 11 629,10-9-629,0 9 540,10-11-541,-7 10 1440,28 3-1529,-5 0 224,16-1 1,5-3-225,11-6-1453,-9 2 1,1 0 1226,-14-4 1,-1-2-45,6 1 0,1 0-45,5 5 0,0 1 0,3-5 0,5 0-765,5 3 0,7 0 1,-3-1 689,-19-3 0,-2 0 0,7 0 44,2 0 1,9 0 0,6 0 0,0 0 0,-3 0 0,-7 0-60,-1 0 0,-5 0 0,-1 0 0,5 0-306,-2-1 0,6-1 1,1 0-1,0 0 0,-3 0 1,-6 0 290,10 1 0,-7 1 0,1-1-370,6-3 1,0 0 0,-6 1 339,-8 3 0,-2 0 0,13-5 0,-4 0 90,6 2 48,-25-1 0,-2-2-138,17-5 918,7 9-918,-10-9 90,11 11-90,-19-10 0,26 7 90,-36-7-90,16 10 0,-22 0 1698,1 0-1698,-11-11 2026,8 19-2296,-8-16 1224,0 19-1404,-3-11 965,-10 0-1235,11 0 1,-9 0-2160,9 0 1710,-11 10-8276,-11-7 9445,-2 18 0,5-15 0,4 9 0</inkml:trace>
  <inkml:trace contextRef="#ctx0" brushRef="#br0" timeOffset="61693">14531 7611 6273,'-56'-8'1619,"19"2"-1259,-8 6 90,22 0 180,-1 0-271,1 0 1,-1 0 360,1 0-360,10 0 809,-8 0-809,18 10 90,-7-7 89,10 7 541,10-10-541,14 0 270,26 5 1,9 1-1980,-16-5 0,1 0 1350,4 5 0,6 2 0,0-1 90,0-2 0,-1-1 0,0 0-121,-8 0 1,-1 0 0,8 1 30,1 1 0,10 2 0,4 0 0,1 0 0,-4-1 0,-8-2-90,5-1 0,-7-3 0,9 2-13,-10 2 0,8 1 0,5 1 0,1 0 0,-2 0 0,-6-1 0,-10-2-1251,21-2 1,-6-1 1218,-13 1 0,4 2 0,0-1 0,-7-2 45,1-6 0,-4 0-61,-4 3 0,1 1 331,16-4 0,-3-1 0,2-4 179,-10 10 1,-7-3-90,-25-7-90,17 10 359,-30 0-449,9 0 1914,-1-11-1645,-7 9 3010,7-9-3369,-10 11-2003,0 0 833,-10 0-179,7 0-2879,-7 0-1349,-1 11 1170,9-9 4227,-9 9 0,10 3 0,0 4 0</inkml:trace>
  <inkml:trace contextRef="#ctx0" brushRef="#br0" timeOffset="64122">3073 7974 6993,'-9'-1'2429,"2"1"-1710,-3 0 1,7 0-1,-7 0 631,10 0 1438,21 11-1439,5 2 90,21 0-809,0 8-795,1-14 1,3-1 433,-16 0 1,1 1 0,26-1 0,-1-2 180,1-4-181,-18 0 1,1 0-90,-10 0 0,3 0 179,12 0 1,12 0 0,1 0 0,-8 0-1539,9 0 1,0 0 1223,-9 1 0,5-1 0,1 0 0,-7-1 105,-5-2 0,-4-1 0,-3 1-307,9 1 0,3 1 269,-5-1 1,6 0-1,0-1 1,-5 0-722,7-3 1,-2 1 638,-6 4 0,1 1 0,-2-1 60,4-5 0,-5 1 489,8 5-534,-21 0 0,0 0 1564,10 0-1609,-18 0 574,-2 0-664,-3 0 90,-19 0 2213,19 0-2393,-18 0 678,7 0-857,-10 0 542,0 11-1263,-10 2 361,-3 0-3239,-32 8 2609,17-19-720,-27 9-5577,18-1 7646,-10-7 0,16 11 0,4-8 0</inkml:trace>
  <inkml:trace contextRef="#ctx0" brushRef="#br0" timeOffset="64548">3440 8243 6543,'-40'-6'3328,"-18"1"-2518,29 5-1,-4 0 631,12 0-721,18 0 1260,-7 0-630,10 0 1,20 0-721,7 0 1,9 0-1,9 0 631,12 0-1298,6-11 697,-7 10 1,12 1 0,-7-1-2081,-7-4 1,-1-1 1540,7 2 0,6 1 0,-3 0 89,-16 2 1,-1 1 0,-3-2-373,2-3 0,4 0 365,1 3 0,8 3 1,0-1-1,-8 1-983,-2-1 0,-1 0 811,5 0 0,6 0 0,-4 0 150,5 0 0,-5 0-422,-19 0 0,0 0 287,20 0 0,0 0 516,-13 0 0,-3 0-471,16 0-101,-16 0 1,-2 0 10,-11 0 1719,29 0-1629,-27 0 90,27 0-180,-39 0 90,15 0 1388,-28 0-1478,7 0 1344,1 0-1254,-9 0 1044,9 0-1134,-11 0-86,0 0-544,10 0 181,-7 0-1170,18 0-630,-8 0 900,0 0-1350,8 0-6925,-8 10 9624,10-7 0,6 9 0,0-10 0</inkml:trace>
  <inkml:trace contextRef="#ctx0" brushRef="#br0" timeOffset="64709">5940 8278 8072,'6'1'8635,"-2"-1"-7915,-4 0-1799,11 0-630,-9 0-2069,9 0 3778,-11 0 0,4 10 0,1 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8:49.492"/>
    </inkml:context>
    <inkml:brush xml:id="br0">
      <inkml:brushProperty name="width" value="0.09071" units="cm"/>
      <inkml:brushProperty name="height" value="0.09071" units="cm"/>
      <inkml:brushProperty name="color" value="#0000FF"/>
    </inkml:brush>
  </inkml:definitions>
  <inkml:trace contextRef="#ctx0" brushRef="#br0">8191 4704 7263,'-17'-13'2339,"4"3"-1710,13 10 2339,0 0-2428,10 0 0,3 0 0,11-11 539,10 8-629,13-7-595,3 10 549,-2-5 1,3 0-1201,-12 3 1,0 1 975,13-4 0,1-1-46,-7 6 1,-1 0 45,-3 0 0,0 0-45,10 1 0,0-2 0,-8-4 0,-1 0-45,2 4 0,1-1 135,11-3 0,-1 0-136,-16 4 1,1 2 0,9-1 0,1 0-486,-4 0 1,-5 0 485,3 0-342,4 0 1,-2 0 341,-15 0 344,23 0-254,-32 0-90,1 0 1683,-11 0-1593,-3 0 1163,1 0-1972,-9 0 1458,9-10-1549,-11 7-3327,10-8-361,3 11 990,11 0 3418,-1 0 0,4-1 0,0-1 0</inkml:trace>
  <inkml:trace contextRef="#ctx0" brushRef="#br0" timeOffset="574">11913 4671 8162,'-17'-8'8006,"8"2"-7107,-1 6 2070,10 0-2430,21 0 900,26-10-1079,5 7 90,7-3 0,2 1-584,-26 5 1,1 0 342,16 0 1,8 0 0,-8 0-1727,-14 0 0,-2 0 1607,25 0 0,-2 0 0,-10 0-547,-5 0 1,1 0 546,21 0 45,-15-5 0,0 0-135,1 2-181,-13-2 0,-2 0 181,-9 5 270,27 0-270,-39 0 263,5 0-173,-11 0 2311,-7 0-2581,7 0 1676,-10 0-2305,0 0-1114,11 0-326,-9 0-4767,9 0 3418,-11 0 3598,0 0 0,10 4 0,2 1 0</inkml:trace>
  <inkml:trace contextRef="#ctx0" brushRef="#br0" timeOffset="1988">9047 3684 6723,'-9'-8'1709,"2"1"-719,7 7 4317,0 0-4228,21-21-899,-5 16 90,14-16 0,5 0-91,17 16-432,-18-10 1,3-1 387,8 9 0,-1 1-1792,11-18 1747,-6 12 0,1 1-45,-19-1 0,1 0 0,17-5 0,3 0 0,-9 5-1,1-2 16,-3-3 0,3-3 0,-4 2-15,0 3 0,-1 1-45,7-2 0,-4-2-556,5-13 556,-10 26-280,18-27 280,-37 19 480,14 0-390,-22-8-90,3 19 1607,0-19-1517,-2 18 704,-11-7-794,0 10 568,0 0-658,0-11 0,0 9 0,0-9-90,0 11-180,-11-10 180,9 7-90,-9-7-90,1 10 271,7 0-91,-7 0-90,-1-11 180,-2 9-90,-10-9 180,-1 11 0,11 0 270,-8-10-90,8 7-90,0-7 269,2 10-179,1 0 0,7 0 180,-7 0-180,10 0 360,0 0-450,21 0-1,-16 0 1,26 0 0,-18 0-90,11 0 0,-11 0 90,18 0-90,-15 10 0,8-7 0,-3 7 0,-19-10 0,19 0 0,-18 11 0,7-9 90,-10 9-90,11-1 0,-9 3 0,9 0 0,-11-2 0,0-1 90,-11 3-90,9 0 0,-9 8 0,1-18 0,7 7 0,-7 1 0,-1-9-360,9 19 91,-9-18-2160,1 28 810,7-25-1979,-18 14 899,18-20 2699,-7 11 0,19-4 0,2 9 0</inkml:trace>
  <inkml:trace contextRef="#ctx0" brushRef="#br0" timeOffset="2150">10652 3377 6993,'-2'-8'4497,"-5"-8"-3597,18 13-91,-11-7-89,0 10-180,0-10-270,0 7-360,10-8-270,-7 11-1709,18-10 2069,-8 7 0,2-3 0,-2 12 0</inkml:trace>
  <inkml:trace contextRef="#ctx0" brushRef="#br0" timeOffset="18828">9151 5792 7083,'-14'-17'2519,"2"4"-1710,12 13 8276,0 0-8186,11 0-629,2 11-90,0-9 360,18 19-90,-5-18-181,12 7 1,3 1-90,14-9-806,7 9 1,6-1 760,-17-7 0,0-3-90,13 0 0,3 0 45,-17 0 0,2 0 0,3-3-723,0-3 1,4-3 0,0 0 0,-2 2 662,1 5 0,-1 1 0,5-1-12,-1-5 0,8-2 0,2-1 0,-3 0 0,-10 4-612,-8 4 0,-6 1 0,3-1 594,1-5 0,3-2 0,1 0 0,-2 2-388,8 5 1,-2 3 0,-3-2 387,8-5 0,-1 1-160,-8 4 1,3 2-1,-3-1 205,6 0 0,-1 0-29,-11 0 1,1 0-1,-1 0-16,10 0 0,2 0-23,-8 2 1,5 1-1,0 0 1,-5 0 22,7-2 0,-2 0-30,-3 2 0,2 1 0,-3 0 218,2 1 0,-4 0-188,-11-3 0,-1-1 0,3 4 0,1 0-45,15 1 0,-2-1 135,6-3 0,6 4 0,-1-1 0,-10-5 587,-21 0 0,0 0-317,10 0-180,-18 0 0,8 0 360,0 0-360,-18 0 2039,15 0-2039,-28 0 2639,7 0-2549,1-11 1955,-9 9-2135,9-9 138,-11 11-1577,0 0 719,10 0-269,-7 0-91,7 0-179,-10 0 809,0 0 0,5 9 1,0 2-1</inkml:trace>
  <inkml:trace contextRef="#ctx0" brushRef="#br0" timeOffset="19688">17327 5988 7443,'-20'-8'2608,"10"2"-989,-1 6-809,11 0 2698,0 0-2968,11-10 629,23 7-629,-6-7 224,29 8 1,4 4-2303,-9-2 1762,7 0 1,2 0-45,-25-6 0,-1 1 90,22 4 0,1-1-135,-19-2 0,3-2 104,17 2 1,8 0 0,-10 2-150,-23 0 0,0 1-30,12-2 0,5-2 0,-7 2 30,6 3 0,-17-5 0,1 0-531,16 2 531,-3-7-219,8 10 308,-16 0-448,19-10-1,-32 7-90,5-8-809,-28 11 359,7 0 1707,-10 0-3145,-21 0 894,16 0-2783,-37-10 4137,6 7 0,-5 2 0,-6 13 0</inkml:trace>
  <inkml:trace contextRef="#ctx0" brushRef="#br0" timeOffset="19923">17385 6064 6993,'-26'0'6476,"11"-6"-5576,4 16 1349,53-10-1620,0 0-1555,-3 0 1,3 0 1150,-2 0 0,1 0 0,1 0 0,-1 0-1,-4 0 1,0 0-90,10 5 0,5 1 165,-7-5 0,3-1 0,-3 1-255,9 4 0,2 1-75,9-2 0,6-1 0,-11 0-105,-23-2 0,-1 1-345,15 1 0,5 1 1,-11-1 29,-9-3 405,6 0 0,-10 0-1574,-30 0-90,9 0 1709,-1 0 0,-22 11 0,4 2 0</inkml:trace>
  <inkml:trace contextRef="#ctx0" brushRef="#br0" timeOffset="21019">1716 6700 7263,'-13'-11'2518,"3"2"-1798,10 9 9110,0 0-7697,11 0-1863,-9 0 90,19 0 269,-8 0-269,21 0 180,13 0 0,6 0-450,-13-5 0,3-1-804,4 5 1,9 1 0,0 0 0,-6-1 803,7-5 0,-1 1-60,0 4 0,6 1 0,-3 1-696,-7 2 0,-3 1 0,-1 0 711,11-3 0,0 0-281,-8 2 1,2 2 0,0-2 295,-6-3 0,-1 0 0,-1 0-60,13-1 0,-1 2-324,2 4 0,-3 0 324,-16-4 0,-1 1 45,2 3 0,-1 0 1464,25-5-1554,-14 0 0,-3 0-45,-6 0 2167,13 0-2437,-32 0 180,-10 0 1342,-2 0-2511,-1 0 2715,-7 0-3704,-13 0 1438,-17 0-89,-9 0-1170,-19 11 180,16-9-742,5 4 0,0-1-427,-16-5 3148,16-1 0,0 2 0,-8 8 0,-7 2 0</inkml:trace>
  <inkml:trace contextRef="#ctx0" brushRef="#br0" timeOffset="21424">1897 6901 6723,'-22'-5'4318,"-16"0"-2519,33 5-180,-27 0-990,30 0 1170,-9-10-1349,11 7 0,0-7 809,21 10-809,-5-11-1,24 4 1,6 1-180,12-7-1131,-2 6 0,12 0 1,-7 0 995,-11 1 0,2-1 44,1 3 1,10-1 0,5 0 0,-4 0 0,-9 1-568,9-3 0,0 1 496,-5 2 0,10 2 0,4 0 0,-5 0 0,-13 1-979,-5 1 0,-3 0 931,12 0 0,7 0 0,-8 0 74,-14 0 1,-4 0-390,3 0 0,0 0 300,-3 1 0,1-2 90,4-4 0,-1 0-45,11 2 767,-20-2 0,-2 0-767,0 5 884,-19 0-794,6 0 2687,-17 0-2867,8 0 1495,-1 0-2125,-7 0 270,7 0-179,-10 0-1215,0 0 0,7 9 0,2 2 0</inkml:trace>
  <inkml:trace contextRef="#ctx0" brushRef="#br0" timeOffset="21607">4296 6769 7713,'-9'-11'3058,"2"3"-1979,7 8-89,11 11 809,-9-9-1080,9 9 1,-11-11-990,0 0-7646,10-11 7916,3 9 0,2 1 0,-4 12 0</inkml:trace>
  <inkml:trace contextRef="#ctx0" brushRef="#br0" timeOffset="44444">9788 8859 7623,'-15'-9'3148,"2"2"-2069,13 7 6387,0 0-6656,11 11-1,-9-9 1350,40 19-1619,-13-18 224,13 2 1,5 0-316,18 6-966,-16-10 0,6-2 0,-5 3 652,-12 9 0,0-1 0,26-8 0,3-1 134,-10 9 1,-2 1-180,-14-9 0,2-2 60,10 3 0,6 1 0,-7 0-105,-15 1 0,-3 0 0,16-3 0,-1-1-724,9 9 679,-19-10 0,0 0 0,-2 0 0,-17 0 0,33 0 0,-40 0 0,10 0-90,-10 0-269,-2 0 2094,-11 0-7671,0 0 6194,-32 0 1,19 8-1,-26 1 1</inkml:trace>
  <inkml:trace contextRef="#ctx0" brushRef="#br0" timeOffset="44806">10128 9093 7263,'-19'-19'4587,"10"10"-3597,-2-1 809,11 10-990,11 0-89,2 0 629,21 0-719,13 0-1166,3 0 1030,-7 5 1,2 0-1287,21-2 972,-26 2 0,1 0 0,-7-5 0,0 0 89,6 6 1,1-1 0,24-2-135,-21 7 0,1 0 90,-9-8 0,-2-1-45,19 10-373,12-11 552,-28 0-89,-1 0-90,-2 0 90,-10 0 180,-1 0 534,1 0-445,-1 10 936,-10-7-1385,-2-3 681,-1 7-681,-7-14 0,7 17 0,1-10 0,-9 0-90,9 0-449,-11 0-361,10 0-539,-7 10 449,7-7-269,1 8-7376,-9-11 4767,9 0 3778,-1 0 0,-4 4 0,8 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10.083"/>
    </inkml:context>
    <inkml:brush xml:id="br0">
      <inkml:brushProperty name="width" value="0.09071" units="cm"/>
      <inkml:brushProperty name="height" value="0.09071" units="cm"/>
      <inkml:brushProperty name="color" value="#0000FF"/>
    </inkml:brush>
  </inkml:definitions>
  <inkml:trace contextRef="#ctx0" brushRef="#br0">1411 3548 6813,'-13'-11'2519,"3"2"-1800,10 9-89,0-10 0,0 7-91,0-7-89,0 10-90,0 0 0,-11 0 359,9 0 1,-9 0-91,11 10-89,0-7-270,0 18-90,0-19 360,11 30-451,-9-17 91,9 9 0,9 7-90,-4-26 45,15 11 0,4 0-45,6-14-209,-8 4 1,2-1 163,0-9 0,-2-3 45,19-6-60,-10 3 0,6-3 0,-7 2-30,11-4 30,-5 1 0,9-1 0,-10 2-30,1-3 0,-8 5 0,1-1 90,15-9-180,-16 18 90,18-18 90,-20 19-90,-3-9-90,0 22 90,-8 2 0,18 21 90,-17-8-90,7 8 0,-1 21-90,4-24-311,0 24 401,7-32 0,-18 1 0,19-1 0,-9-10 0,-3-1 0,2-3 0,17-6 45,3-3 0,0 0-45,3-3 0,-17-5 0,7-4 0,-7 1 0,17-5 0,-14 1 0,1-4 0,-16 2 0,-1 0 311,22 2-311,-11-7 0,0 2 0,3 15-387,-8-5 0,-3-1 297,-5 0 29,19 19 61,-29-16 0,36 29 0,-34-18 553,16 18-553,-3-8 0,-15 10 0,18 1 0,11 10 0,-17-19 0,5 1 0,0 0 244,-5-3-244,27 0 45,-21-2 0,0-1-45,21-8 0,-16-1 0,0-2 0,19-1 0,-8-19 0,-6 14 0,0 1 0,11-18 0,-16 12 0,1 1 45,-5-1 0,-2 0 45,19-11-45,-12 11 0,-2 0-135,2-11 135,-7 10 0,-1 2 45,-3-2 0,25 3-90,-27 10 0,7 0 0,0-11 0,-8 9 90,39-9-90,-34 11-90,24 0-3048,11-10 3138,-22-3 45,-6 6 0,2 1-563,0-5 1,-1 1 517,16-3 0,-5 3 0,10-2 0,-8 0 0,-18-1 0,0 0-30,14 0 0,8 2 0,-9 1 30,5-4-386,-7 8 1,-1 2 475,-2 4-166,23 0 76,-49 10 2314,26-7-2314,-37 18 1332,26-18-1242,-17 18 1197,-1-19-1287,8 19 0,-8-18 0,10 18-180,11-8 180,-8 0 157,8-3-247,-10-10 0,-1 0 1,1 11-1,-1-9 0,22 9-90,-17-11-972,27 0 972,-18 0-809,20 10 179,-17-18-3058,-1 13 1,-3-2 3867,-15-13 0,39 14 0,-37 0 0</inkml:trace>
  <inkml:trace contextRef="#ctx0" brushRef="#br0" timeOffset="31372">9656 6009 7623,'-18'-6'4047,"10"-10"-2518,-3 13-809,11-7-180,0 10 89,0 0 361,11-10-1,2 7-179,21-7-360,2-1-181,1 8 451,18-7-450,-16 10-135,-7 0 0,4 0 179,14-5 1,2 0-1921,-12 3 0,1 1 1696,14-4 0,2-1 45,-10 6 0,-3 0-1151,22 0 1060,-22 0 1,1 0 45,-9 1 0,-2-2 0,29-9-45,-12 9 0,-3-1-135,-3-8-629,20 10 179,-52 0-180,-2 0-3327,-11 0-91,0 0 4138,-21 0 0,5 1 0,-18 1 0</inkml:trace>
  <inkml:trace contextRef="#ctx0" brushRef="#br0" timeOffset="31655">9980 6053 16707,'-38'-4'810,"18"0"-270,-11 4 629,18 0-719,0 0 0,2 0 629,11 0-719,21 0 359,37 10-539,-3-7-462,-12 2 0,2 0 462,-4-4 0,-1-2-1040,-2 1 1,0 0 949,12 0 0,2 0 0,6 0 0,-1 0-45,-12 0 0,2 0-15,0 0 0,5 0 0,-8 0 60,14 0-627,-3-5 0,-3 0 717,-21 2-90,24-7 450,-31 10-360,-11 0 601,8 0-331,-19 0 1385,9 0-1745,-1 0 1459,-7 0-2178,7-11-181,-10 9-4497,0-9-270,0 11 4497,0 0 1,10 9 0,3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09:53.207"/>
    </inkml:context>
    <inkml:brush xml:id="br0">
      <inkml:brushProperty name="width" value="0.09071" units="cm"/>
      <inkml:brushProperty name="height" value="0.09071" units="cm"/>
      <inkml:brushProperty name="color" value="#0000FF"/>
    </inkml:brush>
  </inkml:definitions>
  <inkml:trace contextRef="#ctx0" brushRef="#br0">9121 4886 6363,'-24'-10'1350,"-5"3"-901,16 17 1,-11-7 0,1 7 0,10-10-1,-8 0 1080,-3 0-1079,8 0 0,-15-10 0,28 18 449,-17-27-539,17 27 90,-8-8 629,1 3-719,7 7 359,-7-10-449,10 0 0,0 0 180,0-10 180,0 7-361,0-7 91,0 10 360,10 10-360,3-7-1,11 7 136,12-13 0,4-4-135,17 4-831,-3-2 0,5 0 876,3 5 0,1 0-1622,-6-5 1,1-1 1336,-13 5 0,1 1 0,2-1 90,4-3 0,1 0 0,-2 1-75,6 3 0,4 0 44,-1 0 1,10 0 0,1 0 0,-8 0-809,-13 0 1,-5 0-1,4 0 674,2 0 0,5 0 0,-1 0 0,-6 0 45,10 0 0,-3 0-406,-10 0 0,2 0 0,-3 0 406,8 0 0,-2 0-189,7 5 0,-3 1 143,-20-5 1,-2 0 361,2 5 0,0-1-316,28-5 574,-23 0 0,-2 0-664,1 0 1923,6 0-1833,-32-11 1602,-3 9-1692,1-9 1263,-9 11-1353,9 0 828,-11 0-1188,0 0-899,10 0 269,-7 0-179,7 0-270,-10 0-929,0 0 0,2 5 1,0 0-1</inkml:trace>
  <inkml:trace contextRef="#ctx0" brushRef="#br0" timeOffset="969">16257 4850 7713,'-13'-3'3238,"7"1"-1439,-4-8-900,10 7-89,0-7 809,0 10-900,0 0 1,10 0 1439,24 0-945,10 0 0,4 0-1078,-14 0 1,2 0 372,12 0 1,7 0 0,-6 0-1404,-8 0 0,-1 0 1119,19 0 0,7 0 164,-7 0 1,2 0 0,-3 0-210,-2 0 0,3 0 22,1-2 0,10-1 1,0 0-1,-9 0-67,2 2 0,0 0-27,-14-1 0,8-1 0,3 1 0,-3 0 0,-6 0-889,-2 2 0,-6 0 0,4 0 841,16 0 0,4 0 0,-7 0-15,-5 1 0,-5-2-45,-8-4 0,-1 0-403,6 4 1,-2-1 402,18-8 0,-25 9 0,2 2 0,1-1 0,-1 0 0,25 0 0,-3 1 0,-3-2 0,-12-10 0,-9 10 0,-1 0 128,-3-10-128,-18 11 1328,15 0-1328,-28 0 2737,18 0-2737,-18 0 1570,7 0-1930,-10 0-2449,0 0 651,10 11 808,-7-9-7734,18 9 5126,-18-11 3958,7 0 0,6 6 0,5 1 0</inkml:trace>
  <inkml:trace contextRef="#ctx0" brushRef="#br0" timeOffset="1535">19827 4855 7713,'-11'-5'3777,"8"0"-2068,-7 5-899,10 0 2968,0 0-2429,21 0-719,5 0-1,10 0 91,7 0 0,0 0-505,4 0 175,-3 0 0,7 0 0,-4 0-1061,-11 1 0,-2-2 806,17-4 0,0 0 0,-16 4 0,-2-1 45,27-8-45,-25 9 0,1 2-45,-1-1 0,0 0-45,0-5 0,1-1 90,9 5 0,1 0-45,-8-5 0,0 1-46,3 5 1,-1 0 0,-4-5 0,-4 0-895,7 2 940,26-7-604,-36 10 604,26 0 0,-29-11 0,19 9 160,-19-9-70,18 11-1,-18 0 1257,8 0-1076,-10-10 874,-1 7-1144,-10-7 739,-2 10-739,-11 0-90,0 0-180,10 0-89,-7 0-631,7 0 450,-10 0-1618,0 0-1,11 10-2699,-9-7-3327,9 7 8095,-11-10 0,5 10 0,2 2 0</inkml:trace>
  <inkml:trace contextRef="#ctx0" brushRef="#br0" timeOffset="2058">20189 5004 7263,'-5'-10'3058,"0"2"-2068,-6 8 89,9 0 900,-9 0-990,11 0 2519,0 0-1259,42 0-1619,-21 0-341,44 0 250,-30 0 1,-2 0-1363,22 0 1048,-12 0 0,3 0 314,5 0 1,0 0-360,-10 0 0,-1 0-45,11 1 0,0-2 90,-5-4 0,-3 0 44,12 2 46,-6-2 0,1 0-135,2 5-90,6-11-330,-24 9 420,-11-9-91,1 11 91,-1 0-90,-10 0 90,19 0 192,-27 0-372,26 0 1253,-28 0-1253,7-10 499,-10 7-499,11-7 0,-9 10-180,9 0-990,-11 0 541,0 0-2070,10 0 1440,-7 10-270,7-7-1080,-10 7-6925,0-10 9534,0 0 0,11 5 0,3 2 0</inkml:trace>
  <inkml:trace contextRef="#ctx0" brushRef="#br0" timeOffset="2233">21477 5052 17427,'-2'-10'1799,"-1"1"-989,-7 9 899,7 0-1350,-18-10 1,19 7 180,-9-7-450,11 10-2548,0 0 0,6 4 1,0 2-1</inkml:trace>
  <inkml:trace contextRef="#ctx0" brushRef="#br0" timeOffset="10164">3864 7892 6453,'-14'-7'1979,"8"1"-1439,-4 6 90,10 0 539,0 0-719,-11 0 89,8 0 900,-7 0-989,10 0 4587,0 0-4857,10 0 0,4 0 90,19 0-90,-6 0 90,17-1 0,8 2-46,3 4 1,3 0-1206,-5-3 1,5-2-1,-2 1 1041,-7 2 0,-2 1 0,1 0 0,-2-1 0,0 1 0,-2-1-437,4-2 0,0 1 467,0 0 0,2 2 0,-1 0 0,1 2 0,4-1 0,-1-4 0,8-1 0,1 0 0,-8 1-948,6 4 0,-2 1 888,3-5 0,5-2 0,-5 1 60,-1 0 0,-5 0-451,-10 0 1,-1 0 405,6 0 0,2 0 0,-5 0 0,-3 0-45,21 0 492,-19 0 0,-3 0-492,-4 0 353,27 0-353,-38 0 1881,17 0-1881,-22 0 1426,-10 0-1516,-2 0 1348,-1 0-1528,-7 0 63,7 0-422,-10 0-1543,-31 0 1183,13 0-8276,-48 10 9265,38-7 0,-16 19 0,20-8 0</inkml:trace>
  <inkml:trace contextRef="#ctx0" brushRef="#br0" timeOffset="10581">4192 8124 6813,'-16'-6'2429,"-8"2"-990,22 4-809,-9 0-1,11 0 1,21 0-1,5 0 1,21 0-1284,11-10 1194,-9 7-1133,-10 3 0,1 0 818,-4 1 0,1 1 0,14 3 0,3 0 0,-7-4 0,2-2 14,-2 1 1,4 0 0,-2 0-60,6 0 0,5 0 22,-5 0 1,8 0-1,1 0 1,-3 0-892,1 0 1,-2 0-1,1 0 734,-9 0 0,1 0 0,1 0 0,-2 0 75,14 0 0,-2 0 0,-6 0-263,-5 1 0,-1-2 233,6-2 0,5-1 0,-6 1-45,-9 2 0,-2-1 0,10-3 0,0 0 45,-14 4 0,-6 2 0,6-1 45,3-5 0,-4-1-45,-20 4 0,32-9 956,-40 11-866,0 0 1295,8 0-1475,-19 0 3222,9 0-3132,-11 0 66,0 0-606,0 11-90,0-9-809,0 9 540,0-11-6117,10 0 3867,-7 0 3059,7 0 0,-7 10 0,1 2 0</inkml:trace>
  <inkml:trace contextRef="#ctx0" brushRef="#br0" timeOffset="11926">13876 7782 6903,'-10'-12'2609,"7"3"-1800,-8 9 1,11 0 6116,0 0-4857,32 0-1440,-14 0 225,32 5 1,7 1-315,3-3-1221,-3-3 0,10 0 0,-5 0 861,-14-1 0,3-1 134,8 0 1,11-2 0,1 1 0,-10 1-575,0 2 0,-1 0 395,-1-1 0,9-2 0,-1-1 0,-10 2-789,-7 1 0,-4-1 684,-2 0 0,2-2 0,-3 0 105,5-2 0,-4 1-445,-6 4 0,0 0 355,3-5 0,-1 1 731,-5 5 1,-2 0-687,6 0-90,5-10 89,-10 7 774,-8-7-863,-2 10 1656,-3 0-1926,-8 0 1262,0 0-1981,-3 0 1315,-10 0-2934,0 0 1529,-10 0-1,-3 0-179,-11 10-2069,-10-7-990,8 7 4318,-29 1 0,30 1 0,-14 10 0</inkml:trace>
  <inkml:trace contextRef="#ctx0" brushRef="#br0" timeOffset="12258">14447 7959 7173,'-30'-5'2788,"-4"1"-899,21 4-899,0 0 89,-8 10 1709,18-7-1978,-7 7 809,20-20-899,14 7-91,12-7-243,11 10 199,-8-5 0,1-1-798,25 4 692,-8-5 1,11-1 0,-7 2-1569,-14 4 0,0 1 1208,8-2 1,7 0 0,-4-1 195,1-2 0,-3 1-180,-5 4 0,0-1-45,2-3 0,-2 0-176,-11 5 0,-1 0 265,2 0 1,-1 0-90,25 0 135,-10 5 0,0 0-45,0-2-90,-15 3 0,-2-1 0,-1-5 0,-14 0 208,-2 0-208,-18 0-90,17 0 614,-17-11-614,8 8 2740,-1-7-2740,-7 10 684,7 0-864,-10 0-450,0 0-269,11 10 269,-9-7-179,9 8-2699,-11-11 2855,0 0 1,5 5 0,2 2 0</inkml:trace>
  <inkml:trace contextRef="#ctx0" brushRef="#br0" timeOffset="12442">16280 8031 16528,'-3'-6'2248,"1"1"-1618,2 5 899,0 0-540,0-10-719,0 7-90,0-7-809,0 10-1829,0 0 0,9 3 1,3 1-1</inkml:trace>
  <inkml:trace contextRef="#ctx0" brushRef="#br0" timeOffset="15350">15152 10091 7263,'-16'-14'2608,"-8"3"-1888,21 11 0,-7 0-1,-1 0-179,9 0 89,-9 0 451,11 0-91,0 0-449,11 0-90,2 0 89,10-10 901,43 7-991,-22-7-1130,0 4 0,1 1 1041,15 3-181,-20-4 1,1 1-930,1 5 0,0 0 885,3 1 0,4-2 74,-2-2 1,4-2 0,-3 3-120,6 6 0,-1 0 0,-2-9 0,2-3 0,0 2 30,-6 8 0,0 2 0,-2-2-75,12-7 0,1 0 45,4 4 0,1 2 45,-5-1 0,-4 0-91,-14 0 1,-1 0 0,6 0 0,1 0-538,6-5 1,-4-1 402,-1 4 39,-3-4 0,-2 1-309,-16 5 1,8 0 1177,-21-10-2527,-3 7 2876,-10-7-3956,-31-1-2607,-8 9 5343,-11-4 1,-2 1-1,-10 11 1,22-2 0,-1 0-1</inkml:trace>
  <inkml:trace contextRef="#ctx0" brushRef="#br0" timeOffset="15610">15468 10174 7353,'-43'3'2968,"20"-7"-2248,2 15 809,21-11-900,11 10 1,2-7 629,52 7-719,0-20-1047,-11 8 1,7 1 955,1-1 1,4-2 0,-3 0-270,-1-1 0,4-1 18,-13 4 0,9-1 0,2 1 0,-2-1 0,-10 0-1472,9-3 1,-2-1 1363,5 3 0,6 1 0,-5 0 89,1-3 1,-7 1-747,-18 4 0,-1 0 567,16-4 0,-2-1-896,6-4 626,0 7 160,-3-18-1958,-10 19-4179,-20-9 6247,-17 11 0,-23 12 0,-11 2 0</inkml:trace>
  <inkml:trace contextRef="#ctx0" brushRef="#br0" timeOffset="16808">2619 10951 6723,'-15'-19'2429,"8"10"-1710,-3-12-89,10 19 90,0-9-181,0 11 900,0-10-1079,0 7 720,0-7-721,0 10 541,21 21-720,-5-6 90,18 19 89,-11 0-179,1-7-342,-1 7 252,1-21 180,10 18-180,-8-15 0,8 18 90,0-11-90,2-10 0,1-2 0,0-10 0,2-2 0,5 1-912,15-4 1,2-3 1001,-3-6-46,2-3 1,0-2 45,-5-8-135,-15 14 0,-2 0-318,-1-8 363,7 7 0,-7-1-1,-1-6 1,9 17 0,-9-18-90,1 18 90,-13-7 0,7 10-90,-5 10 90,11 3-90,-3 1 0,-21 6 90,18 4-90,-15-8 0,18 15 90,0-7-90,2 2 0,1-3 1607,-3-12-1517,-11-11-90,32 0 0,-13 0 0,7-9 0,1-3 90,5-4 0,-4-6 0,-3 0 0,-6 6 0,7-5 0,-1 0 90,-14 5 251,3 0 0,2-2-71,8-5-270,-8 10 0,5-8 89,-10 18 1,3-7-90,0 10 0,-4 10 180,12 3-180,-16 1 0,26 6-90,-40-17 90,17 18-90,-9-18 90,-7 7 0,46 0-90,-41-7 90,45-3-90,-40-3 0,29-17 0,-27 17 419,17-18-509,-11 18 180,-8-7-180,8 0 90,-11 7 0,1-8-270,0 11 0,-1-10-1349,11 7 630,-8-7-91,8 10-8751,11 0 9725,-17-11 0,19 17 1,-22-6-1</inkml:trace>
  <inkml:trace contextRef="#ctx0" brushRef="#br0" timeOffset="16955">6596 10939 15988,'4'-1'1349,"-6"-1"-1169,13 2 0,-1 0 0,-7 0-180,7 0-90,-10 0-2339,0 0 0,8 9 1,1 2-1</inkml:trace>
  <inkml:trace contextRef="#ctx0" brushRef="#br0" timeOffset="28246">8903 12803 7173,'-7'-5'2788,"1"1"-2068,6 4 4047,0 0-3957,-10 0-540,7 0 629,3 21-629,3-15 0,7 14 179,0-9-269,-7 2 0,8 0 450,9 8-450,-4-18 360,39 17-361,-26-17 1,15 8 180,1-22-270,-6 8-615,18-7 660,-23 5 0,0 0-1100,18-9 1010,-18 9 0,0-3 45,0-7 0,0-1-314,2 8 1,2 0 223,13-13 0,2-2 0,-10 9 0,0 2 0,5-6 0,-4 2 90,5 3-90,17 2 90,-38 1-90,27 7 0,-18 3 0,-11 3 0,5 7 90,-7 1-90,2 2 580,-2 10-580,-4 1 90,-6-1 959,-1-10-1049,18 19 0,-26-27 0,27 26 90,-19-18-90,10 1 757,1-4-757,-1 0 0,11-7-90,-8 8 90,40-11 0,-25 0-942,17 0 942,-14 0 0,-18-11-582,19 8 582,-9-17 0,12 17 0,-12-18 0,9 18 0,2-17 0,-8 17 0,5-18-90,-10 18 90,-8-7 0,8 10 0,-21 0 0,8 0 0,-8 0 883,11 0-883,-1 10 641,1-7-641,-11 7 0,8-10 0,-8 11 0,21 2 0,-18 0 0,15 8 0,-18-18 0,0 7 0,8 0 90,-8-7-90,11 18 0,-1-18 0,32 7 0,-24-10-846,24 0 846,-21 0 0,13 0 0,-8 0 0,16 0 0,-18-10 0,10 7 0,-11-7-447,9 10 447,-19 0 0,8 0 0,-11 10 0,1-7 0,0 7 0,9-10 90,-6 0-89,7 0-1,-21 0 447,8 0-447,-8 0 0,10 10 0,1-7 0,-1 8-89,1-11-1,-11 0-270,18 0 845,-26 0-2914,48 0 1440,-46 0-8636,35 0 9625,-39 0 0,18 2 0,-7 2 0</inkml:trace>
  <inkml:trace contextRef="#ctx0" brushRef="#br0" timeOffset="28912">14076 13102 7533,'-7'-1'2518,"2"0"-1079,5 1 360,0 0-1349,11 0 90,-9 0-90,19 0-1,-18 0-89,28 11 0,-15-9 0,18 9-90,-11-11 269,22 10-89,15-7-1009,-24 2 1,1 0 738,23-5-90,-5 11-564,-19-9 654,1 9-436,-3-11 346,0 0 90,-1 1 0,2-2-180,9-10-158,-6 10 0,0 0 338,9-10-90,-8 1 0,6 7 270,10-7-270,-24 10 89,24 0 1081,-32 0-1080,1 0-90,-1 0 90,1 0-90,-1 0 673,-9 0-584,6 10 223,-6-7-312,-1 7 733,28 1-823,-33-9 0,34 9 89,-18-11-89,2 0 90,29 10-90,-37-7 0,24 7-90,-29-10-89,21-10-1,-8 7 0,-3-7-365,-2 10-354,-8 0-1530,0 0 540,8 0-1978,-18 0 3867,7-11 0,-5 19 0,0-6 0</inkml:trace>
  <inkml:trace contextRef="#ctx0" brushRef="#br0" timeOffset="31105">15653 14083 6813,'-7'-10'2519,"1"1"-1710,6 9 3869,0 0-4139,-11 0 1,9 0 0,-9 0-1,11 0 451,0 0-541,11 0 1,2-10 720,21 7-811,2-18 181,22 14 0,5 1-405,-26-5 0,1-1-216,6 6 0,4 3 1,4-1 260,2-3 0,4-1 0,-1-1 0,-6 1-1699,2 0 0,1 1 1564,-3 1 0,9 0 0,-3 0 0,-11 0-45,14-4-982,0-1 982,-26 10 0,0 0-90,26-10-135,-19 5 0,-1 2-45,13 1-90,12-7-989,-29-1 810,1 9-1,-13-9-744,-14 11 474,-10 0 2693,0 0-3592,-31 0 270,2 0 92,-4 5 0,-2 1-901,-15-4 1650,16 8 0,0 1 0,-5-4 0,-6 8 0</inkml:trace>
  <inkml:trace contextRef="#ctx0" brushRef="#br0" timeOffset="31377">16348 13982 6363,'-62'7'1979,"4"8"-1305,23-14 1,2 1 45,-19 19 629,-6-19-629,24 9-91,21-11 746,-8 0-835,19 0 194,-9 0-194,11 0 449,31 0-539,-2-11 179,26 6 1,10-3-1887,-8-8 0,1-2 1346,-11 12 1,1 3 0,1-3 90,5-8 0,0-2 0,-5 4-172,-9 9 0,1 1 202,18-11 0,8-4 0,-10 5-120,-23 9 0,0 1 90,27-7 0,11-3 0,-12 1-90,3-2 59,-14 9 1,7 1 0,-10-3-60,1-15-45,-7 20 0,-4 0 45,-12-10 90,-1 11-180,1 0-90,-1 0 0,-10 0 2847,-2 0-3657,-11-10 962,0 7-692,0-7-2158,10 20 719,-7-7 2069,7 7 0,7-1 0,5 2 0</inkml:trace>
  <inkml:trace contextRef="#ctx0" brushRef="#br0" timeOffset="31959">20203 13806 6723,'-37'0'3778,"3"0"-3328,21 0 989,-8 0-989,18 0 1169,-7 0-1080,10 0 91,0 0 989,31 0-1169,-2 0 314,18-5 1,5-1-540,-19 5 0,2 0-780,20-6 0,8-1 0,-6 2 735,-13 4 0,1 1 112,11-3 0,12-2 1,-1-1-1,-10 3-202,-7 3 0,-3 0 0,10-2 0,5-1 0,-6 0-582,-8-1 1,-4 0 581,-7 4 0,1-1 30,6-4 0,4-3 0,-6 3-30,18 4-45,-10-9 0,-4 1-327,-9 7 192,0-7-510,7-1 240,-28 9 956,5-9-1316,-32 11 1744,-2 0-2913,-31 11 809,-6-9 817,3 7 1,-9 3 0,5-2 0,10-4-1,0 0 1,-6 4 0,-1-1 0,1 1 0</inkml:trace>
  <inkml:trace contextRef="#ctx0" brushRef="#br0" timeOffset="32306">20008 13955 7173,'-33'-4'2788,"2"0"-1798,7 4-91,11 0 1,-8 0-91,19 0 1,-9 0-91,11 0 1,0 0 719,42-11-809,-11 9-513,1-8 1,4-1 466,3 4 1,1 1-1386,2 0 1,2-1 1069,8-4 1,3 1 30,-7 5 0,3 1 0,-4 0-75,6-2 0,-1-1-936,-4-1 0,3 1 0,-4 1 891,2 4 0,-1 1-1,-1-5 1,4-2 0,-3 1-676,5 5 1,-1 2 585,-8-3 0,3-1 0,-2 0-280,14-1 0,-3 0 280,-12 3 0,0 1 294,7-4 1,0 0-250,-4-1 0,-2 1-90,-7 4 0,0 0 584,-2-5 0,-2 1-539,21 5 90,-18 0 1578,20-10-1668,-28 7 1928,13-7-1928,-40 10-319,9 0-131,-11 0-1047,0 0-1832,10 10 1514,-7-7-2952,7 7 989,1-10 3688,-9 0 0,20-1 0,-7 0 0</inkml:trace>
  <inkml:trace contextRef="#ctx0" brushRef="#br0" timeOffset="32504">22432 13754 8162,'-10'-10'4948,"1"1"-3959,20 9-90,-9 0 451,9 0-901,-11 0-179,0 0-540,10 0-359,-7 0-181,18 0-809,-19 0-4317,19 0 5936,-8 0 0,1 5 0,-2 1 0</inkml:trace>
  <inkml:trace contextRef="#ctx0" brushRef="#br0" timeOffset="34053">23463 12819 6813,'-19'-1'2519,"-1"-10"-1710,7 9 1,3-9 719,-1 11-899,9 0 89,-9 0 540,11 0-539,11 0 1259,44-10-1350,-11 7-956,3-2 1,5 0 910,6 4 1,-1 2-1488,-5-1 1,1 0 1052,-9 0 0,2 0 0,0 0 149,3 0 1,0 0 0,-1 0-75,11 0 0,0 0-721,-10 0 1,2 0 0,-2 0 630,4 0 0,-2 0 135,12 0-1,0 0-134,-18-1 0,1 2 45,8 2 0,4 1 0,-5-1-90,-10-1 0,-3-1 0,19 4 0,-5 0-446,-7-5 446,-3 0 645,-18 0-645,-2 0 1917,7 0-2007,-15 0 2189,7-10-2549,-12 7 665,-11-7-1025,0 10-1474,-11 0-6531,-23 10 4947,6 3 3576,-27 0 0,31 7 1,-7-8-1</inkml:trace>
  <inkml:trace contextRef="#ctx0" brushRef="#br0" timeOffset="34664">22840 12949 7533,'-2'-8'3238,"0"-8"-2159,2 13-89,0-7-1,0 0 1,0 7-91,0-8 1350,0 1-1620,0 7 811,-10-7-991,7 10-89,-7 0 360,10 21-361,0 5 136,0 21 0,0 5-405,-1-16 0,2-1-408,4 15 0,0 2 498,-4-1 0,1-3-90,8 10 30,-5-11 0,-2 8 0,0-6-75,-2-12 0,1-1 0,7 20 0,2 1 89,-4-11 1,0-3-135,6 11 45,-8-19 0,0-2 45,5 12-566,-7-19 566,8 8-90,-11-11 0,10-10-90,-7-2-90,7-11 774,-10 0-2573,0 0 69,-10-21 920,7 5-179,-7-18-8276,-1-21 9445,8 14 0,-6-25 0,10 23 0</inkml:trace>
  <inkml:trace contextRef="#ctx0" brushRef="#br0" timeOffset="34940">23007 13051 7353,'-3'-22'2788,"0"-1"-1888,3 0 899,0-1-900,11 1 1,-9 9 629,9 4-900,-11 0 1,0 7-90,0-8 719,0 11-719,0 0 1079,10 32-1169,-7-14-1,7 27 361,-10 9-450,11-12-1922,-10-8 1,0 0 1831,10 24 0,-5-18 0,-2 1-1093,-1 24 913,1-21 0,2 1 90,0-4 0,-1-1-90,-3 25 0,4-26 0,-1 1-320,-5-5 1,0-2 229,0 8 0,0 25 0,0-40-567,0 29 387,0-27-180,0 17 0,0-32 2342,0 8-2611,0-19 1169,0 19-1350,0-18 696,0 7-1325,0-10 1022,0 0 1,1 4 0,0 1 0</inkml:trace>
  <inkml:trace contextRef="#ctx0" brushRef="#br0" timeOffset="35103">23421 13698 17607,'-1'-16'720,"-5"9"719,16-3-1169,-10 10-1,0 0 181,-10-11-270,7 9-180,-7-9-270,10 11-1079,0 0-6117,0 11 4048,0 2 3418,0 0 0,0 8 0,-1-6 0</inkml:trace>
  <inkml:trace contextRef="#ctx0" brushRef="#br0" timeOffset="35390">22799 14072 7803,'-19'-4'5666,"5"0"-4406,14 4 3147,0 0-2788,21 11-989,5-9-1,11 9 136,4-16 0,4-1-406,12 14-618,-12-17 1,2 0 438,-7 13 0,-2 0-270,25-15-90,-22 11 0,-1 0-179,10 0-1,-6 0-90,-31 0 101,8 0-190,-18 0-1,7 0-180,-10 0-2338,0 0 270,-21-10-394,16 7 303,-27-7 2879,19-1 0,-9 14 0,-1-7 0</inkml:trace>
  <inkml:trace contextRef="#ctx0" brushRef="#br0" timeOffset="35705">22632 13162 7263,'-28'-32'3958,"2"2"-2699,13 7 1080,-8-11-181,8-3-1607,0 11 349,2-5-91,11 18 145,0-11 935,32-10-1350,-14 18-484,12 0 0,5 1 349,0 7 1,1 3-762,29-8 626,-17 8 1,7 2 0,-6 0-1590,16 3 1410,1-1 0,-1 2 90,-16 10-1,-10-10 1,1 0-90,12 10 90,-12-5 0,-2-2-180,2-1 180,14 7-270,-38-10 314,5 0-674,-21 0 615,0 0-2054,-10 0 3094,-4 0-2285,1 0-1348,-7 11 89,17-8-2518,-8 7 4857,11 0 0,1-3 0,-1 8 0</inkml:trace>
  <inkml:trace contextRef="#ctx0" brushRef="#br0" timeOffset="35858">23700 13154 7353,'1'-4'4137,"-6"1"-3057,16 14-91,-11-9-89,0 9-91,0-11-2001,0 0 0,10 5 1,2 3-1</inkml:trace>
  <inkml:trace contextRef="#ctx0" brushRef="#br0" timeOffset="77545">13216 15697 19496,'19'-37'450,"-10"15"-360,25-23 0,-24 32-1,0-8-89,-7 19 90,7-9-90,-10 11 90,21 0-90,-15 0 90,15 0-90,-21 0 90,0 0 0,20 11-90,-14-9 0,25 9 180,-28-11-180,28 0 180,-26 0 0,37 0-90,-16 0 90,11-11-180,-3 9 90,-21-9-90,8 1 90,-8-3 0,0-1-90,-3 4-90,1 0-270,-9 7 0,19-7-270,-18 10-3417,7 0-361,-10 0 4408,0 0 0,19 10 0,4 4 0</inkml:trace>
  <inkml:trace contextRef="#ctx0" brushRef="#br0" timeOffset="88725">6025 17092 6543,'-2'-9'2159,"-11"1"-1529,11 8-1,-9-11 1,11 9-90,0-9 539,0 11 540,0-10-1079,0 7 449,0-7-89,0 10 1169,0 0-1440,11 10-539,-9 3 0,9 0 180,-1 19-180,3-27 0,11 26 0,-1-18-90,1 0 90,-11-2 0,8-1 0,2-7 0,-7 7 0,26-10-1,-27-10 181,30-3-180,-9 0 90,1-8 180,18-3-270,-26-2 90,3 4 0,1 0-90,6-4 44,-10-2 1,0 1-45,7 9-90,-12-24 90,-3 29-90,-8 0 90,10 2-90,1 1 90,-1 18-90,1-16 0,10 29 90,-8-19-90,8 19 0,-11-8 0,1 0 0,-1-2 90,11-11-90,-7 0 90,27 0-90,-25 0-304,16 0 394,-22 0 0,1 0 0,-1-11 90,1 9-90,10-19 179,-8 8-89,8 0 90,10-19-180,-15 17 0,26-9 90,-19 3-180,1 18 90,-3-7-90,-11 10 90,1 0-90,0 10 0,9 4 90,-6 9-90,7-10 0,0 8 0,-8-8 394,8 0-304,-11 8-90,1-8 0,10 0 90,-8-2-90,18-11 0,-18 0 0,8 0 0,-10-11 0,10 9 90,23-30-90,-15 17 0,-4-7 0,0-1 0,1-3 0,8-8 0,-2 11-685,-19 9 595,18-6 90,-7 17 0,-1-8 0,-2 11 0,-10 0-90,-1 0 90,1 0 0,-1 11 0,11-8 0,-18 7 0,15 0 0,-7-7 0,2 18 0,-2-18 0,-4 7 0,-7 0 0,11-7 0,0 8 90,20-1-90,-15-7 0,7 3 0,3-2 0,14-14 440,7 7-440,-27-8 0,-1 1-897,7 7 897,19-7 0,-11 0 0,0-3-284,-12 1 0,-2 0 284,-2-1 0,21 2 0,-28 1 0,2 7 0,8-7 0,-21 0 0,8 7 0,-18-8 210,18 11-210,-19 0 591,19 0-951,-18 0 550,18 0-1630,-8 0 541,10-10-7736,1 7 4767,-1-7 3868,1 10 0,-2 1 0,1 1 0</inkml:trace>
  <inkml:trace contextRef="#ctx0" brushRef="#br0" timeOffset="88876">10331 16578 7803,'-4'-11'3867,"12"1"-2517,-5 10-91,7 0-180,-10 0 1710,0 0-6297,11-21-270,-9 16 989,9-16 2789,-11 21 0,11-8 0,3-1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1:39.854"/>
    </inkml:context>
    <inkml:brush xml:id="br0">
      <inkml:brushProperty name="width" value="0.09071" units="cm"/>
      <inkml:brushProperty name="height" value="0.09071" units="cm"/>
      <inkml:brushProperty name="color" value="#0000FF"/>
    </inkml:brush>
  </inkml:definitions>
  <inkml:trace contextRef="#ctx0" brushRef="#br0">10955 5010 6903,'-24'-13'2519,"-5"2"-1710,16 11-89,0 0 89,-8 0 2160,8 0-2340,0-10 1,3 7 0,-1-7 899,8 10-1080,-7 0 631,20 0-810,14 0 59,18-6 1,15-2 0,-4 1-931,-7 4 0,4 1 691,2-3 0,11-2 0,5-1 0,-3 1 0,-10 2-764,12 4 1,0 0 726,-9-3 1,10 0 0,4-1 0,-3 0 0,-10 2-24,-8 2 0,-8 1 0,7-2-12,5-3 0,7-1 0,3-2 0,-4 1 0,-9 2-63,7 2 0,-3 1-90,-3-5 0,7-1 0,-2-1 1,-12 1-46,17-5-614,-7 7 1,-5-1 523,-25-3-989,-2-1 719,-14 9-1349,-52-9 1079,21 11-1919,-20 2 1,-15 2 0,4 1 2630,13 1 0,0 1 0,-7-1 1,-4 2-1,5 1 0,8 2 1,0 0-1</inkml:trace>
  <inkml:trace contextRef="#ctx0" brushRef="#br0" timeOffset="287">11243 5079 6903,'-48'1'6296,"1"-1"-5486,21 0 2248,36 0-2338,19-10-121,14 5 1,13 2 0,-4-2-1906,-6-7 0,0 0 1456,5 7 0,6 2 0,2-2 119,-7-2 1,2-1 0,0-1 0,-5 2-150,-4 1 0,-4 2 0,6-2 24,8 0 0,9 0 0,4-2 0,-4 1 0,-9 0-55,-6-1 1,-7 0 0,6 1 22,14 0 1,8 2 0,0 0-1,-8-2-22,-15-1 0,-4 0 0,0 1-60,8 2 0,0 2 0,-4-2 60,-5-6 0,-6 1 286,11 7-196,-10-7 0,-3-1 255,0 9-165,-19-9 540,17 1-540,-30 7 2669,19-7-2849,-18 10 335,7 0-1144,-10 0-932,0 0 1,6 4-1,0 2 1</inkml:trace>
  <inkml:trace contextRef="#ctx0" brushRef="#br0" timeOffset="467">14025 4980 7623,'-4'-10'3688,"10"3"-2699,-3 7 0,8 0-89,-11 0 629,0 0-2159,10 0-179,-7 0-5937,7 0 6746,-10 0 0,7 9 0,1 2 0</inkml:trace>
  <inkml:trace contextRef="#ctx0" brushRef="#br0" timeOffset="4206">1483 14920 6723,'-1'-5'1799,"1"1"-1259,0-6 0,0 7-1,0-7-89,0 10 539,0 0 810,10 0-629,-7 0-811,7 0-89,-10 0 630,0 0-720,-10-11 180,-14 8-181,-2 3-89,-8 3 90,0 8-90,8-11 90,-11 3 0,-2 4 0,5 6-45,-3-6 0,-2-1-441,3 5 486,-1-1 0,3-7 59,11 7-59,-1-10 269,-10 0-179,8 11 0,3-9-180,2 9 749,18-11-479,-18 21-53,19-16-37,-9 37-90,11-27 359,11 40-359,-9-26-2449,9 26 2449,-1-29 90,-7 29-90,18-16-1,-20 4 1,0 3-90,20 9 135,-13 5 0,-3 0-1434,8-3 1299,-2-13 0,-1 1 90,-3-5 0,-1-1-90,7 26 0,-2-19 0,-1-1 0,3 16 44,-1-11 1,0-1-45,1-2 0,-1 13 0,-3-3 0,-7-23-367,4 15 1,-1-1 276,-5-17 630,0 8 0,0-2-630,0-8-257,0 36 257,0-46 0,0 22 1388,0-17-1388,0-8 988,0 25-898,0-25 769,10 8-859,3-3 513,0-19-693,29-2 90,-23-13 0,25 0-90,-10-8 90,3 8 1,-1 0-1,-3-3 0,-1 1 0,0 9 90,23-25-90,-21 28 0,-8-17 0,8 17 90,-21-8 0,8 1 0,-19 7 90,9-7-90,-11 10-5307,0 0 2968,10 0 2339,3-11 0,14 15 0,0-6 0</inkml:trace>
  <inkml:trace contextRef="#ctx0" brushRef="#br0" timeOffset="4342">2148 16683 7713,'-4'-4'3058,"0"0"-2249,4 4-269,-10 10 180,7 3-810,-7 1-180,10-4-3238,0-10 3058,0 0 0,4 4 1,2 0-1</inkml:trace>
  <inkml:trace contextRef="#ctx0" brushRef="#br0" timeOffset="5246">2599 15832 6004,'-7'-2'0,"2"0"-180,5 2 180,0 0 0,0 0 0</inkml:trace>
  <inkml:trace contextRef="#ctx0" brushRef="#br0" timeOffset="7621">1825 15873 6633,'-8'-12'1529,"2"3"-1079,6 9 3508,0 0-3418,-11 0-181,9 0 901,-9 0-901,11 0 631,0 10-630,0-7-91,0 7 541,0-10 449,0 0-629,21 0-450,-15 0 0,25 0 90,3 0-91,-5 0-89,25 0 45,-10 0 0,1 0-307,-11 1 0,3-2 232,15-2 0,8-1 0,-7 1-1212,-16 2 1,-1-1 1151,25-3 0,-2 0 0,1 5-414,-11-5 0,4-1 369,-4 5 0,1 0 45,4-5 0,-1 1-618,-11 5 1,-3 0 617,19 0 0,-1 0-90,3 0 90,-10-10 0,-5 7 202,-12-7-202,-17 10 2271,26 0-2091,-37 0 824,16 0-374,-21 0 1357,0 0-1807,11 0 325,-9 0-325,9 0 90,-11 0 179,0 0-269,10 0-180,-7 0 90,7 10-90,-10-7 90,0 7-90,0-10-2458,0 0 0,5 0 1,2 0-1</inkml:trace>
  <inkml:trace contextRef="#ctx0" brushRef="#br0" timeOffset="12069">13820 16153 7173,'-8'-10'2608,"1"1"-1798,7 9 3957,0 0-539,11 10-3599,-9-7 1,19 8-90,-18-11-1,18 0-89,-19 0-90,19 0 719,13 10-809,-5-18 270,13 11 0,2 2-360,1-5 179,13 1 1,4 1-180,-22-2 0,-2 0-665,5-1 1,-2-1 573,14-8 91,-21 10-90,13 0-90,-18 0-270,12 0 91,-38 0-1261,7-11 901,-10 8-381,0-7 111,0 10-2160,-20 10 1890,4 4 1079,-16-3 0,-1 1 0,8 6 0,-21-2 0</inkml:trace>
  <inkml:trace contextRef="#ctx0" brushRef="#br0" timeOffset="12342">14040 16328 6813,'-47'-3'4318,"11"0"-2250,2 3-1438,21 0 0,2 0-1,11 0 2789,0 0-2968,11 0 0,2 0 359,10 0-539,11 0 90,-7 0 90,27-10-180,-25 7 44,23-2 1,3 0-225,-5 5-226,-1 1 1,1-2 315,8-10-961,-9 9 871,-2-9-556,-2 11 555,-19 0-89,8-10 90,0 7-90,-18-7 385,15 10-924,-18 0 1034,0 0-2474,8 0 1628,-18 0-818,7 0-8546,-10 0 9715,0 0 0,15 1 0,4 1 0</inkml:trace>
  <inkml:trace contextRef="#ctx0" brushRef="#br0" timeOffset="12503">14909 16342 18596,'1'-11'-3867,"0"2"89,9 9 3778,-7 0 0,11 6 0,-9 0 0</inkml:trace>
  <inkml:trace contextRef="#ctx0" brushRef="#br0" timeOffset="22499">16348 15917 7623,'-15'-10'3508,"-7"2"-2339,20 8 900,-9-11 629,1 9-1888,7-9-91,-7 11 1350,41 11-1529,-13-9 0,27 9 179,-3-9 1,9-3-1,-6 0-359,18 1-644,-12 0 1,7 0 0,-5 0 553,-10 0 0,-5 0-1028,0 0 1,0 0 892,7 0 0,1 0 90,11-4 0,-1-3-180,-15 1 0,-1-1 0,11 1 0,0-1 89,-10 2 1,-4 0-738,15-6 603,6 9-314,-14-9 314,-18 1 553,19 7-733,-30-7-90,17 10 1571,-30 0-2291,9-11 1322,-11 9-2671,-31-9 1439,12 11-89,-25 11-1080,-11 2-1695,13 0 2819,5-3 1,-4 1 944,-11 0 0,2 1 0,16 0 0,0 0 0,-14 3 0,0 1 0</inkml:trace>
  <inkml:trace contextRef="#ctx0" brushRef="#br0" timeOffset="22766">16833 16003 8162,'-35'9'944,"0"0"1,-19 0-1,19 0 1,4 2-1091,10 2 776,-31 1 1061,39-4-972,0-10 129,3 0 502,10 0-1,0 0-180,20 0-539,7 0-180,9 0 224,7-5 1,0 0-226,4 2-983,3-8 0,0 1 894,-1 7-90,9-17-1083,-1 17 993,-7-8 45,-11 6 0,0 0-45,14 2-91,-20-1 1,2-2 135,-1 1 0,0-1-135,18-7 90,5 0-361,-23 3 271,-10 10 0,-1 0 90,1 0 1439,-1-11-1619,1 9 1330,-11-9-1330,8 11 408,-19 0-588,19 0-90,-18 0-629,18 11 89,-19-9-89,9 9-1440,-11-11-180,0 0-2788,0 10 1170,0 3 4137,0 0 0,0 9 0,-1-7 0</inkml:trace>
  <inkml:trace contextRef="#ctx0" brushRef="#br0" timeOffset="23997">3183 16876 6993,'-5'-7'3868,"2"1"-3239,3 6 1260,-10 0-1259,7 0 1349,-8 0-1439,32 0 89,-15 0 1170,46 0-1259,-23 0-735,18-10 645,-3 7 89,-7-7-89,20-1 29,-7 4 1,9-2 0,-3 2-1070,-4-1 0,3 0 769,5 0 1,10 0 0,1 0 0,-11 1-90,-3 0 0,-1 1 45,0 0 0,9 0 0,-1 0 0,-9 0-1091,-3-1 0,-2 1 986,4 2 0,4 1 0,-5-1 60,-10-1 0,-3 0-400,3 4 0,-2-1 400,19-8 0,-5 10 12,-8 0-12,-8 0 512,16 0-782,-39 0 2122,4 0-2392,-9 0 1200,-8 0-1200,7 0 599,-10 0-1409,0 0-1795,-31 0 2066,12 0-5667,-46 10 3777,26-7 2690,-8 7 1,11 0 0,10 3 0</inkml:trace>
  <inkml:trace contextRef="#ctx0" brushRef="#br0" timeOffset="24398">3847 16945 6993,'-63'4'3598,"26"-6"-2878,-7 12 449,23-10-90,8 0 270,0 0-809,2 0 899,11 0-989,0 0 899,42 0-899,-21 0-947,44 0 947,-28-10-1148,20 7 1058,-7-7-181,-18 5 1,4-1 120,9-1 0,6-1 0,-3 0-210,-3 0 0,1 0-386,3 1 1,5-1 0,-3 2 475,13 0 0,-5 2-90,-18 2 0,2 1 30,16-2 0,8 0 0,-8-1-30,-14-2 0,-3 1-45,19 4 0,0 0 45,-14-5 0,-5 1 0,13 5-45,-21 0 0,0 0-276,21 0 321,-37 0 707,35 0-707,-48 0 1038,16 0-858,-11 0 1176,-7 0-1356,7 0 547,1 0-547,-9 0-78,9 0 78,-1 0-90,-7 0-90,7 0-270,1 0 90,-9-10-270,9 7-1798,-1-7-1,3 10-4767,11 0 3508,-11 0 3598,8 0 0,-11-1 0,10-1 0</inkml:trace>
  <inkml:trace contextRef="#ctx0" brushRef="#br0" timeOffset="24548">5704 16803 13020,'-7'-6'629,"1"2"-359,6 4 1079,0 0-4137,11 0-1,-8 0 541,17 0 2248,-17 0 0,9 3 0,-9 2 0</inkml:trace>
  <inkml:trace contextRef="#ctx0" brushRef="#br0" timeOffset="25849">8957 17114 7083,'-11'-9'2878,"2"2"-1978,9 7 3147,0 0-2607,21 0 628,36-10-1348,9 7-1038,-17-2 1,4 0 901,4 4 1,1 2-360,-10-1 0,6 0 112,-2-2 0,9-1 1,0 0-1,-5 0-1659,9 2 1,0 0 1388,-16-1 1,5-1 0,0 0-1,1 0 135,1 0 1,2 1-1,-2-1 1,-4 1-783,-3 1 1,-3 0-1,3 0 625,4-1 0,4 0 0,1-1 0,-4 0-403,2-1 1,-3 0-1,-3 1 448,9 3 0,0-2-244,-10-5 1,1-1-1,-3 2 244,2 4 0,-4 1 206,-3-4 0,0 0-251,-1 5 0,-1 0 1166,20-11-1121,-16 11 0,1-2-90,-12-9 0,-1 1 712,4 8 0,-1 1-712,20-9 90,-8-1 0,-8 9-45,0-2 0,-2-3-45,-17-3 1967,43 7-1967,-47-7 0,7 10 0,-2 0 1404,-8 0-1584,0 0 353,-2 0-443,-11 0-1757,0 0-1841,-11 21 3066,-2-16-8283,-42 26 9085,24-28 0,-25 17 0,31-7 0</inkml:trace>
  <inkml:trace contextRef="#ctx0" brushRef="#br0" timeOffset="26246">9697 17172 6993,'-50'-1'1379,"-1"0"0,-3-1 1,3 3-661,-12 9 225,28-9 1,2 1-315,-3 8 1259,12-10-1260,14 0 1530,41-10-1619,8 7-1023,-1-2 0,5 0 977,19-1 1,2 1-870,-8 4 0,3 0 644,2-3 1,6 0 0,-4 1-1353,1 3 1,0 0 1202,-14 1 0,2-1 0,5-1 77,-5 0 1,4-1 0,2-1 0,2 1 0,-1 0-392,1 1 0,1 1 0,1-1 0,-1 1 1,1-1 229,0 0 0,0-2 0,0 1 0,1-1 0,-1 2-155,1 1 1,3 0 0,-1 1 0,-6-1 0,-9-1 163,0-4 0,-4-1-48,12 5 1,6 2 0,-11-3 92,8-9 316,-6 5 1,-3 2-317,-24 1 1592,27-7-1592,-39 10 2184,15 0-2184,-28 0 2110,7 0-2110,-10 0 1353,11 0-1443,-9 0-445,9 0-95,-11 0-89,10 0-1350,-7 0 720,7 0 1259,-10 10 0,6-4 0,2 7 0</inkml:trace>
  <inkml:trace contextRef="#ctx0" brushRef="#br0" timeOffset="26417">12316 17200 17157,'-9'-4'3418,"13"-10"-2968,-2 11-90,9-7 269,-11 10-179,0 0-540,0-11-180,0 9-179,0-9-2610,0 11 2519,0 0 1,2 5-1,0 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2:16.389"/>
    </inkml:context>
    <inkml:brush xml:id="br0">
      <inkml:brushProperty name="width" value="0.09071" units="cm"/>
      <inkml:brushProperty name="height" value="0.09071" units="cm"/>
      <inkml:brushProperty name="color" value="#0000FF"/>
    </inkml:brush>
  </inkml:definitions>
  <inkml:trace contextRef="#ctx0" brushRef="#br0">5476 13926 7263,'-11'-15'3058,"2"4"-2068,9 11-91,0 0 720,0-11-809,-10 9-181,7-9 1,-7 11 0,10 0 899,10-10-1170,-7 7 91,7-7-90,1 20-90,-9-7 90,9 18 179,-1-8-359,3 10 0,0 1 360,8 20-450,-8-15 270,11 26-270,-11-29-1,-3-2 91,1-4 0,-9-7 0,19 1 450,3-4-450,2-10 89,10-14 1,4-3-180,15-2-1071,-5-10 1,10-12-1,-6 4 1026,-9 7 0,-1 0-15,6-2 0,5-4 0,-6 2-1009,-6-1 1,-2 2 1023,6 3 0,0 0-795,0-5 0,0 0 750,3 0 0,5-1 45,-13 7 0,5-4 0,0 1 0,-3 3-171,-2 4 0,-3 2 0,5-2 144,4-3 0,7-5 0,2-1 0,-3 3 0,-6 5 64,11 1 0,-3 3-52,-5-3 0,3-2 0,-3 4 15,8 4 0,-8 4 583,7-11-584,-9 9 1,1 0 482,-19-1 0,-2 2-437,31 0-90,-13-15 90,-2 18 517,-19-1-607,8-6 2115,-21 17-1845,18-8 1237,-26 11-1417,16-10 1408,-21 7-1498,11-7 374,-9 10-554,9 0-90,-11 0-1979,0 0 271,-11 10 628,9 3-1078,-19 1 2428,8 17 0,-2-17 0,3 19 0</inkml:trace>
  <inkml:trace contextRef="#ctx0" brushRef="#br0" timeOffset="166">8283 13370 16528,'-3'4'1799,"12"-6"-1170,-6 12 1,7-10 359,-10 11-539,0-9 629,10 9-1259,-7-11-989,8 0 0,-11 0-5937,0 0 7106,-11 0 0,5 10 0,-10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2:24.781"/>
    </inkml:context>
    <inkml:brush xml:id="br0">
      <inkml:brushProperty name="width" value="0.09071" units="cm"/>
      <inkml:brushProperty name="height" value="0.09071" units="cm"/>
      <inkml:brushProperty name="color" value="#0000FF"/>
    </inkml:brush>
  </inkml:definitions>
  <inkml:trace contextRef="#ctx0" brushRef="#br0">488 4288 6723,'-10'-17'2519,"-8"3"-1710,15 4-89,-7 7 89,10-7-89,0 10 2068,0-21-2068,0 16-90,0-16-1,0 10-89,0 9 539,0-19-629,0 18 0,0-7 179,0 10 811,0 0-1081,10 20 91,-7 7-360,7-1 90,1 16-90,-9-37-90,9 26 180,-11-18 0,10 0 0,-7-2 449,18-11-359,-8-11 0,10 9 180,22-30-270,-16 6-480,25-10 480,-25 8 0,0 1 0,23-12-121,-11 5 1,6-5 0,-4 2-1427,-6 2 0,-1-1 1367,4 0 0,3-3 0,-3 2 0,2-5 0,-3 3-602,-7 7 1,-1 1 601,2-3 0,2 0 0,5-1 0,-2 2 0,6-9 0,-5 14 0,-2 2-342,-11 2 342,8 1 171,-10-1-351,-1 11 2355,-10 2-2265,-2 11 1344,-11 0-3143,0 0 260,-11 11 640,9 2-181,-19 0-8661,8 18 9702,-11-25 1,16 26 0,4-17 0</inkml:trace>
  <inkml:trace contextRef="#ctx0" brushRef="#br0" timeOffset="183">1836 3911 14099,'-1'7'1259,"-10"-8"-1079,8 12-90,-7-11 90,10 10-180,0-7-720,0 18-4497,10-8 2969,-7 0 2248,7-3 0,2 4 0,3 3 0</inkml:trace>
  <inkml:trace contextRef="#ctx0" brushRef="#br0" timeOffset="2754">15485 4701 7892,'-5'-11'3239,"0"2"-2250,-5 9 1,7-11 1348,-7 8-1618,10-17-181,10 17 1,-7-8 90,18 11-180,-8-10-1,10 7 1,11-7 0,-8 10-90,29-10 89,-10 8 1,2 1-1314,-7-4 1,1-1 998,9 6 0,2 0 45,-2 0 0,-1 0-90,-16 0 0,2 0 29,14 0 1,7 0 0,-7 0-75,-12 1 0,-1-2 0,25-4 0,-2 0 135,1 2-846,1-7 756,-14 10-90,-3 0-295,-7-11 295,-11 9-90,5-9-180,-28 11 1577,18 0-1667,-19 0 84,9 0-444,-11 0 399,0 0-2467,-32-10-2699,4 7 5487,-6-3 0,0 2 0,-2 12 0,-4 1 0</inkml:trace>
  <inkml:trace contextRef="#ctx0" brushRef="#br0" timeOffset="3016">15847 4560 6723,'-45'-11'3148,"0"1"-2338,19 10-1,5 0-89,11 0 0,7 0-1,-7 0-89,10 0 539,0 0-719,10 0 0,14 0-1,2 0-44,11 0 0,2 0-1320,5 0 1050,-1 0 0,3 0 134,-5 0 1,-1 0-135,-3 0 0,2 0 75,7 0 0,5 0 0,-4 0-120,-5 0 0,-1 0 0,14 0 0,3 0 90,-1 0 0,-5 0-1,-2 0 1,10 0 0,-2 0-90,-27 0-133,24 0 133,-32 0-540,1 0 0,-11 0-2248,-3 0 719,-10 0-1019,-21 0-240,6 0 3327,-9 0 1,1 13 0,7 2-1</inkml:trace>
  <inkml:trace contextRef="#ctx0" brushRef="#br0" timeOffset="3882">3129 5289 6993,'-13'-12'2698,"1"3"-1888,12 9 1349,-10 0-1440,7 0-89,-7 0 629,10 0-629,0 0 539,31 0-629,-12 0-90,25 0 449,0 0-449,-4 0-667,-9 0 1,6 0 666,24 0 0,0 0-1503,-23 6 0,0-1 1143,8-4 0,5-1 0,-7 2 90,19 8-822,-18-9 0,1-2 687,-10 1 0,2 0 45,7 3 0,6 1 0,-4-1-90,2-1 0,-1-1 0,14 4 0,1 1-45,6-6 0,-7 0 45,1 0 0,-8-5 0,0-1-641,2 3 641,-18-7 58,27 10-147,-48 0 1729,24-10-2270,-29 7 2002,0-8-2991,-3 11 1967,-10 0-3856,-21 0 325,-5 0 3183,-21 11 0,7-4 0,1 9 0</inkml:trace>
  <inkml:trace contextRef="#ctx0" brushRef="#br0" timeOffset="4265">3243 5427 13110,'-35'-5'509,"1"0"1,-2 1 0,2 1-61,-5 3 721,-3 0-810,40 0 629,-9 0-629,22-11 0,-9 9 89,30-9 1,10 1-180,-6 7-529,11-2 1,5 0 483,-5 4 0,-2 2-1099,-6-1 1,0 0 963,16-6 0,3 1 45,5 9 0,-1 0-45,-15-8 0,0 0-60,-4 6 0,3 3 0,-2-1 60,15-4 0,-3 0-45,-12 0 0,4 0 22,2 0 1,9 0-1,-1 0 1,-8 0-949,-6 0 0,-2 0 881,14 0 0,6 0 0,-7 0 45,-18 0 0,-4 0-470,30 0 515,-6 0 138,-2-11-48,-37 8 1868,35-7-1868,-48 10 90,26 0 2401,-18 0-2491,0 0 865,-2 0-865,-11 0 608,0 0-878,10 0-82,-7 0-98,18 0-1169,-8 0 629,0 0-269,8 0-180,-18 0-1080,17 0-2428,-17-10 989,18 7 3778,-18-7 0,21 14 0,-6 2 0</inkml:trace>
  <inkml:trace contextRef="#ctx0" brushRef="#br0" timeOffset="4432">5600 5412 7263,'19'9'0</inkml:trace>
  <inkml:trace contextRef="#ctx0" brushRef="#br0" timeOffset="5949">11904 5482 7353,'-15'-1'2428,"-8"0"-1708,21 1 0,-19 0-1,18-10-89,-7 7 1259,-1 3-1350,-2 3 1,0 7 0,3-10 0,10 0 2968,0 0-2339,42-10-809,-1 7-995,2-1 0,9-1 0,-3 4 815,-1 5 0,1 2-60,-3-4 0,3-2 0,2 1 209,8 2 1,2 0 0,-3 1-1367,4 2 1,1-1 1126,-5-4 0,4-2 0,-1 3 90,-7 5 0,-2 1 0,-2-2-45,8-4 0,2-1-1,-6 3 1,8 2 0,0 0 0,-7-1-45,9-4 0,-3 0-30,-6 6 0,2 1 0,-2-2-503,15-4 1,-7-1 532,-26 4 0,0 0-235,12-1 1,7 0-1,-10-1 235,1-1 460,3-1 1,-3-2-371,-18-1 1666,15-9-1486,-31 11-360,8 0 0,-18 0 1868,18 0-1868,-19 0 1773,9 0-1773,-11 0 1227,0 0-1227,10 0-1080,-7 0 451,7 0-2250,-10 11 1440,11-9-180,-9 9-8212,-2-1 9298,-2-7 0,-9 14 0,10-7 0</inkml:trace>
  <inkml:trace contextRef="#ctx0" brushRef="#br0" timeOffset="7718">2096 6537 14549,'-15'-12'359,"-7"2"-179,20 0 270,-9 7-180,11-8 0,0 11 359,-10-10-269,7 7-90,-7-7 0,20-1 629,14 9-629,2-19-450,8 18 450,0-7 0,2-1-1130,22 9 1040,-9-9 90,9 1-135,-19 9 0,0-1 45,27-8-90,-24 6 0,5 0 0,-3 1-45,-3 2 0,-1 0-1,11-4 1,0-1-180,-10 1 1,-4 0-46,15 2 0,6-7-900,-14 10-1798,-28 0 2878,-26 0 0,-5 2 0,-24 0 0</inkml:trace>
  <inkml:trace contextRef="#ctx0" brushRef="#br0" timeOffset="7953">2347 6573 6993,'-26'7'4915,"73"-7"0,26-5-4343,-41-1 0,4-1-1718,20 1 1,15 0 0,0 0 0,-13 0 1280,-18 0 0,-2-1 134,16 3 1,6 0 0,-9 2 514,4 2-649,-17-5 0,-1 0 1736,0 2-791,0-8-541,-3 11-809,-21 0-1582,-3 0-7233,-10 0 9377,0 0 1,10 2-1,2 0 1</inkml:trace>
  <inkml:trace contextRef="#ctx0" brushRef="#br0" timeOffset="8125">3817 6696 7263,'-14'-9'3598,"8"2"-6477,-5 7 1620,32 0 1259,-5 0 0,20 4 0,-10 1 0</inkml:trace>
  <inkml:trace contextRef="#ctx0" brushRef="#br0" timeOffset="14301">1876 8944 6633,'-10'-4'2249,"2"1"-1619,8 3-1,-10 0 1,7 0-90,-8 0-1,11 0 1,0-10-90,0 7-1,0-7 1530,0 10-719,0 0-631,11 10 181,2-7-630,0 7 89,-3-10 181,-10 0-270,0 0 450,11 0-540,-8 0 180,7 0 179,0 0-359,-7 0 360,8 0-270,-11 0-90,0 0 360,10 0 269,13 11-629,4-9 90,7 9 0,10-11-90,-5 0-213,-6-1 0,2 2 213,0 4 0,1 0-700,0-3 0,1-1 655,-3 4 0,2 0 15,9 0 0,5-2 0,-3 0-1008,-3-2 0,0 0 978,-1 5 0,4 2 0,-1-1 0,1-2 0,0-1 0,0 0-30,0 1 0,-1-1 0,0 1 30,-1 2 0,1 0 0,1-1-90,16-4 0,2-2 0,-10 1 60,8 9-516,4-8 0,-3-4 605,-23 2 113,14 0-112,-42 0 794,-2 0-794,-11 0 1809,10 0-1809,-7 0 1722,7 0-1902,-10 0 137,0 0-317,11 0-89,-9 0-1800,9 0 1169,-11 0-7195,0 11 4587,0-8 3598,0 7 0,12-6 0,3 1 0</inkml:trace>
  <inkml:trace contextRef="#ctx0" brushRef="#br0" timeOffset="15214">9507 8683 6723,'-3'-2'2519,"-10"0"-1710,10 2 1,-7 0 719,10 0 0,0 0 630,10 0 449,24 0-1978,6 0 179,3 0 1,2 0-653,21 0 412,-9-1 1,10 0 0,-6 3-815,-9 3 1,1 0 491,0-4 1,9-1-1,-1 0 1,-7 2-68,0 3 0,-1 0 89,8-1 1,6 0 0,-7-1-135,-13-2 0,0 0 194,16 0 1,9-1 0,-11-1-195,-21 0 0,-1 0 135,10-3 0,7 0 0,-10 1 0,6 3 0,6-10-310,-14 7 40,-18-7 0,-2 10 0,-3-11 0,-8 9 0,0-9 261,8 11-261,-19 0 953,9 0-953,-11 0 147,0 0-147,10 0 0,-7 0 0,7 0 0,-10 0-630,0 0-449,0 11-91,0-9-179,0 9-3148,0-11-1440,0 0 5937,11 0 0,-7 4 0,9 0 0</inkml:trace>
  <inkml:trace contextRef="#ctx0" brushRef="#br0" timeOffset="16246">13028 8879 6813,'-12'-7'2429,"-9"2"-1710,19 5 1,-9 0 629,11 0 2159,0 0-1529,42 10-1439,-21-7-1,44 7 181,-15-4 0,0-1-3663,12-3 3123,2 4 0,3-1 180,-14-5 0,-2 0-484,-2-1 0,4 2 394,12 2 0,6 1 0,-8-1-954,-17-1 0,-1-1 774,5 2 0,3 1 0,-4-1 89,-1-2 1,-5-2-453,-3 2 1,-1-2 362,6-4 0,1 0 134,5 4 1,-2-1-135,8-8 45,-1 4 0,-2 1-45,-12 3 1677,13-9-1857,-32 11-171,-10 0-278,-2 0 2041,-11 0-3840,0 0 2944,-11-10-1685,-2 7-1979,-21 3-990,-2 3 807,-1 7 3241,3-10 0,5 13 0,-1 2 0</inkml:trace>
  <inkml:trace contextRef="#ctx0" brushRef="#br0" timeOffset="16567">13605 9067 7173,'-19'-7'4317,"-7"2"-3597,23 5 90,-7 0 629,10 0-720,0 0 1260,31-10-1349,-13-4-338,48 1 698,-6 3-1553,-24 9 1,1 2 787,-3-1 0,2 0 135,19 0 0,0 0-226,-14 0 1,-1 0 0,10 0 0,5 0 105,-5 0 0,3 0 0,-5 0-150,-3-1 0,-1 2-30,0 2 0,3 1 0,-2-1 74,13-2 1,-6 1-45,5 8 45,9-10 0,-1 0-45,-8 11-45,-11-10 0,-3 1-45,-6 8-540,28-10-1889,-29 0 1,1 0-2474,7-1 0,-1 2 4902,-7 4 0,-2 0 0,21 0 0,-18 7 0</inkml:trace>
  <inkml:trace contextRef="#ctx0" brushRef="#br0" timeOffset="16887">16688 8937 7803,'-7'-13'5846,"1"3"-5036,16-1 629,3 9-809,11-9-91,-1 11 1170,32 11-719,8 2-1774,-11-2 1,0 1 963,-14 0 0,0 0 225,23 0 0,-2-1-1308,-1 2 993,-14-1 0,1-3-494,12-6 494,-7 7 30,-3-10 150,8 0-180,-16 0 1165,8 0-1165,-13 0 1147,-11 0-1237,1 0-25,10-10-604,-18 7 2,4-7-182,-20 10 626,0 0-807,0-11-1063,-10 9-5593,-13-19 7646,-4 18 0,-3-9 0,11 9 0</inkml:trace>
  <inkml:trace contextRef="#ctx0" brushRef="#br0" timeOffset="17197">16505 9077 13919,'-34'-6'989,"0"0"1,-13-4 539,2 10-2523,22 0 1624,10 0 652,2 0-23,1 0-334,7 0 784,14-10-1169,15 7-90,10-18 134,11 23 1,3 4-225,10-14-912,-18 10 1,6 3-1,-4-2 687,-6-3 0,-1 0-45,9 5 0,0 1 0,-11-5 0,0 1 90,11 3 0,0 0 579,19-5-579,-4 0 0,-2 0-90,-1 0-45,-19 0 0,0 0 225,27 0-270,-46 0 90,43 0-270,-58-10 90,27 7-989,-30-8 2922,9 11-2473,-11 0-1981,0 0-2516,-32-10 90,4 7 402,-19-7 4635,2 10 0,18 11 0,-8 2 0</inkml:trace>
  <inkml:trace contextRef="#ctx0" brushRef="#br0" timeOffset="17370">16609 9211 7713,'-16'-8'3777,"4"1"-2517,12 7 2158,0 0-2429,10 0 1,-7 0-91,28 0 630,-5-10-899,32 7-398,-9-7 263,-10 9 0,1 2-1042,12-1 637,-19 0 0,2 0-225,5 0 0,-2 0-585,17 0-555,-10 0 0,-1 0-1333,6 0-2789,7-11 645,-20 8 4752,7-7 0,-9 11 0,10-1 0</inkml:trace>
  <inkml:trace contextRef="#ctx0" brushRef="#br0" timeOffset="17547">17815 9386 17427,'-17'-14'-540,"9"3"181,-2 11-181,10 0-899,0 0-3149,-10 0 2250,7 0 2338,-8 0 0,19 3 0,1 2 0</inkml:trace>
  <inkml:trace contextRef="#ctx0" brushRef="#br0" timeOffset="19397">1111 6973 7083,'-16'-6'2429,"3"1"-1710,13-6 1,-11 9-91,9-9 1080,-30 11-1259,27-10 90,-26 7-90,28-7-1,-18 10 721,-2 0-721,7 0 451,-26 0-540,37 0-180,-26 0 359,18 10-359,0-7 0,-8 7 360,8 1-450,0-9 90,2 9 0,1-1-91,7 3 91,-7 0 0,10 19 0,0-27-90,0 26 180,0 14-180,0-14 90,4 12 0,2 0-90,-3-1 44,2 2 1,0 1-45,-5 7-263,0-18 1,0 0 262,0 1 0,0-2-2356,0 19 2311,0-17 0,0-2 45,0 14-505,0-13 1,0 0 504,0 19 90,0-4 0,0 1-90,0 5-45,1-16 0,-2 0 315,-9 19-975,7-9 795,-7 9 44,9-19 1,2 0-45,-1 16 45,0 1 0,0-2-45,0-10 45,-5 5 0,-1-1-135,4-6 0,-9 15-86,1-12 86,7-19 0,-7 8 1754,20-11-1844,-7 1 1222,7-11-1132,1 8 1026,-9-19-1026,61 9 0,-40-11-617,34-10 0,4-1 617,-14 6-90,-6-4 0,8-3 0,-8 1 0,6-2 45,-10 7 0,1-1-727,17-14 682,-23 8 90,23 0-90,-32 3 0,1-1 180,-1 9-180,-10-9 1634,-2 11-1634,-11-10 869,0 7-1048,10-7-1171,-7 10 541,7 0-181,-10 0-1468,0 0 0,6 4 1,0 0-1</inkml:trace>
  <inkml:trace contextRef="#ctx0" brushRef="#br0" timeOffset="23098">22572 6834 6543,'-10'-7'2249,"2"1"-1529,8 6-1,-10-11 1,7 9-1,-7-9 91,-1 11-91,9-10 721,-9 7-721,1-18 1,7 19-1,-7-9 1,10 11 629,-11-10-719,9 7 539,-9-7-719,11 10 449,0 0-179,0-11-450,11 9 449,23-9-539,5 11 0,18 0 45,-8-6 0,2 2-577,-6 7 1,1 1 441,18-8 0,0 1-865,-20 8 0,-4 0 820,-6-4 0,0-2 45,23 1-451,-18-10 361,6 7 90,-22-7 0,-10 10-90,8 0 762,-18 0-762,7 0 1612,-10 0-1522,0 0 509,0 10-509,-10-7-90,7 18 90,-18 2-90,8 3-529,-10 8 529,10 0 0,-8-8 0,18 8 90,-7 11-90,-1 4 90,9 11-90,-4-19 0,1-3 0,5 4 0,5-6 0,1 3 45,0 2 0,1-1-45,-1-6 0,1 0-611,-1 12 0,-2-3 611,-4 4 90,11 0-695,-9 0 605,9-10 0,-1 7-90,-7-7 90,7 0 0,-10 7-90,0-18 0,11 29 0,-19-16-45,12 0 1,0 1 44,-15 1 90,11 14-180,-10-31 0,-3 20 180,-11-15-90,-10 26 90,8-29 90,-8 8 0,11-21 180,-32 18-91,23-15 1,-15 6 0,-2 0-90,4-6-343,6 0 0,0-1 342,-8-1 1,-2-3 0,-1 1-90,-11 1-225,5-1 1,3-3-226,14-6-90,-6 7-1554,11-20 565,18-3-8302,6-21 9410,23 7 0,12-6 1,0 11-1</inkml:trace>
  <inkml:trace contextRef="#ctx0" brushRef="#br0" timeOffset="24549">23860 7287 7353,'4'-11'2788,"-7"3"-1888,13-3-91,-10 8-89,0-7 89,11 10-179,-9 0 0,9 0-1,-1 0 451,-7 10 539,7-7-1170,-10 8 1,-10-11 720,-3 10-811,0-7 1,-8-3 270,18-3-360,-18-7 899,8-1-989,0-2 270,3-10-270,10-1-1,0 0 181,10-20-270,3 5-117,11 2 117,-1-5 0,-10 27 90,19-19-180,-17 21 90,9-8 0,7 18-90,-25-7 0,25 10 90,-29 10 117,19 3-207,-18 11 0,18 10 0,-18 2 0,7 1 0,-10 18 90,0-6-90,-5-4 0,0 2-1589,2 18 1589,-8-20 0,1-1 0,7 16-932,-18-10 932,8 5 0,0-19-90,-18 22 90,26-19 0,-15-11 0,-2-1 0,6-1-208,-28 8 208,28-21 0,-5 8 90,11-18-90,7-3 1575,-7-13-1485,10-1 881,0-6-881,0-14 0,10 5 182,3-16-182,21-9-90,-8 22 45,2-6 0,-1 0-813,2 10 768,15-6 0,-10 23 0,-7 1-169,17 28 169,-18-23-90,8 57 90,-10-34 0,-11 27-90,-3-11 0,-10-8 0,0 18 0,0-18 90,0 8-89,-10-10 843,7-11-754,-7-3 183,10-10-3,0 0-180,10-10 89,3-3 1,0-11-90,8 1 180,3-32-90,-9 34-431,17-31 431,-30 39 0,19 0 0,-18-8 0,18 18 180,-19-18-270,19 19 90,-8-9 0,0 22 341,-2-9-341,-11 19-90,10-18 0,-7 18 0,7-19 0,1 19 0,-9-8-90,9 0 0,-1 8 0,3-18 0,0 18 0,8-19 0,-18 9 90,18-11-90,-8 0 90,0 0-90,8 0 90,-8 0-90,0-11 0,18-2 90,-15 0-90,18-8 90,0-2-90,-8-14 90,8 1 0,0-19-1047,-8 16 1047,-2-8 0,-3 2 0,2-2 0,-7-3 90,5 3-90,-11 3-279,-7 18 369,7-8 630,-10-31-451,0 41-89,0-39 90,0 61 0,0-19-90,0 18-90,0-7 0,0 10 919,0 0-829,0 10 317,0 3-497,-10 11 90,7 10 0,-7 2 0,3 12 0,3 4-3482,2 8 3392,-4-12 0,1 3 0,5-5 0,0-3-1084,0 14 1084,0-8 0,0 2 0,0-10 0,0-1 0,0 25 0,1-4 0,-2-2-180,-9-12 135,8-4 0,1 1-941,-9 13 806,10-26-347,0 22 257,0-40-90,0 10 2462,0-10-2552,0 8 1358,0-18-2077,0 7 1306,0-10-3555,0 0 3112,-11-10-324,9-3 1,-9 0 89,11-19 0,11 17-359,-9-40 539,19 5 90,-14 1 0,-1-4-775,6 14 0,0 0 1090,-6-7 0,1 0 135,3 11 0,1 2 0,2-16 179,0 2-139,-3 13 1,1 2 229,2 1 89,0-34 451,8 39-540,-19-8 719,30 10-809,-27 1-90,16 9 179,0 4 1612,-16 10-1882,26 0 1030,-18 0-939,11 10-180,-1 4 270,1 20-360,-11-8 180,-13 29-91,-3-37-342,-18 24 343,8-29 0,-21 10-90,8 1-270,-29-1 90,27-10-270,-17 8-719,22-18 539,-1 7-4497,11-10 810,3 0 4317,20-10 0,4 11 0,10-6 0</inkml:trace>
  <inkml:trace contextRef="#ctx0" brushRef="#br0" timeOffset="24682">25500 7469 7263,'7'-18'4137,"-7"10"-3147,21-3 899,-18 11-1080,7 0-179,-10 0-2339,0 0-1799,-10 0 3508,-3 11 0,-6 5 0,1 11 0</inkml:trace>
  <inkml:trace contextRef="#ctx0" brushRef="#br0" timeOffset="24999">24085 8047 18237,'-48'-15'3328,"-11"-7"-2699,20 19 1440,-5-7-1349,20 10-181,11 0 541,3 0-630,10 0 629,62-11-719,-25 9-596,9-4 1,7 1 235,9 4 0,-1 2-1325,-13-1 0,1 0 1325,-5 0 0,3 0 0,-2 0 0,8 1 0,-4-2 0,16-9 0,-21 8 0,1 1-874,-3-4 1,-3 0 423,16 5 90,10 0-450,-41-11 271,-1 9 302,-10-9-932,-2 11 3000,-11 0-2550,0 0 394,-11 0-664,-2 0-91,-10 0-179,-1 0-4858,-20 11 2969,15-9 2950,-26 9 1,26-1 0,-8 2-1</inkml:trace>
  <inkml:trace contextRef="#ctx0" brushRef="#br0" timeOffset="25264">23871 8167 15358,'-41'-2'1754,"1"1"0,-12 9-225,-3-6-809,42 9 0,-8-11 1348,19 0-1528,-9 0 989,63-11-1079,-7 9-1090,2-4 0,8 1 955,7 5 0,1 0-1103,-11-5 0,1 0 923,8 3 0,3 1 45,-12-2 0,1-1 0,-4 1-135,-5 3 0,1 0-16,15-3 1,8-1 0,-10 0-30,-22 4 0,-2-2 0,27-9 0,-2 1-691,-6 7 691,4-18 0,-12 19 0,-30-9 0,6 11 0,-10 0 668,-9 0-3096,9 0 3539,-11 0-2460,0 0 777,10 0-2126,-7 0-2969,7 0 1350,-10 0 4317,0 0 0,18 12 0,5 2 0</inkml:trace>
  <inkml:trace contextRef="#ctx0" brushRef="#br0" timeOffset="25387">25309 8168 7713,'-2'-4'3148,"1"1"-4288,1 3 1,0 0 0</inkml:trace>
  <inkml:trace contextRef="#ctx0" brushRef="#br0" timeOffset="42557">13695 10578 7263,'-15'-10'2339,"10"2"-1620,-6 8 720,11-10-719,0 7-90,-10-7 179,7 10 2069,-7 0-2248,10 0 3328,0 0-3508,10-11-91,3 9 1,11-9 0,-1 11-90,1 0-220,20 0 265,1 0 0,2 0-1177,-12 0 0,0 0 996,21 5 1,-2 1 45,6-4 0,-10 4 0,2-1-90,-13-5 0,0 0-45,13 0 0,-2 0 45,10 0-1175,-2 0 1175,-1-11-94,-7 9 139,-11-4 0,0 1-45,14 5-504,4 0 504,-23-10-90,-10 7 1509,-11-7-1419,8 10 1075,-8 0-1345,0-11 37,-3 9-1566,-10-9 1635,0 11-916,0 0-179,0-10-90,-10 7-1080,-3-7-2518,-11 10 4857,-20 10 0,17-5 0,-16 9 0</inkml:trace>
  <inkml:trace contextRef="#ctx0" brushRef="#br0" timeOffset="42839">13953 10660 7173,'-27'-3'3508,"0"0"-2249,14 3 0,3 0-179,-1 0-1,9 0 1,-9 0-181,11 0 1,0 0-91,11-10 1,12 7-91,4-7 1,6 10-871,12-11 690,-6 9-44,9-4 0,3 1-271,-11 5 1,-1 0 0,6 0 0,4 0 105,-2 3 0,3 1 0,-6 0-1848,21-2 1653,0 4 0,1-1 45,-23-5 0,-5 0-743,17 0 653,-17 0 0,0 0-234,9 0 234,-8 0 621,5 0-352,-10 0-269,-18 0 1531,15 0-1711,-28 0 830,7 0-1100,1 0 654,-9 0-1014,9-11-89,-11 9-271,0-9-269,0 11-8096,-11 11 5308,-2 2 4137,0 0 0,-4 4 0,9-7 0</inkml:trace>
  <inkml:trace contextRef="#ctx0" brushRef="#br0" timeOffset="46145">1264 12074 7353,'-10'-5'2338,"2"-9"-1618,8 11-90,0-7-91,0 10 631,0 0 359,0-11-1079,0 9-1,0-9 811,0 11 629,0 0-990,-10-10-629,7 7 0,-7-7 269,10 10 2969,0 0-3328,0-11-90,0 9 0,0-19 90,0 18-90,0-18 0,-10 8 0,7-10-90,-8 10 270,11-8-180,0 18 270,0-18-271,-10 19 361,7-19-360,-7 18 0,10-7 90,0 10 540,0 0-630,10 10 179,-7 3-179,7 11 0,-10-1 180,11 11-180,-8-8 0,7 8 0,0 0 0,-7-18-90,7 15 180,-10-18-90,11 0 0,-8 8 90,17-8-180,-17 0 0,28-2 0,-25-11 0,25-11 0,3-2 0,-5 0 0,18-12 0,2-2 0,-12 6-711,0-4 0,7-8 0,-7 5 711,-3-3 0,-2-2 0,1 0-744,1-3 744,-8-1 0,18 3 0,-28 11 0,15 9 0,-28 4 0,8 0 0,-1 7 0,-7-7 1937,7 10-1937,0-11 940,-7 8-940,8-7 0,-11 10 0,0 0-1260,0 10 361,0-7-2429,10 18 1889,-7-8-180,7 0-720,-10 8-6566,0 3 8905,0 2 0,6 13 0,1-8 0</inkml:trace>
  <inkml:trace contextRef="#ctx0" brushRef="#br0" timeOffset="47124">1073 14285 6993,'-8'-5'3868,"1"1"-2069,7 4 2878,0 0-2608,11 11-1439,-9-9 1079,19 19-1260,-18-8 1,7 11 360,1-1-451,-9 1 1,19-1 450,-8 11-630,0-8 539,8 8-539,-8-21 450,11 8-450,-1-18 0,-9 7-1,6-10 91,14-10-180,-5-3 45,9-7 0,0-5-45,4-14-1246,7 1 0,1-2 1156,-22 14 0,-1-1 44,11-5 1,2-3-832,0-11 0,-1 3 787,-13 19 0,3 1 30,9-15 0,6-6 0,-6 8-30,9 2 45,8-4 0,-3 0-603,-21 12 558,24-8-200,-31 21 200,-11-8 1624,18 19-1624,-26-9 1836,16 11-2286,-21 0 995,11 0-995,-9 0-709,9 0 80,-11 0-90,-11 11-2969,9 2-1529,-9 10 1440,1-10 4227,7 8 0,-7-5 0,9 12 0</inkml:trace>
  <inkml:trace contextRef="#ctx0" brushRef="#br0" timeOffset="49808">4857 14782 6903,'-42'-10'4915,"-1"0"0,-4-6 456,94 16-4831,5 0-1247,-10 0 0,8 0 0,-1 0 1036,-3 0 1,-1 0 0,3 0-1002,7 0 1,2 0-1,0 0 822,1 3 0,0 2 0,-4-2 15,6-2 1,0 1 44,2 4 0,4 2 0,-3-2-632,-14-4 0,-2-2 0,1 1 512,11 5 0,2 2 0,2-1 67,-8-3 0,3-2 1,-1 1-1,-5 1-297,-4 3 0,-3 2 1,3-1 184,1-4 0,3-2 0,1 1 0,-6 1 281,20 7 0,-8-2-281,-19-7 0,-2-1 272,7 5 1,-1-1-138,13-5-180,-7 0 1385,-3 0-1385,-13 0 2384,-10 0-2384,-11 0 2136,-3 0-2136,1 0 281,-9 0-550,9 0-276,-1 0-354,-7 0-3149,7 0 1350,-10 0 1236,0 0 0,2 7 1,0 2-1</inkml:trace>
  <inkml:trace contextRef="#ctx0" brushRef="#br0" timeOffset="50437">9868 14846 6993,'-18'-13'2878,"-1"7"-1528,-5-4-631,11 10 1890,3-10-1980,10 7-89,0-8 719,0 11-629,21 0 0,-6 0-46,20 0 1,6 0-2079,24 0 1809,-15 0 0,5 0-15,-10 0 0,1 0 0,-1 0-76,7 0 1,0 0-75,-6 3 0,3 1 0,3 0 97,-1-1 1,3 0-1,1 1 1,-4-1-1065,1 1 1,-2 1 0,3-1 883,1-1 1,5 0-1,-1 0 1,-5-1-778,14-2 0,-6 0 800,-1 0 0,-2 0-485,-4 0 1,-1 0 484,5 0 0,-1 0-1,-9 0 1,1 0 0,14 0 0,-1 0 274,-18 0 1,1 0-245,-1-3 0,2 0 0,-3-2 60,-2-1 0,-3-1-90,3-5 0,-1 0 180,15-1-90,-40-7-90,17 17 1763,-19-18-1763,0 18 1798,8-7-2248,-19 10 881,9-11-2770,-1 9-6395,3 2 4686,11 2 3958,-1 9 0,0-1 0,-1 3 0</inkml:trace>
  <inkml:trace contextRef="#ctx0" brushRef="#br0" timeOffset="50778">13447 14755 7803,'-10'-28'3508,"13"11"-2519,-1-4 90,9 18-89,-1-18-91,3 8 1,11 0-91,10 3-691,-8-1 601,18 9-1090,3-9 1001,3 11-360,-16 0 0,0 0 269,15 11-314,-16-10 0,2 0 180,16 10 0,0-1-226,-10-8 1,-1-1-45,15 3 0,3 2 315,4 5 0,-2-1-315,-17-7 0,-2 0 0,15 7-1,0 0 91,-9-9 0,-5-2-45,13 1-90,-21 0 0,0 0-607,21 0 607,-16 0-491,8 0 581,-13-10 47,0 7-137,-8-7-629,29-1 89,-26 9-270,15-9-269,-20 11-181,-1 0 744,1-10-2002,-11 7-5894,18-7 8322,-15 20 0,21-6 0,-9 7 0</inkml:trace>
  <inkml:trace contextRef="#ctx0" brushRef="#br0" timeOffset="51105">16060 14852 7173,'25'-7'3508,"0"3"-2429,9 14 900,13-7-1169,-8 7 269,5-5 0,-1 0-539,-9 9-270,7-8 0,4 1 989,15 14-899,3-19 44,-18 9 1,-1-1-1534,-3-7 1219,14 18-90,-21-19 0,-8 9 327,19-11-507,2 10 180,-8-7-90,5 7 0,-10-10 90,-8 0 0,8 0-90,0 11 90,-7-9 0,7 9-90,-11-11 90,1 0 126,-1 0-396,1 0 0,-1 0-270,-10 0-762,-2 0-497,-1 0-2068,-7 0 3867,7 0 0,-7 5 0,0 2 0</inkml:trace>
  <inkml:trace contextRef="#ctx0" brushRef="#br0" timeOffset="51322">17672 15184 7353,'-5'-8'1799,"0"2"-1439,5 6-1103,0 0 1,15 7 0,3 2 0</inkml:trace>
  <inkml:trace contextRef="#ctx0" brushRef="#br0" timeOffset="52753">877 15843 6903,'-4'-8'2878,"1"1"-1978,3 7 89,0-10 720,0 7-90,11-18-899,-9 19 0,19-9-91,-18 11-89,7-10 90,1 7-91,-9-7-89,9 10 90,-11 0-91,10 10-89,-7-7 0,7 7 0,-10 1 269,11 2-449,-9 10 90,19-10 90,-18 19-180,7-27-90,-10 26 270,0-7-270,0-8 90,0 15-1,11-18 1,-9 0 0,9-3 180,-1-10-180,-7 0-90,18-10 450,23-14-451,-12-2-413,0 10 1,1-2 503,14-26-1465,3 15 1330,-22 3 0,1-3 45,5 5 0,0 1 0,18-16-90,-18 12 0,0-1 45,1 5 0,-2-1 0,-7-1 0,0 1-45,8 0 0,0 0-315,-4 1 1,-2 2 314,11-5 90,5 2-303,-20 4 303,-11 6 526,-2 1-616,-1 3 1306,-7 10-1216,7 0 820,-10 0-1180,0 0-58,-10 10-211,-3-7-91,-1 18-1079,-6 2 719,6 4-269,1 7-7106,-7 20 4677,6-22 3468,1 33 0,8-34 1,10 9-1</inkml:trace>
  <inkml:trace contextRef="#ctx0" brushRef="#br0" timeOffset="53474">249 17563 6453,'-8'-20'4048,"2"9"-2159,17 1-720,-9 10 450,9-11-1079,-11 9 0,0-9 539,10 22-629,-7-9 0,7 19 449,1-8-539,-9 11 539,9 10-629,-1 2-90,-7-10 360,18 27-270,-19-35-90,9 16 269,-1-13-269,3-19 450,21 9-450,-8-11 0,8-11-246,-10 9 156,-1-19 90,11 8 0,-7-11 0,9-3 0,3-1-90,6-3-922,4-7 1,1 0 831,2 10 45,-24 2 0,2-3 45,14-6 0,-2 2-90,-5-12 45,5 7 0,2 1-880,3 0 835,-8 0-90,5 3 90,-20 21-95,0-8-85,-1 19-90,-10-19-719,8 18 1921,-18-7-5699,18 10 788,-19-11 3979,19 9 0,-5-1 0,11 12 0</inkml:trace>
  <inkml:trace contextRef="#ctx0" brushRef="#br0" timeOffset="53640">2397 17233 7982,'-1'-9'3508,"-7"1"-2698,19 8-360,-11 0-4318,0 0 2069,-11-11 1799,-2 9 0,5-10 0,4 11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3:26.156"/>
    </inkml:context>
    <inkml:brush xml:id="br0">
      <inkml:brushProperty name="width" value="0.09071" units="cm"/>
      <inkml:brushProperty name="height" value="0.09071" units="cm"/>
      <inkml:brushProperty name="color" value="#0000FF"/>
    </inkml:brush>
  </inkml:definitions>
  <inkml:trace contextRef="#ctx0" brushRef="#br0">3000 9810 6094,'-7'-1'989,"1"0"-629,6 1 359,0 0 91,-11-11 629,9 8-899,-9-7 449,11 0-449,0 7 629,0-7 1,0-1-631,0 8 1,0-7 0,0 10 2248,0 0-2338,0-10 449,11 7 1,12-8-181,24 11-314,-8-4 0,3-2-1228,1 5 0,1-1 1048,5-3 0,6 0 104,8 4 1,7 1 0,-4 1-150,-3-1 0,4 0-61,-18 0 1,8 0 0,4 0 0,1 0 0,-4 0 0,-8 0-939,7 0 0,-8 0 0,5 0 864,4 0 0,5 0 0,1 0 0,-3 0 44,-9 0 1,0 0 0,-2 0 0,-3 0-318,-2 0 0,-3 0 1,7 0 298,6-1 1,8-2 0,4 1 0,-3-1 0,-8 2-42,-5 0 0,-7 1 0,8-2 30,-2-2 0,8-1 0,5-1 0,-1-1 0,-6 2 0,-8 1-692,10 1 1,-4 0 661,10-3 0,6-3 0,-10 3 15,-22 7 0,-6-2 512,20-9-557,14 7 1765,-30-7-1675,-10 10 1363,16-11-1453,-37 9 0,16-9 2405,-10 11-2405,-9 0 819,9 0-819,-11 0 569,0 0-839,10 11-2057,-7-9 1158,7 9-450,1-11-1260,-9 0-6952,9 0 9568,-11 0 0,6 10 0,2 3 0</inkml:trace>
  <inkml:trace contextRef="#ctx0" brushRef="#br0" timeOffset="1034">3292 14237 7263,'-13'-4'2608,"3"-10"-1708,10 11-91,0-7-89,0 10 2248,0 0-1529,0-11-809,0 8 1439,21-7-1439,-16 10 539,28-5 0,7 0-539,-6 2-793,8-2 0,5-1 658,-1 6 0,0 0-1329,-8 0 1,2 0 1057,16 0 1,0 0-90,-13 1 0,-2-2 45,6-4 0,0 0-45,0 4 0,0-1-45,0-3 0,0 0 45,-1 5 0,2 0 14,-4-3 1,3-1 0,-2 1-60,7 1 0,1 1-782,-8-2 0,2-1 1,-3 0 781,4-1 0,-2 0-46,-4 4 1,-1-1-328,1-2 0,-3-2 373,21-5 45,-1 10 0,3 0-90,-20-4 0,-1-1-229,18 1 1,-3 0 273,2 2-90,-24-7 883,0 10-793,-8 0 1981,8 0-1981,-21 0 922,8 0-1102,-8 0 1630,0 0-1810,-3 0-55,1 0-304,-9 0-181,9 0-1079,-11 0-539,0 0-1350,-11 0-1259,-2 0 1259,-10 0 3778,-1 10 0,12-4 0,3 8 0</inkml:trace>
  <inkml:trace contextRef="#ctx0" brushRef="#br0" timeOffset="1460">3436 13871 6903,'-25'-10'2878,"11"2"-1978,4 8-1,10 0 1710,0 0-990,10-11-809,3 9-91,32-9-1008,-12 10 0,4 2 604,4 0 0,4-2 284,17-2 1,9-1 0,-5 1-1692,-2 1 0,0 1 1242,-1 1 0,3 0 0,-4 0-380,-4 1 0,-1 1 500,-5 1 0,2 1 0,-1-1-90,12-2 0,1-2-353,-11 1 1,3 0 0,-1 0 352,-3 0 0,-1 0 0,-1 0-90,10 0 0,4 0 134,-8 0 1,6 0 0,1 0 0,-9 0-331,4 1 1,-2-2 165,-3-2 0,3-1 0,-7 1 164,-8 2 1,-7-1 1601,6-8-1421,1 9 0,0 2-136,-12-1 985,14-11-804,-24 9-360,-8-9-90,0 11 1404,-3 0-1404,1 0 2884,-9 0-2884,9 0 0,-11-10 0,0 7-540,0-7-3418,10 20 2339,-7-7-8212,7 7 9005,-10-10 1,8 6 0,1 0 0</inkml:trace>
  <inkml:trace contextRef="#ctx0" brushRef="#br0" timeOffset="1652">6159 13848 7982,'-12'-10'6837,"3"1"-5758,9 9 1529,0 0-1888,11 11-270,-9-9-180,9 9-630,-1-11-7556,3 0 4588,0 0 3328,-2 0 0,-9 7 0,2 2 0</inkml:trace>
  <inkml:trace contextRef="#ctx0" brushRef="#br0" timeOffset="6368">4372 10912 6723,'-12'-13'1709,"-8"3"-1169,18 10 0,-9 0-1,11 0 900,-10 0-539,7 0-450,-7 0-1,-1 0 811,9 0-811,-19 0-89,18 0 450,-7 0-450,-1 0 89,9 0 271,-9 0-1,11 0-179,0 0 0,-10 11-180,7-9-90,-7 9-1,31-22 181,5 9-270,21-9 90,6 5 0,4 2-1479,-21 3 1,1-1 1268,5 0 0,5-2 0,-3 0 75,4-2 0,-2 1-801,-3 4 1,0 0 755,2-4 0,2-1 90,9 1 0,0 0-91,-15 4 1,-1-1 0,11-3 0,0 0 45,-10 4 0,-3 2-438,14-1 482,5-11 91,-2 9-180,-16-9 180,5 11 0,1 0-90,0-10-45,0 9 0,-4-1-45,-23-8 0,24 10-61,-29 0 61,11 0 1780,-11 0-1780,8 0 1629,-8 0-1719,10 10 776,-10-7-1405,-2 7 375,-11-10-286,10 0-719,-7 0 449,7 0-2698,-10 0 1866,0 0 1,11-1 0,3 0-1</inkml:trace>
  <inkml:trace contextRef="#ctx0" brushRef="#br0" timeOffset="9819">14541 10865 6004,'-3'-13'359,"-1"3"-269,4 10-270,0 0-89,-10 0 269,7 0 0,1 7 0,12 1 0</inkml:trace>
  <inkml:trace contextRef="#ctx0" brushRef="#br0" timeOffset="14218">13756 10837 6633,'1'-23'2069,"0"4"-1439,-1 19 1079,0 0-1170,11-10 1,-9 7 0,9-7-90,-11 10 539,10 0-90,-7 0-179,18 0-360,-19 0 359,9 0-359,-11 0 0,0 0 450,10 0-541,-7 10 1,7-7 90,1 18-90,-9-19 180,19 30-270,-18-27-91,18 26 1,-18-18 270,28 11-270,-15-11 90,18 8 90,-1-18-180,-6 7 90,17-10 90,-7 0-180,10 0 134,-14 1 1,2-2-135,17-9 90,5 7 0,-18-12 0,-2-1-1153,8 0 1018,-7-1 0,2 0 45,-5 5 0,-2 0 0,9-11 0,7 11 0,-2 0 0,-13-11-90,4 16 0,0 1-448,-1-15 538,-1 18 0,30 3-90,-35 3 0,24 18 90,-21-8-90,-8 0 0,8 8 0,0 2 90,-8-7-90,18 26 0,-17-37 1084,7 16-994,0-11-90,-8-7 90,-3 7 90,29-10-180,-31-10 90,45 7 0,-19-18 390,-8 19-435,4-14 0,0 1-807,2 9 762,-12-4 0,2-1 90,19 1-90,-25 7 90,26-18-550,-8 19 550,-18-9-90,34 11 89,-45 0 1,47 11-90,-26 12 0,8-7 90,-2 15-90,-19-18 0,18 11 0,-17-1 276,6-9-186,1 6 0,-18-17 0,15 7 0,-7-10-90,13 0 90,-4 0 0,2 0-90,6 0-2266,25 0 2356,-30-10-90,22 7 418,-9-7-418,-10 4 0,1 2 0,12 1-50,6-8 50,-4 11 0,-25 0 0,36 0 0,-36 0 2775,16 0-2775,-22 0 0,11 11 0,-8-8 0,8 7 0,11 0 0,-17-7 0,38 7 0,-27 1 285,8-8-285,18 7 0,-33-10 0,10 0 0,2 0 0,-2 0 0,15-10 0,-2 7 0,-26-8 0,8 5 0,2 2 0,-8 1 450,24-7-450,-21 0 0,-8 7 0,8-8 0,-11 11 0,1 0 0,-1 0 0,-9 0 0,-4-10-90,0 7 0,-7-7-1259,8 10 539,-1 0-269,-7 0-1710,7 0 361,-10 0 1168,0 0 1,-14 11 0,-3 3 0</inkml:trace>
  <inkml:trace contextRef="#ctx0" brushRef="#br0" timeOffset="15584">3776 11732 6723,'-7'-11'2159,"1"3"-1529,6 8 3687,0 0-2878,0-11-899,10 19 629,3 5-809,1 3 630,17 36-721,-26-34-89,26 27 450,-7-11-360,-8-8-90,15-3 269,-7 9-269,2-27 270,29 26-90,-6-39-270,1 16 90,5-18-874,-19-1 784,1-2 90,18-10-90,-26-1 45,3 7 0,1 0-45,6-9-90,8 3-387,-2 2 477,-30 8-90,17 0 90,-9 2 0,3 11-90,19 0 90,-30 11-90,17-9 0,-19 30 0,10-27 45,-1 21 0,1 0-45,5-18 0,17 34 90,-11-29-90,-8 0 180,39-3-90,-23-10 574,16 0-484,7-10 0,-2-3-1,-11 1 1,0 0-90,13-1 90,-10-3 0,-2 1-90,-9 10 0,-10-6 0,0 1 90,21 10-90,-26-11 135,8 10 0,1 0-225,-6-10 687,23 22-597,-21-9 0,-8 9 0,18-11 90,-7 0-90,-1 0 90,19 0-180,-16 0-1560,8 0 1560,-13 0 7,0 0-7,-7 0 0,6 0-61,-9 0-29,0 0-90,-11 0-90,7 0 1532,-17 0-1892,8 0 186,-11 0-3154,10 0 1155,-7 0-2774,7 0 5217,-10 0 0,4 15 0,0 4 0</inkml:trace>
  <inkml:trace contextRef="#ctx0" brushRef="#br0" timeOffset="20204">3543 9738 5914,'-19'-24'-90,"-1"0"90,-3 0 0,-1 11 0,4 0 0,0 9 0</inkml:trace>
  <inkml:trace contextRef="#ctx0" brushRef="#br0" timeOffset="21381">2311 8930 6723,'-4'-9'2339,"2"2"-1620,-9-4 541,9 9-721,-19-9 1080,8 1-1169,-11 7 720,-10-18-811,19 19 1,-17-9 630,9 11-721,-3 0 1,2 0 90,3 11-180,8-9 450,-10 19-451,-1-8 1,11 0-90,3 8 90,-1-18 0,8 18-90,-7-8 180,0 10-90,7 11-90,-7-7 270,10 27-270,0-25 134,0 8 1,0 2-45,0 3-1098,0 15 1008,0-12 180,0 12-90,0-5-135,0-18 0,0 0 225,0 24-180,0 2 0,0 0-1,-6-20 1,1-2 0,2 15-45,-2-20 0,0 2 0,5-1 0,0 0 45,-10 18-45,9-19 0,-1 2 45,-8 9 0,-1 1-45,4-12 0,1 2-45,0 10 0,-1 1 45,-3-5 0,-1-4 45,-2 16-90,7-20 0,-1 2 45,-9-2 0,1 2 0,7 5 0,0 3 0,-14 16 0,-1 0 0,10-14 0,0-1-636,-4 3 1,0-6 680,4-4-90,-8 7-488,19-7 488,-19 0 89,8 28 1,0-23-45,1 2 0,3 1 45,6-4-45,-7-2 0,-1-2 45,9-8-90,-9 5 0,11-13 90,0-8 977,11 10-1067,-9-9 1316,9-4-1226,-11 0 744,10-7-744,14 18-90,2-18 90,8 7-90,-11-10 90,1-10-90,-1 7 0,11-8-310,-8 11 310,8-10 90,-10 7-180,-1-7 90,1 0 0,10 7 0,-18-8 0,15 1 0,-18 7-90,0-7 0,8 10 217,-18 0-307,7 0-87,-10 0-9564,0 0 4281,-21 0 5550,16 10 0,-20-1 0,20 8 0</inkml:trace>
  <inkml:trace contextRef="#ctx0" brushRef="#br0" timeOffset="25297">3461 14803 7353,'-12'-5'2698,"7"0"-1798,-5 5-1,-1-10-89,9 7 89,-9-7-89,11 10 5216,0 0-5486,11-10 360,2 7-91,31-8-89,16 1-1952,3 7 1367,-25-2 0,2 0 135,6 5 0,0 0-180,-7-5 0,0-1 0,10 5 0,4 0 89,-3-2 1,4-2 0,-4 2-135,0 3 0,2 0 45,-3 0 0,7 0 0,-1 0 0,-6 0-45,5 0 0,-3 0-45,12 0 0,-1 0 45,-9 0 0,-4 0-45,16 0 0,-31 0 0,0 0-611,6 0 1,-4 0 520,-2 0-394,5 0 0,-2 0 304,-11 0 0,-2-10-180,-14 7 1395,0-7-2654,-7 10 1577,-3 0-498,-13 0 719,0 0-808,-8 0-1350,-23 0 1259,12 0-882,-33 0 882,39 10 1,-19-7-1,19 7-89,-29-10-451,16 0-1124,1 0 1,-2 0 2383,-23 11 0,1-6 0,16 9 0</inkml:trace>
  <inkml:trace contextRef="#ctx0" brushRef="#br0" timeOffset="25731">4177 14760 7083,'-34'-4'359,"0"1"1,-2 4 0,-2 2 270,-12-2 0,-2 1-1750,1 3 0,0 0 1389,1-4 1,3-2 360,-18 1 606,41 0-696,1 0 790,10 0-700,-8-10-90,18 7 89,-7-8 1962,-1 11-1512,9 0 501,-9 0-1130,11 0 90,11 0 359,23 0-539,-6 0-781,27 0 870,-18 0-1008,20-10 919,-7 7-1502,-16-2 0,0 0 1502,16 5-46,3 0 1,3 0-723,-15 0 0,-1 0 543,12 1 0,1-2 90,4-4 0,-4-1-46,4 4-89,-9-4 0,3 1-46,1 5 0,-2 0 91,-4-5 0,0 0-90,8 4 0,-4-1 45,8-8 504,-24 10-324,21-11-180,-24 9-90,24-9 90,-42 11 0,8 0 2165,-18 0-2165,7 0 1774,0 0-1864,-7 0 1619,8 0-1530,-11 0-89,0 0 0,10 0 90,-7 0-90,7 0 0,-10 0 0,0 0 0,0 11 0,0-9 0,0 9 0,0-11 0,10 0-90,-7 0 90,8 0 0,-11 0-9831,0 0 4551,-11-11 1772,8 9 3508,-7-9 0,13 14 0,2 0 0</inkml:trace>
  <inkml:trace contextRef="#ctx0" brushRef="#br0" timeOffset="25897">5187 14703 6903,'-7'-2'4228,"12"0"-3419,-3 2 1350,9 0-1529,-11 0 1259,0 0-2789,0 11-4677,10-9 3149,-7 9 2428,7-11 0,-9 1 0,1 0 0</inkml:trace>
  <inkml:trace contextRef="#ctx0" brushRef="#br0" timeOffset="27146">13777 15014 6903,'-10'-5'2609,"1"1"-900,9 4 8121,0 0-7787,21 0-1593,-5 0 539,39 0-719,-16 0 0,8 0 89,-8 0 1,-2 0-180,-3 0-90,4 0 0,0 0 180,-2 0-877,22 0 697,-19 0 0,5 0-220,-10 0 130,-18 0 198,26 0-108,-27 0-90,9 0 90,-3-10 841,-19 7-1021,19-7 337,-18 10-427,7 0-99,-10 0-3499,0 0 899,-31 0 721,2 0 988,-18 0-4586,-8 10 2787,27-7 2835,-17 7 0,17-6 0,-1 1 0</inkml:trace>
  <inkml:trace contextRef="#ctx0" brushRef="#br0" timeOffset="27536">13783 15050 6543,'-48'1'2159,"1"0"-1529,10-1-1,3 0 631,11 0-631,-1 0 1440,1 0-1349,10 0 2158,2 0-2248,11 0 1169,21 0-1170,-5 0-179,18 0 539,10 0-539,-5 0 359,20 0 1,3 0-450,0 0-772,-13 0 0,6 0 1,-7 0 681,9 0-135,-12 0 0,-1 0-607,14 0 741,-9 0 91,-9 0 0,-1 0-180,2 0 90,14 0 0,-42-10-90,8 7 179,-8-7-359,11 10 0,-11 0 0,-3 0 1969,-10 0-1969,0 0 1178,11 0-1178,-8 0 0,7 0 0,-10 0 0,10 0 0,-7 0 0,7 0 0,-10 0 0,0 10 0,0-7 0,0 7 0,11-10 0,-8 0-180,7 0-810,-10 11 541,0-9-1,0 9-720,0-11-4856,0 0-3805,-10 0 9612,7 0 1,1 4 0,12 2 0</inkml:trace>
  <inkml:trace contextRef="#ctx0" brushRef="#br0" timeOffset="29488">2640 16177 6813,'-14'-11'2519,"9"3"-900,-5 8-90,10 0 2429,0 0-2879,20 0-539,-14 0 899,56 0-989,-30 10-664,0-8 0,4-1 574,3 4 0,0 0-1360,16-5 1180,-12 0 0,3 0 90,-6 0 0,1 0-136,2 0 1,0 0-785,4 0 0,0 0 740,-7 0 0,1 0 89,10 0 1,0 0-135,-12 0 0,0 0 45,12 0 0,0 0 0,-4 0 0,-2 0 0,20 0-45,-26 0 0,1 0-384,0 1 0,-2-2 339,17-9 278,-21 8 0,0 1-188,10-9 0,-18 10-90,19 0-90,-30 0 562,6 0-742,-21 0-189,-10-11-261,-3 8-1888,-32-7 1619,6 10-900,-8 0 1889,4 0 0,0 0 0,1 5 0,1-2 0,0 0 0</inkml:trace>
  <inkml:trace contextRef="#ctx0" brushRef="#br0" timeOffset="29812">3025 16183 6633,'-47'-1'1709,"0"1"0,-19-1 0,5 1-809,14 0 494,-3 0 0,3 0-584,18 0 1348,-5-10-1438,24 7-90,10-7-91,0 10 541,42 0-630,-11 0-1062,16 0 1,14 0 0,-7 0 791,-14 0 0,1 0 22,14 0 0,12 0 1,2 0-1,-12 0-1265,-3 0 1,-3 0 1152,8 0 0,6 0 0,-1 0 60,-2 0 0,0 0 0,-6 0-105,-3 0 0,-1 0 15,4 0 0,5 0 0,-6 0-506,-5 0 0,-5 0 491,-6 0 0,0 0-117,11 0 1,-1 0 116,-12 0 0,-3 0 45,18 0-1,13 0 1,-28 0 1505,10 0-1505,-10 0 0,-14 0 2399,-2-11-2489,-18 8 2001,7-7-2361,1 10 618,-9 0-1517,9 0-720,-11 0-479,0 0 0,1 9 1,2 1-1</inkml:trace>
  <inkml:trace contextRef="#ctx0" brushRef="#br0" timeOffset="29997">4812 16043 19586,'-18'-2'180,"-2"1"-270,7 1-900,-8 0 361,19 10-3059,-9-7 90,22 7 809,-9-10 2789,9 0 0,6 9 0,4 2 0</inkml:trace>
  <inkml:trace contextRef="#ctx0" brushRef="#br0" timeOffset="31597">13711 16003 7713,'-13'-6'3058,"3"2"-2069,-1 4 900,9 0-989,-9 0-1,11 0 1620,-10 0-450,7 0-1440,-7 0-89,20-11 449,14 9 271,33-9-946,-16 11 1,2 0-390,-7 0 1,4 0 284,5 0 0,5 0 0,-4 0-1065,-9 0 0,-1 0 945,19 0 0,2 0 45,-6 0 0,-2 0-90,-15 0 0,-1 0 45,12 0 0,2 0 45,9 0 0,-2 0-135,6 0 45,1 0-1,-2 0-44,-17 0 0,13 0-89,-32 0 89,1 0-90,-11 0-450,8 0 518,-19 0-427,9 0 1160,-11 0-1431,0 0-1978,-11 0 1618,-2 0-89,-21 0-5038,-2 0 2969,-11 0 3044,10 11 1,-2-4 0,10 10-1</inkml:trace>
  <inkml:trace contextRef="#ctx0" brushRef="#br0" timeOffset="31913">13960 16129 6543,'-57'1'1859,"-1"1"0,17-6 0,3 0 1289,-27 1-2795,39-7 546,2 10 1738,14 0-1918,20-11 16,-7 8 525,39-7-721,-3 10-345,12 0 0,15 0 0,2 0 76,-14 0 0,1-1 0,2 1 0,2 1-658,1 0 0,4 1 1,1 0-1,-2 1 1,-4-1 409,-4 1 1,-2 1-1,-3-1 1,1 1 97,18 0 0,0 0 0,-14 1-755,3 5 680,-18-9 0,-2-2 45,-4 1 90,0 0 180,-8 0-270,8 0 721,-21 0-721,-2 0 2991,-11 0-3081,0 0 1030,10 0-1480,-7 0 91,7 0-1620,-20 10 989,7-7 1,-7 8-180,10-1-2609,0-7-1349,-11 7 1169,9-10 3958,-9 0 0,20 10 0,1 2 0</inkml:trace>
  <inkml:trace contextRef="#ctx0" brushRef="#br0" timeOffset="32984">3813 17119 6813,'-15'-11'3148,"3"1"-1978,2 10-91,7 0-90,-7 0 990,10 0 1259,0 0-2608,10 0 90,3 0-91,11-10 1,10 7 134,13-2 1,5 0-2281,-11 4 0,2 2 1666,3-1 0,4 1 0,0-2 59,0-2 1,0-1 0,-1 0-420,12 3 0,6 0 390,-12-1 0,8 0 0,4-1 0,-3 1 0,-7 0-482,-4 2 0,-6 0 0,7 0 362,-2 0 0,7 0 0,4 0 0,0 0 0,-4 0 0,-7 0-531,5 0 1,-6 0 0,0 0 470,8 1 0,0-1 0,-2-1 90,13-4 0,-9 0 849,-6 2-894,-16-2 0,0 0 201,8 5-246,-10 0 980,7 0-1160,-18-11 2483,-2 9-2572,-14-9 1242,-10 11-2052,0 0 866,-10 0-2666,-24 0 1620,5 0-6527,-36 11 4278,36-9 3508,-26 9 0,26-6 0,-9 1 0</inkml:trace>
  <inkml:trace contextRef="#ctx0" brushRef="#br0" timeOffset="33332">4073 17194 16168,'-60'-14'719,"19"3"-89,-14 0-450,39 9 0,-4-9 270,30 1-271,14-3 91,2-11-1393,34 11 0,8 3 1258,-35-2 0,2 0-604,16 7 0,9 2 1,-7-2 602,-8-6 1,-3 1 0,9 8 0,2 2-45,0-6 0,-1 1-335,-5 5 1,2 0 423,2 0 1,3 0 0,-2 0-836,7 0 1,0 0 715,-7 0 0,3 0 0,-3 0 75,1 0 0,1 0-167,0 3 1,4 1-1,-3 0 122,6-3 0,-1 0 129,-9 2 0,3 1 0,0 0-69,0 0 0,0-1 0,-5 0-60,-6-2 0,0 1 89,16 4 1,8 3 0,-10-3-90,-19-5 0,-3 0 0,17 5 0,-2-1 262,5-5-262,-29 0 90,8 0 1527,-21 0-1617,8 0 2600,-8 0-2600,0 0 1598,-2 10-1777,-11-7 521,0 7-1242,0-10-6386,0 0 7196,-11-10 0,16 8 0,-7-8 0</inkml:trace>
  <inkml:trace contextRef="#ctx0" brushRef="#br0" timeOffset="33496">6751 17186 8072,'-1'4'3868,"11"-2"-3868,-7-2-3328,18 0 1709,-19 0 1619,19 0 0,-12 9 0,10 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4:22.163"/>
    </inkml:context>
    <inkml:brush xml:id="br0">
      <inkml:brushProperty name="width" value="0.09071" units="cm"/>
      <inkml:brushProperty name="height" value="0.09071" units="cm"/>
      <inkml:brushProperty name="color" value="#0000FF"/>
    </inkml:brush>
  </inkml:definitions>
  <inkml:trace contextRef="#ctx0" brushRef="#br0">9388 4815 6993,'-2'-9'3328,"0"1"-2338,2 8 7105,0 0-7555,10-21-91,-7 16 91,28-16 224,16 18 1,6 6-585,-11-3 0,2 0-998,3 0 0,4 0 1,-3 0 906,1 0 1,-4 0 45,2 0 0,0 0-892,0 0 0,0 0 847,1 0 0,-2 0-528,-9 0 1,0 0 527,8 1 0,-2-2 0,20-9-45,-17 14 0,0-1 45,-10-12 0,1 0 0,25 13 0,-1 0-90,-1-14 0,-10 9 0,-4 2-374,-19-1 284,27-11 1682,-35 8-1862,23-7 1831,-40 10-2280,30 0 1169,-27 0-1170,16 0-365,-21 0-1344,0 0-6566,-53 10 8995,30-7 0,-11 6 0,-1 3 0,6 1 0</inkml:trace>
  <inkml:trace contextRef="#ctx0" brushRef="#br0" timeOffset="314">9491 5063 7533,'-34'-3'3867,"-13"0"-3057,42 3 719,-16 0-899,21 0 1259,0 0-810,84-21-2047,-39 12 1,5 0 0,1 1 1087,-1-1 0,1 0 0,5 1 59,-6 1 1,6-1 0,2 1 0,-2 1 0,-5 2-470,5 3 0,-5 1 1,2-1 334,-1-4 0,2-1 0,0 0 0,-5 2 45,12 2 0,-5 1-200,-5-4 0,-2 0 245,-2-1 0,0 1-90,-8 4 0,0 0-192,7-4 1,-3-1 235,4-4 1,-10 7 1468,-14-7-1468,19 10 0,-24 0 2607,16 0-2607,-23 0 663,-11 0-663,10 0 1011,-7 0-1101,7 0 424,-10 0-2882,0 0 0,20 4 1,5 1-1</inkml:trace>
  <inkml:trace contextRef="#ctx0" brushRef="#br0" timeOffset="492">11684 4937 17517,'-10'-12'1619,"1"3"-989,9 9-3088,0 0 0,17 27 1,4 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4:38.874"/>
    </inkml:context>
    <inkml:brush xml:id="br0">
      <inkml:brushProperty name="width" value="0.09071" units="cm"/>
      <inkml:brushProperty name="height" value="0.09071" units="cm"/>
      <inkml:brushProperty name="color" value="#0000FF"/>
    </inkml:brush>
  </inkml:definitions>
  <inkml:trace contextRef="#ctx0" brushRef="#br0">8624 9776 7173,'-9'-9'2968,"2"3"-1978,7 6-91,0-11 91,0 8 2608,-11-7-2789,9 10 91,-9 0 2158,11 0-2429,0 0 901,11-10-1081,-9 7-89,19-8 360,3 11-450,2 0-1,18 0 91,-6 0 0,3 0-270,-9 0 0,4 0-778,17 0 0,9 0 0,-2 0 778,5 0 0,0 0-30,-1 0 0,4 0 0,-4 0-15,3 1 0,0-2 0,-17 0 0,6-3 0,-2 1 0,-5 1 0,3 1 0,0-1-23,0-2 1,7-2-1,-1 0 1,-10 2-23,-11 2 0,-1 1 30,18-5 0,8-3 0,-5 3 15,-4 4 0,-2 1-180,10-3 0,-2-2 90,-16 0 0,-7 1-585,-2 3 180,-21-9-1888,-3 11-1350,-10 0 5032,-10 11-8990,-14 2 4408,-2 0 3148,-8-3 1,10 1 0,-1 2-1</inkml:trace>
  <inkml:trace contextRef="#ctx0" brushRef="#br0" timeOffset="401">8931 9751 7083,'-44'-18'5937,"21"9"-3329,-8-2-1798,28 11 1348,3 0-1438,13 0-180,10 0 719,22-10-719,5 7-367,10-7 591,4 14 1,2 2-1859,-28-4 1,0-1 1243,7 2 0,5 2 0,-1-3 254,15-2 1,-3 0-225,-14 6 0,0-1-45,13-4 0,3 1 165,-8 1 0,2 1 0,-4-1-211,-7-3 1,2 0 45,6 0 0,11 0 0,0 0 0,-11 0-45,-8 0 0,-4 0-45,25 0 0,0 0-588,-20 0 0,-5 0 633,12 0-452,-4 0 1,0 0 451,2 0-226,-5 0 226,-16 0 1593,-7 0-1683,-8 0 1481,15 0-1481,-28 0 1597,7 0-1597,1 0 637,-9 0-637,9 0 0,-1 10-630,-7-7 180,7 8-1798,1-11 1078,-9 10-179,9-7-2879,-11 7-1169,0 0 1260,0-7 4137,10 8 0,-5-3 0,9 3 0</inkml:trace>
  <inkml:trace contextRef="#ctx0" brushRef="#br0" timeOffset="554">11249 9959 15268,'-4'-6'1260,"1"2"-991,3 4-3237,0 0 2968,-11 0 0,18 8 0,-6 2 0</inkml:trace>
  <inkml:trace contextRef="#ctx0" brushRef="#br0" timeOffset="3087">575 11335 7173,'-6'-12'2788,"1"2"-1978,5 10 3417,0 0-3777,0 10 899,11 3-989,-8 11 810,7 10-901,-10-8 721,10 29-720,3-37 89,1 24 631,6-19-630,-6-7-1,-1 15 451,18-28-450,-15 7 719,38-10-719,-25-10 179,18-5 1,3-4-270,-3-10-1043,-3 2 0,8-4 0,-7 3 863,-14 11 0,-2 0-30,6-9 0,3-5 0,-1 2-860,5-1 1,-3 0 844,-1-6 0,0-1-293,2 1 0,1 1 338,4 0 0,-1 2-45,-18 8 0,2 0 45,11-1 0,5-1 0,-6 2-90,9-17 90,4 9 0,-6 1 0,-26 6-90,22 2 90,-27 3 0,9 8-90,-10 0 1686,-2 3-1866,-11 10 2341,0 0-3240,10 0 1555,-7 10-3444,7-7 1439,-10 7-8302,0 11 9208,0-5 0,0 14 0,1-11 0</inkml:trace>
  <inkml:trace contextRef="#ctx0" brushRef="#br0" timeOffset="4801">0 13719 7623,'0'-17'3508,"0"3"-2339,0 14 2519,0-10-1529,0 7-1530,0-7 1530,0 20-1619,0-7 359,0 28-449,0-15-90,0 7 539,0 19-719,0-24 450,0 37-360,0-29-90,0 8 269,0-10-269,0-11 180,0-3 449,0 1-539,0-9 450,10 9-540,-7-22 0,28 9 0,-4-30-180,9 17 0,-4-9 0,6-8 0,-1 2 0,9-4 0,2 0-1131,1-3 0,4-4 1,-3 4 1130,6-1 0,-5 2 0,-10 3 0,-1-2-563,-3 6 1,1-2 0,-3 3 562,-6 4 0,2 1-570,14-12 0,7-5 0,-8 7 570,3 2 0,-3 4 0,-2-1-290,-5-6 290,-1 19 1371,9-27-1371,-29 37 0,15-16 0,-18 10 0,0 9 1481,-2-9-1481,-11 11 2979,0 0-3609,10 0 647,-7 0-1097,7 0-837,-10 11 478,0 2-270,0 10-5936,-10 1 3597,7-1 4048,-7 1 0,9 4 0,0 2 0</inkml:trace>
  <inkml:trace contextRef="#ctx0" brushRef="#br0" timeOffset="6417">599 16181 6813,'-6'-13'4677,"1"3"-3777,5 10 719,0 0-809,0-11 1798,0 8-1978,0-7 809,0 10 360,0 0-1080,10 0-449,-7 0 450,7 0-630,-10 0 360,11 0-360,-8 0 179,7 0-179,-10 0 270,0 0-180,0 10-90,0-7 0,0 8 0,0-11 629,0 0-539,10-11-180,-7 8 90,8-7-90,-11 10 90,0 0-90,0-10 0,0 7 90,0-7-90,0 10 810,0 0-540,10 10-91,-7-7 181,7 7-180,-10-10 0,0 10 180,0-7-180,0 8 0,0-1-180,0 3 0,0 0 0,10 8 0,-7-8 0,8 11 0,-11 10 0,0-19 0,0 27 0,0-26 0,0 18 0,0-11 0,0-10 0,0 19 0,0-27 0,10 26 0,-7-28 0,7 18 0,-10-19 0,0 9 0,0-1 0,0-7 0,0 7 0,0 1 0,0-9 0,11 9 0,-9-11 0,9 0 0,-11 10 0,0-7 0,10 7 0,-7-10 0,7 0 0,1 0 0,-9 0 0,9-10 0,10 7 0,-16-7 0,23-6 0,6 1 0,-2-4-655,-4-2 1,1-2 654,16-11 0,2 2 0,5-4 0,-18 8 0,1-1 0,1 0-987,6 0 1,3 0 0,-2 0 986,-4-1 0,-1-1 0,-2 4 0,0 2 0,1 0-608,2-4 1,4-2-1,-2 2 608,0 2 0,-1-1-214,10-11 0,2 0 214,-6 9 0,-4 2 0,-14 8 0,-1 1-1,13-4 1,-1 2 0,8-3 0,-11 11 1842,9-8-1842,2 8 0,-8-10 2444,-5 10-2444,-13 2 921,-19 11-921,9 0 1313,-1 0-1313,-7 0 0,7-10 0,-10 7 0,0-7 0,0 10 0,0 0 0,0 10 0,0-7-180,0 7-720,0-10-854,0 0 0,8 9 0,1 3 0</inkml:trace>
  <inkml:trace contextRef="#ctx0" brushRef="#br0" timeOffset="6585">2595 15760 17877,'-15'-1'2518,"9"10"-1978,-15-6 90,8 7-540,0 1-2249,-18-9-90,15 9 2249,-18-11 0,28 10 0,5 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30T02:58:22.504"/>
    </inkml:context>
    <inkml:brush xml:id="br0">
      <inkml:brushProperty name="width" value="0.05292" units="cm"/>
      <inkml:brushProperty name="height" value="0.05292" units="cm"/>
      <inkml:brushProperty name="color" value="#FF0000"/>
    </inkml:brush>
  </inkml:definitions>
  <inkml:trace contextRef="#ctx0" brushRef="#br0">768 16502 24575,'0'0'0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9:14:50.485"/>
    </inkml:context>
    <inkml:brush xml:id="br0">
      <inkml:brushProperty name="width" value="0.09071" units="cm"/>
      <inkml:brushProperty name="height" value="0.09071" units="cm"/>
      <inkml:brushProperty name="color" value="#0000FF"/>
    </inkml:brush>
  </inkml:definitions>
  <inkml:trace contextRef="#ctx0" brushRef="#br0">1089 8556 7353,'-4'-10'3058,"1"2"-2158,3-3-1,0 8 1,0-7-181,0 10 4678,0 0-4587,10 10-451,-7-7 631,7 28-720,1-15-90,-9 18 269,9 0-269,-11-8 0,0 8 0,0-10 90,10-1-180,-7 1 90,7-11 269,-10 8-179,0-8 0,11 0 270,2-3-270,0 1 539,39-19-629,-31 5-45,9-6 0,5-5 135,9-8 0,1-1-673,-6 5 0,3-3 470,1-3 1,5-4-1,3-2 1,-5 2-1030,3 1 0,-3 2 0,1-4 992,4-8 0,0-3 0,1 2 0,-1 7 0,1 2 0,-1-2-684,-2-4 1,-1-1 0,-1 2 653,-8 11 0,0 1 0,0-1-108,10-6 0,1-2 1,-8 5 107,11 0 45,-23 9 0,-3 0-135,-3 4-44,-3 3-225,-19 10 1101,9 0-1462,-1 0 3038,-7 0-4747,-3 10 620,-3-7-3768,-7 18 5577,-1-19 0,9 20 0,-9-8 0</inkml:trace>
  <inkml:trace contextRef="#ctx0" brushRef="#br0" timeOffset="182">2908 8643 7173,'-8'-6'1439,"1"1"-2069,7 5 202,0 0 1,2 9 0,2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9T08:44:58.069"/>
    </inkml:context>
    <inkml:brush xml:id="br0">
      <inkml:brushProperty name="width" value="0.09071" units="cm"/>
      <inkml:brushProperty name="height" value="0.09071" units="cm"/>
      <inkml:brushProperty name="color" value="#0000FF"/>
    </inkml:brush>
  </inkml:definitions>
  <inkml:trace contextRef="#ctx0" brushRef="#br0">8017 5868 7083,'-11'-6'3058,"1"0"-2158,10 6 3417,0 0-3327,0-10-451,0 7 1170,0-7-1349,0 10 450,11 21-540,-9-5-91,9 17 361,-1 1-360,-7-18-90,7 15 180,1-17-180,2 9 90,21 11-90,-8-18 0,6 1 0,1-3-90,-1-11 89,33 7 1,-8-10-90,6 0 45,-12-4 0,0-2-1476,14-7 1431,-25 7 0,-1-1 0,-4-4 0,-2 1 0,19-3-151,6 0 195,-19 1 1,-3 3-45,-2 6-90,11-3 1,-4 2-1,-22 4 0,33 10 90,-36-7-90,18 18 90,-11-19-90,1 19 0,-1 3 90,1-9-90,-11 6 90,18-10 0,-26 2-90,37 10 0,-26-10 90,18-2 0,0-11 0,2 0 0,22 0 0,-8-11 0,-11 5 0,0-1-90,3-6 90,12-4 0,-1 3 0,-16 9 0,17-7 0,-1 3 0,-22 9 1407,24 0-1407,-21 0 0,2 10 0,1-7 0,-3 18 0,-21-19 176,8 9-176,2-11 0,4 0 0,17 0 0,-18 0 0,8 0 180,31-11-180,-31 9 45,4-4 0,0 1 45,9 5-90,-8-10 179,7 9 1,5-1-45,-6-8 0,-1-1-90,0 9 0,1 2 0,12-6 0,-7 1-585,-19 5 540,24 0-313,-21 0 403,-8 0-90,8 0 17,-10 0-17,-1 0 0,11 0 90,-8 0-90,19 0-90,-19 0 0,8 0-180,-11 0-809,11-10 269,-7 7-179,7-7-360,-11-1-5038,1 9 3059,-1-9 3328,1 11 0,3 7 0,2 1 0</inkml:trace>
  <inkml:trace contextRef="#ctx0" brushRef="#br0" timeOffset="133">11869 6133 7353,'-9'-10'4857,"13"2"-3778,-2 8 1,9 0 809,-11 0 180,0 0-1800,10 0-4136,3 0 89,0 0 3778,-2-10 0,-6 16 0,1-6 0</inkml:trace>
  <inkml:trace contextRef="#ctx0" brushRef="#br0" timeOffset="15982">17135 10264 6813,'-18'-5'2519,"9"0"-1710,-1 5-89,10-10-1,-10 7 721,7-7-1,-8 10-810,11 0 91,-10 0 449,7 0-629,-7 0 989,10 0 360,0 0-900,42 0-809,-11 0 180,32-1 0,5 2-787,-6 9 636,-5-9 1,11-2 0,-10 4-120,-20 7 0,0 1 90,9-8 0,9-4 0,1 0 0,-10 2-90,-8 5 0,0-1 59,14-4 1,6-1 0,-9-1 30,5 1 45,-10 1 0,-1-2-135,-5-10-360,5 9-719,-31-9 179,-2 11-179,-11 0-181,0 0-269,-11 0-5419,-2-10 2990,-10 7 3868,-11-7 0,12 16 0,-8 2 0</inkml:trace>
  <inkml:trace contextRef="#ctx0" brushRef="#br0" timeOffset="16164">17391 10366 14729,'-30'-10'899,"2"13"720,-6 0-989,19 7 809,-6-10-1079,21 0 0,0 0 269,21-10-449,-6 7 90,21-3 0,4 1-270,4 5-489,-5 0 1,1 0-591,17 11 269,-7-8-359,-3 7-8546,18-10 9715,-33 0 0,21 5 0,-31 1 0</inkml:trace>
  <inkml:trace contextRef="#ctx0" brushRef="#br0" timeOffset="17281">4623 11172 6993,'-8'0'2609,"3"0"-1800,5 0 7017,0 0-7287,21 0-89,-16-11 90,26 9 269,-18-9-449,11 11-90,10 0 539,23 0-539,-15 0-90,7 0 0,-1 0-180,-14 0-225,14 0 0,0 0-134,-16 0-91,12 0-1439,-13 0 1079,-15 0-3147,8-10 179,-14 7 899,-10-7 2879,0 10 0,-5 8 0,-2 3 0</inkml:trace>
  <inkml:trace contextRef="#ctx0" brushRef="#br0" timeOffset="17470">4761 11274 7263,'-19'-4'3238,"4"0"-2159,15 4 1800,-10 0-2070,7 0-89,-7 0 629,10 0-809,0 0-1,10 0 271,14-11-360,2 9-180,8-9-1,-11 11-89,22 0-449,-17 0-586,10-5 0,0 0-224,-6 2-900,33-7 1979,-8 10 0,-12-2 0,14 0 0</inkml:trace>
  <inkml:trace contextRef="#ctx0" brushRef="#br0" timeOffset="18499">11932 11414 6813,'-18'-4'2609,"4"-10"-271,14 12-1708,0-9 90,0 11 3687,0 0-2608,32 0-1259,-24 0 359,30 5 1,7 1-541,-11-4 136,24 4 0,4-1-1275,-27-5 0,-2 0 915,12 0 0,2 0 89,-2 1 1,-1-2-45,21-10 45,1 10 0,1 0-180,-27-5 0,1 1 105,13 4 0,6 2 0,-9-1-150,12 0 90,2-5 0,-2 0 0,-22 2-324,0-2 1,-3 0 233,-9 5 0,12-11-180,-38 9-1259,18-9 629,-18 11-739,7 0-789,-31 11-1822,16-9 4160,-47 9 0,32-6 0,-26 2 0</inkml:trace>
  <inkml:trace contextRef="#ctx0" brushRef="#br0" timeOffset="18818">12212 11506 6723,'-27'-3'3958,"1"1"-2879,13 2-179,-8 0 89,18 0-89,-7-11-91,10 9 1,0-9 629,0 11-719,0 0 1079,21-10-1260,5 7-89,11-7 359,18 10-359,-16-11-446,-7 10 0,4 0 401,9-5 0,1 1-271,-8 5 1,3 0 180,26 0 0,-1 0-225,-32 0 0,0 0 225,27 0 0,-2 0-135,-15 0 134,11 0 1,-2 0-135,-20 0 270,33 0-270,-43 0-90,-10 0 90,8 0-91,-18 0-89,7 0-89,-10 0-181,0 0-2699,11 0 1882,-9 11-1701,9-9-7043,-11 9 9702,-11-11 1,13 9 0,-7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5F1D9-884D-41D9-96D2-9A92A4793127}"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C58D0-0259-4AA5-A861-577CA019336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697723-E498-4D64-BBB6-490ED1364AC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97723-E498-4D64-BBB6-490ED1364AC9}"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697723-E498-4D64-BBB6-490ED1364AC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697723-E498-4D64-BBB6-490ED1364AC9}"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697723-E498-4D64-BBB6-490ED1364AC9}"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97723-E498-4D64-BBB6-490ED1364AC9}"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697723-E498-4D64-BBB6-490ED1364AC9}"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0BA08-B69C-4752-B2CF-0C56A0BACD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t>19-11-2022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customXml" Target="../ink/ink14.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customXml" Target="../ink/ink16.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8.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20.xml"/><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2.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24.xml"/><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17.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5.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customXml" Target="../ink/ink27.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customXml" Target="../ink/ink30.xml"/><Relationship Id="rId3" Type="http://schemas.openxmlformats.org/officeDocument/2006/relationships/customXml" Target="../ink/ink29.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31.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customXml" Target="../ink/ink33.xml"/><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4.xml"/><Relationship Id="rId5" Type="http://schemas.openxmlformats.org/officeDocument/2006/relationships/image" Target="../media/image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customXml" Target="../ink/ink35.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customXml" Target="../ink/ink37.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ustomXml" Target="../ink/ink39.xml"/><Relationship Id="rId7" Type="http://schemas.openxmlformats.org/officeDocument/2006/relationships/customXml" Target="../ink/ink4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41.xml"/><Relationship Id="rId7" Type="http://schemas.openxmlformats.org/officeDocument/2006/relationships/customXml" Target="../ink/ink4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customXml" Target="../ink/ink44.xml"/><Relationship Id="rId3" Type="http://schemas.openxmlformats.org/officeDocument/2006/relationships/customXml" Target="../ink/ink43.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customXml" Target="../ink/ink46.xml"/><Relationship Id="rId3" Type="http://schemas.openxmlformats.org/officeDocument/2006/relationships/customXml" Target="../ink/ink45.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customXml" Target="../ink/ink47.xml"/><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48.xml"/><Relationship Id="rId5" Type="http://schemas.openxmlformats.org/officeDocument/2006/relationships/image" Target="../media/image7.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customXml" Target="../ink/ink50.xml"/><Relationship Id="rId3" Type="http://schemas.openxmlformats.org/officeDocument/2006/relationships/customXml" Target="../ink/ink49.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52.xml"/><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32.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3.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customXml" Target="../ink/ink55.xml"/><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56.xml"/><Relationship Id="rId5" Type="http://schemas.openxmlformats.org/officeDocument/2006/relationships/image" Target="../media/image7.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customXml" Target="../ink/ink58.xml"/><Relationship Id="rId3" Type="http://schemas.openxmlformats.org/officeDocument/2006/relationships/customXml" Target="../ink/ink57.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customXml" Target="../ink/ink59.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60.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customXml" Target="../ink/ink62.xml"/><Relationship Id="rId7"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customXml" Target="../ink/ink64.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65.xml"/><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10" Type="http://schemas.openxmlformats.org/officeDocument/2006/relationships/image" Target="../media/image43.png"/><Relationship Id="rId9" Type="http://schemas.openxmlformats.org/officeDocument/2006/relationships/customXml" Target="../ink/ink6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customXml" Target="../ink/ink67.xml"/><Relationship Id="rId7" Type="http://schemas.openxmlformats.org/officeDocument/2006/relationships/customXml" Target="../ink/ink6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69.xml"/><Relationship Id="rId7" Type="http://schemas.openxmlformats.org/officeDocument/2006/relationships/customXml" Target="../ink/ink7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customXml" Target="../ink/ink71.xml"/><Relationship Id="rId7" Type="http://schemas.openxmlformats.org/officeDocument/2006/relationships/customXml" Target="../ink/ink7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customXml" Target="../ink/ink73.xml"/><Relationship Id="rId7" Type="http://schemas.openxmlformats.org/officeDocument/2006/relationships/customXml" Target="../ink/ink7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customXml" Target="../ink/ink75.xml"/><Relationship Id="rId7" Type="http://schemas.openxmlformats.org/officeDocument/2006/relationships/customXml" Target="../ink/ink7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5.xml.rels><?xml version="1.0" encoding="UTF-8" standalone="yes"?>
<Relationships xmlns="http://schemas.openxmlformats.org/package/2006/relationships"><Relationship Id="rId8" Type="http://schemas.openxmlformats.org/officeDocument/2006/relationships/customXml" Target="../ink/ink78.xml"/><Relationship Id="rId3" Type="http://schemas.openxmlformats.org/officeDocument/2006/relationships/customXml" Target="../ink/ink77.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customXml" Target="../ink/ink79.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7.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customXml" Target="../ink/ink80.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customXml" Target="../ink/ink82.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customXml" Target="../ink/ink83.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5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84.xml"/><Relationship Id="rId7" Type="http://schemas.openxmlformats.org/officeDocument/2006/relationships/customXml" Target="../ink/ink8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s>
</file>

<file path=ppt/slides/_rels/slide51.xml.rels><?xml version="1.0" encoding="UTF-8" standalone="yes"?>
<Relationships xmlns="http://schemas.openxmlformats.org/package/2006/relationships"><Relationship Id="rId8" Type="http://schemas.openxmlformats.org/officeDocument/2006/relationships/customXml" Target="../ink/ink87.xml"/><Relationship Id="rId3" Type="http://schemas.openxmlformats.org/officeDocument/2006/relationships/customXml" Target="../ink/ink86.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52.png"/></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4.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customXml" Target="../ink/ink8.xml"/><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0.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1hNC_me9aVM?feature=oembed" TargetMode="External"/><Relationship Id="rId6" Type="http://schemas.openxmlformats.org/officeDocument/2006/relationships/image" Target="../media/image60.png"/><Relationship Id="rId4" Type="http://schemas.openxmlformats.org/officeDocument/2006/relationships/customXml" Target="../ink/ink10.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Research Methodology</a:t>
            </a:r>
          </a:p>
        </p:txBody>
      </p:sp>
      <p:sp>
        <p:nvSpPr>
          <p:cNvPr id="13" name="Rectangle 12"/>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Structure &amp; Components of Report</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Dr. Arti Arya</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393110" y="1250474"/>
            <a:ext cx="7898633" cy="6309420"/>
          </a:xfrm>
          <a:prstGeom prst="rect">
            <a:avLst/>
          </a:prstGeom>
        </p:spPr>
        <p:txBody>
          <a:bodyPr wrap="square">
            <a:spAutoFit/>
          </a:bodyPr>
          <a:lstStyle/>
          <a:p>
            <a:pPr algn="just"/>
            <a:r>
              <a:rPr lang="en-IN" sz="2000" dirty="0"/>
              <a:t>Research reports are the product of slow, painstaking, accurate inductive work. The usual steps involved in writing report are: </a:t>
            </a:r>
          </a:p>
          <a:p>
            <a:pPr algn="just"/>
            <a:endParaRPr lang="en-IN" sz="2000" dirty="0"/>
          </a:p>
          <a:p>
            <a:pPr marL="342900" indent="-342900" algn="just">
              <a:buFont typeface="+mj-lt"/>
              <a:buAutoNum type="arabicPeriod"/>
            </a:pPr>
            <a:r>
              <a:rPr lang="en-IN" sz="2000" b="1" dirty="0"/>
              <a:t>Logical analysis of subject matter: </a:t>
            </a:r>
            <a:r>
              <a:rPr lang="en-IN" sz="2000" dirty="0"/>
              <a:t>It is the first step which is primarily concerned with the development of a subject. There are two ways to develop a subject: </a:t>
            </a:r>
          </a:p>
          <a:p>
            <a:pPr marL="285750" indent="-285750" algn="just">
              <a:buFont typeface="Arial" panose="020B0604020202020204" pitchFamily="34" charset="0"/>
              <a:buChar char="•"/>
            </a:pPr>
            <a:endParaRPr lang="en-IN" sz="2000" dirty="0"/>
          </a:p>
          <a:p>
            <a:pPr marL="742950" lvl="1" indent="-285750" algn="just">
              <a:buFont typeface="Courier New" panose="02070309020205020404" pitchFamily="49" charset="0"/>
              <a:buChar char="o"/>
            </a:pPr>
            <a:r>
              <a:rPr lang="en-IN" sz="2000" dirty="0">
                <a:solidFill>
                  <a:srgbClr val="FF0000"/>
                </a:solidFill>
              </a:rPr>
              <a:t>Logically:</a:t>
            </a:r>
            <a:r>
              <a:rPr lang="en-IN" sz="2000" dirty="0"/>
              <a:t> The logical development is made on the basis of mental connections and associations between the one thing and another by means of analysis. Logical treatment often consists in developing the material from the simple possible to the most complex structures.</a:t>
            </a:r>
          </a:p>
          <a:p>
            <a:pPr marL="742950" lvl="1" indent="-285750" algn="just">
              <a:buFont typeface="Courier New" panose="02070309020205020404" pitchFamily="49" charset="0"/>
              <a:buChar char="o"/>
            </a:pPr>
            <a:r>
              <a:rPr lang="en-IN" sz="2000" dirty="0">
                <a:solidFill>
                  <a:srgbClr val="FF0000"/>
                </a:solidFill>
              </a:rPr>
              <a:t>Chronologically</a:t>
            </a:r>
            <a:r>
              <a:rPr lang="en-IN" sz="2000" dirty="0"/>
              <a:t>: Chronological development is based on a connection or sequence in time or occurrence. The directions for doing or making something usually follow the chronological order.</a:t>
            </a:r>
          </a:p>
          <a:p>
            <a:pPr algn="just"/>
            <a:endParaRPr lang="en-IN" sz="2000" b="1" dirty="0"/>
          </a:p>
          <a:p>
            <a:pPr algn="just"/>
            <a:r>
              <a:rPr lang="en-IN" sz="2400" b="1" dirty="0"/>
              <a:t>	</a:t>
            </a:r>
            <a:endParaRPr lang="en-US" sz="2400" b="1" dirty="0"/>
          </a:p>
          <a:p>
            <a:pPr marL="742950" lvl="1" indent="-285750" algn="just">
              <a:buFont typeface="Courier New" panose="02070309020205020404" pitchFamily="49" charset="0"/>
              <a:buChar char="o"/>
            </a:pPr>
            <a:endParaRPr lang="en-IN" sz="2000" dirty="0"/>
          </a:p>
          <a:p>
            <a:pPr algn="just"/>
            <a:endParaRPr lang="en-IN" sz="2000" b="1" dirty="0"/>
          </a:p>
          <a:p>
            <a:pPr algn="just"/>
            <a:r>
              <a:rPr lang="en-IN" sz="2000" b="1" dirty="0"/>
              <a:t>	</a:t>
            </a:r>
            <a:endParaRPr lang="en-US" sz="2000" b="1" dirty="0"/>
          </a:p>
        </p:txBody>
      </p:sp>
      <p:pic>
        <p:nvPicPr>
          <p:cNvPr id="11" name="Picture 10">
            <a:extLst>
              <a:ext uri="{FF2B5EF4-FFF2-40B4-BE49-F238E27FC236}">
                <a16:creationId xmlns:a16="http://schemas.microsoft.com/office/drawing/2014/main" id="{0347326F-1243-B74A-BD5B-8C532F0C79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C2BCF16-BA9B-C63A-AA55-098AB70A7099}"/>
                  </a:ext>
                </a:extLst>
              </p14:cNvPr>
              <p14:cNvContentPartPr/>
              <p14:nvPr/>
            </p14:nvContentPartPr>
            <p14:xfrm>
              <a:off x="127080" y="1913760"/>
              <a:ext cx="7408440" cy="4219560"/>
            </p14:xfrm>
          </p:contentPart>
        </mc:Choice>
        <mc:Fallback xmlns="">
          <p:pic>
            <p:nvPicPr>
              <p:cNvPr id="3" name="Ink 2">
                <a:extLst>
                  <a:ext uri="{FF2B5EF4-FFF2-40B4-BE49-F238E27FC236}">
                    <a16:creationId xmlns:a16="http://schemas.microsoft.com/office/drawing/2014/main" id="{1C2BCF16-BA9B-C63A-AA55-098AB70A7099}"/>
                  </a:ext>
                </a:extLst>
              </p:cNvPr>
              <p:cNvPicPr/>
              <p:nvPr/>
            </p:nvPicPr>
            <p:blipFill>
              <a:blip r:embed="rId7"/>
              <a:stretch>
                <a:fillRect/>
              </a:stretch>
            </p:blipFill>
            <p:spPr>
              <a:xfrm>
                <a:off x="110880" y="1897560"/>
                <a:ext cx="7440840" cy="4251960"/>
              </a:xfrm>
              <a:prstGeom prst="rect">
                <a:avLst/>
              </a:prstGeom>
            </p:spPr>
          </p:pic>
        </mc:Fallback>
      </mc:AlternateContent>
    </p:spTree>
    <p:extLst>
      <p:ext uri="{BB962C8B-B14F-4D97-AF65-F5344CB8AC3E}">
        <p14:creationId xmlns:p14="http://schemas.microsoft.com/office/powerpoint/2010/main" val="10050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393111" y="1390174"/>
            <a:ext cx="7898633" cy="5262979"/>
          </a:xfrm>
          <a:prstGeom prst="rect">
            <a:avLst/>
          </a:prstGeom>
        </p:spPr>
        <p:txBody>
          <a:bodyPr wrap="square">
            <a:spAutoFit/>
          </a:bodyPr>
          <a:lstStyle/>
          <a:p>
            <a:pPr algn="just"/>
            <a:r>
              <a:rPr lang="en-IN" sz="2400" b="1" dirty="0"/>
              <a:t>2. Preparation of final outline: </a:t>
            </a:r>
            <a:r>
              <a:rPr lang="en-IN" sz="2400" dirty="0"/>
              <a:t>It is the next step in writing the research report “Outlines are the framework upon which long written works are constructed.</a:t>
            </a:r>
          </a:p>
          <a:p>
            <a:pPr algn="just"/>
            <a:endParaRPr lang="en-IN" sz="2400" b="1" dirty="0"/>
          </a:p>
          <a:p>
            <a:pPr marL="285750" indent="-285750" algn="just">
              <a:buFont typeface="Arial" panose="020B0604020202020204" pitchFamily="34" charset="0"/>
              <a:buChar char="•"/>
            </a:pPr>
            <a:r>
              <a:rPr lang="en-IN" sz="2400" dirty="0"/>
              <a:t>Having decided the plan of his subject matter, the researcher should prepare an outline of his report, by indicating the chapters to be developed, the chapter content in terms of headings, sub-headings questions to be answered etc.</a:t>
            </a:r>
          </a:p>
          <a:p>
            <a:pPr algn="just"/>
            <a:endParaRPr lang="en-IN" sz="2400" b="1" dirty="0"/>
          </a:p>
          <a:p>
            <a:pPr marL="285750" indent="-285750" algn="just">
              <a:buFont typeface="Arial" panose="020B0604020202020204" pitchFamily="34" charset="0"/>
              <a:buChar char="•"/>
            </a:pPr>
            <a:r>
              <a:rPr lang="en-IN" sz="2400" dirty="0"/>
              <a:t>They are an aid to the logical organisation of the material and a reminder of the points to be stressed in the report.</a:t>
            </a:r>
            <a:endParaRPr lang="en-IN" sz="2400" b="1" dirty="0"/>
          </a:p>
          <a:p>
            <a:pPr algn="just"/>
            <a:endParaRPr lang="en-IN" sz="2400" b="1" dirty="0"/>
          </a:p>
          <a:p>
            <a:pPr algn="just"/>
            <a:r>
              <a:rPr lang="en-IN" sz="2400" b="1" dirty="0"/>
              <a:t>	</a:t>
            </a:r>
            <a:endParaRPr lang="en-US" sz="2400" b="1" dirty="0"/>
          </a:p>
        </p:txBody>
      </p:sp>
      <p:pic>
        <p:nvPicPr>
          <p:cNvPr id="11" name="Picture 10">
            <a:extLst>
              <a:ext uri="{FF2B5EF4-FFF2-40B4-BE49-F238E27FC236}">
                <a16:creationId xmlns:a16="http://schemas.microsoft.com/office/drawing/2014/main" id="{4D7933A4-7725-DB4D-BE49-CEEDABAE6D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C829C02D-3324-2A67-F947-532E3ED5E1E0}"/>
                  </a:ext>
                </a:extLst>
              </p14:cNvPr>
              <p14:cNvContentPartPr/>
              <p14:nvPr/>
            </p14:nvContentPartPr>
            <p14:xfrm>
              <a:off x="2184480" y="1735920"/>
              <a:ext cx="4809240" cy="2758320"/>
            </p14:xfrm>
          </p:contentPart>
        </mc:Choice>
        <mc:Fallback xmlns="">
          <p:pic>
            <p:nvPicPr>
              <p:cNvPr id="3" name="Ink 2">
                <a:extLst>
                  <a:ext uri="{FF2B5EF4-FFF2-40B4-BE49-F238E27FC236}">
                    <a16:creationId xmlns:a16="http://schemas.microsoft.com/office/drawing/2014/main" id="{C829C02D-3324-2A67-F947-532E3ED5E1E0}"/>
                  </a:ext>
                </a:extLst>
              </p:cNvPr>
              <p:cNvPicPr/>
              <p:nvPr/>
            </p:nvPicPr>
            <p:blipFill>
              <a:blip r:embed="rId9"/>
              <a:stretch>
                <a:fillRect/>
              </a:stretch>
            </p:blipFill>
            <p:spPr>
              <a:xfrm>
                <a:off x="2168280" y="1719720"/>
                <a:ext cx="4841640" cy="2790720"/>
              </a:xfrm>
              <a:prstGeom prst="rect">
                <a:avLst/>
              </a:prstGeom>
            </p:spPr>
          </p:pic>
        </mc:Fallback>
      </mc:AlternateContent>
    </p:spTree>
    <p:extLst>
      <p:ext uri="{BB962C8B-B14F-4D97-AF65-F5344CB8AC3E}">
        <p14:creationId xmlns:p14="http://schemas.microsoft.com/office/powerpoint/2010/main" val="1962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8308" y="1250474"/>
            <a:ext cx="8415992" cy="5632311"/>
          </a:xfrm>
          <a:prstGeom prst="rect">
            <a:avLst/>
          </a:prstGeom>
        </p:spPr>
        <p:txBody>
          <a:bodyPr wrap="square">
            <a:spAutoFit/>
          </a:bodyPr>
          <a:lstStyle/>
          <a:p>
            <a:pPr algn="just"/>
            <a:r>
              <a:rPr lang="en-IN" sz="2400" b="1" dirty="0"/>
              <a:t>3. Preparation of the rough draft: </a:t>
            </a:r>
            <a:r>
              <a:rPr lang="en-IN" sz="2400" dirty="0"/>
              <a:t>This follows the logical analysis of the subject and the preparation of the final outline. </a:t>
            </a:r>
          </a:p>
          <a:p>
            <a:pPr algn="just"/>
            <a:endParaRPr lang="en-IN" sz="2400" b="1" dirty="0"/>
          </a:p>
          <a:p>
            <a:pPr marL="285750" indent="-285750" algn="just">
              <a:buFont typeface="Arial" panose="020B0604020202020204" pitchFamily="34" charset="0"/>
              <a:buChar char="•"/>
            </a:pPr>
            <a:r>
              <a:rPr lang="en-IN" sz="2400" dirty="0"/>
              <a:t>Once the outline is ready, it is given a shape through the preparation of rough draft.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At this stage the researcher need not impose any restrictions with regard to the style, language, presentation, length of report etc.</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He will write down the procedure adopted by him in collecting the material for his study along with various limitations faced by him, the technique of analysis adopted by him, the broad findings and generalizations and the various suggestions he wants to offer regarding the problem concerned.</a:t>
            </a:r>
            <a:r>
              <a:rPr lang="en-IN" sz="2400" b="1" dirty="0"/>
              <a:t> </a:t>
            </a:r>
            <a:endParaRPr lang="en-US" sz="2400" b="1" dirty="0"/>
          </a:p>
        </p:txBody>
      </p:sp>
      <p:pic>
        <p:nvPicPr>
          <p:cNvPr id="11" name="Picture 10">
            <a:extLst>
              <a:ext uri="{FF2B5EF4-FFF2-40B4-BE49-F238E27FC236}">
                <a16:creationId xmlns:a16="http://schemas.microsoft.com/office/drawing/2014/main" id="{19FC60F4-C215-7843-A5F9-921E2FFC80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5B1C59F6-AE99-9F47-16C8-727E8F8B8837}"/>
                  </a:ext>
                </a:extLst>
              </p14:cNvPr>
              <p14:cNvContentPartPr/>
              <p14:nvPr/>
            </p14:nvContentPartPr>
            <p14:xfrm>
              <a:off x="465840" y="211680"/>
              <a:ext cx="8138520" cy="4581000"/>
            </p14:xfrm>
          </p:contentPart>
        </mc:Choice>
        <mc:Fallback xmlns="">
          <p:pic>
            <p:nvPicPr>
              <p:cNvPr id="3" name="Ink 2">
                <a:extLst>
                  <a:ext uri="{FF2B5EF4-FFF2-40B4-BE49-F238E27FC236}">
                    <a16:creationId xmlns:a16="http://schemas.microsoft.com/office/drawing/2014/main" id="{5B1C59F6-AE99-9F47-16C8-727E8F8B8837}"/>
                  </a:ext>
                </a:extLst>
              </p:cNvPr>
              <p:cNvPicPr/>
              <p:nvPr/>
            </p:nvPicPr>
            <p:blipFill>
              <a:blip r:embed="rId9"/>
              <a:stretch>
                <a:fillRect/>
              </a:stretch>
            </p:blipFill>
            <p:spPr>
              <a:xfrm>
                <a:off x="449640" y="195480"/>
                <a:ext cx="8170920" cy="4613400"/>
              </a:xfrm>
              <a:prstGeom prst="rect">
                <a:avLst/>
              </a:prstGeom>
            </p:spPr>
          </p:pic>
        </mc:Fallback>
      </mc:AlternateContent>
    </p:spTree>
    <p:extLst>
      <p:ext uri="{BB962C8B-B14F-4D97-AF65-F5344CB8AC3E}">
        <p14:creationId xmlns:p14="http://schemas.microsoft.com/office/powerpoint/2010/main" val="309161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0" y="1313164"/>
            <a:ext cx="7898633" cy="4893647"/>
          </a:xfrm>
          <a:prstGeom prst="rect">
            <a:avLst/>
          </a:prstGeom>
        </p:spPr>
        <p:txBody>
          <a:bodyPr wrap="square">
            <a:spAutoFit/>
          </a:bodyPr>
          <a:lstStyle/>
          <a:p>
            <a:pPr algn="just"/>
            <a:r>
              <a:rPr lang="en-IN" sz="2400" b="1" dirty="0"/>
              <a:t>4. Rewriting and polishing of the rough draft: </a:t>
            </a:r>
            <a:r>
              <a:rPr lang="en-IN" sz="2400" dirty="0"/>
              <a:t>This step happens to be most difficult part of all formal writing. Usually this step requires more time than the writing of the rough draft.</a:t>
            </a:r>
          </a:p>
          <a:p>
            <a:pPr algn="just"/>
            <a:endParaRPr lang="en-IN" sz="2400" dirty="0"/>
          </a:p>
          <a:p>
            <a:pPr marL="285750" indent="-285750" algn="just">
              <a:buFont typeface="Arial" panose="020B0604020202020204" pitchFamily="34" charset="0"/>
              <a:buChar char="•"/>
            </a:pPr>
            <a:r>
              <a:rPr lang="en-IN" sz="2400" dirty="0"/>
              <a:t>In this stage, the rough draft is edited, polished and brought to actual size, by eliminating all that is unwanted in the rough draft.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While rewriting and polishing, one should check the report for weaknesses in logical development or presentation.</a:t>
            </a:r>
          </a:p>
          <a:p>
            <a:pPr marL="285750" indent="-285750" algn="just">
              <a:buFont typeface="Arial" panose="020B0604020202020204" pitchFamily="34" charset="0"/>
              <a:buChar char="•"/>
            </a:pPr>
            <a:endParaRPr lang="en-IN" sz="2400" dirty="0"/>
          </a:p>
          <a:p>
            <a:pPr algn="just"/>
            <a:endParaRPr lang="en-US" sz="2400" b="1" dirty="0"/>
          </a:p>
        </p:txBody>
      </p:sp>
      <p:pic>
        <p:nvPicPr>
          <p:cNvPr id="11" name="Picture 10">
            <a:extLst>
              <a:ext uri="{FF2B5EF4-FFF2-40B4-BE49-F238E27FC236}">
                <a16:creationId xmlns:a16="http://schemas.microsoft.com/office/drawing/2014/main" id="{6CE4C3DB-9E85-9640-BB74-1F490A5B14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67E3EF33-D1D8-6984-F004-B03F8DCAE711}"/>
                  </a:ext>
                </a:extLst>
              </p14:cNvPr>
              <p14:cNvContentPartPr/>
              <p14:nvPr/>
            </p14:nvContentPartPr>
            <p14:xfrm>
              <a:off x="982080" y="1227960"/>
              <a:ext cx="5207400" cy="4411800"/>
            </p14:xfrm>
          </p:contentPart>
        </mc:Choice>
        <mc:Fallback xmlns="">
          <p:pic>
            <p:nvPicPr>
              <p:cNvPr id="3" name="Ink 2">
                <a:extLst>
                  <a:ext uri="{FF2B5EF4-FFF2-40B4-BE49-F238E27FC236}">
                    <a16:creationId xmlns:a16="http://schemas.microsoft.com/office/drawing/2014/main" id="{67E3EF33-D1D8-6984-F004-B03F8DCAE711}"/>
                  </a:ext>
                </a:extLst>
              </p:cNvPr>
              <p:cNvPicPr/>
              <p:nvPr/>
            </p:nvPicPr>
            <p:blipFill>
              <a:blip r:embed="rId9"/>
              <a:stretch>
                <a:fillRect/>
              </a:stretch>
            </p:blipFill>
            <p:spPr>
              <a:xfrm>
                <a:off x="965880" y="1211760"/>
                <a:ext cx="5239800" cy="4444200"/>
              </a:xfrm>
              <a:prstGeom prst="rect">
                <a:avLst/>
              </a:prstGeom>
            </p:spPr>
          </p:pic>
        </mc:Fallback>
      </mc:AlternateContent>
    </p:spTree>
    <p:extLst>
      <p:ext uri="{BB962C8B-B14F-4D97-AF65-F5344CB8AC3E}">
        <p14:creationId xmlns:p14="http://schemas.microsoft.com/office/powerpoint/2010/main" val="5901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0" y="1313164"/>
            <a:ext cx="7898633" cy="3416320"/>
          </a:xfrm>
          <a:prstGeom prst="rect">
            <a:avLst/>
          </a:prstGeom>
        </p:spPr>
        <p:txBody>
          <a:bodyPr wrap="square">
            <a:spAutoFit/>
          </a:bodyPr>
          <a:lstStyle/>
          <a:p>
            <a:pPr algn="just"/>
            <a:r>
              <a:rPr lang="en-IN" sz="2400" b="1" dirty="0"/>
              <a:t>4. Rewriting and polishing of the rough draft:</a:t>
            </a:r>
          </a:p>
          <a:p>
            <a:pPr algn="just"/>
            <a:endParaRPr lang="en-IN" sz="2400" dirty="0"/>
          </a:p>
          <a:p>
            <a:pPr marL="285750" indent="-285750" algn="just">
              <a:buFont typeface="Arial" panose="020B0604020202020204" pitchFamily="34" charset="0"/>
              <a:buChar char="•"/>
            </a:pPr>
            <a:r>
              <a:rPr lang="en-IN" sz="2400" dirty="0"/>
              <a:t>In addition the researcher should give due attention to the fact that in his rough draft he has been consistent or not.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He should check the mechanics of writing—grammar, spelling and usage.</a:t>
            </a:r>
          </a:p>
          <a:p>
            <a:pPr marL="285750" indent="-285750" algn="just">
              <a:buFont typeface="Arial" panose="020B0604020202020204" pitchFamily="34" charset="0"/>
              <a:buChar char="•"/>
            </a:pPr>
            <a:endParaRPr lang="en-IN" sz="2400" b="1" dirty="0"/>
          </a:p>
          <a:p>
            <a:pPr algn="just"/>
            <a:endParaRPr lang="en-US" sz="2400" b="1" dirty="0"/>
          </a:p>
        </p:txBody>
      </p:sp>
      <p:pic>
        <p:nvPicPr>
          <p:cNvPr id="11" name="Picture 10">
            <a:extLst>
              <a:ext uri="{FF2B5EF4-FFF2-40B4-BE49-F238E27FC236}">
                <a16:creationId xmlns:a16="http://schemas.microsoft.com/office/drawing/2014/main" id="{6CE4C3DB-9E85-9640-BB74-1F490A5B1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D00D239-C1C6-7725-3AC3-967FBA9D54B1}"/>
                  </a:ext>
                </a:extLst>
              </p14:cNvPr>
              <p14:cNvContentPartPr/>
              <p14:nvPr/>
            </p14:nvContentPartPr>
            <p14:xfrm>
              <a:off x="406440" y="3513960"/>
              <a:ext cx="7197120" cy="1756800"/>
            </p14:xfrm>
          </p:contentPart>
        </mc:Choice>
        <mc:Fallback xmlns="">
          <p:pic>
            <p:nvPicPr>
              <p:cNvPr id="3" name="Ink 2">
                <a:extLst>
                  <a:ext uri="{FF2B5EF4-FFF2-40B4-BE49-F238E27FC236}">
                    <a16:creationId xmlns:a16="http://schemas.microsoft.com/office/drawing/2014/main" id="{7D00D239-C1C6-7725-3AC3-967FBA9D54B1}"/>
                  </a:ext>
                </a:extLst>
              </p:cNvPr>
              <p:cNvPicPr/>
              <p:nvPr/>
            </p:nvPicPr>
            <p:blipFill>
              <a:blip r:embed="rId7"/>
              <a:stretch>
                <a:fillRect/>
              </a:stretch>
            </p:blipFill>
            <p:spPr>
              <a:xfrm>
                <a:off x="390240" y="3497760"/>
                <a:ext cx="7229520" cy="1789200"/>
              </a:xfrm>
              <a:prstGeom prst="rect">
                <a:avLst/>
              </a:prstGeom>
            </p:spPr>
          </p:pic>
        </mc:Fallback>
      </mc:AlternateContent>
    </p:spTree>
    <p:extLst>
      <p:ext uri="{BB962C8B-B14F-4D97-AF65-F5344CB8AC3E}">
        <p14:creationId xmlns:p14="http://schemas.microsoft.com/office/powerpoint/2010/main" val="34237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357118" y="1250474"/>
            <a:ext cx="7898633" cy="4154984"/>
          </a:xfrm>
          <a:prstGeom prst="rect">
            <a:avLst/>
          </a:prstGeom>
        </p:spPr>
        <p:txBody>
          <a:bodyPr wrap="square">
            <a:spAutoFit/>
          </a:bodyPr>
          <a:lstStyle/>
          <a:p>
            <a:pPr algn="just"/>
            <a:r>
              <a:rPr lang="en-IN" sz="2400" b="1" dirty="0"/>
              <a:t>5. Preparation of the final bibliography: </a:t>
            </a:r>
            <a:r>
              <a:rPr lang="en-IN" sz="2400" dirty="0"/>
              <a:t>Next in order comes the task of the preparation of the final bibliography.</a:t>
            </a:r>
          </a:p>
          <a:p>
            <a:pPr algn="just"/>
            <a:endParaRPr lang="en-IN" sz="2400" b="1" dirty="0"/>
          </a:p>
          <a:p>
            <a:pPr marL="285750" indent="-285750" algn="just">
              <a:buFont typeface="Arial" panose="020B0604020202020204" pitchFamily="34" charset="0"/>
              <a:buChar char="•"/>
            </a:pPr>
            <a:r>
              <a:rPr lang="en-IN" sz="2400" dirty="0"/>
              <a:t>The bibliography, which is generally appended to the research report, is a list of research papers, books, sites etc in some way pertinent to the research which has been done. It should contain all those works which the researcher has consulted. </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The bibliography should be arranged alphabetically.</a:t>
            </a:r>
            <a:endParaRPr lang="en-IN" sz="2400" b="1" dirty="0"/>
          </a:p>
          <a:p>
            <a:pPr algn="just"/>
            <a:r>
              <a:rPr lang="en-IN" sz="2400" b="1" dirty="0"/>
              <a:t> </a:t>
            </a:r>
            <a:endParaRPr lang="en-US" sz="2400" b="1" dirty="0"/>
          </a:p>
        </p:txBody>
      </p:sp>
      <p:pic>
        <p:nvPicPr>
          <p:cNvPr id="11" name="Picture 10">
            <a:extLst>
              <a:ext uri="{FF2B5EF4-FFF2-40B4-BE49-F238E27FC236}">
                <a16:creationId xmlns:a16="http://schemas.microsoft.com/office/drawing/2014/main" id="{5BDC318E-FBB1-E946-9702-30FBCC50D2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38C1FA31-429C-6DE0-DE5A-82A466408437}"/>
                  </a:ext>
                </a:extLst>
              </p14:cNvPr>
              <p14:cNvContentPartPr/>
              <p14:nvPr/>
            </p14:nvContentPartPr>
            <p14:xfrm>
              <a:off x="821160" y="2023560"/>
              <a:ext cx="6892200" cy="3085920"/>
            </p14:xfrm>
          </p:contentPart>
        </mc:Choice>
        <mc:Fallback xmlns="">
          <p:pic>
            <p:nvPicPr>
              <p:cNvPr id="3" name="Ink 2">
                <a:extLst>
                  <a:ext uri="{FF2B5EF4-FFF2-40B4-BE49-F238E27FC236}">
                    <a16:creationId xmlns:a16="http://schemas.microsoft.com/office/drawing/2014/main" id="{38C1FA31-429C-6DE0-DE5A-82A466408437}"/>
                  </a:ext>
                </a:extLst>
              </p:cNvPr>
              <p:cNvPicPr/>
              <p:nvPr/>
            </p:nvPicPr>
            <p:blipFill>
              <a:blip r:embed="rId9"/>
              <a:stretch>
                <a:fillRect/>
              </a:stretch>
            </p:blipFill>
            <p:spPr>
              <a:xfrm>
                <a:off x="804960" y="2007360"/>
                <a:ext cx="6924600" cy="3118320"/>
              </a:xfrm>
              <a:prstGeom prst="rect">
                <a:avLst/>
              </a:prstGeom>
            </p:spPr>
          </p:pic>
        </mc:Fallback>
      </mc:AlternateContent>
    </p:spTree>
    <p:extLst>
      <p:ext uri="{BB962C8B-B14F-4D97-AF65-F5344CB8AC3E}">
        <p14:creationId xmlns:p14="http://schemas.microsoft.com/office/powerpoint/2010/main" val="444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357118" y="1250474"/>
            <a:ext cx="7898633" cy="923330"/>
          </a:xfrm>
          <a:prstGeom prst="rect">
            <a:avLst/>
          </a:prstGeom>
        </p:spPr>
        <p:txBody>
          <a:bodyPr wrap="square">
            <a:spAutoFit/>
          </a:bodyPr>
          <a:lstStyle/>
          <a:p>
            <a:r>
              <a:rPr lang="en-IN" b="1" dirty="0"/>
              <a:t>5. Preparation of the final bibliography: (Contd..)</a:t>
            </a:r>
            <a:endParaRPr lang="en-IN" dirty="0"/>
          </a:p>
          <a:p>
            <a:pPr marL="285750" indent="-285750">
              <a:buFont typeface="Arial" panose="020B0604020202020204" pitchFamily="34" charset="0"/>
              <a:buChar char="•"/>
            </a:pPr>
            <a:endParaRPr lang="en-IN" b="1" dirty="0"/>
          </a:p>
          <a:p>
            <a:r>
              <a:rPr lang="en-IN" b="1" dirty="0"/>
              <a:t> </a:t>
            </a:r>
            <a:endParaRPr lang="en-US" b="1" dirty="0"/>
          </a:p>
        </p:txBody>
      </p:sp>
      <p:pic>
        <p:nvPicPr>
          <p:cNvPr id="4" name="Picture 3">
            <a:extLst>
              <a:ext uri="{FF2B5EF4-FFF2-40B4-BE49-F238E27FC236}">
                <a16:creationId xmlns:a16="http://schemas.microsoft.com/office/drawing/2014/main" id="{BAC878D2-0C02-D540-A91D-F37658B106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480" y="1624837"/>
            <a:ext cx="7436782" cy="4871656"/>
          </a:xfrm>
          <a:prstGeom prst="rect">
            <a:avLst/>
          </a:prstGeom>
        </p:spPr>
      </p:pic>
      <p:pic>
        <p:nvPicPr>
          <p:cNvPr id="11" name="Picture 10">
            <a:extLst>
              <a:ext uri="{FF2B5EF4-FFF2-40B4-BE49-F238E27FC236}">
                <a16:creationId xmlns:a16="http://schemas.microsoft.com/office/drawing/2014/main" id="{41EDB20D-4892-0949-8975-4ABB7365F2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67335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Steps in writing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Rectangle 1">
            <a:extLst>
              <a:ext uri="{FF2B5EF4-FFF2-40B4-BE49-F238E27FC236}">
                <a16:creationId xmlns:a16="http://schemas.microsoft.com/office/drawing/2014/main" id="{6CD03793-BA4A-F342-82A6-166D837310A5}"/>
              </a:ext>
            </a:extLst>
          </p:cNvPr>
          <p:cNvSpPr/>
          <p:nvPr/>
        </p:nvSpPr>
        <p:spPr>
          <a:xfrm>
            <a:off x="357118" y="1250474"/>
            <a:ext cx="7898633" cy="3785652"/>
          </a:xfrm>
          <a:prstGeom prst="rect">
            <a:avLst/>
          </a:prstGeom>
        </p:spPr>
        <p:txBody>
          <a:bodyPr wrap="square">
            <a:spAutoFit/>
          </a:bodyPr>
          <a:lstStyle/>
          <a:p>
            <a:r>
              <a:rPr lang="en-IN" sz="2400" b="1" dirty="0"/>
              <a:t>6. Preparation of the final draft: </a:t>
            </a:r>
            <a:r>
              <a:rPr lang="en-IN" sz="2400" dirty="0"/>
              <a:t>This constitutes the last step. The final draft should be written in a concise and objective style and in simple language, avoiding vague expressions such as “it seems”, “there may be”, and the like ones.</a:t>
            </a:r>
          </a:p>
          <a:p>
            <a:endParaRPr lang="en-IN" sz="2400" dirty="0"/>
          </a:p>
          <a:p>
            <a:pPr marL="342900" indent="-342900">
              <a:buFont typeface="Arial" panose="020B0604020202020204" pitchFamily="34" charset="0"/>
              <a:buChar char="•"/>
            </a:pPr>
            <a:r>
              <a:rPr lang="en-IN" sz="2400" dirty="0"/>
              <a:t>Should </a:t>
            </a:r>
            <a:r>
              <a:rPr lang="en-IN" sz="2400" dirty="0">
                <a:solidFill>
                  <a:srgbClr val="FF0000"/>
                </a:solidFill>
              </a:rPr>
              <a:t>avoid contradictory statements</a:t>
            </a:r>
            <a:r>
              <a:rPr lang="en-IN" sz="2400" dirty="0"/>
              <a:t>, delete questionable and </a:t>
            </a:r>
            <a:r>
              <a:rPr lang="en-IN" sz="2400" dirty="0">
                <a:solidFill>
                  <a:srgbClr val="FF0000"/>
                </a:solidFill>
              </a:rPr>
              <a:t>debatable conclusions</a:t>
            </a:r>
            <a:r>
              <a:rPr lang="en-IN" sz="2400" dirty="0"/>
              <a:t>.</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b="1" dirty="0"/>
          </a:p>
          <a:p>
            <a:r>
              <a:rPr lang="en-IN" sz="2400" b="1" dirty="0"/>
              <a:t> </a:t>
            </a:r>
            <a:endParaRPr lang="en-US" sz="2400" b="1" dirty="0"/>
          </a:p>
        </p:txBody>
      </p:sp>
      <p:pic>
        <p:nvPicPr>
          <p:cNvPr id="11" name="Picture 10">
            <a:extLst>
              <a:ext uri="{FF2B5EF4-FFF2-40B4-BE49-F238E27FC236}">
                <a16:creationId xmlns:a16="http://schemas.microsoft.com/office/drawing/2014/main" id="{1B51B85A-75C3-C941-9451-AB24133B05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
        <p:nvSpPr>
          <p:cNvPr id="13" name="Rectangle 12">
            <a:extLst>
              <a:ext uri="{FF2B5EF4-FFF2-40B4-BE49-F238E27FC236}">
                <a16:creationId xmlns:a16="http://schemas.microsoft.com/office/drawing/2014/main" id="{F3923A7D-876F-C140-91F4-6E6DC4875BB1}"/>
              </a:ext>
            </a:extLst>
          </p:cNvPr>
          <p:cNvSpPr/>
          <p:nvPr/>
        </p:nvSpPr>
        <p:spPr>
          <a:xfrm>
            <a:off x="357118" y="3714700"/>
            <a:ext cx="7898633" cy="3785652"/>
          </a:xfrm>
          <a:prstGeom prst="rect">
            <a:avLst/>
          </a:prstGeom>
        </p:spPr>
        <p:txBody>
          <a:bodyPr wrap="square">
            <a:spAutoFit/>
          </a:bodyPr>
          <a:lstStyle/>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Moreover, </a:t>
            </a:r>
            <a:r>
              <a:rPr lang="en-IN" sz="2400" dirty="0">
                <a:solidFill>
                  <a:srgbClr val="FF0000"/>
                </a:solidFill>
              </a:rPr>
              <a:t>the conclusions should emerge from research study</a:t>
            </a:r>
            <a:r>
              <a:rPr lang="en-IN" sz="2400" dirty="0"/>
              <a:t>. They must be original and not borrowed.</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It must be remembered that every report should be an attempt to </a:t>
            </a:r>
            <a:r>
              <a:rPr lang="en-IN" sz="2400" dirty="0">
                <a:highlight>
                  <a:srgbClr val="00FFFF"/>
                </a:highlight>
              </a:rPr>
              <a:t>solve some intellectual problem </a:t>
            </a:r>
            <a:r>
              <a:rPr lang="en-IN" sz="2400" dirty="0"/>
              <a:t>and must contribute to the solution of a problem and must add to the knowledge of both the researcher and the reader.</a:t>
            </a:r>
          </a:p>
          <a:p>
            <a:pPr marL="285750" indent="-285750" algn="just">
              <a:buFont typeface="Arial" panose="020B0604020202020204" pitchFamily="34" charset="0"/>
              <a:buChar char="•"/>
            </a:pPr>
            <a:endParaRPr lang="en-IN" sz="2400" b="1" dirty="0"/>
          </a:p>
          <a:p>
            <a:pPr algn="just"/>
            <a:r>
              <a:rPr lang="en-IN" sz="2400" b="1" dirty="0"/>
              <a:t> </a:t>
            </a:r>
            <a:endParaRPr lang="en-US" sz="2400" b="1" dirty="0"/>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A18AB0DD-F21F-4276-BE54-E68AC0864DDC}"/>
                  </a:ext>
                </a:extLst>
              </p14:cNvPr>
              <p14:cNvContentPartPr/>
              <p14:nvPr/>
            </p14:nvContentPartPr>
            <p14:xfrm>
              <a:off x="338760" y="1227960"/>
              <a:ext cx="7615800" cy="3802680"/>
            </p14:xfrm>
          </p:contentPart>
        </mc:Choice>
        <mc:Fallback xmlns="">
          <p:pic>
            <p:nvPicPr>
              <p:cNvPr id="3" name="Ink 2">
                <a:extLst>
                  <a:ext uri="{FF2B5EF4-FFF2-40B4-BE49-F238E27FC236}">
                    <a16:creationId xmlns:a16="http://schemas.microsoft.com/office/drawing/2014/main" id="{A18AB0DD-F21F-4276-BE54-E68AC0864DDC}"/>
                  </a:ext>
                </a:extLst>
              </p:cNvPr>
              <p:cNvPicPr/>
              <p:nvPr/>
            </p:nvPicPr>
            <p:blipFill>
              <a:blip r:embed="rId9"/>
              <a:stretch>
                <a:fillRect/>
              </a:stretch>
            </p:blipFill>
            <p:spPr>
              <a:xfrm>
                <a:off x="322560" y="1211760"/>
                <a:ext cx="7648200" cy="3835080"/>
              </a:xfrm>
              <a:prstGeom prst="rect">
                <a:avLst/>
              </a:prstGeom>
            </p:spPr>
          </p:pic>
        </mc:Fallback>
      </mc:AlternateContent>
    </p:spTree>
    <p:extLst>
      <p:ext uri="{BB962C8B-B14F-4D97-AF65-F5344CB8AC3E}">
        <p14:creationId xmlns:p14="http://schemas.microsoft.com/office/powerpoint/2010/main" val="55154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Precautions for writing a 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360438"/>
            <a:ext cx="8147642" cy="5262979"/>
          </a:xfrm>
          <a:prstGeom prst="rect">
            <a:avLst/>
          </a:prstGeom>
        </p:spPr>
        <p:txBody>
          <a:bodyPr wrap="square">
            <a:spAutoFit/>
          </a:bodyPr>
          <a:lstStyle/>
          <a:p>
            <a:pPr algn="just"/>
            <a:r>
              <a:rPr lang="en-IN" sz="2400" dirty="0"/>
              <a:t>1. The length of the report should be </a:t>
            </a:r>
            <a:r>
              <a:rPr lang="en-IN" sz="2400" dirty="0">
                <a:solidFill>
                  <a:srgbClr val="FF0000"/>
                </a:solidFill>
              </a:rPr>
              <a:t>decided in accordance with the purpose.</a:t>
            </a:r>
          </a:p>
          <a:p>
            <a:pPr algn="just"/>
            <a:endParaRPr lang="en-IN" sz="2400" dirty="0"/>
          </a:p>
          <a:p>
            <a:pPr algn="just"/>
            <a:r>
              <a:rPr lang="en-IN" sz="2400" dirty="0"/>
              <a:t>2. The report should be </a:t>
            </a:r>
            <a:r>
              <a:rPr lang="en-IN" sz="2400" dirty="0">
                <a:solidFill>
                  <a:srgbClr val="FF0000"/>
                </a:solidFill>
              </a:rPr>
              <a:t>interesting to read and must not be loaded.</a:t>
            </a:r>
          </a:p>
          <a:p>
            <a:pPr algn="just"/>
            <a:endParaRPr lang="en-IN" sz="2400" dirty="0"/>
          </a:p>
          <a:p>
            <a:pPr algn="just"/>
            <a:r>
              <a:rPr lang="en-IN" sz="2400" dirty="0"/>
              <a:t>3. The </a:t>
            </a:r>
            <a:r>
              <a:rPr lang="en-IN" sz="2400" dirty="0">
                <a:solidFill>
                  <a:srgbClr val="FF0000"/>
                </a:solidFill>
              </a:rPr>
              <a:t>tables and figures</a:t>
            </a:r>
            <a:r>
              <a:rPr lang="en-IN" sz="2400" dirty="0"/>
              <a:t> should be added for further clarity.</a:t>
            </a:r>
          </a:p>
          <a:p>
            <a:pPr algn="just"/>
            <a:endParaRPr lang="en-IN" sz="2400" dirty="0"/>
          </a:p>
          <a:p>
            <a:pPr algn="just"/>
            <a:r>
              <a:rPr lang="en-IN" sz="2400" dirty="0"/>
              <a:t>4. The report should be </a:t>
            </a:r>
            <a:r>
              <a:rPr lang="en-IN" sz="2400" dirty="0">
                <a:solidFill>
                  <a:srgbClr val="FF0000"/>
                </a:solidFill>
              </a:rPr>
              <a:t>free from any type of mistakes.</a:t>
            </a:r>
          </a:p>
          <a:p>
            <a:pPr marL="342900" indent="-342900" algn="just">
              <a:buAutoNum type="arabicPeriod"/>
            </a:pPr>
            <a:endParaRPr lang="en-IN" sz="2400" dirty="0"/>
          </a:p>
          <a:p>
            <a:pPr algn="just"/>
            <a:r>
              <a:rPr lang="en-IN" sz="2400" dirty="0"/>
              <a:t>5. Materials used as </a:t>
            </a:r>
            <a:r>
              <a:rPr lang="en-IN" sz="2400" dirty="0">
                <a:solidFill>
                  <a:srgbClr val="FF0000"/>
                </a:solidFill>
              </a:rPr>
              <a:t>reference should be acknowledged </a:t>
            </a:r>
            <a:r>
              <a:rPr lang="en-IN" sz="2400" dirty="0"/>
              <a:t>and the details should be given through either foot notes or end notes.</a:t>
            </a:r>
          </a:p>
          <a:p>
            <a:pPr algn="just"/>
            <a:endParaRPr lang="en-IN" sz="2400" dirty="0"/>
          </a:p>
          <a:p>
            <a:pPr algn="just"/>
            <a:endParaRPr lang="en-IN" sz="2400" dirty="0"/>
          </a:p>
        </p:txBody>
      </p:sp>
      <p:pic>
        <p:nvPicPr>
          <p:cNvPr id="11" name="Picture 10">
            <a:extLst>
              <a:ext uri="{FF2B5EF4-FFF2-40B4-BE49-F238E27FC236}">
                <a16:creationId xmlns:a16="http://schemas.microsoft.com/office/drawing/2014/main" id="{AE406EAD-F2D5-7B48-A521-53F09E4758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EA5A54D6-3632-9FFD-2BB7-044171BEB2C4}"/>
                  </a:ext>
                </a:extLst>
              </p14:cNvPr>
              <p14:cNvContentPartPr/>
              <p14:nvPr/>
            </p14:nvContentPartPr>
            <p14:xfrm>
              <a:off x="1371600" y="1744200"/>
              <a:ext cx="7197120" cy="4292640"/>
            </p14:xfrm>
          </p:contentPart>
        </mc:Choice>
        <mc:Fallback xmlns="">
          <p:pic>
            <p:nvPicPr>
              <p:cNvPr id="2" name="Ink 1">
                <a:extLst>
                  <a:ext uri="{FF2B5EF4-FFF2-40B4-BE49-F238E27FC236}">
                    <a16:creationId xmlns:a16="http://schemas.microsoft.com/office/drawing/2014/main" id="{EA5A54D6-3632-9FFD-2BB7-044171BEB2C4}"/>
                  </a:ext>
                </a:extLst>
              </p:cNvPr>
              <p:cNvPicPr/>
              <p:nvPr/>
            </p:nvPicPr>
            <p:blipFill>
              <a:blip r:embed="rId9"/>
              <a:stretch>
                <a:fillRect/>
              </a:stretch>
            </p:blipFill>
            <p:spPr>
              <a:xfrm>
                <a:off x="1355400" y="1728000"/>
                <a:ext cx="7229520" cy="4325040"/>
              </a:xfrm>
              <a:prstGeom prst="rect">
                <a:avLst/>
              </a:prstGeom>
            </p:spPr>
          </p:pic>
        </mc:Fallback>
      </mc:AlternateContent>
    </p:spTree>
    <p:extLst>
      <p:ext uri="{BB962C8B-B14F-4D97-AF65-F5344CB8AC3E}">
        <p14:creationId xmlns:p14="http://schemas.microsoft.com/office/powerpoint/2010/main" val="27294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Precautions for writing a 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360438"/>
            <a:ext cx="7591940" cy="4893647"/>
          </a:xfrm>
          <a:prstGeom prst="rect">
            <a:avLst/>
          </a:prstGeom>
        </p:spPr>
        <p:txBody>
          <a:bodyPr wrap="square">
            <a:spAutoFit/>
          </a:bodyPr>
          <a:lstStyle/>
          <a:p>
            <a:pPr algn="just"/>
            <a:r>
              <a:rPr lang="en-IN" sz="2400" dirty="0"/>
              <a:t>6. The report should be </a:t>
            </a:r>
            <a:r>
              <a:rPr lang="en-IN" sz="2400" dirty="0">
                <a:solidFill>
                  <a:srgbClr val="FF0000"/>
                </a:solidFill>
              </a:rPr>
              <a:t>logically structured. </a:t>
            </a:r>
          </a:p>
          <a:p>
            <a:pPr marL="342900" indent="-342900" algn="just">
              <a:buAutoNum type="arabicPeriod"/>
            </a:pPr>
            <a:endParaRPr lang="en-IN" sz="2400" dirty="0"/>
          </a:p>
          <a:p>
            <a:pPr algn="just"/>
            <a:r>
              <a:rPr lang="en-IN" sz="2400" dirty="0"/>
              <a:t>7. </a:t>
            </a:r>
            <a:r>
              <a:rPr lang="en-IN" sz="2400" dirty="0">
                <a:solidFill>
                  <a:srgbClr val="FF0000"/>
                </a:solidFill>
              </a:rPr>
              <a:t>Repetition should be avoided</a:t>
            </a:r>
            <a:r>
              <a:rPr lang="en-IN" sz="2400" dirty="0"/>
              <a:t>.</a:t>
            </a:r>
          </a:p>
          <a:p>
            <a:pPr algn="just"/>
            <a:endParaRPr lang="en-IN" sz="2400" dirty="0"/>
          </a:p>
          <a:p>
            <a:pPr algn="just"/>
            <a:r>
              <a:rPr lang="en-IN" sz="2400" dirty="0"/>
              <a:t>8. </a:t>
            </a:r>
            <a:r>
              <a:rPr lang="en-IN" sz="2400" dirty="0">
                <a:solidFill>
                  <a:srgbClr val="FF0000"/>
                </a:solidFill>
              </a:rPr>
              <a:t>Appendices, bibliography and index </a:t>
            </a:r>
            <a:r>
              <a:rPr lang="en-IN" sz="2400" dirty="0"/>
              <a:t>should be integral part of the research report.</a:t>
            </a:r>
          </a:p>
          <a:p>
            <a:pPr algn="just"/>
            <a:endParaRPr lang="en-IN" sz="2400" dirty="0"/>
          </a:p>
          <a:p>
            <a:pPr algn="just"/>
            <a:r>
              <a:rPr lang="en-IN" sz="2400" dirty="0"/>
              <a:t>9. The </a:t>
            </a:r>
            <a:r>
              <a:rPr lang="en-IN" sz="2400" dirty="0">
                <a:solidFill>
                  <a:srgbClr val="FF0000"/>
                </a:solidFill>
              </a:rPr>
              <a:t>technical tools applied </a:t>
            </a:r>
            <a:r>
              <a:rPr lang="en-IN" sz="2400" dirty="0"/>
              <a:t>in the process of analysis should all be </a:t>
            </a:r>
            <a:r>
              <a:rPr lang="en-IN" sz="2400" dirty="0">
                <a:solidFill>
                  <a:srgbClr val="FF0000"/>
                </a:solidFill>
              </a:rPr>
              <a:t>explained</a:t>
            </a:r>
            <a:r>
              <a:rPr lang="en-IN" sz="2400" dirty="0"/>
              <a:t> in details through the methodology adopted for the study.</a:t>
            </a:r>
          </a:p>
          <a:p>
            <a:pPr algn="just"/>
            <a:endParaRPr lang="en-IN" sz="2400" dirty="0"/>
          </a:p>
          <a:p>
            <a:pPr algn="just"/>
            <a:r>
              <a:rPr lang="en-IN" sz="2400" dirty="0"/>
              <a:t>10. The physical appearance of the report should be </a:t>
            </a:r>
            <a:r>
              <a:rPr lang="en-IN" sz="2400" dirty="0">
                <a:solidFill>
                  <a:srgbClr val="FF0000"/>
                </a:solidFill>
              </a:rPr>
              <a:t>attractive, neat and clean</a:t>
            </a:r>
            <a:r>
              <a:rPr lang="en-IN" sz="2400" dirty="0"/>
              <a:t>.</a:t>
            </a:r>
            <a:endParaRPr lang="en-US" sz="2400" dirty="0"/>
          </a:p>
        </p:txBody>
      </p:sp>
      <p:pic>
        <p:nvPicPr>
          <p:cNvPr id="11" name="Picture 10">
            <a:extLst>
              <a:ext uri="{FF2B5EF4-FFF2-40B4-BE49-F238E27FC236}">
                <a16:creationId xmlns:a16="http://schemas.microsoft.com/office/drawing/2014/main" id="{F2EC159A-FE1D-1043-BE6E-558937579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98272402-5250-3E4D-8256-D0C24E9643AA}"/>
                  </a:ext>
                </a:extLst>
              </p14:cNvPr>
              <p14:cNvContentPartPr/>
              <p14:nvPr/>
            </p14:nvContentPartPr>
            <p14:xfrm>
              <a:off x="592560" y="1659600"/>
              <a:ext cx="5630040" cy="4673880"/>
            </p14:xfrm>
          </p:contentPart>
        </mc:Choice>
        <mc:Fallback xmlns="">
          <p:pic>
            <p:nvPicPr>
              <p:cNvPr id="2" name="Ink 1">
                <a:extLst>
                  <a:ext uri="{FF2B5EF4-FFF2-40B4-BE49-F238E27FC236}">
                    <a16:creationId xmlns:a16="http://schemas.microsoft.com/office/drawing/2014/main" id="{98272402-5250-3E4D-8256-D0C24E9643AA}"/>
                  </a:ext>
                </a:extLst>
              </p:cNvPr>
              <p:cNvPicPr/>
              <p:nvPr/>
            </p:nvPicPr>
            <p:blipFill>
              <a:blip r:embed="rId9"/>
              <a:stretch>
                <a:fillRect/>
              </a:stretch>
            </p:blipFill>
            <p:spPr>
              <a:xfrm>
                <a:off x="576360" y="1643400"/>
                <a:ext cx="5662440" cy="4706280"/>
              </a:xfrm>
              <a:prstGeom prst="rect">
                <a:avLst/>
              </a:prstGeom>
            </p:spPr>
          </p:pic>
        </mc:Fallback>
      </mc:AlternateContent>
    </p:spTree>
    <p:extLst>
      <p:ext uri="{BB962C8B-B14F-4D97-AF65-F5344CB8AC3E}">
        <p14:creationId xmlns:p14="http://schemas.microsoft.com/office/powerpoint/2010/main" val="255685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linds(horizontal)">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1849772"/>
            <a:ext cx="7497214" cy="646331"/>
          </a:xfrm>
          <a:prstGeom prst="rect">
            <a:avLst/>
          </a:prstGeom>
        </p:spPr>
        <p:txBody>
          <a:bodyPr wrap="square">
            <a:spAutoFit/>
          </a:bodyPr>
          <a:lstStyle/>
          <a:p>
            <a:r>
              <a:rPr lang="en-US" sz="3600" b="1" cap="all" dirty="0"/>
              <a:t>Research Methodology</a:t>
            </a:r>
          </a:p>
        </p:txBody>
      </p:sp>
      <p:sp>
        <p:nvSpPr>
          <p:cNvPr id="13" name="Rectangle 12"/>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Structure &amp; Components of Report</a:t>
            </a:r>
          </a:p>
          <a:p>
            <a:endParaRPr lang="en-IN" sz="3600" b="1" dirty="0">
              <a:solidFill>
                <a:schemeClr val="accent1">
                  <a:lumMod val="75000"/>
                </a:schemeClr>
              </a:solidFill>
            </a:endParaRPr>
          </a:p>
        </p:txBody>
      </p:sp>
      <p:sp>
        <p:nvSpPr>
          <p:cNvPr id="14" name="Rectangle 13"/>
          <p:cNvSpPr/>
          <p:nvPr/>
        </p:nvSpPr>
        <p:spPr>
          <a:xfrm>
            <a:off x="598883" y="5489699"/>
            <a:ext cx="7497214" cy="461665"/>
          </a:xfrm>
          <a:prstGeom prst="rect">
            <a:avLst/>
          </a:prstGeom>
        </p:spPr>
        <p:txBody>
          <a:bodyPr wrap="square">
            <a:spAutoFit/>
          </a:bodyPr>
          <a:lstStyle/>
          <a:p>
            <a:r>
              <a:rPr lang="en-US" sz="2400" b="1" dirty="0"/>
              <a:t>Dr. Arti Arya</a:t>
            </a:r>
            <a:endParaRPr lang="en-IN" sz="2400" b="1" dirty="0"/>
          </a:p>
        </p:txBody>
      </p:sp>
      <p:sp>
        <p:nvSpPr>
          <p:cNvPr id="15" name="Rectangle 14"/>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806E9BF-7DFD-86D0-627A-11C852B73BB5}"/>
                  </a:ext>
                </a:extLst>
              </p14:cNvPr>
              <p14:cNvContentPartPr/>
              <p14:nvPr/>
            </p14:nvContentPartPr>
            <p14:xfrm>
              <a:off x="6155280" y="3513960"/>
              <a:ext cx="847800" cy="102240"/>
            </p14:xfrm>
          </p:contentPart>
        </mc:Choice>
        <mc:Fallback xmlns="">
          <p:pic>
            <p:nvPicPr>
              <p:cNvPr id="2" name="Ink 1">
                <a:extLst>
                  <a:ext uri="{FF2B5EF4-FFF2-40B4-BE49-F238E27FC236}">
                    <a16:creationId xmlns:a16="http://schemas.microsoft.com/office/drawing/2014/main" id="{D806E9BF-7DFD-86D0-627A-11C852B73BB5}"/>
                  </a:ext>
                </a:extLst>
              </p:cNvPr>
              <p:cNvPicPr/>
              <p:nvPr/>
            </p:nvPicPr>
            <p:blipFill>
              <a:blip r:embed="rId4"/>
              <a:stretch>
                <a:fillRect/>
              </a:stretch>
            </p:blipFill>
            <p:spPr>
              <a:xfrm>
                <a:off x="6139080" y="3497760"/>
                <a:ext cx="880200" cy="13464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5262979"/>
          </a:xfrm>
          <a:prstGeom prst="rect">
            <a:avLst/>
          </a:prstGeom>
        </p:spPr>
        <p:txBody>
          <a:bodyPr wrap="square">
            <a:spAutoFit/>
          </a:bodyPr>
          <a:lstStyle/>
          <a:p>
            <a:pPr algn="just"/>
            <a:r>
              <a:rPr lang="en-IN" sz="2400" dirty="0"/>
              <a:t>Anybody, who is reading the research report, must necessarily be conveyed enough about the study so that he can place it in its general scientific context, judge the adequacy of its methods and thus form an opinion of how seriously the findings are to be taken. </a:t>
            </a:r>
          </a:p>
          <a:p>
            <a:pPr algn="just"/>
            <a:endParaRPr lang="en-IN" sz="2400" dirty="0"/>
          </a:p>
          <a:p>
            <a:pPr algn="just"/>
            <a:r>
              <a:rPr lang="en-IN" sz="2400" b="1" dirty="0"/>
              <a:t>(A) Preliminary Pages </a:t>
            </a:r>
          </a:p>
          <a:p>
            <a:pPr algn="just"/>
            <a:endParaRPr lang="en-IN" sz="2400" dirty="0"/>
          </a:p>
          <a:p>
            <a:pPr marL="285750" indent="-285750" algn="just">
              <a:buFont typeface="Arial" panose="020B0604020202020204" pitchFamily="34" charset="0"/>
              <a:buChar char="•"/>
            </a:pPr>
            <a:r>
              <a:rPr lang="en-IN" sz="2400" dirty="0"/>
              <a:t>In its preliminary pages the report should carry a </a:t>
            </a:r>
            <a:r>
              <a:rPr lang="en-IN" sz="2400" dirty="0">
                <a:solidFill>
                  <a:srgbClr val="FF0000"/>
                </a:solidFill>
              </a:rPr>
              <a:t>title and date, followed by acknowledgements in the form of ‘Preface’ or ‘Foreword’. </a:t>
            </a:r>
          </a:p>
          <a:p>
            <a:pPr marL="285750" indent="-285750" algn="just">
              <a:buFont typeface="Arial" panose="020B0604020202020204" pitchFamily="34" charset="0"/>
              <a:buChar char="•"/>
            </a:pPr>
            <a:endParaRPr lang="en-IN" sz="2400" dirty="0"/>
          </a:p>
          <a:p>
            <a:pPr algn="just"/>
            <a:endParaRPr lang="en-IN" sz="2400" dirty="0"/>
          </a:p>
          <a:p>
            <a:pPr algn="just"/>
            <a:endParaRPr lang="en-US" sz="2400" dirty="0"/>
          </a:p>
        </p:txBody>
      </p:sp>
      <p:pic>
        <p:nvPicPr>
          <p:cNvPr id="11" name="Picture 10">
            <a:extLst>
              <a:ext uri="{FF2B5EF4-FFF2-40B4-BE49-F238E27FC236}">
                <a16:creationId xmlns:a16="http://schemas.microsoft.com/office/drawing/2014/main" id="{60B4E740-94C9-AF4F-AFE8-EA68A791D5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72152C76-42F3-0D78-D013-1AFAB1E36499}"/>
                  </a:ext>
                </a:extLst>
              </p14:cNvPr>
              <p14:cNvContentPartPr/>
              <p14:nvPr/>
            </p14:nvContentPartPr>
            <p14:xfrm>
              <a:off x="1117440" y="3581640"/>
              <a:ext cx="5091120" cy="2007360"/>
            </p14:xfrm>
          </p:contentPart>
        </mc:Choice>
        <mc:Fallback xmlns="">
          <p:pic>
            <p:nvPicPr>
              <p:cNvPr id="2" name="Ink 1">
                <a:extLst>
                  <a:ext uri="{FF2B5EF4-FFF2-40B4-BE49-F238E27FC236}">
                    <a16:creationId xmlns:a16="http://schemas.microsoft.com/office/drawing/2014/main" id="{72152C76-42F3-0D78-D013-1AFAB1E36499}"/>
                  </a:ext>
                </a:extLst>
              </p:cNvPr>
              <p:cNvPicPr/>
              <p:nvPr/>
            </p:nvPicPr>
            <p:blipFill>
              <a:blip r:embed="rId9"/>
              <a:stretch>
                <a:fillRect/>
              </a:stretch>
            </p:blipFill>
            <p:spPr>
              <a:xfrm>
                <a:off x="1101240" y="3565440"/>
                <a:ext cx="5123520" cy="2039760"/>
              </a:xfrm>
              <a:prstGeom prst="rect">
                <a:avLst/>
              </a:prstGeom>
            </p:spPr>
          </p:pic>
        </mc:Fallback>
      </mc:AlternateContent>
    </p:spTree>
    <p:extLst>
      <p:ext uri="{BB962C8B-B14F-4D97-AF65-F5344CB8AC3E}">
        <p14:creationId xmlns:p14="http://schemas.microsoft.com/office/powerpoint/2010/main" val="92392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3416320"/>
          </a:xfrm>
          <a:prstGeom prst="rect">
            <a:avLst/>
          </a:prstGeom>
        </p:spPr>
        <p:txBody>
          <a:bodyPr wrap="square">
            <a:spAutoFit/>
          </a:bodyPr>
          <a:lstStyle/>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Then there should be a </a:t>
            </a:r>
          </a:p>
          <a:p>
            <a:pPr algn="just"/>
            <a:r>
              <a:rPr lang="en-IN" sz="2400" dirty="0">
                <a:solidFill>
                  <a:srgbClr val="FF0000"/>
                </a:solidFill>
              </a:rPr>
              <a:t>	Table of Contents</a:t>
            </a:r>
            <a:r>
              <a:rPr lang="en-IN" sz="2400" dirty="0"/>
              <a:t> followed by </a:t>
            </a:r>
          </a:p>
          <a:p>
            <a:pPr algn="just"/>
            <a:r>
              <a:rPr lang="en-IN" sz="2400" dirty="0">
                <a:solidFill>
                  <a:srgbClr val="FF0000"/>
                </a:solidFill>
              </a:rPr>
              <a:t>	list of tables and illustrations</a:t>
            </a:r>
            <a:r>
              <a:rPr lang="en-IN" sz="2400" dirty="0"/>
              <a:t> </a:t>
            </a:r>
          </a:p>
          <a:p>
            <a:pPr algn="just"/>
            <a:r>
              <a:rPr lang="en-IN" sz="2400" dirty="0"/>
              <a:t>so that the decision-maker or anybody interested in reading the report can easily locate the required information in the report. </a:t>
            </a:r>
          </a:p>
          <a:p>
            <a:pPr algn="just"/>
            <a:endParaRPr lang="en-IN" sz="2400" dirty="0"/>
          </a:p>
          <a:p>
            <a:pPr algn="just"/>
            <a:endParaRPr lang="en-US" sz="2400" dirty="0"/>
          </a:p>
        </p:txBody>
      </p:sp>
      <p:pic>
        <p:nvPicPr>
          <p:cNvPr id="11" name="Picture 10">
            <a:extLst>
              <a:ext uri="{FF2B5EF4-FFF2-40B4-BE49-F238E27FC236}">
                <a16:creationId xmlns:a16="http://schemas.microsoft.com/office/drawing/2014/main" id="{E637D6E0-F3B2-E944-A316-0260124DD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9B0E2B4-9E22-A8E6-10BF-1E991C8B2939}"/>
                  </a:ext>
                </a:extLst>
              </p14:cNvPr>
              <p14:cNvContentPartPr/>
              <p14:nvPr/>
            </p14:nvContentPartPr>
            <p14:xfrm>
              <a:off x="1185480" y="2264400"/>
              <a:ext cx="338760" cy="487800"/>
            </p14:xfrm>
          </p:contentPart>
        </mc:Choice>
        <mc:Fallback xmlns="">
          <p:pic>
            <p:nvPicPr>
              <p:cNvPr id="2" name="Ink 1">
                <a:extLst>
                  <a:ext uri="{FF2B5EF4-FFF2-40B4-BE49-F238E27FC236}">
                    <a16:creationId xmlns:a16="http://schemas.microsoft.com/office/drawing/2014/main" id="{89B0E2B4-9E22-A8E6-10BF-1E991C8B2939}"/>
                  </a:ext>
                </a:extLst>
              </p:cNvPr>
              <p:cNvPicPr/>
              <p:nvPr/>
            </p:nvPicPr>
            <p:blipFill>
              <a:blip r:embed="rId7"/>
              <a:stretch>
                <a:fillRect/>
              </a:stretch>
            </p:blipFill>
            <p:spPr>
              <a:xfrm>
                <a:off x="1169280" y="2248200"/>
                <a:ext cx="371160" cy="520200"/>
              </a:xfrm>
              <a:prstGeom prst="rect">
                <a:avLst/>
              </a:prstGeom>
            </p:spPr>
          </p:pic>
        </mc:Fallback>
      </mc:AlternateContent>
    </p:spTree>
    <p:extLst>
      <p:ext uri="{BB962C8B-B14F-4D97-AF65-F5344CB8AC3E}">
        <p14:creationId xmlns:p14="http://schemas.microsoft.com/office/powerpoint/2010/main" val="421267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169371"/>
            <a:ext cx="8482900" cy="7109639"/>
          </a:xfrm>
          <a:prstGeom prst="rect">
            <a:avLst/>
          </a:prstGeom>
        </p:spPr>
        <p:txBody>
          <a:bodyPr wrap="square">
            <a:spAutoFit/>
          </a:bodyPr>
          <a:lstStyle/>
          <a:p>
            <a:pPr algn="just"/>
            <a:r>
              <a:rPr lang="en-IN" sz="2400" b="1" dirty="0"/>
              <a:t>(B) Main Text: </a:t>
            </a:r>
            <a:r>
              <a:rPr lang="en-IN" sz="2400" dirty="0"/>
              <a:t>The main text provides the complete outline of the research report along with all details.</a:t>
            </a:r>
          </a:p>
          <a:p>
            <a:pPr algn="just"/>
            <a:endParaRPr lang="en-IN" sz="2400" dirty="0"/>
          </a:p>
          <a:p>
            <a:pPr marL="285750" indent="-285750" algn="just">
              <a:buFont typeface="Arial" panose="020B0604020202020204" pitchFamily="34" charset="0"/>
              <a:buChar char="•"/>
            </a:pPr>
            <a:r>
              <a:rPr lang="en-IN" sz="2400" dirty="0">
                <a:solidFill>
                  <a:srgbClr val="FF0000"/>
                </a:solidFill>
              </a:rPr>
              <a:t>Title of the research study is repeated at the top of the first page </a:t>
            </a:r>
            <a:r>
              <a:rPr lang="en-IN" sz="2400" dirty="0"/>
              <a:t>of the main text and then follows the other details on pages numbered consecutively, beginning with the second page.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Each main section of the report should begin on a new page. The main text of the report should have the following sections: </a:t>
            </a:r>
          </a:p>
          <a:p>
            <a:pPr algn="just"/>
            <a:r>
              <a:rPr lang="en-IN" sz="2400" dirty="0" err="1"/>
              <a:t>i</a:t>
            </a:r>
            <a:r>
              <a:rPr lang="en-IN" sz="2400" dirty="0"/>
              <a:t>) Introduction</a:t>
            </a:r>
          </a:p>
          <a:p>
            <a:pPr algn="just"/>
            <a:r>
              <a:rPr lang="en-IN" sz="2400" dirty="0"/>
              <a:t>(ii) Statement of findings and recommendations</a:t>
            </a:r>
          </a:p>
          <a:p>
            <a:pPr algn="just"/>
            <a:r>
              <a:rPr lang="en-IN" sz="2400" dirty="0"/>
              <a:t>(iii) The results</a:t>
            </a:r>
          </a:p>
          <a:p>
            <a:pPr algn="just"/>
            <a:r>
              <a:rPr lang="en-IN" sz="2400" dirty="0"/>
              <a:t>(iv) The implications drawn from the results</a:t>
            </a:r>
          </a:p>
          <a:p>
            <a:pPr algn="just"/>
            <a:r>
              <a:rPr lang="en-IN" sz="2400" dirty="0"/>
              <a:t>(v) The summary. </a:t>
            </a:r>
          </a:p>
          <a:p>
            <a:pPr marL="285750" indent="-285750" algn="just">
              <a:buFont typeface="Arial" panose="020B0604020202020204" pitchFamily="34" charset="0"/>
              <a:buChar char="•"/>
            </a:pPr>
            <a:endParaRPr lang="en-IN" sz="2400" dirty="0"/>
          </a:p>
          <a:p>
            <a:pPr algn="just"/>
            <a:endParaRPr lang="en-IN" sz="2400" dirty="0"/>
          </a:p>
          <a:p>
            <a:pPr algn="just"/>
            <a:endParaRPr lang="en-IN" sz="2400" b="1" dirty="0"/>
          </a:p>
          <a:p>
            <a:pPr algn="just"/>
            <a:endParaRPr lang="en-IN" sz="2400" b="1" dirty="0"/>
          </a:p>
          <a:p>
            <a:pPr algn="just"/>
            <a:r>
              <a:rPr lang="en-IN" sz="2400" b="1" dirty="0"/>
              <a:t> </a:t>
            </a:r>
          </a:p>
        </p:txBody>
      </p:sp>
      <p:pic>
        <p:nvPicPr>
          <p:cNvPr id="11" name="Picture 10">
            <a:extLst>
              <a:ext uri="{FF2B5EF4-FFF2-40B4-BE49-F238E27FC236}">
                <a16:creationId xmlns:a16="http://schemas.microsoft.com/office/drawing/2014/main" id="{615EF7ED-4E9B-0643-972D-FDE9D50F0E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5100" y="2644234"/>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C0B0F06E-CFFA-33EA-83A7-7BFD731A5DD3}"/>
                  </a:ext>
                </a:extLst>
              </p14:cNvPr>
              <p14:cNvContentPartPr/>
              <p14:nvPr/>
            </p14:nvContentPartPr>
            <p14:xfrm>
              <a:off x="110160" y="2658600"/>
              <a:ext cx="7443000" cy="3709080"/>
            </p14:xfrm>
          </p:contentPart>
        </mc:Choice>
        <mc:Fallback xmlns="">
          <p:pic>
            <p:nvPicPr>
              <p:cNvPr id="2" name="Ink 1">
                <a:extLst>
                  <a:ext uri="{FF2B5EF4-FFF2-40B4-BE49-F238E27FC236}">
                    <a16:creationId xmlns:a16="http://schemas.microsoft.com/office/drawing/2014/main" id="{C0B0F06E-CFFA-33EA-83A7-7BFD731A5DD3}"/>
                  </a:ext>
                </a:extLst>
              </p:cNvPr>
              <p:cNvPicPr/>
              <p:nvPr/>
            </p:nvPicPr>
            <p:blipFill>
              <a:blip r:embed="rId9"/>
              <a:stretch>
                <a:fillRect/>
              </a:stretch>
            </p:blipFill>
            <p:spPr>
              <a:xfrm>
                <a:off x="93960" y="2642400"/>
                <a:ext cx="7475400" cy="3741480"/>
              </a:xfrm>
              <a:prstGeom prst="rect">
                <a:avLst/>
              </a:prstGeom>
            </p:spPr>
          </p:pic>
        </mc:Fallback>
      </mc:AlternateContent>
    </p:spTree>
    <p:extLst>
      <p:ext uri="{BB962C8B-B14F-4D97-AF65-F5344CB8AC3E}">
        <p14:creationId xmlns:p14="http://schemas.microsoft.com/office/powerpoint/2010/main" val="120895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4524315"/>
          </a:xfrm>
          <a:prstGeom prst="rect">
            <a:avLst/>
          </a:prstGeom>
        </p:spPr>
        <p:txBody>
          <a:bodyPr wrap="square">
            <a:spAutoFit/>
          </a:bodyPr>
          <a:lstStyle/>
          <a:p>
            <a:pPr algn="just"/>
            <a:r>
              <a:rPr lang="en-IN" sz="2400" b="1" dirty="0"/>
              <a:t>(C) End Matter</a:t>
            </a:r>
          </a:p>
          <a:p>
            <a:pPr algn="just"/>
            <a:endParaRPr lang="en-IN" sz="2400" b="1" dirty="0"/>
          </a:p>
          <a:p>
            <a:pPr marL="285750" indent="-285750" algn="just">
              <a:buFont typeface="Arial" panose="020B0604020202020204" pitchFamily="34" charset="0"/>
              <a:buChar char="•"/>
            </a:pPr>
            <a:r>
              <a:rPr lang="en-IN" sz="2400" dirty="0"/>
              <a:t>At the end of the report, </a:t>
            </a:r>
            <a:r>
              <a:rPr lang="en-IN" sz="2400" dirty="0">
                <a:solidFill>
                  <a:srgbClr val="FF0000"/>
                </a:solidFill>
              </a:rPr>
              <a:t>appendices</a:t>
            </a:r>
            <a:r>
              <a:rPr lang="en-IN" sz="2400" dirty="0"/>
              <a:t> should be enlisted in respect of all technical data such as questionnaires, sample information, mathematical derivations and the like ones. Bibliography of sources consulted should also be given.</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solidFill>
                  <a:srgbClr val="FF0000"/>
                </a:solidFill>
              </a:rPr>
              <a:t>Index </a:t>
            </a:r>
            <a:r>
              <a:rPr lang="en-IN" sz="2400" dirty="0"/>
              <a:t>(an alphabetical listing of names, places and topics along with the numbers of the pages in a book or report on which they are mentioned or discussed) should invariably be given at the end of the report. </a:t>
            </a:r>
          </a:p>
          <a:p>
            <a:pPr algn="just"/>
            <a:endParaRPr lang="en-IN" sz="2400" b="1" dirty="0"/>
          </a:p>
        </p:txBody>
      </p:sp>
      <p:pic>
        <p:nvPicPr>
          <p:cNvPr id="11" name="Picture 10">
            <a:extLst>
              <a:ext uri="{FF2B5EF4-FFF2-40B4-BE49-F238E27FC236}">
                <a16:creationId xmlns:a16="http://schemas.microsoft.com/office/drawing/2014/main" id="{D1C346C4-4EE8-8845-B0AF-96CE787088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2BD44C8F-CBB1-42E9-3EBD-AE6DDB28AB1E}"/>
                  </a:ext>
                </a:extLst>
              </p14:cNvPr>
              <p14:cNvContentPartPr/>
              <p14:nvPr/>
            </p14:nvContentPartPr>
            <p14:xfrm>
              <a:off x="880560" y="1719000"/>
              <a:ext cx="4335120" cy="839160"/>
            </p14:xfrm>
          </p:contentPart>
        </mc:Choice>
        <mc:Fallback xmlns="">
          <p:pic>
            <p:nvPicPr>
              <p:cNvPr id="13" name="Ink 12">
                <a:extLst>
                  <a:ext uri="{FF2B5EF4-FFF2-40B4-BE49-F238E27FC236}">
                    <a16:creationId xmlns:a16="http://schemas.microsoft.com/office/drawing/2014/main" id="{2BD44C8F-CBB1-42E9-3EBD-AE6DDB28AB1E}"/>
                  </a:ext>
                </a:extLst>
              </p:cNvPr>
              <p:cNvPicPr/>
              <p:nvPr/>
            </p:nvPicPr>
            <p:blipFill>
              <a:blip r:embed="rId9"/>
              <a:stretch>
                <a:fillRect/>
              </a:stretch>
            </p:blipFill>
            <p:spPr>
              <a:xfrm>
                <a:off x="864360" y="1702800"/>
                <a:ext cx="4367520" cy="871560"/>
              </a:xfrm>
              <a:prstGeom prst="rect">
                <a:avLst/>
              </a:prstGeom>
            </p:spPr>
          </p:pic>
        </mc:Fallback>
      </mc:AlternateContent>
    </p:spTree>
    <p:extLst>
      <p:ext uri="{BB962C8B-B14F-4D97-AF65-F5344CB8AC3E}">
        <p14:creationId xmlns:p14="http://schemas.microsoft.com/office/powerpoint/2010/main" val="3559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pic>
        <p:nvPicPr>
          <p:cNvPr id="11" name="Picture 10">
            <a:extLst>
              <a:ext uri="{FF2B5EF4-FFF2-40B4-BE49-F238E27FC236}">
                <a16:creationId xmlns:a16="http://schemas.microsoft.com/office/drawing/2014/main" id="{D1C346C4-4EE8-8845-B0AF-96CE78708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pic>
        <p:nvPicPr>
          <p:cNvPr id="12" name="Picture 11">
            <a:extLst>
              <a:ext uri="{FF2B5EF4-FFF2-40B4-BE49-F238E27FC236}">
                <a16:creationId xmlns:a16="http://schemas.microsoft.com/office/drawing/2014/main" id="{36A084BA-A751-8E1A-41F9-49D7B69273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591" y="1209922"/>
            <a:ext cx="5735554" cy="5135321"/>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069A41DA-A25A-4F0B-D312-E8A9523904BF}"/>
                  </a:ext>
                </a:extLst>
              </p14:cNvPr>
              <p14:cNvContentPartPr/>
              <p14:nvPr/>
            </p14:nvContentPartPr>
            <p14:xfrm>
              <a:off x="1498680" y="2066040"/>
              <a:ext cx="1939320" cy="1854000"/>
            </p14:xfrm>
          </p:contentPart>
        </mc:Choice>
        <mc:Fallback xmlns="">
          <p:pic>
            <p:nvPicPr>
              <p:cNvPr id="2" name="Ink 1">
                <a:extLst>
                  <a:ext uri="{FF2B5EF4-FFF2-40B4-BE49-F238E27FC236}">
                    <a16:creationId xmlns:a16="http://schemas.microsoft.com/office/drawing/2014/main" id="{069A41DA-A25A-4F0B-D312-E8A9523904BF}"/>
                  </a:ext>
                </a:extLst>
              </p:cNvPr>
              <p:cNvPicPr/>
              <p:nvPr/>
            </p:nvPicPr>
            <p:blipFill>
              <a:blip r:embed="rId8"/>
              <a:stretch>
                <a:fillRect/>
              </a:stretch>
            </p:blipFill>
            <p:spPr>
              <a:xfrm>
                <a:off x="1482480" y="2049840"/>
                <a:ext cx="1971720" cy="1886400"/>
              </a:xfrm>
              <a:prstGeom prst="rect">
                <a:avLst/>
              </a:prstGeom>
            </p:spPr>
          </p:pic>
        </mc:Fallback>
      </mc:AlternateContent>
    </p:spTree>
    <p:extLst>
      <p:ext uri="{BB962C8B-B14F-4D97-AF65-F5344CB8AC3E}">
        <p14:creationId xmlns:p14="http://schemas.microsoft.com/office/powerpoint/2010/main" val="1353569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Structure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pic>
        <p:nvPicPr>
          <p:cNvPr id="11" name="Picture 10">
            <a:extLst>
              <a:ext uri="{FF2B5EF4-FFF2-40B4-BE49-F238E27FC236}">
                <a16:creationId xmlns:a16="http://schemas.microsoft.com/office/drawing/2014/main" id="{D1C346C4-4EE8-8845-B0AF-96CE78708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pic>
        <p:nvPicPr>
          <p:cNvPr id="2" name="Picture 1">
            <a:extLst>
              <a:ext uri="{FF2B5EF4-FFF2-40B4-BE49-F238E27FC236}">
                <a16:creationId xmlns:a16="http://schemas.microsoft.com/office/drawing/2014/main" id="{66DCEA5A-529D-23CE-609E-A0A7A49892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883" y="1250474"/>
            <a:ext cx="6799943" cy="5424565"/>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D666CCDD-EA66-B9F3-ED0D-99577EAFEFC1}"/>
                  </a:ext>
                </a:extLst>
              </p14:cNvPr>
              <p14:cNvContentPartPr/>
              <p14:nvPr/>
            </p14:nvContentPartPr>
            <p14:xfrm>
              <a:off x="1015920" y="795960"/>
              <a:ext cx="3861360" cy="1851120"/>
            </p14:xfrm>
          </p:contentPart>
        </mc:Choice>
        <mc:Fallback xmlns="">
          <p:pic>
            <p:nvPicPr>
              <p:cNvPr id="4" name="Ink 3">
                <a:extLst>
                  <a:ext uri="{FF2B5EF4-FFF2-40B4-BE49-F238E27FC236}">
                    <a16:creationId xmlns:a16="http://schemas.microsoft.com/office/drawing/2014/main" id="{D666CCDD-EA66-B9F3-ED0D-99577EAFEFC1}"/>
                  </a:ext>
                </a:extLst>
              </p:cNvPr>
              <p:cNvPicPr/>
              <p:nvPr/>
            </p:nvPicPr>
            <p:blipFill>
              <a:blip r:embed="rId8"/>
              <a:stretch>
                <a:fillRect/>
              </a:stretch>
            </p:blipFill>
            <p:spPr>
              <a:xfrm>
                <a:off x="999720" y="779760"/>
                <a:ext cx="3893760" cy="1883520"/>
              </a:xfrm>
              <a:prstGeom prst="rect">
                <a:avLst/>
              </a:prstGeom>
            </p:spPr>
          </p:pic>
        </mc:Fallback>
      </mc:AlternateContent>
    </p:spTree>
    <p:extLst>
      <p:ext uri="{BB962C8B-B14F-4D97-AF65-F5344CB8AC3E}">
        <p14:creationId xmlns:p14="http://schemas.microsoft.com/office/powerpoint/2010/main" val="2632421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5632311"/>
          </a:xfrm>
          <a:prstGeom prst="rect">
            <a:avLst/>
          </a:prstGeom>
        </p:spPr>
        <p:txBody>
          <a:bodyPr wrap="square">
            <a:spAutoFit/>
          </a:bodyPr>
          <a:lstStyle/>
          <a:p>
            <a:r>
              <a:rPr lang="en-IN" sz="2400" dirty="0"/>
              <a:t>The Main Text includes the following chapters </a:t>
            </a:r>
          </a:p>
          <a:p>
            <a:endParaRPr lang="en-IN" sz="2400" dirty="0"/>
          </a:p>
          <a:p>
            <a:r>
              <a:rPr lang="en-IN" sz="2400" dirty="0"/>
              <a:t>• Introduction </a:t>
            </a:r>
          </a:p>
          <a:p>
            <a:endParaRPr lang="en-IN" sz="2400" dirty="0"/>
          </a:p>
          <a:p>
            <a:r>
              <a:rPr lang="en-IN" sz="2400" dirty="0"/>
              <a:t>• Review of Literature </a:t>
            </a:r>
          </a:p>
          <a:p>
            <a:endParaRPr lang="en-IN" sz="2400" dirty="0"/>
          </a:p>
          <a:p>
            <a:r>
              <a:rPr lang="en-IN" sz="2400" dirty="0"/>
              <a:t>• Methodology </a:t>
            </a:r>
          </a:p>
          <a:p>
            <a:endParaRPr lang="en-IN" sz="2400" dirty="0"/>
          </a:p>
          <a:p>
            <a:r>
              <a:rPr lang="en-IN" sz="2400" dirty="0"/>
              <a:t>• Research Findings </a:t>
            </a:r>
          </a:p>
          <a:p>
            <a:endParaRPr lang="en-IN" sz="2400" dirty="0"/>
          </a:p>
          <a:p>
            <a:r>
              <a:rPr lang="en-IN" sz="2400" dirty="0"/>
              <a:t>• Discussion </a:t>
            </a:r>
          </a:p>
          <a:p>
            <a:endParaRPr lang="en-IN" sz="2400" dirty="0"/>
          </a:p>
          <a:p>
            <a:r>
              <a:rPr lang="en-IN" sz="2400" dirty="0"/>
              <a:t>• Conclusion and Recommendations </a:t>
            </a:r>
          </a:p>
          <a:p>
            <a:endParaRPr lang="en-IN" sz="2400" dirty="0"/>
          </a:p>
          <a:p>
            <a:r>
              <a:rPr lang="en-IN" sz="2400" dirty="0"/>
              <a:t>• Summary</a:t>
            </a:r>
            <a:endParaRPr lang="en-IN" sz="2400" b="1" dirty="0"/>
          </a:p>
        </p:txBody>
      </p:sp>
      <p:pic>
        <p:nvPicPr>
          <p:cNvPr id="11" name="Picture 10">
            <a:extLst>
              <a:ext uri="{FF2B5EF4-FFF2-40B4-BE49-F238E27FC236}">
                <a16:creationId xmlns:a16="http://schemas.microsoft.com/office/drawing/2014/main" id="{3932D4E0-9422-3F44-A98A-8CD2B140D9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085B25B-6476-923A-7E02-1E1C44DA0701}"/>
                  </a:ext>
                </a:extLst>
              </p14:cNvPr>
              <p14:cNvContentPartPr/>
              <p14:nvPr/>
            </p14:nvContentPartPr>
            <p14:xfrm>
              <a:off x="1015920" y="220320"/>
              <a:ext cx="7010640" cy="6549840"/>
            </p14:xfrm>
          </p:contentPart>
        </mc:Choice>
        <mc:Fallback xmlns="">
          <p:pic>
            <p:nvPicPr>
              <p:cNvPr id="2" name="Ink 1">
                <a:extLst>
                  <a:ext uri="{FF2B5EF4-FFF2-40B4-BE49-F238E27FC236}">
                    <a16:creationId xmlns:a16="http://schemas.microsoft.com/office/drawing/2014/main" id="{0085B25B-6476-923A-7E02-1E1C44DA0701}"/>
                  </a:ext>
                </a:extLst>
              </p:cNvPr>
              <p:cNvPicPr/>
              <p:nvPr/>
            </p:nvPicPr>
            <p:blipFill>
              <a:blip r:embed="rId9"/>
              <a:stretch>
                <a:fillRect/>
              </a:stretch>
            </p:blipFill>
            <p:spPr>
              <a:xfrm>
                <a:off x="999720" y="204120"/>
                <a:ext cx="7043040" cy="6582240"/>
              </a:xfrm>
              <a:prstGeom prst="rect">
                <a:avLst/>
              </a:prstGeom>
            </p:spPr>
          </p:pic>
        </mc:Fallback>
      </mc:AlternateContent>
    </p:spTree>
    <p:extLst>
      <p:ext uri="{BB962C8B-B14F-4D97-AF65-F5344CB8AC3E}">
        <p14:creationId xmlns:p14="http://schemas.microsoft.com/office/powerpoint/2010/main" val="3637571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4524315"/>
          </a:xfrm>
          <a:prstGeom prst="rect">
            <a:avLst/>
          </a:prstGeom>
        </p:spPr>
        <p:txBody>
          <a:bodyPr wrap="square">
            <a:spAutoFit/>
          </a:bodyPr>
          <a:lstStyle/>
          <a:p>
            <a:r>
              <a:rPr lang="en-IN" sz="2400" b="1" dirty="0"/>
              <a:t>Chapter 1: Introduction </a:t>
            </a:r>
            <a:r>
              <a:rPr lang="en-IN" sz="2400" dirty="0"/>
              <a:t>The introduction is a relatively easy part of the report that can best be written after a first draft of the findings has been made.</a:t>
            </a:r>
          </a:p>
          <a:p>
            <a:endParaRPr lang="en-IN" sz="2400" b="1" dirty="0"/>
          </a:p>
          <a:p>
            <a:pPr marL="285750" indent="-285750">
              <a:buFont typeface="Wingdings" pitchFamily="2" charset="2"/>
              <a:buChar char="ü"/>
            </a:pPr>
            <a:r>
              <a:rPr lang="en-IN" sz="2400" dirty="0"/>
              <a:t>It </a:t>
            </a:r>
            <a:r>
              <a:rPr lang="en-IN" sz="2400" dirty="0">
                <a:solidFill>
                  <a:srgbClr val="FF0000"/>
                </a:solidFill>
              </a:rPr>
              <a:t>should certainly contain some relevant background data and information about the topic </a:t>
            </a:r>
            <a:r>
              <a:rPr lang="en-IN" sz="2400" dirty="0"/>
              <a:t>on which you are carrying out research.</a:t>
            </a:r>
          </a:p>
          <a:p>
            <a:pPr marL="285750" indent="-285750">
              <a:buFont typeface="Wingdings" pitchFamily="2" charset="2"/>
              <a:buChar char="ü"/>
            </a:pPr>
            <a:endParaRPr lang="en-IN" sz="2400" b="1" dirty="0"/>
          </a:p>
          <a:p>
            <a:pPr marL="285750" indent="-285750">
              <a:buFont typeface="Wingdings" pitchFamily="2" charset="2"/>
              <a:buChar char="ü"/>
            </a:pPr>
            <a:r>
              <a:rPr lang="en-IN" sz="2400" dirty="0"/>
              <a:t>You may make additions to the corresponding section in your research proposal, including additional literature, and use it for your report.</a:t>
            </a:r>
          </a:p>
          <a:p>
            <a:pPr marL="285750" indent="-285750">
              <a:buFont typeface="Wingdings" pitchFamily="2" charset="2"/>
              <a:buChar char="ü"/>
            </a:pPr>
            <a:endParaRPr lang="en-IN" sz="2400" b="1" dirty="0"/>
          </a:p>
        </p:txBody>
      </p:sp>
      <p:pic>
        <p:nvPicPr>
          <p:cNvPr id="11" name="Picture 10">
            <a:extLst>
              <a:ext uri="{FF2B5EF4-FFF2-40B4-BE49-F238E27FC236}">
                <a16:creationId xmlns:a16="http://schemas.microsoft.com/office/drawing/2014/main" id="{7C6338FC-0AC3-A649-A4A4-FEE64A06F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EB454BDB-DC60-4A6F-087C-7CBA41F08958}"/>
                  </a:ext>
                </a:extLst>
              </p14:cNvPr>
              <p14:cNvContentPartPr/>
              <p14:nvPr/>
            </p14:nvContentPartPr>
            <p14:xfrm>
              <a:off x="2988720" y="67680"/>
              <a:ext cx="6427800" cy="3697920"/>
            </p14:xfrm>
          </p:contentPart>
        </mc:Choice>
        <mc:Fallback xmlns="">
          <p:pic>
            <p:nvPicPr>
              <p:cNvPr id="2" name="Ink 1">
                <a:extLst>
                  <a:ext uri="{FF2B5EF4-FFF2-40B4-BE49-F238E27FC236}">
                    <a16:creationId xmlns:a16="http://schemas.microsoft.com/office/drawing/2014/main" id="{EB454BDB-DC60-4A6F-087C-7CBA41F08958}"/>
                  </a:ext>
                </a:extLst>
              </p:cNvPr>
              <p:cNvPicPr/>
              <p:nvPr/>
            </p:nvPicPr>
            <p:blipFill>
              <a:blip r:embed="rId9"/>
              <a:stretch>
                <a:fillRect/>
              </a:stretch>
            </p:blipFill>
            <p:spPr>
              <a:xfrm>
                <a:off x="2972520" y="51480"/>
                <a:ext cx="6460200" cy="3730320"/>
              </a:xfrm>
              <a:prstGeom prst="rect">
                <a:avLst/>
              </a:prstGeom>
            </p:spPr>
          </p:pic>
        </mc:Fallback>
      </mc:AlternateContent>
    </p:spTree>
    <p:extLst>
      <p:ext uri="{BB962C8B-B14F-4D97-AF65-F5344CB8AC3E}">
        <p14:creationId xmlns:p14="http://schemas.microsoft.com/office/powerpoint/2010/main" val="195625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0" y="1360438"/>
            <a:ext cx="7898633" cy="3046988"/>
          </a:xfrm>
          <a:prstGeom prst="rect">
            <a:avLst/>
          </a:prstGeom>
        </p:spPr>
        <p:txBody>
          <a:bodyPr wrap="square">
            <a:spAutoFit/>
          </a:bodyPr>
          <a:lstStyle/>
          <a:p>
            <a:r>
              <a:rPr lang="en-IN" sz="2400" b="1" dirty="0"/>
              <a:t>Chapter 1: Introduction</a:t>
            </a:r>
          </a:p>
          <a:p>
            <a:pPr marL="285750" indent="-285750">
              <a:buFont typeface="Wingdings" pitchFamily="2" charset="2"/>
              <a:buChar char="ü"/>
            </a:pPr>
            <a:r>
              <a:rPr lang="en-IN" sz="2400" dirty="0"/>
              <a:t>Then, the statement of the problem should follow, again, revised from your Report Writing research proposal with additional comments and relevant literature collected during the implementation of the study.</a:t>
            </a:r>
          </a:p>
          <a:p>
            <a:pPr marL="285750" indent="-285750">
              <a:buFont typeface="Wingdings" pitchFamily="2" charset="2"/>
              <a:buChar char="ü"/>
            </a:pPr>
            <a:endParaRPr lang="en-IN" sz="2400" b="1" dirty="0"/>
          </a:p>
          <a:p>
            <a:pPr marL="285750" indent="-285750">
              <a:buFont typeface="Wingdings" pitchFamily="2" charset="2"/>
              <a:buChar char="ü"/>
            </a:pPr>
            <a:r>
              <a:rPr lang="en-IN" sz="2400" dirty="0"/>
              <a:t>It </a:t>
            </a:r>
            <a:r>
              <a:rPr lang="en-IN" sz="2400" dirty="0">
                <a:solidFill>
                  <a:srgbClr val="FF0000"/>
                </a:solidFill>
              </a:rPr>
              <a:t>should contain a paragraph on what you hope</a:t>
            </a:r>
            <a:r>
              <a:rPr lang="en-IN" sz="2400" dirty="0"/>
              <a:t>/ hoped to </a:t>
            </a:r>
            <a:r>
              <a:rPr lang="en-IN" sz="2400" dirty="0">
                <a:solidFill>
                  <a:srgbClr val="FF0000"/>
                </a:solidFill>
              </a:rPr>
              <a:t>achieve </a:t>
            </a:r>
            <a:r>
              <a:rPr lang="en-IN" sz="2400" dirty="0"/>
              <a:t>from the results of the study.</a:t>
            </a:r>
            <a:endParaRPr lang="en-IN" sz="2400" b="1" dirty="0"/>
          </a:p>
        </p:txBody>
      </p:sp>
      <p:pic>
        <p:nvPicPr>
          <p:cNvPr id="11" name="Picture 10">
            <a:extLst>
              <a:ext uri="{FF2B5EF4-FFF2-40B4-BE49-F238E27FC236}">
                <a16:creationId xmlns:a16="http://schemas.microsoft.com/office/drawing/2014/main" id="{71B8F4B2-57EA-214E-8FA3-E35D3DA1D7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21199E4-1761-DBA3-4299-EC5DF2C28F0F}"/>
                  </a:ext>
                </a:extLst>
              </p14:cNvPr>
              <p14:cNvContentPartPr/>
              <p14:nvPr/>
            </p14:nvContentPartPr>
            <p14:xfrm>
              <a:off x="1227600" y="4004640"/>
              <a:ext cx="4919400" cy="507960"/>
            </p14:xfrm>
          </p:contentPart>
        </mc:Choice>
        <mc:Fallback xmlns="">
          <p:pic>
            <p:nvPicPr>
              <p:cNvPr id="2" name="Ink 1">
                <a:extLst>
                  <a:ext uri="{FF2B5EF4-FFF2-40B4-BE49-F238E27FC236}">
                    <a16:creationId xmlns:a16="http://schemas.microsoft.com/office/drawing/2014/main" id="{F21199E4-1761-DBA3-4299-EC5DF2C28F0F}"/>
                  </a:ext>
                </a:extLst>
              </p:cNvPr>
              <p:cNvPicPr/>
              <p:nvPr/>
            </p:nvPicPr>
            <p:blipFill>
              <a:blip r:embed="rId7"/>
              <a:stretch>
                <a:fillRect/>
              </a:stretch>
            </p:blipFill>
            <p:spPr>
              <a:xfrm>
                <a:off x="1211400" y="3988440"/>
                <a:ext cx="4951800" cy="540360"/>
              </a:xfrm>
              <a:prstGeom prst="rect">
                <a:avLst/>
              </a:prstGeom>
            </p:spPr>
          </p:pic>
        </mc:Fallback>
      </mc:AlternateContent>
    </p:spTree>
    <p:extLst>
      <p:ext uri="{BB962C8B-B14F-4D97-AF65-F5344CB8AC3E}">
        <p14:creationId xmlns:p14="http://schemas.microsoft.com/office/powerpoint/2010/main" val="36806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893647"/>
          </a:xfrm>
          <a:prstGeom prst="rect">
            <a:avLst/>
          </a:prstGeom>
        </p:spPr>
        <p:txBody>
          <a:bodyPr wrap="square">
            <a:spAutoFit/>
          </a:bodyPr>
          <a:lstStyle/>
          <a:p>
            <a:pPr algn="just"/>
            <a:r>
              <a:rPr lang="en-IN" sz="2400" b="1" dirty="0"/>
              <a:t>Chapter 2:Review of Literature </a:t>
            </a:r>
            <a:r>
              <a:rPr lang="en-IN" sz="2400" dirty="0"/>
              <a:t>A literature review is a body of text that aims to review the critical points of current knowledge and or methodological approaches on a particular topic.</a:t>
            </a:r>
          </a:p>
          <a:p>
            <a:pPr algn="just"/>
            <a:endParaRPr lang="en-IN" sz="2400" b="1" dirty="0"/>
          </a:p>
          <a:p>
            <a:pPr marL="285750" indent="-285750" algn="just">
              <a:buFont typeface="Wingdings" pitchFamily="2" charset="2"/>
              <a:buChar char="ü"/>
            </a:pPr>
            <a:r>
              <a:rPr lang="en-IN" sz="2400" dirty="0"/>
              <a:t>Literature reviews are </a:t>
            </a:r>
            <a:r>
              <a:rPr lang="en-IN" sz="2400" dirty="0">
                <a:solidFill>
                  <a:srgbClr val="FF0000"/>
                </a:solidFill>
              </a:rPr>
              <a:t>secondary sources, and, as such, do not report any new or original experimental wo</a:t>
            </a:r>
            <a:r>
              <a:rPr lang="en-IN" sz="2400" dirty="0"/>
              <a:t>rk.</a:t>
            </a:r>
          </a:p>
          <a:p>
            <a:pPr marL="285750" indent="-285750" algn="just">
              <a:buFont typeface="Wingdings" pitchFamily="2" charset="2"/>
              <a:buChar char="ü"/>
            </a:pPr>
            <a:endParaRPr lang="en-IN" sz="2400" b="1" dirty="0"/>
          </a:p>
          <a:p>
            <a:pPr marL="285750" indent="-285750" algn="just">
              <a:buFont typeface="Wingdings" pitchFamily="2" charset="2"/>
              <a:buChar char="ü"/>
            </a:pPr>
            <a:r>
              <a:rPr lang="en-IN" sz="2400" dirty="0"/>
              <a:t>Its ultimate goal is </a:t>
            </a:r>
            <a:r>
              <a:rPr lang="en-IN" sz="2400" dirty="0">
                <a:solidFill>
                  <a:srgbClr val="FF0000"/>
                </a:solidFill>
              </a:rPr>
              <a:t>to bring the reader up to date with current literature on a topic</a:t>
            </a:r>
            <a:r>
              <a:rPr lang="en-IN" sz="2400" dirty="0"/>
              <a:t>, and forms the basis for another goal, such as future research that may be needed in the area.</a:t>
            </a:r>
          </a:p>
          <a:p>
            <a:pPr marL="285750" indent="-285750" algn="just">
              <a:buFont typeface="Wingdings" pitchFamily="2" charset="2"/>
              <a:buChar char="ü"/>
            </a:pPr>
            <a:endParaRPr lang="en-IN" sz="2400" b="1" dirty="0"/>
          </a:p>
        </p:txBody>
      </p:sp>
      <p:pic>
        <p:nvPicPr>
          <p:cNvPr id="11" name="Picture 10">
            <a:extLst>
              <a:ext uri="{FF2B5EF4-FFF2-40B4-BE49-F238E27FC236}">
                <a16:creationId xmlns:a16="http://schemas.microsoft.com/office/drawing/2014/main" id="{875879B3-6577-4A4A-A654-AD804E65B2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BA2A4CB2-E980-00F8-6DE9-D30AC177254C}"/>
                  </a:ext>
                </a:extLst>
              </p14:cNvPr>
              <p14:cNvContentPartPr/>
              <p14:nvPr/>
            </p14:nvContentPartPr>
            <p14:xfrm>
              <a:off x="288000" y="1104480"/>
              <a:ext cx="2391840" cy="314640"/>
            </p14:xfrm>
          </p:contentPart>
        </mc:Choice>
        <mc:Fallback xmlns="">
          <p:pic>
            <p:nvPicPr>
              <p:cNvPr id="2" name="Ink 1">
                <a:extLst>
                  <a:ext uri="{FF2B5EF4-FFF2-40B4-BE49-F238E27FC236}">
                    <a16:creationId xmlns:a16="http://schemas.microsoft.com/office/drawing/2014/main" id="{BA2A4CB2-E980-00F8-6DE9-D30AC177254C}"/>
                  </a:ext>
                </a:extLst>
              </p:cNvPr>
              <p:cNvPicPr/>
              <p:nvPr/>
            </p:nvPicPr>
            <p:blipFill>
              <a:blip r:embed="rId9"/>
              <a:stretch>
                <a:fillRect/>
              </a:stretch>
            </p:blipFill>
            <p:spPr>
              <a:xfrm>
                <a:off x="271800" y="1088280"/>
                <a:ext cx="2424240" cy="347040"/>
              </a:xfrm>
              <a:prstGeom prst="rect">
                <a:avLst/>
              </a:prstGeom>
            </p:spPr>
          </p:pic>
        </mc:Fallback>
      </mc:AlternateContent>
    </p:spTree>
    <p:extLst>
      <p:ext uri="{BB962C8B-B14F-4D97-AF65-F5344CB8AC3E}">
        <p14:creationId xmlns:p14="http://schemas.microsoft.com/office/powerpoint/2010/main" val="296768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Disclaimer</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p:sp>
        <p:nvSpPr>
          <p:cNvPr id="2" name="TextBox 1">
            <a:extLst>
              <a:ext uri="{FF2B5EF4-FFF2-40B4-BE49-F238E27FC236}">
                <a16:creationId xmlns:a16="http://schemas.microsoft.com/office/drawing/2014/main" id="{4077610D-08B7-5C4B-80B7-D522B579CFAC}"/>
              </a:ext>
            </a:extLst>
          </p:cNvPr>
          <p:cNvSpPr txBox="1"/>
          <p:nvPr/>
        </p:nvSpPr>
        <p:spPr>
          <a:xfrm>
            <a:off x="830885" y="2461410"/>
            <a:ext cx="9624330" cy="3416320"/>
          </a:xfrm>
          <a:prstGeom prst="rect">
            <a:avLst/>
          </a:prstGeom>
          <a:noFill/>
        </p:spPr>
        <p:txBody>
          <a:bodyPr wrap="square" rtlCol="0">
            <a:spAutoFit/>
          </a:bodyPr>
          <a:lstStyle/>
          <a:p>
            <a:r>
              <a:rPr lang="en-US" sz="2800" dirty="0">
                <a:latin typeface="Apple Chancery" panose="03020702040506060504" pitchFamily="66" charset="-79"/>
                <a:cs typeface="Apple Chancery" panose="03020702040506060504" pitchFamily="66" charset="-79"/>
              </a:rPr>
              <a:t>These slides are prepared from the prescribed text book and other reliable resources from the Internet.</a:t>
            </a:r>
          </a:p>
          <a:p>
            <a:endParaRPr lang="en-US" sz="2800" dirty="0">
              <a:latin typeface="Apple Chancery" panose="03020702040506060504" pitchFamily="66" charset="-79"/>
              <a:cs typeface="Apple Chancery" panose="03020702040506060504" pitchFamily="66" charset="-79"/>
            </a:endParaRPr>
          </a:p>
          <a:p>
            <a:r>
              <a:rPr lang="en-US" sz="2800" dirty="0">
                <a:latin typeface="Apple Chancery" panose="03020702040506060504" pitchFamily="66" charset="-79"/>
                <a:cs typeface="Apple Chancery" panose="03020702040506060504" pitchFamily="66" charset="-79"/>
              </a:rPr>
              <a:t>The images are imported from various sites and videos are imported from </a:t>
            </a:r>
            <a:r>
              <a:rPr lang="en-US" sz="2800" dirty="0" err="1">
                <a:latin typeface="Apple Chancery" panose="03020702040506060504" pitchFamily="66" charset="-79"/>
                <a:cs typeface="Apple Chancery" panose="03020702040506060504" pitchFamily="66" charset="-79"/>
              </a:rPr>
              <a:t>youtube.com</a:t>
            </a:r>
            <a:endParaRPr lang="en-US" sz="2800" dirty="0">
              <a:latin typeface="Apple Chancery" panose="03020702040506060504" pitchFamily="66" charset="-79"/>
              <a:cs typeface="Apple Chancery" panose="03020702040506060504" pitchFamily="66" charset="-79"/>
            </a:endParaRPr>
          </a:p>
          <a:p>
            <a:endParaRPr lang="en-US" sz="2800" dirty="0">
              <a:latin typeface="Apple Chancery" panose="03020702040506060504" pitchFamily="66" charset="-79"/>
              <a:cs typeface="Apple Chancery" panose="03020702040506060504" pitchFamily="66" charset="-79"/>
            </a:endParaRPr>
          </a:p>
          <a:p>
            <a:endParaRPr lang="en-US" sz="2400" dirty="0"/>
          </a:p>
          <a:p>
            <a:endParaRPr lang="en-US" sz="2400" dirty="0"/>
          </a:p>
        </p:txBody>
      </p:sp>
    </p:spTree>
    <p:extLst>
      <p:ext uri="{BB962C8B-B14F-4D97-AF65-F5344CB8AC3E}">
        <p14:creationId xmlns:p14="http://schemas.microsoft.com/office/powerpoint/2010/main" val="3666640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524315"/>
          </a:xfrm>
          <a:prstGeom prst="rect">
            <a:avLst/>
          </a:prstGeom>
        </p:spPr>
        <p:txBody>
          <a:bodyPr wrap="square">
            <a:spAutoFit/>
          </a:bodyPr>
          <a:lstStyle/>
          <a:p>
            <a:r>
              <a:rPr lang="en-IN" sz="2400" b="1" dirty="0"/>
              <a:t>Chapter 2:Review of Literature</a:t>
            </a:r>
          </a:p>
          <a:p>
            <a:endParaRPr lang="en-IN" sz="2400" b="1" dirty="0"/>
          </a:p>
          <a:p>
            <a:pPr marL="285750" indent="-285750">
              <a:buFont typeface="Wingdings" pitchFamily="2" charset="2"/>
              <a:buChar char="ü"/>
            </a:pPr>
            <a:r>
              <a:rPr lang="en-IN" sz="2400" dirty="0"/>
              <a:t>A well-structured literature review is characterized by a logical flow of ideas; </a:t>
            </a:r>
            <a:r>
              <a:rPr lang="en-IN" sz="2400" dirty="0">
                <a:solidFill>
                  <a:srgbClr val="FF0000"/>
                </a:solidFill>
              </a:rPr>
              <a:t>current and relevant references </a:t>
            </a:r>
            <a:r>
              <a:rPr lang="en-IN" sz="2400" dirty="0"/>
              <a:t>with consistent, appropriate referencing style; proper use of terminology; and an unbiased and comprehensive view of the previous research on the topic.</a:t>
            </a:r>
          </a:p>
          <a:p>
            <a:pPr marL="285750" indent="-285750">
              <a:buFont typeface="Wingdings" pitchFamily="2" charset="2"/>
              <a:buChar char="ü"/>
            </a:pPr>
            <a:endParaRPr lang="en-IN" sz="2400" b="1" dirty="0"/>
          </a:p>
          <a:p>
            <a:pPr marL="285750" indent="-285750">
              <a:buFont typeface="Wingdings" pitchFamily="2" charset="2"/>
              <a:buChar char="ü"/>
            </a:pPr>
            <a:r>
              <a:rPr lang="en-IN" sz="2400" dirty="0">
                <a:solidFill>
                  <a:srgbClr val="C00000"/>
                </a:solidFill>
              </a:rPr>
              <a:t>One research study should be presented in one paragraph and it should mention the name of the researcher, year of study, topic and area of study, sample size, main objectives, and findings of the study. </a:t>
            </a:r>
            <a:endParaRPr lang="en-IN" sz="2400" b="1" dirty="0">
              <a:solidFill>
                <a:srgbClr val="C00000"/>
              </a:solidFill>
            </a:endParaRPr>
          </a:p>
        </p:txBody>
      </p:sp>
      <p:pic>
        <p:nvPicPr>
          <p:cNvPr id="11" name="Picture 10">
            <a:extLst>
              <a:ext uri="{FF2B5EF4-FFF2-40B4-BE49-F238E27FC236}">
                <a16:creationId xmlns:a16="http://schemas.microsoft.com/office/drawing/2014/main" id="{D77B1562-0086-4E45-855C-17710A5B3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32012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369332"/>
          </a:xfrm>
          <a:prstGeom prst="rect">
            <a:avLst/>
          </a:prstGeom>
        </p:spPr>
        <p:txBody>
          <a:bodyPr wrap="square">
            <a:spAutoFit/>
          </a:bodyPr>
          <a:lstStyle/>
          <a:p>
            <a:r>
              <a:rPr lang="en-IN" dirty="0"/>
              <a:t>An example of a review is given in the box below.</a:t>
            </a:r>
            <a:endParaRPr lang="en-IN" b="1" dirty="0"/>
          </a:p>
        </p:txBody>
      </p:sp>
      <p:pic>
        <p:nvPicPr>
          <p:cNvPr id="4" name="Picture 3">
            <a:extLst>
              <a:ext uri="{FF2B5EF4-FFF2-40B4-BE49-F238E27FC236}">
                <a16:creationId xmlns:a16="http://schemas.microsoft.com/office/drawing/2014/main" id="{1B44BEBA-8855-E246-9B4E-7B48B340E0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111" y="2060316"/>
            <a:ext cx="6970779" cy="3749110"/>
          </a:xfrm>
          <a:prstGeom prst="rect">
            <a:avLst/>
          </a:prstGeom>
        </p:spPr>
      </p:pic>
      <p:pic>
        <p:nvPicPr>
          <p:cNvPr id="11" name="Picture 10">
            <a:extLst>
              <a:ext uri="{FF2B5EF4-FFF2-40B4-BE49-F238E27FC236}">
                <a16:creationId xmlns:a16="http://schemas.microsoft.com/office/drawing/2014/main" id="{C59CDACA-8B30-A548-923D-857B8F00EB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586805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705940"/>
            <a:ext cx="7898633" cy="3046988"/>
          </a:xfrm>
          <a:prstGeom prst="rect">
            <a:avLst/>
          </a:prstGeom>
        </p:spPr>
        <p:txBody>
          <a:bodyPr wrap="square">
            <a:spAutoFit/>
          </a:bodyPr>
          <a:lstStyle/>
          <a:p>
            <a:pPr algn="just"/>
            <a:r>
              <a:rPr lang="en-IN" sz="2400" b="1" dirty="0"/>
              <a:t>Chapter 3: Methodology </a:t>
            </a:r>
            <a:r>
              <a:rPr lang="en-IN" sz="2400" dirty="0"/>
              <a:t>The methodology adopted in conducting the study must be fully explained. </a:t>
            </a:r>
          </a:p>
          <a:p>
            <a:pPr algn="just"/>
            <a:endParaRPr lang="en-IN" sz="2400" dirty="0"/>
          </a:p>
          <a:p>
            <a:pPr algn="just"/>
            <a:r>
              <a:rPr lang="en-IN" sz="2400" dirty="0"/>
              <a:t>The scientific reader would like to know about the basic design of the study, the methods of data collection, information regarding the sample used in the study, the statistical analysis adopted and the factors limiting the study.</a:t>
            </a:r>
          </a:p>
          <a:p>
            <a:pPr algn="just"/>
            <a:endParaRPr lang="en-IN" sz="2400" b="1" dirty="0"/>
          </a:p>
        </p:txBody>
      </p:sp>
      <p:pic>
        <p:nvPicPr>
          <p:cNvPr id="11" name="Picture 10">
            <a:extLst>
              <a:ext uri="{FF2B5EF4-FFF2-40B4-BE49-F238E27FC236}">
                <a16:creationId xmlns:a16="http://schemas.microsoft.com/office/drawing/2014/main" id="{BA33A844-F731-764E-887E-64603B4077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12B64C1B-66E4-3DC3-DEA8-955BBA41370F}"/>
                  </a:ext>
                </a:extLst>
              </p14:cNvPr>
              <p14:cNvContentPartPr/>
              <p14:nvPr/>
            </p14:nvContentPartPr>
            <p14:xfrm>
              <a:off x="397800" y="1439280"/>
              <a:ext cx="7755840" cy="2574360"/>
            </p14:xfrm>
          </p:contentPart>
        </mc:Choice>
        <mc:Fallback xmlns="">
          <p:pic>
            <p:nvPicPr>
              <p:cNvPr id="2" name="Ink 1">
                <a:extLst>
                  <a:ext uri="{FF2B5EF4-FFF2-40B4-BE49-F238E27FC236}">
                    <a16:creationId xmlns:a16="http://schemas.microsoft.com/office/drawing/2014/main" id="{12B64C1B-66E4-3DC3-DEA8-955BBA41370F}"/>
                  </a:ext>
                </a:extLst>
              </p:cNvPr>
              <p:cNvPicPr/>
              <p:nvPr/>
            </p:nvPicPr>
            <p:blipFill>
              <a:blip r:embed="rId9"/>
              <a:stretch>
                <a:fillRect/>
              </a:stretch>
            </p:blipFill>
            <p:spPr>
              <a:xfrm>
                <a:off x="381600" y="1423080"/>
                <a:ext cx="7788240" cy="2606760"/>
              </a:xfrm>
              <a:prstGeom prst="rect">
                <a:avLst/>
              </a:prstGeom>
            </p:spPr>
          </p:pic>
        </mc:Fallback>
      </mc:AlternateContent>
    </p:spTree>
    <p:extLst>
      <p:ext uri="{BB962C8B-B14F-4D97-AF65-F5344CB8AC3E}">
        <p14:creationId xmlns:p14="http://schemas.microsoft.com/office/powerpoint/2010/main" val="1546153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5262979"/>
          </a:xfrm>
          <a:prstGeom prst="rect">
            <a:avLst/>
          </a:prstGeom>
        </p:spPr>
        <p:txBody>
          <a:bodyPr wrap="square">
            <a:spAutoFit/>
          </a:bodyPr>
          <a:lstStyle/>
          <a:p>
            <a:pPr algn="just"/>
            <a:r>
              <a:rPr lang="en-IN" sz="2400" b="1" dirty="0"/>
              <a:t>Chapter 3: Methodology </a:t>
            </a:r>
            <a:endParaRPr lang="en-IN" sz="2400" dirty="0"/>
          </a:p>
          <a:p>
            <a:pPr algn="just"/>
            <a:endParaRPr lang="en-IN" sz="2400" b="1" dirty="0"/>
          </a:p>
          <a:p>
            <a:pPr algn="just"/>
            <a:r>
              <a:rPr lang="en-IN" sz="2400" dirty="0"/>
              <a:t>The methodology section should include a description of:</a:t>
            </a:r>
          </a:p>
          <a:p>
            <a:pPr algn="just"/>
            <a:endParaRPr lang="en-IN" sz="2400" b="1" dirty="0"/>
          </a:p>
          <a:p>
            <a:pPr marL="285750" indent="-285750" algn="just">
              <a:buFont typeface="Arial" panose="020B0604020202020204" pitchFamily="34" charset="0"/>
              <a:buChar char="•"/>
            </a:pPr>
            <a:r>
              <a:rPr lang="en-IN" sz="2400" dirty="0"/>
              <a:t>the study type</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major study themes or variables (a detailed list of variables on which data was collected may be annexed).</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the study/ target population(s), sampling method(s) and the size of the sample(s).</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data collection techniques used for the different study populations.</a:t>
            </a:r>
            <a:endParaRPr lang="en-IN" sz="2400" b="1" dirty="0"/>
          </a:p>
        </p:txBody>
      </p:sp>
      <p:pic>
        <p:nvPicPr>
          <p:cNvPr id="11" name="Picture 10">
            <a:extLst>
              <a:ext uri="{FF2B5EF4-FFF2-40B4-BE49-F238E27FC236}">
                <a16:creationId xmlns:a16="http://schemas.microsoft.com/office/drawing/2014/main" id="{AA337282-D3A2-E24C-8395-2F1277DFC3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BAC85BC-61BF-7C4B-9DB3-ABD784AA6ACF}"/>
                  </a:ext>
                </a:extLst>
              </p14:cNvPr>
              <p14:cNvContentPartPr/>
              <p14:nvPr/>
            </p14:nvContentPartPr>
            <p14:xfrm>
              <a:off x="448560" y="3605760"/>
              <a:ext cx="5504040" cy="1868040"/>
            </p14:xfrm>
          </p:contentPart>
        </mc:Choice>
        <mc:Fallback xmlns="">
          <p:pic>
            <p:nvPicPr>
              <p:cNvPr id="2" name="Ink 1">
                <a:extLst>
                  <a:ext uri="{FF2B5EF4-FFF2-40B4-BE49-F238E27FC236}">
                    <a16:creationId xmlns:a16="http://schemas.microsoft.com/office/drawing/2014/main" id="{2BAC85BC-61BF-7C4B-9DB3-ABD784AA6ACF}"/>
                  </a:ext>
                </a:extLst>
              </p:cNvPr>
              <p:cNvPicPr/>
              <p:nvPr/>
            </p:nvPicPr>
            <p:blipFill>
              <a:blip r:embed="rId7"/>
              <a:stretch>
                <a:fillRect/>
              </a:stretch>
            </p:blipFill>
            <p:spPr>
              <a:xfrm>
                <a:off x="432360" y="3589560"/>
                <a:ext cx="5536440" cy="1900440"/>
              </a:xfrm>
              <a:prstGeom prst="rect">
                <a:avLst/>
              </a:prstGeom>
            </p:spPr>
          </p:pic>
        </mc:Fallback>
      </mc:AlternateContent>
    </p:spTree>
    <p:extLst>
      <p:ext uri="{BB962C8B-B14F-4D97-AF65-F5344CB8AC3E}">
        <p14:creationId xmlns:p14="http://schemas.microsoft.com/office/powerpoint/2010/main" val="78328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154984"/>
          </a:xfrm>
          <a:prstGeom prst="rect">
            <a:avLst/>
          </a:prstGeom>
        </p:spPr>
        <p:txBody>
          <a:bodyPr wrap="square">
            <a:spAutoFit/>
          </a:bodyPr>
          <a:lstStyle/>
          <a:p>
            <a:pPr marL="285750" indent="-285750" algn="just">
              <a:buFont typeface="Arial" panose="020B0604020202020204" pitchFamily="34" charset="0"/>
              <a:buChar char="•"/>
            </a:pPr>
            <a:r>
              <a:rPr lang="en-IN" sz="2400" dirty="0"/>
              <a:t>duration of data collection.</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how the data was collected and by whom.</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procedures used for data analysis, including statistical tests (if applicable).</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any constraints and its management</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limitations of the study.</a:t>
            </a:r>
          </a:p>
          <a:p>
            <a:pPr marL="285750" indent="-285750" algn="just">
              <a:buFont typeface="Arial" panose="020B0604020202020204" pitchFamily="34" charset="0"/>
              <a:buChar char="•"/>
            </a:pPr>
            <a:endParaRPr lang="en-IN" sz="2400" b="1" dirty="0"/>
          </a:p>
        </p:txBody>
      </p:sp>
      <p:pic>
        <p:nvPicPr>
          <p:cNvPr id="11" name="Picture 10">
            <a:extLst>
              <a:ext uri="{FF2B5EF4-FFF2-40B4-BE49-F238E27FC236}">
                <a16:creationId xmlns:a16="http://schemas.microsoft.com/office/drawing/2014/main" id="{8D714D26-50FC-8942-B2B3-F334694697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E5C43833-E73A-1D9E-0D6F-A6167A6F8C3B}"/>
                  </a:ext>
                </a:extLst>
              </p14:cNvPr>
              <p14:cNvContentPartPr/>
              <p14:nvPr/>
            </p14:nvContentPartPr>
            <p14:xfrm>
              <a:off x="3640680" y="719640"/>
              <a:ext cx="525240" cy="339120"/>
            </p14:xfrm>
          </p:contentPart>
        </mc:Choice>
        <mc:Fallback xmlns="">
          <p:pic>
            <p:nvPicPr>
              <p:cNvPr id="2" name="Ink 1">
                <a:extLst>
                  <a:ext uri="{FF2B5EF4-FFF2-40B4-BE49-F238E27FC236}">
                    <a16:creationId xmlns:a16="http://schemas.microsoft.com/office/drawing/2014/main" id="{E5C43833-E73A-1D9E-0D6F-A6167A6F8C3B}"/>
                  </a:ext>
                </a:extLst>
              </p:cNvPr>
              <p:cNvPicPr/>
              <p:nvPr/>
            </p:nvPicPr>
            <p:blipFill>
              <a:blip r:embed="rId9"/>
              <a:stretch>
                <a:fillRect/>
              </a:stretch>
            </p:blipFill>
            <p:spPr>
              <a:xfrm>
                <a:off x="3624480" y="703440"/>
                <a:ext cx="557640" cy="371520"/>
              </a:xfrm>
              <a:prstGeom prst="rect">
                <a:avLst/>
              </a:prstGeom>
            </p:spPr>
          </p:pic>
        </mc:Fallback>
      </mc:AlternateContent>
    </p:spTree>
    <p:extLst>
      <p:ext uri="{BB962C8B-B14F-4D97-AF65-F5344CB8AC3E}">
        <p14:creationId xmlns:p14="http://schemas.microsoft.com/office/powerpoint/2010/main" val="386682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154984"/>
          </a:xfrm>
          <a:prstGeom prst="rect">
            <a:avLst/>
          </a:prstGeom>
        </p:spPr>
        <p:txBody>
          <a:bodyPr wrap="square">
            <a:spAutoFit/>
          </a:bodyPr>
          <a:lstStyle/>
          <a:p>
            <a:pPr marL="285750" indent="-285750" algn="just">
              <a:buFont typeface="Arial" panose="020B0604020202020204" pitchFamily="34" charset="0"/>
              <a:buChar char="•"/>
            </a:pPr>
            <a:endParaRPr lang="en-IN" sz="2400" b="1" dirty="0"/>
          </a:p>
          <a:p>
            <a:pPr marL="285750" indent="-285750" algn="just">
              <a:buFont typeface="Wingdings" pitchFamily="2" charset="2"/>
              <a:buChar char="ü"/>
            </a:pPr>
            <a:r>
              <a:rPr lang="en-IN" sz="2400" dirty="0"/>
              <a:t>If you have </a:t>
            </a:r>
            <a:r>
              <a:rPr lang="en-IN" sz="2400" dirty="0">
                <a:solidFill>
                  <a:srgbClr val="FF0000"/>
                </a:solidFill>
              </a:rPr>
              <a:t>deviated from the original study design </a:t>
            </a:r>
            <a:r>
              <a:rPr lang="en-IN" sz="2400" dirty="0"/>
              <a:t>presented in your research proposal, </a:t>
            </a:r>
            <a:r>
              <a:rPr lang="en-IN" sz="2400" dirty="0">
                <a:solidFill>
                  <a:srgbClr val="FF0000"/>
                </a:solidFill>
              </a:rPr>
              <a:t>you should explain to what extent you did so, and why.</a:t>
            </a:r>
          </a:p>
          <a:p>
            <a:pPr marL="285750" indent="-285750" algn="just">
              <a:buFont typeface="Wingdings" pitchFamily="2" charset="2"/>
              <a:buChar char="ü"/>
            </a:pPr>
            <a:endParaRPr lang="en-IN" sz="2400" b="1" dirty="0"/>
          </a:p>
          <a:p>
            <a:pPr marL="285750" indent="-285750" algn="just">
              <a:buFont typeface="Wingdings" pitchFamily="2" charset="2"/>
              <a:buChar char="ü"/>
            </a:pPr>
            <a:r>
              <a:rPr lang="en-IN" sz="2400" dirty="0"/>
              <a:t>The consequences of this deviation for meeting certain objectives of your study should be indicated. </a:t>
            </a:r>
          </a:p>
          <a:p>
            <a:pPr marL="285750" indent="-285750" algn="just">
              <a:buFont typeface="Wingdings" pitchFamily="2" charset="2"/>
              <a:buChar char="ü"/>
            </a:pPr>
            <a:endParaRPr lang="en-IN" sz="2400" b="1" dirty="0"/>
          </a:p>
          <a:p>
            <a:pPr marL="285750" indent="-285750" algn="just">
              <a:buFont typeface="Wingdings" pitchFamily="2" charset="2"/>
              <a:buChar char="ü"/>
            </a:pPr>
            <a:r>
              <a:rPr lang="en-IN" sz="2400" dirty="0"/>
              <a:t>If the </a:t>
            </a:r>
            <a:r>
              <a:rPr lang="en-IN" sz="2400" dirty="0">
                <a:solidFill>
                  <a:srgbClr val="FF0000"/>
                </a:solidFill>
              </a:rPr>
              <a:t>quality of some of the data is weak</a:t>
            </a:r>
            <a:r>
              <a:rPr lang="en-IN" sz="2400" dirty="0"/>
              <a:t>, resulting in possible biases, </a:t>
            </a:r>
            <a:r>
              <a:rPr lang="en-IN" sz="2400" dirty="0">
                <a:solidFill>
                  <a:srgbClr val="FF0000"/>
                </a:solidFill>
              </a:rPr>
              <a:t>this should be described as well </a:t>
            </a:r>
            <a:r>
              <a:rPr lang="en-IN" sz="2400" dirty="0"/>
              <a:t>under the heading ‘limitations of the study’.</a:t>
            </a:r>
            <a:endParaRPr lang="en-IN" sz="2400" b="1" dirty="0"/>
          </a:p>
        </p:txBody>
      </p:sp>
      <p:pic>
        <p:nvPicPr>
          <p:cNvPr id="11" name="Picture 10">
            <a:extLst>
              <a:ext uri="{FF2B5EF4-FFF2-40B4-BE49-F238E27FC236}">
                <a16:creationId xmlns:a16="http://schemas.microsoft.com/office/drawing/2014/main" id="{EC63E577-86AD-C54E-A81D-A21FA2C7D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28249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3785652"/>
          </a:xfrm>
          <a:prstGeom prst="rect">
            <a:avLst/>
          </a:prstGeom>
        </p:spPr>
        <p:txBody>
          <a:bodyPr wrap="square">
            <a:spAutoFit/>
          </a:bodyPr>
          <a:lstStyle/>
          <a:p>
            <a:pPr algn="just"/>
            <a:r>
              <a:rPr lang="en-IN" sz="2400" b="1" dirty="0"/>
              <a:t>Chapter 4: Research Findings </a:t>
            </a:r>
            <a:r>
              <a:rPr lang="en-IN" sz="2400" dirty="0"/>
              <a:t>A detailed presentation of the findings of the study with supporting data in the form of tables and charts, together with a validation of the results is the next step in writing the main text of the report.</a:t>
            </a:r>
          </a:p>
          <a:p>
            <a:pPr algn="just"/>
            <a:endParaRPr lang="en-IN" sz="2400" b="1" dirty="0"/>
          </a:p>
          <a:p>
            <a:pPr marL="285750" indent="-285750" algn="just">
              <a:buFont typeface="Arial" panose="020B0604020202020204" pitchFamily="34" charset="0"/>
              <a:buChar char="•"/>
            </a:pPr>
            <a:r>
              <a:rPr lang="en-IN" sz="2400" dirty="0"/>
              <a:t>The result section of the study should contain the statistical summaries and reductions of data, rather than raw data. All the results should be presented in a logical sequence and split into readily identifiable sections.</a:t>
            </a:r>
          </a:p>
          <a:p>
            <a:pPr marL="285750" indent="-285750" algn="just">
              <a:buFont typeface="Arial" panose="020B0604020202020204" pitchFamily="34" charset="0"/>
              <a:buChar char="•"/>
            </a:pPr>
            <a:endParaRPr lang="en-IN" sz="2400" b="1" dirty="0"/>
          </a:p>
        </p:txBody>
      </p:sp>
      <p:pic>
        <p:nvPicPr>
          <p:cNvPr id="11" name="Picture 10">
            <a:extLst>
              <a:ext uri="{FF2B5EF4-FFF2-40B4-BE49-F238E27FC236}">
                <a16:creationId xmlns:a16="http://schemas.microsoft.com/office/drawing/2014/main" id="{25569834-B39A-264E-B943-268ECB4412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4668F8F6-767C-CCFE-1B0F-DB48E0366A6B}"/>
                  </a:ext>
                </a:extLst>
              </p14:cNvPr>
              <p14:cNvContentPartPr/>
              <p14:nvPr/>
            </p14:nvContentPartPr>
            <p14:xfrm>
              <a:off x="262440" y="355680"/>
              <a:ext cx="6949440" cy="1317240"/>
            </p14:xfrm>
          </p:contentPart>
        </mc:Choice>
        <mc:Fallback xmlns="">
          <p:pic>
            <p:nvPicPr>
              <p:cNvPr id="2" name="Ink 1">
                <a:extLst>
                  <a:ext uri="{FF2B5EF4-FFF2-40B4-BE49-F238E27FC236}">
                    <a16:creationId xmlns:a16="http://schemas.microsoft.com/office/drawing/2014/main" id="{4668F8F6-767C-CCFE-1B0F-DB48E0366A6B}"/>
                  </a:ext>
                </a:extLst>
              </p:cNvPr>
              <p:cNvPicPr/>
              <p:nvPr/>
            </p:nvPicPr>
            <p:blipFill>
              <a:blip r:embed="rId9"/>
              <a:stretch>
                <a:fillRect/>
              </a:stretch>
            </p:blipFill>
            <p:spPr>
              <a:xfrm>
                <a:off x="246240" y="339480"/>
                <a:ext cx="6981840" cy="1349640"/>
              </a:xfrm>
              <a:prstGeom prst="rect">
                <a:avLst/>
              </a:prstGeom>
            </p:spPr>
          </p:pic>
        </mc:Fallback>
      </mc:AlternateContent>
    </p:spTree>
    <p:extLst>
      <p:ext uri="{BB962C8B-B14F-4D97-AF65-F5344CB8AC3E}">
        <p14:creationId xmlns:p14="http://schemas.microsoft.com/office/powerpoint/2010/main" val="198779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3046988"/>
          </a:xfrm>
          <a:prstGeom prst="rect">
            <a:avLst/>
          </a:prstGeom>
        </p:spPr>
        <p:txBody>
          <a:bodyPr wrap="square">
            <a:spAutoFit/>
          </a:bodyPr>
          <a:lstStyle/>
          <a:p>
            <a:pPr algn="just"/>
            <a:r>
              <a:rPr lang="en-IN" sz="2400" b="1" dirty="0"/>
              <a:t>Chapter 4: Research Findings</a:t>
            </a:r>
          </a:p>
          <a:p>
            <a:pPr algn="just"/>
            <a:endParaRPr lang="en-IN" sz="2400" b="1" dirty="0"/>
          </a:p>
          <a:p>
            <a:pPr marL="285750" indent="-285750" algn="just">
              <a:buFont typeface="Arial" panose="020B0604020202020204" pitchFamily="34" charset="0"/>
              <a:buChar char="•"/>
            </a:pPr>
            <a:r>
              <a:rPr lang="en-IN" sz="2400" dirty="0">
                <a:solidFill>
                  <a:srgbClr val="FF0000"/>
                </a:solidFill>
              </a:rPr>
              <a:t>The systematic presentation of your findings in relation to the research objectives is the crucial part of your report.</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The decision concerning </a:t>
            </a:r>
            <a:r>
              <a:rPr lang="en-IN" sz="2400" dirty="0">
                <a:solidFill>
                  <a:srgbClr val="FF0000"/>
                </a:solidFill>
              </a:rPr>
              <a:t>where to put what can best be made after all data have been fully processed and analysed</a:t>
            </a:r>
            <a:r>
              <a:rPr lang="en-IN" sz="2400" dirty="0"/>
              <a:t>, and before the writing starts.</a:t>
            </a:r>
            <a:endParaRPr lang="en-IN" sz="2400" b="1" dirty="0"/>
          </a:p>
        </p:txBody>
      </p:sp>
      <p:pic>
        <p:nvPicPr>
          <p:cNvPr id="11" name="Picture 10">
            <a:extLst>
              <a:ext uri="{FF2B5EF4-FFF2-40B4-BE49-F238E27FC236}">
                <a16:creationId xmlns:a16="http://schemas.microsoft.com/office/drawing/2014/main" id="{D2E95D2F-E097-C540-85B9-0056ACF66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7FCD2346-9329-0760-C927-E710AD08BD07}"/>
                  </a:ext>
                </a:extLst>
              </p14:cNvPr>
              <p14:cNvContentPartPr/>
              <p14:nvPr/>
            </p14:nvContentPartPr>
            <p14:xfrm>
              <a:off x="1261440" y="2345400"/>
              <a:ext cx="5460480" cy="1970280"/>
            </p14:xfrm>
          </p:contentPart>
        </mc:Choice>
        <mc:Fallback xmlns="">
          <p:pic>
            <p:nvPicPr>
              <p:cNvPr id="2" name="Ink 1">
                <a:extLst>
                  <a:ext uri="{FF2B5EF4-FFF2-40B4-BE49-F238E27FC236}">
                    <a16:creationId xmlns:a16="http://schemas.microsoft.com/office/drawing/2014/main" id="{7FCD2346-9329-0760-C927-E710AD08BD07}"/>
                  </a:ext>
                </a:extLst>
              </p:cNvPr>
              <p:cNvPicPr/>
              <p:nvPr/>
            </p:nvPicPr>
            <p:blipFill>
              <a:blip r:embed="rId7"/>
              <a:stretch>
                <a:fillRect/>
              </a:stretch>
            </p:blipFill>
            <p:spPr>
              <a:xfrm>
                <a:off x="1245240" y="2329200"/>
                <a:ext cx="5492880" cy="2002680"/>
              </a:xfrm>
              <a:prstGeom prst="rect">
                <a:avLst/>
              </a:prstGeom>
            </p:spPr>
          </p:pic>
        </mc:Fallback>
      </mc:AlternateContent>
    </p:spTree>
    <p:extLst>
      <p:ext uri="{BB962C8B-B14F-4D97-AF65-F5344CB8AC3E}">
        <p14:creationId xmlns:p14="http://schemas.microsoft.com/office/powerpoint/2010/main" val="383499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5016758"/>
          </a:xfrm>
          <a:prstGeom prst="rect">
            <a:avLst/>
          </a:prstGeom>
        </p:spPr>
        <p:txBody>
          <a:bodyPr wrap="square">
            <a:spAutoFit/>
          </a:bodyPr>
          <a:lstStyle/>
          <a:p>
            <a:r>
              <a:rPr lang="en-IN" sz="2000" dirty="0"/>
              <a:t>When all data have been analysed, a detailed outline has to be made for the presentation of the findings.</a:t>
            </a:r>
          </a:p>
          <a:p>
            <a:endParaRPr lang="en-IN" sz="2000" b="1" dirty="0"/>
          </a:p>
          <a:p>
            <a:r>
              <a:rPr lang="en-IN" sz="2000" dirty="0"/>
              <a:t>This will help the decision-making on how to organise the data, and is an absolute precondition for optimal division of tasks among group members in the writing process.</a:t>
            </a:r>
          </a:p>
          <a:p>
            <a:endParaRPr lang="en-IN" sz="2000" b="1" dirty="0"/>
          </a:p>
          <a:p>
            <a:r>
              <a:rPr lang="en-IN" sz="2000" b="1" dirty="0"/>
              <a:t>An outline should contain:</a:t>
            </a:r>
          </a:p>
          <a:p>
            <a:endParaRPr lang="en-IN" sz="2000" b="1" dirty="0"/>
          </a:p>
          <a:p>
            <a:pPr marL="285750" indent="-285750">
              <a:buFont typeface="Wingdings" pitchFamily="2" charset="2"/>
              <a:buChar char="ü"/>
            </a:pPr>
            <a:r>
              <a:rPr lang="en-IN" sz="2000" dirty="0"/>
              <a:t>the headings of the main sections of the report.</a:t>
            </a:r>
          </a:p>
          <a:p>
            <a:pPr marL="285750" indent="-285750">
              <a:buFont typeface="Wingdings" pitchFamily="2" charset="2"/>
              <a:buChar char="ü"/>
            </a:pPr>
            <a:endParaRPr lang="en-IN" sz="2000" dirty="0"/>
          </a:p>
          <a:p>
            <a:pPr marL="285750" indent="-285750">
              <a:buFont typeface="Wingdings" pitchFamily="2" charset="2"/>
              <a:buChar char="ü"/>
            </a:pPr>
            <a:r>
              <a:rPr lang="en-IN" sz="2000" dirty="0"/>
              <a:t>the headings of subsections.</a:t>
            </a:r>
          </a:p>
          <a:p>
            <a:pPr marL="285750" indent="-285750">
              <a:buFont typeface="Wingdings" pitchFamily="2" charset="2"/>
              <a:buChar char="ü"/>
            </a:pPr>
            <a:endParaRPr lang="en-IN" sz="2000" dirty="0"/>
          </a:p>
          <a:p>
            <a:pPr marL="285750" indent="-285750">
              <a:buFont typeface="Wingdings" pitchFamily="2" charset="2"/>
              <a:buChar char="ü"/>
            </a:pPr>
            <a:r>
              <a:rPr lang="en-IN" sz="2000" dirty="0"/>
              <a:t>the points to be made in each section.</a:t>
            </a:r>
          </a:p>
          <a:p>
            <a:pPr marL="285750" indent="-285750">
              <a:buFont typeface="Wingdings" pitchFamily="2" charset="2"/>
              <a:buChar char="ü"/>
            </a:pPr>
            <a:endParaRPr lang="en-IN" sz="2000" dirty="0"/>
          </a:p>
          <a:p>
            <a:pPr marL="285750" indent="-285750">
              <a:buFont typeface="Wingdings" pitchFamily="2" charset="2"/>
              <a:buChar char="ü"/>
            </a:pPr>
            <a:r>
              <a:rPr lang="en-IN" sz="2000" dirty="0"/>
              <a:t>the list of tables, figures and/or quotes to illustrate each section.</a:t>
            </a:r>
          </a:p>
        </p:txBody>
      </p:sp>
      <p:pic>
        <p:nvPicPr>
          <p:cNvPr id="11" name="Picture 10">
            <a:extLst>
              <a:ext uri="{FF2B5EF4-FFF2-40B4-BE49-F238E27FC236}">
                <a16:creationId xmlns:a16="http://schemas.microsoft.com/office/drawing/2014/main" id="{A60A7C94-F117-4F4C-8313-272F6626D0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344782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blinds(horizontal)">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2585323"/>
          </a:xfrm>
          <a:prstGeom prst="rect">
            <a:avLst/>
          </a:prstGeom>
        </p:spPr>
        <p:txBody>
          <a:bodyPr wrap="square">
            <a:spAutoFit/>
          </a:bodyPr>
          <a:lstStyle/>
          <a:p>
            <a:pPr algn="just"/>
            <a:r>
              <a:rPr lang="en-IN" b="1" dirty="0"/>
              <a:t>Chapter 5: Discussion </a:t>
            </a:r>
            <a:r>
              <a:rPr lang="en-IN" dirty="0"/>
              <a:t>The findings can now be discussed by objective or by cluster of related variables or themes, which should lead to conclusions and possible recommendations.</a:t>
            </a:r>
          </a:p>
          <a:p>
            <a:pPr algn="just"/>
            <a:endParaRPr lang="en-IN" b="1" dirty="0"/>
          </a:p>
          <a:p>
            <a:pPr algn="just"/>
            <a:r>
              <a:rPr lang="en-IN" dirty="0"/>
              <a:t>The discussion may also include findings from other related studies that support or contradict your own.</a:t>
            </a:r>
          </a:p>
          <a:p>
            <a:pPr algn="just"/>
            <a:endParaRPr lang="en-IN" b="1" dirty="0"/>
          </a:p>
          <a:p>
            <a:pPr algn="just"/>
            <a:r>
              <a:rPr lang="en-IN" b="1" dirty="0"/>
              <a:t>For easy understanding, the discussion of the table given in findings is given in the box below.</a:t>
            </a:r>
          </a:p>
        </p:txBody>
      </p:sp>
      <p:pic>
        <p:nvPicPr>
          <p:cNvPr id="4" name="Picture 3">
            <a:extLst>
              <a:ext uri="{FF2B5EF4-FFF2-40B4-BE49-F238E27FC236}">
                <a16:creationId xmlns:a16="http://schemas.microsoft.com/office/drawing/2014/main" id="{2169F1FC-5D96-BF4D-A83C-35CFC7936A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068" y="3876348"/>
            <a:ext cx="6197600" cy="2857500"/>
          </a:xfrm>
          <a:prstGeom prst="rect">
            <a:avLst/>
          </a:prstGeom>
        </p:spPr>
      </p:pic>
      <p:pic>
        <p:nvPicPr>
          <p:cNvPr id="11" name="Picture 10">
            <a:extLst>
              <a:ext uri="{FF2B5EF4-FFF2-40B4-BE49-F238E27FC236}">
                <a16:creationId xmlns:a16="http://schemas.microsoft.com/office/drawing/2014/main" id="{D76E9C69-9A5E-9944-9C64-6C3E2022F7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372AA381-E09E-1798-5317-00AAC1968DEB}"/>
                  </a:ext>
                </a:extLst>
              </p14:cNvPr>
              <p14:cNvContentPartPr/>
              <p14:nvPr/>
            </p14:nvContentPartPr>
            <p14:xfrm>
              <a:off x="635040" y="92880"/>
              <a:ext cx="5419080" cy="2895840"/>
            </p14:xfrm>
          </p:contentPart>
        </mc:Choice>
        <mc:Fallback xmlns="">
          <p:pic>
            <p:nvPicPr>
              <p:cNvPr id="2" name="Ink 1">
                <a:extLst>
                  <a:ext uri="{FF2B5EF4-FFF2-40B4-BE49-F238E27FC236}">
                    <a16:creationId xmlns:a16="http://schemas.microsoft.com/office/drawing/2014/main" id="{372AA381-E09E-1798-5317-00AAC1968DEB}"/>
                  </a:ext>
                </a:extLst>
              </p:cNvPr>
              <p:cNvPicPr/>
              <p:nvPr/>
            </p:nvPicPr>
            <p:blipFill>
              <a:blip r:embed="rId10"/>
              <a:stretch>
                <a:fillRect/>
              </a:stretch>
            </p:blipFill>
            <p:spPr>
              <a:xfrm>
                <a:off x="618840" y="76680"/>
                <a:ext cx="5451480" cy="2928240"/>
              </a:xfrm>
              <a:prstGeom prst="rect">
                <a:avLst/>
              </a:prstGeom>
            </p:spPr>
          </p:pic>
        </mc:Fallback>
      </mc:AlternateContent>
    </p:spTree>
    <p:extLst>
      <p:ext uri="{BB962C8B-B14F-4D97-AF65-F5344CB8AC3E}">
        <p14:creationId xmlns:p14="http://schemas.microsoft.com/office/powerpoint/2010/main" val="231700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p:sp>
        <p:nvSpPr>
          <p:cNvPr id="5" name="TextBox 4">
            <a:extLst>
              <a:ext uri="{FF2B5EF4-FFF2-40B4-BE49-F238E27FC236}">
                <a16:creationId xmlns:a16="http://schemas.microsoft.com/office/drawing/2014/main" id="{7F7A04BB-6C5D-0D45-9942-93F368986066}"/>
              </a:ext>
            </a:extLst>
          </p:cNvPr>
          <p:cNvSpPr txBox="1"/>
          <p:nvPr/>
        </p:nvSpPr>
        <p:spPr>
          <a:xfrm>
            <a:off x="393111" y="1417983"/>
            <a:ext cx="6699065" cy="526297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Report is a </a:t>
            </a:r>
            <a:r>
              <a:rPr lang="en-US" sz="2400" dirty="0">
                <a:solidFill>
                  <a:srgbClr val="FF0000"/>
                </a:solidFill>
              </a:rPr>
              <a:t>written document on a particular topic</a:t>
            </a:r>
            <a:r>
              <a:rPr lang="en-US" sz="2400" dirty="0"/>
              <a:t>, which conveys information and ideas and may also make recommendations.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Reports often form the </a:t>
            </a:r>
            <a:r>
              <a:rPr lang="en-US" sz="2400" dirty="0">
                <a:solidFill>
                  <a:srgbClr val="7030A0"/>
                </a:solidFill>
              </a:rPr>
              <a:t>basis of crucial decision making.</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Inaccurate, incomplete and poorly written reports will fail to achieve their purpose and reflect on the decision, which will ultimately be made.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This will also be the case if the report is </a:t>
            </a:r>
            <a:r>
              <a:rPr lang="en-US" sz="2400" dirty="0">
                <a:solidFill>
                  <a:srgbClr val="7030A0"/>
                </a:solidFill>
              </a:rPr>
              <a:t>excessively long, </a:t>
            </a:r>
            <a:r>
              <a:rPr lang="en-US" sz="2400" dirty="0" err="1">
                <a:solidFill>
                  <a:srgbClr val="7030A0"/>
                </a:solidFill>
              </a:rPr>
              <a:t>jargonistic</a:t>
            </a:r>
            <a:r>
              <a:rPr lang="en-US" sz="2400" dirty="0">
                <a:solidFill>
                  <a:srgbClr val="7030A0"/>
                </a:solidFill>
              </a:rPr>
              <a:t> or structure less.</a:t>
            </a:r>
          </a:p>
          <a:p>
            <a:pPr marL="285750" indent="-28575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AF605097-A362-EB49-9023-9449FD8F0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1785" y="2888165"/>
            <a:ext cx="4910215" cy="177443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596D59-3553-82F0-2EA8-C00872BFEDA0}"/>
                  </a:ext>
                </a:extLst>
              </p14:cNvPr>
              <p14:cNvContentPartPr/>
              <p14:nvPr/>
            </p14:nvContentPartPr>
            <p14:xfrm>
              <a:off x="567360" y="194760"/>
              <a:ext cx="10664640" cy="6405120"/>
            </p14:xfrm>
          </p:contentPart>
        </mc:Choice>
        <mc:Fallback xmlns="">
          <p:pic>
            <p:nvPicPr>
              <p:cNvPr id="2" name="Ink 1">
                <a:extLst>
                  <a:ext uri="{FF2B5EF4-FFF2-40B4-BE49-F238E27FC236}">
                    <a16:creationId xmlns:a16="http://schemas.microsoft.com/office/drawing/2014/main" id="{DF596D59-3553-82F0-2EA8-C00872BFEDA0}"/>
                  </a:ext>
                </a:extLst>
              </p:cNvPr>
              <p:cNvPicPr/>
              <p:nvPr/>
            </p:nvPicPr>
            <p:blipFill>
              <a:blip r:embed="rId5"/>
              <a:stretch>
                <a:fillRect/>
              </a:stretch>
            </p:blipFill>
            <p:spPr>
              <a:xfrm>
                <a:off x="551160" y="178560"/>
                <a:ext cx="10697040" cy="6437520"/>
              </a:xfrm>
              <a:prstGeom prst="rect">
                <a:avLst/>
              </a:prstGeom>
            </p:spPr>
          </p:pic>
        </mc:Fallback>
      </mc:AlternateContent>
    </p:spTree>
    <p:extLst>
      <p:ext uri="{BB962C8B-B14F-4D97-AF65-F5344CB8AC3E}">
        <p14:creationId xmlns:p14="http://schemas.microsoft.com/office/powerpoint/2010/main" val="115958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9341544" cy="6740307"/>
          </a:xfrm>
          <a:prstGeom prst="rect">
            <a:avLst/>
          </a:prstGeom>
        </p:spPr>
        <p:txBody>
          <a:bodyPr wrap="square">
            <a:spAutoFit/>
          </a:bodyPr>
          <a:lstStyle/>
          <a:p>
            <a:pPr algn="just"/>
            <a:r>
              <a:rPr lang="en-IN" sz="2400" b="1" dirty="0"/>
              <a:t>Chapter 6: Conclusions &amp; Recommendations </a:t>
            </a:r>
            <a:r>
              <a:rPr lang="en-IN" sz="2400" dirty="0"/>
              <a:t>The conclusions and recommendations should follow logically from the discussion of the findings.</a:t>
            </a:r>
          </a:p>
          <a:p>
            <a:pPr algn="just"/>
            <a:endParaRPr lang="en-IN" sz="2400" b="1" dirty="0"/>
          </a:p>
          <a:p>
            <a:pPr marL="285750" indent="-285750" algn="just">
              <a:buFont typeface="Arial" panose="020B0604020202020204" pitchFamily="34" charset="0"/>
              <a:buChar char="•"/>
            </a:pPr>
            <a:r>
              <a:rPr lang="en-IN" sz="2400" dirty="0"/>
              <a:t>Conclusions can be short, as they have already been elaborately discussed in Chapter 5.</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As the discussion will follow the sequence in which the findings have been presented (which in turn depends on your objectives) the conclusions should logically follow the same order.</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Sometimes, it is advisable to present conclusion and recommendations in specific sections related to issues of importance/under investigation/objectives of the study for better clarity to different stake holders.</a:t>
            </a:r>
          </a:p>
          <a:p>
            <a:pPr marL="285750" indent="-285750" algn="just">
              <a:buFont typeface="Arial" panose="020B0604020202020204" pitchFamily="34" charset="0"/>
              <a:buChar char="•"/>
            </a:pPr>
            <a:endParaRPr lang="en-IN" sz="2400" b="1" dirty="0"/>
          </a:p>
          <a:p>
            <a:pPr marL="285750" indent="-285750" algn="just">
              <a:buFont typeface="Arial" panose="020B0604020202020204" pitchFamily="34" charset="0"/>
              <a:buChar char="•"/>
            </a:pPr>
            <a:r>
              <a:rPr lang="en-IN" sz="2400" dirty="0"/>
              <a:t>The conclusions should be given in bullets so that it can easily catch the attention of the reader.</a:t>
            </a:r>
            <a:endParaRPr lang="en-IN" sz="24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EEDC5CBE-3EC0-6F55-0D79-2ACFF69EA447}"/>
                  </a:ext>
                </a:extLst>
              </p14:cNvPr>
              <p14:cNvContentPartPr/>
              <p14:nvPr/>
            </p14:nvContentPartPr>
            <p14:xfrm>
              <a:off x="609480" y="1100880"/>
              <a:ext cx="6138720" cy="2205360"/>
            </p14:xfrm>
          </p:contentPart>
        </mc:Choice>
        <mc:Fallback xmlns="">
          <p:pic>
            <p:nvPicPr>
              <p:cNvPr id="2" name="Ink 1">
                <a:extLst>
                  <a:ext uri="{FF2B5EF4-FFF2-40B4-BE49-F238E27FC236}">
                    <a16:creationId xmlns:a16="http://schemas.microsoft.com/office/drawing/2014/main" id="{EEDC5CBE-3EC0-6F55-0D79-2ACFF69EA447}"/>
                  </a:ext>
                </a:extLst>
              </p:cNvPr>
              <p:cNvPicPr/>
              <p:nvPr/>
            </p:nvPicPr>
            <p:blipFill>
              <a:blip r:embed="rId8"/>
              <a:stretch>
                <a:fillRect/>
              </a:stretch>
            </p:blipFill>
            <p:spPr>
              <a:xfrm>
                <a:off x="593280" y="1084680"/>
                <a:ext cx="6171120" cy="2237760"/>
              </a:xfrm>
              <a:prstGeom prst="rect">
                <a:avLst/>
              </a:prstGeom>
            </p:spPr>
          </p:pic>
        </mc:Fallback>
      </mc:AlternateContent>
    </p:spTree>
    <p:extLst>
      <p:ext uri="{BB962C8B-B14F-4D97-AF65-F5344CB8AC3E}">
        <p14:creationId xmlns:p14="http://schemas.microsoft.com/office/powerpoint/2010/main" val="144609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10042990" cy="5262979"/>
          </a:xfrm>
          <a:prstGeom prst="rect">
            <a:avLst/>
          </a:prstGeom>
        </p:spPr>
        <p:txBody>
          <a:bodyPr wrap="square">
            <a:spAutoFit/>
          </a:bodyPr>
          <a:lstStyle/>
          <a:p>
            <a:pPr marL="285750" indent="-285750">
              <a:buFont typeface="Arial" panose="020B0604020202020204" pitchFamily="34" charset="0"/>
              <a:buChar char="•"/>
            </a:pPr>
            <a:r>
              <a:rPr lang="en-IN" sz="2400" dirty="0"/>
              <a:t>The conclusions should be followed by </a:t>
            </a:r>
            <a:r>
              <a:rPr lang="en-IN" sz="2400" dirty="0">
                <a:solidFill>
                  <a:srgbClr val="FF0000"/>
                </a:solidFill>
              </a:rPr>
              <a:t>suggestions or recommendations</a:t>
            </a:r>
            <a:r>
              <a:rPr lang="en-IN" sz="2400" dirty="0"/>
              <a:t>.</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dirty="0"/>
              <a:t>While making recommendations, use not only the findings of your study, but also </a:t>
            </a:r>
            <a:r>
              <a:rPr lang="en-IN" sz="2400" dirty="0">
                <a:solidFill>
                  <a:srgbClr val="FF0000"/>
                </a:solidFill>
              </a:rPr>
              <a:t>supportive information from other sources</a:t>
            </a:r>
            <a:r>
              <a:rPr lang="en-IN" sz="2400" dirty="0"/>
              <a:t>.</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dirty="0"/>
              <a:t>The recommendations should be </a:t>
            </a:r>
            <a:r>
              <a:rPr lang="en-IN" sz="2400" dirty="0">
                <a:solidFill>
                  <a:srgbClr val="FF0000"/>
                </a:solidFill>
              </a:rPr>
              <a:t>generated from the findings and conclusions.</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dirty="0"/>
              <a:t>One </a:t>
            </a:r>
            <a:r>
              <a:rPr lang="en-IN" sz="2400" dirty="0">
                <a:solidFill>
                  <a:srgbClr val="FF0000"/>
                </a:solidFill>
              </a:rPr>
              <a:t>should not give general recommendations </a:t>
            </a:r>
            <a:r>
              <a:rPr lang="en-IN" sz="2400" dirty="0"/>
              <a:t>such as, “Government should provide free treatment to everyone for all health problems”.</a:t>
            </a:r>
          </a:p>
          <a:p>
            <a:pPr marL="285750" indent="-285750">
              <a:buFont typeface="Arial" panose="020B0604020202020204" pitchFamily="34" charset="0"/>
              <a:buChar char="•"/>
            </a:pPr>
            <a:endParaRPr lang="en-IN" sz="2400" b="1" dirty="0"/>
          </a:p>
          <a:p>
            <a:pPr marL="285750" indent="-285750">
              <a:buFont typeface="Arial" panose="020B0604020202020204" pitchFamily="34" charset="0"/>
              <a:buChar char="•"/>
            </a:pPr>
            <a:r>
              <a:rPr lang="en-IN" sz="2400" dirty="0"/>
              <a:t>If </a:t>
            </a:r>
            <a:r>
              <a:rPr lang="en-IN" sz="2400" dirty="0">
                <a:solidFill>
                  <a:srgbClr val="FF0000"/>
                </a:solidFill>
              </a:rPr>
              <a:t>your recommendations are short (roughly one page), you might include them all in your summary</a:t>
            </a:r>
            <a:r>
              <a:rPr lang="en-IN" sz="2400" dirty="0"/>
              <a:t> and omit them as a separate section in Chapter 6 in order to avoid repetition.</a:t>
            </a:r>
            <a:endParaRPr lang="en-IN" sz="24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7742BDE1-BFA2-C586-5325-8E711E2FB1EA}"/>
                  </a:ext>
                </a:extLst>
              </p14:cNvPr>
              <p14:cNvContentPartPr/>
              <p14:nvPr/>
            </p14:nvContentPartPr>
            <p14:xfrm>
              <a:off x="931320" y="1702080"/>
              <a:ext cx="8162280" cy="4487400"/>
            </p14:xfrm>
          </p:contentPart>
        </mc:Choice>
        <mc:Fallback xmlns="">
          <p:pic>
            <p:nvPicPr>
              <p:cNvPr id="2" name="Ink 1">
                <a:extLst>
                  <a:ext uri="{FF2B5EF4-FFF2-40B4-BE49-F238E27FC236}">
                    <a16:creationId xmlns:a16="http://schemas.microsoft.com/office/drawing/2014/main" id="{7742BDE1-BFA2-C586-5325-8E711E2FB1EA}"/>
                  </a:ext>
                </a:extLst>
              </p:cNvPr>
              <p:cNvPicPr/>
              <p:nvPr/>
            </p:nvPicPr>
            <p:blipFill>
              <a:blip r:embed="rId8"/>
              <a:stretch>
                <a:fillRect/>
              </a:stretch>
            </p:blipFill>
            <p:spPr>
              <a:xfrm>
                <a:off x="915120" y="1685880"/>
                <a:ext cx="8194680" cy="4519800"/>
              </a:xfrm>
              <a:prstGeom prst="rect">
                <a:avLst/>
              </a:prstGeom>
            </p:spPr>
          </p:pic>
        </mc:Fallback>
      </mc:AlternateContent>
    </p:spTree>
    <p:extLst>
      <p:ext uri="{BB962C8B-B14F-4D97-AF65-F5344CB8AC3E}">
        <p14:creationId xmlns:p14="http://schemas.microsoft.com/office/powerpoint/2010/main" val="364989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893647"/>
          </a:xfrm>
          <a:prstGeom prst="rect">
            <a:avLst/>
          </a:prstGeom>
        </p:spPr>
        <p:txBody>
          <a:bodyPr wrap="square">
            <a:spAutoFit/>
          </a:bodyPr>
          <a:lstStyle/>
          <a:p>
            <a:r>
              <a:rPr lang="en-IN" sz="2400" dirty="0"/>
              <a:t>The references should be given in the following order.</a:t>
            </a:r>
          </a:p>
          <a:p>
            <a:endParaRPr lang="en-IN" sz="2400" b="1" dirty="0"/>
          </a:p>
          <a:p>
            <a:pPr marL="342900" indent="-342900">
              <a:buFont typeface="+mj-lt"/>
              <a:buAutoNum type="arabicPeriod"/>
            </a:pPr>
            <a:r>
              <a:rPr lang="en-IN" sz="2400" dirty="0"/>
              <a:t>Name of the author, last name first.</a:t>
            </a:r>
          </a:p>
          <a:p>
            <a:pPr marL="342900" indent="-342900">
              <a:buFont typeface="+mj-lt"/>
              <a:buAutoNum type="arabicPeriod"/>
            </a:pPr>
            <a:endParaRPr lang="en-IN" sz="2400" b="1" dirty="0"/>
          </a:p>
          <a:p>
            <a:pPr marL="342900" indent="-342900">
              <a:buFont typeface="+mj-lt"/>
              <a:buAutoNum type="arabicPeriod"/>
            </a:pPr>
            <a:r>
              <a:rPr lang="en-IN" sz="2400" dirty="0"/>
              <a:t>Title, underlined to indicate italics.</a:t>
            </a:r>
          </a:p>
          <a:p>
            <a:pPr marL="342900" indent="-342900">
              <a:buFont typeface="+mj-lt"/>
              <a:buAutoNum type="arabicPeriod"/>
            </a:pPr>
            <a:endParaRPr lang="en-IN" sz="2400" b="1" dirty="0"/>
          </a:p>
          <a:p>
            <a:pPr marL="342900" indent="-342900">
              <a:buFont typeface="+mj-lt"/>
              <a:buAutoNum type="arabicPeriod"/>
            </a:pPr>
            <a:r>
              <a:rPr lang="en-IN" sz="2400" dirty="0"/>
              <a:t>Place, publisher and date of publication.</a:t>
            </a:r>
          </a:p>
          <a:p>
            <a:pPr marL="342900" indent="-342900">
              <a:buFont typeface="+mj-lt"/>
              <a:buAutoNum type="arabicPeriod"/>
            </a:pPr>
            <a:endParaRPr lang="en-IN" sz="2400" b="1" dirty="0"/>
          </a:p>
          <a:p>
            <a:pPr marL="342900" indent="-342900">
              <a:buFont typeface="+mj-lt"/>
              <a:buAutoNum type="arabicPeriod"/>
            </a:pPr>
            <a:r>
              <a:rPr lang="en-IN" sz="2400" dirty="0"/>
              <a:t>Number of volumes.</a:t>
            </a:r>
          </a:p>
          <a:p>
            <a:endParaRPr lang="en-IN" sz="2400" b="1" dirty="0"/>
          </a:p>
          <a:p>
            <a:r>
              <a:rPr lang="en-IN" sz="2400" dirty="0"/>
              <a:t>Example </a:t>
            </a:r>
          </a:p>
          <a:p>
            <a:r>
              <a:rPr lang="en-IN" sz="2400" dirty="0"/>
              <a:t>Kothari, C.R., Quantitative Techniques, New Delhi, </a:t>
            </a:r>
            <a:r>
              <a:rPr lang="en-IN" sz="2400" dirty="0" err="1"/>
              <a:t>Vikas</a:t>
            </a:r>
            <a:r>
              <a:rPr lang="en-IN" sz="2400" dirty="0"/>
              <a:t> Publishing House </a:t>
            </a:r>
            <a:r>
              <a:rPr lang="en-IN" sz="2400" dirty="0" err="1"/>
              <a:t>Pvt.</a:t>
            </a:r>
            <a:r>
              <a:rPr lang="en-IN" sz="2400" dirty="0"/>
              <a:t> Ltd., 1978.</a:t>
            </a:r>
            <a:endParaRPr lang="en-IN" sz="24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614A313A-1B76-249F-AB80-D815EE5EAE38}"/>
                  </a:ext>
                </a:extLst>
              </p14:cNvPr>
              <p14:cNvContentPartPr/>
              <p14:nvPr/>
            </p14:nvContentPartPr>
            <p14:xfrm>
              <a:off x="313200" y="1710360"/>
              <a:ext cx="6054120" cy="4482000"/>
            </p14:xfrm>
          </p:contentPart>
        </mc:Choice>
        <mc:Fallback xmlns="">
          <p:pic>
            <p:nvPicPr>
              <p:cNvPr id="2" name="Ink 1">
                <a:extLst>
                  <a:ext uri="{FF2B5EF4-FFF2-40B4-BE49-F238E27FC236}">
                    <a16:creationId xmlns:a16="http://schemas.microsoft.com/office/drawing/2014/main" id="{614A313A-1B76-249F-AB80-D815EE5EAE38}"/>
                  </a:ext>
                </a:extLst>
              </p:cNvPr>
              <p:cNvPicPr/>
              <p:nvPr/>
            </p:nvPicPr>
            <p:blipFill>
              <a:blip r:embed="rId8"/>
              <a:stretch>
                <a:fillRect/>
              </a:stretch>
            </p:blipFill>
            <p:spPr>
              <a:xfrm>
                <a:off x="297000" y="1694160"/>
                <a:ext cx="6086520" cy="4514400"/>
              </a:xfrm>
              <a:prstGeom prst="rect">
                <a:avLst/>
              </a:prstGeom>
            </p:spPr>
          </p:pic>
        </mc:Fallback>
      </mc:AlternateContent>
    </p:spTree>
    <p:extLst>
      <p:ext uri="{BB962C8B-B14F-4D97-AF65-F5344CB8AC3E}">
        <p14:creationId xmlns:p14="http://schemas.microsoft.com/office/powerpoint/2010/main" val="1124977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276480" y="1462347"/>
            <a:ext cx="10462144" cy="4524315"/>
          </a:xfrm>
          <a:prstGeom prst="rect">
            <a:avLst/>
          </a:prstGeom>
        </p:spPr>
        <p:txBody>
          <a:bodyPr wrap="square">
            <a:spAutoFit/>
          </a:bodyPr>
          <a:lstStyle/>
          <a:p>
            <a:r>
              <a:rPr lang="en-IN" sz="2400" dirty="0"/>
              <a:t>For magazines and newspapers the order may be as follows.</a:t>
            </a:r>
          </a:p>
          <a:p>
            <a:endParaRPr lang="en-IN" sz="2400" b="1" dirty="0"/>
          </a:p>
          <a:p>
            <a:pPr marL="342900" indent="-342900">
              <a:buFont typeface="+mj-lt"/>
              <a:buAutoNum type="arabicPeriod"/>
            </a:pPr>
            <a:r>
              <a:rPr lang="en-IN" sz="2400" dirty="0"/>
              <a:t>Name of the author, last name first.</a:t>
            </a:r>
          </a:p>
          <a:p>
            <a:pPr marL="342900" indent="-342900">
              <a:buFont typeface="+mj-lt"/>
              <a:buAutoNum type="arabicPeriod"/>
            </a:pPr>
            <a:r>
              <a:rPr lang="en-IN" sz="2400" dirty="0"/>
              <a:t>Title of the article, in quotation marks.</a:t>
            </a:r>
          </a:p>
          <a:p>
            <a:pPr marL="342900" indent="-342900">
              <a:buFont typeface="+mj-lt"/>
              <a:buAutoNum type="arabicPeriod"/>
            </a:pPr>
            <a:r>
              <a:rPr lang="en-IN" sz="2400" dirty="0"/>
              <a:t>Name of the periodical, underlined to indicate italics.</a:t>
            </a:r>
            <a:endParaRPr lang="en-IN" sz="2400" b="1" dirty="0"/>
          </a:p>
          <a:p>
            <a:pPr marL="342900" indent="-342900">
              <a:buFont typeface="+mj-lt"/>
              <a:buAutoNum type="arabicPeriod"/>
            </a:pPr>
            <a:r>
              <a:rPr lang="en-IN" sz="2400" dirty="0"/>
              <a:t>The volume and number.</a:t>
            </a:r>
            <a:endParaRPr lang="en-IN" sz="2400" b="1" dirty="0"/>
          </a:p>
          <a:p>
            <a:pPr marL="342900" indent="-342900">
              <a:buFont typeface="+mj-lt"/>
              <a:buAutoNum type="arabicPeriod"/>
            </a:pPr>
            <a:r>
              <a:rPr lang="en-IN" sz="2400" dirty="0"/>
              <a:t>The date of the issue.</a:t>
            </a:r>
            <a:endParaRPr lang="en-IN" sz="2400" b="1" dirty="0"/>
          </a:p>
          <a:p>
            <a:pPr marL="342900" indent="-342900">
              <a:buFont typeface="+mj-lt"/>
              <a:buAutoNum type="arabicPeriod"/>
            </a:pPr>
            <a:r>
              <a:rPr lang="en-IN" sz="2400" dirty="0"/>
              <a:t>The pagination.</a:t>
            </a:r>
          </a:p>
          <a:p>
            <a:endParaRPr lang="en-IN" sz="2400" b="1" dirty="0"/>
          </a:p>
          <a:p>
            <a:r>
              <a:rPr lang="en-IN" sz="2400" dirty="0"/>
              <a:t>Example </a:t>
            </a:r>
          </a:p>
          <a:p>
            <a:r>
              <a:rPr lang="en-IN" sz="2400" dirty="0"/>
              <a:t>Robert V. </a:t>
            </a:r>
            <a:r>
              <a:rPr lang="en-IN" sz="2400" dirty="0" err="1"/>
              <a:t>Roosa</a:t>
            </a:r>
            <a:r>
              <a:rPr lang="en-IN" sz="2400" dirty="0"/>
              <a:t>, “Coping with Short-term International Money Flows”, The Banker, London, September, 1971, p.995.</a:t>
            </a:r>
            <a:endParaRPr lang="en-IN" sz="24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908EA92-5641-4933-546E-16B361E5304F}"/>
                  </a:ext>
                </a:extLst>
              </p14:cNvPr>
              <p14:cNvContentPartPr/>
              <p14:nvPr/>
            </p14:nvContentPartPr>
            <p14:xfrm>
              <a:off x="1955880" y="4631400"/>
              <a:ext cx="1041840" cy="474480"/>
            </p14:xfrm>
          </p:contentPart>
        </mc:Choice>
        <mc:Fallback xmlns="">
          <p:pic>
            <p:nvPicPr>
              <p:cNvPr id="2" name="Ink 1">
                <a:extLst>
                  <a:ext uri="{FF2B5EF4-FFF2-40B4-BE49-F238E27FC236}">
                    <a16:creationId xmlns:a16="http://schemas.microsoft.com/office/drawing/2014/main" id="{B908EA92-5641-4933-546E-16B361E5304F}"/>
                  </a:ext>
                </a:extLst>
              </p:cNvPr>
              <p:cNvPicPr/>
              <p:nvPr/>
            </p:nvPicPr>
            <p:blipFill>
              <a:blip r:embed="rId8"/>
              <a:stretch>
                <a:fillRect/>
              </a:stretch>
            </p:blipFill>
            <p:spPr>
              <a:xfrm>
                <a:off x="1939680" y="4615200"/>
                <a:ext cx="1074240" cy="506880"/>
              </a:xfrm>
              <a:prstGeom prst="rect">
                <a:avLst/>
              </a:prstGeom>
            </p:spPr>
          </p:pic>
        </mc:Fallback>
      </mc:AlternateContent>
    </p:spTree>
    <p:extLst>
      <p:ext uri="{BB962C8B-B14F-4D97-AF65-F5344CB8AC3E}">
        <p14:creationId xmlns:p14="http://schemas.microsoft.com/office/powerpoint/2010/main" val="2538889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Components of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5324535"/>
          </a:xfrm>
          <a:prstGeom prst="rect">
            <a:avLst/>
          </a:prstGeom>
        </p:spPr>
        <p:txBody>
          <a:bodyPr wrap="square">
            <a:spAutoFit/>
          </a:bodyPr>
          <a:lstStyle/>
          <a:p>
            <a:pPr algn="just"/>
            <a:r>
              <a:rPr lang="en-IN" sz="2000" b="1" dirty="0"/>
              <a:t>Annexure </a:t>
            </a:r>
            <a:r>
              <a:rPr lang="en-IN" sz="2000" dirty="0"/>
              <a:t>The annexes should contain </a:t>
            </a:r>
            <a:r>
              <a:rPr lang="en-IN" sz="2000" dirty="0">
                <a:solidFill>
                  <a:srgbClr val="FF0000"/>
                </a:solidFill>
              </a:rPr>
              <a:t>any additional information needed to enable professionals</a:t>
            </a:r>
            <a:r>
              <a:rPr lang="en-IN" sz="2000" dirty="0"/>
              <a:t> to follow your research procedures and data analysis.</a:t>
            </a:r>
          </a:p>
          <a:p>
            <a:pPr algn="just"/>
            <a:endParaRPr lang="en-IN" sz="2000" b="1" dirty="0"/>
          </a:p>
          <a:p>
            <a:pPr algn="just"/>
            <a:r>
              <a:rPr lang="en-IN" sz="2000" dirty="0">
                <a:solidFill>
                  <a:srgbClr val="FF0000"/>
                </a:solidFill>
              </a:rPr>
              <a:t>Information that would be useful to special categories of readers but is not of interest to the average reader can be included in annexes as well.</a:t>
            </a:r>
          </a:p>
          <a:p>
            <a:pPr algn="just"/>
            <a:endParaRPr lang="en-IN" sz="2000" b="1" dirty="0">
              <a:solidFill>
                <a:srgbClr val="FF0000"/>
              </a:solidFill>
            </a:endParaRPr>
          </a:p>
          <a:p>
            <a:pPr algn="just"/>
            <a:r>
              <a:rPr lang="en-IN" sz="2000" dirty="0"/>
              <a:t>Examples of information that can be presented in annexes are:</a:t>
            </a:r>
          </a:p>
          <a:p>
            <a:pPr algn="just"/>
            <a:endParaRPr lang="en-IN" sz="2000" b="1" dirty="0"/>
          </a:p>
          <a:p>
            <a:pPr marL="285750" indent="-285750" algn="just">
              <a:buFont typeface="Wingdings" pitchFamily="2" charset="2"/>
              <a:buChar char="ü"/>
            </a:pPr>
            <a:r>
              <a:rPr lang="en-IN" sz="2000" dirty="0"/>
              <a:t>tables, figures (graphs) and pictures referred to in the text but not included in order to keep the report short.</a:t>
            </a:r>
          </a:p>
          <a:p>
            <a:pPr marL="285750" indent="-285750" algn="just">
              <a:buFont typeface="Wingdings" pitchFamily="2" charset="2"/>
              <a:buChar char="ü"/>
            </a:pPr>
            <a:endParaRPr lang="en-IN" sz="2000" b="1" dirty="0"/>
          </a:p>
          <a:p>
            <a:pPr marL="285750" indent="-285750" algn="just">
              <a:buFont typeface="Wingdings" pitchFamily="2" charset="2"/>
              <a:buChar char="ü"/>
            </a:pPr>
            <a:r>
              <a:rPr lang="en-IN" sz="2000" dirty="0"/>
              <a:t>lists of hospitals, districts, villages, etc., that participated in the study.</a:t>
            </a:r>
          </a:p>
          <a:p>
            <a:pPr marL="285750" indent="-285750" algn="just">
              <a:buFont typeface="Wingdings" pitchFamily="2" charset="2"/>
              <a:buChar char="ü"/>
            </a:pPr>
            <a:endParaRPr lang="en-IN" sz="2000" b="1" dirty="0"/>
          </a:p>
          <a:p>
            <a:pPr marL="285750" indent="-285750" algn="just">
              <a:buFont typeface="Wingdings" pitchFamily="2" charset="2"/>
              <a:buChar char="ü"/>
            </a:pPr>
            <a:r>
              <a:rPr lang="en-IN" sz="2000" dirty="0"/>
              <a:t>questionnaires or check lists used for data collection.</a:t>
            </a:r>
          </a:p>
          <a:p>
            <a:pPr marL="285750" indent="-285750" algn="just">
              <a:buFont typeface="Wingdings" pitchFamily="2" charset="2"/>
              <a:buChar char="ü"/>
            </a:pPr>
            <a:endParaRPr lang="en-IN" sz="2000" b="1" dirty="0"/>
          </a:p>
          <a:p>
            <a:pPr marL="285750" indent="-285750" algn="just">
              <a:buFont typeface="Wingdings" pitchFamily="2" charset="2"/>
              <a:buChar char="ü"/>
            </a:pPr>
            <a:r>
              <a:rPr lang="en-IN" sz="2000" dirty="0"/>
              <a:t>A list of research team members.</a:t>
            </a:r>
            <a:endParaRPr lang="en-IN" sz="20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92DCBADD-7236-4EBB-BC79-362EC6AF864D}"/>
                  </a:ext>
                </a:extLst>
              </p14:cNvPr>
              <p14:cNvContentPartPr/>
              <p14:nvPr/>
            </p14:nvContentPartPr>
            <p14:xfrm>
              <a:off x="84600" y="1210680"/>
              <a:ext cx="9110520" cy="5199120"/>
            </p14:xfrm>
          </p:contentPart>
        </mc:Choice>
        <mc:Fallback xmlns="">
          <p:pic>
            <p:nvPicPr>
              <p:cNvPr id="2" name="Ink 1">
                <a:extLst>
                  <a:ext uri="{FF2B5EF4-FFF2-40B4-BE49-F238E27FC236}">
                    <a16:creationId xmlns:a16="http://schemas.microsoft.com/office/drawing/2014/main" id="{92DCBADD-7236-4EBB-BC79-362EC6AF864D}"/>
                  </a:ext>
                </a:extLst>
              </p:cNvPr>
              <p:cNvPicPr/>
              <p:nvPr/>
            </p:nvPicPr>
            <p:blipFill>
              <a:blip r:embed="rId8"/>
              <a:stretch>
                <a:fillRect/>
              </a:stretch>
            </p:blipFill>
            <p:spPr>
              <a:xfrm>
                <a:off x="68400" y="1194480"/>
                <a:ext cx="9142920" cy="5231520"/>
              </a:xfrm>
              <a:prstGeom prst="rect">
                <a:avLst/>
              </a:prstGeom>
            </p:spPr>
          </p:pic>
        </mc:Fallback>
      </mc:AlternateContent>
    </p:spTree>
    <p:extLst>
      <p:ext uri="{BB962C8B-B14F-4D97-AF65-F5344CB8AC3E}">
        <p14:creationId xmlns:p14="http://schemas.microsoft.com/office/powerpoint/2010/main" val="134238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blinds(horizontal)">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8299332" cy="4893647"/>
          </a:xfrm>
          <a:prstGeom prst="rect">
            <a:avLst/>
          </a:prstGeom>
        </p:spPr>
        <p:txBody>
          <a:bodyPr wrap="square">
            <a:spAutoFit/>
          </a:bodyPr>
          <a:lstStyle/>
          <a:p>
            <a:pPr algn="just"/>
            <a:r>
              <a:rPr lang="en-IN" sz="2400" dirty="0"/>
              <a:t>Research reports vary greatly in length and type. In each individual case, both the length and the form are largely dictated by the problems at hand.</a:t>
            </a:r>
          </a:p>
          <a:p>
            <a:pPr algn="just"/>
            <a:endParaRPr lang="en-IN" sz="2400" b="1" dirty="0"/>
          </a:p>
          <a:p>
            <a:pPr algn="just"/>
            <a:endParaRPr lang="en-IN" sz="2400" b="1" dirty="0"/>
          </a:p>
          <a:p>
            <a:pPr marL="285750" indent="-285750" algn="just">
              <a:buFont typeface="Arial" panose="020B0604020202020204" pitchFamily="34" charset="0"/>
              <a:buChar char="•"/>
            </a:pPr>
            <a:r>
              <a:rPr lang="en-IN" sz="2400" b="1" dirty="0"/>
              <a:t>A technical report </a:t>
            </a:r>
            <a:r>
              <a:rPr lang="en-IN" sz="2400" dirty="0"/>
              <a:t>is used whenever </a:t>
            </a:r>
            <a:r>
              <a:rPr lang="en-IN" sz="2400" dirty="0">
                <a:solidFill>
                  <a:srgbClr val="FF0000"/>
                </a:solidFill>
              </a:rPr>
              <a:t>a full written report of the study is required </a:t>
            </a:r>
            <a:r>
              <a:rPr lang="en-IN" sz="2400" dirty="0"/>
              <a:t>whether for recordkeeping or for public dissemination.</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 </a:t>
            </a:r>
            <a:r>
              <a:rPr lang="en-IN" sz="2400" b="1" dirty="0"/>
              <a:t>A popular report </a:t>
            </a:r>
            <a:r>
              <a:rPr lang="en-IN" sz="2400" dirty="0"/>
              <a:t>is used if the research results have policy implications. A </a:t>
            </a:r>
            <a:r>
              <a:rPr lang="en-IN" sz="2400" dirty="0">
                <a:solidFill>
                  <a:srgbClr val="FF0000"/>
                </a:solidFill>
              </a:rPr>
              <a:t>popular report emphasises </a:t>
            </a:r>
            <a:r>
              <a:rPr lang="en-IN" sz="2400" dirty="0"/>
              <a:t>on simplicity and </a:t>
            </a:r>
            <a:r>
              <a:rPr lang="en-IN" sz="2400" dirty="0">
                <a:solidFill>
                  <a:srgbClr val="FF0000"/>
                </a:solidFill>
              </a:rPr>
              <a:t>policy implications from the operational point of view</a:t>
            </a:r>
            <a:r>
              <a:rPr lang="en-IN" sz="2400" dirty="0"/>
              <a:t>, </a:t>
            </a:r>
            <a:r>
              <a:rPr lang="en-IN" sz="2400" dirty="0">
                <a:solidFill>
                  <a:srgbClr val="FF0000"/>
                </a:solidFill>
              </a:rPr>
              <a:t>avoiding technical details.</a:t>
            </a:r>
            <a:endParaRPr lang="en-IN" sz="2400" b="1" dirty="0">
              <a:solidFill>
                <a:srgbClr val="FF0000"/>
              </a:solidFill>
            </a:endParaRPr>
          </a:p>
        </p:txBody>
      </p:sp>
      <p:pic>
        <p:nvPicPr>
          <p:cNvPr id="11" name="Picture 10">
            <a:extLst>
              <a:ext uri="{FF2B5EF4-FFF2-40B4-BE49-F238E27FC236}">
                <a16:creationId xmlns:a16="http://schemas.microsoft.com/office/drawing/2014/main" id="{41A810AD-C4D3-734F-8FAB-3A86A3905F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5100" y="2692435"/>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0D7880A-F68F-DE6D-34BD-F5D6A9906C75}"/>
                  </a:ext>
                </a:extLst>
              </p14:cNvPr>
              <p14:cNvContentPartPr/>
              <p14:nvPr/>
            </p14:nvContentPartPr>
            <p14:xfrm>
              <a:off x="541800" y="3183480"/>
              <a:ext cx="6104880" cy="3013200"/>
            </p14:xfrm>
          </p:contentPart>
        </mc:Choice>
        <mc:Fallback xmlns="">
          <p:pic>
            <p:nvPicPr>
              <p:cNvPr id="2" name="Ink 1">
                <a:extLst>
                  <a:ext uri="{FF2B5EF4-FFF2-40B4-BE49-F238E27FC236}">
                    <a16:creationId xmlns:a16="http://schemas.microsoft.com/office/drawing/2014/main" id="{00D7880A-F68F-DE6D-34BD-F5D6A9906C75}"/>
                  </a:ext>
                </a:extLst>
              </p:cNvPr>
              <p:cNvPicPr/>
              <p:nvPr/>
            </p:nvPicPr>
            <p:blipFill>
              <a:blip r:embed="rId9"/>
              <a:stretch>
                <a:fillRect/>
              </a:stretch>
            </p:blipFill>
            <p:spPr>
              <a:xfrm>
                <a:off x="525600" y="3167280"/>
                <a:ext cx="6137280" cy="3045600"/>
              </a:xfrm>
              <a:prstGeom prst="rect">
                <a:avLst/>
              </a:prstGeom>
            </p:spPr>
          </p:pic>
        </mc:Fallback>
      </mc:AlternateContent>
    </p:spTree>
    <p:extLst>
      <p:ext uri="{BB962C8B-B14F-4D97-AF65-F5344CB8AC3E}">
        <p14:creationId xmlns:p14="http://schemas.microsoft.com/office/powerpoint/2010/main" val="163895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3416320"/>
          </a:xfrm>
          <a:prstGeom prst="rect">
            <a:avLst/>
          </a:prstGeom>
        </p:spPr>
        <p:txBody>
          <a:bodyPr wrap="square">
            <a:spAutoFit/>
          </a:bodyPr>
          <a:lstStyle/>
          <a:p>
            <a:pPr algn="just"/>
            <a:r>
              <a:rPr lang="en-IN" sz="2400" b="1" dirty="0"/>
              <a:t>(A) Technical Report </a:t>
            </a:r>
            <a:r>
              <a:rPr lang="en-IN" sz="2400" dirty="0"/>
              <a:t>In the technical report the main emphasis is on: </a:t>
            </a:r>
          </a:p>
          <a:p>
            <a:pPr algn="just"/>
            <a:endParaRPr lang="en-IN" sz="2400" dirty="0"/>
          </a:p>
          <a:p>
            <a:pPr marL="400050" indent="-400050" algn="just">
              <a:buAutoNum type="romanLcParenBoth"/>
            </a:pPr>
            <a:r>
              <a:rPr lang="en-IN" sz="2400" dirty="0"/>
              <a:t>the methods employed </a:t>
            </a:r>
          </a:p>
          <a:p>
            <a:pPr marL="400050" indent="-400050" algn="just">
              <a:buAutoNum type="romanLcParenBoth"/>
            </a:pPr>
            <a:endParaRPr lang="en-IN" sz="2400" dirty="0"/>
          </a:p>
          <a:p>
            <a:pPr marL="400050" indent="-400050" algn="just">
              <a:buAutoNum type="romanLcParenBoth"/>
            </a:pPr>
            <a:r>
              <a:rPr lang="en-IN" sz="2400" dirty="0"/>
              <a:t>assumptions made in the course of the study </a:t>
            </a:r>
          </a:p>
          <a:p>
            <a:pPr marL="400050" indent="-400050" algn="just">
              <a:buAutoNum type="romanLcParenBoth"/>
            </a:pPr>
            <a:endParaRPr lang="en-IN" sz="2400" dirty="0"/>
          </a:p>
          <a:p>
            <a:pPr marL="400050" indent="-400050" algn="just">
              <a:buAutoNum type="romanLcParenBoth"/>
            </a:pPr>
            <a:r>
              <a:rPr lang="en-IN" sz="2400" dirty="0"/>
              <a:t> the detailed presentations of the findings including their limitations and supporting data.</a:t>
            </a:r>
            <a:endParaRPr lang="en-IN" sz="2400" b="1" dirty="0"/>
          </a:p>
        </p:txBody>
      </p:sp>
      <p:pic>
        <p:nvPicPr>
          <p:cNvPr id="11" name="Picture 10">
            <a:extLst>
              <a:ext uri="{FF2B5EF4-FFF2-40B4-BE49-F238E27FC236}">
                <a16:creationId xmlns:a16="http://schemas.microsoft.com/office/drawing/2014/main" id="{2479F507-4FBB-D54A-AC35-1B7837E163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225608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5940088"/>
          </a:xfrm>
          <a:prstGeom prst="rect">
            <a:avLst/>
          </a:prstGeom>
        </p:spPr>
        <p:txBody>
          <a:bodyPr wrap="square">
            <a:spAutoFit/>
          </a:bodyPr>
          <a:lstStyle/>
          <a:p>
            <a:pPr algn="just"/>
            <a:r>
              <a:rPr lang="en-IN" sz="2000" dirty="0"/>
              <a:t>A general outline of a </a:t>
            </a:r>
            <a:r>
              <a:rPr lang="en-IN" sz="2000" b="1" dirty="0"/>
              <a:t>technical report </a:t>
            </a:r>
            <a:r>
              <a:rPr lang="en-IN" sz="2000" dirty="0"/>
              <a:t>can be as follows:</a:t>
            </a:r>
          </a:p>
          <a:p>
            <a:pPr algn="just"/>
            <a:endParaRPr lang="en-IN" sz="2000" dirty="0"/>
          </a:p>
          <a:p>
            <a:pPr marL="285750" indent="-285750" algn="just">
              <a:buFont typeface="Wingdings" pitchFamily="2" charset="2"/>
              <a:buChar char="ü"/>
            </a:pPr>
            <a:r>
              <a:rPr lang="en-IN" sz="2000" b="1" dirty="0"/>
              <a:t>Summary of results: </a:t>
            </a:r>
            <a:r>
              <a:rPr lang="en-IN" sz="2000" dirty="0"/>
              <a:t>A brief review of the main findings just in two or three pages</a:t>
            </a:r>
          </a:p>
          <a:p>
            <a:pPr marL="285750" indent="-285750" algn="just">
              <a:buFont typeface="Wingdings" pitchFamily="2" charset="2"/>
              <a:buChar char="ü"/>
            </a:pPr>
            <a:endParaRPr lang="en-IN" sz="2000" dirty="0"/>
          </a:p>
          <a:p>
            <a:pPr marL="285750" indent="-285750" algn="just">
              <a:buFont typeface="Wingdings" pitchFamily="2" charset="2"/>
              <a:buChar char="ü"/>
            </a:pPr>
            <a:r>
              <a:rPr lang="en-IN" sz="2000" b="1" dirty="0"/>
              <a:t>Nature of the study: </a:t>
            </a:r>
            <a:r>
              <a:rPr lang="en-IN" sz="2000" dirty="0"/>
              <a:t>Description of the general objectives of study, formulation of the problem in operational terms, the working hypothesis, the type of analysis and data required etc.</a:t>
            </a:r>
          </a:p>
          <a:p>
            <a:pPr marL="285750" indent="-285750" algn="just">
              <a:buFont typeface="Wingdings" pitchFamily="2" charset="2"/>
              <a:buChar char="ü"/>
            </a:pPr>
            <a:endParaRPr lang="en-IN" sz="2000" dirty="0"/>
          </a:p>
          <a:p>
            <a:pPr marL="285750" indent="-285750" algn="just">
              <a:buFont typeface="Wingdings" pitchFamily="2" charset="2"/>
              <a:buChar char="ü"/>
            </a:pPr>
            <a:r>
              <a:rPr lang="en-IN" sz="2000" b="1" dirty="0"/>
              <a:t>Methods employed: </a:t>
            </a:r>
            <a:r>
              <a:rPr lang="en-IN" sz="2000" dirty="0"/>
              <a:t>Specific methods used in the study and their limitations. For instance in sampling studies we should give details of sample design viz., sample size, sample selection, etc.</a:t>
            </a:r>
          </a:p>
          <a:p>
            <a:pPr marL="285750" indent="-285750" algn="just">
              <a:buFont typeface="Wingdings" pitchFamily="2" charset="2"/>
              <a:buChar char="ü"/>
            </a:pPr>
            <a:endParaRPr lang="en-IN" sz="2000" dirty="0"/>
          </a:p>
          <a:p>
            <a:pPr marL="285750" indent="-285750" algn="just">
              <a:buFont typeface="Wingdings" pitchFamily="2" charset="2"/>
              <a:buChar char="ü"/>
            </a:pPr>
            <a:r>
              <a:rPr lang="en-IN" sz="2000" b="1" dirty="0"/>
              <a:t>Data: </a:t>
            </a:r>
            <a:r>
              <a:rPr lang="en-IN" sz="2000" dirty="0"/>
              <a:t>Discussion of data collected, their sources, characteristics and limitations, if secondary data are used, their suitability to the problem at hand be fully assessed. In case of a survey the manner in which data were collected should be fully described.</a:t>
            </a:r>
          </a:p>
          <a:p>
            <a:pPr algn="just"/>
            <a:endParaRPr lang="en-IN" sz="2000" b="1" dirty="0"/>
          </a:p>
          <a:p>
            <a:pPr algn="just"/>
            <a:endParaRPr lang="en-IN" sz="2000" b="1" dirty="0"/>
          </a:p>
        </p:txBody>
      </p:sp>
      <p:pic>
        <p:nvPicPr>
          <p:cNvPr id="11" name="Picture 10">
            <a:extLst>
              <a:ext uri="{FF2B5EF4-FFF2-40B4-BE49-F238E27FC236}">
                <a16:creationId xmlns:a16="http://schemas.microsoft.com/office/drawing/2014/main" id="{D7B410D5-1423-2C46-9898-2FE9B60CEB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9EECE278-57B5-8B4B-8348-8CEC597D9DD1}"/>
                  </a:ext>
                </a:extLst>
              </p14:cNvPr>
              <p14:cNvContentPartPr/>
              <p14:nvPr/>
            </p14:nvContentPartPr>
            <p14:xfrm>
              <a:off x="3378240" y="1693440"/>
              <a:ext cx="835200" cy="129600"/>
            </p14:xfrm>
          </p:contentPart>
        </mc:Choice>
        <mc:Fallback xmlns="">
          <p:pic>
            <p:nvPicPr>
              <p:cNvPr id="2" name="Ink 1">
                <a:extLst>
                  <a:ext uri="{FF2B5EF4-FFF2-40B4-BE49-F238E27FC236}">
                    <a16:creationId xmlns:a16="http://schemas.microsoft.com/office/drawing/2014/main" id="{9EECE278-57B5-8B4B-8348-8CEC597D9DD1}"/>
                  </a:ext>
                </a:extLst>
              </p:cNvPr>
              <p:cNvPicPr/>
              <p:nvPr/>
            </p:nvPicPr>
            <p:blipFill>
              <a:blip r:embed="rId9"/>
              <a:stretch>
                <a:fillRect/>
              </a:stretch>
            </p:blipFill>
            <p:spPr>
              <a:xfrm>
                <a:off x="3362040" y="1677240"/>
                <a:ext cx="867600" cy="162000"/>
              </a:xfrm>
              <a:prstGeom prst="rect">
                <a:avLst/>
              </a:prstGeom>
            </p:spPr>
          </p:pic>
        </mc:Fallback>
      </mc:AlternateContent>
    </p:spTree>
    <p:extLst>
      <p:ext uri="{BB962C8B-B14F-4D97-AF65-F5344CB8AC3E}">
        <p14:creationId xmlns:p14="http://schemas.microsoft.com/office/powerpoint/2010/main" val="4083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524315"/>
          </a:xfrm>
          <a:prstGeom prst="rect">
            <a:avLst/>
          </a:prstGeom>
        </p:spPr>
        <p:txBody>
          <a:bodyPr wrap="square">
            <a:spAutoFit/>
          </a:bodyPr>
          <a:lstStyle/>
          <a:p>
            <a:pPr marL="285750" indent="-285750" algn="just">
              <a:buFont typeface="Arial" panose="020B0604020202020204" pitchFamily="34" charset="0"/>
              <a:buChar char="•"/>
            </a:pPr>
            <a:r>
              <a:rPr lang="en-IN" sz="2400" b="1" dirty="0"/>
              <a:t>Analysis of data and presentation of findings: </a:t>
            </a:r>
            <a:r>
              <a:rPr lang="en-IN" sz="2400" dirty="0"/>
              <a:t>The analysis of data and presentation of the findings of the study with supporting data in the form of tables and charts be fully narrated. This in fact happens to be the main body of the report usually extending over several chapters.</a:t>
            </a:r>
          </a:p>
          <a:p>
            <a:pPr algn="just"/>
            <a:endParaRPr lang="en-IN" sz="2400" b="1" dirty="0"/>
          </a:p>
          <a:p>
            <a:pPr marL="285750" indent="-285750" algn="just">
              <a:buFont typeface="Arial" panose="020B0604020202020204" pitchFamily="34" charset="0"/>
              <a:buChar char="•"/>
            </a:pPr>
            <a:r>
              <a:rPr lang="en-IN" sz="2400" b="1" dirty="0"/>
              <a:t>Conclusions: </a:t>
            </a:r>
            <a:r>
              <a:rPr lang="en-IN" sz="2400" dirty="0"/>
              <a:t>A detailed summary of the findings and the policy implications drawn from the results be explained.</a:t>
            </a:r>
          </a:p>
          <a:p>
            <a:pPr algn="just"/>
            <a:endParaRPr lang="en-IN" sz="2400" b="1" dirty="0"/>
          </a:p>
          <a:p>
            <a:pPr marL="285750" indent="-285750" algn="just">
              <a:buFont typeface="Arial" panose="020B0604020202020204" pitchFamily="34" charset="0"/>
              <a:buChar char="•"/>
            </a:pPr>
            <a:r>
              <a:rPr lang="en-IN" sz="2400" b="1" dirty="0"/>
              <a:t>Bibliography: B</a:t>
            </a:r>
            <a:r>
              <a:rPr lang="en-IN" sz="2400" dirty="0"/>
              <a:t>ibliography of various sources consulted be prepared and attached.</a:t>
            </a:r>
          </a:p>
          <a:p>
            <a:pPr algn="just"/>
            <a:endParaRPr lang="en-IN" sz="2400" b="1" dirty="0"/>
          </a:p>
        </p:txBody>
      </p:sp>
      <p:pic>
        <p:nvPicPr>
          <p:cNvPr id="11" name="Picture 10">
            <a:extLst>
              <a:ext uri="{FF2B5EF4-FFF2-40B4-BE49-F238E27FC236}">
                <a16:creationId xmlns:a16="http://schemas.microsoft.com/office/drawing/2014/main" id="{E3CE6595-1674-ED4B-82AF-CA60BC4EF5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337676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898633" cy="4154984"/>
          </a:xfrm>
          <a:prstGeom prst="rect">
            <a:avLst/>
          </a:prstGeom>
        </p:spPr>
        <p:txBody>
          <a:bodyPr wrap="square">
            <a:spAutoFit/>
          </a:bodyPr>
          <a:lstStyle/>
          <a:p>
            <a:pPr algn="just"/>
            <a:endParaRPr lang="en-IN" sz="2400" b="1" dirty="0"/>
          </a:p>
          <a:p>
            <a:pPr marL="342900" indent="-342900" algn="just">
              <a:buAutoNum type="arabicPeriod"/>
            </a:pPr>
            <a:r>
              <a:rPr lang="en-IN" sz="2400" b="1" dirty="0"/>
              <a:t>Technical appendices: </a:t>
            </a:r>
            <a:r>
              <a:rPr lang="en-IN" sz="2400" dirty="0"/>
              <a:t>Appendices be given for all technical matters relating to questionnaire mathematical derivations, elaboration on particular technique of analysis and the like ones.</a:t>
            </a:r>
          </a:p>
          <a:p>
            <a:pPr marL="342900" indent="-342900" algn="just">
              <a:buAutoNum type="arabicPeriod"/>
            </a:pPr>
            <a:endParaRPr lang="en-IN" sz="2400" b="1" dirty="0"/>
          </a:p>
          <a:p>
            <a:pPr marL="342900" indent="-342900" algn="just">
              <a:buAutoNum type="arabicPeriod"/>
            </a:pPr>
            <a:r>
              <a:rPr lang="en-IN" sz="2400" b="1" dirty="0"/>
              <a:t>Index: </a:t>
            </a:r>
            <a:r>
              <a:rPr lang="en-IN" sz="2400" dirty="0"/>
              <a:t>Index must be prepared and be given invariably in the report at the end. The presentation may vary in different reports even the different sections outlined above will not always be the same nor will all these sections appear in any particular report. </a:t>
            </a:r>
            <a:endParaRPr lang="en-IN" sz="2400" b="1" dirty="0"/>
          </a:p>
        </p:txBody>
      </p:sp>
      <p:pic>
        <p:nvPicPr>
          <p:cNvPr id="11" name="Picture 10">
            <a:extLst>
              <a:ext uri="{FF2B5EF4-FFF2-40B4-BE49-F238E27FC236}">
                <a16:creationId xmlns:a16="http://schemas.microsoft.com/office/drawing/2014/main" id="{6B382705-66FF-2044-899E-E503268C0E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p:spTree>
    <p:extLst>
      <p:ext uri="{BB962C8B-B14F-4D97-AF65-F5344CB8AC3E}">
        <p14:creationId xmlns:p14="http://schemas.microsoft.com/office/powerpoint/2010/main" val="50450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p:sp>
        <p:nvSpPr>
          <p:cNvPr id="5" name="TextBox 4">
            <a:extLst>
              <a:ext uri="{FF2B5EF4-FFF2-40B4-BE49-F238E27FC236}">
                <a16:creationId xmlns:a16="http://schemas.microsoft.com/office/drawing/2014/main" id="{7F7A04BB-6C5D-0D45-9942-93F368986066}"/>
              </a:ext>
            </a:extLst>
          </p:cNvPr>
          <p:cNvSpPr txBox="1"/>
          <p:nvPr/>
        </p:nvSpPr>
        <p:spPr>
          <a:xfrm>
            <a:off x="393111" y="1417983"/>
            <a:ext cx="6085748" cy="3785652"/>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IN" sz="2400" dirty="0"/>
              <a:t>A research report is considered </a:t>
            </a:r>
            <a:r>
              <a:rPr lang="en-IN" sz="2400" i="1" dirty="0">
                <a:solidFill>
                  <a:srgbClr val="FD31FE"/>
                </a:solidFill>
              </a:rPr>
              <a:t>a major component of any research study </a:t>
            </a:r>
            <a:r>
              <a:rPr lang="en-IN" sz="2400" dirty="0"/>
              <a:t>as the research remains incomplete till the report has been presented or written.</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solidFill>
                  <a:srgbClr val="FD31FE"/>
                </a:solidFill>
              </a:rPr>
              <a:t>Writing a report is the last step </a:t>
            </a:r>
            <a:r>
              <a:rPr lang="en-IN" sz="2400" dirty="0"/>
              <a:t>in a research study and requires a </a:t>
            </a:r>
            <a:r>
              <a:rPr lang="en-IN" sz="2400" dirty="0">
                <a:solidFill>
                  <a:srgbClr val="FF0000"/>
                </a:solidFill>
                <a:latin typeface="Bradley Hand" pitchFamily="2" charset="77"/>
              </a:rPr>
              <a:t>set of skills somewhat different from those called for in actually conducting a research.</a:t>
            </a:r>
            <a:endParaRPr lang="en-US" sz="2400" dirty="0">
              <a:solidFill>
                <a:srgbClr val="FF0000"/>
              </a:solidFill>
              <a:latin typeface="Bradley Hand" pitchFamily="2" charset="77"/>
            </a:endParaRPr>
          </a:p>
        </p:txBody>
      </p:sp>
      <p:pic>
        <p:nvPicPr>
          <p:cNvPr id="3" name="Picture 2">
            <a:extLst>
              <a:ext uri="{FF2B5EF4-FFF2-40B4-BE49-F238E27FC236}">
                <a16:creationId xmlns:a16="http://schemas.microsoft.com/office/drawing/2014/main" id="{AF605097-A362-EB49-9023-9449FD8F0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810" y="2877014"/>
            <a:ext cx="4910215" cy="177443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6F88825-715E-E29F-FEC8-29F04A56B06A}"/>
                  </a:ext>
                </a:extLst>
              </p14:cNvPr>
              <p14:cNvContentPartPr/>
              <p14:nvPr/>
            </p14:nvContentPartPr>
            <p14:xfrm>
              <a:off x="1362960" y="127080"/>
              <a:ext cx="7008480" cy="5122800"/>
            </p14:xfrm>
          </p:contentPart>
        </mc:Choice>
        <mc:Fallback xmlns="">
          <p:pic>
            <p:nvPicPr>
              <p:cNvPr id="2" name="Ink 1">
                <a:extLst>
                  <a:ext uri="{FF2B5EF4-FFF2-40B4-BE49-F238E27FC236}">
                    <a16:creationId xmlns:a16="http://schemas.microsoft.com/office/drawing/2014/main" id="{A6F88825-715E-E29F-FEC8-29F04A56B06A}"/>
                  </a:ext>
                </a:extLst>
              </p:cNvPr>
              <p:cNvPicPr/>
              <p:nvPr/>
            </p:nvPicPr>
            <p:blipFill>
              <a:blip r:embed="rId5"/>
              <a:stretch>
                <a:fillRect/>
              </a:stretch>
            </p:blipFill>
            <p:spPr>
              <a:xfrm>
                <a:off x="1346760" y="110880"/>
                <a:ext cx="7040880" cy="5155200"/>
              </a:xfrm>
              <a:prstGeom prst="rect">
                <a:avLst/>
              </a:prstGeom>
            </p:spPr>
          </p:pic>
        </mc:Fallback>
      </mc:AlternateContent>
    </p:spTree>
    <p:extLst>
      <p:ext uri="{BB962C8B-B14F-4D97-AF65-F5344CB8AC3E}">
        <p14:creationId xmlns:p14="http://schemas.microsoft.com/office/powerpoint/2010/main" val="190514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10264968" cy="6001643"/>
          </a:xfrm>
          <a:prstGeom prst="rect">
            <a:avLst/>
          </a:prstGeom>
        </p:spPr>
        <p:txBody>
          <a:bodyPr wrap="square">
            <a:spAutoFit/>
          </a:bodyPr>
          <a:lstStyle/>
          <a:p>
            <a:r>
              <a:rPr lang="en-IN" sz="2400" b="1" dirty="0"/>
              <a:t>(B) Popular Report </a:t>
            </a:r>
            <a:r>
              <a:rPr lang="en-IN" sz="2400" dirty="0"/>
              <a:t>The popular report is one which gives emphasis on simplicity and attractiveness, the simplification should be sought through clear writing, minimization of technical, particularly, mathematical, details and liberal use of charts and diagrams.</a:t>
            </a:r>
          </a:p>
          <a:p>
            <a:endParaRPr lang="en-IN" sz="2400" dirty="0"/>
          </a:p>
          <a:p>
            <a:r>
              <a:rPr lang="en-IN" sz="2400" dirty="0"/>
              <a:t>A general outline of a popular report:</a:t>
            </a:r>
          </a:p>
          <a:p>
            <a:pPr marL="285750" indent="-285750">
              <a:buFont typeface="Wingdings" pitchFamily="2" charset="2"/>
              <a:buChar char="ü"/>
            </a:pPr>
            <a:r>
              <a:rPr lang="en-IN" sz="2400" b="1" dirty="0">
                <a:solidFill>
                  <a:srgbClr val="FF0000"/>
                </a:solidFill>
              </a:rPr>
              <a:t>The findings and their implications</a:t>
            </a:r>
            <a:r>
              <a:rPr lang="en-IN" sz="2400" b="1" dirty="0"/>
              <a:t>: </a:t>
            </a:r>
            <a:r>
              <a:rPr lang="en-IN" sz="2400" dirty="0"/>
              <a:t>Emphasis in the report is given on the findings of most practical interest and on the implications of these findings.</a:t>
            </a:r>
          </a:p>
          <a:p>
            <a:pPr marL="285750" indent="-285750">
              <a:buFont typeface="Wingdings" pitchFamily="2" charset="2"/>
              <a:buChar char="ü"/>
            </a:pPr>
            <a:endParaRPr lang="en-IN" sz="2400" dirty="0"/>
          </a:p>
          <a:p>
            <a:pPr marL="285750" indent="-285750">
              <a:buFont typeface="Wingdings" pitchFamily="2" charset="2"/>
              <a:buChar char="ü"/>
            </a:pPr>
            <a:r>
              <a:rPr lang="en-IN" sz="2400" b="1" dirty="0">
                <a:solidFill>
                  <a:srgbClr val="FF0000"/>
                </a:solidFill>
              </a:rPr>
              <a:t>Recommendations for action</a:t>
            </a:r>
            <a:r>
              <a:rPr lang="en-IN" sz="2400" b="1" dirty="0"/>
              <a:t>: </a:t>
            </a:r>
            <a:r>
              <a:rPr lang="en-IN" sz="2400" dirty="0"/>
              <a:t>Recommendations for action on the basis of the study made, is provided in this section of the report.</a:t>
            </a:r>
          </a:p>
          <a:p>
            <a:pPr marL="285750" indent="-285750">
              <a:buFont typeface="Wingdings" pitchFamily="2" charset="2"/>
              <a:buChar char="ü"/>
            </a:pPr>
            <a:endParaRPr lang="en-IN" sz="2400" dirty="0"/>
          </a:p>
          <a:p>
            <a:pPr marL="285750" indent="-285750">
              <a:buFont typeface="Wingdings" pitchFamily="2" charset="2"/>
              <a:buChar char="ü"/>
            </a:pPr>
            <a:r>
              <a:rPr lang="en-IN" sz="2400" b="1" dirty="0">
                <a:solidFill>
                  <a:srgbClr val="FF0000"/>
                </a:solidFill>
              </a:rPr>
              <a:t>Objective of the study</a:t>
            </a:r>
            <a:r>
              <a:rPr lang="en-IN" sz="2400" b="1" dirty="0"/>
              <a:t>: </a:t>
            </a:r>
            <a:r>
              <a:rPr lang="en-IN" sz="2400" dirty="0"/>
              <a:t>A general review of how the problem arise is presented along with the specific objectives of the project under study.</a:t>
            </a:r>
          </a:p>
          <a:p>
            <a:endParaRPr lang="en-IN" sz="2400" b="1" dirty="0"/>
          </a:p>
          <a:p>
            <a:endParaRPr lang="en-IN" sz="2400" b="1" dirty="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C87462D9-C128-1BF4-44A5-03844C244CDC}"/>
                  </a:ext>
                </a:extLst>
              </p14:cNvPr>
              <p14:cNvContentPartPr/>
              <p14:nvPr/>
            </p14:nvContentPartPr>
            <p14:xfrm>
              <a:off x="0" y="3462840"/>
              <a:ext cx="4050000" cy="2514960"/>
            </p14:xfrm>
          </p:contentPart>
        </mc:Choice>
        <mc:Fallback xmlns="">
          <p:pic>
            <p:nvPicPr>
              <p:cNvPr id="2" name="Ink 1">
                <a:extLst>
                  <a:ext uri="{FF2B5EF4-FFF2-40B4-BE49-F238E27FC236}">
                    <a16:creationId xmlns:a16="http://schemas.microsoft.com/office/drawing/2014/main" id="{C87462D9-C128-1BF4-44A5-03844C244CDC}"/>
                  </a:ext>
                </a:extLst>
              </p:cNvPr>
              <p:cNvPicPr/>
              <p:nvPr/>
            </p:nvPicPr>
            <p:blipFill>
              <a:blip r:embed="rId8"/>
              <a:stretch>
                <a:fillRect/>
              </a:stretch>
            </p:blipFill>
            <p:spPr>
              <a:xfrm>
                <a:off x="-16200" y="3446640"/>
                <a:ext cx="4082400" cy="2547360"/>
              </a:xfrm>
              <a:prstGeom prst="rect">
                <a:avLst/>
              </a:prstGeom>
            </p:spPr>
          </p:pic>
        </mc:Fallback>
      </mc:AlternateContent>
    </p:spTree>
    <p:extLst>
      <p:ext uri="{BB962C8B-B14F-4D97-AF65-F5344CB8AC3E}">
        <p14:creationId xmlns:p14="http://schemas.microsoft.com/office/powerpoint/2010/main" val="2074099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Types of Reports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F081E647-160D-A34E-B4D9-F9348DBCD4D8}"/>
              </a:ext>
            </a:extLst>
          </p:cNvPr>
          <p:cNvSpPr/>
          <p:nvPr/>
        </p:nvSpPr>
        <p:spPr>
          <a:xfrm>
            <a:off x="393111" y="1250474"/>
            <a:ext cx="7646559" cy="5324535"/>
          </a:xfrm>
          <a:prstGeom prst="rect">
            <a:avLst/>
          </a:prstGeom>
        </p:spPr>
        <p:txBody>
          <a:bodyPr wrap="square">
            <a:spAutoFit/>
          </a:bodyPr>
          <a:lstStyle/>
          <a:p>
            <a:pPr marL="285750" indent="-285750">
              <a:buFont typeface="Wingdings" pitchFamily="2" charset="2"/>
              <a:buChar char="ü"/>
            </a:pPr>
            <a:r>
              <a:rPr lang="en-IN" sz="2000" b="1" dirty="0">
                <a:solidFill>
                  <a:srgbClr val="FF0000"/>
                </a:solidFill>
              </a:rPr>
              <a:t>Methods employed</a:t>
            </a:r>
            <a:r>
              <a:rPr lang="en-IN" sz="2000" b="1" dirty="0"/>
              <a:t>: </a:t>
            </a:r>
            <a:r>
              <a:rPr lang="en-IN" sz="2000" dirty="0">
                <a:solidFill>
                  <a:srgbClr val="5F1086"/>
                </a:solidFill>
              </a:rPr>
              <a:t>A brief and non-technical description </a:t>
            </a:r>
            <a:r>
              <a:rPr lang="en-IN" sz="2000" dirty="0"/>
              <a:t>of the methods and techniques used, including a short review of the data on which the study is based, is given in this part of the report.</a:t>
            </a:r>
          </a:p>
          <a:p>
            <a:endParaRPr lang="en-IN" sz="2000" b="1" dirty="0"/>
          </a:p>
          <a:p>
            <a:pPr marL="285750" indent="-285750">
              <a:buFont typeface="Wingdings" pitchFamily="2" charset="2"/>
              <a:buChar char="ü"/>
            </a:pPr>
            <a:r>
              <a:rPr lang="en-IN" sz="2000" b="1" dirty="0">
                <a:solidFill>
                  <a:srgbClr val="FF0000"/>
                </a:solidFill>
              </a:rPr>
              <a:t>Results:</a:t>
            </a:r>
            <a:r>
              <a:rPr lang="en-IN" sz="2000" b="1" dirty="0"/>
              <a:t> </a:t>
            </a:r>
            <a:r>
              <a:rPr lang="en-IN" sz="2000" dirty="0"/>
              <a:t>This section constitutes the main body of the report wherein the results of the study are presented in clear and non-technical terms with liberal use of all sorts of illustrations such as charts, diagrams and the like ones.</a:t>
            </a:r>
          </a:p>
          <a:p>
            <a:endParaRPr lang="en-IN" sz="2000" b="1" dirty="0"/>
          </a:p>
          <a:p>
            <a:r>
              <a:rPr lang="en-IN" sz="2000" b="1" dirty="0"/>
              <a:t>(C) Technical appendices: </a:t>
            </a:r>
            <a:r>
              <a:rPr lang="en-IN" sz="2000" dirty="0"/>
              <a:t>More detailed information on methods used, forms etc., is presented in the form of appendices. </a:t>
            </a:r>
          </a:p>
          <a:p>
            <a:endParaRPr lang="en-IN" sz="2000" dirty="0"/>
          </a:p>
          <a:p>
            <a:pPr marL="285750" indent="-285750">
              <a:buFont typeface="Arial" panose="020B0604020202020204" pitchFamily="34" charset="0"/>
              <a:buChar char="•"/>
            </a:pPr>
            <a:r>
              <a:rPr lang="en-IN" sz="2000" dirty="0">
                <a:solidFill>
                  <a:srgbClr val="C00000"/>
                </a:solidFill>
              </a:rPr>
              <a:t>But the appendices are often not detailed if the report is entirely meant for general public</a:t>
            </a:r>
            <a:r>
              <a:rPr lang="en-IN" sz="2000" dirty="0"/>
              <a: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dirty="0">
                <a:solidFill>
                  <a:srgbClr val="0070C0"/>
                </a:solidFill>
                <a:latin typeface="Bradley Hand" pitchFamily="2" charset="77"/>
              </a:rPr>
              <a:t>There can be several variations of the form in which a popular report can be prepared.</a:t>
            </a:r>
            <a:endParaRPr lang="en-IN" sz="2000" b="1" dirty="0">
              <a:solidFill>
                <a:srgbClr val="0070C0"/>
              </a:solidFill>
              <a:latin typeface="Bradley Hand" pitchFamily="2" charset="77"/>
            </a:endParaRPr>
          </a:p>
        </p:txBody>
      </p:sp>
      <p:pic>
        <p:nvPicPr>
          <p:cNvPr id="11" name="Picture 10">
            <a:extLst>
              <a:ext uri="{FF2B5EF4-FFF2-40B4-BE49-F238E27FC236}">
                <a16:creationId xmlns:a16="http://schemas.microsoft.com/office/drawing/2014/main" id="{1E492D24-E95F-BF42-A982-F5ECF096FA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CFCD84ED-954D-6EA0-8B0A-6984B42A1E5B}"/>
                  </a:ext>
                </a:extLst>
              </p14:cNvPr>
              <p14:cNvContentPartPr/>
              <p14:nvPr/>
            </p14:nvContentPartPr>
            <p14:xfrm>
              <a:off x="389520" y="2878920"/>
              <a:ext cx="657720" cy="308880"/>
            </p14:xfrm>
          </p:contentPart>
        </mc:Choice>
        <mc:Fallback xmlns="">
          <p:pic>
            <p:nvPicPr>
              <p:cNvPr id="2" name="Ink 1">
                <a:extLst>
                  <a:ext uri="{FF2B5EF4-FFF2-40B4-BE49-F238E27FC236}">
                    <a16:creationId xmlns:a16="http://schemas.microsoft.com/office/drawing/2014/main" id="{CFCD84ED-954D-6EA0-8B0A-6984B42A1E5B}"/>
                  </a:ext>
                </a:extLst>
              </p:cNvPr>
              <p:cNvPicPr/>
              <p:nvPr/>
            </p:nvPicPr>
            <p:blipFill>
              <a:blip r:embed="rId9"/>
              <a:stretch>
                <a:fillRect/>
              </a:stretch>
            </p:blipFill>
            <p:spPr>
              <a:xfrm>
                <a:off x="373320" y="2862720"/>
                <a:ext cx="690120" cy="341280"/>
              </a:xfrm>
              <a:prstGeom prst="rect">
                <a:avLst/>
              </a:prstGeom>
            </p:spPr>
          </p:pic>
        </mc:Fallback>
      </mc:AlternateContent>
    </p:spTree>
    <p:extLst>
      <p:ext uri="{BB962C8B-B14F-4D97-AF65-F5344CB8AC3E}">
        <p14:creationId xmlns:p14="http://schemas.microsoft.com/office/powerpoint/2010/main" val="316113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Acknowledgement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p:sp>
        <p:nvSpPr>
          <p:cNvPr id="2" name="TextBox 1">
            <a:extLst>
              <a:ext uri="{FF2B5EF4-FFF2-40B4-BE49-F238E27FC236}">
                <a16:creationId xmlns:a16="http://schemas.microsoft.com/office/drawing/2014/main" id="{4077610D-08B7-5C4B-80B7-D522B579CFAC}"/>
              </a:ext>
            </a:extLst>
          </p:cNvPr>
          <p:cNvSpPr txBox="1"/>
          <p:nvPr/>
        </p:nvSpPr>
        <p:spPr>
          <a:xfrm>
            <a:off x="830885" y="2461410"/>
            <a:ext cx="9624330" cy="1323439"/>
          </a:xfrm>
          <a:prstGeom prst="rect">
            <a:avLst/>
          </a:prstGeom>
          <a:noFill/>
        </p:spPr>
        <p:txBody>
          <a:bodyPr wrap="square" rtlCol="0">
            <a:spAutoFit/>
          </a:bodyPr>
          <a:lstStyle/>
          <a:p>
            <a:r>
              <a:rPr lang="en-US" sz="2800" dirty="0">
                <a:latin typeface="Bradley Hand" pitchFamily="2" charset="77"/>
              </a:rPr>
              <a:t>Would like to thank Ms. Richa Sharma for preparing these slides.</a:t>
            </a:r>
          </a:p>
          <a:p>
            <a:endParaRPr lang="en-US" sz="2400" dirty="0"/>
          </a:p>
        </p:txBody>
      </p:sp>
    </p:spTree>
    <p:extLst>
      <p:ext uri="{BB962C8B-B14F-4D97-AF65-F5344CB8AC3E}">
        <p14:creationId xmlns:p14="http://schemas.microsoft.com/office/powerpoint/2010/main" val="822952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7946" y="3249144"/>
            <a:ext cx="7497214" cy="461665"/>
          </a:xfrm>
          <a:prstGeom prst="rect">
            <a:avLst/>
          </a:prstGeom>
        </p:spPr>
        <p:txBody>
          <a:bodyPr wrap="square">
            <a:spAutoFit/>
          </a:bodyPr>
          <a:lstStyle/>
          <a:p>
            <a:r>
              <a:rPr lang="en-US" sz="2400" b="1" dirty="0"/>
              <a:t>Dr. Arti Arya</a:t>
            </a:r>
            <a:endParaRPr lang="en-IN" sz="2400" b="1" dirty="0"/>
          </a:p>
        </p:txBody>
      </p:sp>
      <p:sp>
        <p:nvSpPr>
          <p:cNvPr id="21" name="Rectangle 20"/>
          <p:cNvSpPr/>
          <p:nvPr/>
        </p:nvSpPr>
        <p:spPr>
          <a:xfrm>
            <a:off x="4287946" y="3540583"/>
            <a:ext cx="7497214" cy="461665"/>
          </a:xfrm>
          <a:prstGeom prst="rect">
            <a:avLst/>
          </a:prstGeom>
        </p:spPr>
        <p:txBody>
          <a:bodyPr wrap="square">
            <a:spAutoFit/>
          </a:bodyPr>
          <a:lstStyle/>
          <a:p>
            <a:r>
              <a:rPr lang="en-US" sz="2400" b="1" dirty="0" err="1"/>
              <a:t>artiarya@pes.edu</a:t>
            </a:r>
            <a:endParaRPr lang="en-IN" sz="2400" b="1" dirty="0"/>
          </a:p>
        </p:txBody>
      </p:sp>
      <p:grpSp>
        <p:nvGrpSpPr>
          <p:cNvPr id="23" name="Group 22"/>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p:cNvSpPr/>
          <p:nvPr/>
        </p:nvSpPr>
        <p:spPr>
          <a:xfrm>
            <a:off x="4287946" y="2068426"/>
            <a:ext cx="7497214" cy="553998"/>
          </a:xfrm>
          <a:prstGeom prst="rect">
            <a:avLst/>
          </a:prstGeom>
        </p:spPr>
        <p:txBody>
          <a:bodyPr wrap="square">
            <a:spAutoFit/>
          </a:bodyPr>
          <a:lstStyle/>
          <a:p>
            <a:r>
              <a:rPr lang="en-US" sz="3000" b="1" dirty="0">
                <a:solidFill>
                  <a:srgbClr val="DFA267"/>
                </a:solidFill>
              </a:rPr>
              <a:t>T</a:t>
            </a:r>
            <a:r>
              <a:rPr lang="en-IN" sz="3000" b="1" dirty="0">
                <a:solidFill>
                  <a:srgbClr val="DFA267"/>
                </a:solidFill>
              </a:rPr>
              <a: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Good Reports- Some Rules</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TextBox 1">
            <a:extLst>
              <a:ext uri="{FF2B5EF4-FFF2-40B4-BE49-F238E27FC236}">
                <a16:creationId xmlns:a16="http://schemas.microsoft.com/office/drawing/2014/main" id="{C3F32BEB-343F-5242-B282-1C437C2778DE}"/>
              </a:ext>
            </a:extLst>
          </p:cNvPr>
          <p:cNvSpPr txBox="1"/>
          <p:nvPr/>
        </p:nvSpPr>
        <p:spPr>
          <a:xfrm>
            <a:off x="509286" y="1400537"/>
            <a:ext cx="7511970" cy="4893647"/>
          </a:xfrm>
          <a:prstGeom prst="rect">
            <a:avLst/>
          </a:prstGeom>
          <a:noFill/>
        </p:spPr>
        <p:txBody>
          <a:bodyPr wrap="square" rtlCol="0">
            <a:spAutoFit/>
          </a:bodyPr>
          <a:lstStyle/>
          <a:p>
            <a:pPr marL="342900" indent="-342900">
              <a:buFont typeface="+mj-lt"/>
              <a:buAutoNum type="arabicPeriod"/>
            </a:pPr>
            <a:r>
              <a:rPr lang="en-US" sz="2400" dirty="0"/>
              <a:t>All points in the report should be clear to the intended reader.</a:t>
            </a:r>
          </a:p>
          <a:p>
            <a:pPr marL="342900" indent="-342900">
              <a:buFont typeface="+mj-lt"/>
              <a:buAutoNum type="arabicPeriod"/>
            </a:pPr>
            <a:endParaRPr lang="en-US" sz="2400" dirty="0"/>
          </a:p>
          <a:p>
            <a:pPr marL="342900" indent="-342900">
              <a:buFont typeface="+mj-lt"/>
              <a:buAutoNum type="arabicPeriod"/>
            </a:pPr>
            <a:r>
              <a:rPr lang="en-US" sz="2400" dirty="0"/>
              <a:t>The report should be concise with information kept to a necessary minimum and arranged logically under headings.</a:t>
            </a:r>
          </a:p>
          <a:p>
            <a:pPr marL="342900" indent="-342900">
              <a:buFont typeface="+mj-lt"/>
              <a:buAutoNum type="arabicPeriod"/>
            </a:pPr>
            <a:endParaRPr lang="en-US" sz="2400" dirty="0"/>
          </a:p>
          <a:p>
            <a:pPr marL="342900" indent="-342900">
              <a:buFont typeface="+mj-lt"/>
              <a:buAutoNum type="arabicPeriod"/>
            </a:pPr>
            <a:r>
              <a:rPr lang="en-US" sz="2400" dirty="0"/>
              <a:t>All information should be correct and supported by evidence.</a:t>
            </a:r>
          </a:p>
          <a:p>
            <a:pPr marL="342900" indent="-342900">
              <a:buFont typeface="+mj-lt"/>
              <a:buAutoNum type="arabicPeriod"/>
            </a:pPr>
            <a:endParaRPr lang="en-US" sz="2400" dirty="0"/>
          </a:p>
          <a:p>
            <a:pPr marL="342900" indent="-342900">
              <a:buFont typeface="+mj-lt"/>
              <a:buAutoNum type="arabicPeriod"/>
            </a:pPr>
            <a:r>
              <a:rPr lang="en-US" sz="2400" dirty="0"/>
              <a:t>All relevant material should be included in a complete report.</a:t>
            </a:r>
          </a:p>
          <a:p>
            <a:pPr marL="342900" indent="-342900">
              <a:buFont typeface="+mj-lt"/>
              <a:buAutoNum type="arabicPeriod"/>
            </a:pPr>
            <a:endParaRPr lang="en-US" sz="2400" dirty="0"/>
          </a:p>
        </p:txBody>
      </p:sp>
      <p:pic>
        <p:nvPicPr>
          <p:cNvPr id="11" name="Picture 10">
            <a:extLst>
              <a:ext uri="{FF2B5EF4-FFF2-40B4-BE49-F238E27FC236}">
                <a16:creationId xmlns:a16="http://schemas.microsoft.com/office/drawing/2014/main" id="{4D198016-6387-634B-9986-AAA90DC2EB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817448"/>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CD8DCF3C-75D8-D707-28F2-FAC7ECEF3C86}"/>
                  </a:ext>
                </a:extLst>
              </p14:cNvPr>
              <p14:cNvContentPartPr/>
              <p14:nvPr/>
            </p14:nvContentPartPr>
            <p14:xfrm>
              <a:off x="355680" y="241920"/>
              <a:ext cx="9910080" cy="5805720"/>
            </p14:xfrm>
          </p:contentPart>
        </mc:Choice>
        <mc:Fallback xmlns="">
          <p:pic>
            <p:nvPicPr>
              <p:cNvPr id="3" name="Ink 2">
                <a:extLst>
                  <a:ext uri="{FF2B5EF4-FFF2-40B4-BE49-F238E27FC236}">
                    <a16:creationId xmlns:a16="http://schemas.microsoft.com/office/drawing/2014/main" id="{CD8DCF3C-75D8-D707-28F2-FAC7ECEF3C86}"/>
                  </a:ext>
                </a:extLst>
              </p:cNvPr>
              <p:cNvPicPr/>
              <p:nvPr/>
            </p:nvPicPr>
            <p:blipFill>
              <a:blip r:embed="rId9"/>
              <a:stretch>
                <a:fillRect/>
              </a:stretch>
            </p:blipFill>
            <p:spPr>
              <a:xfrm>
                <a:off x="339480" y="225720"/>
                <a:ext cx="9942480" cy="5838120"/>
              </a:xfrm>
              <a:prstGeom prst="rect">
                <a:avLst/>
              </a:prstGeom>
            </p:spPr>
          </p:pic>
        </mc:Fallback>
      </mc:AlternateContent>
    </p:spTree>
    <p:extLst>
      <p:ext uri="{BB962C8B-B14F-4D97-AF65-F5344CB8AC3E}">
        <p14:creationId xmlns:p14="http://schemas.microsoft.com/office/powerpoint/2010/main" val="133151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Purpose of 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4"/>
              <a:stretch>
                <a:fillRect/>
              </a:stretch>
            </p:blipFill>
            <p:spPr>
              <a:xfrm>
                <a:off x="267120" y="5931360"/>
                <a:ext cx="19080" cy="19080"/>
              </a:xfrm>
              <a:prstGeom prst="rect">
                <a:avLst/>
              </a:prstGeom>
            </p:spPr>
          </p:pic>
        </mc:Fallback>
      </mc:AlternateContent>
      <p:sp>
        <p:nvSpPr>
          <p:cNvPr id="2" name="TextBox 1">
            <a:extLst>
              <a:ext uri="{FF2B5EF4-FFF2-40B4-BE49-F238E27FC236}">
                <a16:creationId xmlns:a16="http://schemas.microsoft.com/office/drawing/2014/main" id="{C3F32BEB-343F-5242-B282-1C437C2778DE}"/>
              </a:ext>
            </a:extLst>
          </p:cNvPr>
          <p:cNvSpPr txBox="1"/>
          <p:nvPr/>
        </p:nvSpPr>
        <p:spPr>
          <a:xfrm>
            <a:off x="509286" y="1705940"/>
            <a:ext cx="7511970" cy="3046988"/>
          </a:xfrm>
          <a:prstGeom prst="rect">
            <a:avLst/>
          </a:prstGeom>
          <a:noFill/>
        </p:spPr>
        <p:txBody>
          <a:bodyPr wrap="square" rtlCol="0">
            <a:spAutoFit/>
          </a:bodyPr>
          <a:lstStyle/>
          <a:p>
            <a:pPr marL="342900" indent="-342900" algn="just">
              <a:buFont typeface="Wingdings" pitchFamily="2" charset="2"/>
              <a:buChar char="ü"/>
            </a:pPr>
            <a:r>
              <a:rPr lang="en-US" sz="2400" dirty="0"/>
              <a:t>Why am I writing this report? Do I want to inform/ explain/ persuade or indeed all of these.</a:t>
            </a:r>
          </a:p>
          <a:p>
            <a:pPr marL="342900" indent="-342900" algn="just">
              <a:buFont typeface="Wingdings" pitchFamily="2" charset="2"/>
              <a:buChar char="ü"/>
            </a:pPr>
            <a:endParaRPr lang="en-US" sz="2400" dirty="0"/>
          </a:p>
          <a:p>
            <a:pPr marL="342900" indent="-342900" algn="just">
              <a:buFont typeface="Wingdings" pitchFamily="2" charset="2"/>
              <a:buChar char="ü"/>
            </a:pPr>
            <a:r>
              <a:rPr lang="en-US" sz="2400" dirty="0"/>
              <a:t>Who is going to read this report? Managers/ academicians/ researchers what do they know already? What do they need to know? Do any of them have certain attitudes or prejudices?</a:t>
            </a:r>
          </a:p>
          <a:p>
            <a:pPr marL="342900" indent="-342900" algn="just">
              <a:buFont typeface="Wingdings" pitchFamily="2" charset="2"/>
              <a:buChar char="ü"/>
            </a:pPr>
            <a:endParaRPr lang="en-US" sz="2400" dirty="0"/>
          </a:p>
        </p:txBody>
      </p:sp>
      <p:pic>
        <p:nvPicPr>
          <p:cNvPr id="11" name="Picture 10">
            <a:extLst>
              <a:ext uri="{FF2B5EF4-FFF2-40B4-BE49-F238E27FC236}">
                <a16:creationId xmlns:a16="http://schemas.microsoft.com/office/drawing/2014/main" id="{C2ECA33E-729A-AB41-A67B-2803AE103B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AA5AAB86-A2B8-18D2-0C5E-2E876465EDC8}"/>
                  </a:ext>
                </a:extLst>
              </p14:cNvPr>
              <p14:cNvContentPartPr/>
              <p14:nvPr/>
            </p14:nvContentPartPr>
            <p14:xfrm>
              <a:off x="491040" y="1236240"/>
              <a:ext cx="3488400" cy="948960"/>
            </p14:xfrm>
          </p:contentPart>
        </mc:Choice>
        <mc:Fallback xmlns="">
          <p:pic>
            <p:nvPicPr>
              <p:cNvPr id="3" name="Ink 2">
                <a:extLst>
                  <a:ext uri="{FF2B5EF4-FFF2-40B4-BE49-F238E27FC236}">
                    <a16:creationId xmlns:a16="http://schemas.microsoft.com/office/drawing/2014/main" id="{AA5AAB86-A2B8-18D2-0C5E-2E876465EDC8}"/>
                  </a:ext>
                </a:extLst>
              </p:cNvPr>
              <p:cNvPicPr/>
              <p:nvPr/>
            </p:nvPicPr>
            <p:blipFill>
              <a:blip r:embed="rId7"/>
              <a:stretch>
                <a:fillRect/>
              </a:stretch>
            </p:blipFill>
            <p:spPr>
              <a:xfrm>
                <a:off x="474840" y="1220040"/>
                <a:ext cx="3520800" cy="981360"/>
              </a:xfrm>
              <a:prstGeom prst="rect">
                <a:avLst/>
              </a:prstGeom>
            </p:spPr>
          </p:pic>
        </mc:Fallback>
      </mc:AlternateContent>
    </p:spTree>
    <p:extLst>
      <p:ext uri="{BB962C8B-B14F-4D97-AF65-F5344CB8AC3E}">
        <p14:creationId xmlns:p14="http://schemas.microsoft.com/office/powerpoint/2010/main" val="18305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Purpose of Research Report</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2" name="TextBox 1">
            <a:extLst>
              <a:ext uri="{FF2B5EF4-FFF2-40B4-BE49-F238E27FC236}">
                <a16:creationId xmlns:a16="http://schemas.microsoft.com/office/drawing/2014/main" id="{C3F32BEB-343F-5242-B282-1C437C2778DE}"/>
              </a:ext>
            </a:extLst>
          </p:cNvPr>
          <p:cNvSpPr txBox="1"/>
          <p:nvPr/>
        </p:nvSpPr>
        <p:spPr>
          <a:xfrm>
            <a:off x="509286" y="1400537"/>
            <a:ext cx="7511970" cy="3046988"/>
          </a:xfrm>
          <a:prstGeom prst="rect">
            <a:avLst/>
          </a:prstGeom>
          <a:noFill/>
        </p:spPr>
        <p:txBody>
          <a:bodyPr wrap="square" rtlCol="0">
            <a:spAutoFit/>
          </a:bodyPr>
          <a:lstStyle/>
          <a:p>
            <a:pPr marL="342900" indent="-342900" algn="just">
              <a:buFont typeface="Wingdings" pitchFamily="2" charset="2"/>
              <a:buChar char="ü"/>
            </a:pPr>
            <a:endParaRPr lang="en-US" sz="2400" dirty="0"/>
          </a:p>
          <a:p>
            <a:pPr marL="342900" indent="-342900" algn="just">
              <a:buFont typeface="Wingdings" pitchFamily="2" charset="2"/>
              <a:buChar char="ü"/>
            </a:pPr>
            <a:r>
              <a:rPr lang="en-US" sz="2400" dirty="0"/>
              <a:t>What resources do we have? Do I have access to computer? Do I have enough time? Can any of my colleagues help?</a:t>
            </a:r>
          </a:p>
          <a:p>
            <a:pPr marL="342900" indent="-342900" algn="just">
              <a:buFont typeface="Wingdings" pitchFamily="2" charset="2"/>
              <a:buChar char="ü"/>
            </a:pPr>
            <a:endParaRPr lang="en-US" sz="2400" dirty="0"/>
          </a:p>
          <a:p>
            <a:pPr marL="342900" indent="-342900" algn="just">
              <a:buFont typeface="Wingdings" pitchFamily="2" charset="2"/>
              <a:buChar char="ü"/>
            </a:pPr>
            <a:r>
              <a:rPr lang="en-US" sz="2400" dirty="0"/>
              <a:t>Think about the content of your report- what am I going to put in it? What are my main themes? How much should be text and how much should be illustrations?</a:t>
            </a:r>
          </a:p>
        </p:txBody>
      </p:sp>
      <p:pic>
        <p:nvPicPr>
          <p:cNvPr id="11" name="Picture 10">
            <a:extLst>
              <a:ext uri="{FF2B5EF4-FFF2-40B4-BE49-F238E27FC236}">
                <a16:creationId xmlns:a16="http://schemas.microsoft.com/office/drawing/2014/main" id="{C2ECA33E-729A-AB41-A67B-2803AE103B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5814" y="2677687"/>
            <a:ext cx="3136900" cy="2171700"/>
          </a:xfrm>
          <a:prstGeom prst="rect">
            <a:avLst/>
          </a:prstGeom>
        </p:spPr>
      </p:pic>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8BB9A076-FE8E-4A15-E15E-BC638213B85A}"/>
                  </a:ext>
                </a:extLst>
              </p14:cNvPr>
              <p14:cNvContentPartPr/>
              <p14:nvPr/>
            </p14:nvContentPartPr>
            <p14:xfrm>
              <a:off x="1659600" y="2099880"/>
              <a:ext cx="4919400" cy="2042640"/>
            </p14:xfrm>
          </p:contentPart>
        </mc:Choice>
        <mc:Fallback xmlns="">
          <p:pic>
            <p:nvPicPr>
              <p:cNvPr id="3" name="Ink 2">
                <a:extLst>
                  <a:ext uri="{FF2B5EF4-FFF2-40B4-BE49-F238E27FC236}">
                    <a16:creationId xmlns:a16="http://schemas.microsoft.com/office/drawing/2014/main" id="{8BB9A076-FE8E-4A15-E15E-BC638213B85A}"/>
                  </a:ext>
                </a:extLst>
              </p:cNvPr>
              <p:cNvPicPr/>
              <p:nvPr/>
            </p:nvPicPr>
            <p:blipFill>
              <a:blip r:embed="rId9"/>
              <a:stretch>
                <a:fillRect/>
              </a:stretch>
            </p:blipFill>
            <p:spPr>
              <a:xfrm>
                <a:off x="1643400" y="2083680"/>
                <a:ext cx="4951800" cy="2075040"/>
              </a:xfrm>
              <a:prstGeom prst="rect">
                <a:avLst/>
              </a:prstGeom>
            </p:spPr>
          </p:pic>
        </mc:Fallback>
      </mc:AlternateContent>
    </p:spTree>
    <p:extLst>
      <p:ext uri="{BB962C8B-B14F-4D97-AF65-F5344CB8AC3E}">
        <p14:creationId xmlns:p14="http://schemas.microsoft.com/office/powerpoint/2010/main" val="1298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p:cNvSpPr/>
          <p:nvPr/>
        </p:nvSpPr>
        <p:spPr>
          <a:xfrm>
            <a:off x="393111" y="707706"/>
            <a:ext cx="7999758" cy="461665"/>
          </a:xfrm>
          <a:prstGeom prst="rect">
            <a:avLst/>
          </a:prstGeom>
        </p:spPr>
        <p:txBody>
          <a:bodyPr wrap="square">
            <a:spAutoFit/>
          </a:bodyPr>
          <a:lstStyle/>
          <a:p>
            <a:r>
              <a:rPr lang="en-IN" sz="2400" b="1" dirty="0">
                <a:solidFill>
                  <a:schemeClr val="accent2">
                    <a:lumMod val="75000"/>
                  </a:schemeClr>
                </a:solidFill>
              </a:rPr>
              <a:t>Report Writing</a:t>
            </a:r>
          </a:p>
        </p:txBody>
      </p:sp>
      <p:sp>
        <p:nvSpPr>
          <p:cNvPr id="9" name="Rectangle 8"/>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Research Methodology</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ACBFF7D-0818-6D47-A018-DA1A78F8171E}"/>
                  </a:ext>
                </a:extLst>
              </p14:cNvPr>
              <p14:cNvContentPartPr/>
              <p14:nvPr/>
            </p14:nvContentPartPr>
            <p14:xfrm>
              <a:off x="276480" y="5940720"/>
              <a:ext cx="360" cy="360"/>
            </p14:xfrm>
          </p:contentPart>
        </mc:Choice>
        <mc:Fallback xmlns="">
          <p:pic>
            <p:nvPicPr>
              <p:cNvPr id="10" name="Ink 9">
                <a:extLst>
                  <a:ext uri="{FF2B5EF4-FFF2-40B4-BE49-F238E27FC236}">
                    <a16:creationId xmlns:a16="http://schemas.microsoft.com/office/drawing/2014/main" id="{FACBFF7D-0818-6D47-A018-DA1A78F8171E}"/>
                  </a:ext>
                </a:extLst>
              </p:cNvPr>
              <p:cNvPicPr/>
              <p:nvPr/>
            </p:nvPicPr>
            <p:blipFill>
              <a:blip r:embed="rId6"/>
              <a:stretch>
                <a:fillRect/>
              </a:stretch>
            </p:blipFill>
            <p:spPr>
              <a:xfrm>
                <a:off x="267120" y="5931360"/>
                <a:ext cx="19080" cy="19080"/>
              </a:xfrm>
              <a:prstGeom prst="rect">
                <a:avLst/>
              </a:prstGeom>
            </p:spPr>
          </p:pic>
        </mc:Fallback>
      </mc:AlternateContent>
      <p:sp>
        <p:nvSpPr>
          <p:cNvPr id="3" name="Rectangle 2">
            <a:extLst>
              <a:ext uri="{FF2B5EF4-FFF2-40B4-BE49-F238E27FC236}">
                <a16:creationId xmlns:a16="http://schemas.microsoft.com/office/drawing/2014/main" id="{04CDDAD3-7481-734D-A17B-B43094146315}"/>
              </a:ext>
            </a:extLst>
          </p:cNvPr>
          <p:cNvSpPr/>
          <p:nvPr/>
        </p:nvSpPr>
        <p:spPr>
          <a:xfrm>
            <a:off x="1833602" y="6605760"/>
            <a:ext cx="4208524" cy="276999"/>
          </a:xfrm>
          <a:prstGeom prst="rect">
            <a:avLst/>
          </a:prstGeom>
        </p:spPr>
        <p:txBody>
          <a:bodyPr wrap="none">
            <a:spAutoFit/>
          </a:bodyPr>
          <a:lstStyle/>
          <a:p>
            <a:r>
              <a:rPr lang="en-US" sz="1200" dirty="0"/>
              <a:t>Video Link: https://</a:t>
            </a:r>
            <a:r>
              <a:rPr lang="en-US" sz="1200" dirty="0" err="1"/>
              <a:t>www.youtube.com</a:t>
            </a:r>
            <a:r>
              <a:rPr lang="en-US" sz="1200" dirty="0"/>
              <a:t>/</a:t>
            </a:r>
            <a:r>
              <a:rPr lang="en-US" sz="1200" dirty="0" err="1"/>
              <a:t>watch?v</a:t>
            </a:r>
            <a:r>
              <a:rPr lang="en-US" sz="1200" dirty="0"/>
              <a:t>=1hNC_me9aVM</a:t>
            </a:r>
          </a:p>
        </p:txBody>
      </p:sp>
      <p:pic>
        <p:nvPicPr>
          <p:cNvPr id="5" name="Online Media 4" descr="Academic Report: Overall Structure">
            <a:hlinkClick r:id="" action="ppaction://media"/>
            <a:extLst>
              <a:ext uri="{FF2B5EF4-FFF2-40B4-BE49-F238E27FC236}">
                <a16:creationId xmlns:a16="http://schemas.microsoft.com/office/drawing/2014/main" id="{397CE7AD-BEC8-4D43-85FE-C6160183A1DC}"/>
              </a:ext>
            </a:extLst>
          </p:cNvPr>
          <p:cNvPicPr>
            <a:picLocks noRot="1" noChangeAspect="1"/>
          </p:cNvPicPr>
          <p:nvPr>
            <a:videoFile r:link="rId1"/>
          </p:nvPr>
        </p:nvPicPr>
        <p:blipFill>
          <a:blip r:embed="rId7"/>
          <a:stretch>
            <a:fillRect/>
          </a:stretch>
        </p:blipFill>
        <p:spPr>
          <a:xfrm>
            <a:off x="852108" y="1341638"/>
            <a:ext cx="9083908" cy="5132407"/>
          </a:xfrm>
          <a:prstGeom prst="rect">
            <a:avLst/>
          </a:prstGeom>
        </p:spPr>
      </p:pic>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6FB0A77-4B70-3D4C-912D-1B7E7C85F040}"/>
                  </a:ext>
                </a:extLst>
              </p14:cNvPr>
              <p14:cNvContentPartPr/>
              <p14:nvPr/>
            </p14:nvContentPartPr>
            <p14:xfrm>
              <a:off x="311040" y="4084200"/>
              <a:ext cx="2520" cy="360"/>
            </p14:xfrm>
          </p:contentPart>
        </mc:Choice>
        <mc:Fallback xmlns="">
          <p:pic>
            <p:nvPicPr>
              <p:cNvPr id="11" name="Ink 10">
                <a:extLst>
                  <a:ext uri="{FF2B5EF4-FFF2-40B4-BE49-F238E27FC236}">
                    <a16:creationId xmlns:a16="http://schemas.microsoft.com/office/drawing/2014/main" id="{46FB0A77-4B70-3D4C-912D-1B7E7C85F040}"/>
                  </a:ext>
                </a:extLst>
              </p:cNvPr>
              <p:cNvPicPr/>
              <p:nvPr/>
            </p:nvPicPr>
            <p:blipFill>
              <a:blip r:embed="rId9"/>
              <a:stretch>
                <a:fillRect/>
              </a:stretch>
            </p:blipFill>
            <p:spPr>
              <a:xfrm>
                <a:off x="301680" y="4074840"/>
                <a:ext cx="21240" cy="19080"/>
              </a:xfrm>
              <a:prstGeom prst="rect">
                <a:avLst/>
              </a:prstGeom>
            </p:spPr>
          </p:pic>
        </mc:Fallback>
      </mc:AlternateContent>
    </p:spTree>
    <p:extLst>
      <p:ext uri="{BB962C8B-B14F-4D97-AF65-F5344CB8AC3E}">
        <p14:creationId xmlns:p14="http://schemas.microsoft.com/office/powerpoint/2010/main" val="332377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03DD2FFD355448BFD07A893B4631A6" ma:contentTypeVersion="2" ma:contentTypeDescription="Create a new document." ma:contentTypeScope="" ma:versionID="33ff89b23601ebb4ec9c7faad25fb9c3">
  <xsd:schema xmlns:xsd="http://www.w3.org/2001/XMLSchema" xmlns:xs="http://www.w3.org/2001/XMLSchema" xmlns:p="http://schemas.microsoft.com/office/2006/metadata/properties" xmlns:ns2="8f6f7ef9-2fe2-4c09-973e-7ab18dda2a4e" targetNamespace="http://schemas.microsoft.com/office/2006/metadata/properties" ma:root="true" ma:fieldsID="1618d83e23a4e4bab6431207cc3f2c71" ns2:_="">
    <xsd:import namespace="8f6f7ef9-2fe2-4c09-973e-7ab18dda2a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f7ef9-2fe2-4c09-973e-7ab18dda2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8E9146-54F1-46FF-A1B9-2E6ED6240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6f7ef9-2fe2-4c09-973e-7ab18dda2a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692B90-DBC0-409D-97ED-17F4C2037F2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AB3FD8-8B7F-4375-9597-9877A55196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8395</TotalTime>
  <Words>3880</Words>
  <Application>Microsoft Office PowerPoint</Application>
  <PresentationFormat>Widescreen</PresentationFormat>
  <Paragraphs>439</Paragraphs>
  <Slides>53</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Apple Chancery</vt:lpstr>
      <vt:lpstr>Arial</vt:lpstr>
      <vt:lpstr>Bradley Hand</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sagarika chavan</cp:lastModifiedBy>
  <cp:revision>315</cp:revision>
  <dcterms:created xsi:type="dcterms:W3CDTF">2019-05-30T23:14:00Z</dcterms:created>
  <dcterms:modified xsi:type="dcterms:W3CDTF">2022-11-19T14:43:47Z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y fmtid="{D5CDD505-2E9C-101B-9397-08002B2CF9AE}" pid="3" name="ContentTypeId">
    <vt:lpwstr>0x0101005A03DD2FFD355448BFD07A893B4631A6</vt:lpwstr>
  </property>
</Properties>
</file>