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22.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9.xml" ContentType="application/inkml+xml"/>
  <Override PartName="/ppt/ink/ink40.xml" ContentType="application/inkml+xml"/>
  <Override PartName="/ppt/ink/ink41.xml" ContentType="application/inkml+xml"/>
  <Override PartName="/ppt/ink/ink43.xml" ContentType="application/inkml+xml"/>
  <Override PartName="/ppt/ink/ink44.xml" ContentType="application/inkml+xml"/>
  <Override PartName="/ppt/ink/ink45.xml" ContentType="application/inkml+xml"/>
  <Override PartName="/ppt/ink/ink23.xml" ContentType="application/inkml+xml"/>
  <Override PartName="/ppt/ink/ink21.xml" ContentType="application/inkml+xml"/>
  <Override PartName="/ppt/ink/ink20.xml" ContentType="application/inkml+xml"/>
  <Override PartName="/ppt/ink/ink8.xml" ContentType="application/inkml+xml"/>
  <Override PartName="/ppt/ink/ink7.xml" ContentType="application/inkml+xml"/>
  <Override PartName="/ppt/ink/ink19.xml" ContentType="application/inkml+xml"/>
  <Override PartName="/ppt/ink/ink6.xml" ContentType="application/inkml+xml"/>
  <Override PartName="/ppt/ink/ink5.xml" ContentType="application/inkml+xml"/>
  <Override PartName="/ppt/ink/ink4.xml" ContentType="application/inkml+xml"/>
  <Override PartName="/ppt/ink/ink3.xml" ContentType="application/inkml+xml"/>
  <Override PartName="/ppt/ink/ink2.xml" ContentType="application/inkml+xml"/>
  <Override PartName="/ppt/ink/ink1.xml" ContentType="application/inkml+xml"/>
  <Override PartName="/ppt/theme/theme2.xml" ContentType="application/vnd.openxmlformats-officedocument.theme+xml"/>
  <Override PartName="/ppt/ink/ink18.xml" ContentType="application/inkml+xml"/>
  <Override PartName="/ppt/ink/ink17.xml" ContentType="application/inkml+xml"/>
  <Override PartName="/ppt/ink/ink16.xml" ContentType="application/inkml+xml"/>
  <Override PartName="/ppt/ink/ink15.xml" ContentType="application/inkml+xml"/>
  <Override PartName="/ppt/ink/ink14.xml" ContentType="application/inkml+xml"/>
  <Override PartName="/ppt/ink/ink13.xml" ContentType="application/inkml+xml"/>
  <Override PartName="/ppt/theme/theme1.xml" ContentType="application/vnd.openxmlformats-officedocument.theme+xml"/>
  <Override PartName="/ppt/ink/ink12.xml" ContentType="application/inkml+xml"/>
  <Override PartName="/ppt/commentAuthors.xml" ContentType="application/vnd.openxmlformats-officedocument.presentationml.commentAuthors+xml"/>
  <Override PartName="/ppt/notesMasters/notesMaster1.xml" ContentType="application/vnd.openxmlformats-officedocument.presentationml.notesMaster+xml"/>
  <Override PartName="/ppt/ink/ink11.xml" ContentType="application/inkml+xml"/>
  <Override PartName="/ppt/ink/ink10.xml" ContentType="application/inkml+xml"/>
  <Override PartName="/ppt/ink/ink42.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371" r:id="rId2"/>
    <p:sldId id="358" r:id="rId3"/>
    <p:sldId id="488" r:id="rId4"/>
    <p:sldId id="531" r:id="rId5"/>
    <p:sldId id="489" r:id="rId6"/>
    <p:sldId id="490" r:id="rId7"/>
    <p:sldId id="491" r:id="rId8"/>
    <p:sldId id="492" r:id="rId9"/>
    <p:sldId id="493" r:id="rId10"/>
    <p:sldId id="527" r:id="rId11"/>
    <p:sldId id="494" r:id="rId12"/>
    <p:sldId id="495" r:id="rId13"/>
    <p:sldId id="496" r:id="rId14"/>
    <p:sldId id="497" r:id="rId15"/>
    <p:sldId id="498" r:id="rId16"/>
    <p:sldId id="499" r:id="rId17"/>
    <p:sldId id="528" r:id="rId18"/>
    <p:sldId id="529" r:id="rId19"/>
    <p:sldId id="530" r:id="rId20"/>
    <p:sldId id="500" r:id="rId21"/>
    <p:sldId id="501" r:id="rId22"/>
    <p:sldId id="502" r:id="rId23"/>
    <p:sldId id="503" r:id="rId24"/>
    <p:sldId id="504" r:id="rId25"/>
    <p:sldId id="505" r:id="rId26"/>
    <p:sldId id="506" r:id="rId27"/>
    <p:sldId id="507" r:id="rId28"/>
    <p:sldId id="508" r:id="rId29"/>
    <p:sldId id="509" r:id="rId30"/>
    <p:sldId id="27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F7EADDD-5C81-AF40-962C-64CEB5A3A5C4}">
          <p14:sldIdLst>
            <p14:sldId id="371"/>
            <p14:sldId id="358"/>
            <p14:sldId id="488"/>
            <p14:sldId id="531"/>
            <p14:sldId id="489"/>
            <p14:sldId id="490"/>
            <p14:sldId id="491"/>
            <p14:sldId id="492"/>
            <p14:sldId id="493"/>
            <p14:sldId id="527"/>
            <p14:sldId id="494"/>
            <p14:sldId id="495"/>
            <p14:sldId id="496"/>
            <p14:sldId id="497"/>
            <p14:sldId id="498"/>
            <p14:sldId id="499"/>
            <p14:sldId id="528"/>
            <p14:sldId id="529"/>
            <p14:sldId id="530"/>
            <p14:sldId id="500"/>
            <p14:sldId id="501"/>
            <p14:sldId id="502"/>
            <p14:sldId id="503"/>
            <p14:sldId id="504"/>
            <p14:sldId id="505"/>
            <p14:sldId id="506"/>
            <p14:sldId id="507"/>
            <p14:sldId id="508"/>
            <p14:sldId id="509"/>
            <p14:sldId id="27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esit" initials="p"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1086"/>
    <a:srgbClr val="FD31FE"/>
    <a:srgbClr val="0061B7"/>
    <a:srgbClr val="0096FF"/>
    <a:srgbClr val="10B9A7"/>
    <a:srgbClr val="FDBA53"/>
    <a:srgbClr val="DFA267"/>
    <a:srgbClr val="FEDC32"/>
    <a:srgbClr val="F4B3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52" autoAdjust="0"/>
    <p:restoredTop sz="94660"/>
  </p:normalViewPr>
  <p:slideViewPr>
    <p:cSldViewPr snapToGrid="0">
      <p:cViewPr varScale="1">
        <p:scale>
          <a:sx n="114" d="100"/>
          <a:sy n="114" d="100"/>
        </p:scale>
        <p:origin x="376" y="168"/>
      </p:cViewPr>
      <p:guideLst>
        <p:guide orient="horz" pos="2160"/>
        <p:guide pos="3840"/>
      </p:guideLst>
    </p:cSldViewPr>
  </p:slideViewPr>
  <p:notesTextViewPr>
    <p:cViewPr>
      <p:scale>
        <a:sx n="1" d="1"/>
        <a:sy n="1" d="1"/>
      </p:scale>
      <p:origin x="0" y="0"/>
    </p:cViewPr>
  </p:notesTextViewPr>
  <p:sorterViewPr>
    <p:cViewPr>
      <p:scale>
        <a:sx n="60" d="100"/>
        <a:sy n="60" d="100"/>
      </p:scale>
      <p:origin x="0" y="-96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9:20:23.373"/>
    </inkml:context>
    <inkml:brush xml:id="br0">
      <inkml:brushProperty name="width" value="0.09071" units="cm"/>
      <inkml:brushProperty name="height" value="0.09071" units="cm"/>
      <inkml:brushProperty name="color" value="#FF0000"/>
    </inkml:brush>
  </inkml:definitions>
  <inkml:trace contextRef="#ctx0" brushRef="#br0">6134 3623 15838,'51'-26'82,"-1"1"0,-2 0 0,-6 0-474,2-12-34,-5 1-649,1 3-297,-19 13 1372,-4 3 0,-15 14 0,-2 1 0</inkml:trace>
  <inkml:trace contextRef="#ctx0" brushRef="#br0" timeOffset="1076">6495 3547 20414,'10'47'924,"0"-2"-723,1-12 63,1-1-24,1-4 120,0-6 362,3-8-100,4-6-113,12-10-33,18-23-401,-12 2 1,2-5-419,-5 0 0,3-5 0,2-4 357,-3 1 1,4-5 0,1-3-1,0-2 1,-2 2-460,-3 2 1,0 0 0,-2-1 0,1 0 0,-1 1 467,1-2 1,1 0 0,0 0 0,-2 1-1,-4 3 38,7-11 1,-5 3 0,-4 4-199,-2 0 0,-3 5 148,9-13-26,-14 22 1,-2 2 64,-2 5 729,-8 13-1014,-4 10 2264,0 9-3580,2 11 1684,9 14 0,-6-14 0,2 2 0</inkml:trace>
  <inkml:trace contextRef="#ctx0" brushRef="#br0" timeOffset="10659">9440 4238 20044,'21'43'487,"-1"-1"0,-2-3 1,0-7 1999,16-11-1193,4-18-1000,-2-16 0,3-10-233,-4-4 1,0-5 0,2-4-757,-2 1 0,0-4 0,1 0 1,-1 0 695,9-10 1,-1 1 0,-1 0 20,-1 0 1,-1 1-1,-3 3 155,2-3 0,-1 2-107,3-4 0,0 1 39,-11 11 0,-1 1-61,-2 4 0,-4 3-48,-4 4-163,-16 20-2822,-2 9 2985,-1 18 0,0-11 0,0 10 0</inkml:trace>
  <inkml:trace contextRef="#ctx0" brushRef="#br0" timeOffset="19014">4799 7852 8580,'-47'-18'-72,"0"1"0,0-1 0,5 3 0,4 2 0,-22-13 0</inkml:trace>
  <inkml:trace contextRef="#ctx0" brushRef="#br0" timeOffset="20735">6493 6283 20386,'26'36'1568,"-3"-5"-1226,-16-17-28,1 0-141,-1 1 18,3 5 22,1-2-40,2-3 247,4-7-67,3-7 106,29-27-423,-12 1 1,4-6-37,-3 0 0,2-4 0,0-2-797,5-5 0,1-3 0,-2 3 799,-7 5 0,-1 2 0,-2 1 14,13-13 1,-5 6 17,2 0 89,-9 10 73,-16 16-162,-6 5-23,-9 9-11,-1 1 2122,4 0-5752,12 5 3630,3-1 0,-3 2 0,-4-3 0</inkml:trace>
  <inkml:trace contextRef="#ctx0" brushRef="#br0" timeOffset="41436">6557 6413 21103,'8'-25'660,"-1"6"-289,-1 17 49,-1 1-112,-2 1 0,-2 0-6,2 0-67,0 5-55,1 3-108,6 16-66,3-2 84,5-2 100,5-9 68,5-15-183,3-12 1,5-9-46,8-8 1,3-6-248,-8 4 1,2-4-1,0 0-429,-2 0 0,-1 0 1,-2 3-1280,4-4 1,-4 5 1924,15-8 0,-37 38 0,-4 5 0</inkml:trace>
  <inkml:trace contextRef="#ctx0" brushRef="#br0" timeOffset="42304">7994 7493 25023,'7'-50'875,"4"23"-651,0 57 0,1 18-224,-1-17 0,1 2 39,6 17 0,2-3 11,8-12 68,8-20-85,11-43 1,4-15-51,-12 13 1,2-3-808,2-5 0,4-7 0,-4 2 824,-10 9 0,-2 0 0,0 0 2,0 0 0,0-1 0,0 1-238,12-15 1,1-2 248,-5 7 0,1-3 0,0 2-15,-8 9 0,-1 1 1,0 0 6,1-2 1,1 0-1,-3 4-5,-3 4 0,-5 6-5,-4 5-46,-15 20 2082,-3 7-2591,0 6 233,0 5 327,0 22 0,0-25 0,0 13 0</inkml:trace>
  <inkml:trace contextRef="#ctx0" brushRef="#br0" timeOffset="61023">5860 8679 22520,'32'6'1591,"-4"2"-1267,-16 3-111,1 1-123,-1 2 5,-1-2-5,0-1-23,-2-2 62,1-3 95,2-3 163,2-2-35,9-10-223,8-11-73,2-11 0,2-7-56,-4 6 0,0-3-327,-2 2 0,2-2 0,-1 1 259,6-8 1,-1 1 0,1 0 0,-1 1 33,-1 1 1,-2 2-26,-2 3 0,0 2 17,-5 5 0,0 1-109,14-14-286,-9 15-941,-8 9-1344,-8 10-107,-3 15 2829,-4 24 0,-4-14 0,-1 12 0</inkml:trace>
  <inkml:trace contextRef="#ctx0" brushRef="#br0" timeOffset="61963">9875 9369 24951,'52'6'1255,"3"23"-1216,-24 24-14,-11-20 0,-1 1 20,10 17-6,0-16 28,-3-24 62,37-24-129,-16-14 0,2-7-14,4 1 0,0-3-481,-12 3 1,0-3 0,-1 1 429,7-8 1,0 0-20,-6 6 0,2-3 0,-1 2-389,-5 6 0,-1 0 0,1 1-898,0-3 1,0 1 0,-5 17 1370,5 37 0,-21-13 0,-33 54 0</inkml:trace>
  <inkml:trace contextRef="#ctx0" brushRef="#br0" timeOffset="63635">6544 10864 12349,'0'0'0</inkml:trace>
  <inkml:trace contextRef="#ctx0" brushRef="#br0" timeOffset="64619">6410 10579 22923,'32'-34'612,"0"0"1,-3 3-1,1-2-579,8-9 1,2-3-1132,-2 5 1,0-1 1100,3-2 0,3-2-43,-4 5 1,3-2 0,0 1-213,-4 6 0,-1 2 0,0-1 132,-1 1 1,-1 1 0,-2 3-150,2 0 0,-6 7 191,-10 9-819,-11 12-935,-34 30-347,3-2 0,-5 4 2179,-4 2 0,-7 6 0,0 0 0,5-5 0,-1 4 0,0-3 0,0 0 0,0-1 0,0 1 0</inkml:trace>
  <inkml:trace contextRef="#ctx0" brushRef="#br0" timeOffset="64985">6408 10606 19333,'43'-40'350,"0"-1"0,-2 5 0,4-3 0,0 1-242,0 1 0,1 0 1,0 0-1468,1 0 1,1 0 0,-1 0 1360,-2 3 0,0 0 0,-4 4 17,-2 1 1,-3 3 526,-6 4 1,-1 2-675,10-9 447,-19 13-442,-46 31-62,-10 11 98,0-1 1,-3 3-122,3 0 0,-1 2 189,0 0 0,-2 3 1,0 0 16,0 0 0,0 0 0,0 0 20,-3 4 1,0 1 0,3-3 37,-2 3 0,6-6 2316,-1 3-2265,42-34 14,20-23-71,25-19-33,-15 10 0,4-5-408,2 0 1,4-4 0,2-3 390,-3 3 0,2-3 0,1 0 0,-4 3 0,-2 2 0,-3 4 0,0-1 0,-1-1 0,1 1 0,0-1 0</inkml:trace>
  <inkml:trace contextRef="#ctx0" brushRef="#br0" timeOffset="66087">9104 11524 22498,'8'45'472,"-1"-1"0,0-2 1,0-6-87,0-1-106,-1-6 39,2-8 186,3-8 116,6-6-105,14-12-312,16-19 0,10-12-168,-15 8 1,4-3-1,1-3 1,1-1-584,-3 3 0,2-2 1,0-2-1,0 1 0,-2 1 542,6-5 1,-1 1 0,-1 0 0,-3 2 4,4-4 0,-3 2 0,-6 5 0,-12 9 0,-3 3-484,6-6 0,-1 5-6014,-1 9-3304,-12 10 9802,-44 42 0,4-12 0,-1-3 0</inkml:trace>
  <inkml:trace contextRef="#ctx0" brushRef="#br0" timeOffset="66690">7725 12959 24939,'-25'38'707,"5"-2"-612,20-4-11,3-6 134,9-9 454,31-14-518,-2-18 0,6-11-106,-2 1 1,5-4 0,-2-2-633,-2 0 0,-1-3 0,0 0 586,5-5 0,-1-1 0,-3 1-2,3-3 0,-1-1-269,-11 9 0,1-1 1,-2 2-1340,5-8 1,-3 15 1607,9 36 0,-25-10 0,-30 33 0,-1 1 0</inkml:trace>
  <inkml:trace contextRef="#ctx0" brushRef="#br0" timeOffset="67352">7823 13899 25287,'6'37'885,"1"-3"-728,2-9 11,0-3 336,21-6 33,30-21-448,-17-11 1,6-10 0,4-4-544,-8 4 0,3-5 1,2-1-1,2-3 1,-1 0 468,0 0 1,1-2 0,1-2 0,0 1 0,-1-1 0,-1 2-441,4-4 0,-2 1 1,0 0-1,-2 1 0,0 1 426,-5 4 0,0 0 0,-1 1 1,-4 2-1,-4 4-1,12-9 0,-6 5 3,2-1 0,-2 2 47,-8 5 0,-3 1-38,22-15-12,-19 14-12,-27 19 343,-6 6-10162,-8 31 9631,-2-10 0,-1 12 0,4-22 0</inkml:trace>
  <inkml:trace contextRef="#ctx0" brushRef="#br0" timeOffset="74123">1589 14639 24855,'46'-11'413,"0"1"0,5 0 0,3-1-339,-2 0 1,5-1 0,6 0-963,-14 4 1,6 0-1,2 0 1,1 0 0,0-1-1,-2 2 907,2-2 0,-2 1 0,0 1 0,1-1 0,4 0-163,-7 1 1,4 0-1,1-1 1,1 1 0,-1 0-1,-2 0 1,-2 1 153,5-1 0,-3 1 0,-2 0 0,2 1 0,3-1-3,1-1 1,3 1 0,2 0 0,0 0 0,0-1 0,-1 0-48,-2 0 1,0 0 0,-1 0 0,0-1 0,1 1 0,-1-1 39,5-1 0,0 1 0,1-1 0,-1 0 0,-2 0 0,-4 0-8,-3 0 0,-2 0 0,-2 0 1,-3 0-1,-4 0 10,6-2 0,-5 1 0,-6-1-2,-5 1 0,-7 0 16,7-3-234,0 0-1984,-9 5 2202,-6 6 0,-12 2 0,-8 2 0</inkml:trace>
  <inkml:trace contextRef="#ctx0" brushRef="#br0" timeOffset="75105">2571 14759 18582,'-43'48'635,"-1"1"0,3-3 0,6 4-103,15 9 0,6 2-1189,3-13 0,1 1 803,-1 17 0,3-2-48,5-21 0,6-2 491,14 7 0,10-4-343,13-12 1,9-7-303,-2-10 0,5-4 0,0-5-375,-4-7 0,-1-5 1,0-4 364,1-5 1,0-3 0,-5-3 14,3-10 1,-5-5-291,-10 0 1,-2-5 0,-3 1 359,1-6 1,-4-1 311,1-15 1,-5-1 20,-13 9 1,-5 3-25,-5 13 0,-3 3-373,-8-20 1292,-6 55-1291,4 39 1272,7 23-1231,6-8 0,1 4-34,1 1 1,3 1-216,6 8 0,2-4 249,-2-18 1,3-6-26,20 7 28,-7-36 72,-1-7 29,3-16 34,6-24-130,-6-1-5,3-12-235,-9 20-23,-5 14 571,1 13-733,0 18-2380,13 32 2800,12-13 0,2-2 0,-3 16 0,-5-27 0,0-1 0</inkml:trace>
  <inkml:trace contextRef="#ctx0" brushRef="#br0" timeOffset="75620">3881 15055 19966,'-39'17'405,"-1"-1"0,-2 14 0,9 5-321,11 22-522,10-17 1,3 1 325,5 11 104,4-7-9,8-11 162,6-15 6,8-10 157,18-23 78,3-20-221,-18 12 1,-1-2-53,14-16 334,-13 15-538,-7 20 142,8 16 11,15 16-415,-10-10 0,1 0-588,26 13-100,5-13 21,-18-24 244,-16-10 0,-1-7 684,-3-10 0,-4-6 495,4-13 0,-5-5 546,-7-2 1,-5 2-390,-3 15 0,-1 3 118,-3-17-477,-1 43 158,0 46-132,-1 18 0,1 14-163,-1-13 1,1 6-1,0 2 1,0-1-600,0-4 0,0-1 0,-1 1 1,1 0 546,0 5 1,0 2-1,0-3 1,0-6-13,1 6 0,0-4-1291,0 3 1,1-1-2303,-1-1 0,0-2 3508,0-7 1,0-3 0,-1-5 0,0-7 0,0-13 0</inkml:trace>
  <inkml:trace contextRef="#ctx0" brushRef="#br0" timeOffset="75855">4412 14984 22099,'53'-2'-590,"-1"1"0,-2 1 1,-8 10-946,-14 28 0,-9 8 655,-5-12 1,-4 1-315,3 13 1,-7 0-174,-20 16 493,-10-5 364,-15-9 519,9-32 0,1-2 1,0 2-1,-7-11 1</inkml:trace>
  <inkml:trace contextRef="#ctx0" brushRef="#br0" timeOffset="76570">4879 14806 23052,'5'41'218,"-1"0"1,-1 0-1,0 0-215,-4-1 0,-2 2-213,2 13 0,1 0 42,5-15 0,1-2-14,-1 7 0,5-4-165,17-6 38,21-22 303,3-48 68,-18 1 0,-3-7 28,-4-15 0,-5-3-707,-6 10 1,-2 2 697,-5 7 0,-3 5 274,-2 10-361,-2 13 6,-1 22 22,0 37-44,0-14 0,0 1-166,0 2 0,0 0-216,3 23-21,5-33 223,19-14 1422,12-28-1220,16-22 101,-27 12 0,-2 0-34,15-16-5,-6 19 78,-20 26 5,3 11-44,-3 26-84,6 6 140,12 1-95,-3-18-12,5-17 51,-9-20 118,2-9-40,1-13-53,-8-1 0,-1-3-121,11-22-122,-12 17 0,0 0 201,4-14-50,-6 6 5,-4 13-39,-7 14-22,-3 11-29,-3 28 7,0 21-1161,6 27 12,4-6 73,10-4 201,4-22-391,12 11 884,-12-2 140,-2 1 39,-19-8-268,-17-12-556,-21-4-4255,-9-3 5326,-16-8 0,29-3 0,5-6 0</inkml:trace>
  <inkml:trace contextRef="#ctx0" brushRef="#br0" timeOffset="76744">4813 14973 23534,'58'-20'-157,"0"-1"0,-16 6 0,1-1 1,0 1-2253,18-6 0,-1 0 2069,2-3 0,-4 1 0,-23 10 0,-4 1 1,13-8-1</inkml:trace>
  <inkml:trace contextRef="#ctx0" brushRef="#br0" timeOffset="76889">6747 14639 18044,'-53'21'-759,"0"0"1,13-7 0,8-1 0,9-2 0</inkml:trace>
  <inkml:trace contextRef="#ctx0" brushRef="#br0" timeOffset="77270">3518 16390 21954,'47'-10'433,"0"1"1,0-1-1,10-2 1,1 0 0,3 0-1601,-10 1 1,2-1-1,1 0 1,0 0 1220,8-1 1,1 0-1,1 0 1,0 0-29,1 0 1,0 0 0,0 0 0,0 1-6,-4 0 0,0 0 0,-1 1 0,3-1-6,-7 1 0,2 0 0,1-1 1,-2 1-1,-3 1-211,0-1 0,-3 1 0,-1 1 0,-1-1-149,18-4 1,0 0 0,-10 2-541,-10 3 0,-15 1-2851,-25 2-3668,-38 7 7937,-29 6 0,23-3 0,0 3 0</inkml:trace>
  <inkml:trace contextRef="#ctx0" brushRef="#br0" timeOffset="77486">3821 16535 22918,'56'-12'431,"-1"0"0,0 0 0,8-2 0,0 1 1,2-2-407,-12 3 0,1 0 0,1 0 1,3-1-785,3-1 1,4 0 0,2-1-1,-1 1 1,-1-1 526,-4 2 0,0 0 0,-1-1 1,-1 1-1,0 0-214,-3 0 0,1 0 0,-2 1 0,-1 0 0,-3 0 59,14-3 0,-4 0 1,-9 1-522,-14 4 1,-7 0-2002,17-10 2909,-8-6 0,-20 12 0,-2-3 0</inkml:trace>
  <inkml:trace contextRef="#ctx0" brushRef="#br0" timeOffset="77622">5771 16172 14958,'0'0'0</inkml:trace>
  <inkml:trace contextRef="#ctx0" brushRef="#br0" timeOffset="79528">3545 14182 19529,'-45'6'659,"1"0"0,3 0 0,6-2 86,10-6 499,-5-14-707,10-1-44,-1-12-135,12 3 96,5-8-404,9 7-223,15 1-326,17 21 1,14 39 168,-8 7-47,-22-5 1,-4 2 191,-6-5 1,-4 3-26,-1 17 0,-6 5 72,-11 0 1,-8 2 161,3-13 0,-4 1 1,-2-3 17,-11 7 0,-3-5 28,-2-9 0,0-6 59,-11-2 560,-8-15-236,13-30-218,4-31-179,27 10 0,6-2-53,5 3 0,3 2-3,9-24-39,8 30-101,18 10 327,8 17-865,18 25 140,-12 3-202,-4 13 24,-18-16 122,-6-5 269,-2-7 376,4-6 16,-7-8 67,7-11 365,3-22-231,-5 2 40,7-11 113,-12 18-253,-1 6-252,-3 12-17,2 25-56,-4 2-269,3 15-117,1-12-577,15-6 991,-2-8 129,14-14 12,-7-14-12,3-15-174,1-13-1050,0-6 1017,-20 22 0,0-1 69,-1-1 1,-1-1 97,-1 0 1,0-2 162,1-10 1,-1 0 450,-4 6 0,-3 1 221,1 0 1,-3 3-174,-2-5-381,-5 26-196,0 12 971,-4 28-926,-2 36-74,3-9 1,0 6-399,1-13 1,0 3 0,1-3 305,0 14 1,1-3-189,2-5 0,2-6-212,6 4 17,10-11 140,6-17 179,21-13 168,5-39 101,-1-2-43,-28 3 1,-4-1 266,5-19 684,0-8-651,-8 21 714,0 8-1033,-9 32 40,-1 16-57,-2 10-50,3 3 0,0-1-341,3-4-175,1-6-168,14-8 516,-4-6 17,11-14 84,-5-8 61,1-8 6,0-5 6,-1 3 235,-3 2 229,6 4-268,-3 9-124,1 7-78,-5 12 0,-5 4-532,1 3-526,-1-3-2700,8-5 3758,-8-17 0,-1 6 0,-10-12 0</inkml:trace>
  <inkml:trace contextRef="#ctx0" brushRef="#br0" timeOffset="79689">4124 14106 21383,'55'-8'-712,"0"1"1,-17 2 0,-5 1-1,-2-3 1</inkml:trace>
  <inkml:trace contextRef="#ctx0" brushRef="#br0" timeOffset="80442">5381 14144 21892,'-40'53'99,"0"-1"0,3-3 1,6-6-61,10-2-39,7-8-84,6-6 84,5-12 39,13-7 107,28-23-110,-9-4 1,1-7 5,10-14 0,-1-4-368,-8 0 0,-4-2 471,-4-4 1,-5 0 44,-10 11 1,-4-1 288,-1-15 0,-4 1-233,-6 11 0,-2 3-246,3 1 0,-3 6-44,-20 10 10,7 48 28,-2 17-14,13-10 1,2 3-323,1 2 1,1 2 117,1-2 0,4 2 299,5 10 0,7-2-375,8-10 1,6-3 190,11-1 0,3-7 109,-1-12 0,0-8 58,0-10 1,-1-6-8,8-16 279,-20 0 0,-3-4-39,-6 0 1,-2-1 24,0-2 1,-4 1-317,-3-8 311,-6 21-356,0 26 39,0 12 12,0 13-57,8 28-453,12-5 236,17-5 262,1-23 6,4-28 17,-11-13-12,10-22 46,-11 4 33,4-6-84,-11 20-56,-8 8 22,1 10 34,-4 13-11,1 7-566,2 7-4828,16 9 5405,5-14 0,-7-1 0,-5-17 0</inkml:trace>
  <inkml:trace contextRef="#ctx0" brushRef="#br0" timeOffset="81473">6415 14017 22683,'-32'53'224,"1"0"0,2-4 0,7-2-185,13 5 45,4 0-73,4-5-11,14-8-1249,31-11-375,-7-22 0,4-7 559,-2-2 1,2-6-8,4-5 0,-4-5 22,-12-1 0,-4-4-951,6-13 1,-3-5 1101,-8-2 0,-3-3 3038,0-8 1,-4-1-597,-8 8 0,-4 3-25,-5-14 381,-2 25-264,2 23-167,0 4-398,3 4 89,0 1-509,1 8-431,0 7-35,0 10-4,0 33-150,0-17 1,0 4-28,0 17 0,0 1-512,0-8 1,0-1 256,0 0 0,0-2-661,-2 13-202,-2-7-195,-2-12-113,-3-12 588,3-14-1237,0-17 1668,3-36 432,2-6 123,4 7 1,2-1 487,7-25 257,9 0 966,5 6-1229,-6 25 1,3 4-198,26-2-340,-1 5-52,-4 30-44,-9 26-257,-13 1-342,0 19 32,-15-14-402,-5 10 813,-1-10 156,-1-5 173,0-19 359,0-13-235,0-5 12,4-8 240,16-25-29,12-22-240,-14 27 0,0 1 33,1-1 1,-2 3 196,4-1-292,-5 14 24,-3 7 77,-5 13-140,0 8-95,1 27-145,1 5-292,4 7 224,-2-20 124,2-18 10,-3-12 1,14-18 27,12-19 26,-10 6 0,1-1 33,-4 3 1,-1 1 215,22-22-95,-17 26-73,-6 8-62,-2 7 73,-1 15-151,-4 15-2033,-2 13 157,-6-3-1205,0-9-1585,-1-17 4666,1-5 0,-3-3 0,-1 0 0</inkml:trace>
  <inkml:trace contextRef="#ctx0" brushRef="#br0" timeOffset="81606">7263 13694 14829,'0'0'0</inkml:trace>
  <inkml:trace contextRef="#ctx0" brushRef="#br0" timeOffset="82999">3500 17092 17518,'-47'43'539,"0"0"1,3 0 0,7 1-372,21-7 0,6 2 101,-2 16 0,3 1-174,3-15 0,2-2-271,1 11 1,5-4 349,13 3 474,34-8-531,-13-28 1,5-5-101,12-6 0,2-7 77,-1-7 0,-3-5 256,-9-2 0,-5-3 222,8-10-197,-29 11-314,-14 16 137,-2 4-198,-1 23-162,1-3-107,1 16 101,9-9-381,26-2 448,23-12 98,-17-13 0,2-3 25,-5-2 1,-2-4-136,1-4 0,-2-2 231,20-13 0,-1-1-34,5 2-45,2 3-36,-31 14 0,2 0 47,14 1 1,2 1 41,0 4 1,0 1-46,-1-1 1,-1 2 27,-7 2 1,-3 2 103,6 0 174,6 2-241,0-1-510,17 1-451,-28-6 1,-1-2-877,26 0 600,-29-1 0,-1 0-455,15 1 213,1 1-386,-1 2 1996,17 2 4216,-8 6-393,5 3-2705,-23 0-610,-12 0-454,-9-7-1496,17-5 1199,12-22 0,1-3 0,-3 10 0,-5-8 0,-1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9:21:52.318"/>
    </inkml:context>
    <inkml:brush xml:id="br0">
      <inkml:brushProperty name="width" value="0.09071" units="cm"/>
      <inkml:brushProperty name="height" value="0.09071" units="cm"/>
      <inkml:brushProperty name="color" value="#FF0000"/>
    </inkml:brush>
  </inkml:definitions>
  <inkml:trace contextRef="#ctx0" brushRef="#br0">16541 6517 23271,'65'-7'288,"0"0"0,0 0 1,0 0-1,-2 1 1,2 0-1,1 0 1,0 0-1,-1 0-1390,-1 0 0,-1 0 1,-1 0-1,2 1 0,-1-1 1118,3 1 1,1 0 0,0 0 0,0 0 0,-1 1 3,-5 0 0,1 0 0,-2 1 1,-1 0-1,-3 0 205,-3 0 1,-4 0-1,0 0 1,2 0-319,14 0 1,3-2 0,-3 2-1,-10 0-126,-8 1 1,-5 0-104,0-1 0,-7 1-1182,-17 2-1857,-45 0 0,-17 2 1448,9 1 1,-3 2 1838,-12 0 0,-6-1 1,7 1-1,12 0 1,4 0-1,-26 4 0</inkml:trace>
  <inkml:trace contextRef="#ctx0" brushRef="#br0" timeOffset="250">16973 6662 16079,'-42'9'2462,"0"0"1,3-1 0,8 0-1735,19-3-23,48-2-436,4-6 0,13-4 0,7-1 0,1 1-919,-9 1 0,3 0 0,2 0 1,1 0-1,1-1 0,-1 1 664,1-1 0,1-1 0,0 1 0,1-1 0,-1 1 0,1 0-216,1-1 0,2 0 0,1 1 0,-2-1 0,-3 1 0,-3 0 209,2 0 0,-4 1 0,-1-1 0,1 0-86,4-1 0,2 0 1,-1 0-1,-3 0 92,0-2 0,-2 1 0,-2-1 20,2 0 1,-2-1 0,-6 1-20,-12 0 0,-6 0-14,6-6-5081,-24 2-4750,-6 3 9653,-5-2 1,0 7 0,0 2-1</inkml:trace>
  <inkml:trace contextRef="#ctx0" brushRef="#br0" timeOffset="384">19674 6361 17697,'0'0'0</inkml:trace>
  <inkml:trace contextRef="#ctx0" brushRef="#br0" timeOffset="1370">4006 7032 20509,'20'45'406,"-7"-10"0,0 3-151,-1-2 0,0-1 22,0 2 1,2-2 416,11 16-167,-5-32 923,27-10-954,3-26 0,5-10-437,-14 10 1,2-1 0,1-4-780,0-3 1,1-3 0,2-2 0,-2 0 737,10-6 1,-1-1 0,2-3-18,-4 3 1,3-4-1,-1 0 1,-1 2-42,-10 7 0,0 1 1,-2 1-1,2-1 57,2-3 0,1 0 0,-2 0 0,-4 4 25,11-7 0,-6 4 114,-11 9 1,-4 2 33,7-5 11,-11 6-89,-9 8-112,-10 6 2167,-3 5-2318,3 1-563,15 1 714,15 7 0,2 2 0,-3-5 0,-2 4 0,-1 0 0</inkml:trace>
  <inkml:trace contextRef="#ctx0" brushRef="#br0" timeOffset="2604">3465 9944 25382,'51'-21'437,"-20"7"0,3-2-314,5-3 0,4-3-1201,-5 2 0,2-3 0,1-2 1079,7-4 1,1-1 0,3-4 6,1-1 1,3-4-1,1-1 1,-5 4 2,-2 0 0,-4 2 0,2-1 8,-7 4 1,3-1 0,-3 1 0,-6 4 47,-3 0 0,-4 3 761,17-14-486,-10 7 698,2-1-895,-17 13-117,-3 2-2021,-9 14-133,7 7 2126,19 13 0,-14-9 0,5 8 0</inkml:trace>
  <inkml:trace contextRef="#ctx0" brushRef="#br0" timeOffset="6474">7687 11112 24060,'43'4'775,"0"0"0,19 1 0,7 0-680,-9 1 0,5 0 0,3 0-1272,-7-3 1,2 1 0,2-1 0,1-1 1186,-10 0 0,2 0 0,0-1 0,0 1 0,0-1-248,1-1 1,0 1-1,1-1 1,-1 0 0,0 0 251,-1-1 1,-1-1-1,0 0 1,1 0 0,3-1-4,-1 1 0,2-1 0,2-1 0,0 1 1,-3-1-1,-3 0-10,7 0 0,-4-1 1,-1 0-1,2-1-1,-5 2 0,3-2 0,-1 1 0,-3 0 0,-8 1 395,12-2 1,-9 0-396,-13 1 0,-4 1 0,7-1 84,-11 0 1776,-17 3-6492,6 1-1613,-10 7 6245,11 0 0,-9 0 0,0-2 0</inkml:trace>
  <inkml:trace contextRef="#ctx0" brushRef="#br0" timeOffset="7375">15913 10974 25864,'45'-3'461,"0"1"0,16-2 0,10 1-385,-18 0 0,8 1 0,4 0 1,0-1-1,-3 1-1437,4-1 0,-3 0 0,1 0 0,4 0 1378,-11 1 1,4 0 0,1-1 0,0 1 0,-2-1 0,-4 1-2,4 0 1,-3 0 0,-2 0 0,2 0 150,8-1 1,1 0 0,1 1 0,-5-1-133,3 0 1,-3-1-1,-1 0 147,1 0 1,0 0 0,-8 0-108,-11 0 1,-8 0 76,-3-2-85,-21 4 2756,-5 0-2823,-5 2 642,-1 0-2988,2 0 2555,20 13 1,-14-10-1,13 10 1</inkml:trace>
  <inkml:trace contextRef="#ctx0" brushRef="#br0" timeOffset="8456">23150 10194 23668,'-49'-9'164,"0"0"0,3 4 1,5 10 188,1 33-90,10 4 0,2 5-157,9-11 1,1 1-435,-4 13 1,4-1 417,7 13 44,9-9 0,17-13 363,28-11-397,-10-24 1,3-5-59,-1-3 0,-1-5-22,3-5 0,-3-5 13,7-24-32,-3-8 100,-9-5 33,-4-5 1,-8-1 5,-8 23 0,-2 0 67,2-15-190,0 9 391,-3 28-408,5 27-22,20 37 16,0 5-128,-9-11 1,2 4-127,3 6 0,-1 0-104,-2-1 0,-1-1 240,-1-1 1,-2-3 159,-7-12 1,-2-5-37,-6-5 162,-3-12 191,-2-7 240,1-33-178,14-32-379,-6 25 1,1-3-219,6-10 0,4 0 182,-2 9 0,3 1 8,12-12 1,4 0-42,-3 9 0,3 4-359,2 0 0,1 6-1692,10 5-835,-26 33-1057,-19 18-2393,-12 6 6538,-3 5 1,2-17-1,1-6 1</inkml:trace>
  <inkml:trace contextRef="#ctx0" brushRef="#br0" timeOffset="9979">24974 9846 25814,'9'59'132,"0"1"1,0-2-1,-1-2-132,-3-14 0,-1 1-241,2 16 1,1 1-833,-1-8 0,-1-1-255,2 1 1,-1-5 666,3 2-543,-4-41 61,-2-32 768,-1-14 0,-1-7 440,-1 2 0,1-4 1,0-2-143,-1-11 0,1-4 0,-1 2 620,1 8 0,-1 3 1,1 1-25,0 2 0,-1 2 0,1 4 379,1 6 0,1 3 57,2-7 0,4 2-199,19-19-681,-5 30 1,4 5-70,23-1-6,8 16-40,-13 18 7,0 8-96,-6 15-123,-19-3 0,-5 5 0,-5 4 0,-6 3 193,-4-1 0,-6 0 661,-6 1 1,-8-5-603,-2-11 0,-5-3 17,-13 5 0,-4-2-454,6-4 0,0-2-2697,-1-2 1,11-1 3133,24 0 0,8-14 0,29-4 0</inkml:trace>
  <inkml:trace contextRef="#ctx0" brushRef="#br0" timeOffset="10393">25779 9735 25573,'-5'58'173,"1"0"1,0 0 0,0-2-155,1-13 1,0 0-667,1 2 1,0 1 646,0 0 0,0 0-93,0-2 1,0-1-26,0-4 1,1-2-102,0 4 1,1-4-130,3 4 700,6-6-273,8-46-40,8-16-3,-2-9 1,2-7-7,2-2 1,1-2 120,5-6 1,0 4-102,-9 12 0,-1 6-50,12 0 852,-20 39-846,-2 14 0,-2 20-127,-3-2 0,0 4-663,2-2 0,3 1-997,4 5 0,5-5 28,0-14 0,4-10 1753,11-20 0,0-8 0,0-1 0,7-21 0</inkml:trace>
  <inkml:trace contextRef="#ctx0" brushRef="#br0" timeOffset="10576">26683 9757 22918,'6'-64'2234,"-1"13"-1925,-5 61 4,-4 15-193,0 11 1,-1 5-62,0-4 0,0 1-487,0 16 1,1 1 195,2-14 0,1 1-1326,0 13 1,2 0-3359,1-7 1,2-3 4462,-2-3 0,0-4 1,5 4-1,-4-36 0</inkml:trace>
  <inkml:trace contextRef="#ctx0" brushRef="#br0" timeOffset="10843">26652 9648 25651,'58'27'-10,"1"1"0,-1-1 0,-4 5 0,-2 1 0,-4 2-142,3 10 1,-7 2-492,-10 2 0,-8 0 637,-11 16 6,-26-3 412,-18-5-370,-10-22 0,-9-2-370,-2-3 0,-3-2-920,0-1 0,0-2 1248,2-5 0,7-4 0,12-5 0,5-3 0</inkml:trace>
  <inkml:trace contextRef="#ctx0" brushRef="#br0" timeOffset="11077">27858 9530 27673,'3'58'69,"1"1"0,-1-2 0,-1 2-211,-1-11 0,-1 2 0,0-2-1460,-1 9 1,-1-1 1020,0-9 0,1 1 1,-2-4-1084,-1-1 1,-1-5-1322,-6 22 173,4-28 2905,2-37 0,4-1 0,1-16 0</inkml:trace>
  <inkml:trace contextRef="#ctx0" brushRef="#br0" timeOffset="12094">27987 9773 13973,'21'-46'2457,"1"0"1,-1 0-1,8-17 1,-3 15-604,-5 31-1423,-10 30-207,-1 24-191,-8-4 1,-3 4-395,2 5 0,-2 2 313,1 3 0,-2 0-833,1 2 1,-1-1 364,0-2 1,-1-2-23,1-4 1,0-2-751,0 24-376,5-21 1541,24-43 145,0-19 28,-2-6 1,-1-3 218,-3 1 1,0 0 46,0 2 0,1 1 194,20-17-106,-5 17 1196,-6 14-1130,3 30-397,-9 5-23,4 20-50,-5-8-56,3-3-145,5-8-146,6-11-51,3-6 234,-10-15 1,1-8 31,-3-7 0,-2-6 126,5-16 1,-4-5 5,-9 5 0,-5 0-127,-4-2 1,-4 2 171,-6-5-45,-25 17 11,-12 59-11,-6 10-3,20 2 0,5 5-99,9-10 1,3-1-17,-2 28-139,14-9 257,11-14 39,13-14 56,3-16 0,3-6 169,26-12-125,-18 1 0,1-3 124,-9-4 1,-1-2-543,2 0 1,0 0 504,1-1 1,0 1 16,-3 2 1,0 1-28,-1 2 0,-1 3-96,4 2 1,-2 6-116,19 29-81,-30-1 1,-4 5 38,-7 4 1,-8 3-6,-6 3 1,-7-1-278,-10 17 704,-7-22 1,-5-3-414,1-8 0,-2-2 47,1-1 1,1-4 30,-16-5-50,32-23-470,9-10-399,22-18 1,14-12 409,-6 20 0,5-1 259,3-2 1,3-2-1,1 1 353,0 1 0,1 2 0,1 0 474,4-2 1,1 2-1,-2 3-383,1-1 0,-3 9 120,4 18-213,-35 26-101,-10 9 1,-6 6-54,-4 7 0,-2 1-165,3 1 0,-1-2-109,-3-1 0,1-3-542,6 2 556,3-12 263,12-12 34,8-11 33,12-11 378,10-12-215,7-12 78,-9-3 0,3-3 129,3-2 0,2 1-609,-2 0 1,0 1 364,-5 6 0,-3 6 9,3 8-17,-3 15-112,-11 31-197,-6 26-290,-13-17 0,-3 3 145,-4-7 0,0-1-291,-3 28-29,-6-28 792,-2-9-1054,-3-11 851,-27-23 0,26 6 0,-17-15 0</inkml:trace>
  <inkml:trace contextRef="#ctx0" brushRef="#br0" timeOffset="12226">30302 9280 18168,'0'0'0</inkml:trace>
  <inkml:trace contextRef="#ctx0" brushRef="#br0" timeOffset="12414">27603 9790 23075,'63'-5'-151,"-1"-1"1,1 1-1,-11-1 1,5-1-1,0 0 1,-2 0-1,-6 1 1,-2-1 0,-4 1-1,1-1 1,13-2-1,0 1 1,0-1-1</inkml:trace>
  <inkml:trace contextRef="#ctx0" brushRef="#br0" timeOffset="12576">30696 9677 16051,'0'0'0</inkml:trace>
  <inkml:trace contextRef="#ctx0" brushRef="#br0" timeOffset="14196">3549 12324 24133,'54'-4'156,"0"1"1,-9 0 0,3 0 0,2 0-146,9 2 0,3 0 1,2 0-1131,-10-1 1,2 1 0,0-1 0,-1 0 1151,1 1 1,0 0 0,0 0-1,-1 0-33,-4 0 0,0 0 0,-1 0 0,-2 0 0,9 0 0,-3 0 0,0 0-23,-4 0 1,-2 1 0,-3-1 565,1-1 1,-4 0-525,-6 1 1,-5 0 711,-8-1-815,-18 2-5360,2 0 5444,14 2 0,-11-2 0,10 2 0</inkml:trace>
  <inkml:trace contextRef="#ctx0" brushRef="#br0" timeOffset="14760">6876 12359 22582,'-34'0'1756,"0"0"0,-18 0-1286,47-1-156,16-2-141,27-4-99,4 0 0,13 0 1,8-2-1,3 1-681,-12 2 1,4-1-1,4 1 1,1-1-1,2 0 1,-1 0-1,0 0 607,-7 1 0,1 0 0,-1-1 0,1 1 0,1 0 0,0-1 0,0 1 0,2 0-151,-2 0 0,2 0 0,1 0 0,0 0 0,0 0 0,0 0 0,-2 1 1,-2 0-1,-2 0 151,8-1 1,-4 1 0,-2 0 0,0 0 0,0 1 0,3-1-122,-2 0 1,1 0-1,2 0 1,0 0-1,-1 0 1,-1 1-1,-2-1 131,9 0 0,-2-1 0,-2 1 0,0 0 1,0 0-42,-2 0 1,2 0-1,-1 0 1,-5 0-1,-5 0 135,1 0 1,-7 1 0,-8 0 113,-1-1 1717,-29 3-1818,-7 2 979,-1 0-7279,13 8-701,0 3 6884,12 5 0,-13-6 0,-3-4 0</inkml:trace>
  <inkml:trace contextRef="#ctx0" brushRef="#br0" timeOffset="15718">3373 13797 21707,'48'-1'321,"-1"0"1,0 0 0,10-2 0,2 1-1,6-2-285,-13 0 1,5 0-1,2-1 1,3 0-1,0-1 1,0 0-825,-6 1 0,0-1 0,1-1 0,1 1 1,0-1-1,0 1 0,-1-1 788,2 1 0,0-1 0,1 1 0,-1-1 0,0 1 0,-2-1 0,0 0-71,1 0 0,1-1 0,-1 0 1,-2 0-1,-3 1 0,-5 0 20,14-1 1,-7-1 0,-1 2-271,-1-2 1,-2 2 0,-4 0-1254,-2 1 1,-4 2 1573,4-2 0,-7 2 0,-18 3 0,1 0 0</inkml:trace>
  <inkml:trace contextRef="#ctx0" brushRef="#br0" timeOffset="16049">6869 13603 26659,'59'-6'-15,"1"0"0,-1 0 0,1 0 0,-1 0 0,1 0 0,-1 1 0,1-1 1,-2 1-1,-2 0 0,2 0 0,1-1 0,3 0-709,-4 0 0,2 0 0,2-1 0,1 0 0,0 0 0,1 0 0,-1 1 0,0-1 562,0 2 0,0-1 0,-1 1 1,1 0-1,0 0 0,0-1 0,-1 1 1,-1 0 149,6-1 0,-1 0 0,0 0 0,0 0 0,-1 0 0,0 0 0,0 0 124,0 0 1,0 0 0,1 0 0,-1 0 0,-2 0-1,-2 0 1,-4 0 51,15-1 0,-3-1 0,-6 1 0,-7 0 189,8-2 0,-18 2 1562,-30 3-1260,-14 4 269,-2-1-3466,7 1-1307,12 2 3849,25 8 0,-18-6 0,7 6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9:22:20.811"/>
    </inkml:context>
    <inkml:brush xml:id="br0">
      <inkml:brushProperty name="width" value="0.09071" units="cm"/>
      <inkml:brushProperty name="height" value="0.09071" units="cm"/>
      <inkml:brushProperty name="color" value="#FF0000"/>
    </inkml:brush>
  </inkml:definitions>
  <inkml:trace contextRef="#ctx0" brushRef="#br0">16035 2908 24581,'11'37'157,"3"-4"196,26-15-202,10-24 1,9-14-102,-11 0 0,4-7 1,2-3-1,0-1-884,-6 3 1,1-2-1,0-2 1,0 1 0,-2-1 782,6-6 1,0 0-1,-2 0 1,-3 0-309,-6 2 1,-1-1-1,-3 1 1,-6 6-2500,-2-1 0,-5 5 2858,16-18 0,-20 24 0,-21 25 0</inkml:trace>
  <inkml:trace contextRef="#ctx0" brushRef="#br0" timeOffset="7734">17163 4706 21433,'29'9'2263,"5"-1"-1753,3 0-185,23-1-1600,-14-3 1,6-2 1343,-3 0 0,3-1 1,3-1-681,-4 1 1,1-1-1,3-1 1,1 0 630,-5 0 0,2-1 0,1 0 1,1-1-1,0 1-19,2-1 0,0 1 0,1-1 0,2 0 0,3-1-131,-6-1 1,3 1 0,2-2-1,1 1 1,0-1 0,-3 0 0,-2 1 130,7-1 0,-2 0 0,-3 1 0,2-1 0,2-1-193,-2 1 0,4 0 0,0-1 0,0 1 0,-4-1 0,-4 1 193,-1-1 1,-4 0-1,-3 1 1,1-1 113,1 0 0,0-1 1,-2 0-1,-4 0-81,21-5 0,-4 0 394,-4-1 1,-8 1-26,-9-3 1317,-22 7-1720,-18 6 1388,-2 2-3376,3 1 1101,3 12 887,5 14 0,-4-8 0,0 4 0</inkml:trace>
  <inkml:trace contextRef="#ctx0" brushRef="#br0" timeOffset="8571">16316 6513 22212,'48'-16'442,"0"0"1,-4 5-1,4 0 1,7 2-280,-2 2 0,8 1 1,5 1-1,2 0 0,-1 0 1,-3 1-1061,-6-1 0,-1 1 0,-2 0 1,2 0-1,1 0 0,3 0 920,-2 0 1,2 0 0,3 0 0,1 0 0,0 0 0,-1 0 0,-2 0 0,-2 1-185,6 0 0,-3 1 0,-1-1 1,-1 2-1,0-1 0,1 0 174,-1 0 0,0 0 0,0 1 0,0-1 0,0 0 0,0 1-27,-2 0 0,-1 0 1,1 0-1,-1 0 1,3 0-1,1 0 12,1 0 1,2 0-1,2 0 1,0 0-1,0 0 1,-1 0-1,-2-1-1,1 0 0,0 0 0,-2 0 1,0 0-1,-1-1 0,1 1-104,-1 0 0,1-1 0,0 1 0,-2 0 0,-4-1 0,-4 1 131,17-3 0,-7 1 1,-11-1 1687,11-4-1152,-52 5 1909,-6 1-2385,-2 2 1873,2 0-2159,11 1 2025,0 0-2518,10 0-901,-7 0-8235,0-2 9465,-9 0 1,-2 0 0,-8 1 0</inkml:trace>
  <inkml:trace contextRef="#ctx0" brushRef="#br0" timeOffset="16933">16243 11085 20929,'13'-38'944,"0"-1"0,6-17-574,-14 54-1,-4 25 29,-1 20-157,-3 23-135,-2-6 0,-1 6-1013,4-21 0,-1 2 0,1-1 909,-3-1 0,-1 1 0,6-2 227,15 23 1,8-10-95,7-19-79,1-18 0,2-11 28,12-31 0,-3-20-42,-21 15 0,-2-4 78,5-20 1,-3-5-412,-4-1 0,-2-1 322,0 1 0,-2 3-29,-6 8 1,-2 7 1850,-3 9-1909,-1 15 539,-1 21-438,0 16-45,1 19-34,1 12 23,2 8 8,1-21 0,1 0-30,6 15 33,4 3 0,1-36 61,0-12 901,4-6-906,4-15-45,1-6 84,-5-7 1,1-3 234,15-27-201,-17 25 0,-2 1-129,3-5 44,-12 20-10,-5 24 0,10 22-18,11 12-16,2-1 0,9-11 0,-7-25 6,2-4 39,-1-8 11,-1-8 5,-2-6-139,4-12 78,-9 8-263,4 1-191,-9 15-342,0 4-228,5 6-628,4 4-1362,5 7-1902,1-3 1,2-2 4691,12 4 1,7-1 0,-35-11 0</inkml:trace>
  <inkml:trace contextRef="#ctx0" brushRef="#br0" timeOffset="17713">17811 11305 23663,'-35'-5'700,"0"0"0,-28 25-684,37 15 1,6 7-48,5-8 1,4 0-54,2 19-34,17-30 118,5-12 22,12-8-10,3-18-12,3-10 16,-10-9 1,-2-7 106,-1-9 1,-2-3-66,0-2 1,-2-2-379,-4-2 1,-2 3 325,-6 15 0,-1 1 187,1-3 1,-2 2-183,-5-6 28,-8 47 23,0 41-62,4 1 0,1 4-3,4-4 0,2 1-140,-1 16 0,5 2-115,8-8 0,6-3 48,3 1 0,7-7 148,5-18 1,4-11 28,20-20 33,-10-26 33,-24-15-28,-11 11 1,-3-1 78,0-30 522,-2 6-735,-5 27 129,0 35 6,1 14-1,8 30-1046,8 4 27,10 5 795,7-22 219,-7-19 45,-1-22-33,-6-6 72,-2-13 67,2-2 22,-1-1 147,0 3 100,7 5-236,-7 10-116,5 8-1,-6 17-67,-1 7 39,-1 12-145,6 16 38,-9-14 68,3 5 0,-10-26 51,2-5 156,-1-6-56,4-12 135,3-8-118,4-15-101,4-10-67,4-7-498,3-1 498,-1 10 0,1 3 0,-5 3 0,16-14 0</inkml:trace>
  <inkml:trace contextRef="#ctx0" brushRef="#br0" timeOffset="19466">19344 10858 23086,'-1'-38'1187,"1"1"1,-1-20-1071,1 51 175,-2 22-57,-2 26 0,0 9-171,1-7 1,0 3-270,0 1 1,0 4 0,0-1 161,1-6 0,0 0 0,3-1-660,3 17 0,5-2 268,3-3 1,9-8 311,6-19 0,5-11 73,26-25-220,-27-14 1,-3-8 269,-7-7 0,-4-6 71,-3 0 0,0-3 0,-2-2 134,-2 0 0,-1-2 1,-1-1 124,0-3 1,0-1 0,-2 5-225,-1-1 0,-2 7-106,-2-2 286,-4 71-163,-4 22 0,-1 10-106,4-13 0,0 2 0,1 2-42,-3 10 0,1 1 0,3-1-82,6-8 1,3-2 0,1-5 86,2-3 1,5-7 19,28 9 67,-6-43-64,-9-18 0,-1-9 2,0-8 1,-2-5 19,4-13 0,-2-1 142,-8 11 1,-3 4-168,2-16-78,-12 43 78,-4 21 330,-1 16-330,0 19 40,3 11-40,4 2 0,8-5-6,5-9-140,7-11 62,3-14-39,4-9-57,-3-9 349,9-28-174,-8-23-29,-17 10 1,-2-1 33,-6 5 0,-2 2 44,-1-26 74,-5 36-17,-1 22 269,-3 47-345,5-7 0,3 2-213,9 13 1,6-2-343,-3-8 1,5-6-776,12-10 0,3-7-3461,19-7 4766,-1-22 0,-25 7 0,-11-7 0</inkml:trace>
  <inkml:trace contextRef="#ctx0" brushRef="#br0" timeOffset="19632">19344 10882 24267,'65'3'-232,"0"-1"0,-7-1 0,3 0 0,-7-1 0,-9 0 0,-4 0 0,11-1 0,-1 0 0</inkml:trace>
  <inkml:trace contextRef="#ctx0" brushRef="#br0" timeOffset="20549">21285 11392 24273,'28'-47'159,"0"-1"0,1 0 0,-6 8 0,-2 1 0,0 1-154,9-20 1,-4-1 7,-11 15 0,-3-1 1,-2-1-899,-3 2 1,-1-1-1,-1 1 885,2-19 0,-4 3 0,-5 14 0,-9 11 760,-23 23-793,5 27 33,-5 26 0,21 17 0,13-11 0,6 4-9,12 3 1,7 1-339,-5-8 1,3 2 0,0-3 180,11 9 1,2-3-6,-3-3 1,-3-3-82,-1 13 114,-20-24 1,-8 0 760,-17-5 1,-8-3-473,-10 1 0,-4-5-17,-3-8 1,0-5-83,1-8 0,5-5 144,0-14 1235,19-14-1358,9-14 2,20 8 1,10-2-1,4 4 1,4 2-17,4-2 0,3 6-136,2 8 0,-1 7 83,16 6 16,-21 13 1,-1 4-23,14 11 228,7 19-785,-35-11 0,-4 2-149,6 14-140,-1 11 174,-14-28 190,0-9 370,-1-9 317,3-5-261,3-13 56,17-27 120,-8 8 1,0-3 333,6-5 0,1 0-214,-5 8 1,0 3-11,12-5-140,-15 25-79,-3 10 22,0 10-10,8 27-281,-3-6-151,9 10-157,-5-23 73,3-12 152,1-5 133,0-18 180,0-9 174,-11-7 0,-1-6 352,-3-6 1,-1-2 75,1-8 0,-3 1-375,-4 12 0,-2 2-9,-1-8-184,-4 33 83,-5 50-86,-1 11 0,-1 12 33,3-13 1,0 6-1,0 2 1,-1-1-635,1-4 0,0 0 0,0 1 0,0-1 598,1 5 0,1 2 0,0-3 0,0-5-280,1 13 0,0-6-1674,1 1 1,0-2-1579,-4-9 1,0-2 3481,1-8 0,0-3 0,-6 13 0,5-36 0</inkml:trace>
  <inkml:trace contextRef="#ctx0" brushRef="#br0" timeOffset="21453">22499 10884 22083,'44'12'-426,"1"-1"0,6 13 1,-7 8-480,-18 7 1,-6 4 79,1-1 1,-3 1 552,-7-1 1,-6-3 92,-12 9 628,-14-1 913,-3-21-496,1-19-698,19-26-84,20-22 28,13-7 312,-2 10 0,1-2 10,-1 0 0,0 1 132,1-4 0,-2 3-309,4-8-184,-19 26 28,-16 31-96,-7 13-10,-4 19 5,-3 14-157,5 4-112,8-19 0,5-1 61,27 14 180,2-6 28,31-42 220,-4-25-486,-26 3 1,0-3 545,0-2 0,1-2 345,10-8 1,1 0-100,-3 7 1,0 3-367,5-1 0,-1 4-160,15 9 22,-20 22-22,-19 11-84,-9 7-134,-4 2-612,-13 11 1455,-12-12-625,0-4 128,-5-16-50,16-19 6,7-25-84,31-27 33,-6 19 1,5 0-9,11 0 1,2 5-380,-7 8 0,-1 5 354,27-3 0,-28 21-6,-2 6-78,-7 10-201,1 24-1227,-10 17 525,-1 1 293,-8-4 352,-4-23 309,2-7 847,1-10-758,11-4 39,3-14-89,10-5 55,2-11 180,3-3 101,3-2 330,1 1-39,0 1-28,-1 4-67,-3 6 5,9 7-442,-3 14-101,-4 10-112,-8 15-521,-14 3-504,-2 4-729,-2-3-3752,-2-5 5618,-4-13 0,-1-6 0,-2-10 0</inkml:trace>
  <inkml:trace contextRef="#ctx0" brushRef="#br0" timeOffset="21600">24371 10486 17736,'0'0'0</inkml:trace>
  <inkml:trace contextRef="#ctx0" brushRef="#br0" timeOffset="22532">24988 10704 19675,'-36'20'82,"-1"1"0,4-2 0,8 2-82,17 15-61,4 0-208,7-2-56,9-1 95,5-1-213,10-2-414,8 13 174,-12 1 560,-2-1 123,-24-7 510,-15-16 1019,-35-6 185,-13-10-807,30-13 1,2-6-365,-10-13-207,34-23-202,34 9-55,19-1-366,-12 24 0,2 1 289,4 1 1,2 3 0,0 2 0,3 3 19,11 1 1,1 2-23,-10 2 0,-2 2-26,-1 3 1,-4 2-25,4 6 50,-30 9-297,-7 14-885,-4 4 653,-1 3 305,0-13 224,2-12 28,8-11 5,8-7 191,10-7 129,6-7 17,3-10 5,-10 6 1,0-1 369,23-19-566,-4 4-179,-15 17 39,-17 18-235,0 22-1345,-2 15 500,0 5 72,-4 5 331,-1-20 318,-1-6 320,0-8 44,0-5 181,2-4 184,1-6 252,4-6 319,17-22 230,17-13-656,-12 15 1,1 1-303,-4 6 0,-1 2 28,1 3 0,-2 3 28,7 3-174,-6 7-123,-5 5-414,-3 26-336,-11-2-258,-2 21-185,-8-11 196,-1-3 253,0-9 402,0-6 320,1-9 90,12-11 145,1-7-34,13-9 12,0-4 145,1 2-45,1 4-100,-2 7-79,-3 6-123,-2 4-151,-4 5-751,-1 4-1921,2 3 2823,3 5 0,-9-8 0,0 0 0</inkml:trace>
  <inkml:trace contextRef="#ctx0" brushRef="#br0" timeOffset="22701">25489 10283 16527,'0'0'0</inkml:trace>
  <inkml:trace contextRef="#ctx0" brushRef="#br0" timeOffset="24596">27089 10653 24570,'-18'31'72,"1"0"1,-1 1 0,1 2-31,-3 16 0,3 3-73,3-1 1,4 1 13,1 7 0,6-2 20,7-19 0,5-5 30,24 2-27,4-31-20,-9-20 0,-2-11 11,-5-9 0,-5-8 1,-5-8 0,-5-7 1,-4 0-873,-5 2 0,-5 0 1,-3-1 885,0 7 1,-2-1-1,-1 1 1,-2 2-2,-4-4 0,-2 2 1,0 1 179,0 1 1,1 0-1,1 2-76,-3-8 0,8 1-54,12 5 1,12 6-42,11 14 0,10 7-474,21 0 1,7 6 433,3 5 0,2 2-3,-10 0 1,3-1 0,-4-1 9,6-1 1,-4 0 205,4-4 1,-8 4 1739,-13 8-1743,-29 23 62,-27 38-160,4-12 1,-2 9-366,5-2 0,0 9 0,1 5 1,1-1 305,2-7 1,2 0-1,1 2 1,0 2 0,-1 1-340,1-1 1,0 4 0,0 0-1,0 1 1,1-2 0,1-2 305,2-1 0,0-1 0,2-2 0,0-1 0,0-2-51,1 5 1,0-2-1,1-2 1,1-6-587,5 15 1,2-7 325,-1-10 1,1-3-97,0-9 1,3-2-602,6 5 0,5-3 635,2-10 1,2-3 369,-1 2 1,0-7 1024,23-18-882,-29-30 90,-11-24-82,-7 17 0,-6-5 763,-10-11 0,-7-7 1,-1-1-653,4 12 0,-2 0 0,0-1 0,-1 0 21,-3-3 0,-1-2 0,1 2 1,0 3-141,-2-3 0,1 3 0,3 6 89,4 5 1,5 7 1402,6-3-1531,19 5-90,17 3 14,14 10 1,9 2-26,-11 3 0,1 1 0,1 0-347,1 0 1,-1 0-1,0 1 199,19-4 0,-5 2-306,5-2 204,-19 5-3453,-22 3 3703,-42 17 0,11-10 0,-23 11 0</inkml:trace>
  <inkml:trace contextRef="#ctx0" brushRef="#br0" timeOffset="25296">21098 12301 25506,'42'25'-7518,"6"-1"7518,4-1 0,-22-11 0,3-2 0</inkml:trace>
  <inkml:trace contextRef="#ctx0" brushRef="#br0" timeOffset="25428">21329 12197 23982,'-23'-35'1114,"0"0"1,-13-11-2448,44 66-3181,18 26 4514,2-5 0,1-1 0,4 7 0,-13-19 0,1-1 0</inkml:trace>
  <inkml:trace contextRef="#ctx0" brushRef="#br0" timeOffset="25913">22169 12449 24570,'3'-37'1056,"-1"1"0,-9-19-597,-39 61-314,-4 20-832,12-3 0,-1 5 689,9 4 1,3 4 0,0 4 0,2 2-3,3 3 0,3 0-118,5 1 1,3-1-85,2-1 1,6 0-634,14 7 0,7-3 339,-4-15 1,4-5-85,12 5 1,4-7-860,22-12-151,-4-13 407,-9-17 737,-14-10 244,-13-15 445,-19 6 1,-7-1 1002,-8 1 1,-5 2 176,-2-5 0,-1 4-427,-21-8 398,22 23-878,20 16 274,12 2-454,11 2-168,14 6-73,10 5-28,-7 3 1,-1 6-40,-3 4 0,-2 4 5,2 0 1,-5 2-34,-8 3 0,-6 1 0,-4 20-739,-9-17 0,-1 0-5283,-7 25 6022,2-4 0,-1-30 0,7-22 0</inkml:trace>
  <inkml:trace contextRef="#ctx0" brushRef="#br0" timeOffset="26410">22548 12682 25875,'5'53'37,"-1"-1"1,1-4-1,-1-4-721,4 11 259,0-21 195,5-2 141,1-25 44,4-12 45,6-13 70,-4-9 0,1-6 184,3-7 1,0-2 162,4-5 1,-1 1-284,-7 11 1,-1 6 67,8-3-1,-16 36-27,-2 17-79,-2 14-76,-3 1 1,-1 2-42,2 19-29,-1-20 1,0-2-34,3 4-5,4-12 89,3-12 39,4-7-34,4-11 23,18-29-31,-17 8 1,2-2 2,5-10 0,0 0 33,-7 7 1,0 3 67,12-9 72,-18 27 79,-1 33-235,-1 17-1400,5 20-622,-2-15-2650,4-22 4655,2-51 0,-11 16 0,1-20 0</inkml:trace>
  <inkml:trace contextRef="#ctx0" brushRef="#br0" timeOffset="26544">23292 12223 21920,'31'37'-1405,"-1"0"1,1-1 0,14 17-1,-4-8 1,-5-12 0,-7-8-1</inkml:trace>
  <inkml:trace contextRef="#ctx0" brushRef="#br0" timeOffset="27080">23945 12696 21971,'-43'-6'1125,"-1"0"1,-7 14 0,2 10-933,15 12 1,5 5-1132,-3 3 0,4 2 921,6 1 0,5-1-89,7 8 488,18-14-461,14-16-61,19-11 112,13-24 11,-23 3 0,-1-3-320,1-7 0,-1-5 337,-1-2 0,-1-4 41,-6-2 0,0-3 0,-2-3-88,-2-4 0,-3-2 0,-1-2 271,2-10 0,-1-3 0,-2 3-47,-5 8 1,-2 3-1,-1 3-149,-1-4 0,-5 11 799,-9 20-676,-5 58-129,5-4 1,1 5-21,0 5 1,3 4 2,2 0 1,2 5 0,4-2-220,7-5 1,3-1 0,4-1 89,3 7 1,4-1 0,2-6 315,12 0 1,5-10-193,0-11 0,1-10-34,13-22 299,-23-11 0,-1-7-265,-6-11 0,-3-6 20,-1-9 0,-3-2-18,-7 12 1,-6 3 64,-10-14-67,-7 41 152,-18 48 208,5 23-483,12-13 0,9 3-1275,12-3 1,15-6 1397,13-19 0,11-6 0,-5-2 0,-9 1 0,0-4 0,22-11 0,-1 0 0</inkml:trace>
  <inkml:trace contextRef="#ctx0" brushRef="#br0" timeOffset="27410">25313 12210 27561,'-3'46'52,"-1"0"1,0 0 0,1 11-1,1 3 1,0-3-765,2-10 1,0-3 0,1 1-1472,1 21 0,1-3-131,0-14 1,2-8-3988,2-10 6301,-1-18 0,-4-9 0,0-4 0</inkml:trace>
  <inkml:trace contextRef="#ctx0" brushRef="#br0" timeOffset="27627">25380 12226 27762,'38'14'12,"-1"1"1,0 7 0,1 5 0,0 3-411,1 7 1,0 5-1,1 1-1287,-3-6 0,1 2 1,0-1-1,-1-2 271,3 3 1,-1-3 0,0-2 1413,15 7 0,-7-9 0,-14-13 0,-4-10 0</inkml:trace>
  <inkml:trace contextRef="#ctx0" brushRef="#br0" timeOffset="27777">25948 12041 24217,'-8'58'175,"0"-1"1,0 1-1,3-2-430,7-10 1,3-1-2304,1 7 0,4 2 2558,0-9 0,3 2 0,-1-5 0,-2-5 0,0-2 0,2 3 0,1 0 0</inkml:trace>
  <inkml:trace contextRef="#ctx0" brushRef="#br0" timeOffset="28744">26628 12346 26122,'-50'23'168,"0"1"0,3 0 0,6 7-224,11 17 0,7 8-406,6-1 0,2 0-854,-2 0 0,5-3 1215,12-10 0,8-6 674,14-6-573,9-21 0,5-10 98,4-13 0,0-9 148,10-10 1,-2-6-307,-10-3 0,-5-3 144,-5-2 0,-5 1 123,-1-16 79,-6 0-269,-10 31 1057,-21 30-1326,1 25-336,-15 24-102,12-8-94,7-4 803,3-6-904,6-5 229,10-11-229,22-5 515,20-21 370,4-3 0,0-16 90,-19 3 604,4-9 136,-10 12-186,-2 7-325,-15 24-117,-7 16-135,-4 13 6,-1 4-73,3 2 0,2-5 45,4-5 162,10-5 11,-1-14-33,9-2-23,-6-11-128,4-5-34,-1-3 6,13-14 5,-2 1 45,6-6-56,-15 11 0,-9 5-6,-9 8-22,-3 2 28,2 1 6,3 1-6,3 0 0,17-3 0,9-3 39,11-2 101,-9 2 73,-4 3 28,-11 3 44,19 11-139,10-1-22,2 4-63,1-6-10,-20-7 49,-3-5-100,-5-7-5,1-19-208,-12-15 90,-4-11-29,-14 10 90,-10 19 62,-5 22 0,-6 22 56,-7 36-367,17-17 1,3 1-502,-1 1 0,6-1-1140,9-3 0,10-5 1952,12-11 0,4-5 0,5 2 0,13-6 0</inkml:trace>
  <inkml:trace contextRef="#ctx0" brushRef="#br0" timeOffset="28910">28539 11693 24419,'-26'59'-1192,"0"0"1,6-6 0,7-7 0,15-15 0,6-11 0</inkml:trace>
  <inkml:trace contextRef="#ctx0" brushRef="#br0" timeOffset="29061">28822 11822 24614,'-24'61'-395,"0"-1"0,5 7 0,8-7 0,14-16 1,5 3-1</inkml:trace>
  <inkml:trace contextRef="#ctx0" brushRef="#br0" timeOffset="29196">28925 12520 16364,'0'0'0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9:22:55.911"/>
    </inkml:context>
    <inkml:brush xml:id="br0">
      <inkml:brushProperty name="width" value="0.09071" units="cm"/>
      <inkml:brushProperty name="height" value="0.09071" units="cm"/>
      <inkml:brushProperty name="color" value="#FF0000"/>
    </inkml:brush>
  </inkml:definitions>
  <inkml:trace contextRef="#ctx0" brushRef="#br0">15213 4503 24951,'12'50'241,"0"-1"0,-4-11 0,4-2-31,16 13 0,8-6 120,-2-20 0,5-10 28,23-8 1,4-13-1489,-22-3 0,-2-5 1,2-4 1179,12-9 1,1-5-1,-2-2-47,-4 0 1,-2-1 0,3-2-16,-5 3 1,3-2 0,0 0 0,-3 3-284,2-2 1,-3 2 0,3 7 294,7 11 0,2 6 0,-9 2 0,7 0 0,-32 33 0,0 0 0</inkml:trace>
  <inkml:trace contextRef="#ctx0" brushRef="#br0" timeOffset="519">15068 9245 24363,'51'0'488,"-1"1"1,3-9 0,5-7 0,1-2-530,-12 1 0,1-3 1,0-1-1,2-1-1995,6-2 0,1-2 0,1-1 0,-3 2 2036,-5 3 0,-2-1 0,-1 2 0,-5 2 0,10-6 0,-10 6 0,-12 10 0</inkml:trace>
  <inkml:trace contextRef="#ctx0" brushRef="#br0" timeOffset="998">14598 13578 25472,'49'-42'-241,"-1"-1"0,-13 16 0,2 2 0,6 3 241,13 5 0,9 5 0,0 2 0,-9 0 0,-2-2 0,-2 1 0,10 2 0,-1 0 0,0 0 0</inkml:trace>
  <inkml:trace contextRef="#ctx0" brushRef="#br0" timeOffset="1350">14153 17386 26766,'57'-31'-64,"1"1"0,0-1 0,-1 0 1,-9 5-1,1 0 0,-1 0 1,1-1-1,-2 0-1987,10-7 1,-1 0 0,0-1 0,1-1 2050,-5 2 0,2-1 0,-1-1 0,-2 2 0,-4 2 0,2 0 0,-5 3 0,-1 0 0,-2-1 0,-1 0 0,1 1 0</inkml:trace>
  <inkml:trace contextRef="#ctx0" brushRef="#br0" timeOffset="6827">1466 5640 25382,'15'36'285,"0"1"1,0 2 0,-1 0-286,1-6 0,-1-1 51,7 28 16,-7-29 0,-2-7 146,3-11 347,5-6-375,11-19-113,12-23 1,9-14-566,-16 11 1,3-5 0,1-4 0,2-1 502,-8 7 0,2-3 1,1-1-1,0-1 0,0 0 1,-2 2-421,3-4 1,-1 0 0,0 1 0,-1 1 0,-1 0 410,5-8 1,-1-1-1,-2 3 1,-5 7-2,2-4 0,-3 6-3,2 2 0,-2 2-157,-9 11 1,0 5-2110,13-3 2269,-30 73 0,-10 17 0,3-24 0,-7 23 0,0 0 0</inkml:trace>
  <inkml:trace contextRef="#ctx0" brushRef="#br0" timeOffset="8788">11428 5782 22627,'4'-42'483,"0"0"0,1 4 1,5 6-338,18 10-146,5 7 39,5 6-106,2 11 67,2 20-68,-3 25-1084,-22-7 0,-3 6 1090,-4 12 0,-2 5 62,-4-15 0,-2 2 0,-2 0-2,-5 2 0,-2 2 1,-3 1-102,-2-4 0,-2 3 1,-1-1-1,-2-1 106,-5 10 1,-2-1 0,0 0 14,1 3 1,0 0 0,2-5-19,-2 3 0,7-7 0,14-16 0,8-4-33,29 11-175,10-25 1,10-5-90,8-3 1,5-5 10,-17-6 1,1-4 0,-3 0 450,6-2 0,-7-2 423,8-12 1194,-50 13-1597,-27 8-29,-15 15-4,-19 16 195,23-9 0,1 6-340,5 4 1,0 5-1,3 3-185,4 3 1,4 3 0,1 1-366,-2 0 1,1 1 0,4-1 318,7-1 0,3 0 0,2-3-56,4 1 0,3-2 19,4 10 0,2-1 0,-3-7 1,-1 0 523,0 3 0,-9-1 1011,-30-5 1,-9-5-998,12-14 0,-4-2-103,-22 2 0,-1-4-107,-8-2-2033,-2 0 1966,43-28 0,-6 13 0,37-23 0</inkml:trace>
  <inkml:trace contextRef="#ctx0" brushRef="#br0" timeOffset="8926">12159 8032 18852,'0'0'0</inkml:trace>
  <inkml:trace contextRef="#ctx0" brushRef="#br0" timeOffset="15134">8930 14055 23276,'-2'43'135,"2"-4"-68,5-8 879,4-12 444,16-7-1021,7-26-201,24-17-101,-25 8 1,2-4-333,4-5 1,5-5-1,1-2 280,2-4 0,2-2 0,1-3 3,-5 6 0,2-3 0,-1 0 1,-2 3-439,2-5 1,-1 3-1,-3 1 423,-6 6 1,-2 2 0,-4 4 30,17-15-84,-11 11-790,-15 19-4129,-7 29-1730,-10 13 6883,-2 26 1,0-26 0,0-4 0</inkml:trace>
  <inkml:trace contextRef="#ctx0" brushRef="#br0" timeOffset="17928">9211 16778 24172,'-1'47'1485,"9"-10"-1048,12-33-90,15-5-45,14-14-182,-17 5 1,1-4-1457,9-8 1,3-3 1419,9-7 0,3-3-41,-13 7 0,2-1 0,1-2-70,1-2 0,1 0 0,1-3 27,-6 5 0,1-2 0,0 1 0,-4 1-2,-2 3 0,-3 1 0,0 0-2,5-3 0,-1 0 1,-5 4-31,17-11-1948,5 5-4174,-38 49 6156,-25 14 0,-9 5 0,-6 16 0,-2-16 0,0-1 0</inkml:trace>
  <inkml:trace contextRef="#ctx0" brushRef="#br0" timeOffset="19117">3462 16490 9240,'0'0'0</inkml:trace>
  <inkml:trace contextRef="#ctx0" brushRef="#br0" timeOffset="23009">4449 17250 15894,'-38'10'93,"-1"0"1,3-1-1,3-2-26,-3-6-28,-5 0-39,-7-1-84,6 0 0,-1-2-73,7-2 1,0-1-368,-15 0 1,-1-3 351,12-4 1,1-1-123,-2-1 0,-3-2 131,2-1 1,-3-4 0,-1-1 156,-3-2 1,-1-3 0,-3-2-313,8 4 1,-1-2-1,-3-1 1,-1-2-1,0-1-332,1-1 0,-3-2 1,1-1-1,-2-1 1,2 1-1,1 0 131,-5-3 1,2 0 0,0 0 0,0 0-1,-1-1 499,5 2 1,-2 0-1,1-1 1,0 0-1,2 1 1,2 2-221,-6-6 1,4 2 0,0 0-1,-2-4-455,6 6 1,-1-3 0,-1 0 0,-1-3 0,0 0 0,0-1 1019,6 3 1,-1 0 0,1-2 0,-1 0 0,1-2 0,-2-1 0,0-2-352,3 3 1,-1-2 0,-1-2 0,0-1 0,0 0 0,0-1 0,1 1 0,1 1 0,2 0 33,-5-5 0,2 1 0,2 0 0,0 0 0,1 1 0,1-2 0,0 0-76,0-1 1,1-2 0,0 0-1,1 0 1,1 0 0,2 2 0,2 2 136,-1-4 0,3 2 1,2 2-1,0-3 1,-1-4-7,6 10 1,-1-3 0,1-1-1,-1-2 1,1-1 0,1 0 0,0-1-1,0 0-112,1-3 0,1 0 0,0 0 0,1-1 0,0-1 0,1-1 0,0-1 0,0-1 49,3 9 0,0-2 0,0-1 0,1-2 0,-1 0 0,1 0 0,1 0 0,0 1 0,0 0 0,1 2 0,1 1 18,-2-10 0,1 2 0,1 0 1,0 2-1,1 0 0,1 0 1,1 1-1,1 0-31,1 3 1,1-1 0,0 0-1,2 1 1,0 1 0,0 1 0,2 3-1,0 2 35,2-9 1,2 5-1,0 1 1,2 1-1,0 0 23,1 0 1,1 1 0,1 0-1,1 1 1,0 0-45,3-10 1,1 2-1,2-1 1,1-4 63,-3 10 1,2-3-1,0-2 1,1-1 0,0 1-1,0 0-92,0 2 0,0 0 0,1 1 0,0-1 0,0-1 0,1-2-91,0 1 0,1-2 1,0-1-1,0-1 1,0 2-1,-1 1 1,0 3 89,-1 3 1,-1 2 0,1 1 0,-2 1 0,1 1 0,0 1 4,2-7 1,0 1 0,0 0-1,-1 3 1,-1 3-77,4-11 0,-3 5 0,1-4-174,-1 3 1,0-3 0,0-1 0,-1 4 272,3-8 0,-1 2 0,-1 3 0,-2 5 0,-2 1 0,-1 7 0,-2 8 0,0-1 0</inkml:trace>
  <inkml:trace contextRef="#ctx0" brushRef="#br0" timeOffset="23259">1154 7839 8108,'25'-50'484,"0"1"0,1 0 0,4-3 0,2-1 0,2 0-325,-4 9 1,2 0 0,1 0-1,1 1-967,2-1 1,1 1 0,1 1 0,-1 2 842,4-3 1,-1 2 0,0 1 7,-1 4 0,-1 2 0,-2 2 387,3-1 1,-1 1-414,-5 4 0,3-1 0,-1-1-17,1 0 0,-1 0 0,1-2-158,7-6 0,1-3 0,-2 2 163,7-8 1,-2 1-6,-4 2 0,-3 3-373,-11 10 0,-2 3 350,0-1 1,1 0 662,0 1 0,2-1-1200,12-10 0,4-2 560,-5 6 0,3-2 0,-4 2 0,0 2 0,-2 1 0,4-3 0,0 0 0</inkml:trace>
  <inkml:trace contextRef="#ctx0" brushRef="#br0" timeOffset="23557">4483 5038 6803,'65'-9'8,"-1"1"1,1-1 0,-9 2-1,2-1 1,-2 0 0,-7 2 0,1-1-1,-5 0 1,6 0 0,0 0 0</inkml:trace>
  <inkml:trace contextRef="#ctx0" brushRef="#br0" timeOffset="23926">5626 4786 9022,'-51'-2'449,"1"0"1,4 0 0,3 0 200,-12-1-281,19 0-27,0-3-84,25 2 39,6-2-168,4 2-12,24-6-139,31 5-309,10-2-279,-22 5 1,1 2-86,22 5 435,-23 4 0,0 4 243,-7 7 0,-4 6 67,3 12 1,-7 4-29,-10-3 1,-6 1-133,-6 5 0,-3-1 211,-4-9 0,-2-1 207,-9 31-90,-7-4-106,-8-8-39,0-8-269,-4 6 196,14-11 0,3-10 0,14-14 0</inkml:trace>
  <inkml:trace contextRef="#ctx0" brushRef="#br0" timeOffset="24075">6276 5392 10590,'0'0'0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9:23:27.609"/>
    </inkml:context>
    <inkml:brush xml:id="br0">
      <inkml:brushProperty name="width" value="0.09071" units="cm"/>
      <inkml:brushProperty name="height" value="0.09071" units="cm"/>
      <inkml:brushProperty name="color" value="#FF0000"/>
    </inkml:brush>
  </inkml:definitions>
  <inkml:trace contextRef="#ctx0" brushRef="#br0">7573 4474 22621,'12'64'289,"-1"0"0,0-4 1,1-3-215,-3-17 1,1-2 47,0-3 1,0-1 284,10 24 186,1-17 868,24-17-1352,-14-34 1,10-14 0,9-11 0,5-7 0,4-6-1,0 0 1,-2 1 0,-4 5 0,-8 8-1174,11-5 0,-7 6 0,0 0 1,7-8 1060,-12 8 1,5-6 0,5-3 0,2-4 0,2 0 0,-1 0 0,-3 1 0,-4 3-1,-5 5 1,-8 5-214,11-10 1,-9 6 0,-3 2 194,12-9 1,-3 3-76,-10 10 0,-3 3 39,16-13 50,-12 14-532,-5 3 607,-16 14-69,-15 65 0,-2-39 0,-10 48 0</inkml:trace>
  <inkml:trace contextRef="#ctx0" brushRef="#br0" timeOffset="2436">12196 7772 22761,'-11'-22'672,"40"5"0,20 3-515,11 3 0,8 3-1034,-16 0 1,4 0 0,4-1 0,3 1 899,-9 2 0,4 0 1,1 1-1,2-1 1,-1 1-1,0-1-8,-3 1 1,0 0 0,1 0 0,-1 0 0,0 1 0,2-1-77,3 0 0,2-1 1,1 1-1,-2 0 1,-2 1-1,-4-1-282,6 1 0,-3-1 0,-4 1 0,-7 0 97,12-1 1,-13 0-1267,-18-1-1132,-63 4 2644,-15 2 0,-3 1 0,-8-1 0,15 1 0,-1 0 0</inkml:trace>
  <inkml:trace contextRef="#ctx0" brushRef="#br0" timeOffset="2650">12584 7908 22895,'51'-3'117,"0"0"1,0 0 0,4-2-1,7-1 1,3-1 0,0 0 0,-2 0-1249,-9 0 0,-1 1 0,0-1 0,0 0 0,4-1 1131,2 1 0,3-1 0,2 0 0,0-1 0,-1 1 0,-2 1-90,5-2 0,-1 1 1,-1 0-1,-2 0 1,-3 1-134,0 0 0,-3 0 0,-2 1 0,0-1-1114,16-2 1,-1-1-1,-11 1-257,-11 3 1,-22-1 1826,-32 0 1,-4 5 0,-7 1 0</inkml:trace>
  <inkml:trace contextRef="#ctx0" brushRef="#br0" timeOffset="3368">2629 8774 21842,'56'0'224,"-1"0"0,1 0 0,0 0 0,-1 0 0,6 0 0,-3 0 0,2 0 1,3 0-893,-8 0 1,3 1-1,1-1 1,2 0 0,1-1-1,-1 0 701,-5 0 1,2-1 0,-1 0-1,1 0 1,0 0 0,0-1-1,0 0-19,0 0 1,0 1-1,-1-2 1,1 1-1,0 0 1,0-1-1,0 0-39,3-1 0,1 1 0,1-2 1,-1 1-1,-1 0 0,-2-1 1,-3 1-30,4 0 0,-2-1 0,-3 1 1,-2-1-1,-4 1-29,7-2 1,-4 0 0,-10 1 901,5-3-1447,-22 2 630,-11 2-2068,-18 1-1804,-48 2 3870,-6 8 0,-2 2 0,22-6 0,2-1 0,-12 6 0,0 0 0</inkml:trace>
  <inkml:trace contextRef="#ctx0" brushRef="#br0" timeOffset="3702">3068 9004 19036,'-39'0'2492,"0"0"1,-15 0-2151,72-4-111,21-1 0,16-1 1,6-1-1113,-10 2 1,4-1 0,4 0 0,2 0-1,1-1 887,-7 1 1,3 0-1,2 0 1,0-1-1,1 1 1,-1-1-1,-2 1-287,5 0 1,0-1-1,-1 1 1,-1-1-1,0 1 1,-1 0 294,7-1 1,-1 0-1,0 0 1,-4 0 0,-5 1-4,7-2 0,-6 1 0,0 0 276,2 0 1,-1-1-1,-4 1-270,6-3 0,-4 1 243,-2-1 1,-6 1 75,-6-1-168,-21 4-67,-19 5 1375,-2 1-3419,2 0 468,8 8-3533,-1 4 5092,5 8 1,-9-9-1,-2-2 1</inkml:trace>
  <inkml:trace contextRef="#ctx0" brushRef="#br0" timeOffset="8180">10102 10927 23248,'-42'-6'1703,"15"1"-1367,54-3-56,38-1-1477,-7 2 0,12 0 1274,-13 2 0,8 0 1,5 1-1,0-1 0,-2 1-576,-8 0 0,-1 1 0,0-1 0,1 1 0,4-1 521,-5 1 0,3 0 1,2-1-1,1 1 1,-1 0-1,-1 0 1,-3 0-115,-2 1 0,-3-1 1,-1 1-1,0 0 1,1 0-1,4 0 93,-4-1 0,2 1 1,1-1-1,2 0 1,1 1-1,-1-1 1,0 0-1,0-1 0,-1 1 1,-1 0-1,1-1 1,-1 1-1,1-1 1,1 1-1,0-1 1,1 0 5,-1 0 0,2 0 1,1 0-1,0 0 1,0-1-1,0 1 1,0 0-1,-2-1 1,-2 1-1,9-2 0,-2 1 0,0-1 0,-1 1 1,-2-1-1,-2 1 0,-1-1-180,7 0 1,-2 0 0,-3-1-1,-2 1 1,-5 1 183,10-2 0,-5 1 0,-8 0 277,-5 1 1,-10 0-289,-9 2 1953,-4 1-2048,-12 1 2095,-3 3-2599,-8 2 1238,0 4-639,0 3 0,0-5 0,-1 0 0</inkml:trace>
  <inkml:trace contextRef="#ctx0" brushRef="#br0" timeOffset="9080">15759 11029 23276,'-61'-9'1669,"25"-3"-1428,98-7-219,-21 9 1,4 0-1125,3-1 1,4 1-1,1 0 1104,0 1 0,1 0 0,0 1-2,2 0 0,0 0 0,-1 1 188,-4 0 1,-1 1-1,-1 0-177,-3-1 0,-1 1 1,-2 0 2,14-2 0,-2 0-82,-10 1 1,-2 1-306,-6-1 1,-2 2-938,9-1-3538,-3 4 0,1 1 4848,20 0 0,-27 1 0,-3 0 0,-1 0 0</inkml:trace>
  <inkml:trace contextRef="#ctx0" brushRef="#br0" timeOffset="9515">19977 10715 25247,'57'-7'70,"-1"0"1,1 0 0,-1-1-1,1 1 1,-3 1 0,1-1-1,1 1 1,0-1 0,2 0 0,1 1-60,0-1 0,3 0 0,1 0 0,0 0 1,0 0-1,-1 0 0,-3 1-914,1-1 1,-2 0-1,-1 1 0,-1-1 1,-1 1-1,-2-1 914,14-2 0,-1 0 1,-5 0-1,-5 1 11,11-4 1,-9 1 345,-12 2 1,-4-1-61,20-5 983,-19 1-1011,-11 2 39,-1-1-503,-16 6 439,-12 2-5290,-22 18 5246,-22 15 1,18-10 0,-5 4 0</inkml:trace>
  <inkml:trace contextRef="#ctx0" brushRef="#br0" timeOffset="22348">16399 9458 21741,'9'44'403,"1"-1"1,0-4-1,3-5 387,12-4-202,3-8 6,2-8-23,3-8-190,1-5-68,-2-13 1,1-6-146,24-15-559,-14 2 0,0-3 393,-4 1 1,0-2-1066,7-7 0,2-2 1063,-13 10 0,2 0 0,2-3 16,0-2 1,3-2 0,1-2 0,-1 1-164,-5 3 0,0 0 0,-1-1 0,2-1 204,5-5 0,2-3 1,-1 0-1,-4 3 17,1-2 1,-4 1 0,-2 3-58,5-4 0,-6 5 39,-10 11 0,-6 7-56,-5 10-235,-4 7-2484,0 23 2719,3 20 0,-3-11 0,-2 7 0</inkml:trace>
  <inkml:trace contextRef="#ctx0" brushRef="#br0" timeOffset="38709">16387 13518 24004,'-4'-25'1288,"40"2"-1179,21 16 1,18 5-961,-24-1 0,7 0 0,5-1 0,1 1 0,0-1 864,-5 1 0,2 0 0,1 0 0,0 0 1,1 0-1,-1-1-262,2 1 0,1 0 0,0 0 0,0-1 0,-1 1 0,0 0 249,-4 0 0,2 0 0,-1 1 0,-2-1 0,-2 0 0,-3 1-19,6-1 0,-5 0 0,-1 0 0,-1 1 17,13-1 0,-3 0 1,-1 0-48,-8 0 1,-2 0 0,-2 0-476,15-1 0,-6 0-189,-22 2 1,-7-1-2509,0 0-823,-90 2 873,15 1 1,-5 1 3393,2 1 0,-5 0 0,6-1 0,5 0 0,4 1 0,4 0 0,0 1 0</inkml:trace>
  <inkml:trace contextRef="#ctx0" brushRef="#br0" timeOffset="38930">16586 13676 19311,'64'6'145,"0"-1"0,1 0 0,-1 1 0,1-1 0,-1 0 0,-7-2 1,0 0-1,1-1 0,0-1 0,-1 0 0,1 0 0,-2-1-613,9 0 1,-1-1 0,0-1-1,-1-1 1,-1 1 0,0-1 468,6-1 0,1-1 0,-1-1 0,-4 1 1,-5 0-2,7-1 0,-6 0 0,0 0 450,2-1 0,0 0 0,-5-2-411,4-1 1,-5-3-228,2-1 0,-25 0 351,-60 1 0,-10 0 1,18-3-1,-29 10 1,0 1-1</inkml:trace>
  <inkml:trace contextRef="#ctx0" brushRef="#br0" timeOffset="39945">5274 14748 23388,'55'-7'224,"-1"0"0,1 0 0,0 0 0,6 0 0,2-1 0,1 1 0,1-1-1287,-8 2 0,2-1 1,1 1-1,0-1 1,1 1 1095,-7 0 1,1 1 0,1-1 0,0 0-1,-1 1 1,1-1-205,0 1 1,0-1 0,0 0 0,0 1 0,0-1 0,0 1 192,0-1 0,0 1 1,0 0-1,0 0 1,-1 0-1,0 0-97,10-2 1,-1 1 0,-1 0-1,1 0 1,-1 1 87,-1-1 1,0 1-1,-1-1 1,0 1-1,0 0 3,-3-1 1,-1 1 0,1 0 0,-1-1 0,2 1-99,-4 0 1,2 0 0,0 1 0,0-1-1,-1 0 1,-3 1-33,9-2 1,-2 1 0,-2 0 0,-1 0-248,-2 1 0,1-1 1,-4 1-1,-7 1-191,6-1 0,-25 2 86,-47 2-1122,-15 4 0,-11 3 925,-2-2 0,-7 1 0,-2 0 107,4 1 0,-3 1 1,-2 1-1,-3 0 556,7-2 0,-4 1 0,-2 0 0,0-1 0,4 1 0,5-1 0,-13 1 0,6 0 0,0 0 0,9-2 0,-1 1 0,1-1 0,0 1 0</inkml:trace>
  <inkml:trace contextRef="#ctx0" brushRef="#br0" timeOffset="40228">5817 14868 14510,'-54'16'1391,"0"0"0,5-2 0,7-2 497,7 1-1194,18-7 494,80-2-1027,-20-8 0,11-4 0,5-1 0,3 0-689,-5 2 1,4 0 0,3 0 0,2-1 0,2 0-1,0 0 563,-7 0 0,1 0 0,2 0 0,1-1 0,1 1 0,0-1 0,0 0 0,0 1-199,-4 0 1,0 1 0,2-1-1,-1 0 1,1 0 0,-2 1-1,0-1 1,-2 1 0,-1 0 201,3 0 0,-2 1 1,-1-1-1,-1 1 1,-1 0-1,-1 0 0,0 0-184,3 0 0,0 0 0,-1 0 0,-3 0 1,-2 1-1,-5 0 260,12-1 0,-7 0 0,-2 1-39,14-2 1,-7 1 22,-22 2 0,-5 1 1555,4-1-2852,-61 3 1204,-3 3-5,-21 4 0,32-2 0,7 1 0</inkml:trace>
  <inkml:trace contextRef="#ctx0" brushRef="#br0" timeOffset="40379">9264 14781 13866,'0'0'0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9:15:43.645"/>
    </inkml:context>
    <inkml:brush xml:id="br0">
      <inkml:brushProperty name="width" value="0.09071" units="cm"/>
      <inkml:brushProperty name="height" value="0.09071" units="cm"/>
      <inkml:brushProperty name="color" value="#FF0000"/>
    </inkml:brush>
  </inkml:definitions>
  <inkml:trace contextRef="#ctx0" brushRef="#br0">3587 6302 6183,'-7'-12'1620,"2"2"-1261,5 10 1530,-11 0-1439,9 0-90,-9 0 90,11 0 5486,0 0-5576,11 10-90,2-7 90,10 7 629,43 1-719,-11-9-701,-18 3 0,7 1 790,7 1 1,7 1 0,-5-2-180,-8-4 0,4 1-18,-1 3 0,11 3 0,3 1 0,-1-1 0,-9-1-1581,14 0 0,-1-1 1464,-16 1 0,6 1 0,0 0 0,-3-1 75,7 1 0,-2-2 0,-3 1-489,9 4 1,5-1 422,-17-4 0,9 0 0,2 0 0,-2-1 0,-8 1-596,-5 2 1,-5 0 0,4 0 563,10-1 1,5 2-1,0-2 1,-9 0-40,3-2 0,-2 1 77,-5-1 0,4 2 0,-4-2-60,6 1 0,-3 0 45,6-2 0,-2 3 0,-9 3 0,-3-1-45,23-8 45,-31 4 0,0-1-45,20-5 0,-29 0 1672,8 0-1582,-10 0 0,-1 0 1052,1 10-1052,-1-7 2958,-10 7-2868,-2-10 1346,-1 0-1436,-7 0 235,18 0-235,-19 0 89,9 0-89,-1 0-90,-7 0-180,7 11 91,1-9-1081,-9 9 451,9-11-5308,-1 0 1080,-7 0 4947,7 0 0,-7 10 0,0 3 0</inkml:trace>
  <inkml:trace contextRef="#ctx0" brushRef="#br0" timeOffset="1082">3412 9224 7263,'-25'-2'4767,"12"0"-3867,2 2 899,11 0-90,0 0-90,-10 0-900,7 0 2429,-7 0-449,41 10-2159,-13-7 314,18 6 1,4 3-406,12 1 1,-2-3 0,10 3 0,-5-2-1141,-10-4 0,1 1 691,8 2 0,11 1 0,-1 1 0,-9-3 0,-4-1 0,0 0 0,6 0 0,11 1 0,-1 0 0,-8-1 0,-2-1 0,1-1 0,-9-2 0,9 0 0,2 0 0,-3 0 0,-9 1 0,1 1 0,-2 1 0,5-4 0,8 0 0,-2 0 0,-13 1 0,4 6 0,12-4 0,-4-1 0,-26-3 0,8 4 0,-2-1 0,-19-5 0,24 0 0,-39 0 0,7 0 0,-10 0-1822,0 0 1,4 5 0,2 1 0</inkml:trace>
  <inkml:trace contextRef="#ctx0" brushRef="#br0" timeOffset="1232">5663 9545 7533,'-10'-11'3328,"1"2"-1259,9 20-1889,0-9-2069,0 9-360,0-11 2249,0 0 0,0 0 0</inkml:trace>
  <inkml:trace contextRef="#ctx0" brushRef="#br0" timeOffset="22767">20585 9291 15872,'14'-49'470,"0"1"0,-1 1 1,0 5-309,6 0-162,-5 1-95,-16 5 95,-43-1 0,24 18 0,-25 2 0</inkml:trace>
  <inkml:trace contextRef="#ctx0" brushRef="#br0" timeOffset="28038">13146 6656 21965,'31'-13'463,"1"0"0,7-1 1,2 3-212,10 1 0,4 2-1632,-8 0 1,2 1 0,2-1 1421,6 0 1,2 0 0,4 0-18,-10 1 1,4 0 0,2 1 0,0-1 0,-2 1 65,9-1 0,-2 1 1,1 0-1,0 1-84,-11 0 1,2 0 0,-1 0 0,-2 1 0,-4 0 151,9 0 1,-6 1-1,-6 0-159,-7 1 0,-8 1 269,-7 0-471,-23 1-778,-5 0-4497,-2 0 5732,23 4 1,-11-3 0,18 3 0</inkml:trace>
  <inkml:trace contextRef="#ctx0" brushRef="#br0" timeOffset="28858">15387 6377 17216,'-65'4'969,"29"-3"0,5 1-807,7-2-100,-10 0 61,9 1 45,-10 2 387,7 2-18,3 1-22,15 1 96,28 0-140,31 1-267,-2-3 1,7-1-592,-5-1 1,6 0 0,6-1 467,-9 0 0,5 0 0,3-1 0,3 1 1,1-1-1,-1 1-353,-7 0 0,1-1 1,1 1-1,1 0 0,0 0 1,0 0-1,2-1 284,0 1 1,1-1 0,2 0-1,0 1 1,0-1 0,-2 0-1,-1 1 1,-4-1-13,4 1 0,-3-1 0,-1 1 0,-2-1 0,-2 1 0,-3-1 8,11 0 1,-2 1-1,-5-2 1,-9 1-7,-2-1 1,-8 0 546,25-5-202,-29-4-1674,-7-5 351,-33 4 976,-25 8 0,12 4 0,-6 3 0</inkml:trace>
  <inkml:trace contextRef="#ctx0" brushRef="#br0" timeOffset="29188">15394 6722 18422,'66'-5'141,"0"0"1,0 0 0,0-1 0,0 1 0,0 0 0,0-1 0,-4 1 0,-3 0-1,0-1 1,-2 1 0,0 1 0,0 1-784,11 1 1,0 1 0,-1 2 0,-3-1 0,-5 1 685,9-2 1,-7 1 0,-3 1-13,-7-1 0,-3 0 0,-3 0 683,10 0 1,-5 0-408,-8 0 0,-4 0 1554,10-2-1862,-17-1 83,-18 0-1483,-13 0 2051,21 2 1,-15 1 0,16 0 0</inkml:trace>
  <inkml:trace contextRef="#ctx0" brushRef="#br0" timeOffset="30607">4175 7602 22307,'34'-7'754,"0"-1"0,14-1 1,5 2-556,-1 1 1,4 2 0,3-1-1392,-6 0 1,2 0 0,3-1 0,0 1 1224,-5 0 1,0 0 0,2 0 0,1-1-1,3 1-5,-5 0 0,2-1 0,2 1 0,1-1 0,0 1 0,0-1 0,-1 1-245,8-1 1,-1 1 0,0 0 0,0-1 0,0 1 0,-1 0 216,-3 0 0,1-1 0,-1 1 0,-1 0 0,-2 0 0,-1 1-19,12-1 1,0 0 0,-6 1 0,-7 1 361,5-2 1,-9 2-406,-13 1 1,-4 0 56,14-2-236,-11 1 611,-21 2-2141,-13 0 847,-40 9-6128,-14 3 7052,15-3 0,1 2 0,-3 1 0,7-4 0</inkml:trace>
  <inkml:trace contextRef="#ctx0" brushRef="#br0" timeOffset="30974">4247 7879 21450,'63'-8'276,"0"-1"1,-1 1-1,1 0 1,-3 2 0,2 0-1,1 1 1,0 1 0,0-1-1359,-1 1 0,0 0 1,0 1-1,0-1 0,0 1 1104,3 1 1,2 0-1,0 0 1,-2 0-1,-4 0-6,-2 0 1,-3 0 0,-2 0 0,1 0-106,1 0 0,-1-1 0,0 1 0,-1-1 104,-1 1 0,-2 0 1,1-1-1,0 0 131,5-1 1,1-1-1,-1 1 1,-3-1-173,3-1 0,-3 1 0,-1-1 26,-3 1 0,-1-1 0,-5 0 25,-5 0 0,-7-1 109,4 0 270,-12 1 2408,-8 2-2560,-10 2 1432,-4 2-5907,-1 0 2679,1 0 0,0 0 0</inkml:trace>
  <inkml:trace contextRef="#ctx0" brushRef="#br0" timeOffset="31141">7415 7721 16600,'0'0'0</inkml:trace>
  <inkml:trace contextRef="#ctx0" brushRef="#br0" timeOffset="33594">11185 9499 20134,'0'-56'750,"0"11"-459,1 46 79,5 7-196,7 7-29,29 23-106,-11-17 1,5-2-60,14 2 0,5-3-81,7-3 1,1-6 58,-10-7 0,0-6 22,12-6 1,0-7 44,-15-4 0,-1-3 22,10-5 1,0 0-314,-7 4 1,-3 1 298,-12 8 1,-3 2 28,20 1-210,-21 17 227,-4 8-40,0 9 1,18 19-38,-15-21 1,3 0 0,-2-1 0,2-1-450,5-4 0,-1-4 503,20-3 202,-16-4 1,2-2-259,-1-6 0,2-2-6,9-1 1,0-3-9,-3-4 0,-3-1 14,-13 4 0,-2 1 0,24-6 188,-24 14-232,11 9-1,9 13 61,-15-7 1,1 0-17,-6 1 0,1-1 318,16-3 1,1-3-434,-8-3 1,1-2 114,10-5 0,2-2 16,-5 0 1,-2-3-121,-12 1 0,-2 0 98,26-7 1,-22 8-35,-2 3 40,0 2 0,19 2 6,8 3-9,-21 1 0,-1 0-22,-7-1 0,-2 1-48,32 5 73,-24-2 6,10 7 11,-1 1 62,-19-6 0,1 1-1205,30 2-139,-10-5-1693,0-6-5598,-19-6 8556,1-2 0,-17 0 0,-7 2 0</inkml:trace>
  <inkml:trace contextRef="#ctx0" brushRef="#br0" timeOffset="34461">19752 9748 22302,'57'-2'168,"1"0"1,-1 0-1,1 0 1,0-1 0,5 1-1,3-1 1,0 0 0,-1 0-1,-4 0-1289,-1 1 0,-4-1 0,-1 1 1,2 0-1,2-1 1143,4 1 0,3-1 1,2 0-1,-1 0 1,-1 0-1,-6 2-21,7-1 1,-5 1-1,-1 1 1,1-1 130,-5 1 0,1-1 0,0 1 1,-1 0-1,-3-1-130,0 1 1,-3-1 0,-1 1 0,0-1 219,18 0 0,-1 0 0,-8 0 95,-12-1 0,-9-1 1072,-3-1-1176,-24 1-409,-5 2-6447,-5 2 7402,-1 10 0,0-7 0,0 7 1</inkml:trace>
  <inkml:trace contextRef="#ctx0" brushRef="#br0" timeOffset="35791">3859 10635 25152,'61'-1'367,"-24"-2"0,2 1-289,6-1 1,4 0-1756,-4 0 1,3 0 0,2 0 1679,9 0 1,3 0 0,1 1 7,-11 0 0,0 1 1,2 0-1,2 0-19,-1 0 0,3 1 0,2-1 0,-1 1 0,-3 0 16,6 1 1,-2 1-1,-1 0 1,0 0-9,1-1 0,1 0 0,-2 0 0,-7 1-76,14 2 0,-10 1-215,-2 0 669,-34-3-3038,-8 3-6834,4 5 9494,-4-1 0,0 0 0,-3-5 0</inkml:trace>
  <inkml:trace contextRef="#ctx0" brushRef="#br0" timeOffset="36507">9654 10704 21909,'31'-16'372,"-1"0"1,20 2 0,11 3-1,-1 2-296,-4 3 1,-1 3 0,5 0-740,2-1 0,4 0 0,2 0 0,-1 0 724,0 1 1,1 1 0,-1-1 0,-3 0-62,-10 1 0,-3-1 0,0 0 0,1 0 31,1 0 1,2 0 0,-3 0 0,-4-1-1371,14-3 0,-10-2-1948,-9-3 3410,-59-2 0,-1 8 0,-24 0 1</inkml:trace>
  <inkml:trace contextRef="#ctx0" brushRef="#br0" timeOffset="36755">9908 10887 21990,'59'-4'68,"0"0"0,0 0 1,-1 0-1,1 1 1,3-1-1,0 0 1,0 0-1,1 0 1,-1 0-58,0-1 0,2 0 0,-2 0 0,0-1 1,-4 2-572,1-1 0,-1 1 1,-4 0-1,-4 0 129,21-3 0,-12 1-1597,-6-1 2176,-18 1 0,-3 0 1,-2 1-1,11-4 0</inkml:trace>
  <inkml:trace contextRef="#ctx0" brushRef="#br0" timeOffset="37640">13520 10657 21819,'-54'-2'1944,"25"-1"-1283,68-3-363,10 1 1,15-1 0,6-1-1359,-12 3 1,4-1 0,3 0 0,1 0 0,-1 0 1084,-9 1 0,1-1 1,0 1-1,0 0 0,1 0 1,1 0-197,5 0 1,1 0 0,1 0 0,0 0-1,-3 1 1,-3 0 191,7 0 0,-3 0 0,-2 1 0,0 0-8,-4 0 1,0 0-1,-2 1 1,0-1-14,11 0 0,-2 0 0,0 1-134,0-1 1,-1 0-1,-4-1-449,2 0 1,-5-2 61,-1 0 1,-23-3-3406,-50-2 3926,-33 3 0,-9 4 0,23 0 0,1 2 0,-15 0 0,0 0 0</inkml:trace>
  <inkml:trace contextRef="#ctx0" brushRef="#br0" timeOffset="37973">13631 10860 23674,'57'-9'184,"-1"-1"0,1 1 0,-1-1 1,1 1-1,-2 2 0,1 0 1,1 0-1,1 1 0,0 0 1,-1 0-1110,3 0 0,0 0 0,0 0 1,0 1-1,0 0 0,-1 1 934,0 0 0,1 0 1,0 1-1,-2 0 1,-2 1-1,-3 0 6,3-1 1,-4 2-1,-2-1 1,0 0 78,11 1 1,-1-1 0,-3 1-95,-7-1 0,-2 1 0,-2-1 500,14-1 1,-4 0-373,-18 1 1,-4 0 235,20-3-364,-34 2 2673,-13 2-3715,-7 1-3584,24 5 4626,22 6 0,-12-3 0,7 2 0</inkml:trace>
  <inkml:trace contextRef="#ctx0" brushRef="#br0" timeOffset="38140">16615 10925 18224,'0'0'0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9:24:16.109"/>
    </inkml:context>
    <inkml:brush xml:id="br0">
      <inkml:brushProperty name="width" value="0.09071" units="cm"/>
      <inkml:brushProperty name="height" value="0.09071" units="cm"/>
      <inkml:brushProperty name="color" value="#FF0000"/>
    </inkml:brush>
  </inkml:definitions>
  <inkml:trace contextRef="#ctx0" brushRef="#br0">19761 6729 25427,'17'35'13,"0"0"0,0-1 0,0 2 96,1 8 1,0 2-21,-1-2 1,-1 0-54,0 0 1,1-3 176,9 14 240,0-40-44,18-23-233,-7-10 1,3-7-1144,-1-1 0,4-5 0,1-2 989,-4 2 1,1-2-1,3-3 1,3-2-19,-5 3 0,2-2 0,3-2 0,2-2 0,0 0 0,0-1 0,0 2-9,-4 3 1,0 0 0,0-1 0,1 1 0,0-1-1,0 0 1,0 1 0,0-1-235,0 0 1,1-1-1,0 1 1,-1-1-1,1 0 1,-1 2-1,0-1 1,-1 2 238,2-1 0,1-1 0,-1 1 0,-1 1 0,-1 1 0,-1 2 0,-4 3 1,8-5 0,-3 2 1,-2 4-1,-1 0-187,7-4 0,-1 2 0,-3 3 186,6-2 0,-4 3-3,-6 5 0,-3 4 3,11-4 1479,-13 7-1479,-19 8 3008,-15 7-3008,-1 3 1133,-1 6-1223,1 5-431,2 7-5427,-1 18 5948,0-1 0,-1-6 0,-1-10 0</inkml:trace>
  <inkml:trace contextRef="#ctx0" brushRef="#br0" timeOffset="5029">8222 14407 22565,'33'-4'1266,"3"12"-1110,-18 10 158,8 13 162,-4-14 118,23-7-459,3-23-406,-14-2 1,2-5 286,1-7 1,0-5-702,8-6 1,2-5 685,-12 10 1,1-3 0,0 0 18,2-3 1,-1 0 0,0 0 12,0-1 1,-1-1 0,0 0 53,1-3 1,0 0 0,-3 2-60,3-2 0,-3 1-28,3-2 0,-5 3 0,0 3-1972,-7 14-744,-13 31 2716,-5 46 0,-7-20 0,0 18 0</inkml:trace>
  <inkml:trace contextRef="#ctx0" brushRef="#br0" timeOffset="5930">10236 15568 25197,'62'11'262,"0"1"0,-9-5 0,3 0 0,1-1-218,-7-1 1,2-1 0,2-1 0,5 1-669,-8-1 0,3 0 0,4 0 0,1 0 0,1 0 1,0-1-1,-1 1 632,2 0 1,0 0 0,0 0 0,0 0 0,1 0 0,-1 0-1,1 0-248,0 0 1,1 0-1,0-1 1,-1 1-1,1 0 1,-2-1 0,-1 1 239,2 0 0,1 0 0,-1-1 0,-2 1 0,-3 0 0,-4-1 0,18 0 0,-7 0 0,0-1 304,1 1 1,-2-1-1,-4 0-251,3-1 1,-5 1 86,-3-1 0,-8 0-39,-11 0 1433,-18 0-2508,-15 1 198,-2 5 776,0 10 0,0-6 0,0 3 0</inkml:trace>
  <inkml:trace contextRef="#ctx0" brushRef="#br0" timeOffset="8946">14748 18074 23590,'-30'-2'2470,"14"-1"-1932,38 2-130,33-4-292,-11 3 0,11-1 1,4 0-1,-2 0-889,-5 0 0,0 1 1,2-1-1,6 0 773,-8 1 1,4 0 0,4-1-1,3 1 1,1-1 0,0 1 0,-1-1-1,-4 1-210,2 1 1,-2-1 0,0 1 0,-1 0 0,1 0-1,0 0 1,2-1 217,-1 1 0,1 0 1,2-1-1,0 1 1,-1-1-1,0 1 1,-3-1-1,-1 1-9,3 0 0,-1-1 0,-1 1 0,-3 0 1,-2 0-1,-2-1-2,4 1 0,-2 0 0,-4-1 1,-5 0 2,10-1 0,-12-1 28,-14-1 168,-7-1-140,-19-3-152,-12-2 1464,-6 2-2208,0 3 864,11 5-24,13 1 0,-7 0 0,8 0 0</inkml:trace>
  <inkml:trace contextRef="#ctx0" brushRef="#br0" timeOffset="9122">18045 18306 16633,'0'-65'0,"0"12"0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9:24:33.765"/>
    </inkml:context>
    <inkml:brush xml:id="br0">
      <inkml:brushProperty name="width" value="0.09071" units="cm"/>
      <inkml:brushProperty name="height" value="0.09071" units="cm"/>
      <inkml:brushProperty name="color" value="#FF0000"/>
    </inkml:brush>
  </inkml:definitions>
  <inkml:trace contextRef="#ctx0" brushRef="#br0">6406 5027 23108,'52'-5'375,"1"0"0,-7 0 1,1 0-1,3 0-1710,9-3 1,3-1 0,2 1 1363,-8 1 0,3-1 1,1 1-1,1 0-372,3 0 0,1 0 1,1 0-1,0 1 368,0-1 0,-1 0 1,1 1-1,0 0-24,-2 1 1,1-1-1,-1 1 1,-1 0 7,-5 1 1,-1-1 0,0 1 0,1-1-45,5 0 0,1 0 0,-2 0 0,-4 0-75,-5 0 0,-4 1 0,-1 0-34,3-1 0,-1 0 0,-9 0 619,4 0-1304,-19-1-1115,-13 3-2972,-38 1 1,-17 2 4826,-22 0 0,21 0 0,1 0 1,-3 1-1</inkml:trace>
  <inkml:trace contextRef="#ctx0" brushRef="#br0" timeOffset="336">6515 5083 20476,'61'-7'123,"1"1"0,0 0 0,-1 0 0,1 0 0,-1 0 1,1-1-1,1 1 0,1 0 0,1 0 0,-1 1 1,-1-1-1,0 0 0,-2 1-1041,3-1 0,-1 0 0,-2 0 0,0 1 0,0 0 0,-1-1 928,8 1 0,2-1 0,-3 1 0,-2 0 0,-5 0 5,7-1 0,-6 1 0,-1 0 367,3-1 0,0 0 0,-4 0-91,6-2 1,-4-1 290,-2 1 0,-7-1-123,-5-3 639,-23 6-1098,-20 4-1383,-4 2-3009,3 0 5212,28 16 0,-20-12 0,20 11 0</inkml:trace>
  <inkml:trace contextRef="#ctx0" brushRef="#br0" timeOffset="1736">14554 4904 22313,'28'38'476,"9"0"-291,8-6-871,-12-15 1,4-2 822,11-1 0,4-3-647,-7-5 0,2-2 1,2-1 587,6 1 0,2-2 1,5-3-74,-10-3 1,5-2 0,2-2-1,-1 0 1,-3 0-282,-1 1 0,-3 0 0,-1-1 0,3-1 276,-1-2 0,3-1 0,0-1 0,-1-1 0,-6 0 20,7-3 1,-5-1-1,1-1-79,9-6 1,0-2-1,-1 1 104,-10 4 0,-1 0 0,1 0-42,7-1 1,2-1 0,-4 3-34,1 2 0,-3 4 30,-1 4 0,-1 5 0,-12 3 0,-2 4-20,0 4 1,0 2 653,0 2 1,1 4-655,16 12 1,4 3 4,-16-9 0,0 0 0,3 0 494,11 4 0,3-1 1,2-3-465,2-3 0,2-3 0,-3-3-263,-9-2 0,-2-1 0,0-4 248,1-4 0,-1-3 0,-3-2 42,4-2 0,-1-6-18,-3-3 0,2-4 1,-3 1-23,7-4 1,-2 1 19,-8 2 1,2-1 0,-2 1 179,12-3 1,-4 2-203,-15 8 0,1 1-42,14-1 0,0 4 48,11 11 348,-23 7 1,0 4-355,1 3 0,1 2 2,8 3 1,0 0 323,-5-5 0,1-3-326,4-2 0,1-4 0,-11-3 0,2-3 55,20-5 1,4-3-69,-20 0 0,1-1 0,0 0 13,0 0 0,0 0 0,-2-1-292,18-8 0,-4 1 306,-21 7 0,-2 1-9,29-5-5,-8 3 17,-5 5-28,-6 2 655,12 3-605,-2 0-39,7 1 23,-19 0 314,-10 0-337,-16 0-120,0-1-4008,0-5 4136,3-6 0,-9 5 1,1-3-1</inkml:trace>
  <inkml:trace contextRef="#ctx0" brushRef="#br0" timeOffset="1903">20634 4713 13099,'0'0'0</inkml:trace>
  <inkml:trace contextRef="#ctx0" brushRef="#br0" timeOffset="16509">10721 2625 21203,'4'40'272,"0"-1"1,0 0 0,0-4-9,4 8 22,-1 0 38,-2-7 68,1-6 12,-2-8 150,5-11 185,2-5 555,43-28-1147,-12-3 1,6-7 0,1-1-1062,1 0 1,0 0 0,3-4 913,-1 0 0,3-4 0,0-1 0,-3 2 0,-10 7 0,-2 1 0,0 0 0,1-1-376,5-4 0,1-1 1,-1 0-1,-3 3 374,-2 2 0,-3 1 0,0 2 1,2-2 0,0 1 0,-4 3-44,-3 5 0,-4 4-879,14-6-45,-7 4 1691,-20 14-3333,-15 20 3128,-13 23 0,9-15 0,-9 11 0</inkml:trace>
  <inkml:trace contextRef="#ctx0" brushRef="#br0" timeOffset="31473">13444 7070 16208,'-35'-14'1139,"0"1"1,-23-9-299,50 20-153,4 0-44,1 1 1670,2 1-2001,9 0 264,22 0-272,4 0 1,7 0-929,3 0 1,5 0-1,3 0 733,-3 0 1,2 0 0,3 0 0,6 0-59,-7 0 1,5 0 0,3 0 0,3 0 0,1 0 0,0 0 0,-1 0-35,-5 1 1,0-1 0,0 0 0,0 0 0,2 0 0,0 0 0,1 0 0,2-1-275,-5 1 0,2-1 0,2 1 1,0-1-1,1 0 0,0 0 0,-1 0 1,-1 0-1,-2 0 0,-2 1 256,10-2 0,-2 2 0,-2-1 0,-1-1 0,-1 1 0,-1 0 0,0-1-301,2-1 0,0 0 0,-1 0 0,-2 0 0,-3 0 0,-5-1 305,13-1 0,-7-1 0,-3 0-93,-8 0 0,-3 0 0,-2 0 91,3-1 1,-4-1 1184,17-8-464,-25 4 1620,-14 2-2343,-10 5 3137,-9 4-3412,2 1-1003,7 0-5360,16 4 6638,10 4 0,-8-2 0,-4 1 0</inkml:trace>
  <inkml:trace contextRef="#ctx0" brushRef="#br0" timeOffset="32257">20694 7213 21887,'49'-9'220,"1"0"1,-1 0 0,6 0 0,1 0 0,5 1-158,-8 2 1,4 0 0,3 1 0,1 0 0,-1 0-1163,2 0 1,2 1-1,0 0 1,0 0-1,-1 1 1111,2-1 0,0 0 1,1 0-1,-3 0 1,-1 1 8,5 0 0,-1 0 0,-4 1 0,-6-1-21,9 0 0,-6 1 633,-4-1 0,-5-1-269,-12 1 0,-3 0 140,20-2-504,-30 0 2047,-15 4-4646,-22 4 3038,-26 17 1,18-12 0,-15 10 0</inkml:trace>
  <inkml:trace contextRef="#ctx0" brushRef="#br0" timeOffset="33154">5528 8148 22851,'55'1'121,"0"-1"0,0 0 1,0 1-1,-3-2 0,3 1 1,1-1-1,3 0 0,1 0 1,3 0-114,-4 0 0,3 0 1,1 0-1,2 0 1,2 0-1,0 0 0,1 0 1,1-1-583,-6 1 1,0-1 0,2 0-1,1 0 1,0 0 0,0 0-1,1 0 1,1-1 0,-1 1 0,1 0 587,-3-1 1,1 1 0,0 0 0,1-1-1,1 1 1,-1-1 0,0 1 0,-1-1-1,0 1 1,-2-1 0,0 1-131,4-1 1,-1 0 0,0 0-1,-2 0 1,0 0 0,0 0-1,-1 1 1,1-1 0,-1 0 115,0 0 1,0 0-1,1 0 1,-1 0 0,0 0-1,-1 0 1,-2 0 0,-1 0-1,-2 1-29,10-1 0,-4 0 0,-2 0 0,0 1 1,1-1-1,4 1 103,-6 0 0,1 0 0,2 1 0,2-1 1,-1 0-1,1 1 0,-2-1 0,0 1-11,-4 0 0,0-1 0,-1 1 0,0 0 0,0 0 0,0 0 0,0 0 0,1 0-30,4 0 0,1 0 0,2 0 0,-1 0 0,-1 0 0,-1 0 0,-3 0 0,-3 0-33,11 0 0,-2 0 0,-4 0 0,-3 1 0,-4-1-2,15 0 0,-6-1 1,-12 1-50,9 0-761,-23 0 1660,-20 1-2820,-5 0-991,-4 0 2963,14 0 0,-11 0 0,10 0 0</inkml:trace>
  <inkml:trace contextRef="#ctx0" brushRef="#br0" timeOffset="33739">17118 8082 24340,'66'-7'141,"0"1"0,-1-1 0,-10 2 0,-1 1 0,2-1 0,1 1-875,2 0 0,1 0 0,1 1 0,5-1 779,-8 1 0,4 0 0,2 0 0,1 0 0,0 1 0,-1-1-229,-1 0 1,0 0-1,0 1 1,1-1 0,-1 0-1,1 1 185,3-1 0,2 0 0,0 0 0,-1-1 0,-3 2 0,-3-1-174,7 0 0,-3 0 1,-4 0-1,-5 0 176,-4 0 1,-4-1 0,-8 1 282,5-2 89,-16 0 6,-9 1 959,-10 1-1346,-5 2 1306,-5 0-2509,-1 1 1760,4 10-3088,3 2-3837,1 9 6374,-2-5 0,-4-6 0,-2-6 0</inkml:trace>
  <inkml:trace contextRef="#ctx0" brushRef="#br0" timeOffset="37485">8052 13331 22464,'23'53'425,"-1"1"1,15-5 0,4-4-423,-5-5 0,2-7-586,11-7 1,3-9 582,-13-14 0,-1-6-3,6-4 0,0-3-17,4-4 1,0-3-445,3-5 1,-1-4 463,0-2 0,0-2 6,-2 0 0,0-2 128,-9 6 0,1-2 1,-1 3-110,11-5 0,-1 2-5,6 1 0,-3 6-20,-17 13 0,-3 7 11,19 19-6,-15 14-13,-8-4 0,4 2-174,6 1 0,4-2-116,15 4 1,4-5 297,-9-8 0,1-5 3,4-6 0,-1-6 0,-11-9 0,-2-4-1,4-1 1,1-4 30,1-6 1,0-3-9,2-2 1,1-1 44,-2-1 0,2-1 259,-6 5 0,2 0 1,0 1-228,-3 3 1,-1 2 0,0 0-64,-1 1 0,0 1 0,-2 3-22,9 0 0,-6 5-17,6 6 165,5 19-154,-3 12-8,-15-5 0,-1 1-17,-5-4 0,-1-2-223,6 0 1,3-3 219,-2-8 0,4-4-7,10-4 0,7-2 0,2-4 29,2-5 1,2-5-1,1 0 102,-12 3 1,1-1 0,0 0 0,-2-2 15,12-8 0,-3-2 0,-6 1 3,-4-1 0,-5 1-28,-7 5 0,-3 3 401,5 0-336,-4 8-113,-8 23-50,8 17 11,-6 5-11,6 5-84,2-17 228,-1-13 0,5-4-195,11-4 0,2-3 51,2-3 0,0-4 306,3-3 1,-1-5-299,2-9 1,-3-3-348,-15 8 1,-1 0 394,11-7 0,-3 3 50,6-1 29,-2 8-96,-15 12-420,2 14-1277,-6 1 1706,14 4 0,-25-10 1,7-3-1</inkml:trace>
  <inkml:trace contextRef="#ctx0" brushRef="#br0" timeOffset="38852">14895 13404 25472,'31'53'291,"6"-6"-258,-1-30 1,5-5-17,-6-3 0,2-3-788,16 1 1,0-5 770,-8-7 0,-1-4 0,2-2 0,0-4 3,1-4 0,0-3 2,1-2 1,-1-3 22,-3-1 0,2-2 15,-7 1 0,2-2 0,-1 0 37,-5 3 0,0 0 0,-1 0-16,16-12 1,-3 3-40,-12 11 1,-5 6 516,-1 10-464,-7 16 181,-4 13-243,10 35-16,-5-5 0,-7-14 0,3-1-78,6-3 0,2-4 10,21 9 303,-13-16 1,1-4-248,26-7 12,4-6 0,-32-7 0,0-3 3,1-1 0,0-2 2,-1-4 1,1-4-1,14-9 1,2-2 25,-2 3 0,0 0-6,-1 1 0,-1 2-25,-6 8 0,-4 3 34,8 7-23,12 16-11,0 9 5,-19-7 1,0 0 28,21 7 5,2-10-39,-13-9 0,-10-6 0,0-3 0,23-6-3,-23 2 1,1-2-197,-2-5 0,-3-1-636,17-9-28,-20 10 1,-1 0-2538,7-7-979,1 4-5452,-4 2 9536,2 5 1,-18 7-1,-5 4 1</inkml:trace>
  <inkml:trace contextRef="#ctx0" brushRef="#br0" timeOffset="38970">18152 13101 13581,'0'0'0</inkml:trace>
  <inkml:trace contextRef="#ctx0" brushRef="#br0" timeOffset="50476">8774 10802 24945,'29'48'1081,"3"-2"-837,1-23 0,5-3-152,-3-5 0,3-3-1195,21 2 1,4-3 1163,1-7 1,2-5-450,-16-2 0,1-2 0,0-2 399,3 1 0,1-2 1,-2-1 1,-2-1 0,-2-2 0,-1-1-140,16-5 0,-4-1 163,-12 3 1,-3-1-25,-9 2 1,0-1-5,10-4 1,2 1-9,0 2 0,1 2 265,-1 1 0,-1 2-290,-4 4 0,-3 5 25,5 13 1432,12 19-1566,-27-9 0,1 2-82,11 2 0,1-2 613,-8-5 0,1-3-439,3-5 0,0-3-42,24-4 0,3-10 78,-32 2 1,1-2-32,14-9 0,2-3 34,1 1 0,2 1 5,-11 5 0,2 1 0,-2 2-45,9-2 1,-4 4 64,-2 3 1,-4 5-23,17 7 0,-19-1 0,3 0-20,2 1 1,2-2 105,15 0 1,1-4-380,-12-4 0,0-3 340,1-2 1,-1-2 2,-13-1 1,-2-2-160,1 1 1,0 1 133,-1 0 1,1 0 288,12-3 0,3 0-269,0 3 0,2 0-45,-10 3 0,3-1 0,-3 2-297,10-2 1,-2 2 268,-2 1 0,-3 0 23,19-3 551,-23 3 1,-1-1-564,-3 1 1,-1-1 210,5-2 0,-1 1-197,-7 0 1,-2 0 7,11-2 40,-6 1-6,-15 7 661,10 0-739,4 20 39,14 8-84,-7 8-84,3 0-51,-8-14 54,-5-11 0,1-3-104,23 2 235,-19-4 1,2-3-29,4-3 1,-1-2-216,-10 1 0,-1-1 187,11-2 0,-1-1 50,12-6 37,-23 6 1,2 0 355,25-4-53,-24 7 0,1 0-48,29-1-252,-13 4-28,0 5-56,-10 1-606,-9 2 1,4 0-1862,5 0 0,4 0 2551,9-1 0,6 0 0,-7-1 0,-12 0 0,-2-1 0,14-1 0,0 0 0</inkml:trace>
  <inkml:trace contextRef="#ctx0" brushRef="#br0" timeOffset="50606">15320 10673 12673,'0'0'0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9:25:35.719"/>
    </inkml:context>
    <inkml:brush xml:id="br0">
      <inkml:brushProperty name="width" value="0.09071" units="cm"/>
      <inkml:brushProperty name="height" value="0.09071" units="cm"/>
      <inkml:brushProperty name="color" value="#FF0000"/>
    </inkml:brush>
  </inkml:definitions>
  <inkml:trace contextRef="#ctx0" brushRef="#br0">10926 5419 23623,'22'54'1221,"-3"-1"-806,-4 8-140,-2-3-46,0-3 12,1-18 73,-2-27 122,9-4-200,13-15-156,-1-7 0,6-9 0,4-3-742,-5-1 1,3-3-1,2-4 1,1 0-1,-1 0 663,0 0 0,1 0 0,-1-1 1,2-1-1,-1-2-343,0 1 1,1-2 0,0-1-1,0 0 1,-2 1 0,-3 2 349,3-3 0,-3 1 1,-1 2-1,0 0-77,3-2 1,1 0 0,0 1 0,-3 4 68,1 0 0,-2 4 0,1 1-2,1-1 0,1 1 0,-4 5 2,-4 6 0,-3 5-61,8-5 2171,-26 15-2300,-12 5 2656,-1 0-3222,2 2 756,16 43 0,-11-32 0,10 31 0</inkml:trace>
  <inkml:trace contextRef="#ctx0" brushRef="#br0" timeOffset="4100">11951 6894 21187,'-19'0'2985,"8"-1"-1770,56-1-872,-1 0-212,-1 1 1,7-1-472,2 2 0,4-1 0,3 1 348,-7-1 1,3 1-1,0-1 1,2 0 2,5 0 0,3 0 0,-1 0 1,-1-1-61,-8 1 0,1 0 0,-3-1 0,-5 1-72,15-2 1,-8 0-143,11-2 258,-32 1-1854,-10 1-4521,-47 2 6380,-42 5 0,14-3 0,-11 4 0</inkml:trace>
  <inkml:trace contextRef="#ctx0" brushRef="#br0" timeOffset="4447">12069 7003 20828,'34'0'1325,"1"0"0,27-2-1197,-15 0 1,10 0 0,-1 0-630,-4-1 0,0-1 0,2 0 575,12 0 1,1 0 0,0 0 94,-6-1 1,-1 0 0,-4 1 15,4-1 0,-7 0-9,-11 1 1,-6 0 710,-7-2-383,-10 3-93,-11 0-411,-4 2-2829,-4 1 2829,0 7 0,0-5 0,0 5 0</inkml:trace>
  <inkml:trace contextRef="#ctx0" brushRef="#br0" timeOffset="6119">12863 5956 20106,'30'-38'554,"-2"9"1,3-1-460,-4 7 0,1 0-589,13-11 0,6-3 568,-2-1 1,5-2 0,1-2-361,-10 10 0,1-2 1,1 0-1,1 0 308,6-7 1,3-1-1,-1 0 1,-2 3-23,4-3 0,-3 2 0,-2 2 0,-11 9 0,-1 2 0,-4 3 3,-2 2 0,-2 3 547,21-15-409,-16 12 245,-11 6-268,-13 10 422,-4 1-579,-6 5-1190,0 0 1229,-7 21 0,6-16 0,-6 16 0</inkml:trace>
  <inkml:trace contextRef="#ctx0" brushRef="#br0" timeOffset="8055">7005 7879 24223,'42'-19'770,"15"4"0,9 3-739,-23 7 1,1 2 0,3-1-1076,5-1 1,4 0 0,2 0 0,-1 1 1051,-4 1 1,-1 0-1,1 1 1,2 0 2,-1 0 0,2 0 0,2 1 0,-2 0 1,-2 0 88,2 0 1,-3 0-1,0 0 1,0 0-101,1 0 0,1 1 0,-2-1 0,-5 0 249,12 0 0,-10 0-501,-4 0-421,-22 0-486,-25 1-1965,-32 0 3124,-22 8 0,-3 2 0,0-6 0,7 5 0,-1 0 0</inkml:trace>
  <inkml:trace contextRef="#ctx0" brushRef="#br0" timeOffset="8387">7299 7997 22162,'-19'-2'2581,"16"-4"-2452,31 1 0,18 0-28,-2-1 0,7-1-606,-4 2 0,7-1 0,3 1 1,-1 1 574,2 0 0,0 1 0,2 0 0,-1 0-33,6 0 1,1 0 0,-1-1 0,-4 2-118,6 0 1,-3 1 0,-8 0 151,-8 0 1,-8-1 744,7 0-609,-26 0 21,-9 1-290,-7 0-261,-4 1-9509,25 5 10004,-6 0 0,10 1 1,-16-2-1</inkml:trace>
  <inkml:trace contextRef="#ctx0" brushRef="#br0" timeOffset="9560">13253 7910 25331,'53'-9'359,"-16"3"0,4 1-331,18-1 0,7 1-1268,-14 0 0,2 1 0,2-1 1240,6 1 0,1 1 0,5-1 4,-17 2 1,4-1-1,0 1 1,1 0-1,-3 0 78,7 0 1,-2 0-1,0 0 1,0 0-81,2 0 1,2 1 0,-3-1 0,-5 0 21,-4 1 0,-5-1 1,-4 1-22,-1-1 0,-6 1 749,4-1-741,-12 0-1148,-19 1-3075,-40 3 1238,-12 7 1355,1-3 0,-6 2 1651,-14 5 1,2 0 0,26-6-1,1 0 1,-8 1 0,0 0-1</inkml:trace>
  <inkml:trace contextRef="#ctx0" brushRef="#br0" timeOffset="9894">13475 8001 20694,'53'-1'178,"-1"0"0,1 0 1,-1-1-1,1 1 1,0 0-1,-1-1 1,-2 0-153,9-1 0,-3-2 0,0 1-1135,-2 0 1,-1 1 0,-1 0 1242,12-2 1,-2 0 301,-5 0 1,-6 0 50,10-1 1004,-6-2-180,-28 3-695,-13 1-544,-3 1 1728,-11 1-11440,0 2 9887,-5 2 0,4-1 0,-4 2 1</inkml:trace>
  <inkml:trace contextRef="#ctx0" brushRef="#br0" timeOffset="12210">7856 7903 22391,'19'55'670,"-1"-1"0,1-1 1,-1-2-433,-5-13 0,-1-2-677,3 3 0,1 1 562,1-1 1,3 1 72,13 11 0,5-1-112,-8-15 0,3-2-20,11 8 1,5-7 27,6-15 1,4-8-60,1-6 1,1-5-34,0-2 0,-2-5 121,-7-4 1,-6-6-952,-15-5 1,-5-3-1114,3-9-1915,-13-10 3858,-55 16 0,21 13 0,-21 2 0</inkml:trace>
  <inkml:trace contextRef="#ctx0" brushRef="#br0" timeOffset="12661">8041 7948 18123,'-2'-3'3500,"0"1"-2592,2 2-527,-46 50-146,23-18-213,-5-1 1,2-1 61,11-5 67,8-15 73,4-7 230,1-1 442,2-2-633,2-23-184,9-16 33,6-25-78,2 9-29,2 11 57,-8 22-146,7 9-68,3 6-55,12 18-409,-2 3-263,5 12-931,-5-5-2511,-3-6 0,1-2 4321,12 4 0,3 0 0,-31-13 0</inkml:trace>
  <inkml:trace contextRef="#ctx0" brushRef="#br0" timeOffset="12799">8511 8026 20050,'39'6'-1335,"-12"-2"0,-19-3 0</inkml:trace>
  <inkml:trace contextRef="#ctx0" brushRef="#br0" timeOffset="14529">9788 8320 18817,'2'46'1250,"-6"-6"-1060,-18-26 79,-22 1 397,-7-8-229,-2 0-62,7-11-32,22-6 228,4-20-364,10-15-129,22-17-66,8 11 24,4 25 0,5 4 26,24 4-51,10 7-28,-6 37-16,-14 25 33,-18 10-161,-17-25 1,-3 1 160,-3 20 5,-9 2-5,-8 0 5,-4-20 1,-3-2-6,-17 16 25,13-21 1,-1-4 19,-10 1 5,4-10 23,5-8 22,5-6 6,7-4 201,7-20-257,8-16-90,22-21 40,1 8 320,13 12-320,-10 24-1,10 11 6,2 26 11,13 15-216,-22-12 1,-1 0-305,20 15-539,3-14-682,-12-20-2527,20-14 2851,-27-9 0,0-6 1173,8-7 1,-2-4 492,-7-1 1,-4-1 232,-2-2 0,-4 2 941,2-11 2011,-4 1-1026,-9 19-1618,-2 5-28,-7 38-521,-4 5-112,1 20-28,-2-6-62,3 0-50,1-4-246,10 3-286,17-17 174,3-1 139,12-23 113,-11-10 72,2-25 79,-13-17 53,-12 19 0,-6-2 73,-7 3 0,-4 2-3,-8-16-12,-3 20-72,13 20 79,5 5-130,19 3 12,23 2-45,5 4 0,14 5 0,-17 7 6,5 20 5,-12 12 42,-18-16 0,-3 1-53,0 22-5,-7-8-1,-1-20 6,5-6 56,2-6 11,6-7-27,5-4 27,22-21-6,3-21-21,0-7-74,-28 15 1,-5-2 212,-4-17-39,-6-2 28,-7 1 34,-20-5-275,-20 20-669,7 19 0,-2 7-1003,3 12 0,1 8 1652,-8 9 1,4 3 0,7 5 0,-1 6 0</inkml:trace>
  <inkml:trace contextRef="#ctx0" brushRef="#br0" timeOffset="14846">11753 8547 14678,'0'0'0</inkml:trace>
  <inkml:trace contextRef="#ctx0" brushRef="#br0" timeOffset="54599">17063 7072 26480,'60'0'308,"-15"0"0,1 0-291,-12 0 0,1 0-575,14 0 0,1 0 558,-11 0 0,0 0-76,17 0 1,1 0-60,-15-1 1,-1 0-43,9 0 1,-1-1-1359,12-6 1,-27 2-1699,-13-1 3233,-57 5 0,21 1 0,-23 1 0</inkml:trace>
  <inkml:trace contextRef="#ctx0" brushRef="#br0" timeOffset="54883">17018 7351 18369,'-5'3'3154,"1"0"-2628,4-3-346,54-11-146,3-1-806,3 0 1,5 0 774,-6 1 0,0 1-3,3 0 0,2 0-2,-17 4 0,1-1 0,-2 0 205,15-2 0,-3-1 228,-4 2 0,-6 0 639,6-4-370,-36 5-415,-25 2-587,-9 1-6778,6 1 7383,21 1 1,-5 2 0,18 0 0</inkml:trace>
  <inkml:trace contextRef="#ctx0" brushRef="#br0" timeOffset="55014">18453 7184 13306,'0'0'0</inkml:trace>
  <inkml:trace contextRef="#ctx0" brushRef="#br0" timeOffset="56101">18820 5729 22201,'9'-38'999,"0"0"1,10-26-720,7 47-117,1 5-79,3 5-12,14 8-66,-12 12 39,9 10-17,-22 14-23,-7 8 23,-6 11-373,-12 7 345,-1-29 0,-3 2 16,-13 16 1,-3 1-11,4-12 0,-2-1-300,-7 12 0,1-1 294,9-18 0,3-2 0,-14 26-35,12-7-15,9-8 50,10-6-6,40 1-176,-8-22 0,6-4-81,18 1 0,2-3 169,-9-4 1,-1-3 93,-4-4 0,-4-3 0,-2-3 1048,-17-8-493,-45 6-404,-8 0-101,0 13 1,-2 4 66,-26 14-497,31-4 0,1 4 422,1 2 0,2 3-14,3 1 0,4 3-23,4 0 1,3 4 19,5 15 0,6 1-25,7-11 0,5 0-148,3 12 0,5-3 58,5-14 1,2-3-15,2-1 0,0-1-11,0-1 1,-2 0-62,0-4 1,-3 1 13,11 20 1013,-23 9-616,-36-28 0,-10-4-30,3 2 0,-3-3-383,-24-3 1,-4-5 325,13-5 1,2-2-113,4-2 1,1-1 30,1-1 0,2 0 0,-18-2 43,14 0-1112,22-13-4034,58-9 5036,-6 5 0,2 1 0,27-7 0,-8 7 0</inkml:trace>
  <inkml:trace contextRef="#ctx0" brushRef="#br0" timeOffset="56266">19315 7315 19109,'0'0'0</inkml:trace>
  <inkml:trace contextRef="#ctx0" brushRef="#br0" timeOffset="58369">20369 5998 23013,'-55'17'549,"18"-9"0,0-4 55,-23-9-464,1-11-44,16-18-63,27-10 23,9-5-50,9-2 24,10 16 1,4 2-31,13-15 3,-5 20 0,3 4-3,15 3 11,2 10-5,-2 8 39,0 17-12,-6 11-11,-14 10 1,-4 8-4,-5 8 1,-5 5-395,-4-6 0,-3 2 0,-2-2 378,-6 14 0,-5-2-3,-5-2 0,-5-4 0,3-21 0,-4-2 5,-9 6 1,-3-2 156,0-10 1,-2-3 44,-5 0 1,0-7-96,5-16 0,2-9-79,-9-14 1,16-22-23,20 7 34,5-4 1158,28 15-1197,21 7-12,10 29 3,-23 1 1,0 4-9,14 24 11,-18-8 0,0 3 16,-4-1 1,0 0-20,2 4 1,1-4 2,21 7 39,-11-32-34,7-31 40,-6-17-45,-9 0 0,0-2-3,-8 9 1,-1 0-60,5-10 0,0 1-1114,-9 8 0,-2 4-3243,4-1 4419,-2 10 0,-14 24 0,-2 7 0</inkml:trace>
  <inkml:trace contextRef="#ctx0" brushRef="#br0" timeOffset="60154">21269 5697 24592,'3'41'467,"0"-1"1,2 14 0,2 8 0,0 2-440,1-11 0,0 2 0,0 2 0,1 0-622,0 8 1,1 2-1,-1 0 1,1-3 425,-2-10 0,1-1 0,0-2 0,-1-1-712,1 8 1,0-3 0,-2-6 313,0-8 1,-2-5 345,3 6 1,-7-11-2901,-10-24 1792,-1-21-672,-13-39 241,13 20 1,0-2 1650,-1-13 0,0 2 0,1-3 1,2 8-1</inkml:trace>
  <inkml:trace contextRef="#ctx0" brushRef="#br0" timeOffset="60389">21309 6119 18784,'27'-43'1039,"-1"0"1,6 8 0,3 9-970,5 14 0,2 12-48,-2 14 1,-2 7-23,11 21 0,-31-10 0,-9 2 35,-15 20-2,-14-2 1,-16-2-43,4-22 1,-4-3-382,5-7 1,0-4-5184,-21-5-1653,38-27 7226,34-26 0,-2 19 0,0 5 0</inkml:trace>
  <inkml:trace contextRef="#ctx0" brushRef="#br0" timeOffset="61687">22223 5902 22839,'-49'-13'472,"0"-1"1,3 5-1,4 7-85,-4 24-197,1 17-106,17-6 0,3 4-174,8 0 1,2 0 24,0 0 1,4-2-104,20 18 95,14-35-145,15-9 27,6-11 135,-13-10 0,-1-5 50,-4-4 1,-2-3 103,1-8 0,-4-2 233,1-16 83,-16 14-106,-6 26-302,0 15 10,7 32 24,7 2-40,16 18-73,13-20-408,12-8 145,10-14 218,-29-9 1,0-4 44,0-4 1,2-6 32,10-9 1,-1-8 61,-7-7 1,-4-7 13,0-14 1,-7-3 61,-9 9 0,-9 1 28,-10 2 0,-8 3 53,-10-6 163,-35 14-314,-10 30-31,24 17 0,3 6-31,-13 25 0,32-15 1,5 2-17,7 9-118,29 1-67,17-19 176,-8-15 0,1-5 59,23-10 0,-9-9 0,-21 5 452,-11 5-300,-3 18 60,-9 16-103,-3 14 1,1 11-90,1-2 1,1 5 0,0 0-601,-1-1 1,0 1 0,1 0 588,2 7 1,1 2-1,-1-6-9,1-1 0,0-5-3,1 3 1,-2-1-27,-1-5 1,-4-1 51,-7-4 0,-5-3 61,-17 16 50,-27-34 146,-3-35-121,25 1 1,1-5-282,-1-7 0,2-4 256,0-5 1,3-4-34,2-3 0,5-4-44,6-1 1,3-4 0,8 0-69,12-5 0,9 0 0,2 0-31,0-2 1,2 0 0,7 3-444,3 11 1,5 1 0,3 2 0,-1 4 355,8-3 0,1 5 1,2 0-140,-6 5 0,2-1 1,0 2-1,-2 0 75,2-3 1,-2 1 0,-1 1 158,-2 1 0,0 2 1,-5-1 27,-3-2 1,-8 0 5,-3-11 212,-10 3 459,-22 9-470,-15 7 1803,-15 9-1867,2 9 1,-1 7 829,0 10 1,3 7-865,-5 10 1,4 4-48,12 1 0,7 2-111,8 1 1,10-1 60,22 14 27,12-24 1,10-6-37,12-6 1,8-7-21,-11-8 1,4-4-1,-3-4-333,-7-1 0,-1-4 0,-3-3 356,17-15 0,-8-5-17,-21 4 0,-5-3 14,-3-3 1,-4-3-1,-4 1 0,-3-3 25,-3-14 1,-5-3 64,-6 9 0,-5 0-68,-3-2 1,-5 5-59,-20-3 246,7 42-291,13 25 1070,19 16-1227,11-4 1,8 0-332,8 3 1,4-1 254,2 2 1,2-2 131,1-5 0,-1-1 56,-7-4 1,-3-2 128,6 10 297,-2 15 520,-47-13-167,-29 9-600,11-24 1,-3-2-116,4-3 1,0-2-933,-19 5-1972,34-11-2766,7-3 5735,18-11 0,-6 6 0,5-6 0</inkml:trace>
  <inkml:trace contextRef="#ctx0" brushRef="#br0" timeOffset="61821">24277 5867 15417,'0'0'0</inkml:trace>
  <inkml:trace contextRef="#ctx0" brushRef="#br0" timeOffset="62204">20890 7291 23926,'51'-4'257,"-1"1"1,1-1 0,0 1-1,3-2 1,0 1 0,3-1 0,4 0-172,-3-1 1,4 0 0,3-1 0,1 0 0,-2 0-1,-3 1-1197,-1-1 0,-2 1 1,-1-1-1,0 0 0,4 0 1111,1 0 0,4 0 0,1-1 0,-1 0 0,-2 1 0,-5-1-2,3 0 1,-4 1 0,-2-1 0,2 0 67,-4 0 0,1-1 0,1 0 0,-2-1 0,-3 2-350,14-4 0,-4 1 1,-1 0 136,-2-1 0,0-1 0,-10 2-676,11-4-163,-57 9-2179,-44 12 3165,-5 7 0,-2 0 0,-10-1 0,20 1 0,-1-1 0</inkml:trace>
  <inkml:trace contextRef="#ctx0" brushRef="#br0" timeOffset="62471">20852 7598 21870,'59'-7'543,"0"0"0,0-1 1,-7 3-1,0-1 0,1 0 1,2-1-1393,7 0 0,2 0 1,2-1-1,4-1 866,-16 3 1,4 0 0,1-1-1,2 0 1,0 0 0,0 0 0,-1 0-222,-1-1 0,1 1 0,-1-1 0,0 0 0,1 0 0,0-1 0,1 0 4,4-1 0,2 0 0,1-1 0,0 0 0,-2 0 0,-2 1 0,-4-1-162,4 0 0,-3-1 0,-2 1 0,-3 0 0,-3 0 1,14-6 1,-5 1 0,-11 1-727,8-8-878,-24-3 44,-25 9 2178,-31-2 0,11 14 0,-19 2 0</inkml:trace>
  <inkml:trace contextRef="#ctx0" brushRef="#br0" timeOffset="63270">25973 5920 24508,'4'63'331,"7"-1"-329,2-23 1,3-1 0,-3-7 0,2-1-643,7 9 1,1-1 639,7 12 0,-6-2 481,-8-4-302,-14 14-19,-18-30 0,-9-1-127,-14 4 1,-6-3-485,-2-7 0,-3-5-162,-7-3 0,0-7-1289,14-9 1,0-8 1901,-7-14 0,3-3 0,-5-2 0,27 6 0,-1-1 0</inkml:trace>
  <inkml:trace contextRef="#ctx0" brushRef="#br0" timeOffset="63439">25870 5865 23257,'51'-17'-1319,"-1"0"1,0 0-1,0 3 1,0 2 0,-2 6 1318,12 11 0,-5 6 0,-18-8 0,-5 3 0,11 18 0</inkml:trace>
  <inkml:trace contextRef="#ctx0" brushRef="#br0" timeOffset="64005">26552 6116 23808,'-6'50'233,"0"-1"1,0-3-1,4-7-188,11-7-79,20 1-559,14-15 313,0-1 78,-3-22 96,-20-9 67,-7-29 44,-12-17 230,-7 21 1,-2 0 234,-9-23 140,-5 15-134,12 26-206,6 7-153,4 4-21,27 2-52,23 5-38,-10 4 0,2 3-4,-5 0 1,-1 3 36,-1 4 1,-3 2-40,7 14 0,-5 20-51,-13 6 56,-13-20 1,-2 1 22,2 25-28,0-18-5,9-17 5,5-16 22,5-5-11,4-3 29,14-21-24,-3-18 9,-18 4 1,-2-5-4,-6 5 1,-4 0-308,-2-4 0,-4 1 347,-2-16-62,-3 6-17,-5 9-1143,-26 8 1160,-16 26 0,-4 5 0,0-8 0,8 13 0,-1 0 0</inkml:trace>
  <inkml:trace contextRef="#ctx0" brushRef="#br0" timeOffset="64288">27608 5542 25830,'53'18'201,"-1"1"1,-2 1 0,-5 2-169,-17 2 1,-3 3 0,0 1 0,-1 4-26,6 20 0,-4 4-11,-8-12 1,-2 1-681,3 17 0,-5 0 540,-8-17 0,-3-1-202,-2 1 1,-3 0-135,-3-2 0,-6 0-1185,-12 16 1,-15 0 1663,-5-19 0,-11 0 0,-2-2 0,8-2 0,14-3 0,5-1 0,-4-2 0,-25 3 0,1 0 0,-1 1 0</inkml:trace>
  <inkml:trace contextRef="#ctx0" brushRef="#br0" timeOffset="64602">25440 5622 20907,'-52'32'770,"1"0"1,16 2 0,0 6-1,1 3 1,5-1-1834,1 6 1,4 0 0,1 5 1175,0 1 0,0 5 1,2 1-1,4-3-24,2 5 1,5-2 0,5-1-46,5-1 1,5-1 0,7 2-41,7-5 0,6 2 0,5-2 0,5-3-202,9-3 1,6-4-1,4-3 1,0 0-437,-11-8 0,0 1 0,1-2 0,1-2 0,2-4-510,15 1 0,2-4 0,1-5 0,-2-4 1144,-7-6 0,1-3 0,-3-3 0,-5 0 0,9 1 0,-5-1 0,3-3 0,0 1 0</inkml:trace>
  <inkml:trace contextRef="#ctx0" brushRef="#br0" timeOffset="64769">28582 6361 15473,'0'0'0</inkml:trace>
  <inkml:trace contextRef="#ctx0" brushRef="#br0" timeOffset="65153">25222 7366 25337,'54'0'232,"0"-1"0,1 0 0,-1 0 0,4 0 0,1 0 0,1-1 1,5 0-189,-12-1 0,2 1 0,2-2 0,3 1 0,-1-1 0,1 1 0,-2-2-844,1 1 0,0-1 0,-1 0 0,1-1 0,0 1 1,0-1-1,-1 1 800,1 0 0,1-1 0,0 1 0,-1 0 0,0-1 0,-2 1 0,-2-1-67,11-2 1,0 0-1,-3 0 1,-4 0-1,-5 0-62,1-1 1,-5 1-1,-4 1 137,10-3 0,-6 1-428,-16 2 0,-3-1-1126,12-7-90,-39 5-49,-22 0 74,-19 9 1,-8 4-678,-4 3 0,-2 0 2288,6 0 0,-2 1 0,4-1 0,6 1 0,3 0 0,-24 4 0</inkml:trace>
  <inkml:trace contextRef="#ctx0" brushRef="#br0" timeOffset="65370">25634 7582 21719,'-35'7'2201,"1"0"1,4 2-1906,55-7 1,25-2-193,-7 0 0,9-1 0,6 0 1,3 0-1,-1-1-1032,0 0 1,3-2-1,1 1 1,1-1-1,1 0 1,-1 1 931,-8 0 1,0 0 0,1 1 0,0-1 0,0 0 0,-1-1-1,0 0-139,8-1 0,0 0 0,1-2 1,-2 1-1,-3-1 0,-5 1 122,0-1 1,-4 0-1,-3-1 1,1-1-106,3-1 0,1-1 1,-2 0-1,-3-1-1131,0 0 0,-3-1 0,-1 0-971,-1-2 0,0-1 0,-7 0-3185,13-13 5405,-24 6 0,-18 14 0,-5 5 0</inkml:trace>
  <inkml:trace contextRef="#ctx0" brushRef="#br0" timeOffset="65504">28036 7467 16370,'0'0'0</inkml:trace>
  <inkml:trace contextRef="#ctx0" brushRef="#br0" timeOffset="69057">18533 3821 16695,'-61'14'881,"0"-1"0,-1 3 1,4 6-317,8 10 1,3 6-1894,13-6 0,0 3 1,2 3 1508,-2 8 0,2 5 0,1 3-64,7-12 1,1 1 0,1 4 0,-1 6-123,6-4 1,-1 7 0,0 5 0,0 3 0,1 0 0,1-2 0,0-4 0,1-6 15,-3 11 0,1-8 1,1-1-1,0 6 2,0 2 0,-1 8 0,0 3 0,1-2 0,2-10 0,3-14-10,3-8 0,1-10 1071,-1 9-1018,1-11 73,1-12 145,-6-30-240,0-17 100,-5-29-36,4 5 0,1-3 75,3 12 1,0 0 765,-3-16 1,1 2-772,4 24 0,1 2 2689,-3-28-2879,4 35 139,9 49-50,5 17 1,2 7-43,-1 4 0,1 2-358,3 7 0,0-1 366,-4-15 1,-1-3-31,-1-3 0,-1-2 613,7 27-381,1-7 527,5-24-511,3-14-55,10-32-190,6-17 39,-2-5 0,4-5-45,-10 11 0,2 0 0,0-1-125,7-6 0,1-1 0,-1 3 100,7-6 0,-4 4-84,-9 10 0,-4 6-278,-5 5-447,-11 9-1037,-8 5-2386,-1 3-2402,-2 1 6659,4 0 0,-4 0 0,1 0 0</inkml:trace>
  <inkml:trace contextRef="#ctx0" brushRef="#br0" timeOffset="69202">18756 5236 14958,'0'0'0</inkml:trace>
  <inkml:trace contextRef="#ctx0" brushRef="#br0" timeOffset="88030">14420 9991 24099,'62'0'368,"0"0"1,-2-3 0,8-1 0,2 0-1,-3-1-1741,-10 2 0,-2-1 0,1 1 0,3-2 1378,-5 1 1,4-1 0,2 0-1,0-1 1,-2 1 0,-2 0-4,9-1 1,-4 0 0,1 0 0,3-1-1,-12 2 1,4-1 0,0 0 0,1-1-1,-1 1 1,-1 0-53,4-2 1,-1 1 0,-1-1 0,-1 0 0,1 1 3,2-1 0,1 0 0,-1-1 0,-3 1 0,-4 0-21,8-1 0,-6-1 0,-8 0-85,-6 2 1,-12 0 585,-18 2-5004,-40 2 1293,-9 6 0,-10 4 0,1 0 3234,-17 2 1,0-1 0,16-1 0,-1 1-1,7-1 1,-20 6 0</inkml:trace>
  <inkml:trace contextRef="#ctx0" brushRef="#br0" timeOffset="88283">14721 10096 23797,'55'-5'161,"0"1"0,1-1 0,-1 1 0,0-1 1,8 0-1,1 0 0,1 0 0,2 0 0,2-1-162,-10 0 0,2 0 0,2 0 1,1-1-1,-1 0 0,0 1 1,-2-1-885,5 0 1,1-1 0,0 1 0,-3-1 0,-2 1 0,-3 0 863,6-2 0,-3 1 0,-4-1 0,-4 1-35,3-2 0,-4 0 0,-9 1 1081,16-8-2487,-10-4-3810,-21-2 5272,-6-2 0,-16 9 0,-9 7 0</inkml:trace>
  <inkml:trace contextRef="#ctx0" brushRef="#br0" timeOffset="88448">17011 10031 24077,'40'0'-1927,"-1"0"0,17 0 1,-41 0-1</inkml:trace>
  <inkml:trace contextRef="#ctx0" brushRef="#br0" timeOffset="89980">2629 10982 22867,'45'-4'1736,"9"0"-1443,-14 1 1,7-1-1,4 1-1148,5 0 0,5-1 1,3 0-1,4 1 884,-11-1 1,5 1 0,1 0 0,1-1 0,0 1 0,-2 0-349,-3 0 1,-1 1 0,0-1-1,0 1 1,-1-1 0,1 1 319,1-1 1,1 1 0,-1-1 0,0 1 0,-2-1 0,-3 1 12,7 0 0,-4 1 0,0 0 0,3-2-17,-7 1 0,2-1 1,2 0-1,0-1 0,0 1 1,0-1-25,8-2 0,0 1 0,-1-1 0,1 0 0,1-1 6,-8 1 1,2 0-1,0-1 1,-1 0 0,-2 0-1,-3 0 21,6-1 0,-3-1 0,-3 1 0,-4-1 28,20-5 0,-12 1 6,-10-2-34,-10 3 1275,-4 0-1280,-6 1 2492,-12 5-5601,-5 1 1039,-8 5 2075,4 9 0,-4-7 0,2 7 0</inkml:trace>
  <inkml:trace contextRef="#ctx0" brushRef="#br0" timeOffset="90667">8119 11016 22274,'7'0'2229,"36"0"-1935,12-2 0,14 0-945,-18 0 1,6-1-1,5 0 1,1 0 0,1 0 690,-6 0 0,2 0 0,1-1 0,1 1 0,0-1 0,0 1-369,1-1 0,2 1 0,0-1 1,-1 0-1,0 1 0,-1-1 340,-3 1 0,0-1 0,0 1 1,-2 0-1,-1 0 0,-5 0-3,6-1 1,-4 1-1,-2 0 1,-1 0 52,11-2 1,0 1 0,-4 0-64,-7 1 0,-1-1 0,-3 0-46,18-3 1,-5-1-4,-15 2 1,-3 0-90,23-5 889,-34 2-1796,-23 7-4066,-67 2 5113,11 8 0,-1 1 0,9-6 0,1 0 0,-1 6 0,-1-1 0</inkml:trace>
  <inkml:trace contextRef="#ctx0" brushRef="#br0" timeOffset="90980">8480 11259 19563,'-37'0'2643,"1"1"1,-17 0-1938,45-1-387,37-9-188,1 1 1,10-1-629,1 0 0,9 0 0,6-2 0,3 1 1,0 0 524,0 1 0,2 0 0,2 0 0,2 1 0,1 0 0,2-1-274,-7 1 0,2 0 0,3 1 1,0-1-1,0 0 0,0 0 1,-1 1-1,-2 1 246,0-1 0,-1 1 0,0 0 0,-2 1 0,0 0 0,-1 0 0,-1 0-249,2 0 1,0 0-1,0 1 1,-3 0-1,-2 0 1,-4 0 246,3 0 1,-4 0-1,-2 1 1,1-1-40,3-1 0,1 0 0,-1 0 0,-4 0 43,0-1 0,-3 1 0,-2-1-5,19-1 0,-8 0-19,-9-3 916,-27 7-2053,-9 0-3426,-4 1 4585,-9 2 0,3 0 0,-4 0 0</inkml:trace>
  <inkml:trace contextRef="#ctx0" brushRef="#br0" timeOffset="91148">11468 10971 20588,'0'0'0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9:27:12.969"/>
    </inkml:context>
    <inkml:brush xml:id="br0">
      <inkml:brushProperty name="width" value="0.09071" units="cm"/>
      <inkml:brushProperty name="height" value="0.09071" units="cm"/>
      <inkml:brushProperty name="color" value="#FF0000"/>
    </inkml:brush>
  </inkml:definitions>
  <inkml:trace contextRef="#ctx0" brushRef="#br0">17818 6593 21747,'-5'35'1277,"1"-7"-739,5-19 67,0-5 50,2-2 353,12-3-520,28-22-385,4-4 1,6-6-777,-14 7 1,0-1 0,3-3 684,-1 1 1,3-2 0,0 0-1,-1 0-10,8-7 0,-1 0 0,2-2-11,-6 6 1,3-3 0,-2 2-1,-2 1-85,0 1 0,-4 2 0,1-1 120,1 0 0,0-1 1,-7 5-27,8-4-683,-19 12-7445,-19 25 8128,-5 5 0,-1 1 0,0-2 0</inkml:trace>
  <inkml:trace contextRef="#ctx0" brushRef="#br0" timeOffset="26343">10744 7344 23293,'47'-5'564,"0"0"0,1 0 1,16-2-1,3 0-498,-13-1 0,4 0 0,3 0 0,-3 0-1191,-6 1 1,-1 0-1,1 0 1,0 0 1149,3 0 0,1 0 1,0 1-1,-1 0-24,-1 0 1,0 0-1,0 1 1,2 0 44,-3 0 0,2 1 0,2 0 0,-2 0 0,-3 0-45,0 0 1,-2 1-1,0 0 1,-1 0-1,3 0 0,1 0 1,-2 0-1,-6 0 18,7 1 1,-9 0 907,2-1-748,-28 2 56,-8 0-140,-6 1-936,-3 0 841,0 10 0,0-7 0,0 7 0</inkml:trace>
  <inkml:trace contextRef="#ctx0" brushRef="#br0" timeOffset="28028">9672 8520 19059,'-19'5'2777,"5"-1"-2468,23-4 133,20 0-200,11 0 1,15-2 0,6-1-967,-8 0 1,5-2-1,4-1 1,3 0-1,2 0 742,-12 2 1,2 0 0,2 0 0,1 0 0,2 0 0,1 0 0,0 0 0,1-1-6,-6 1 1,1 0-1,1 0 1,1-1-1,1 0 1,-1 1-1,0-1 1,0 1-1,-2 0 1,-2-1-208,6 1 0,-2 0 0,0-1 0,-1 1 0,-1 0 0,-1 0 0,1 1 0,-2-1 194,5 1 0,1-1 0,0 1 0,-2 0 0,-2 0 0,-3 1 0,-3-1 0,7-1 0,-4 1 0,-3-1 0,-1 0-37,14 0 1,-3-1-1,-5 0 488,-2 0 0,-6 0 196,-6 1 0,-8 0-25,-16 2 1454,-13 1-2042,-7 1 2762,0 0-5059,3 3 2349,13 23 0,-9-16 1,9 15-1</inkml:trace>
  <inkml:trace contextRef="#ctx0" brushRef="#br0" timeOffset="30857">5608 9456 20526,'48'-1'295,"0"0"1,-1 0 0,7-1 0,0 0-1,1-1-209,-1 0 0,1-2 1,1 1-782,6 0 1,2 0 0,4 0 715,-16 0 0,3 1 1,2-1-1,0 0 0,-2 1-485,10-2 1,-2 1-1,0 0 1,-1 0 463,-2 0 0,-1-1 0,-1 1 0,-4 0 0,1 0 0,-3 0 0,-8 0 655,14-2-1523,-12 2-1327,-23 2 2195,-52 5 0,-11 0 0,20-1 0,-25 2 0,0 1 0</inkml:trace>
  <inkml:trace contextRef="#ctx0" brushRef="#br0" timeOffset="31190">5666 9663 21763,'60'-6'637,"0"-1"0,3 0 0,-1 0-539,-7-1 0,4-1-748,-6 2 1,6 0 0,3-1-1,1 0 665,-9 2 1,1-1 0,1 1 0,1 0 0,2-1-9,-3 1 1,4-1-1,0 0 1,0 1-1,-1-1 1,-3 1-313,12-1 0,-3 0 0,-2 0 0,-2 1 305,5-1 0,-3 0 0,-8 1 0,-12 0 0,-4 0 432,-3 1 0,-1 0 111,13-5 39,-13 3-548,-17 3 1184,-16 3-2447,-2 1 1,0 0-1</inkml:trace>
  <inkml:trace contextRef="#ctx0" brushRef="#br0" timeOffset="31339">7972 9447 12858,'0'0'0</inkml:trace>
  <inkml:trace contextRef="#ctx0" brushRef="#br0" timeOffset="32659">18798 7402 20979,'37'-5'249,"-1"0"0,20-2 1,9 0-1,-2 0-231,-8 2 1,-1 0 0,4 0-610,2-1 0,5 0 0,1 0 0,-3 1 599,-7 0 1,-1 0-1,-1 1 1,-5 0-9,-1 0 0,-3 1 0,-1-1-20,24 0 1,-7 0 748,-1 0-583,-23 2 669,-6 0-697,-25 3-107,-14 8 101,-6 8 1268,-2 37-1308,10-13 1,3 3-37,3 3 1,3 1-377,3 8 1,4 0 364,6-7 1,3 0-1089,4 9 1,1 1 1062,-5-13 0,2 2 0,0 1-2,2 3 0,0 2 0,1 0-256,0 2 1,1 1 0,-1 1 213,-3-7 1,-1 1 0,1 0-1,-3-1-310,2 4 0,-2-1 0,-1 2 288,0 8 1,-1 2 0,-4-5 62,-2-2 0,-5-4 3,-4 0 0,-6-4 0,-16 11 505,-8-32 1,-10-7-47,-16-6 0,-10-8-244,13-9 1,-5-3 0,-3-2-1,3 0-272,3 0 1,1-1-1,0 0 1,-1-2 77,-7-3 0,-2-2 0,1 0 0,4 2 1,2 1 1,4 2-1,0 0 234,5 2 1,2 1 0,1 1-1151,-7 0 1,4 5-2034,8 7 1,9 7 2926,11 21 0,12-5 0,22-4 0</inkml:trace>
  <inkml:trace contextRef="#ctx0" brushRef="#br0" timeOffset="40471">11171 10463 18504,'33'18'263,"-2"3"12,-6 21 5,4-3-28,4-2-11,0-14 89,-2-16 12,25-11-244,-23-8 0,3-4 16,9-5 1,0-4 86,-3-4 1,-3-1-59,-9 5 0,-4 3 31,8-9-107,-21 22 67,3 14-39,9 24-27,15 16-23,-1 2-45,7-3-50,-9-20 50,20-10 101,6-9-43,-20-12 1,-1-5-56,-9 2 0,-1-2 27,0-5 1,-2-2 76,11-8 72,11-4-101,-15 12-72,7 2-6,-10 13 0,1 10 56,9 2-22,-8 1 16,0-3-50,-7-5 6,18-1-6,2-1 0,1 1-34,-7-1 0,-15 2 1,-1 6 27,-1 5 1,13 15 10,5 1 79,15 0-56,-26-18 0,0-4-28,23-4 6,3-12 44,-14-5-50,-14 2 0,2-1 11,26-9-11,-5 3-33,-16 9 33,-21 7-45,-6 3 45,-1 0-3456,5 1 3456,3 3 0,-4-2 0,-2 2 0</inkml:trace>
  <inkml:trace contextRef="#ctx0" brushRef="#br0" timeOffset="47094">9324 11680 23047,'-8'13'563,"43"-5"1,34-5 0,-1-1-542,-14 0 0,-2 0 1,7-1-1135,-3 0 0,7 0 0,3 0 0,-2-1 0,-5 1 1112,-6-2 0,-4 0 0,0-1 0,2 0-101,11 0 0,2 0 1,0-1-1,-2 0 176,-8 0 0,-2 0 0,0 0 0,-1-1-262,16 0 1,0-1-1,-6 1-38,3-1 1,-13 1-997,-11 0-509,-26 2-1351,-51 2 3081,-6 2 0,-2 1 0,-10-1 0,17 1 0,1 0 0</inkml:trace>
  <inkml:trace contextRef="#ctx0" brushRef="#br0" timeOffset="47426">9463 11880 23039,'58'-4'-7,"0"-1"1,1 0 0,-1 1 0,1-1 0,-1 1 0,1-1 0,-1 0 0,3 0 0,-3 1 0,-1-1 0,-1 1 0,0-1 0,0 1-774,8-1 1,1 0-1,-2 0 1,-3 1-1,-5-1 671,3 1 1,-6 0 0,-1 0 44,0-1 1,0 0 0,-5 0 794,-3 0 0,-4 0 378,23-4 5,-67 6-1109,-11 2 176,-15 1-338,8 1 97,8 5 60,42 0 0,-22 1 0,30-5 0</inkml:trace>
  <inkml:trace contextRef="#ctx0" brushRef="#br0" timeOffset="55939">15603 10688 21091,'-23'-21'1536,"4"4"-1094,19 17 566,0 0-750,14-6-158,7-1-94,19-7 0,7 1 36,-11 5 0,0-1-14,28-3-23,0 1 370,-32 22-173,-20 8-101,-11 22 33,-4 7-83,-1-5 0,0 6-32,0 7 1,0 5-711,1-9 1,0 3 0,1-1 691,1-9 1,1 0 0,-1-2 1,1 23 0,0-5-9,1-18 0,-1-1 3,4 13 0,1-1 3,-2-15 0,2 0-22,1 8 0,1-1 24,-2-11 1,0-2 48,0 21-40,-19-2 2115,-10-23-2076,-21-15 53,-7-7 23,9-3 0,-4 0 86,-1 2 1,-2 1-87,-9 3 0,2 2-245,14-3 1,5 1 202,-21 14-78,34-10-34,5 1-1159,12-6-3166,19-4-497,7-12 4850,18-11 0,-18 6 0,-2-1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9:28:20.495"/>
    </inkml:context>
    <inkml:brush xml:id="br0">
      <inkml:brushProperty name="width" value="0.09071" units="cm"/>
      <inkml:brushProperty name="height" value="0.09071" units="cm"/>
      <inkml:brushProperty name="color" value="#FF0000"/>
    </inkml:brush>
  </inkml:definitions>
  <inkml:trace contextRef="#ctx0" brushRef="#br0">14215 4753 19568,'-42'-3'3031,"8"0"-2337,34 3 672,40-6-1013,3 0 0,11-1 0,7 0-953,-12 2 1,4-1 0,4-1 0,1 1-1,1 0 1,-1 0 629,0-1 1,0 1 0,1 0 0,1 0 0,0-1 0,2 1-222,-2 1 1,2-1 0,1 0 0,1 0 0,-1 0 0,-2 1 0,-2 1 200,8-1 0,-4 1 0,-1 0 1,2 0-1,3 1-199,-6 0 0,3 0 1,2 0-1,1 0 0,0 0 1,0 0-1,0 0 196,-1 1 0,0-1 0,-1 0 1,1 1-1,1-1 0,0 0 0,2 0-25,-10 0 1,2 1 0,0-1-1,2 0 1,-1 0 0,0 0-1,-2 0 1,-2 0 0,-2 0-17,10 0 0,-2 0 1,-2-1-1,-2 1 1,-2-1-1,-1 1 14,14-2 1,-3 0-1,-4 0 1,-8 0 19,1-1 0,-8 0 0,-5-1 0,-4 1-34,12-4 603,-17 1-6287,-61 7 1360,-17 10 4358,0-3 0,0 1 0,1 4 0,6-2 0</inkml:trace>
  <inkml:trace contextRef="#ctx0" brushRef="#br0" timeOffset="419">14727 4900 16930,'-52'0'1486,"-1"0"0,6 0 0,6 0 520,13-3-769,41-9-901,27 1 1,20 0-1,2 0-1345,-14 2 1,0 1 0,2-1 0,5 1 1047,-2 1 0,5-1 0,2 0 1,1 0-1,0 1 0,-2 1-228,6-1 0,-2 1 1,0 0-1,3 1 0,3 0 213,-11 1 1,2 0-1,2 1 1,2 0-1,0 0 1,1 0 0,0 0-1,-1 0-12,1 0 1,0 1 0,0-1-1,0 1 1,1-1 0,0 0-1,1 1 1,1-1-16,-8 1 0,0-1 0,2 1 0,1-1 1,-1 1-1,1-1 0,-1 0 0,-1 1 1,-1-1-1,-2 0-4,5 0 1,0 0 0,-1-1 0,-1 1-1,-1-1 1,-2 1 0,-2-1 0,-2 1 6,10-2 0,-3 1 0,-2-1 0,-4 0 0,-4 0 0,7-1 0,-6-1 0,-9 0 50,8-5 118,-16 4 134,-7-2-16,-10 4 2224,-8 2-2577,-6 2 2965,-4 2-3732,1 0-679,3 0-6530,16 0 8043,-3 0 0,3 0 0,-11 0 0</inkml:trace>
  <inkml:trace contextRef="#ctx0" brushRef="#br0" timeOffset="586">18861 4612 17238,'0'0'0</inkml:trace>
  <inkml:trace contextRef="#ctx0" brushRef="#br0" timeOffset="2705">2691 5813 19081,'-41'-17'3007,"8"4"-2569,30 12 368,2 1 1182,1 0-1836,4 0-34,8 0-68,16 0 101,25 0-93,-4-1 0,12 0 0,5 0-497,-13 1 0,3 0 1,4 0-1,2 0 1,1-1 436,-5 1 0,2 0 1,2-1-1,1 1 1,1-1-1,-1 1 1,-2-1-451,6 1 1,-1 0-1,0 0 1,0 1-1,-1-1 1,0 0 451,-2 1 0,1 0 0,-1-1 0,0 1 0,-3 0 0,-2 0-259,9 0 1,-4 0-1,0 0 1,3 1 162,-12-1 1,3 1 0,1 0-1,0 0 1,0 0 0,-1 0-12,5 0 1,0 0-1,-1 1 1,0-1 0,0 0 54,2 0 1,1 0-1,-1 1 1,-2-1-1,-5 0 50,11 1 0,-6 0 1,-6-1 3,-3 0 1,-8 0 36,-2 0 465,4 1 1172,-15-1-1390,-3-1 2733,-16 0-2935,-5-1 1706,-3 0-1795,0 0-533,-2 0-2615,0 0 3153,3 3 0,-3-2 0,2 2 0</inkml:trace>
  <inkml:trace contextRef="#ctx0" brushRef="#br0" timeOffset="3435">8968 5780 20302,'-40'0'3019,"10"-1"-2319,52 0-344,17-2 1,16 0 0,1 0-1638,0 0 0,2 0 0,6 0 1311,-7 0 1,5 0-1,2-1 1,1 1-1,-1 0-1,-4 1 0,-1-1 0,0 1 1,1-1-1,-1 1-321,3-1 1,-1 1-1,0 0 1,1-1 0,-1 1 292,1-1 0,1 1 0,-1 0 0,0-1 0,-1 1 1,-1-1 0,-1 1 1,0-1-1,0 0 1,-1 0 8,-1 0 0,-2 0 0,1 0 0,1-1 1,0 1-119,8-2 1,2 0-1,1 0 1,-2 0 0,-4 0 108,-1-1 1,-3 0 0,-2-1 0,0 1-12,0 0 0,0 0 0,-3-1 0,-7 1 252,1-2 1,-11 0 1897,-8-1-1799,-21 5 2593,-2 1-2969,-4 2 750,-1 1-1164,3 0 557,-2 0-2031,5 2-2407,-5 5 4329,-2 7 0,0-5 0,-2 2 0</inkml:trace>
  <inkml:trace contextRef="#ctx0" brushRef="#br0" timeOffset="5972">3828 6845 18896,'13'50'1031,"3"-4"-891,2-15 89,4-3 230,2-2 1,5-5-12,4-6-12,6-6-32,7-4-135,6-5-957,11-11 750,-30 3 0,2-1 30,3-5 0,0-2-46,0 0 1,2-3-8,13-7 0,1-1-34,-7 3 1,1 2-31,3 0 0,-2 3-14,11-3 39,-20 24 50,-18 12-39,4 9 853,0 10-864,-3-9 0,2 0 20,5-2 0,4-2-4,11 2 1,2-3-17,-8-7 0,1-4-87,1-3 0,-1-5 121,17-11 55,-19-3 1,0-5 22,-3-4 0,0-3-56,3-4 0,-1 1-101,10-12-56,-18 18 1,-12 19 100,7 21 84,14 16 28,-10-10 0,4 1-112,7 0 0,2-4 19,-6-5 1,0-5-3,2-3 0,-2-4-6,16-6 14,-17-5 1,-1-4-29,-2-1 0,0-1-776,2-2 1,0 1-2476,14-5 3254,-2 34 0,-27-8 0,3 15 0</inkml:trace>
  <inkml:trace contextRef="#ctx0" brushRef="#br0" timeOffset="7407">9173 6350 21371,'-45'6'54,"0"-1"0,3-1 1,5 2-16,1 5 213,0-5 208,2-2-46,-1-7 96,4-10 397,-9-33-661,23 12 1,4-3-186,-1-1 1,3-1-40,3-1 1,4 1 11,4-13-85,15-3-128,6 21-168,18 15 173,0 56 169,-10 13-35,-17-9 1,-3 3-322,-4-5 0,-2 0 330,-1 3 1,-1 2-57,1 0 0,-3 2 20,-7 17 0,-4 1 67,-2-3 0,-3-2 28,-3-1 0,-2-5-6,1-10 1,-2-7 385,-22-3-38,13-17 218,-15-25-83,22-33-405,5-7-100,10-15-16,12 19 10,7 5-129,8 8 538,10 10-409,8 11-364,25 22 48,-25 8 0,2 6 3,11 8 0,-2 4-137,-7-3 1,-4 1 455,-1-2 0,-3-2 0,9-1 252,7-12 375,-1-29-285,-2-14-45,-7-24 5,-11-3-681,-3-2 553,1 0-11,-4 5-158,-1 8-117,1 8 489,-5 18-545,2 8 56,3 37-118,-4 1 533,9 22-611,-6-14 184,2-3 63,0-9 139,8-9-72,-7-12 156,4-14 45,-1-27-117,-7-1-90,4-15 45,-8 18-6,2-3-341,-4 17-320,0 6 482,-6 26 95,0 11-224,-1 10-565,6 19 251,6-10 773,8-5 29,0-27-90,2-25 73,-5-12-1,1-9-122,1-2 22,-1 1-51,-1 6-16,7 5-118,-8 13 33,6 4 40,-8 12-67,4 5-158,2 5-890,25 4-167,10-9 920,-20-17 1,-1-6 349,-7 1 1,-4-4 22,-1-11 0,-5-4 123,2-25 269,-12 10 0,-2-5 302,-1-4 1,-2-3-169,-3 15 1,0-2 0,-1 3-158,0-8 1,-1 6-320,-2-7-50,0 55 96,0 36-52,0 2 1,0 11 0,1 3-730,1-5 0,0 2 0,1 3 0,0-2 683,-1 1 1,0-1 0,0 0-1,0 0-172,3 16 1,0 0 0,0-9-382,-2-11 1,0-6-487,0-8 0,-2-2-2073,1 24 3114,-4 5 0,1-29 0,-2 0 0</inkml:trace>
  <inkml:trace contextRef="#ctx0" brushRef="#br0" timeOffset="7655">10496 6101 20285,'58'-1'2,"0"1"0,-2 10 0,-5 9-576,-9 11 0,-8 7 316,-9 9 0,-13 3 216,-22 1 0,-10-2 42,-1-9 0,-6-6-345,-11-2 1,-3-8-916,-22-4-1474,8-9 2766,9-8 1,22-2 0,11 0 0</inkml:trace>
  <inkml:trace contextRef="#ctx0" brushRef="#br0" timeOffset="7804">11125 6221 16381,'0'0'0</inkml:trace>
  <inkml:trace contextRef="#ctx0" brushRef="#br0" timeOffset="8141">9955 7128 26553,'63'-21'42,"0"1"0,-1-1 0,-13 5 0,-1 0 0,0 0 0,0-1-42,11-3 0,-2 0 0,1-1-1207,0-1 0,0 0 1,-1 0 1138,-7 2 1,-2 1 0,1-1-112,0-2 0,0 0 0,-4 2 428,-3 1 1,-4 0-292,4-1 0,-5 1 639,-7 1-1326,-7 0-2335,-22 8 3064,-39 22 0,-13 9 0,16-10 0,-12 10 0,1-1 0</inkml:trace>
  <inkml:trace contextRef="#ctx0" brushRef="#br0" timeOffset="8436">10084 7143 25163,'49'-10'571,"-13"1"1,5-1-555,0-1 0,3-2 0,3 0-1164,5-1 0,2-2 1,1 0 1146,3-1 0,0-1 0,3-1 11,-7 0 0,3-1 0,0 0 1,-5 2-11,-1-1 1,-4 2 0,1-1-2,5-3 0,0 0 0,-8 2 872,16-7-866,-16 5 72,-9 4 456,-2-1-1823,-16 8-3611,-9 5 4900,-20 15 0,4-3 0,-3 1 0</inkml:trace>
  <inkml:trace contextRef="#ctx0" brushRef="#br0" timeOffset="8605">11695 6607 8685,'0'0'0</inkml:trace>
  <inkml:trace contextRef="#ctx0" brushRef="#br0" timeOffset="12357">3291 8130 23220,'60'0'367,"0"0"0,-3 1 1,7-1-1,3 0 1,-1-1-1489,-13 1 0,0 0 0,0-1 0,2 0 1,2 1 1144,2-1 0,2 0 0,3-1 1,-1 1-1,-1-1 0,-4 1-36,-1-1 1,-3 0 0,-1 0 0,1 0-1,2-1 23,1 0 0,2 0 1,2 0-1,0 0 0,-1-1 1,-3 1-14,2 0 0,-2-1 1,-2 1-1,0 0 0,1-1-188,0 1 1,1-1 0,0 0 0,-4 1 0,-4 0 39,3-1 1,-5 1 0,-8-1-372,15-2-61,-42 5-3922,-27 0-229,-26 5 0,-9 2 4733,7-2 0,1 0 0,-9 2 0,5 0 0,5 0 0</inkml:trace>
  <inkml:trace contextRef="#ctx0" brushRef="#br0" timeOffset="12892">3322 8188 22470,'9'-1'2044,"49"-5"-1923,-16 2 1,10-1 0,4 0 0,-2 0-1423,1 0 0,-1-1 0,2 1 0,3-1 1321,2 0 0,4 0 0,2-1 0,-1 1 1,-2 0-5,-9 1 1,-1 1 0,-1-1 0,1 1 0,3 0-1,1 0 1,2-1 0,2 1 0,0 0 0,-1 1 0,-2-1 38,1 0 0,0 1 1,-2-1-1,-1 1 1,1-1-42,0 1 1,1 0-1,-1 0 1,-3 0-1,-4 0 137,6 0 1,-4 0 0,-9 0 189,16 0-22,-34 2 12,-19 1 2539,-6 0-2601,-1 0 1067,1-2-1331,0 1-1967,0-1 1962,-11 6 0,8-3 0,-9 3 0</inkml:trace>
  <inkml:trace contextRef="#ctx0" brushRef="#br0" timeOffset="42777">9028 8008 23416,'57'-2'246,"1"0"1,-1 0-1,5-1 1,2 1-1,-1-1-629,-5-1 0,1 0 1,6-1 410,-12 2 1,5-1 0,4 1 0,0-1 0,-2 0 0,-6 1-608,1-1 1,-6 1 0,0 0 0,4 0 578,4-1 0,6 0 0,0 1 0,-5-1 0,-11 1 0,0-1 0,-9 0 560,24-2-560,-18 0-6,-11 1-223,-6 0-950,-12 0-3565,-36 3 4744,-17 6 0,-12 3 0,5 0 0,-17-2 0,-1 5 0,0-1 0</inkml:trace>
  <inkml:trace contextRef="#ctx0" brushRef="#br0" timeOffset="43093">9209 8177 24565,'63'-8'11,"1"-1"1,-1 1 0,1-1 0,-1 1 0,-2 0 0,1 1 0,-1-1 0,-2 2 0,-2 0-501,-1 1 0,-2 2 1,-1 0-1,2 0 405,-2 0 0,1 0 0,2 0 0,-1 0 0,-2 0 36,4 0 0,0 0 1,-2 0-1,0 0 45,2-1 0,0 0 1,-2 0-1,-4 1 3,16-3 0,-8 1 47,-23 1 1,-5 0 1017,2-2-628,-10 2 97,-10 1-1498,-7 1-1594,-4 2-2219,7-2 5099,14-2 0,-9 1 0,4-1 1</inkml:trace>
  <inkml:trace contextRef="#ctx0" brushRef="#br0" timeOffset="43225">11486 7979 15625,'0'0'0</inkml:trace>
  <inkml:trace contextRef="#ctx0" brushRef="#br0" timeOffset="50190">5423 9100 22442,'28'44'952,"16"-3"-709,-6-22 1,3-3-104,-4-4 0,0-3-542,6-8 0,-1-5 460,-9-3 1,-1-3-23,1-3 1,-2-2-34,0-5 0,0-1 75,-2 0 0,-2 0 34,23-24 92,-24 19 0,0 2-288,12-8 89,4 4-5,-16 30 51,3 12-46,1 10 258,-2-6 0,4 0-252,7-5 1,5-2 18,13 2 1,1-4-647,-8-8 1,-2-5 648,0-1 1,-4-4 106,12-16-148,-7-2 238,-7 2-85,1-3-55,-16 11-90,4 3 0,-7 11-22,-2 9 22,10 3 1242,-1 4-1186,25 4-51,-23-12 1,2-2 44,10-1 1,1-3-137,-9-3 1,-1-3 85,-3-2 0,-2-2 0,9-10 78,-6-1-78,-5 5-5,-3 3-186,-1 7 124,8 21 22,-2 0 28,7 15 371,-2-9-410,29-7 56,-30-8 0,2-3 30,0-4 1,-1-1 3,29-8-28,-13-16 10,-14 9-66,12-8-410,-18 14-2519,6 3 2979,-3 6 0,0 2 0,-6 1 0,22 0 0</inkml:trace>
  <inkml:trace contextRef="#ctx0" brushRef="#br0" timeOffset="50338">8656 8870 12959,'0'0'0</inkml:trace>
  <inkml:trace contextRef="#ctx0" brushRef="#br0" timeOffset="53225">3257 10151 22963,'35'5'400,"-1"-1"0,8-1 1,6-1-1,4-1-336,-1-1 1,5-1-1,1-1 1,0 0-1270,1 0 1,-1 0 0,1-1 0,1 1 1204,-5-1 0,2 0 0,0 0 0,-2-1 0,-3 1 11,10-2 0,-3 0 0,0 0 299,9-1 0,0 1 0,-3 0-295,-13 1 0,-3 1 0,0-1-38,2 0 1,1 1 0,-6-1 0,-4 2 0,-6 0-1305,4-1 207,-35 4-6050,-63 20 7585,2-5 0,24-4 0,2-1 0,0-1 0</inkml:trace>
  <inkml:trace contextRef="#ctx0" brushRef="#br0" timeOffset="53528">3498 10423 24743,'66'-9'122,"0"0"0,-14 3 0,6-2 0,1 1 1,-2 1-1425,4-1 0,-2 0 1,2 0 1301,-1 1 0,3-1 0,-1 0 0,-5 1 0,-3 0 0,-5 1 0,2 0 286,6-1 1,1 0 0,-3 1-268,12-2 1,-2 1-18,-17 1 0,0 0 0,-4 0 293,-1 0 0,-5 1-665,10-1-374,-23 1-4599,-21 4 5874,-6 12 1,2-9 0,-2 8 0</inkml:trace>
  <inkml:trace contextRef="#ctx0" brushRef="#br0" timeOffset="55547">6415 12553 21618,'10'23'1759,"16"-2"-1473,4-16-62,20-1-56,14-3-776,-12-1 0,10-1 0,5 0 637,-15-1 0,3 1 0,3-1 0,2 0 0,2 0-354,-7 1 1,4 0 0,1 0 0,1-1 0,0 1 0,0 0 0,-2-1 332,4 1 1,-1-2-1,0 1 1,-1 0-1,0 0 1,0 0-195,-3 1 1,1-1 0,-1 1 0,-1 0-1,0 0 1,-1 0 178,7-1 0,0 0 1,-1 1-1,-2-1 1,-3 1 6,-3 0 0,-4 0 0,0 0 0,3 0 14,12 0 0,5-1 0,-3 0 0,-8 1-14,2 0 0,-7 1-40,0-2 1,-6 2 6,-7 0 554,-19 0-1243,-20 0-1760,1 0 2482,10 3 0,-7-3 0,7 3 0</inkml:trace>
  <inkml:trace contextRef="#ctx0" brushRef="#br0" timeOffset="56319">11116 12660 23489,'57'-14'756,"-17"5"0,8 1-630,5 1 0,11-1 0,4 1 1,2 0-1052,-15 3 0,1 0 0,2 0 1,1 0-1,0 0 0,0 0 937,1 0 0,1 0 0,0 0 1,0 0-1,1 0 0,-1 1-163,0 1 1,2 0 0,0 0-1,-2 0 1,-2 1 0,-3 0 151,5 0 0,-5 1 1,-1 0-1,3 0 139,-2 0 1,2 0-1,1 0 1,-1-1 0,-3 1-129,1 0 1,-1-1-1,-2 1 1,0-1-15,15 0 0,0 0 0,-7 0-1,-6 0 1,-11-1-9,-11 0-79,-11 0-264,-10 0 1905,-20 2-2962,-21 0-1454,-28 0 0,-12 2 2865,16 2 0,-3 0 0,2-1 0,8-1 0,2-1 0,1 2 0,-13 2 0,1-1 0</inkml:trace>
  <inkml:trace contextRef="#ctx0" brushRef="#br0" timeOffset="56697">11677 12725 17367,'-46'0'1194,"0"1"1,5 0 0,7-1 565,12 0-680,54-2-826,7-1 0,11-2 0,4 1-1015,-5 0 0,4 1 1,2-1-1,2 0 0,-2 1 805,0-1 1,0 0 0,0 0 0,1 0 0,4 1 10,2-1 0,5 1 1,1 0-1,0-1 0,-1 2 1,-3-1-137,0 1 0,-3 0 0,-1 0 0,0 1 0,1-1 104,4 0 1,2 0-1,0 0 1,-2 0 0,-4 0-23,-2 0 0,-3 1 1,-3 0-1,-4-1 58,22-1 0,-12 0-82,-11-2 230,-11 1 45,-8-2-17,-9 3 2507,-8-1-2619,-8 3 1969,-3 0-2098,-1 1 356,5 0-776,8 1-2453,19 4 2879,15 0 0,-16 0 0,-3-3 0</inkml:trace>
  <inkml:trace contextRef="#ctx0" brushRef="#br0" timeOffset="56863">14625 12709 14751,'0'0'0</inkml:trace>
  <inkml:trace contextRef="#ctx0" brushRef="#br0" timeOffset="58229">7290 15040 19960,'37'-32'1714,"2"6"-1451,3 21-27,5 2-23,8 0-1240,6 1 1128,-28 2 0,3-1-12,21 1 1,9 0-57,-7 1 1,4 1 0,0-1-958,2 1 0,0 0 0,3-1 933,-11 1 1,2 0 0,-1 0 0,-2 0-8,5 1 0,-4-1 0,5 1-57,-1-1 1,3 0 0,2 1 0,1-1 56,-9-1 0,-1 1 1,2 0-1,2-1 1,2 1 5,-8-1 0,2 1 0,1-1 0,2 1 0,0-1 0,1 0 0,0 1-295,5-1 1,0 0 0,2 0 0,-1 0 0,1 0 0,-2 0 0,-1 0 286,2 0 1,-1-1 0,0 1 0,-1 0 0,0 0 0,0-1-197,2 1 0,1-1 1,1 0-1,-2 1 0,-1-1 1,-3 0 196,-1 0 0,-2 0 0,-2 0 0,0 0 0,1 0-39,2 0 1,0 0-1,0 0 1,1 0 0,-1 0 46,1 0 0,-2 0 0,1 0 0,2 0 0,4 0-33,-7 0 1,2 0-1,3 0 1,1 0 0,0 0-1,0 0 1,0 0 73,-7 0 0,0 0 1,1 0-1,-1 0 1,1 0-1,-1 0 0,0 0 1,1 0-33,-2 0 1,1 0 0,1 0 0,-2 0 0,1 0 0,-1 0 0,0 0 0,-1 0-1,4 0 0,0 0 1,0 0-1,-1 0 1,-2 0-1,-1 0 1,-4 0 70,16 0 1,-4 0 0,-3 1 0,1-1-68,-3 0 0,0 1 1,0-1-1,-2 0-5,-3 1 0,-1-1 0,0 1 0,1 0 6,-2-1 1,2 0-1,1 0 1,-2 1-1,-4-1 7,12 0 0,-5 1 0,2-1-29,9 0 1,1 0 0,-8 0 6,-9 0 1,-8 0 1061,13 0-1064,-13 0 1358,-27 0-1431,-10 0 2133,-3 0-3219,-20 0-4146,-36 0-44,-5 0 5819,15 0 0,1 1 0,6-1 0,7 1 0</inkml:trace>
  <inkml:trace contextRef="#ctx0" brushRef="#br0" timeOffset="58916">7740 14984 18778,'63'-5'460,"1"0"1,-19 2 0,1-1 0,4 1-268,8-1 0,6 1 1,1-1-1,-2 1-1533,-6 1 1,-2-1-1,1 1 1,4 0 1379,-6 0 0,4 0 0,1 0 0,1 0 1,-2 1-1,-2-1-147,12 1 1,-2 0-1,-1 1 1,1-1 121,-11 1 1,-1 0 0,1-1 0,0 1 0,0 0-10,0 0 1,-1 0 0,0 0 0,2 0 0,3 0 2,-4 0 1,3 0-1,1 0 1,2 0 0,0 1-1,1-1 1,-1 0-6,4 1 0,-1-1 0,0 1 0,2 0 0,0 0 0,1 0 0,3-1-72,-7 1 0,2-1 0,2 1 0,1-1 0,0 1 0,-1-1 0,0 0 0,-2 1 0,-1 0 68,5-1 0,-2 1 0,-1 0 0,-1 0 0,0 0 0,-1-1 0,0 1-161,-2 0 1,0-1 0,0 0 0,-1 1 0,-1-1 0,-2 1 0,-3-1 161,2 0 0,-3 0 0,-2 1 0,0-1 0,4 0 4,2 1 1,2-1 0,2 0 0,0 1-1,-2-1 1,-3 0 19,10 1 0,-3-1 1,-2 0-1,4 1 29,-5-1 1,2 0 0,2 0 0,-2 1 0,-3-1-30,5 0 0,-1 0 1,-3 0-1,-3 0-23,-1 0 0,-4 0 0,1 0 9,10 0 0,1 0 0,-8 0-8,-13 0 0,-5 0 1296,22 0-1293,-18 0 1875,4 0-1875,-13 0 2849,9 0-2849,-16 0 1766,1 0-1784,-1 0-206,27 0-480,-21 0 1,3-1-1180,11-2 1,2-2-107,-5 1 1,1-3 1982,9-5 0,-5 0 0,-4-1 0,2-2 0</inkml:trace>
  <inkml:trace contextRef="#ctx0" brushRef="#br0" timeOffset="59094">15193 14821 12673,'0'0'0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9:29:28.205"/>
    </inkml:context>
    <inkml:brush xml:id="br0">
      <inkml:brushProperty name="width" value="0.09071" units="cm"/>
      <inkml:brushProperty name="height" value="0.09071" units="cm"/>
      <inkml:brushProperty name="color" value="#FF0000"/>
    </inkml:brush>
  </inkml:definitions>
  <inkml:trace contextRef="#ctx0" brushRef="#br0">6738 4648 20190,'29'47'588,"-6"-16"0,0-1-471,14 9-379,-10-14 1,3-3 373,27-1-26,-6-13 1,5-6-12,-13-8 0,2-4 0,1-2-19,12-4 0,2-2 0,-2-2-525,-9 0 0,-3-3 0,-1 0 486,-3-2 0,-2 0 0,-4 1 11,-1-1 0,-2 1 272,5-4 1,0 2-295,-5 8 0,0 2-6,-1 0 0,-1 4 0,20 8 5,8 30 29,-6-2-259,-15-2 1,0 0 224,-6-6 0,2-2 0,18 3 0,5-2 25,5-5 1,4-5-15,-12-3 0,2-3 0,-1-2-279,10-4 0,-2-6 296,-4-4 0,-6-4-23,-17 1 1,-4-1 38,-1 0 1,-1 0 541,-2 0 1,-2 0-509,20-16-72,-9 8 0,-5 10-6,-5 10 33,12 7-22,-5 10 470,13 5-481,-5 5 542,-7-6 0,3-1-520,6-4 1,4-1-20,13-1 0,3-3-45,-20-6 1,0-2 0,0-2 41,21-6 0,-2-3-265,-15 2 1,-3-2 261,-6 2 0,-3 2 3,7 1-11,9 6-34,4 15 48,-16 2 0,0 2 0,-7 0 0,1 1-152,4 3 1,0-1 176,25 1-25,-14-10 0,3-2 2,4-3 1,2-3-6,-11-3 0,2-2 0,0-1-43,0 1 0,0-2 0,-2 0 1,8-4 0,-2 0-9,-2 3 1,-4 3 50,16 1 101,-22 4 1,1 0-102,-2 1 0,1 0 6,9 2 0,0 0-4,-11-2 1,-1 1 121,0 1 0,-2 0-118,27-2-6,-14-3 0,3-3 0,4-2 0,1-1 0,0-1 0,-1-1 2,-6 0 1,-3 0 3,8-5 137,1 1-81,-21 5 320,0 0-332,-15 7-33,-3 1-12,2 2-53,-4 0-1459,-3-2-2418,-3-4 3925,1-10 0,-5 8 0,0-4 0</inkml:trace>
  <inkml:trace contextRef="#ctx0" brushRef="#br0" timeOffset="180">12379 4314 17820,'-61'-9'-954,"19"7"0,29-7 0</inkml:trace>
  <inkml:trace contextRef="#ctx0" brushRef="#br0" timeOffset="13523">10864 5853 24127,'48'-2'498,"13"1"1,10 0-430,-24 1 0,1-1 0,5 1-1225,3 0 0,5-1 1,2 1-1,-2-1 1163,-3 0 0,-1 0 0,2-1 0,4 1-7,-6 0 0,4 0 0,2 0 0,1 0 0,1 1 0,-1-1 6,-6 0 1,-1 0-1,1 0 1,0 0-1,1 0 1,1 1-1,1-1 0,1 0 0,1 1 1,2-1-1,0 1 0,1-1 1,-2 0-1,-1 1 0,-3-1-255,8 1 0,-3-1 0,-1 1 0,-1-1 1,-2 1-1,0-1 249,6 1 0,0-1 0,-1 1 0,-4-1 0,-4 1-28,8-1 0,-5 1 0,0-1 266,6-1 1,0 0 0,-3 1-239,-15-1 0,-2 0 0,-1 1 22,3-1 0,-1-1 1,-4 1-23,-4-1 0,-5 0 0,7 0 0,-17 0 0,-21 3 1775,0 0-2436,1 0 1795,6 0-3918,1 4-582,6 0 3366,6 2 0,-11-2 0,3-2 0</inkml:trace>
  <inkml:trace contextRef="#ctx0" brushRef="#br0" timeOffset="14040">16332 5831 15737,'-44'-9'1204,"0"0"0,4 0 1,5 2 688,-8-5-431,19 3-818,6 1-347,30 2-264,25 1 13,8 1 1,13 1 0,-1 0-844,-6 0 1,1 1 0,3-1 825,3 1 1,5 0-1,2 0 1,0 0-22,2 0 0,1 0 1,0 0-1,-5 0-19,1 1 0,-4 1 0,2-1-33,-9-1 1,3 1-1,-3-1 1,-6 0-219,3 1 1,-5-1 152,-9-1 0,-3 0-339,16-1-455,-5-5-1908,-33 0 2811,-54 4 0,-19 3 0,21-5 0,-20 7 0,0-1 0</inkml:trace>
  <inkml:trace contextRef="#ctx0" brushRef="#br0" timeOffset="14342">15897 5860 22268,'63'-3'121,"0"0"0,0-1 1,-13 2-1,1-1 1,0 1-1,0-1-1175,0 0 0,1 0 1,0-1-1,0 1 1065,2-1 0,1 1 0,-1 0 1,0-1-12,-2 1 0,0 0 0,-1 0 0,-1 0 1,14-1 1,-1 0 0,-2 0 0,-9 0 0,-2 0 0,1 0 1,0-1 1,0 0 0,-4-1 525,3-1 1,-3-1-225,-5 2 0,-4-1 1193,-2-4-927,-22 5 12,-7 0-762,-5 1-357,-2 2-3805,0 1 4442,5 2 1,-4 0 0,4 0 0</inkml:trace>
  <inkml:trace contextRef="#ctx0" brushRef="#br0" timeOffset="14521">17956 5833 15126,'0'0'0</inkml:trace>
  <inkml:trace contextRef="#ctx0" brushRef="#br0" timeOffset="15804">4010 7008 23780,'36'0'287,"-1"0"1,15-2 0,6-1-208,-3 0 0,5 1 0,3-2-1408,-5 1 0,2-1 1,3 0-1,1 0 1369,-6 0 1,1 1-1,1-1 1,3 0-1,3 1-22,-10 0 0,2 0 0,2 0 0,1-1 0,2 1 0,0 0 0,0 0 0,-1 0-7,3 0 1,-1 0 0,0 0-1,1 0 1,1 0 0,0 0-1,1 0 1,0 0-14,-5 0 0,0 0 1,2 0-1,0 0 1,0 0-1,1 0 1,-1 0-1,0 1 1,-1-1-1,-2 0-21,8 0 0,0-1 1,0 1-1,-2 0 1,0-1-1,-2 1 0,-2 0 1,-2 0 4,2 0 0,-2 0 0,-2 0 0,-2 0 0,-2 0 0,-2-1 15,8 1 1,-2-1 0,-6 0 0,-7 1 664,-3-1 1,-8 1-770,14-3 909,-18 3-1307,-10 1-84,-15 1-885,-18 1-1339,-19 1 935,1 4 1,-3 2-1190,-1 0 1,-1 1 3065,-11 4 0,2 0 0,-2 2 0,8-4 0</inkml:trace>
  <inkml:trace contextRef="#ctx0" brushRef="#br0" timeOffset="16294">4276 7061 20615,'60'-6'266,"1"0"0,-1 0 0,1 0 0,-1 1 0,1-1 0,-1 1 0,2 0 1,0 1-1,1-1 0,1 1 0,1 0 0,2 1-839,-8 0 1,1 1 0,1 0 0,1 0-1,1 0 1,0 0 0,0 0 0,0 1-1,0-1 589,0 0 1,2 1 0,0-1 0,0 1 0,0-1 0,-1 1 0,-1 0 0,-1-1 0,-3 1-171,3 0 0,-1 0 0,-2 0 0,-2 0 0,0 0 0,-1-1 0,-1 1 154,15 0 0,-1-1 0,-2 0 0,-4 0 0,-5 1 287,2-1 0,-5 0 0,-3 0-278,-2-1 1,-2 1-1,-4-1-4,-2 1 1,-4 1 101,21-3 229,-44 3 11,-11 1 1983,-2 0-2263,-2 0 3136,7 0-3472,0 5 507,5-2-692,-4 4-498,-1-5-4935,-2 1 5887,-2-1 0,-1-1 0,-2-1 0</inkml:trace>
  <inkml:trace contextRef="#ctx0" brushRef="#br0" timeOffset="18821">5178 8133 20476,'-16'4'3584,"9"0"-3130,26-3-79,30-1-262,-9-2 1,10 0-1,6-2 1,2 1-784,-6-1 1,3 1 0,2-1-1,2 0 1,0-1 0,-1 1 685,2 0 1,1 0 0,0 0 0,0 0 0,0 0 0,2-1-13,3 0 1,2 0 0,1 0-1,-1 0 1,-2 0 0,-5 1-5,7 0 0,-5 1 0,-1-1 0,3 1-4,-7 0 1,3 0-1,0 0 1,-1 1 0,-3-1 4,1 1 0,-2-1 1,-2 1-1,1-1-40,0 1 1,1-1-1,-2 1 1,-7-1-24,10 1 1,-12 0-62,-9 0-108,-22 2 2013,-30 0-6437,-39 1 4655,2 4 0,-11 4 0,6-3 0,15-3 0,0 0 0,-6 4 0,0-1 0,-1 1 0</inkml:trace>
  <inkml:trace contextRef="#ctx0" brushRef="#br0" timeOffset="19204">5401 8329 21489,'-53'4'2375,"35"-4"-2198,49-6 1,37-5-1,0 1-1760,-10 2 0,-1 0 0,6 0 1614,-8 0 0,5-1 1,2-1-1,0 1 1,-3 0 8,6 1 1,-2 0 0,0 1-1,5 0-24,-10 1 1,4 0 0,1 1 0,1-1 0,0 1 0,-1-1-243,1 1 0,0 1 0,0-1 0,0 0 0,-1 1 1,0 0 225,-2-1 0,1 1 0,-1 0 0,-1 0 0,0 0 0,-2 1 1,4-1 0,1 0 0,-3 1 0,-2 0 0,-6 0 317,1 0 0,-5 0 0,-1 0-313,19-2 1,-3 0 50,-15 1 0,-3 0 280,-4-1 1,-4 1 1790,4-1-2127,-22 2 3267,-17 3-4937,-2 0-2225,0 3 3895,10 18 0,-8-13 0,8 12 0</inkml:trace>
  <inkml:trace contextRef="#ctx0" brushRef="#br0" timeOffset="20069">13965 7959 21388,'54'-17'564,"-4"6"0,10 0 0,0 1-544,-4 1 1,0 0 0,5 0-958,-10 2 0,3-1 1,3 0-1,-1 1 0,-2 0 938,1 0 1,-2 1-1,0 0 1,2 1 12,10-1 0,2 0 0,0 1 0,-3 0 87,-12 1 1,-2 0-1,0 0 1,-1 1-437,18-2 1,0 1 0,-7 0-100,-9 0 0,-8 1-860,1 0-2044,-30 2-1160,-68 6 4498,6 1 0,13-3 0,2 0 0,-1 2 0</inkml:trace>
  <inkml:trace contextRef="#ctx0" brushRef="#br0" timeOffset="20369">14079 8030 23276,'62'-4'122,"-1"-1"0,1 0 1,-14 2-1,1-1 0,1 0 1,3 0-85,4 0 0,4-1 0,2-1 0,1 1 0,-1 0-1118,-1 1 1,0-1-1,1 1 1,-1 0 0,0 0 1079,-1 0 0,1 0 0,0 0 0,-2 0 0,-3 1 8,4 0 0,-2 0 1,-4 0-1,-5 0 687,4 1 0,-6-1-678,0 0 0,-4-1 44,10-1 90,0-1 831,-31 3-1245,-10 0-891,-8 2-286,-5 1 1,0 0 0</inkml:trace>
  <inkml:trace contextRef="#ctx0" brushRef="#br0" timeOffset="20555">16428 8070 16432,'0'0'0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9:30:18.556"/>
    </inkml:context>
    <inkml:brush xml:id="br0">
      <inkml:brushProperty name="width" value="0.09071" units="cm"/>
      <inkml:brushProperty name="height" value="0.09071" units="cm"/>
      <inkml:brushProperty name="color" value="#FF0000"/>
    </inkml:brush>
  </inkml:definitions>
  <inkml:trace contextRef="#ctx0" brushRef="#br0">13901 3768 24693,'33'-22'298,"0"-1"0,11-3 1,7-3-1,0 0-227,-4 4 0,1 0 0,4-2-1447,3-2 0,4-2 0,2-2 1,-1 2 1386,-3 1 0,-1 0 0,1 0 0,-1 0-1,3-1 0,-1 1 0,1-1 0,-1 1 50,-2 1 0,-1 1 0,1 0 1,1-1-55,-3 2 1,2 0 0,1-1-1,-1 2 1,-2 0-6,2-1 1,-2 2-1,0 0 1,-1 0-28,2 0 1,1-1 0,-3 1 0,-4 2-168,12-5 0,-9 4 553,-2-2-1783,-34 15 1423,-49 19 0,-14 5 0,26-9 0,-23 9 0,-1 1 0</inkml:trace>
  <inkml:trace contextRef="#ctx0" brushRef="#br0" timeOffset="352">13801 3899 22307,'51'-23'376,"1"-1"0,0 0 0,0 0 0,3 0 0,4-2 0,1 0 0,1 0 0,-1 1-1438,0 0 1,0 0-1,0 1 1,1 0 0,1-2 1100,-6 3 0,2-1 0,0 0 0,-1 0 1,-1 0-1,-3 0-39,-2 2 0,-3 0 0,-2 0 1,1-1-1,3-1 19,2-2 1,3-1-1,0-1 1,1 0 0,0-1-1,0 1-19,-2 1 0,-1 0 0,1 0 0,0-1 0,0 1 0,0-1 8,3-1 1,1-2-1,1 1 1,-1 0-1,-3 0 1,-2 3-8,6-4 0,-2 2 1,-4 1-1,-4 2 17,-4 1 1,-3 2 0,-7 4 1068,9-8-1015,-8 1-296,-18 13-2638,-21 11 2862,-22 24 0,-7 11 0,1-8 0,5 1 0,0 1 0</inkml:trace>
  <inkml:trace contextRef="#ctx0" brushRef="#br0" timeOffset="516">16690 2919 8074,'0'0'0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9:30:33.930"/>
    </inkml:context>
    <inkml:brush xml:id="br0">
      <inkml:brushProperty name="width" value="0.09071" units="cm"/>
      <inkml:brushProperty name="height" value="0.09071" units="cm"/>
      <inkml:brushProperty name="color" value="#FF0000"/>
    </inkml:brush>
  </inkml:definitions>
  <inkml:trace contextRef="#ctx0" brushRef="#br0">19542 5350 25046,'56'-11'211,"0"1"1,0-1 0,5 1 0,2-1 0,5 2-136,-11 2 0,5 1 0,2 1 0,1-1 1,0 0-852,-9 0 1,1-1-1,0 1 1,1-1-1,1 0 1,2 0 775,-2 0 1,3 0-1,1-1 1,0 0 0,0 1-1,-2-1 1,-2 0 4,1 0 1,-2-1-1,0 1 1,-2-1 0,-2 0-1,-2 1-21,11-2 0,-2-1 1,-4 1-1,-4 1 33,-5-1 1,-4 2 0,-5-1 450,-1 1 1,-6 1-470,2-2-45,-8 3-711,-13 2 1612,-6 2-3460,-8 12-2252,-4 4 4856,-4 12 0,2-11 0,0-2 0</inkml:trace>
  <inkml:trace contextRef="#ctx0" brushRef="#br0" timeOffset="950">2415 6406 21971,'-44'-10'1557,"21"1"-1103,58 8-212,12 0 1,16 0 0,6 1-1053,-11-1 1,3 1-1,5 0 1,2 0 0,2-1 822,-16 1 0,3 0 0,2 0 1,1 0-1,0 0 0,0 0 1,0 0-1,-2-1-261,4 1 0,0 0 1,-1 0-1,0 0 1,-1 0-1,0 0 1,0 0 241,5 1 0,1-1 1,0 0-1,-2 1 1,-3-1-1,-3 0 6,4 1 0,-5-1 0,-1 1 0,-1-1 68,12 1 1,-1 0 0,-2-1-58,-10 1 0,-2-1 1,-1 0-12,15 0 0,-5 0-3,-18 0 0,-4 0-42,19 0 1339,-32 0-1782,-20 0-499,-4 0-3875,8 3 5280,16 5 0,-10-3 1,8 1-1</inkml:trace>
  <inkml:trace contextRef="#ctx0" brushRef="#br0" timeOffset="1301">7116 6502 22996,'55'0'191,"0"0"1,0 0-1,5 0 1,2 0 0,0 0-191,-11-1 0,1 1 1,1-1-1,-1 0-1391,4-1 0,0 1 0,0-1 1,0 0 1412,-2 0 1,0 0 0,1-1 0,2 1-1,-1-1 1,3 0-1,0-1 1,0 1 0,-2 0-34,3-1 1,-2 0-1,-1 1 1,0 0 51,-2-1 0,1 1 0,-3 0 0,-4 0 529,16-2 0,-14 1-11,-19 1 443,-13 0-594,-10 2 2251,-2-1-2660,-7 2-673,0 0-4395,6 1 5105,8 8 0,-5-6 0,4 6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9:16:53.662"/>
    </inkml:context>
    <inkml:brush xml:id="br0">
      <inkml:brushProperty name="width" value="0.09071" units="cm"/>
      <inkml:brushProperty name="height" value="0.09071" units="cm"/>
      <inkml:brushProperty name="color" value="#FF0000"/>
    </inkml:brush>
  </inkml:definitions>
  <inkml:trace contextRef="#ctx0" brushRef="#br0">13473 10118 21455,'58'-11'24,"-1"0"1,1 0 0,-1-1 0,1 1 0,5-2 0,-4 1 0,4 0-811,-12 4 0,6-1 1,0 1-1,-4 0 1,-6 0-865,15-3 1,-8-1-2339,-11 2 0,-2-2 4228,19-12 0,-31 12 1,-13 2-1</inkml:trace>
  <inkml:trace contextRef="#ctx0" brushRef="#br0" timeOffset="151">13489 10287 20190,'60'-12'-114,"0"-1"0,0 1 1,0-1-1,-1 0 1,0-1-1,-1 0 1,-1 0-1,-5 1 1,-1 0-1,-1 0 1,-4 1-1,-2 0 1,0-1-1,0 0 1</inkml:trace>
  <inkml:trace contextRef="#ctx0" brushRef="#br0" timeOffset="1049">379 11078 18800,'0'47'77,"0"0"0,1-5 0,3-6 1,7-6 325,11-14 1787,40-23-1750,-32-5 0,2-5-716,4-6 0,6-6 0,2-4 0,1-1 356,-3 0 1,1-3 0,0-1-1,1-1 1,2 0-256,-4 2 0,1-1 1,1 0-1,0-1 1,0 1-1,-1 2-431,5-4 0,0 1 0,0 1 0,-2 2 0,-4 4-2395,9-8 0,-4 5 0,-5 8 3001,20 3 0,-44 24 0,-10 0 0</inkml:trace>
  <inkml:trace contextRef="#ctx0" brushRef="#br0" timeOffset="1501">1410 13632 24928,'-12'46'117,"0"1"1,3-4 0,8-7 34,26-8-7,17-14 74,19-15-993,-13-20 0,8-14 0,2-5 808,-16 11 1,1-3 0,2-2 0,0-2-1,0 0-66,-2 1 0,1-1 1,0-2-1,0 1 1,-1-1-1,0 0-1009,6-5 0,0-1 1,0 1-1,-3 1 0,-3 3-2236,6-8 0,-4 4 0,-3 4 3039,5-2 1,-8 8-1,-9 8 1,-11 9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9:30:53.291"/>
    </inkml:context>
    <inkml:brush xml:id="br0">
      <inkml:brushProperty name="width" value="0.09071" units="cm"/>
      <inkml:brushProperty name="height" value="0.09071" units="cm"/>
      <inkml:brushProperty name="color" value="#FF0000"/>
    </inkml:brush>
  </inkml:definitions>
  <inkml:trace contextRef="#ctx0" brushRef="#br0">23600 7429 23315,'0'-31'1182,"5"17"-1031,6 28-61,1 13-57,-2 10-27,-1-13 184,18 1-55,2-32-40,24-19-70,-24 4 0,1-5-793,6-4 1,1-3 767,2-3 0,3-1-86,-1 0 0,2-3 0,-1 1-197,6-4 0,-1 1-117,-7 5 1,1-1 0,-3 2 399,2-1 0,-5 4 0,5-4 0,-9 6 0</inkml:trace>
  <inkml:trace contextRef="#ctx0" brushRef="#br0" timeOffset="1017">10314 5479 21903,'7'61'746,"0"-6"-186,5-14 146,6-15-253,8-4-134,14-31-117,12-18-687,-17 5 1,1-5 484,5-4 0,3-4-13,1 0 0,3-4 0,-2 1-21,-10 9 1,-2 1-1,1-1-142,9-8 1,2-1 0,-5 4-310,-3 2 1,-4 4-278,-5 4 0,-2 4-2845,6-3 3607,-16 37 0,-13-8 0,-4 20 0</inkml:trace>
  <inkml:trace contextRef="#ctx0" brushRef="#br0" timeOffset="2535">1074 6693 24407,'8'33'202,"-1"-4"-135,1-9 185,8 0 6,2-10 11,12-1-79,17-24 1,4-10-166,-14 8 0,2-4-285,3-2 1,4-4 0,0-3 294,1-6 1,-1-4-1,1-2-752,-9 8 0,1-1 0,-1 0 0,1 0 725,-1-1 0,1 1 1,-1 0-1,-1 0 5,8-8 0,-1 1 1,-4 4 67,-4 4 0,-3 4 132,-1 1 0,-3 3-62,5-5-235,-8 9 274,-21 17-1148,-5 5 2908,1 0-8162,2 15 6212,0 6 0,0-2 0,-2-3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9:31:27.771"/>
    </inkml:context>
    <inkml:brush xml:id="br0">
      <inkml:brushProperty name="width" value="0.09071" units="cm"/>
      <inkml:brushProperty name="height" value="0.09071" units="cm"/>
      <inkml:brushProperty name="color" value="#FF0000"/>
    </inkml:brush>
  </inkml:definitions>
  <inkml:trace contextRef="#ctx0" brushRef="#br0">3293 5764 11138,'-16'-15'1558,"2"2"-724,5 8 152,-1-1-499,0 0 118,-1 1-95,4 2-157,-2 0 22,2 0 118,-1 0-163,3 2 1,1 0-175,3 0 85,1 0 247,6-2 655,43-3-852,-4 1 0,10-1 0,6 0-877,-6 1 1,5 0 0,3-1-1,1 1 1,-1 0 604,0 1 0,0-1 0,0 0 0,0 1 0,2 0-11,-5 0 0,1 0 1,2 0-1,-2 1 1,-1-1-1,-3 2-289,9-1 0,-3 1 0,-1 0 1,3 0 297,-12 0 1,3 0 0,1 0 0,0 0-1,0 0 1,-2 0-18,7-1 0,-1 0 0,-1 0 0,0-1 0,1 1-1,1-1 0,2 0 0,-1 0 0,-3-1 0,-3 1 1,9-2 0,-5-1 0,-6 0 0,-4-1 0,-8-1 72,-3-3 489,-2-2-63,-14 3-811,-6 1-1641,-13 7-3922,-3 2 5876,0 1 0,-1 0 0</inkml:trace>
  <inkml:trace contextRef="#ctx0" brushRef="#br0" timeOffset="905">8589 5833 9750,'-46'4'393,"0"-1"1,3 1 0,4-1-108,-8 1 576,-8 2 578,5-2-841,5 0 79,7-2 235,16-2-45,0 0 45,0 0 460,-5-4-623,9 0-134,-2-4 582,11 0-794,4 0-45,2-1-96,6 1 179,41-12-334,0 9 1,11 2-1,6 0-743,-4 0 0,7 2 1,3-1-1,2 0 1,-2 1 656,-10 2 0,-1-1 1,1 1-1,0 0 1,1 0-1,2 1-336,-3 1 0,3-1 1,0 1-1,0 0 1,0 1-1,-1-1 0,-3 1 315,7 1 0,-2-1 0,-1 2 1,-1-1-1,1 0 20,0 0 0,-1 1 1,0-1-1,1 0 0,-1 0-21,-2 0 0,0 0 0,-1 0 0,2 0 0,2-1-130,-1 0 0,2-1 0,1 0 0,1-1 0,-2 0 0,-2 0 123,2 0 0,-2 0 1,0 0-1,-1-1 0,0 0 13,1-1 1,1 0 0,0 0 0,-3 0 0,-6-1 28,6 0 1,-5-1-1,-7 0-18,-4-1 0,-7-1-17,3-2-252,-12-2-675,-22 6 927,-55 6 0,-19 5 0,28-2 0,-19 3 0,-1 0 0</inkml:trace>
  <inkml:trace contextRef="#ctx0" brushRef="#br0" timeOffset="1354">8090 5945 16107,'56'-11'440,"1"0"1,-1 0-1,-8 3 1,1-1-1,1 1 1,2 0-283,7 1 1,1 0-1,2 0 1,1 1-1167,-8 1 0,1-1 0,1 1 0,0 0 1,0 0 1133,2 1 1,0 0-1,0 0 1,2 0 0,5-1-36,-12 2 1,4 0 0,1 0-1,3-1 1,-1 1 0,0 0-1,-2 0 1,-2 0-241,6-1 0,-3 1 1,-2-1-1,1 1 0,1 0 1,3-1 151,-6 1 1,2 0-1,2-1 1,1 1-1,0-1 1,-2 1-1,-2 0 1,-3-1 27,10 0 0,-4 0 0,-1 0 0,0-1 0,2 0-31,-3-1 0,3 1 0,0-2 0,0 1 0,-2-1 0,-4 1 8,5 0 1,-4-1-1,-1 1 1,2-1-1,5-2 1,3 0-1,-4 0 1,-9 1 33,-4-2 0,-8 2 282,15-8 842,-15-1 1172,-18 6-1974,-1-2 2637,-14 6-2878,-5 5 1988,-2 0-2251,-1 2-90,3 0 118,-1 0 12,6 0-52,-2 2-83,6 3-426,-2 2-2234,4 0 2895,-7-3 0,-2-2 0,-5-2 0</inkml:trace>
  <inkml:trace contextRef="#ctx0" brushRef="#br0" timeOffset="7164">3373 8376 22873,'45'0'240,"-1"1"1,13-1 0,4 1-217,-8-1 1,3 0-1,3 0-1053,-7 0 1,2 0 0,2 0-1,1 1 1046,6-1 0,1 1 0,2-1 0,3 1-24,-10 0 0,2 1 1,3-1-1,-1 1 1,-1 0-1,-3-1-424,9 1 1,-2 0 0,-2-1-1,2 1 370,-6 1 1,3-1 0,-1 1-1,-2-1 1,-8 0-21,1 0 1,-7-1 0,-2 1 293,8 0 0,-4 0-213,18-1 96,-13 0-1,-20-1 1034,-8 0-1129,5 7 0,-25-5 0,15 5 0</inkml:trace>
  <inkml:trace contextRef="#ctx0" brushRef="#br0" timeOffset="7795">8919 8456 22105,'-44'-7'1636,"22"-3"-1297,53-1 0,29-3-254,-10 4 0,8 0 1,4 0-1,4-1-1018,-9 3 1,5-1 0,1 0 0,2 0 0,0 0 0,-2 1 932,-2 0 0,0 1 0,0-1 0,0 1 0,0 0 0,0 1-155,1 0 1,1 0 0,0 1 0,-1 1 0,-3-1 0,-4 1 152,4 0 1,-5 1 0,-1 0 0,2 0 138,7-1 0,3 0 0,-1 0 0,-3 0-274,0-1 1,-3 1 0,-1-1-66,-2 0 1,0 0-1,-9-1-1114,10-7 2187,-64 8-3509,-51 0 806,20 5 1,-3 1 2310,-16 2 1,1-1 0,-3 1 0,10 2-1</inkml:trace>
  <inkml:trace contextRef="#ctx0" brushRef="#br0" timeOffset="8134">8750 8574 22201,'58'-10'157,"1"0"0,0 0 1,0 0-1,-1-1 1,1 3-1,1 1 0,1 0 1,1 0-1,-1 0 1,1 0-1091,-1 1 1,0 0 0,0 0 0,1 0 0,-1 0-1,0 1 938,2 1 1,1 0 0,-1 0-1,0 0 1,-3 1 0,-4-1 2,4 1 1,-5 0-1,0 0 1,1 0 130,-3 0 0,3-1 1,-1 1-1,0-1 0,-4 0-128,2 0 0,-2-1 1,-2 0-1,1 0-11,18-2 0,0 0 0,-7 0 470,-3-2 1,-11-1-320,-2 0-129,-21 1-22,-20 7 939,-4 1-939,0 8 0,0-5 0,0 5 0</inkml:trace>
  <inkml:trace contextRef="#ctx0" brushRef="#br0" timeOffset="8762">14104 8155 22403,'62'-7'225,"1"1"1,0-1 0,-12 2 0,0 1 0,0-1 0,1 1-1412,1 1 1,-1 0-1,2 1 1,-1-1 1218,3 0 1,1 0 0,-1 1-1,0-1-15,-3 0 0,0 1 1,0-1-1,1 1-164,9-2 1,3 0-1,-1 1 1,-5-1 145,-4 1 0,-5-1 0,1 1 336,7-2 0,0 1 1,-8-1-332,-12 0 1,-8-1-1266,3-6-3652,-79 2 1013,-19 2 4161,22 7 1,-7 1-1,6 0 1,-20 0-1,10 0 1</inkml:trace>
  <inkml:trace contextRef="#ctx0" brushRef="#br0" timeOffset="9011">14032 8367 18868,'55'-4'471,"-1"1"0,0-1 0,0 1 1,0-1-1,3 1 0,-3 0 0,1 0 1,3 0-1436,1-1 1,4-1 0,0 0-1,-1 0 1,-3 1 989,-3 1 1,-3 0 0,-1 0-1,2 0-28,9-1 1,2 1 0,0 0 0,-4-1 261,2 0 0,-4-1 0,0 0-318,1 1 0,1-2 1,-9 1-137,-10-2 1,-10-1-54,-5-4-1209,-21 3-6649,-39 2 8105,11 4 0,-16 1 0,25 2 0</inkml:trace>
  <inkml:trace contextRef="#ctx0" brushRef="#br0" timeOffset="12936">3692 10771 15020,'-39'-1'1385,"0"0"1,1-1-1,9 0 71,18 0-997,2 0-67,9 1 528,0 1-573,3-1 95,5 0-22,6-1-95,10 1-90,7-2 292,34-3-371,-21 0 1,6-1-66,4 1 1,6-1 0,0-1-951,-1 1 0,0 0 0,2-1 871,-5 1 1,2 0 0,1 0 0,-1 1 2,-4 0 1,-1 0-1,0 1 1,1-1-8,2 0 0,0 1 1,1-1-1,-1 0-7,0 1 1,-1 0-1,1-1 1,3 1-283,2-1 1,3 0-1,2-1 1,0 0-1,0 1 295,-10 0 0,-1 1 0,1-1 0,0 0 0,2 0 0,1 0-14,0 0 1,2 0 0,2 0 0,1-1 0,-2 1 0,-1 0 0,-2 0-367,9 0 1,-2-1 0,-2 1-1,-1 0 1,-1 0 365,-3 1 0,0-1 0,-1 1 0,-2 1 0,-4 0 2,8 0 0,-4 1 0,1 0-89,-6 0 1,3 1 0,-1 0 0,-2 0 99,7 0 0,-3 1 0,0-1-26,0 1 0,-2-1 0,-2 1-4,5 0 0,-6 0 17,14 0 25,-29 0 1,-1 0-21,29-1 57,-4 0 1370,-11 0-1388,0 0 1232,-12 1-1214,-4 0 2786,-15 1-2848,-11 0 685,-5 0-2355,-1 0-3707,0 3 5377,-10 9 0,8-5 0,-8 4 0</inkml:trace>
  <inkml:trace contextRef="#ctx0" brushRef="#br0" timeOffset="22979">4585 13420 19664,'-39'0'1041,"7"0"-1041,30 0-644,0 0-1462,-1 0 2106,2 0 0,0 0 0</inkml:trace>
  <inkml:trace contextRef="#ctx0" brushRef="#br0" timeOffset="24980">2560 14572 24945,'34'-11'353,"0"1"0,3 0 0,0 2-289,0 1 1,4 1-36,1 0 1,4 0 0,2 0-1045,3 0 0,2-1 1,0 0 1014,1 0 0,-1 1 0,0 0 0,-2 0 0,-1 0 0,-4 0 384,2 0 1,-2 1-495,9-2 1,-1 1-28,-11 0 1,-2 0-791,-2 1 0,-4 0-1078,-2-1-1793,-48 4 4215,-41 7 0,22-3 0,-17 3 0</inkml:trace>
  <inkml:trace contextRef="#ctx0" brushRef="#br0" timeOffset="25268">2847 14697 20992,'54'-10'110,"-1"1"1,0-1-1,1 0 1,-1 1 0,10-2-1,1-1 1,-3 2 0,-3 0-100,-1 2 0,-3 1 0,0 0-219,6-1 1,1 1 0,-3 0 211,-11 2 0,-3 0 0,0 0 203,25-3 0,-6 1-87,-27 3 1,-5 0 752,12-3-839,-29 5-1774,-10 1 1740,-20 9 0,10-6 0,-9 6 0</inkml:trace>
  <inkml:trace contextRef="#ctx0" brushRef="#br0" timeOffset="25414">4305 14608 15412,'0'0'0</inkml:trace>
  <inkml:trace contextRef="#ctx0" brushRef="#br0" timeOffset="30061">3404 17241 16409,'42'5'1792,"6"-1"-1277,8-4-1767,-18 0 1,3 0 1380,10 0 0,4 0-40,-7 0 1,2 0 0,2-1 3,8-1 0,3 0 1,2 0-406,-10 0 0,1-1 0,0 0 1,2 0 368,3 0 0,1-1 1,0 0-1,1 0-300,0-1 1,1 0 0,0 1 0,0-1 261,0 0 1,0 0 0,2 0 0,4 0-20,-10 0 1,4 0 0,2-1 0,0 0 0,-2 1 0,-2 0-299,-1-1 0,-3 1 1,0 1-1,0-1 1,2 0 302,1-1 1,4 1-1,0-1 1,0 0 0,-3 1-1,-3-1 21,6 0 1,-4 1 0,-1-1 0,2 0 177,-1 0 0,2 0 0,1 0 0,-1 0 0,-3 0-123,6-1 0,-2 0 1,-1 1-1,0-1-48,1 1 1,1 0 0,-3-1 0,-6 2-34,16-2 0,-13 1 584,-5 2-808,-34 3 1115,-9 1-3389,-5 0 498,3 0 2000,16 0 0,-12 0 0,10 0 0</inkml:trace>
  <inkml:trace contextRef="#ctx0" brushRef="#br0" timeOffset="30211">8313 17018 14779,'32'2'0,"-6"-2"0</inkml:trace>
  <inkml:trace contextRef="#ctx0" brushRef="#br0" timeOffset="34022">4262 15289 23125,'25'31'885,"-3"-5"-549,-13-16-45,0-3-134,-1 0 89,-1-4-5,1-1 359,12-2-331,23-24-241,-3-1 0,3-3-12,-1-3 1,3-3-200,1-3 1,5-3-1,-2 1 179,-7 7 0,-1 1 1,1 0 5,5-4 0,1 0 0,-2 2-16,5-4 0,-5 6-31,6-3-34,-33 22-296,-17 10-813,-2 2 1188,1 19 0,-1-14 0,1 15 0</inkml:trace>
  <inkml:trace contextRef="#ctx0" brushRef="#br0" timeOffset="44003">3872 16911 21360,'-2'39'683,"5"1"-402,5-6 72,5 3 28,1 2-45,-1-2-17,0-3 314,2 0-236,-5-12 74,1-4 50,-2-14-218,5-4-158,8-13-89,14-12-39,-13 4 0,5-5-284,10-10 1,8-7-1,0-1 292,-8 9 0,1-1 1,2 0-1,0-2-536,8-5 0,3-1 0,-1 0 1,-2 2 510,-8 7 0,-2 2 0,-1 1 0,-2 2 1,5 0 1,-3 1 0,-2 4-202,-3 1 0,-2 2 267,23-16 28,-17 11-50,-11 10 510,-15 8-874,-4 3 1783,-7 5-3212,0 1-8083,0 16 9521,0-4 1,0 6 0,0-10 0</inkml:trace>
  <inkml:trace contextRef="#ctx0" brushRef="#br0" timeOffset="45848">8268 16918 24491,'47'-7'513,"-1"0"1,12-1 0,3-1-391,-11 1 0,2 0 1,2-1-1235,-6 3 1,1-1 0,2 1 0,1 0 1118,5 0 0,1 0 1,0 1-1,1 0 3,0 1 0,1-1 1,0 2-1,-1-1 7,-2 2 0,0 0 0,0 0 1,-2 1-11,-2 0 0,-1 0 1,0 0-1,-1 1 154,11 0 1,-2 0 0,1 0-163,4 0 0,1 0 0,-6 0 0,1 0 0,-4 0 0,3 0 0,-8 0 848,-14 1-820,-11-1-28,-7 1-45,-8-1 2412,-5 0-3426,-5 0-4357,10 0 5416,21 0 0,-12 0 0,8 0 0</inkml:trace>
  <inkml:trace contextRef="#ctx0" brushRef="#br0" timeOffset="46328">11737 16762 24559,'52'4'298,"-1"0"0,-9-3 1,2 0-1,6-1-251,0-2 0,6 0 0,4 0 0,2-1 0,1 1-977,-3 0 1,2 0 0,1 0-1,1 0 1,1-1 0,0 1 937,-8 0 0,2 0 0,-1 0 0,1-1 0,1 1 0,-1 0 0,0 0-155,2 0 0,0 1 1,1-1-1,0 1 0,-1 0 1,-1-1-1,-2 1 172,9-1 1,-2 1 0,-1-1 0,1 1 0,5-1-68,-13 1 0,3 1 1,1-1-1,2 1 0,1-1 1,0 1-1,-1-1 1,0 1 84,-1-1 0,-1 1 1,1-1-1,0 1 1,-1-1-1,2 1 0,0 0 1,0-1-151,-1 1 1,1 0-1,1 0 1,1 0-1,0 0 1,-2 0-1,0-1 1,-3 1-1,-3 0 115,10 0 1,-2 0-1,-2 0 1,-3 0-1,-1 0 1,-3 0 164,10 0 0,-2 0 0,-6 0 0,-8 0-173,-4 0 0,-8 0 825,4 0-2214,-23 0-303,-27 0-2161,-5-1 4596,-10-3 0,13 2 0,2-2 1</inkml:trace>
  <inkml:trace contextRef="#ctx0" brushRef="#br0" timeOffset="46480">16737 16824 13138,'0'0'0</inkml:trace>
  <inkml:trace contextRef="#ctx0" brushRef="#br0" timeOffset="51712">14872 15646 18207,'-47'11'1809,"9"-2"-1098,35-8 376,0 0-336,-5-1-230,-7-9-264,2-2-38,-1-10-6,7-3 89,4-24-227,14 13 1,8-3-73,5 0 1,5-3 0,3 1-711,4 1 1,3 1-1,4 0 724,-2 5 0,4 0 0,2 0 0,0 3-17,-3 3 0,0 2 0,2 1 0,3 0-2,4 1 1,3-1 0,3 1 0,0 1 0,-2 2-242,-5 2 0,0 1 0,-1 1 0,0 1 1,1-1 243,3 0 0,1 0 0,0 0 0,-3 2 0,-3 1-68,7 0 0,-5 2 0,-4 1-23,1-2 1,-8 1-63,2-3 102,-5-3 16,-9 0-341,-9-6-454,-16-3 1727,-28-2-1105,-7 9 1679,-19 5-1472,7 9 224,-23-1 684,5 1 274,-2 0-611,27 2-308,27 2-162,24 1-17,16 0-78,13 0 33,7 5-17,-13 5 1,0 4-23,-5 6 0,-1 3 0,0 0 0,-5 2 45,5 32 55,-26-14-72,-18-10 0,-5 0-510,-4 1 1,-2 0-2916,-7 5 0,0-1-1373,7-11 1,3-2 4769,-2 6 0,21-23 0,1-5 0</inkml:trace>
  <inkml:trace contextRef="#ctx0" brushRef="#br0" timeOffset="52340">17448 14483 23629,'-28'52'272,"0"0"1,1-2 0,6 0-229,12 5 1,6-2-564,-2-13 1,3-1 484,4 11 1,5-3-163,15 4 122,6-28 0,6-5 4,2-10 0,3-6 70,-2-3 0,-1-6 33,-2-8 1,-7-8 22,-3-30-618,-13-12 668,-11 28 1,-4 0 2,-4-3 0,-3 0-76,-5 0 1,-5 0 243,-12-9 1,-6 2 100,5 13 0,-1 2-378,2 2 0,3 7 0,1 16-11,48 22 558,33 12-1104,4-13 0,7-3 305,-16-6 0,0-2 0,1-2-105,1-1 1,-1-3-1,-1-2 357,16-7 0,-7-7 64,-21-3 1,-5-5-218,-4 0 1,-4-2 393,-4-2 0,-4-2 275,4-31 100,-11 6 326,-5 1-870,-6 29 1035,0 7-972,-6 49 49,0 28-413,5-5 1,2 6 248,1-11 1,0 1 0,1 2 7,-1 4 0,1 1 0,1 2-24,2-4 0,1 3 0,1 0 0,1-2-126,0 6 1,1-2 0,0-1-182,1-1 1,1-1 0,0-4-558,3 1 0,0-7-2709,1 4-385,-1-12 3954,-4-14 0,-3-13 0,-3-8 0</inkml:trace>
  <inkml:trace contextRef="#ctx0" brushRef="#br0" timeOffset="53074">18161 14592 23545,'53'-25'15,"0"0"0,-3 3 0,-4 12-536,4 41-106,-6 6-147,-13 4-200,-13 17 974,-23-16 50,-16 9 538,-9-29 0,-5-5 74,-17 9-366,16-11 1,1-1 168,-2-1-78,11-2 122,42-6-453,49-12-59,-25 0 1,2-3-576,14-5 1,0-3 574,-13-1 0,-1-4-81,11-14 0,-2-6 35,-10-3 0,-4-4 49,-1-7 0,-8 1 19,-15 16 1,-9 3 64,-20-6-50,-16 43 22,-6 23-11,1 19-9,15 3 1,4 8-35,7 1 1,7 1 14,12 10 0,8-3-17,1-16 0,8-7 28,10-12 0,6-8 159,-9-10 0,3-7 118,12-9 0,1-8 53,-4-8 1,-2-6-79,5-10 0,-4-4-297,-14 6 1,-6 0 212,2-23-196,-18 37-73,-4 20 78,-3 45 321,-2-8 0,0 3-564,1 10 0,1 0 165,-1-9 1,3-4 72,8 10 11,7-33 34,22-23-40,-5-11 29,14-20 33,-22 12 0,-2-1 79,12-12 288,6-7-428,-22 35 0,-5 8-6,-3 13 0,-2 10 0,2 10-230,0 8-649,3 2-992,3-1-2095,12-9 3966,18-7 0,-19-10 0,4-4 0</inkml:trace>
  <inkml:trace contextRef="#ctx0" brushRef="#br0" timeOffset="53510">20342 14360 22677,'-48'-29'149,"0"-1"0,3 3 1,3 13-61,11 28 1,2 8-39,-15 13-49,17-7 1,3 2 132,4 14 117,9-5 16,11-5-72,15-10 28,10-9 34,37-8-101,-27-12 0,1-2 16,7 2 1,-2 0-169,17-11 35,-19 16 162,-24 22-68,-9 12 1,-2 9-40,-1 16 0,-1 7-641,-1-8 0,0 4 1,0-2 476,-1-8 0,0 0 0,0-2-144,0-3 0,-1 0 0,1-4-408,0-2 0,0-4-723,-1 23-1412,1-18-2397,18-33 5153,15-49 0,-8 17 0,4-23 0</inkml:trace>
  <inkml:trace contextRef="#ctx0" brushRef="#br0" timeOffset="54257">20799 14628 25063,'-12'31'-28,"-1"0"0,1 8 0,6-1-852,21 13 410,30-7 470,7-40-3,-17-14 0,-1-6 6,-8-5 0,-2-5 134,8-13 0,-2-4 177,-4 7 0,-2 0-208,-1 1 0,-2 3-106,1-2 96,-15 43-46,-4 12-50,2 18-34,3 4-705,23 12 369,-5-34 1,3-3 223,0 0 1,2-3-152,5-9 1,-1-6 290,17-16-44,-3-13 50,-6-14 44,-19 6 1,-4-4 255,-6 0 0,-3 0-90,-2 0 0,-5 3-210,-13-11 5,-13 47-5,-5 29 73,2 22-73,5 13 47,14-29 0,1 1-52,0 31-127,18-26 0,9-3 90,7-11 0,6-5 42,3 3 0,4-6-223,6-14 0,-1-9 226,-12-2 0,-1-5 44,11-17 1,-2-8 111,-4-8 1,-4-4-40,0 1 1,-4-2 83,-9-2 1,-6 3 209,-6-11-246,-11 12-66,-12 16 246,-9 16-371,-9 10 23,-2 14 0,3 13 0,6 11 463,12 14-514,5 1-212,16 5-449,13-3-66,14 0-213,12-3-533,-13-18 1,1 2 915,-5-2 0,-2 0 804,0 3 1,-6 0 665,-9 12 73,-34-13-336,-19-14-468,5-8 1,-2-2-143,-16 2-1277,-6-2 1288,37-6 0,13 1 0,6-2 0</inkml:trace>
  <inkml:trace contextRef="#ctx0" brushRef="#br0" timeOffset="54509">22780 13915 24727,'-21'59'189,"0"0"0,7-6 0,2 4 0,3-4-189,4 6 0,3-2-378,-1-9 0,2 1 0,0-1-700,0-3 1,1 0 0,1 0 1077,-1 18 0,1-2 0,-1-12 0,0-4 0,1 20 0</inkml:trace>
  <inkml:trace contextRef="#ctx0" brushRef="#br0" timeOffset="55523">22403 14456 20761,'48'-5'242,"0"0"0,-4 1 1,3-1-1,-3 2-220,0 0 1,0 0-474,16-1 0,-2 0 453,-20 3 1,-4-1 42,26-1 286,-15 0-259,-13 2 223,-15 0 412,-9 13-265,-10 28-383,-1-7 0,0 2-59,0 1 0,1 0 180,-1 0 0,3-1-426,13 6 89,33-12 151,-11-23 1,4-7 94,12-12 1,1-8-418,-7 2 1,-4-5 417,0-8 0,-6-3 318,9-14-24,-8 5 142,-10 9-431,-9 14-100,-8 19-7,-8 19 7,-8 21-270,-2 11-453,-1 7-128,3-1-232,4-6-142,20-4 250,13-22 885,12-29 129,-8-19 263,-14-24-89,-16 1 133,-10-4 186,-4-2 321,-3 17 0,0-1-41,2 5 0,0 2-23,-9-29-140,16 24-403,19 24-129,13 7-84,16 3-31,-6 7 0,2 6-266,-2 6 0,-1 5-277,4 9 0,-4 3 154,-12-3 0,-5 0-555,-2 27 85,-15-26-308,-7-4 1063,-2-13 398,1-14 734,19-27-213,7-3-55,17-9 4,-1 15 219,12 8-778,-1 19-202,8 31-364,-18 6-286,-6 16 6,-13-18-264,15-5 701,-7-15 140,13-6 201,4-44 220,-9-1-153,-13 1 1,-1-4-554,-6 3 0,-2-1 581,-1-3 1,-1-2-6,0-2 0,-2-1-139,-1 0 0,0 0 214,-3 2 1,0 2-48,-2 0 1,-1 3-253,-1-2-6,-7 10-55,-4 42 1108,-4 10-1142,0 19-64,9-7 0,2 4-415,4 0 0,3 2-729,5 8 1,4 0-989,3-5 1,2-3 1189,-2-12 1,-1-1 1100,9 25 0,-18-35 0,-3 0 0</inkml:trace>
  <inkml:trace contextRef="#ctx0" brushRef="#br0" timeOffset="55728">22871 13710 20705,'61'4'-880,"1"0"1,-18-4 0,-7 2 0,-7 5-1</inkml:trace>
  <inkml:trace contextRef="#ctx0" brushRef="#br0" timeOffset="55889">25153 13968 13900,'0'0'0</inkml:trace>
  <inkml:trace contextRef="#ctx0" brushRef="#br0" timeOffset="56273">20382 15644 25612,'50'-15'148,"-1"1"0,1 0 0,-1 0 0,6 0 0,0 2 0,4 0 0,5 3-115,-8 3 1,4 2 0,3 2-1,3 0 1,0 1 0,1-1-1,-1 1-720,-4-1 1,-1 1-1,2-1 1,0 1-1,0 0 1,0 0-1,0 1 1,0-1 686,1 0 0,1 0 0,0 0 0,0 0 0,0 1 0,-1-1 0,-1 0 0,-1 1-125,3-1 0,1 1 0,-1 0 0,-2 0 1,-1-1-1,-4 1 0,-3-1 133,10 1 1,-7-1-1,-1-1 1,-1 1 223,0-1 1,0 0-1,-2 0 1,-4-1-544,15-2 0,-6-1-311,-6 1 0,-14-3-1360,-27-5 1982,-47 8 0,-33 4 0,10 1 0,8-5 0,-2 5 0,-1 0 0,0 0 0</inkml:trace>
  <inkml:trace contextRef="#ctx0" brushRef="#br0" timeOffset="56526">20890 15889 25231,'65'0'85,"0"0"1,0 1 0,0-1 0,0 0-1,-8 0 1,0-1 0,0 1 0,1-1-1,-1 0 1,1 0-1024,-2 0 0,1-1 0,-1 1 1,1-1-1,-1 1 0,1-1 940,-1-1 1,1 1 0,-1-1 0,1 1 0,-1-1 0,-1 0-189,9 0 1,0-1 0,0 0 0,-2 1 0,0-1 152,-6 1 1,-2-1-1,1 1 1,-1-1-1,0 0 17,4 0 1,1-1-1,-1 0 1,-2 0 0,-4 0 16,9 0 1,-6 0 0,0 0-179,1-1 1,-1 0 0,-9-1 210,1-3 1497,-21-2-2221,-10 2-1851,-13-1 2541,-12 6 0,1 1 0,-3 4 0</inkml:trace>
  <inkml:trace contextRef="#ctx0" brushRef="#br0" timeOffset="56692">24504 15842 18487,'0'0'0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9:17:09.056"/>
    </inkml:context>
    <inkml:brush xml:id="br0">
      <inkml:brushProperty name="width" value="0.09071" units="cm"/>
      <inkml:brushProperty name="height" value="0.09071" units="cm"/>
      <inkml:brushProperty name="color" value="#FF0000"/>
    </inkml:brush>
  </inkml:definitions>
  <inkml:trace contextRef="#ctx0" brushRef="#br0">5853 5145 22677,'56'-11'438,"-1"-1"1,5 0 0,-1 0-310,-5 1 0,4-1-1135,-7 2 1,7-1 0,0 0-1,-2 1 1006,1 0 0,-2 0 0,2-1-2,-2 1 1,3 0 0,-2 0 0,-4 1 281,15-2 0,-7 1-1588,-12 2 0,-5 0-2445,13-3 3923,-53 3 0,-10 6 0,-21 1 0</inkml:trace>
  <inkml:trace contextRef="#ctx0" brushRef="#br0" timeOffset="216">5958 5394 21032,'53'-11'20,"0"0"1,0 0 0,0 0 0,1 0 0,-1-1 0,1 2 0,3 0-96,-5 1 1,3 1 0,1 0 0,-1 1 0,-1-1-1612,6 0 0,-2 0 0,0 0 0,0 0 1686,3 0 0,1-1 0,-3 0 0,-7 2 0,9 0 0,-12 0 0,-8 0 0</inkml:trace>
  <inkml:trace contextRef="#ctx0" brushRef="#br0" timeOffset="2365">12798 7034 20072,'37'31'463,"0"0"1,-1 0-1,6 5 1,0-8-355,3-14 1,-1-7-805,22-6 782,-29-2 0,3 0 43,1-4 1,4-1 0,1-1 3,5-1 1,1-1-1,0-1-548,0 0 1,0 0-1,0-1 457,-3 1 0,0 0 0,-4 1 57,-2 2 1,-2 1 349,5 1 0,-2 3-349,-8 6 0,-2 3-57,5 7 1,-2 5-28,-5 7 0,-1 3-9,4 6 1,-1-1-9,-3-6 0,0-3 76,2-2 0,2-4-42,23 0-9,-11-12 0,4-4 6,8-4 0,1-3-31,2-1 0,-1-3 207,2-4 0,-4-3-204,-16 1 0,-1-1 0,14-3 0,2 2-131,-5 4 0,0 4 91,10 3 1,-3 5 33,-16 5 0,-4 4-25,-4 5 0,-2 3-48,1 5 1,-1 0 75,21 9-74,-18-12 0,1-2 34,21-3 40,7-7-39,-32-5 0,3-2-12,20-5 1,4-5 3,-16 1 1,1-2-1,1 0-81,0-1 1,1 0-1,0-1 124,-1-2 0,-1 0 1,-1 0 0,3-1 0,0 2 9,13-2 0,2 2-23,-9 5 1,0 2 10,7 2 0,-2 3-14,-19 4 1,-4 3 19,24 10-45,-18-1 40,5 1-62,4-5-85,-7-5 1,3-2 103,-8-1 1,0-1-32,16-3 1,3-3 29,-12-2 1,2-3 0,-2-1-499,9-2 0,1-3 530,-7 2 0,2-1 0,-3 1 3,3-2 0,-2 2 98,12-3 1,0 2-88,-7 5 1,-1 2-4,-3 0 0,-2 1-33,-11 5 0,-4 2 39,6 5 6,-2 0-6,-2 4 1138,2-2-1138,1-3 168,27-1-168,-26-4 0,3-1 5,15-5 1,1-1 279,-10 1 0,-1-1-302,0-3 0,-4 0 17,13-4-1181,0-1-8650,-28 2 9323,-7 4 0,-22 3 0,-4 6 0</inkml:trace>
  <inkml:trace contextRef="#ctx0" brushRef="#br0" timeOffset="3393">20761 7126 23702,'36'0'257,"-1"0"1,21 1 0,3 0-256,-12 1 1,2 1-968,-1-1 0,4-1 0,-1 0 970,-3-3 1,-1 0 0,1-1 10,0 0 1,0 0 0,0-2-6,18-3 0,-1-2 11,0-3 1,-1-2 274,-3-1 0,1-2-297,-18 6 0,1-1 0,-2 1 0,7-1 0,-2 1 0,-6 2 0,-5 5 0,3 9 547,4 23-547,7 12 0,-14-12 0,2 0-3,-6-5 0,2-4-152,5-2 0,0-4 155,-6-6 0,0-3 14,1-1 0,1 0-11,-1 0 0,2-3-1,12-6 1,2-3 28,0-3 0,-1-2-31,0-1 0,-2-1-3,-4-1 0,-4 1-2,13 0-1,-16 11 1,1 2 5,18 1-6,-18 5 0,0 2 6,16 7-44,2 6-7,0 0-22,3-3-39,-1-2 6,3-5-12,2-2 40,-16-5 0,3-3 36,6-9 0,2-3 15,-8 2 1,2 0 0,-3-2 254,12-8 0,-3-1-228,-1 2 0,-6 2-263,9-1-602,-12 9-1863,-16 6 2728,-11 23 0,-14-13 0,-4 14 0</inkml:trace>
  <inkml:trace contextRef="#ctx0" brushRef="#br0" timeOffset="10448">12167 1163 17199,'6'61'597,"1"-1"1,-1 0 0,3 0-377,3-3 0,2 0-1071,-1-4 1,0-1 1003,-2-5 0,0-2 115,-1-3 0,0-2-57,-2-3 1,0 0 355,-2-3 0,-1 0-187,-1 6 0,-1-1 761,0 15 11,-5-12-789,-1-29-229,0-31-18,-2-18-36,2-21 1,1-13-115,0 8 1,1-5-1,-1-2 146,1 13 1,0-3 0,0 1-1,0 2-29,0-9 0,0 1 0,1 6 50,-1-3 1,2 12-34,0 11-11,2 6-90,2 9-79,8 14 135,12 54-56,-3-1 0,1 5-3,-1 4 1,0 2 111,-5-13 1,1 0-1,-1-2-238,2 2 1,0-1-7,7 6 1,1-3 73,10 11 61,-14-26 0,0-7 50,5-10 1,-2-19 5,1-19-6,2-29-571,-13 12 1,-1-4 576,3-14 0,-1-3-38,-6 18 1,1-1 0,0-1 31,1-9 1,0-1-1,-1 4 478,0-1 1,0 4-524,-1 0 1,1 14 37,-3 33-4,-1 43-25,-4-3 0,0 7-166,1 14 0,1 9 1,0 0 149,-1-6 0,1-1 0,-1 1-281,1 2 1,1 2 0,-2-5 153,2 7 0,-1-8-308,4 1-483,-2 4-71,3-6-863,-1-7-1299,5-18 3153,7-13 0,-9-12 0,2-5 0</inkml:trace>
  <inkml:trace contextRef="#ctx0" brushRef="#br0" timeOffset="11863">13642 1428 21819,'-17'-49'760,"0"0"0,3 5 0,-3 9-200,-21 18-397,4 25-6,-19 24-90,30-6 0,2 8-232,-8 22 0,2 7 185,7-1 0,3 2-265,6-16 1,1 2 0,4-4 266,5 3 1,8-5 61,17 6 237,11-37-237,3-14-44,2-15 44,-3-13-34,-3-16-226,-7-11 209,-6-5 336,-12 18 1,-3-2-328,-2 9 0,-1 2-70,1-27-43,-3 33 37,1 36 23,9 39 8,-1-13 0,3 2-25,4 9 0,2 0 3,-3-10 0,1-4-20,17 6 474,-12-28-429,0-11 62,1-16 128,9-40-39,-14 15 1,1-5 41,5-11 0,1-1-411,-5 11 0,1 2 243,0 9 1,1 5 86,13 4-45,24 16-56,-26 22 0,1 8-53,8 8 0,-3 5 25,-7 3 1,-5 3-339,-5 3 0,-5 0 271,-6 16 0,-7-5 79,-11-4-141,-20 2 441,-7-22-1712,-2-21 134,13-31-492,25-30 739,6 20 0,5-4 41,3-2 1,3-4-1,0 0 842,3-5 0,0-1 0,0 0-187,0 0 0,1 1 1,-2 0 635,-1 5 1,-2 0 0,-2 5 465,0 0 0,-2 2 825,0-2 0,-3 2-249,3-9-190,-4 2 12,-9 33-253,-1 27-773,1 26 1,0 9-110,1-3 0,0 2 81,1 0 1,0 3-1,0-2-81,2 4 1,2-1-52,3 10 1,1 0-279,0-3 0,1-2 4,2-1 0,-1-5 292,-3-14 0,-1-6 8,1-3 44,-8-29-38,-2-16 44,0-12 499,1-6 1,1-5-536,4-3 0,4 0 61,4-10 1,4 2-51,-1 12 0,3 5 17,4 8 0,1 5-42,14 1 333,23 2-288,-2 2-3,-26 5 0,-1 0 48,9-8-85,-18-4 40,-18 2-11,-8-15-12,-20 3-72,0 5 50,-15 12-90,1 54 84,12-2-39,10 13 1,4 3 38,5 13-288,8-23 0,4-3 366,12 1-66,13-12 0,27-19-1,-11-18 17,-16-2 1,-1-5 11,10-26-371,-3-9 395,-20 24 1,0-3 81,3-9 0,1 0-5,11-17-133,-14 23 1,1 4 14,5 5-17,0 12 562,0 17-562,2 18-101,-1 18-123,-9 1 0,-2 6 36,-4 1 1,-3 1 156,2 9 1,-2-2 69,-6-16 0,-3-5 45,-5 8 526,-2-34-459,0-11-112,3-15 34,5-43-446,12 13 1,4-4-205,-3-1 0,3-1-659,3 12 1,4 0-1,-1 3-1091,4-4 0,1 3 2327,4-1 0,-3 3 0,3-3 0,-9 15 0</inkml:trace>
  <inkml:trace contextRef="#ctx0" brushRef="#br0" timeOffset="12048">16038 479 25970,'-14'-2'-7914,"3"28"1288,11 36 6626,0-21 0,0-2 0,0 5 0,0-11 0</inkml:trace>
  <inkml:trace contextRef="#ctx0" brushRef="#br0" timeOffset="12414">16158 1166 20901,'36'-45'842,"1"0"0,-2 2 0,0 3-691,-8 13 1,-1 3-432,1-2 1,0 0 335,-1 2 0,1-1 104,2-3 1,-1 2-27,8-7 20,-7 5-154,-22 23 5,-15 16 1,-7 24 5,1 23-5,1 2 369,16 0-375,10-22 0,11-4-67,6-5 28,4-4-6,-4-5-22,0 1 67,-15-10 0,-3 4-101,-24-6-386,-10 1-981,-20 3-252,9-5 1,-4-1-3197,0 2 1,-1-2 4668,-10 2 0,2-1 0,-2 0 1,9-2-1</inkml:trace>
  <inkml:trace contextRef="#ctx0" brushRef="#br0" timeOffset="13030">12807 2714 21215,'-34'8'1862,"1"0"0,-18 4-1105,65-12 27,31-12-496,0 2 1,11-4-871,-5 1 1,10-3 0,6-2 0,3-2 0,2 1 639,-16 4 0,2-1 0,3-1 0,1 0 1,1 0-1,0-1 0,0 0 0,0 1-240,-5 1 0,0-1 1,1 1-1,-1-1 1,1 1-1,0-1 1,1 0-1,0 0 1,0 0 181,-3 0 0,2 0 0,0-1 0,1 1 0,0-1 0,-1 1 0,0-1 0,-1 1 0,-3 0 0,-1 0-235,8-2 0,-2-1 0,-2 2 1,-1-1-1,0 0 0,-1 1 1,2-1 222,-1 1 1,-1-1 0,0 1 0,0 0 0,0-1-1,2 0 1,2 0-152,1 0 1,3-2-1,1 1 1,1-1-1,0 1 1,-2 0-1,-2 0 1,-2 2 156,1-1 0,-3 1 1,-1 1-1,-2 1 1,2-1-1,1-1 13,-3 2 1,3-1 0,0 0 0,0-1 0,-2 2 0,-3 1 0,-6 1-8,17-4 0,-8 3 0,-4 0 457,7-1 0,-7 0-457,-17 5 0,-5 1 1620,8-6-1620,-23 7 2247,-3 2-2930,-11 5-6312,-24 7 6995,6 2 0,-8-1 0,14-1 0</inkml:trace>
  <inkml:trace contextRef="#ctx0" brushRef="#br0" timeOffset="13817">17149 542 21377,'47'-11'316,"0"1"0,0 0 0,3-2 0,0 0 0,3-2-245,-5 0 1,2-1-1,0-1 1,-3 1-1201,0 1 1,-3 0 0,1-1 1014,6-2 0,1 0 1,-8 2-1086,11-7 304,-20 6-2455,-9 3-897,-28 6 3121,-45 22 2669,9-2 0,-4 3-431,0 1 0,1 1 221,3 1 0,4-2 163,2 1 1114,14 1-902,13 4 1683,19 17-3081,-5-9 1,0 2-258,2-1 1,-1 0-224,-2 7 0,-1 1 167,-4-7 0,-1 1-1062,2 16 1,1 2-2235,5-1 0,3-1 3299,5 4 0,0-4 0,7 9 0,0-34 0</inkml:trace>
  <inkml:trace contextRef="#ctx0" brushRef="#br0" timeOffset="14885">18114 482 25746,'2'65'30,"-1"0"0,1-3 0,0-4-167,1-19 0,1-3-155,-1 0 1,1-1-387,5 23 90,3-16 336,3-18 246,15-30 17,-10-18 1,-1-6-10,2 2 1,0-2-370,1-12 0,-1 0 518,9-12 90,-4 10 44,-2 15 152,5 20-297,6 40-112,-7-4 0,1 2-28,-3 3 0,0 1-170,6-2 0,1-4-31,21 1 448,-17-18 1,1-8-324,-2-11 1,-1-8 69,2-8 1,-4-7 5,-10-14 0,-6-3 2,-6 8 1,-7 0 173,-12-4 1,-5 5-104,-8 9-67,-18 3 265,13 44-277,4 11-33,10 21-28,5 5-23,20-1-28,11-7 46,19-15 10,12-13 62,6-12 89,-15-19 1,1-8 310,0-4 1,0-5-89,-9 4 0,0-3 0,-2 1-696,5-7 0,-3 2 476,-6 7 0,-1 4-8,6 6-84,-3 9-28,-4 14-459,6 33-138,-24-8 1,-4 3 302,4 2 0,-4 1 61,-9 1 1,-6-1 30,-12 10 193,-5-21 1,-4-4 98,-22 4 544,4-20-1928,33-25-1333,36-25-213,24-2 1904,-16 20 1,2 0-27,3 0 0,1 1 990,0-1 0,1 1 53,-3 2 1,1 0 2267,4-5 1,-1 2 2747,11-13-3512,-9 6-729,-29 18-306,-14 13-74,-4 14-224,-4 7 552,-1 16-770,3 8-32,5-9 1,3 1-243,9 19 60,8 10 12,14-31 62,6-12 33,4-11 61,3-11 29,2-14-6,-13-8 1,0-4 18,-8 3 1,0-2 50,7-10 1,0-2 195,-3-2 1,-1 2-266,-8 11 1,0 0 132,3-4 1,1 2 33,2 5-33,10 13-113,8 36-5,-1 4-269,-20-1 0,-4 3-202,8 21 23,-6 4-29,-5-2 57,-7-1 34,-5-7-656,-16 2-3169,-24-19 4211,-22-25 0,17-4 0,4-19 0</inkml:trace>
  <inkml:trace contextRef="#ctx0" brushRef="#br0" timeOffset="15046">19908 141 25124,'37'-36'-1938,"-14"7"0,-12 29 1</inkml:trace>
  <inkml:trace contextRef="#ctx0" brushRef="#br0" timeOffset="15715">15552 2128 24704,'8'50'220,"1"-1"1,0 0 0,0 3 0,0 0 0,1 4-157,1 0 1,1 4-1,0 1 1,1-3-911,-1-6 0,0-1 0,1 0 1,-1-1 822,1 0 1,0 1-1,0-2 1,-1-4-138,8 19 1,-1-10-212,4 2 748,-2-6-931,-1-5-1896,0-8 2450,-18-64 0,4 26 0,-14-47 0</inkml:trace>
  <inkml:trace contextRef="#ctx0" brushRef="#br0" timeOffset="15951">15643 2324 25584,'-45'-22'162,"3"18"-162,22 53 6,-3 10-379,12-25 0,1-1 196,0 0 1,1 0-605,1 5 1,2-1-2217,-2 11 3028,15-34 0,-4-8 0,8-32 0</inkml:trace>
  <inkml:trace contextRef="#ctx0" brushRef="#br0" timeOffset="16469">15492 2088 23086,'-20'58'300,"0"0"0,0 0 0,4-12 0,0-1 1,2 0-262,-2 19 0,3-2-87,1-7 1,2-3-337,4-12 1,0-3 19,-5 24 364,15-58 33,4-40-33,6-28-3,-7 27 1,1-3 2,-1-2 0,0-4 176,1-18 0,-1 0-319,-2 20 0,0 1 373,1-10 0,0 6 83,-1 11-223,4 19 78,4 18 84,7 20-22,9 16-146,0 3 0,3 4-84,-7-9 0,1 0-669,9 11 0,5 0 669,-5-15 0,4-2 0,-6-4 0,11 14 0,-6-15 0,1 0 0</inkml:trace>
  <inkml:trace contextRef="#ctx0" brushRef="#br0" timeOffset="29307">22876 4205 18554,'-46'37'437,"0"1"0,14-7 0,1 2 0,2 4-1592,1 8 0,3 4 1,0 2 1254,3-7 1,0 3 0,-1 0 0,1 1-352,-2 4 0,-1 2 1,0 0-1,0 0 429,0 0 0,-1 1 0,1 0 0,0-1 6,1-4 1,-1 0 0,1-1 0,0 0-26,0-3 1,1-1 0,0-1 0,1-1-4,-5 7 1,1-2 0,0 0 169,-2 3 1,0 1 0,2-4-185,0 0 1,0-2-223,0 5 1,1-3 135,-3 2 1123,4-2-1179,4-13 2401,8-12-2165,5-12 1287,5-22-1512,2-14-5,0-23-1,0-16 86,0 27 1,0 0-92,0-2 0,0 1 0,0 1 0,0 1 34,0-28 121,0 15-127,0 12-246,2 22 218,8 38 45,0 10 22,6 31-31,-5-28 1,-1 0-32,8 17-5,7 6 451,-3-32-300,21-12-72,22-32-79,-31 6 0,0-3-255,5-10 1,-2-4 187,-9 3 0,-2 0-379,-1-1 1,-1-1-860,16-25-1941,-22 21 0,-3-2 3246,2-17 0,-6 11 0,-11 19 0</inkml:trace>
  <inkml:trace contextRef="#ctx0" brushRef="#br0" timeOffset="30823">23210 3630 24038,'5'-55'801,"0"1"0,-1 9 0,2 5-644,20-12 173,12 15-229,6 18-101,11 23 0,-13 23-6,-9 27-44,-16 3-43,-10-14 1,-2 1 53,1 17-45,-4-22 0,-1-2 45,-3 8 39,0-20 134,-3-5-67,1-20-61,1-14 27,1-10-33,1-6 0,2-7-14,5-5 0,2-3 31,3-12 0,2 1-229,1 11 0,1 5 220,1 5 1,1 7-9,3 9-5,6 19 5,-6 19 5,4 15-5,-13 0 0,-3 2-23,0-2 1,-1-1-31,-1 1 0,0-2 432,1 12-441,-4-28 62,8-8 6,14-36-12,-4 0 1,3-6-9,6-19 0,1-4-539,-3 7 1,-2 0 552,0 0 0,-2 4 0,5-4 0,-7 18-117,-5 16 66,-5 43-22,-3 35 6,-5-26 0,-1 1-23,1 8 1,0-3 22,6 9-68,3-9 130,5-18 1109,19-15-1059,12-43-45,0-5-171,-23 5 0,-3-3 174,-6 8 0,-2-2 95,3-12 0,-1-1-59,6-15 20,-11 22-1,-1 5-52,0 5-90,-3 37 17,2 38-140,-2 10 184,-3-21 1,1-3-45,6 8 16,12-11 18,9-22 61,2-18-23,0-21 1,-11-14 53,-9 8 0,1-1 75,7-19-106,-9 19 0,0 3 470,12-9-498,-7 21 0,5 10 0,0 50-11,-9-3-56,3 27-107,-10-18 57,-3-9 66,-1-10 57,4-12 0,-1-20 38,8-16-38,1-20 30,0 3 1,2-1 21,-4 9 1,0 0-3,5-10 0,3 3 6,17-6-51,-10 22-11,4 22 0,-13 26 0,-3 20-179,0 10-477,-3 3-609,0-5-5003,-2-9 6268,-8-37 0,0 2 0,-6-25 0</inkml:trace>
  <inkml:trace contextRef="#ctx0" brushRef="#br0" timeOffset="30988">24391 2387 18711,'39'17'0,"1"0"0,-8-3 0,-1 0 0</inkml:trace>
  <inkml:trace contextRef="#ctx0" brushRef="#br0" timeOffset="31170">25616 2776 14723,'0'0'0</inkml:trace>
  <inkml:trace contextRef="#ctx0" brushRef="#br0" timeOffset="31910">26318 2458 25623,'-5'45'-663,"0"-1"0,1-2 1,4-3-1092,14 12 1,11-7-51,12-8 511,7-13 974,0-11 319,-1-15 660,-7-16 544,-8-12-32,-14-16 65,-5-8-234,-20 8 0,-8-2-253,-11-6 0,-6 0-1031,3 8 0,-4-1 1,0 2 464,4 9 1,1 2 0,0 1 33,-13-11 1,6 4 131,5-7-255,16 9 45,19 3-128,23 1 21,18 1-16,2 8 0,5 1-20,0 2 0,1 1-289,-1 0 1,-1 3 288,-9 5 0,-5 5 1380,0 4-1254,-2 40-81,-19 3 0,-2 9-41,0 12 1,0 8 0,0 0-602,-3-4 1,0 1 0,0 2 607,-1-8 0,0 4 1,0-2-1,0-2 5,0 3 0,1-3 0,-1-1-13,0-3 0,0 0 0,-1-1-6,1-5 1,-1-2 0,0 0-265,2 13 1,-1-3 252,-1-10 1,1-1 211,1 3 1,2-1-233,3-3 1,2-2 19,-1-5 1,1-4-18,22 15 34,-5-36 2265,2-23-2265,1-14 25,-14-10 0,-6-11 46,-9 2 0,-5-5 0,-2 0-402,0 1 0,-2 0 1,-3-1 367,-6-9 0,-3-1 1,-4 5 4,-11-5 0,-2 4-40,2 7 1,-1 1 39,-1 3 0,0 2-322,3 3 1,2 2 257,2 2 0,4-2-1580,2-8 0,11-1-585,18 7 0,12 1 2187,9-2 0,7-1 0,-1 7 0,-3 7 0,0 4 0,13-6 0,0 0 0</inkml:trace>
  <inkml:trace contextRef="#ctx0" brushRef="#br0" timeOffset="32425">27512 2035 24060,'11'-44'257,"0"0"1,7-14 0,1 2-233,-6 20 0,1 1-535,4-15 1,-1-2 609,-9 14 1,-2-1 481,0-12 1,-4-1-281,-2 12 0,-3 2-282,0 2 0,-3 5 259,-11 2-127,-1 40-52,3 13 102,2 21-73,7 17-192,4-27 1,0 4 76,2 21 0,3 5-14,0-19 0,2 1 0,0 2-327,1 11 0,0 2 1,1-3 53,1-12 1,0-1-1,0-2-461,3 16 0,1-5-324,-4-21 0,-1-3-2233,1 4 0,-3-2-4119,-12 22 7500,-24-3 3550,0-22-851,-10-14 883,21-10 479,-3 0-2459,10-2 178,0 0 231,26-3-1614,40-19-482,8 1-395,-15 0 1,2-3 333,-9 4 0,1-1-236,11-6 1,0 0-1278,-12 4 1,-6 1 1568,-6 0 0,-13 7 0,-50 23 0</inkml:trace>
  <inkml:trace contextRef="#ctx0" brushRef="#br0" timeOffset="33237">23716 4488 26872,'24'52'121,"1"1"0,0-1 1,-6 1-1,0 4 1,-3 0-1,-3-2-187,-4 3 1,-3-2 0,-1 0-793,2 6 1,-2 1 0,-1-8 442,-2-9 1,-1-8 351,-1-6-906,-2-26-160,-4-33 1,-1-24 801,1 2 0,0-7 1,1-1-255,-2-2 1,1-2 0,0-1 580,2 9 0,0-2 0,1 1 0,0 5 62,1-13 0,1 7-189,0 10 0,1 4 861,0-16 704,0 14-755,5 7 538,13-7-431,16 10-644,5 3-23,6 18 1960,-7 11-2038,13 29-51,-18 0 750,2 25-806,-31-19 1,-6 1-326,-13 17 34,2-17 0,-5-3-677,-25 8-933,-4-5-831,-1-6-673,6-4-6364,11-8 9568,13-5 1,10-7-1,7-3 1</inkml:trace>
  <inkml:trace contextRef="#ctx0" brushRef="#br0" timeOffset="33821">24540 4497 23080,'-19'-34'495,"0"1"1,-21-21-328,0 66-112,-2 9-25,12 6 0,3 4-98,-11 17-335,17-17 1,3 0 99,7 3 425,6-11-11,12-12-6,24-23-22,13-29 81,-14 9 0,-1-1-17,-6 1 1,-3 1 198,8-24-95,-18 30 131,-2 12-388,0 32-130,4 5-251,6 22-152,27-2 404,-3-21 134,20-1-50,-11-32 75,-19-8 0,-2-7 288,-4-9 1,-5-7 106,3-13 1,-5-3-520,-9 9 0,-3 1 278,-4 3 1,-1 2 122,-2-6-190,0 15 39,0 15-22,2 52 0,2 26-113,2-12 1,2 5 0,0 2-746,-2-7 1,-1 3 0,1 0 0,1-1 715,1 2 0,1 0 1,1-2-1,-1-4 10,4 14 1,0-6-294,-2-9 0,1-3-24,-2-7 1,1-1-588,4 7 0,-1 0-2201,5 17 128,1-4-17,-25-56 2997,-11-23 0,-2-9 0,0 0 0,-13-19 0</inkml:trace>
  <inkml:trace contextRef="#ctx0" brushRef="#br0" timeOffset="34537">24805 4082 22772,'57'-25'93,"1"1"1,-4 0-1,-5 8-93,8 22-56,-4 7-145,-7 12-410,-11 10 134,-15 6 52,-10 4 299,-17-12 0,-6-1 109,-10 15 17,2-18 0,-3-3 146,-16 1-74,1-8 236,5-9-28,7-5 130,9-4 318,10-15-644,24-12-84,10-7 17,24-8-17,5 7 22,-13 10 1,3-1-23,-1-2 0,0-2 16,5-7 1,-3 0 137,-14 7 0,-5 0 132,2-24 212,-23 1-380,-12 18-29,-3-4-89,-10 27-5,-11 33 5,0 37 19,16-14 1,4 4-20,2-5 0,5 0 17,7-3 0,5-6 27,17 2 74,13-17-28,6-9 204,-12-19 0,1-6 42,16-13-109,-18 3 0,-3-4 137,5-24-835,-7-2 745,-4 1-111,-5 6-74,-5 9-106,2 12-83,3 23-259,10 36 12,-1 6 45,1 21 128,-10-21 28,-4-4 146,-5-11 510,-3-8 605,-4-9-902,-2-11-79,0-9-50,3-12-84,4-9-106,9-8-818,4-2-2448,2 15 0,4 2 3372,26-10 0,-10 4 0,-10 23 0</inkml:trace>
  <inkml:trace contextRef="#ctx0" brushRef="#br0" timeOffset="34656">26363 3953 13995,'0'0'0</inkml:trace>
  <inkml:trace contextRef="#ctx0" brushRef="#br0" timeOffset="35690">27194 3596 23763,'7'60'18,"1"0"1,-1-13 0,1-4-19,8 17 224,16-26-106,11-17-112,4-17 61,2-16-62,-16-15 298,5-23-29,-9-1-22,-6-2-252,-12 22-50,-10 21 5,-6 13 45,-3 6 6,-4 3 55,0 6-61,1 1-17,4 1-67,2-6 191,4-2-74,2-6 51,4-3-78,0-3 56,3-6 55,-3-2-15,0 0-86,-3 4-16,-1 5-5,-1 2-62,1 1 67,1 0 11,0 0 39,2 0-11,0 0-44,-2 0 5,2 0 0,-3 0 89,0 0-89,-1 5 40,1 5-29,2 8 106,6 5-111,7 1 0,10 0-6,8-2 33,5-2-22,-9-6 1,1 0-52,13 8-10,11 7-140,-32-5 89,-9 1 16,-8 3 7,-14-2 22,-9 0-616,-37 3-1983,11-18 0,-4-4 2655,-13-3 0,1-4 0,17 2 0,4-3 0,-22-11 0</inkml:trace>
  <inkml:trace contextRef="#ctx0" brushRef="#br0" timeOffset="35855">27421 3206 24116,'37'0'-1967,"0"-1"1,22 11 0,-47 11 0,-6-1 0</inkml:trace>
  <inkml:trace contextRef="#ctx0" brushRef="#br0" timeOffset="37210">24778 5450 23523,'53'-37'186,"0"0"1,-3 3 0,-3 10-25,8 22-95,0 17-22,-20 7 0,-2 6-29,-10-4 1,-1 3-317,3 12 1,-4 1 299,-3 20 79,-13-24 0,-1 0-123,0 20 402,-3-12 28,6-43-84,2-25 1,10-25-34,5-6-317,-11 24 1,0 0 111,3-2 1,1 0 2,-1 1 0,1 1 25,0 2 1,0 0 205,25-21-264,-14 24-28,3 13 38,-16 32-44,0 38-162,-7-21 0,0 2 121,0 6 0,3-2-88,11 15 236,-2-28-101,2-28 44,-1-15-44,3-11-1,4-12 23,-8 5 0,2-3 6,-1-1 0,0-1 8,2-3 0,-1 1-87,5-8 11,-13 24 34,-11 39 6,-2 34-57,1-15 1,3 2-43,-1 1 1,2-2-216,15 26 22,7-37 0,6-12 152,5-9 128,-9-17 1,0-5 10,14-12 37,-15 3 0,-3-5 132,-6-7 0,-3-2 39,-3 0 0,-1-1-65,-2 2 1,-1 1-144,-1-18 1,-7 40-23,-2 28-45,0 33-5,5 4 11,6 11-39,11-26 45,9-10 50,6-12-23,2-6-10,0-15 16,12-26 109,-28 7 1,-1-5-23,5-11 0,-4-2-218,-5 8 1,-4 2 169,-2 2 1,-3 3-23,0 3-218,-3 12 218,-4 23 5,-1 15-145,-1 32 6,4-12 299,5 7-165,8-29 17,21-12 269,15-35-68,3-2-92,-25 4 0,0-3 59,6-3 0,-1 1-76,-7 9 0,1 2-42,8-7 1,0 4 49,11 6-94,10 20-158,-13 41-120,-24-7 1,-5 4 114,-4 1 0,-6 2 47,-6 1 1,-6-2-43,-10 9 40,-4-23 0,-4-4-135,-11 2-213,-11-2-3466,17-36 3909,30-36 0,7-7 0,-14 16 0,16-10 0,1-1 0</inkml:trace>
  <inkml:trace contextRef="#ctx0" brushRef="#br0" timeOffset="37524">27583 4423 25303,'-1'51'493,"-1"1"0,1 0 0,1-1-431,-1-7 0,0-1-815,1 4 0,0 0 750,-1 0 0,2 0 3,0-2 0,2 0-210,-1-4 0,2-2 61,0-4 1,1-2-1387,5 29 556,-4-32 481,-2-40 498,-3-26 207,-1 2 0,0-4 594,0-28 204,0 18 1,0 0-581,0 14 1,2-1-213,0-7 0,5 2 360,8 8 0,6 4-777,9 2 0,4 4-833,3-2 1,5 3 943,13 2 0,-2 6 0,-4 3 1,5 1-1</inkml:trace>
  <inkml:trace contextRef="#ctx0" brushRef="#br0" timeOffset="37672">28236 4806 9682,'0'0'0</inkml:trace>
  <inkml:trace contextRef="#ctx0" brushRef="#br0" timeOffset="37989">26371 5992 25937,'46'-26'77,"-1"-1"1,0 1-1,9 2 1,6-2-1,0 3 1,-3 3-67,-2 2 0,-2 4 0,2-1-1024,0 1 0,3-1 1,-1 0-1,-7 2 1013,7-2 0,-5 2-30,2-1 0,-4 1-401,12-4 246,-25 7 0,-2 1 320,-1 0-1485,-12 3-616,-13 4-1473,-35 11 3439,-6 4 0,-1 1 0,-9 1 0,-15 10 0</inkml:trace>
  <inkml:trace contextRef="#ctx0" brushRef="#br0" timeOffset="38188">26438 6156 25051,'51'-19'185,"0"0"0,0 0 0,0-1 0,0 1 0,0 1 0,-1 0 0,-2 1-1083,4 1 0,-3 1 0,-1 0 765,-2 0 1,-1 1-1,-3 1-223,9-2 0,-3-1-918,-4 0 1,-4-5 1273,-12-7 0,-4 0 0,16-2 0,-23-13 0</inkml:trace>
  <inkml:trace contextRef="#ctx0" brushRef="#br0" timeOffset="43228">28305 5323 19210,'-50'40'1023,"-1"1"1,19-9-1,1 3 1,5 4-739,6 3 1,5 3 0,2 6-1156,1 9 1,2 6 0,3 3 0,3 0 1023,3-16 1,2 1-1,2 0 1,0 0-1,1-1-375,-1 1 1,-1 1 0,2-1 0,1-1 0,2-3 257,4 3 1,3-2 0,0-3 0,1-6 21,7 7 0,1-7 393,-1-5 0,0-3-416,-2-4 1,3-2-1,10 9 1,3-3-127,-5-9 1,0-2-314,3 1 0,-1-9-4800,1-32 5203,-24-17 0,-6-4 0,-4-7 0,0-14 0</inkml:trace>
  <inkml:trace contextRef="#ctx0" brushRef="#br0" timeOffset="43460">28742 5824 27482,'62'-14'67,"1"0"0,-17 4 1,2 1-1,-1 0-67,1 2 0,0 2 0,-1-1-330,1 0 0,1-1 0,-2 0-1205,0-2 0,0 1 1,-5-1-1021,-2-1 1,-4-1 2554,24-18 0,-50 17 0,-5-2 0</inkml:trace>
  <inkml:trace contextRef="#ctx0" brushRef="#br0" timeOffset="43742">29161 5697 23534,'-7'50'793,"-1"0"1,1-3-1,2 0-423,4-2 0,2-1-766,1-8 1,0 1 434,1 13 1,0 0-21,2-14 1,-1 0 148,1 13 0,-2 2-51,0-4 1,-5 1 81,-11 6 0,-5-2-273,3-15 0,-5-5 105,-9-7 0,-5-6 25,-22-2-56,-2-9-230,2-5-447,7-13-970,10-6 1770,31-48 1,-1 38-1,22-25 1</inkml:trace>
  <inkml:trace contextRef="#ctx0" brushRef="#br0" timeOffset="45478">29714 6208 26099,'-34'44'41,"0"1"0,4 9 0,12-1-209,31 5 48,-3-21 0,7-4-138,12-13 0,5-6 230,0-7 0,0-4 84,32-6 230,-21-23 100,-32-10-66,-8-7-91,-12-3-106,-6-2 73,-10 1 241,-8-10 168,12 11-599,4 5 33,27 14-39,15 15-123,17 3 117,9 3-25,-16 5 0,1 4-22,-6 10 0,-3 5 47,2 6 1,-5 3 5,0 34-34,-19 4-89,-7-20-157,4-4 6,3-7-410,22-5 444,12-15 279,15-20 129,-9-13 95,-10-18-45,-16-1 174,1-24-28,-5 3-224,-2 5-196,-7 23 51,-4 35 5,1 14 0,2 15-6,6 7-95,18 18 12,13-13 86,-12-24 0,1-5 3,21-4 0,-3-25 118,-20-11 89,-2-29-78,-13 8-90,-4-18 28,-11 19-56,-1 1 23,-4 9-23,1 7-11,-3 10-95,4 10 61,1 4-89,18 14-157,19 13 53,-8-5 1,2 1 74,23 19 113,-6-2-106,-25-7 21,-7 13 85,-7 0 39,-6 5-285,-1-20-79,6-14 229,3-12 85,20-15 55,6-16 147,2-6 60,-2-11 410,-1-9-269,-11 16-51,8-9-27,-15 25-96,-3 12-112,-2 5 23,3 29-40,-2 19-50,0 7-6,-4 6-72,-5-25 22,-2-5 84,1-13 39,3-15-16,10-28-46,3-6-5,10-14-73,2 13 34,3 2 28,2 9 5,16 8-173,-2 20-174,-1 11-218,-8 14 17,-11 4-634,23 8 712,-21-25 0,3-1 274,10 0 1,0-4 35,-8-8 1,-2-5 165,29-12 45,-29-10 39,-6-5 101,-8-2 106,-6-1-22,-9 0 308,-9-2-359,-27 16-212,-1 12 324,-18 28-330,13 15 0,6 11 0,8 1-5,8 6 453,24-22-196,25-16-50,4-27-51,11-18-28,-20-2 73,0-11-173,-9 16-225,-3 6 208,-2 42 22,-4 5-28,7 19-68,2-16 46,19-7 128,12-17-55,1-13 66,2-20 46,-19-11-729,-3-9 712,-4-8-121,-15 26 0,-2-2 20,-1-2 0,-2-3-103,2-19 1,-3-4 172,-2-2 0,-4 0-48,-3 17 0,-2-1 0,0 4-67,-1-3 0,-4 7-140,-17-2 135,7 56 7,6 18 1,3 10 22,1 16 1,4 7-265,1-10 0,3 4 0,1-3 209,3-9 0,1-2 0,3-1-88,6 15 1,4-8-144,1-22 1,3-6-496,24 13-337,5-17-1257,-12-24 1,1-10 2349,-4-13 0,-3-3 0,-3 11 0,-2 0 0,4-33 0</inkml:trace>
  <inkml:trace contextRef="#ctx0" brushRef="#br0" timeOffset="45757">32940 5087 26127,'57'13'266,"0"0"0,-10 10 0,0 7 0,-7 3-241,-4 17 1,-5 7-579,-1-6 1,0 5-1,-5 3 553,-9-8 0,-3 3 0,-2 0 0,-2-1-47,1 8 1,-3-2-1,-4 2 19,-2-9 0,-3 2 0,-2 0 0,-4-4-23,-8 6 1,-4-3 0,-3-4-553,-8 5 1,-5-4 162,-2 2 1,-1-4-396,10-18 1,0-3 870,-18 8 0,1-4 0,6 0 0,10-13 0,0 0 0</inkml:trace>
  <inkml:trace contextRef="#ctx0" brushRef="#br0" timeOffset="45907">33753 6058 18252,'0'0'0</inkml:trace>
  <inkml:trace contextRef="#ctx0" brushRef="#br0" timeOffset="46340">28450 7025 21394,'-49'-11'1417,"-1"0"0,9 2 1,10 0-786,20 0 57,49 3-409,1 3 0,9 2-1771,6 0 1,7 0 0,3 0 1596,-3 1 0,4 0 1,2 0-1,2 0-303,-16 0 0,1 0 1,1 1-1,3-1 1,1 0-1,4 1 197,-6 0 0,3-1 0,2 1 0,2 0 0,1 0 0,2 0 0,-1 0 0,0 0 0,0-1-57,-5 1 0,0-1 0,1 1 0,0-1 0,1 1 0,-1-1 0,1 1 1,-1-1-1,0 0 0,0 0 57,0 0 0,0 0 0,0 0 0,-1 1 0,1-1 0,0-1 0,-1 1 0,-1 0 0,0-1 0,-1 0-137,8 0 0,1 0 1,0-1-1,-2 0 0,-1 0 1,-2 0-1,-3-1 0,-4-1 137,7-1 0,-4-1 0,-3 0 0,-2 0 0,-1-1 77,5-1 0,-2-1 0,-2 1 0,-2-2-77,4 0 0,-4-2 0,-4 1 623,3-2 1,-7 0-637,4-6 1574,-30 6-2093,-14 5-1501,-38 4 2033,-4 13 0,-3 2 0,-11-6 0,17 6 0,0 0 0</inkml:trace>
  <inkml:trace contextRef="#ctx0" brushRef="#br0" timeOffset="46693">28648 7308 24575,'65'-4'317,"0"0"0,-1 0 0,1 0 0,-1 0 0,1 0 0,1 0 0,-2 0 0,0 1 0,1 0 1,3 2-1100,-7 0 1,2 2-1,3 0 1,0 0-1,-1 1 1,-1-1 0,-2 1 799,-2-1 1,-1 1 0,-1 0-1,-1 0 1,0 0 0,1-1-198,0 1 0,1-1 1,0 0-1,0 0 0,0 0 1,-1 0 178,-1 0 0,-1 1 0,0-1 0,0 0 0,2-1 0,2-1-40,1 0 0,2-2 0,2 0 1,0-1-1,1 0 0,-2 0 0,-2-1 6,3 1 1,-1-1-1,-2-1 1,1 0-1,-1 0 1,0 0 33,0-1 0,1-1 0,1 1 0,-3-1 0,-2-1 0,-5 1 50,18-4 0,-6 0 1,-10 0 83,-11 0 1,-11 2 111,-13 0 1549,-6 2-1795,-8 3-825,-4 2 0,-3 2 0</inkml:trace>
  <inkml:trace contextRef="#ctx0" brushRef="#br0" timeOffset="46849">32819 7152 20817,'0'0'0</inkml:trace>
  <inkml:trace contextRef="#ctx0" brushRef="#br0" timeOffset="98164">14420 10414 25534,'48'-7'399,"1"0"0,-8 1 0,2-1 0,6 0-330,3 1 0,7-1 1,3 0-1,0 0 1,-3 0-1365,3-1 0,-1 0 0,0 1 0,3-1 1295,-10 2 0,3-1 0,1 1 0,0 0 0,-2 0 0,-3 0-2,5-1 1,-4 1-1,-1 0 1,2 0-33,8-1 1,3 0-1,-1 0 1,-5 1 293,-4-1 1,-4 0 0,0 0-504,11-1 0,1-1 1,-13 1-189,0-2 769,-17 0-1749,-31 7-2286,-43 1 3697,-5 2 0,-2 2 0,-13-2 0,20 2 0,0-1 0</inkml:trace>
  <inkml:trace contextRef="#ctx0" brushRef="#br0" timeOffset="98461">14674 10595 24609,'50'-13'221,"1"0"1,-1 1 0,9-2 0,0 1 0,3 1-182,-8 2 1,2 1 0,0 1 0,2-1-1235,2 0 1,2 0-1,0 1 1,0-1 1194,-2 1 1,0 1-1,1-1 1,1 0-42,0 1 1,2-1 0,1 0 0,-1 0 0,-5 1-9,-6 0 0,-3 0 1,-1 1-1,2-1 6,7 0 0,4-1 0,-3 0 0,-9 1 508,1-1 1,-8 1-434,15-3 74,-23 0 1073,-15 4-922,-8-1-130,-5 1-1663,-4 2 2199,-3 6 0,0-1 1,0 5-1</inkml:trace>
  <inkml:trace contextRef="#ctx0" brushRef="#br0" timeOffset="99842">2816 11348 23982,'59'-8'595,"-15"2"1,8-2 0,0-1-514,0 2 0,1-1 0,4-1-1369,4 0 0,5-1 0,3-1 0,-2 1 1316,-3 1 1,-2 0-1,2 0 1,5-1-8,-9 3 0,3-1 1,2 0-1,1 1 1,0-1-1,0 1-141,-1-1 0,-1 1 0,1-1 1,0 1-1,1-1 0,1 1 89,-5 0 1,3 0-1,0 0 1,-1 0-1,0 0 1,-2 0-1,-4 1 18,6-1 1,-4 0 0,-1 0 0,-3 1 0,-2 0-6,18-3 0,-5 1 1,-10 1 539,-17 1 0,-5 0-520,1 1 0,-2 0-82,16-3-795,-8 2-873,-21 3-1743,-26 9 4151,-23 13 1,14-9 0,-12 7 0</inkml:trace>
  <inkml:trace contextRef="#ctx0" brushRef="#br0" timeOffset="100292">2888 11584 18011,'-7'0'3209,"2"0"-1500,5 0-102,57-4-1172,-2-4 0,13-3 1,2-1-1418,-15 4 0,1 0 1,3 0-1,2-2 1012,-6 1 1,3-1 0,2 0 0,1-1 0,-1 0 0,-2 1-298,5-1 1,-2 0 0,-1 0 0,0 0 0,1 0 266,0 0 0,-1 0 0,1 0 0,-1-1 0,0 1-284,0 0 1,-1 0 0,1 0 0,-1 0 0,-1 0 283,-2 0 0,0 1 0,-1-1 0,0 1 0,-1-1-129,11-1 1,-1-1 0,0 0 0,2 0 54,-6 1 0,2-2 0,1 1 1,-3 0-1,-4 1 275,10-2 0,-6 0 0,1 1-201,7-3 0,1-1 0,-12 3 0,-22 5 0,-6 0 1705,13-4-1537,-16 3 2702,-6 3-2864,-10 3 838,-3 2-2144,-7 2 403,2 0 897,8-1 0,-5 1 0,5-1 0</inkml:trace>
  <inkml:trace contextRef="#ctx0" brushRef="#br0" timeOffset="100478">6519 10871 20744,'11'-16'-1666,"-2"3"1,-9 13 0</inkml:trace>
  <inkml:trace contextRef="#ctx0" brushRef="#br0" timeOffset="133187">13235 17312 23965,'40'-10'1047,"2"1"1,3-2-956,-1 2 1,4-2-1202,1 1 1,5-1-1,0-1 1131,0 1 1,1-1-1,0 1-589,6-2 1,1 1 0,0 0 577,0 1 0,0-1 0,-1 1-11,-5 1 0,0 0 0,-1 1 316,-7 0 1,-1 1-1,0 1-355,-1-1 0,0 1 0,-4-1-51,0 1 1,-4-1-40,3 1 0,-5-1-207,-8 0 1134,-9 1-2041,-10 2 1402,-19 2-3990,-35 2 3831,-4 4 0,-2 1 0,-8-3 0,21 3 0,0-1 0</inkml:trace>
  <inkml:trace contextRef="#ctx0" brushRef="#br0" timeOffset="133402">13435 17297 22049,'61'-6'355,"0"-1"1,-15 2 0,1-1 0,5-1-228,7-2 1,5-2 0,1-1 0,-3 1-1597,4 0 0,-3-1 1,3 1 1467,-5 0 0,3 0 0,-1 0 0,-8 1-241,12-2 0,-9 2-409,-11 1 1,-5 0-1510,23-3-1544,-12-2 3703,0-2 0,-26 7 0,1-1 0</inkml:trace>
  <inkml:trace contextRef="#ctx0" brushRef="#br0" timeOffset="134824">23704 17237 23394,'28'29'278,"1"1"0,6-3 0,4-2-289,16-1 0,6-5-266,-16-8 0,2-3 1,0-4 272,5-6 0,0-4 1,1-3-512,1-3 0,-1-3 1,-2-1 514,11-8 0,-4-3 0,-5-3 0,-4 1 267,-18 10 0,-2 2-203,7-1 0,1 3 194,25 2-118,-3 15-39,-15 19-90,-13 13 73,2 1-84,4 2 183,-7-15 0,5-3-183,3-5 0,5-4 6,12-3 0,4-8 24,4-12 1,-1-8 226,-10 2 1,-3-4-253,0-6 1,-4-1-6,-14 7 0,0 1 25,8-5 0,1 1 62,-5 9 0,0 4 47,4 2 1,-1 6-51,9 19-84,-12 19 6,-13 5-6,5 2-163,4-2-148,0-17 0,4-3-148,27 5 404,-16-12 1,2-4-47,-6-8 0,-1-3-619,4-2 1,1-4 660,3-3 0,-1-3 31,2-2 0,-1-2-271,1-1 0,-1 0 299,-3 1 0,-1 1 14,-4 3 0,1 3 240,3 0 1,-2 6 157,-7 9 0,-2 3-160,29 10-79,-19 17-89,-9-4-17,7-5-67,13-7-199,-8-9 1,6-6-1158,9-10 1,3-6 1290,-15 3 1,0-3-1,-3 0 1,4-3-1,-7-1 1,-16 1-1,1 0 1</inkml:trace>
  <inkml:trace contextRef="#ctx0" brushRef="#br0" timeOffset="136364">3344 18228 18908,'30'41'248,"-1"1"0,4 4 0,-1-3-12,10 8-166,-14-24 0,0-1 58,16 6 35,0-18-57,-7-11 28,-4-9 1,4-4-12,6-7 0,2-2-56,1-1 1,-1-2-249,2-4 1,-2 1 275,-14 9 0,-1 1 22,9 0 1,0 4-57,-5 7 1,0 3 45,31 11-96,-17 22 11,-17 11-22,1 3 6,3-2-148,6-4 176,7-10 8,-5-18 1,6-6-41,8-9 1,2-6-619,3 0 0,0-4 619,-18 0 1,0-3 0,-2-1 4,7-5 1,-2-2-9,0 2 0,1-1 155,-2 2 0,2 1-102,13 0 1,1 4 234,-4 4 1,0 4-84,-13 3 0,0 1 1,-2 1-486,5 3 0,-4 2 386,-4-1 0,-3 1 34,18 0-297,-14-3 0,3-5-2277,15-9 1,3-4 2433,-10 3 0,1-1 0,-4 0 0,4-4 0,-5 1 0,-9 3 0,0 0 0</inkml:trace>
  <inkml:trace contextRef="#ctx0" brushRef="#br0" timeOffset="137373">12872 18442 22302,'48'-3'431,"0"-1"0,-3 4 0,-5 8-240,5 38-937,-3 4 779,-20-24 1,1-2-34,24 20 267,4-9-351,-8-22 0,3-5 84,-10-6 0,1-4-396,14-5 1,0-5 395,-12-5 0,-3-5 33,2-3 1,-1-2-303,-1-1 0,-1-2 286,-2 0 0,-1 0 11,-3 1 0,-1-1 247,4-6 1,-1 2-120,-5 10 1,0 1-39,20-17 11,-11 30-124,-12 23 1,7 8-6,3 14 0,9 3 953,3 0-947,-9-16 0,4-2 27,2-5 1,2-4-32,11 2 1,0-4 90,-11-7 0,-2-5-68,-3 0 1,-3-2 30,16-10 33,-17 5 1,2 0-90,4 2 0,2 0-26,-2 0 1,1 2-360,2 2 0,-2 2-192,-8 1 0,0 1-1662,10-1 1,4 1 2238,-3-1 0,4 0 0,-4 0 0,-6 1 0,-2-1 0,9 0 0,0 0 0</inkml:trace>
  <inkml:trace contextRef="#ctx0" brushRef="#br0" timeOffset="138073">17354 18266 24592,'53'14'46,"-1"-1"1,15 0 0,-3-5-47,-27-8 0,-1-2-3,14-2 1,1-3 2,-2-5 0,-1-3 53,-1-2 0,1-2 56,8-2 0,-1 1-494,-14 6 0,-2 3 444,-4 2 0,-2 4 193,17 8-77,-10 9 0,4 4-248,5 6 1,4 1-74,-10-3 0,3 1 0,1-1-159,-1-3 1,0-2-1,-2-1 302,9 1 1,-2-4 2,-6-8 0,-4-4 17,13-10 6,-19-4 0,3-5 75,0-4 0,3-2-31,11-7 0,0 1-67,-10 6 0,-1 3 67,0 3 1,-1 5-62,17 5 0,1 6 10,1 8-16,2 6-11,4 5-14,-15-4 0,1 0-91,-11-5 1,0 0 117,14 1 1,-1-3 19,-15-7 1,-1-1 80,0-3 1,0-1-28,0-3 0,-1-3-127,0-2 0,-1-1 210,-1 0 1,1-1 47,11-7 0,-1-1-179,-11 8 0,-2 0-22,9-4 0,-3 2-6,5-1 823,-9 7-1288,-6 5-9366,12-4 8853,-11 3 1,1 0 0,-17 5 0</inkml:trace>
  <inkml:trace contextRef="#ctx0" brushRef="#br0" timeOffset="138179">21782 18010 11990,'0'0'0</inkml:trace>
  <inkml:trace contextRef="#ctx0" brushRef="#br0" timeOffset="141075">29560 8064 22811,'-5'54'261,"1"0"0,-1 1 0,1-3 0,-1-1 0,3-2-183,5 12 1,1-2-254,0-6 1,2 0 176,5 7 1,3-1-653,-2-6 1,0-2-642,0-8 0,-2-3-2030,4 11 3360,-21-64 1,5 7-1,-8-18 1</inkml:trace>
  <inkml:trace contextRef="#ctx0" brushRef="#br0" timeOffset="141392">29466 8133 19378,'-3'-10'4895,"0"2"-3965,3 8-588,64 7-174,-16 8-275,3-2 0,5 5 112,-18 2 1,-1 6 0,-1 2-249,2 4 1,-2 3 0,0 3 161,5 9 1,0 4 0,-6-1-317,-8-8 0,-4 0 0,-4-1 397,2 19 0,-10-4 2,-13-20 1,-6-2-123,-2-2 1,-6-1 152,-5-3 1,-6-2 156,-20 5 1,-6-4 5,-3-5 0,-3-2-138,-6-2 1,1-2-165,18-7 0,5-4-1334,-4-9-1905,43-13-2020,21-8 5522,17-8 0,-13 14 0,-1 5 0</inkml:trace>
  <inkml:trace contextRef="#ctx0" brushRef="#br0" timeOffset="141974">30255 8792 23310,'61'-20'-47,"0"0"0,-3-5 1,-4-2 46,-11 4 0,-5-2 22,-7-1 1,-6-3-23,-9-11 78,-7 0 62,-15 4 358,-29 5-173,1 14-84,-22 16 28,16 24-135,4 17-274,7 16 207,18-24 1,3 0-68,1 1 0,4 1 33,6 8 1,10-2-157,10-9 0,8-6-303,14-1 0,4-9-129,-2-14 1,0-10 363,4-9 1,-5-7 86,-14-4 1,-5-7 52,-2-7 1,-2-7 0,-3-4 50,-5 6 0,-2-2 0,-2-3 0,0 0 78,0-5 0,0-1 1,-1 0-1,-2 2 211,-1-13 1,-2 2-1,-3 7-82,-3 2 1,-4 10-23,-7 10 16,-2 32 57,3 36 0,3 21-68,3 3 1,2 8-1,2 4-532,0-13 1,2 3 0,-1 2 0,1 0 0,1-2 374,0 9 1,0-1 0,1-1-1,1-2 5,1-4 0,1 0 0,0-3 0,0-7-395,1 4 1,1-6 378,-2-6 1,1-1 526,3 27-580,-4-21 0,-1 1-445,0 16-104,0-22 0,-5-4-6819,-17-10-907,1-24 8306,-17-18 0,18 1 0,2 0 0</inkml:trace>
  <inkml:trace contextRef="#ctx0" brushRef="#br0" timeOffset="142129">30848 8783 24161,'48'-16'-2461,"1"0"0,0 0 1,-1 0 2460,-4 4 0,-3 1 0,6-3 0,3-1 0</inkml:trace>
  <inkml:trace contextRef="#ctx0" brushRef="#br0" timeOffset="142741">31331 8650 23539,'52'-41'-192,"0"0"0,-5 3 0,-8 3-60,-16 2 196,-9-1 22,-7 0 101,-19-6 230,-24 17-67,-5 10-62,-15 32 72,16 23-66,16 2 0,4 6-104,5 4 0,6 2-370,8 8 0,8-2 300,4-16 0,8-7-3,9-11 0,8-10-48,10-15 1,1-10 50,-10-2 0,-1-5 0,12-4 0,-4-6 3,-16-2 0,-4-3 95,-2-1 0,-3-1 92,-3-1 1,-3-2 327,-1-11 0,-2 0-81,0-17-179,-2-4-146,-6 45-84,-1 13-23,-1 24-5,0 13 6,0 23-46,0-8 1,0 3-137,-1-13 0,2 0 305,0 10 0,3-2-438,2-1 141,7-13 118,1-15 39,4-7-23,3-12 45,15-26 23,5-19 22,-14 16 0,-1-1 118,12-18-107,-7 19-22,-16 26 123,0 28-117,3 23-236,2 6-538,6 7-940,2-26-1883,15-13-4042,2-7 7588,9-10 0,-26 1 0,-6-1 0</inkml:trace>
  <inkml:trace contextRef="#ctx0" brushRef="#br0" timeOffset="143244">32808 8360 25163,'-48'-4'17,"0"0"0,1 3 0,6 8-17,-5 39 5,14-4 1,2 6-1,6-1 1,3 0-389,0 1 0,3-2 383,9-9 0,7-6 258,18-7-253,11-12 127,19-15-104,-7-14 0,1-9 118,1-11 0,-2-6-677,2-2 0,-4-5 583,-15 11 1,-3-2-1,-3-1-5,0-13 1,-6-3-48,-4 12 0,-2-3 0,0 0-367,-1-5 0,0 0 0,-2-1 378,-2 0 0,-2-1 1,0 2-11,0 4 1,-1 1 0,-2 3 107,-5-16 1,-4 7-77,-1 16 1,-1 6-101,-14-10 67,4 37 50,13 33-11,7 25 0,5 14-43,4-5 1,3 5-1,1 3-192,-1-9 0,0 2 0,2 0 1,0-2 195,-1-7 0,1-2 0,0-1 0,1-3 3,1 3 1,1-3 0,-1-6 724,5 22-728,2-1-640,2 0-167,0-4-828,0-11 1635,10-8 0,-15-22 0,4-3 0</inkml:trace>
  <inkml:trace contextRef="#ctx0" brushRef="#br0" timeOffset="144644">33160 8235 22537,'-7'44'123,"0"1"0,0-1 0,-3 9 1,3-3-105,5-15 1,1-2-20,0 18 62,1-17 643,6-7-402,2-20 5,9-19-6,2-7 174,15-28-229,-7 8 11,7-12 38,-10 16-290,-6 17-6,-4 9 0,-5 23 0,-4 9-185,3 19-347,-3-7 375,2-2 162,0-17-5,2-19 34,2-8-17,12-20-12,-4 8 29,10-8-17,2 17 39,7 5-56,-1 3-6,1 3 1,-11-1 10,6-10 34,-5-10-4,-5-16-35,-11 4 0,-11 0-29,-8 14 23,-1 6-38,-7 7 32,-2 5 12,-3 20 76,2 19 0,3 12 2,4 4 1,3 8-1,0 2-607,1-4 1,1 3 0,0 1 0,1-2 540,1-6 1,1 0 0,0-2 0,2-1 5,0 9 1,2-2 0,0-7-320,0-10 1,0-5 300,0 1 0,1-1-190,-1-1 0,1 0 187,-1 2 0,-1 1-33,1-3 0,-1-1-127,0 27-206,-7-14-186,-5-14-347,-8-13 1075,-4-10-6934,-22-44 6761,12 1 0,-1-10 0,21 19 0</inkml:trace>
  <inkml:trace contextRef="#ctx0" brushRef="#br0" timeOffset="144836">33189 7807 24480,'0'-37'85,"0"-1"0,-19-14 0,15 46 0,-15 10 1</inkml:trace>
  <inkml:trace contextRef="#ctx0" brushRef="#br0" timeOffset="146434">29246 10100 25808,'19'49'143,"0"-12"0,5 1-121,8-5 0,2-2-22,0 0 0,2-5 36,5-14 1,-2-10-31,16-26-883,-5-19 896,-27 14 1,-2-3 78,1-16 0,-4-4 246,-4 5 1,-2 0-160,-1 1 0,-2 4-62,-3-13 166,-6 41-289,0 59 9,-1-2 1,1 10-1,1 6-340,1 1 1,1 5 0,1 3-1,0 1 331,-1-5 0,1 2 0,-1 1 0,1 0 0,1-3-633,0 4 1,0 0 0,1-3-1,-1-3 618,2 8 0,0-4 1,-1-8-23,-3-12 1,-1-4 46,0-8 1,-2-1-151,-7 18 109,-8-20 0,-4-3 31,-20 5 0,7-13 0,-2-6 932,-24-17-898,-2-20-34,31 5 0,3-6 859,1-9 1,5-6-877,4-8 1,8-8 13,9 7 0,7-6 0,3-2 0,3 1 0,4 2 0,4 1 1,2 0-1,0 0-371,-2-1 1,0-1 0,2 2 0,2 4 373,9-3 0,3 5 0,-2 8 0,-4 11 0,1 6-151,0 2 0,1 1 154,2 2 0,0 2-6,-2 4 0,0 3 198,27-3-173,-6 43-19,-37-4 0,-5 4 0,1 5 0,-4 1 434,-5 5 0,-3-1-443,3 15 1730,14 3-1718,13-28 16,14-25-10,-6-31-12,-9-31 22,-20-7-435,-8 26 0,-1-1 424,-2-2 1,-2-2-10,-3 2 1,-3 0-3,0 2 0,-5 1 14,-10 0 0,-4 5 124,-22-3-144,3 31 6,22 24 0,33 23 1317,19-14-1320,6-14 0,8-5-3,4-4 1,3-4 5,0-4 0,-1-3-132,-2-5 1,-4-4 131,8-16 0,-11-2 0,-9 5 0,-9 4 0,-9 9-45,-4 10 39,-3 33-509,7 17 196,3 7 168,8-4 95,0-28 50,2-11 270,2-7-214,12-26 34,-8-1 0,11-22 45,-13 4-56,0-3 22,-3 5-39,-3 6-51,-4 10-33,2 14 34,-1 40-6,5 26 0,-14-24 0,-1 0-67,0 2 0,0-2 11,4 5 44,2-6 186,-2-17 44,8-28-72,-2-12-40,9-26 40,1 2-29,-4 9 1,1-1-296,-5 9 1,0 1 199,6-8 0,0 1-313,13-5-1540,-21 30 1831,-5 42 0,-16-10 0,-4 24 0</inkml:trace>
  <inkml:trace contextRef="#ctx0" brushRef="#br0" timeOffset="146767">28381 12315 25539,'65'-8'167,"-1"0"0,1 0 0,-4-1 0,2-1 0,0-1 1,-6 0-1177,-7 0 1,-4-1 0,0 0 477,10-3 1,0 0 0,-8 0-1013,-12 2 0,-7-3-8288,2-30 8795,-14 15 0,-13-4 0,-8 24 0</inkml:trace>
  <inkml:trace contextRef="#ctx0" brushRef="#br0" timeOffset="146920">28693 12143 21427,'-16'55'1271,"0"-1"1,0-3 0,6 0-670,13 0 0,4-1-1868,-5-9 1,-1 1 1265,5 15 0,-1-1-345,-4-14 1,-1-2-485,-2-1 1,1 0-1410,-1-2 1,0 0 2237,0 2 0,0-4 0,-1 5 0,3-7 0</inkml:trace>
  <inkml:trace contextRef="#ctx0" brushRef="#br0" timeOffset="147602">28829 12346 26530,'-1'45'180,"0"0"0,0-1 1,2 10-1,0 2 1,1-3-288,4 8 1,2-2-833,-1-1 0,3-3 496,0-9 1,3-8-432,10-8 853,2-15-215,2-20 387,1-17-151,-4-19 67,-9 3 0,-2-4 431,-3 3 1,-1 0 171,2 2 1,0 4-273,1-4-163,1 47-62,1 19-109,3 5 1,4 4-90,9 1 0,2-2-48,0 1 0,3-4-14,4-6 1,1-8-183,17-9 168,-1-12 6,-5-16-12,-5-13 102,-7-16-121,-19 6 0,-3-4 84,-5 1 0,-4 0 84,-2-2 0,-5 3 59,-12-11 123,-11 43-174,0 32 12,4 37-51,12-26 0,6 1-11,9-1 0,6-2-34,17 7 85,25-38-34,-8-18-97,4-16 203,-27 15 0,1-3 165,11-11 1,2 0-40,0 4 0,1 1-232,-1 1 0,-1 3 8,-5 8 0,-2 6-25,4 14 0,-9 14-33,-9 17-40,-13 1 0,-5 2-95,-12 22 33,2-20 1,-4-1-457,-10-9 1,-2-4-245,-10 5-313,-4-3-1463,28-30-3202,38-48 5813,5 12 0,3 0 0,-11 5 0,1 2 0,4 2 0,0-1 0</inkml:trace>
  <inkml:trace contextRef="#ctx0" brushRef="#br0" timeOffset="147917">30553 12404 27488,'-11'54'143,"-1"0"1,2-4 0,3-3-144,2 16-78,8-9-258,28-6 134,26-31 168,-14-24 1,2-10 30,-4-3 0,-3-5-352,1-12 1,-3-3 376,-10 7 0,-1 1 3,0 0 1,-1 1 44,0 2 0,0 2 215,20-15-189,-5 16-1,4 23-90,-15 22-5,1 20-56,-18 13-196,-5 6-683,-4 0-1105,-6-3-77,-8-8-7714,-36-6 9313,5-20 0,-3-5 1,25-16-1</inkml:trace>
  <inkml:trace contextRef="#ctx0" brushRef="#br0" timeOffset="148069">30177 11856 26558,'58'7'-274,"-1"0"0,-9 0 0,1 2 1,-6-1-1,18 9 0,-25-8 1,0 0-1</inkml:trace>
  <inkml:trace contextRef="#ctx0" brushRef="#br0" timeOffset="148236">31723 12491 23864,'0'0'0</inkml:trace>
  <inkml:trace contextRef="#ctx0" brushRef="#br0" timeOffset="148567">28822 13745 27023,'59'-5'42,"-1"0"0,0 0 1,1 0-1,-1-1 0,5-2 1,3 0-1,0 0 1,-2-1-1,-3 1-1164,-4 0 0,-2 0 0,-1-1 0,0 1 1,3-1 1095,2 0 1,2-1 0,3 0 0,-2 0 0,-3 0-1,-5 2-32,14-4 0,-6 2 1,-2-1 259,-6 2 0,-1 0 1,-5 1-993,3 1 0,-23 0-4010,-35 2 2635,-29 11 0,-17 6 2064,2-3 1,-9 3 0,-1-1 0,8 0 0,-4 2 0,3 0 0,7-2 0,1 0 0,0-1 0</inkml:trace>
  <inkml:trace contextRef="#ctx0" brushRef="#br0" timeOffset="148690">28983 13901 20839,'-39'10'3355,"-1"0"1,-17 7-2567,60-12-457,60-2-332,-14-7 0,12-4 0,6-2 0,1-1-686,-16 3 1,2-1-1,1-1 1,1-1 0,1 0-1,1-3 686,1 0 0,2-4 0,1 0 0,1-1 0,-2 0 0,-2 1 0,-4 2 0,15-3 0,-4 1 0,-3 1 0,-6-3 0,-6-5 0,0 0 0,1-1 0</inkml:trace>
  <inkml:trace contextRef="#ctx0" brushRef="#br0" timeOffset="150207">29990 7538 18291,'-52'-29'407,"1"0"0,-4 2 0,-2 5-365,4 9 0,-3 4-1560,10 2 0,-2 1 1,-2 1 1608,-6-1 1,-1 1-1,-2 1 45,-4 0 0,-1 1 1,1 0-97,-1 1 1,1 1-1,1 0 102,5 0 0,1 0 0,2 1 82,6-1 0,0 1 0,4 1 137,-9 0 1,4 2 306,8-1 0,4 2-158,-22 7-278,25-2 1,1 5-104,-15 24-124,5 6 1956,27 16-1958,14-26 0,3 2 56,-1 10 1,2 5-49,-1-8 0,1 3 0,0 2 11,0 7 1,1 2-1,-1 2 39,1 5 1,1 1 0,-1 5-39,0-13 1,-1 2 0,1 3-1,-1 1 1,1 0 14,0 2 0,0 1 0,0 1 0,0 0 0,0 0-491,-1-1 0,1 1 0,-1 0 1,0-1-1,0 0 476,0-2 1,0 0 0,0 0-1,0-3 1,-1-1 22,0-2 0,0-2 1,-1-2-1,-1 2-374,0 0 0,-1 1 1,0 0-1,-1 0 380,1-1 0,-1-1 0,0 2 0,-1 3-113,-1 3 0,-1 2 1,-2 3-1,1 0 1,1 0 74,2-10 1,-1 0 0,1 0 0,0 1 0,0 0 0,0-1-113,0 0 1,-1 0 0,1 0-1,0 0 1,0 0 0,1-2 107,0 8 0,0 0 0,1 0 0,1-4 0,0-2-10,1-5 0,0-3 0,1-1 0,1-1 62,0 16 1,0-1 0,1-1-78,1-3 0,0-1 1,0-1 145,0-5 0,1-2 0,0-1-190,1 14 1,-1-1 349,-2-1 0,0-4-364,-2-17 0,1-2 20,-3 5 0,-1-3 1929,-5 10-1966,-3-7 79,-2-11 2242,1-14-2231,1-10 1181,-6-6-1186,-3-3 666,-13 1-633,-11 11-28,3 3 45,-3 14-40,11 3 40,9-3 0,1 5-3,-1 10 0,1 5-697,7-4 1,1 5 0,2-2 702,-3 16 0,5 1-24,7-19 0,2 1 0,2-3-112,5 5 0,4-1 88,4-4 0,3 1 0,3-1 14,3-2 1,3-2 0,3 1-177,7 4 1,2 1 0,4-4 84,2-5 1,4-4 0,0-4-472,-7-7 1,1-2 0,1-3 535,5-1 1,0-3 0,1-1-45,-3-4 0,0-1 0,3-1-54,7-1 1,5 0 0,1-1 0,-4 0-48,5 0 0,-4-1 0,3 0 29,-7-1 1,3 0 0,-1 0 0,-4-2 46,0-2 1,-4-1 0,-4 0 632,2-1 1,-3-1-495,8-3 1,-2 0 708,15-5-288,-11 6 1,8 2-141,-7 2 1,5 2 0,5 0-676,-14 2 0,4 0 0,2 1 0,2 1 1,0-1-1,-2 1 350,7 0 1,-2 1-1,0-1 1,2 1 0,1 0-260,-1 1 1,3-1 0,1 1 0,0 0 0,-2 0 0,-3 0 238,-2-1 1,-4 1-1,-1 0 1,2-1-1,3 0-23,-4-1 1,2 1 0,2-1 0,2-1 0,0 1 0,-1 0 0,0 0 20,-1-1 0,0 1 0,0-1 0,0 1 0,1-1 0,1 0 0,0 1-34,0-1 0,1 0 0,1 0 0,0 0 0,1-1 0,-2 1 0,-1 0 0,-2-1 1,8 1 0,-1-1 0,-1 1 0,-2-1 0,-3 0 0,-3 0-1,6-1 0,-3 0 0,-4 0 0,-6-1 14,13-1 0,-15-2 236,-23-6-208,-17-3 1196,-6-2-3845,-35-12-1305,-5 3 3954,-4 4 0,-1 2 0,3 2 0,-6-1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15F1D9-884D-41D9-96D2-9A92A4793127}" type="datetimeFigureOut">
              <a:rPr lang="en-IN" smtClean="0"/>
              <a:t>29/09/22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C58D0-0259-4AA5-A861-577CA019336C}"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0697723-E498-4D64-BBB6-490ED1364AC9}" type="datetimeFigureOut">
              <a:rPr lang="en-IN" smtClean="0"/>
              <a:t>29/09/22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30BA08-B69C-4752-B2CF-0C56A0BACDE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697723-E498-4D64-BBB6-490ED1364AC9}" type="datetimeFigureOut">
              <a:rPr lang="en-IN" smtClean="0"/>
              <a:t>29/09/22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30BA08-B69C-4752-B2CF-0C56A0BACDE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697723-E498-4D64-BBB6-490ED1364AC9}" type="datetimeFigureOut">
              <a:rPr lang="en-IN" smtClean="0"/>
              <a:t>29/09/22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30BA08-B69C-4752-B2CF-0C56A0BACDE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697723-E498-4D64-BBB6-490ED1364AC9}" type="datetimeFigureOut">
              <a:rPr lang="en-IN" smtClean="0"/>
              <a:t>29/09/22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30BA08-B69C-4752-B2CF-0C56A0BACDE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697723-E498-4D64-BBB6-490ED1364AC9}" type="datetimeFigureOut">
              <a:rPr lang="en-IN" smtClean="0"/>
              <a:t>29/09/22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30BA08-B69C-4752-B2CF-0C56A0BACDE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0697723-E498-4D64-BBB6-490ED1364AC9}" type="datetimeFigureOut">
              <a:rPr lang="en-IN" smtClean="0"/>
              <a:t>29/09/22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30BA08-B69C-4752-B2CF-0C56A0BACDE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0697723-E498-4D64-BBB6-490ED1364AC9}" type="datetimeFigureOut">
              <a:rPr lang="en-IN" smtClean="0"/>
              <a:t>29/09/22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30BA08-B69C-4752-B2CF-0C56A0BACDE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0697723-E498-4D64-BBB6-490ED1364AC9}" type="datetimeFigureOut">
              <a:rPr lang="en-IN" smtClean="0"/>
              <a:t>29/09/22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30BA08-B69C-4752-B2CF-0C56A0BACDE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697723-E498-4D64-BBB6-490ED1364AC9}" type="datetimeFigureOut">
              <a:rPr lang="en-IN" smtClean="0"/>
              <a:t>29/09/22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30BA08-B69C-4752-B2CF-0C56A0BACDE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697723-E498-4D64-BBB6-490ED1364AC9}" type="datetimeFigureOut">
              <a:rPr lang="en-IN" smtClean="0"/>
              <a:t>29/09/22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30BA08-B69C-4752-B2CF-0C56A0BACDE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697723-E498-4D64-BBB6-490ED1364AC9}" type="datetimeFigureOut">
              <a:rPr lang="en-IN" smtClean="0"/>
              <a:t>29/09/22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30BA08-B69C-4752-B2CF-0C56A0BACDE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t>29/09/22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ustomXml" Target="../ink/ink13.xml"/><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14.xml"/><Relationship Id="rId5" Type="http://schemas.openxmlformats.org/officeDocument/2006/relationships/image" Target="../media/image10.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customXml" Target="../ink/ink15.xml"/><Relationship Id="rId7" Type="http://schemas.openxmlformats.org/officeDocument/2006/relationships/image" Target="../media/image12.jp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0" Type="http://schemas.openxmlformats.org/officeDocument/2006/relationships/image" Target="../media/image14.png"/><Relationship Id="rId9" Type="http://schemas.openxmlformats.org/officeDocument/2006/relationships/customXml" Target="../ink/ink16.xm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customXml" Target="../ink/ink17.xml"/><Relationship Id="rId7" Type="http://schemas.openxmlformats.org/officeDocument/2006/relationships/customXml" Target="../ink/ink18.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customXml" Target="../ink/ink20.xml"/><Relationship Id="rId3" Type="http://schemas.openxmlformats.org/officeDocument/2006/relationships/customXml" Target="../ink/ink19.xml"/><Relationship Id="rId7" Type="http://schemas.openxmlformats.org/officeDocument/2006/relationships/image" Target="../media/image16.jp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customXml" Target="../ink/ink21.xml"/><Relationship Id="rId7" Type="http://schemas.openxmlformats.org/officeDocument/2006/relationships/image" Target="../media/image18.jp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customXml" Target="../ink/ink22.xml"/><Relationship Id="rId7" Type="http://schemas.openxmlformats.org/officeDocument/2006/relationships/customXml" Target="../ink/ink2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customXml" Target="../ink/ink24.xml"/><Relationship Id="rId7" Type="http://schemas.openxmlformats.org/officeDocument/2006/relationships/customXml" Target="../ink/ink2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customXml" Target="../ink/ink26.xml"/><Relationship Id="rId7"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27.xml"/><Relationship Id="rId5" Type="http://schemas.openxmlformats.org/officeDocument/2006/relationships/image" Target="../media/image21.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customXml" Target="../ink/ink29.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customXml" Target="../ink/ink31.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32.xml"/><Relationship Id="rId7"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customXml" Target="../ink/ink33.xml"/><Relationship Id="rId7" Type="http://schemas.openxmlformats.org/officeDocument/2006/relationships/customXml" Target="../ink/ink3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customXml" Target="../ink/ink35.xml"/><Relationship Id="rId7" Type="http://schemas.openxmlformats.org/officeDocument/2006/relationships/image" Target="../media/image27.jp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s>
</file>

<file path=ppt/slides/_rels/slide2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customXml" Target="../ink/ink36.xml"/><Relationship Id="rId7" Type="http://schemas.openxmlformats.org/officeDocument/2006/relationships/customXml" Target="../ink/ink37.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customXml" Target="../ink/ink38.xml"/><Relationship Id="rId7" Type="http://schemas.openxmlformats.org/officeDocument/2006/relationships/image" Target="../media/image29.jp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s>
</file>

<file path=ppt/slides/_rels/slide25.xml.rels><?xml version="1.0" encoding="UTF-8" standalone="yes"?>
<Relationships xmlns="http://schemas.openxmlformats.org/package/2006/relationships"><Relationship Id="rId8" Type="http://schemas.openxmlformats.org/officeDocument/2006/relationships/customXml" Target="../ink/ink40.xml"/><Relationship Id="rId3" Type="http://schemas.openxmlformats.org/officeDocument/2006/relationships/customXml" Target="../ink/ink39.xml"/><Relationship Id="rId7" Type="http://schemas.openxmlformats.org/officeDocument/2006/relationships/image" Target="../media/image30.jp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9"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customXml" Target="../ink/ink4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customXml" Target="../ink/ink42.xml"/><Relationship Id="rId7" Type="http://schemas.openxmlformats.org/officeDocument/2006/relationships/image" Target="../media/image32.jp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s>
</file>

<file path=ppt/slides/_rels/slide2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customXml" Target="../ink/ink43.xml"/><Relationship Id="rId7" Type="http://schemas.openxmlformats.org/officeDocument/2006/relationships/customXml" Target="../ink/ink4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customXml" Target="../ink/ink45.xml"/><Relationship Id="rId7" Type="http://schemas.openxmlformats.org/officeDocument/2006/relationships/image" Target="../media/image34.jp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customXml" Target="../ink/ink1.xml"/><Relationship Id="rId7" Type="http://schemas.openxmlformats.org/officeDocument/2006/relationships/customXml" Target="../ink/ink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7.xml"/><Relationship Id="rId7" Type="http://schemas.openxmlformats.org/officeDocument/2006/relationships/customXml" Target="../ink/ink8.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ink/ink9.xml"/><Relationship Id="rId7" Type="http://schemas.openxmlformats.org/officeDocument/2006/relationships/customXml" Target="../ink/ink10.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customXml" Target="../ink/ink11.xml"/><Relationship Id="rId7" Type="http://schemas.openxmlformats.org/officeDocument/2006/relationships/customXml" Target="../ink/ink1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81916" y="1688267"/>
            <a:ext cx="7497214" cy="646331"/>
          </a:xfrm>
          <a:prstGeom prst="rect">
            <a:avLst/>
          </a:prstGeom>
        </p:spPr>
        <p:txBody>
          <a:bodyPr wrap="square">
            <a:spAutoFit/>
          </a:bodyPr>
          <a:lstStyle/>
          <a:p>
            <a:r>
              <a:rPr lang="en-US" sz="3600" b="1" dirty="0">
                <a:solidFill>
                  <a:schemeClr val="accent2">
                    <a:lumMod val="75000"/>
                  </a:schemeClr>
                </a:solidFill>
              </a:rPr>
              <a:t>Research Methodology</a:t>
            </a:r>
          </a:p>
        </p:txBody>
      </p:sp>
      <p:sp>
        <p:nvSpPr>
          <p:cNvPr id="13" name="Rectangle 12"/>
          <p:cNvSpPr/>
          <p:nvPr/>
        </p:nvSpPr>
        <p:spPr>
          <a:xfrm>
            <a:off x="4781916" y="2841955"/>
            <a:ext cx="7497214" cy="646331"/>
          </a:xfrm>
          <a:prstGeom prst="rect">
            <a:avLst/>
          </a:prstGeom>
        </p:spPr>
        <p:txBody>
          <a:bodyPr wrap="square">
            <a:spAutoFit/>
          </a:bodyPr>
          <a:lstStyle/>
          <a:p>
            <a:r>
              <a:rPr lang="en-US" sz="3600" b="1" dirty="0">
                <a:solidFill>
                  <a:schemeClr val="accent1">
                    <a:lumMod val="75000"/>
                  </a:schemeClr>
                </a:solidFill>
              </a:rPr>
              <a:t>Technical Reports &amp; Thesis Writing</a:t>
            </a:r>
          </a:p>
        </p:txBody>
      </p:sp>
      <p:sp>
        <p:nvSpPr>
          <p:cNvPr id="14" name="Rectangle 13"/>
          <p:cNvSpPr/>
          <p:nvPr/>
        </p:nvSpPr>
        <p:spPr>
          <a:xfrm>
            <a:off x="4781916" y="4415503"/>
            <a:ext cx="7497214" cy="461665"/>
          </a:xfrm>
          <a:prstGeom prst="rect">
            <a:avLst/>
          </a:prstGeom>
        </p:spPr>
        <p:txBody>
          <a:bodyPr wrap="square">
            <a:spAutoFit/>
          </a:bodyPr>
          <a:lstStyle/>
          <a:p>
            <a:r>
              <a:rPr lang="en-US" sz="2400" b="1" dirty="0"/>
              <a:t>Dr. Arti Arya</a:t>
            </a:r>
            <a:endParaRPr lang="en-IN" sz="2400" b="1" dirty="0"/>
          </a:p>
        </p:txBody>
      </p:sp>
      <p:sp>
        <p:nvSpPr>
          <p:cNvPr id="15" name="Rectangle 14"/>
          <p:cNvSpPr/>
          <p:nvPr/>
        </p:nvSpPr>
        <p:spPr>
          <a:xfrm>
            <a:off x="4781916" y="4813108"/>
            <a:ext cx="7497214" cy="461665"/>
          </a:xfrm>
          <a:prstGeom prst="rect">
            <a:avLst/>
          </a:prstGeom>
        </p:spPr>
        <p:txBody>
          <a:bodyPr wrap="square">
            <a:spAutoFit/>
          </a:bodyPr>
          <a:lstStyle/>
          <a:p>
            <a:r>
              <a:rPr lang="en-US" sz="2400" dirty="0"/>
              <a:t>Department of Computer Science and Engineering</a:t>
            </a:r>
            <a:endParaRPr lang="en-IN" sz="2400" dirty="0"/>
          </a:p>
        </p:txBody>
      </p:sp>
      <p:grpSp>
        <p:nvGrpSpPr>
          <p:cNvPr id="20" name="Group 19"/>
          <p:cNvGrpSpPr/>
          <p:nvPr/>
        </p:nvGrpSpPr>
        <p:grpSpPr>
          <a:xfrm>
            <a:off x="313844" y="5489699"/>
            <a:ext cx="1066895" cy="1078155"/>
            <a:chOff x="313844" y="5489699"/>
            <a:chExt cx="1066895" cy="1078155"/>
          </a:xfrm>
          <a:solidFill>
            <a:schemeClr val="accent2">
              <a:lumMod val="75000"/>
            </a:schemeClr>
          </a:solidFill>
        </p:grpSpPr>
        <p:sp>
          <p:nvSpPr>
            <p:cNvPr id="24" name="Rectangle 23"/>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Parts of Thesis </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4"/>
              <a:stretch>
                <a:fillRect/>
              </a:stretch>
            </p:blipFill>
            <p:spPr>
              <a:xfrm>
                <a:off x="267120" y="5931360"/>
                <a:ext cx="19080" cy="19080"/>
              </a:xfrm>
              <a:prstGeom prst="rect">
                <a:avLst/>
              </a:prstGeom>
            </p:spPr>
          </p:pic>
        </mc:Fallback>
      </mc:AlternateContent>
      <p:sp>
        <p:nvSpPr>
          <p:cNvPr id="14" name="object 6">
            <a:extLst>
              <a:ext uri="{FF2B5EF4-FFF2-40B4-BE49-F238E27FC236}">
                <a16:creationId xmlns:a16="http://schemas.microsoft.com/office/drawing/2014/main" id="{A430DE43-64AA-9542-A688-477E0B5EC77F}"/>
              </a:ext>
            </a:extLst>
          </p:cNvPr>
          <p:cNvSpPr/>
          <p:nvPr/>
        </p:nvSpPr>
        <p:spPr>
          <a:xfrm>
            <a:off x="4344161" y="1372361"/>
            <a:ext cx="381000" cy="5486400"/>
          </a:xfrm>
          <a:custGeom>
            <a:avLst/>
            <a:gdLst/>
            <a:ahLst/>
            <a:cxnLst/>
            <a:rect l="l" t="t" r="r" b="b"/>
            <a:pathLst>
              <a:path w="381000" h="5486400">
                <a:moveTo>
                  <a:pt x="381000" y="5295900"/>
                </a:moveTo>
                <a:lnTo>
                  <a:pt x="0" y="5295900"/>
                </a:lnTo>
                <a:lnTo>
                  <a:pt x="190500" y="5486399"/>
                </a:lnTo>
                <a:lnTo>
                  <a:pt x="381000" y="5295900"/>
                </a:lnTo>
                <a:close/>
              </a:path>
              <a:path w="381000" h="5486400">
                <a:moveTo>
                  <a:pt x="285750" y="190500"/>
                </a:moveTo>
                <a:lnTo>
                  <a:pt x="95250" y="190500"/>
                </a:lnTo>
                <a:lnTo>
                  <a:pt x="95250" y="5295900"/>
                </a:lnTo>
                <a:lnTo>
                  <a:pt x="285750" y="5295900"/>
                </a:lnTo>
                <a:lnTo>
                  <a:pt x="285750" y="190500"/>
                </a:lnTo>
                <a:close/>
              </a:path>
              <a:path w="381000" h="5486400">
                <a:moveTo>
                  <a:pt x="190500" y="0"/>
                </a:moveTo>
                <a:lnTo>
                  <a:pt x="0" y="190500"/>
                </a:lnTo>
                <a:lnTo>
                  <a:pt x="381000" y="190500"/>
                </a:lnTo>
                <a:lnTo>
                  <a:pt x="190500" y="0"/>
                </a:lnTo>
                <a:close/>
              </a:path>
            </a:pathLst>
          </a:custGeom>
          <a:solidFill>
            <a:srgbClr val="93B6D2"/>
          </a:solidFill>
        </p:spPr>
        <p:txBody>
          <a:bodyPr wrap="square" lIns="0" tIns="0" rIns="0" bIns="0" rtlCol="0"/>
          <a:lstStyle/>
          <a:p>
            <a:endParaRPr/>
          </a:p>
        </p:txBody>
      </p:sp>
      <p:sp>
        <p:nvSpPr>
          <p:cNvPr id="15" name="object 7">
            <a:extLst>
              <a:ext uri="{FF2B5EF4-FFF2-40B4-BE49-F238E27FC236}">
                <a16:creationId xmlns:a16="http://schemas.microsoft.com/office/drawing/2014/main" id="{C9EE415F-B15A-E147-9AFE-FB3F29DA771D}"/>
              </a:ext>
            </a:extLst>
          </p:cNvPr>
          <p:cNvSpPr/>
          <p:nvPr/>
        </p:nvSpPr>
        <p:spPr>
          <a:xfrm>
            <a:off x="4344161" y="1372361"/>
            <a:ext cx="381000" cy="5486400"/>
          </a:xfrm>
          <a:custGeom>
            <a:avLst/>
            <a:gdLst/>
            <a:ahLst/>
            <a:cxnLst/>
            <a:rect l="l" t="t" r="r" b="b"/>
            <a:pathLst>
              <a:path w="381000" h="5486400">
                <a:moveTo>
                  <a:pt x="190500" y="0"/>
                </a:moveTo>
                <a:lnTo>
                  <a:pt x="381000" y="190500"/>
                </a:lnTo>
                <a:lnTo>
                  <a:pt x="285750" y="190500"/>
                </a:lnTo>
                <a:lnTo>
                  <a:pt x="285750" y="5295900"/>
                </a:lnTo>
                <a:lnTo>
                  <a:pt x="381000" y="5295900"/>
                </a:lnTo>
                <a:lnTo>
                  <a:pt x="190500" y="5486399"/>
                </a:lnTo>
                <a:lnTo>
                  <a:pt x="0" y="5295900"/>
                </a:lnTo>
                <a:lnTo>
                  <a:pt x="95250" y="5295900"/>
                </a:lnTo>
                <a:lnTo>
                  <a:pt x="95250" y="190500"/>
                </a:lnTo>
                <a:lnTo>
                  <a:pt x="0" y="190500"/>
                </a:lnTo>
                <a:lnTo>
                  <a:pt x="190500" y="0"/>
                </a:lnTo>
                <a:close/>
              </a:path>
            </a:pathLst>
          </a:custGeom>
          <a:ln w="19812">
            <a:solidFill>
              <a:srgbClr val="6B859A"/>
            </a:solidFill>
          </a:ln>
        </p:spPr>
        <p:txBody>
          <a:bodyPr wrap="square" lIns="0" tIns="0" rIns="0" bIns="0" rtlCol="0"/>
          <a:lstStyle/>
          <a:p>
            <a:endParaRPr/>
          </a:p>
        </p:txBody>
      </p:sp>
      <p:pic>
        <p:nvPicPr>
          <p:cNvPr id="3" name="Picture 2">
            <a:extLst>
              <a:ext uri="{FF2B5EF4-FFF2-40B4-BE49-F238E27FC236}">
                <a16:creationId xmlns:a16="http://schemas.microsoft.com/office/drawing/2014/main" id="{DD144429-B4BE-214B-9345-D844C09DF4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4161" y="707706"/>
            <a:ext cx="4737100" cy="6070600"/>
          </a:xfrm>
          <a:prstGeom prst="rect">
            <a:avLst/>
          </a:prstGeom>
        </p:spPr>
      </p:pic>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E2BC4DFB-FF03-0DDB-A54B-CD56853D7C6B}"/>
                  </a:ext>
                </a:extLst>
              </p14:cNvPr>
              <p14:cNvContentPartPr/>
              <p14:nvPr/>
            </p14:nvContentPartPr>
            <p14:xfrm>
              <a:off x="5772600" y="826920"/>
              <a:ext cx="4640760" cy="3934800"/>
            </p14:xfrm>
          </p:contentPart>
        </mc:Choice>
        <mc:Fallback>
          <p:pic>
            <p:nvPicPr>
              <p:cNvPr id="4" name="Ink 3">
                <a:extLst>
                  <a:ext uri="{FF2B5EF4-FFF2-40B4-BE49-F238E27FC236}">
                    <a16:creationId xmlns:a16="http://schemas.microsoft.com/office/drawing/2014/main" id="{E2BC4DFB-FF03-0DDB-A54B-CD56853D7C6B}"/>
                  </a:ext>
                </a:extLst>
              </p:cNvPr>
              <p:cNvPicPr/>
              <p:nvPr/>
            </p:nvPicPr>
            <p:blipFill>
              <a:blip r:embed="rId7"/>
              <a:stretch>
                <a:fillRect/>
              </a:stretch>
            </p:blipFill>
            <p:spPr>
              <a:xfrm>
                <a:off x="5756400" y="810720"/>
                <a:ext cx="4673160" cy="3967200"/>
              </a:xfrm>
              <a:prstGeom prst="rect">
                <a:avLst/>
              </a:prstGeom>
            </p:spPr>
          </p:pic>
        </mc:Fallback>
      </mc:AlternateContent>
    </p:spTree>
    <p:extLst>
      <p:ext uri="{BB962C8B-B14F-4D97-AF65-F5344CB8AC3E}">
        <p14:creationId xmlns:p14="http://schemas.microsoft.com/office/powerpoint/2010/main" val="3936164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Parts of Thesis </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11" name="object 2">
            <a:extLst>
              <a:ext uri="{FF2B5EF4-FFF2-40B4-BE49-F238E27FC236}">
                <a16:creationId xmlns:a16="http://schemas.microsoft.com/office/drawing/2014/main" id="{18E9F9E3-D6BB-0C41-AD6A-68FBD80F47BC}"/>
              </a:ext>
            </a:extLst>
          </p:cNvPr>
          <p:cNvSpPr/>
          <p:nvPr/>
        </p:nvSpPr>
        <p:spPr>
          <a:xfrm>
            <a:off x="228600" y="1447798"/>
            <a:ext cx="4191000" cy="5410198"/>
          </a:xfrm>
          <a:prstGeom prst="rect">
            <a:avLst/>
          </a:prstGeom>
          <a:blipFill>
            <a:blip r:embed="rId7" cstate="print"/>
            <a:stretch>
              <a:fillRect/>
            </a:stretch>
          </a:blipFill>
        </p:spPr>
        <p:txBody>
          <a:bodyPr wrap="square" lIns="0" tIns="0" rIns="0" bIns="0" rtlCol="0"/>
          <a:lstStyle/>
          <a:p>
            <a:endParaRPr/>
          </a:p>
        </p:txBody>
      </p:sp>
      <p:sp>
        <p:nvSpPr>
          <p:cNvPr id="12" name="object 3">
            <a:extLst>
              <a:ext uri="{FF2B5EF4-FFF2-40B4-BE49-F238E27FC236}">
                <a16:creationId xmlns:a16="http://schemas.microsoft.com/office/drawing/2014/main" id="{D2FBE55E-EB13-524F-91EB-3420641D33DA}"/>
              </a:ext>
            </a:extLst>
          </p:cNvPr>
          <p:cNvSpPr/>
          <p:nvPr/>
        </p:nvSpPr>
        <p:spPr>
          <a:xfrm>
            <a:off x="4742915" y="1858680"/>
            <a:ext cx="4101981" cy="4685551"/>
          </a:xfrm>
          <a:prstGeom prst="rect">
            <a:avLst/>
          </a:prstGeom>
          <a:blipFill>
            <a:blip r:embed="rId8" cstate="print"/>
            <a:stretch>
              <a:fillRect/>
            </a:stretch>
          </a:blipFill>
        </p:spPr>
        <p:txBody>
          <a:bodyPr wrap="square" lIns="0" tIns="0" rIns="0" bIns="0" rtlCol="0"/>
          <a:lstStyle/>
          <a:p>
            <a:endParaRPr/>
          </a:p>
        </p:txBody>
      </p:sp>
      <p:sp>
        <p:nvSpPr>
          <p:cNvPr id="13" name="object 5">
            <a:extLst>
              <a:ext uri="{FF2B5EF4-FFF2-40B4-BE49-F238E27FC236}">
                <a16:creationId xmlns:a16="http://schemas.microsoft.com/office/drawing/2014/main" id="{BFC1333A-92AA-1346-AA25-A4D512A49F56}"/>
              </a:ext>
            </a:extLst>
          </p:cNvPr>
          <p:cNvSpPr txBox="1">
            <a:spLocks noGrp="1"/>
          </p:cNvSpPr>
          <p:nvPr>
            <p:ph type="title"/>
          </p:nvPr>
        </p:nvSpPr>
        <p:spPr>
          <a:xfrm>
            <a:off x="5229225" y="144300"/>
            <a:ext cx="3608070" cy="1122680"/>
          </a:xfrm>
          <a:prstGeom prst="rect">
            <a:avLst/>
          </a:prstGeom>
        </p:spPr>
        <p:txBody>
          <a:bodyPr vert="horz" wrap="square" lIns="0" tIns="196850" rIns="0" bIns="0" rtlCol="0">
            <a:spAutoFit/>
          </a:bodyPr>
          <a:lstStyle/>
          <a:p>
            <a:pPr marL="12700">
              <a:lnSpc>
                <a:spcPct val="100000"/>
              </a:lnSpc>
              <a:spcBef>
                <a:spcPts val="1550"/>
              </a:spcBef>
            </a:pPr>
            <a:r>
              <a:rPr sz="4800" spc="-20" dirty="0"/>
              <a:t>Title</a:t>
            </a:r>
            <a:r>
              <a:rPr sz="4800" spc="-40" dirty="0"/>
              <a:t> </a:t>
            </a:r>
            <a:r>
              <a:rPr sz="4800" spc="-5" dirty="0"/>
              <a:t>Sample</a:t>
            </a:r>
            <a:endParaRPr sz="4800" dirty="0"/>
          </a:p>
          <a:p>
            <a:pPr marL="958850">
              <a:lnSpc>
                <a:spcPct val="100000"/>
              </a:lnSpc>
              <a:spcBef>
                <a:spcPts val="290"/>
              </a:spcBef>
            </a:pPr>
            <a:endParaRPr sz="950" dirty="0">
              <a:latin typeface="Times New Roman"/>
              <a:cs typeface="Times New Roman"/>
            </a:endParaRPr>
          </a:p>
        </p:txBody>
      </p:sp>
      <p:sp>
        <p:nvSpPr>
          <p:cNvPr id="14" name="object 6">
            <a:extLst>
              <a:ext uri="{FF2B5EF4-FFF2-40B4-BE49-F238E27FC236}">
                <a16:creationId xmlns:a16="http://schemas.microsoft.com/office/drawing/2014/main" id="{A430DE43-64AA-9542-A688-477E0B5EC77F}"/>
              </a:ext>
            </a:extLst>
          </p:cNvPr>
          <p:cNvSpPr/>
          <p:nvPr/>
        </p:nvSpPr>
        <p:spPr>
          <a:xfrm>
            <a:off x="4344161" y="1372361"/>
            <a:ext cx="381000" cy="5486400"/>
          </a:xfrm>
          <a:custGeom>
            <a:avLst/>
            <a:gdLst/>
            <a:ahLst/>
            <a:cxnLst/>
            <a:rect l="l" t="t" r="r" b="b"/>
            <a:pathLst>
              <a:path w="381000" h="5486400">
                <a:moveTo>
                  <a:pt x="381000" y="5295900"/>
                </a:moveTo>
                <a:lnTo>
                  <a:pt x="0" y="5295900"/>
                </a:lnTo>
                <a:lnTo>
                  <a:pt x="190500" y="5486399"/>
                </a:lnTo>
                <a:lnTo>
                  <a:pt x="381000" y="5295900"/>
                </a:lnTo>
                <a:close/>
              </a:path>
              <a:path w="381000" h="5486400">
                <a:moveTo>
                  <a:pt x="285750" y="190500"/>
                </a:moveTo>
                <a:lnTo>
                  <a:pt x="95250" y="190500"/>
                </a:lnTo>
                <a:lnTo>
                  <a:pt x="95250" y="5295900"/>
                </a:lnTo>
                <a:lnTo>
                  <a:pt x="285750" y="5295900"/>
                </a:lnTo>
                <a:lnTo>
                  <a:pt x="285750" y="190500"/>
                </a:lnTo>
                <a:close/>
              </a:path>
              <a:path w="381000" h="5486400">
                <a:moveTo>
                  <a:pt x="190500" y="0"/>
                </a:moveTo>
                <a:lnTo>
                  <a:pt x="0" y="190500"/>
                </a:lnTo>
                <a:lnTo>
                  <a:pt x="381000" y="190500"/>
                </a:lnTo>
                <a:lnTo>
                  <a:pt x="190500" y="0"/>
                </a:lnTo>
                <a:close/>
              </a:path>
            </a:pathLst>
          </a:custGeom>
          <a:solidFill>
            <a:srgbClr val="93B6D2"/>
          </a:solidFill>
        </p:spPr>
        <p:txBody>
          <a:bodyPr wrap="square" lIns="0" tIns="0" rIns="0" bIns="0" rtlCol="0"/>
          <a:lstStyle/>
          <a:p>
            <a:endParaRPr/>
          </a:p>
        </p:txBody>
      </p:sp>
      <p:sp>
        <p:nvSpPr>
          <p:cNvPr id="15" name="object 7">
            <a:extLst>
              <a:ext uri="{FF2B5EF4-FFF2-40B4-BE49-F238E27FC236}">
                <a16:creationId xmlns:a16="http://schemas.microsoft.com/office/drawing/2014/main" id="{C9EE415F-B15A-E147-9AFE-FB3F29DA771D}"/>
              </a:ext>
            </a:extLst>
          </p:cNvPr>
          <p:cNvSpPr/>
          <p:nvPr/>
        </p:nvSpPr>
        <p:spPr>
          <a:xfrm>
            <a:off x="4344161" y="1372361"/>
            <a:ext cx="381000" cy="5486400"/>
          </a:xfrm>
          <a:custGeom>
            <a:avLst/>
            <a:gdLst/>
            <a:ahLst/>
            <a:cxnLst/>
            <a:rect l="l" t="t" r="r" b="b"/>
            <a:pathLst>
              <a:path w="381000" h="5486400">
                <a:moveTo>
                  <a:pt x="190500" y="0"/>
                </a:moveTo>
                <a:lnTo>
                  <a:pt x="381000" y="190500"/>
                </a:lnTo>
                <a:lnTo>
                  <a:pt x="285750" y="190500"/>
                </a:lnTo>
                <a:lnTo>
                  <a:pt x="285750" y="5295900"/>
                </a:lnTo>
                <a:lnTo>
                  <a:pt x="381000" y="5295900"/>
                </a:lnTo>
                <a:lnTo>
                  <a:pt x="190500" y="5486399"/>
                </a:lnTo>
                <a:lnTo>
                  <a:pt x="0" y="5295900"/>
                </a:lnTo>
                <a:lnTo>
                  <a:pt x="95250" y="5295900"/>
                </a:lnTo>
                <a:lnTo>
                  <a:pt x="95250" y="190500"/>
                </a:lnTo>
                <a:lnTo>
                  <a:pt x="0" y="190500"/>
                </a:lnTo>
                <a:lnTo>
                  <a:pt x="190500" y="0"/>
                </a:lnTo>
                <a:close/>
              </a:path>
            </a:pathLst>
          </a:custGeom>
          <a:ln w="19812">
            <a:solidFill>
              <a:srgbClr val="6B859A"/>
            </a:solidFill>
          </a:ln>
        </p:spPr>
        <p:txBody>
          <a:bodyPr wrap="square" lIns="0" tIns="0" rIns="0" bIns="0" rtlCol="0"/>
          <a:lstStyle/>
          <a:p>
            <a:endParaRPr/>
          </a:p>
        </p:txBody>
      </p:sp>
      <mc:AlternateContent xmlns:mc="http://schemas.openxmlformats.org/markup-compatibility/2006">
        <mc:Choice xmlns:p14="http://schemas.microsoft.com/office/powerpoint/2010/main" Requires="p14">
          <p:contentPart p14:bwMode="auto" r:id="rId9">
            <p14:nvContentPartPr>
              <p14:cNvPr id="3" name="Ink 2">
                <a:extLst>
                  <a:ext uri="{FF2B5EF4-FFF2-40B4-BE49-F238E27FC236}">
                    <a16:creationId xmlns:a16="http://schemas.microsoft.com/office/drawing/2014/main" id="{74046E95-D690-4DC0-619F-ABA286805398}"/>
                  </a:ext>
                </a:extLst>
              </p14:cNvPr>
              <p14:cNvContentPartPr/>
              <p14:nvPr/>
            </p14:nvContentPartPr>
            <p14:xfrm>
              <a:off x="23040" y="1530000"/>
              <a:ext cx="5945040" cy="4729320"/>
            </p14:xfrm>
          </p:contentPart>
        </mc:Choice>
        <mc:Fallback>
          <p:pic>
            <p:nvPicPr>
              <p:cNvPr id="3" name="Ink 2">
                <a:extLst>
                  <a:ext uri="{FF2B5EF4-FFF2-40B4-BE49-F238E27FC236}">
                    <a16:creationId xmlns:a16="http://schemas.microsoft.com/office/drawing/2014/main" id="{74046E95-D690-4DC0-619F-ABA286805398}"/>
                  </a:ext>
                </a:extLst>
              </p:cNvPr>
              <p:cNvPicPr/>
              <p:nvPr/>
            </p:nvPicPr>
            <p:blipFill>
              <a:blip r:embed="rId10"/>
              <a:stretch>
                <a:fillRect/>
              </a:stretch>
            </p:blipFill>
            <p:spPr>
              <a:xfrm>
                <a:off x="6840" y="1513800"/>
                <a:ext cx="5977440" cy="4761720"/>
              </a:xfrm>
              <a:prstGeom prst="rect">
                <a:avLst/>
              </a:prstGeom>
            </p:spPr>
          </p:pic>
        </mc:Fallback>
      </mc:AlternateContent>
    </p:spTree>
    <p:extLst>
      <p:ext uri="{BB962C8B-B14F-4D97-AF65-F5344CB8AC3E}">
        <p14:creationId xmlns:p14="http://schemas.microsoft.com/office/powerpoint/2010/main" val="1031739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Parts of Thesis </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4" name="Rectangle 3">
            <a:extLst>
              <a:ext uri="{FF2B5EF4-FFF2-40B4-BE49-F238E27FC236}">
                <a16:creationId xmlns:a16="http://schemas.microsoft.com/office/drawing/2014/main" id="{C2BE1B50-D903-6248-A10C-291E15795195}"/>
              </a:ext>
            </a:extLst>
          </p:cNvPr>
          <p:cNvSpPr/>
          <p:nvPr/>
        </p:nvSpPr>
        <p:spPr>
          <a:xfrm>
            <a:off x="393111" y="1440171"/>
            <a:ext cx="8514221" cy="4080604"/>
          </a:xfrm>
          <a:prstGeom prst="rect">
            <a:avLst/>
          </a:prstGeom>
        </p:spPr>
        <p:txBody>
          <a:bodyPr wrap="square">
            <a:spAutoFit/>
          </a:bodyPr>
          <a:lstStyle/>
          <a:p>
            <a:r>
              <a:rPr lang="en-IN" sz="2400" b="1" spc="-40" dirty="0"/>
              <a:t>Approval Sheet</a:t>
            </a:r>
          </a:p>
          <a:p>
            <a:endParaRPr lang="en-IN" sz="2400" b="1" spc="-40" dirty="0"/>
          </a:p>
          <a:p>
            <a:pPr marL="332740" marR="5715" indent="-320675">
              <a:lnSpc>
                <a:spcPct val="100000"/>
              </a:lnSpc>
              <a:spcBef>
                <a:spcPts val="105"/>
              </a:spcBef>
              <a:buClr>
                <a:srgbClr val="DD8046"/>
              </a:buClr>
              <a:buSzPct val="60344"/>
              <a:buFont typeface="Wingdings"/>
              <a:buChar char=""/>
              <a:tabLst>
                <a:tab pos="333375" algn="l"/>
              </a:tabLst>
            </a:pPr>
            <a:r>
              <a:rPr lang="en-IN" sz="2400" dirty="0">
                <a:cs typeface="Arial"/>
              </a:rPr>
              <a:t>This is </a:t>
            </a:r>
            <a:r>
              <a:rPr lang="en-IN" sz="2400" spc="-10" dirty="0">
                <a:cs typeface="Arial"/>
              </a:rPr>
              <a:t>to </a:t>
            </a:r>
            <a:r>
              <a:rPr lang="en-IN" sz="2400" dirty="0">
                <a:cs typeface="Arial"/>
              </a:rPr>
              <a:t>prove </a:t>
            </a:r>
            <a:r>
              <a:rPr lang="en-IN" sz="2400" spc="-5" dirty="0">
                <a:cs typeface="Arial"/>
              </a:rPr>
              <a:t>that the authors have passed  </a:t>
            </a:r>
            <a:r>
              <a:rPr lang="en-IN" sz="2400" dirty="0">
                <a:cs typeface="Arial"/>
              </a:rPr>
              <a:t>the requirements </a:t>
            </a:r>
            <a:r>
              <a:rPr lang="en-IN" sz="2400" spc="5" dirty="0">
                <a:cs typeface="Arial"/>
              </a:rPr>
              <a:t>needed </a:t>
            </a:r>
            <a:r>
              <a:rPr lang="en-IN" sz="2400" dirty="0">
                <a:cs typeface="Arial"/>
              </a:rPr>
              <a:t>for the</a:t>
            </a:r>
            <a:r>
              <a:rPr lang="en-IN" sz="2400" spc="-170" dirty="0">
                <a:cs typeface="Arial"/>
              </a:rPr>
              <a:t> </a:t>
            </a:r>
            <a:r>
              <a:rPr lang="en-IN" sz="2400" dirty="0">
                <a:cs typeface="Arial"/>
              </a:rPr>
              <a:t>thesis.</a:t>
            </a:r>
          </a:p>
          <a:p>
            <a:pPr marL="332740" marR="5715" indent="-320675">
              <a:lnSpc>
                <a:spcPct val="100000"/>
              </a:lnSpc>
              <a:spcBef>
                <a:spcPts val="105"/>
              </a:spcBef>
              <a:buClr>
                <a:srgbClr val="DD8046"/>
              </a:buClr>
              <a:buSzPct val="60344"/>
              <a:buFont typeface="Wingdings"/>
              <a:buChar char=""/>
              <a:tabLst>
                <a:tab pos="333375" algn="l"/>
              </a:tabLst>
            </a:pPr>
            <a:endParaRPr lang="en-IN" sz="2400" dirty="0">
              <a:cs typeface="Arial"/>
            </a:endParaRPr>
          </a:p>
          <a:p>
            <a:pPr marL="332740" marR="5080" indent="-320675">
              <a:lnSpc>
                <a:spcPct val="100000"/>
              </a:lnSpc>
              <a:spcBef>
                <a:spcPts val="705"/>
              </a:spcBef>
              <a:buClr>
                <a:srgbClr val="DD8046"/>
              </a:buClr>
              <a:buSzPct val="60344"/>
              <a:buFont typeface="Wingdings"/>
              <a:buChar char=""/>
              <a:tabLst>
                <a:tab pos="333375" algn="l"/>
              </a:tabLst>
            </a:pPr>
            <a:r>
              <a:rPr lang="en-IN" sz="2400" dirty="0">
                <a:cs typeface="Arial"/>
              </a:rPr>
              <a:t>This is </a:t>
            </a:r>
            <a:r>
              <a:rPr lang="en-IN" sz="2400" dirty="0">
                <a:solidFill>
                  <a:srgbClr val="FF0000"/>
                </a:solidFill>
                <a:cs typeface="Arial"/>
              </a:rPr>
              <a:t>signed by </a:t>
            </a:r>
            <a:r>
              <a:rPr lang="en-IN" sz="2400" spc="-5" dirty="0">
                <a:solidFill>
                  <a:srgbClr val="FF0000"/>
                </a:solidFill>
                <a:cs typeface="Arial"/>
              </a:rPr>
              <a:t>the thesis/FS </a:t>
            </a:r>
            <a:r>
              <a:rPr lang="en-IN" sz="2400" spc="-20" dirty="0">
                <a:solidFill>
                  <a:srgbClr val="FF0000"/>
                </a:solidFill>
                <a:cs typeface="Arial"/>
              </a:rPr>
              <a:t>adviser, </a:t>
            </a:r>
            <a:r>
              <a:rPr lang="en-IN" sz="2400" spc="-5" dirty="0">
                <a:solidFill>
                  <a:srgbClr val="FF0000"/>
                </a:solidFill>
                <a:cs typeface="Arial"/>
              </a:rPr>
              <a:t>panel  </a:t>
            </a:r>
            <a:r>
              <a:rPr lang="en-IN" sz="2400" spc="5" dirty="0">
                <a:solidFill>
                  <a:srgbClr val="FF0000"/>
                </a:solidFill>
                <a:cs typeface="Arial"/>
              </a:rPr>
              <a:t>and </a:t>
            </a:r>
            <a:r>
              <a:rPr lang="en-IN" sz="2400" dirty="0">
                <a:solidFill>
                  <a:srgbClr val="FF0000"/>
                </a:solidFill>
                <a:cs typeface="Arial"/>
              </a:rPr>
              <a:t>the</a:t>
            </a:r>
            <a:r>
              <a:rPr lang="en-IN" sz="2400" spc="-55" dirty="0">
                <a:solidFill>
                  <a:srgbClr val="FF0000"/>
                </a:solidFill>
                <a:cs typeface="Arial"/>
              </a:rPr>
              <a:t> </a:t>
            </a:r>
            <a:r>
              <a:rPr lang="en-IN" sz="2400" spc="5" dirty="0">
                <a:solidFill>
                  <a:srgbClr val="FF0000"/>
                </a:solidFill>
                <a:cs typeface="Arial"/>
              </a:rPr>
              <a:t>Dean</a:t>
            </a:r>
            <a:r>
              <a:rPr lang="en-IN" sz="2400" spc="5" dirty="0">
                <a:cs typeface="Arial"/>
              </a:rPr>
              <a:t>.</a:t>
            </a:r>
          </a:p>
          <a:p>
            <a:pPr marL="332740" marR="5080" indent="-320675">
              <a:lnSpc>
                <a:spcPct val="100000"/>
              </a:lnSpc>
              <a:spcBef>
                <a:spcPts val="705"/>
              </a:spcBef>
              <a:buClr>
                <a:srgbClr val="DD8046"/>
              </a:buClr>
              <a:buSzPct val="60344"/>
              <a:buFont typeface="Wingdings"/>
              <a:buChar char=""/>
              <a:tabLst>
                <a:tab pos="333375" algn="l"/>
              </a:tabLst>
            </a:pPr>
            <a:endParaRPr lang="en-IN" sz="2400" dirty="0">
              <a:cs typeface="Arial"/>
            </a:endParaRPr>
          </a:p>
          <a:p>
            <a:pPr marL="332740" marR="5080" indent="-320675">
              <a:lnSpc>
                <a:spcPct val="100000"/>
              </a:lnSpc>
              <a:spcBef>
                <a:spcPts val="700"/>
              </a:spcBef>
              <a:buClr>
                <a:srgbClr val="DD8046"/>
              </a:buClr>
              <a:buSzPct val="60344"/>
              <a:buFont typeface="Wingdings"/>
              <a:buChar char=""/>
              <a:tabLst>
                <a:tab pos="333375" algn="l"/>
                <a:tab pos="1248410" algn="l"/>
                <a:tab pos="2144395" algn="l"/>
                <a:tab pos="3342640" algn="l"/>
                <a:tab pos="4072890" algn="l"/>
                <a:tab pos="5231130" algn="l"/>
                <a:tab pos="6863715" algn="l"/>
                <a:tab pos="7472045" algn="l"/>
              </a:tabLst>
            </a:pPr>
            <a:r>
              <a:rPr lang="en-IN" sz="2400" dirty="0">
                <a:cs typeface="Arial"/>
              </a:rPr>
              <a:t>Th</a:t>
            </a:r>
            <a:r>
              <a:rPr lang="en-IN" sz="2400" spc="5" dirty="0">
                <a:cs typeface="Arial"/>
              </a:rPr>
              <a:t>i</a:t>
            </a:r>
            <a:r>
              <a:rPr lang="en-IN" sz="2400" dirty="0">
                <a:cs typeface="Arial"/>
              </a:rPr>
              <a:t>s  may	also	</a:t>
            </a:r>
            <a:r>
              <a:rPr lang="en-IN" sz="2400" spc="-15" dirty="0">
                <a:cs typeface="Arial"/>
              </a:rPr>
              <a:t>s</a:t>
            </a:r>
            <a:r>
              <a:rPr lang="en-IN" sz="2400" dirty="0">
                <a:cs typeface="Arial"/>
              </a:rPr>
              <a:t>ta</a:t>
            </a:r>
            <a:r>
              <a:rPr lang="en-IN" sz="2400" spc="-15" dirty="0">
                <a:cs typeface="Arial"/>
              </a:rPr>
              <a:t>t</a:t>
            </a:r>
            <a:r>
              <a:rPr lang="en-IN" sz="2400" dirty="0">
                <a:cs typeface="Arial"/>
              </a:rPr>
              <a:t>e 	</a:t>
            </a:r>
            <a:r>
              <a:rPr lang="en-IN" sz="2400" spc="-15" dirty="0">
                <a:cs typeface="Arial"/>
              </a:rPr>
              <a:t>t</a:t>
            </a:r>
            <a:r>
              <a:rPr lang="en-IN" sz="2400" dirty="0">
                <a:cs typeface="Arial"/>
              </a:rPr>
              <a:t>he	g</a:t>
            </a:r>
            <a:r>
              <a:rPr lang="en-IN" sz="2400" spc="-15" dirty="0">
                <a:cs typeface="Arial"/>
              </a:rPr>
              <a:t>r</a:t>
            </a:r>
            <a:r>
              <a:rPr lang="en-IN" sz="2400" dirty="0">
                <a:cs typeface="Arial"/>
              </a:rPr>
              <a:t>ade	o</a:t>
            </a:r>
            <a:r>
              <a:rPr lang="en-IN" sz="2400" spc="5" dirty="0">
                <a:cs typeface="Arial"/>
              </a:rPr>
              <a:t>b</a:t>
            </a:r>
            <a:r>
              <a:rPr lang="en-IN" sz="2400" spc="-15" dirty="0">
                <a:cs typeface="Arial"/>
              </a:rPr>
              <a:t>t</a:t>
            </a:r>
            <a:r>
              <a:rPr lang="en-IN" sz="2400" dirty="0">
                <a:cs typeface="Arial"/>
              </a:rPr>
              <a:t>ained	</a:t>
            </a:r>
            <a:r>
              <a:rPr lang="en-IN" sz="2400" spc="5" dirty="0">
                <a:cs typeface="Arial"/>
              </a:rPr>
              <a:t>b</a:t>
            </a:r>
            <a:r>
              <a:rPr lang="en-IN" sz="2400" dirty="0">
                <a:cs typeface="Arial"/>
              </a:rPr>
              <a:t>y	</a:t>
            </a:r>
            <a:r>
              <a:rPr lang="en-IN" sz="2400" spc="-15" dirty="0">
                <a:cs typeface="Arial"/>
              </a:rPr>
              <a:t>t</a:t>
            </a:r>
            <a:r>
              <a:rPr lang="en-IN" sz="2400" dirty="0">
                <a:cs typeface="Arial"/>
              </a:rPr>
              <a:t>he  author/s.</a:t>
            </a:r>
          </a:p>
          <a:p>
            <a:endParaRPr lang="en-US" sz="2400" b="1" dirty="0"/>
          </a:p>
        </p:txBody>
      </p:sp>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653143FB-9BAF-64A6-B714-2C6194C4A759}"/>
                  </a:ext>
                </a:extLst>
              </p14:cNvPr>
              <p14:cNvContentPartPr/>
              <p14:nvPr/>
            </p14:nvContentPartPr>
            <p14:xfrm>
              <a:off x="946440" y="1351800"/>
              <a:ext cx="6980040" cy="4030200"/>
            </p14:xfrm>
          </p:contentPart>
        </mc:Choice>
        <mc:Fallback>
          <p:pic>
            <p:nvPicPr>
              <p:cNvPr id="3" name="Ink 2">
                <a:extLst>
                  <a:ext uri="{FF2B5EF4-FFF2-40B4-BE49-F238E27FC236}">
                    <a16:creationId xmlns:a16="http://schemas.microsoft.com/office/drawing/2014/main" id="{653143FB-9BAF-64A6-B714-2C6194C4A759}"/>
                  </a:ext>
                </a:extLst>
              </p:cNvPr>
              <p:cNvPicPr/>
              <p:nvPr/>
            </p:nvPicPr>
            <p:blipFill>
              <a:blip r:embed="rId8"/>
              <a:stretch>
                <a:fillRect/>
              </a:stretch>
            </p:blipFill>
            <p:spPr>
              <a:xfrm>
                <a:off x="930240" y="1335600"/>
                <a:ext cx="7012440" cy="4062600"/>
              </a:xfrm>
              <a:prstGeom prst="rect">
                <a:avLst/>
              </a:prstGeom>
            </p:spPr>
          </p:pic>
        </mc:Fallback>
      </mc:AlternateContent>
    </p:spTree>
    <p:extLst>
      <p:ext uri="{BB962C8B-B14F-4D97-AF65-F5344CB8AC3E}">
        <p14:creationId xmlns:p14="http://schemas.microsoft.com/office/powerpoint/2010/main" val="4027427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Parts of Thesis </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11" name="object 3">
            <a:extLst>
              <a:ext uri="{FF2B5EF4-FFF2-40B4-BE49-F238E27FC236}">
                <a16:creationId xmlns:a16="http://schemas.microsoft.com/office/drawing/2014/main" id="{E36BD518-EFC4-7641-9315-854490CCAD52}"/>
              </a:ext>
            </a:extLst>
          </p:cNvPr>
          <p:cNvSpPr/>
          <p:nvPr/>
        </p:nvSpPr>
        <p:spPr>
          <a:xfrm>
            <a:off x="0" y="1316206"/>
            <a:ext cx="8928100" cy="5560644"/>
          </a:xfrm>
          <a:prstGeom prst="rect">
            <a:avLst/>
          </a:prstGeom>
          <a:blipFill>
            <a:blip r:embed="rId7" cstate="print"/>
            <a:stretch>
              <a:fillRect/>
            </a:stretch>
          </a:blipFill>
        </p:spPr>
        <p:txBody>
          <a:bodyPr wrap="square" lIns="0" tIns="0" rIns="0" bIns="0" rtlCol="0"/>
          <a:lstStyle/>
          <a:p>
            <a:endParaRPr/>
          </a:p>
        </p:txBody>
      </p:sp>
      <p:sp>
        <p:nvSpPr>
          <p:cNvPr id="12" name="object 4">
            <a:extLst>
              <a:ext uri="{FF2B5EF4-FFF2-40B4-BE49-F238E27FC236}">
                <a16:creationId xmlns:a16="http://schemas.microsoft.com/office/drawing/2014/main" id="{67D341F6-5C32-3D4D-88C0-16EF948F792D}"/>
              </a:ext>
            </a:extLst>
          </p:cNvPr>
          <p:cNvSpPr txBox="1">
            <a:spLocks noGrp="1"/>
          </p:cNvSpPr>
          <p:nvPr>
            <p:ph type="title"/>
          </p:nvPr>
        </p:nvSpPr>
        <p:spPr>
          <a:xfrm>
            <a:off x="4826000" y="290946"/>
            <a:ext cx="3856863" cy="608499"/>
          </a:xfrm>
          <a:prstGeom prst="rect">
            <a:avLst/>
          </a:prstGeom>
        </p:spPr>
        <p:txBody>
          <a:bodyPr vert="horz" wrap="square" lIns="0" tIns="236854" rIns="0" bIns="0" rtlCol="0">
            <a:spAutoFit/>
          </a:bodyPr>
          <a:lstStyle/>
          <a:p>
            <a:pPr marL="12700">
              <a:lnSpc>
                <a:spcPct val="100000"/>
              </a:lnSpc>
              <a:spcBef>
                <a:spcPts val="1864"/>
              </a:spcBef>
            </a:pPr>
            <a:r>
              <a:rPr sz="2400" b="1" dirty="0">
                <a:latin typeface="+mn-lt"/>
              </a:rPr>
              <a:t>Approval Sheet</a:t>
            </a:r>
            <a:r>
              <a:rPr sz="2400" b="1" spc="-55" dirty="0">
                <a:latin typeface="+mn-lt"/>
              </a:rPr>
              <a:t> </a:t>
            </a:r>
            <a:r>
              <a:rPr sz="2400" b="1" spc="-5" dirty="0">
                <a:latin typeface="+mn-lt"/>
              </a:rPr>
              <a:t>Sample</a:t>
            </a:r>
          </a:p>
        </p:txBody>
      </p:sp>
      <mc:AlternateContent xmlns:mc="http://schemas.openxmlformats.org/markup-compatibility/2006">
        <mc:Choice xmlns:p14="http://schemas.microsoft.com/office/powerpoint/2010/main" Requires="p14">
          <p:contentPart p14:bwMode="auto" r:id="rId8">
            <p14:nvContentPartPr>
              <p14:cNvPr id="3" name="Ink 2">
                <a:extLst>
                  <a:ext uri="{FF2B5EF4-FFF2-40B4-BE49-F238E27FC236}">
                    <a16:creationId xmlns:a16="http://schemas.microsoft.com/office/drawing/2014/main" id="{03F1B65B-B6DE-EBCE-6A3C-EB77F6F95F7E}"/>
                  </a:ext>
                </a:extLst>
              </p14:cNvPr>
              <p14:cNvContentPartPr/>
              <p14:nvPr/>
            </p14:nvContentPartPr>
            <p14:xfrm>
              <a:off x="2959920" y="1958040"/>
              <a:ext cx="5102280" cy="4632480"/>
            </p14:xfrm>
          </p:contentPart>
        </mc:Choice>
        <mc:Fallback>
          <p:pic>
            <p:nvPicPr>
              <p:cNvPr id="3" name="Ink 2">
                <a:extLst>
                  <a:ext uri="{FF2B5EF4-FFF2-40B4-BE49-F238E27FC236}">
                    <a16:creationId xmlns:a16="http://schemas.microsoft.com/office/drawing/2014/main" id="{03F1B65B-B6DE-EBCE-6A3C-EB77F6F95F7E}"/>
                  </a:ext>
                </a:extLst>
              </p:cNvPr>
              <p:cNvPicPr/>
              <p:nvPr/>
            </p:nvPicPr>
            <p:blipFill>
              <a:blip r:embed="rId9"/>
              <a:stretch>
                <a:fillRect/>
              </a:stretch>
            </p:blipFill>
            <p:spPr>
              <a:xfrm>
                <a:off x="2943720" y="1941840"/>
                <a:ext cx="5134680" cy="4664880"/>
              </a:xfrm>
              <a:prstGeom prst="rect">
                <a:avLst/>
              </a:prstGeom>
            </p:spPr>
          </p:pic>
        </mc:Fallback>
      </mc:AlternateContent>
    </p:spTree>
    <p:extLst>
      <p:ext uri="{BB962C8B-B14F-4D97-AF65-F5344CB8AC3E}">
        <p14:creationId xmlns:p14="http://schemas.microsoft.com/office/powerpoint/2010/main" val="978145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Parts of Thesis </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13" name="object 2">
            <a:extLst>
              <a:ext uri="{FF2B5EF4-FFF2-40B4-BE49-F238E27FC236}">
                <a16:creationId xmlns:a16="http://schemas.microsoft.com/office/drawing/2014/main" id="{D7669BFC-0542-C149-A250-09870E77D59D}"/>
              </a:ext>
            </a:extLst>
          </p:cNvPr>
          <p:cNvSpPr/>
          <p:nvPr/>
        </p:nvSpPr>
        <p:spPr>
          <a:xfrm>
            <a:off x="237506" y="1763728"/>
            <a:ext cx="8601694" cy="4974403"/>
          </a:xfrm>
          <a:prstGeom prst="rect">
            <a:avLst/>
          </a:prstGeom>
          <a:blipFill>
            <a:blip r:embed="rId7" cstate="print"/>
            <a:stretch>
              <a:fillRect/>
            </a:stretch>
          </a:blipFill>
        </p:spPr>
        <p:txBody>
          <a:bodyPr wrap="square" lIns="0" tIns="0" rIns="0" bIns="0" rtlCol="0"/>
          <a:lstStyle/>
          <a:p>
            <a:endParaRPr/>
          </a:p>
        </p:txBody>
      </p:sp>
      <p:sp>
        <p:nvSpPr>
          <p:cNvPr id="14" name="object 4">
            <a:extLst>
              <a:ext uri="{FF2B5EF4-FFF2-40B4-BE49-F238E27FC236}">
                <a16:creationId xmlns:a16="http://schemas.microsoft.com/office/drawing/2014/main" id="{D14C9E44-B617-BE4F-8350-453704AB793D}"/>
              </a:ext>
            </a:extLst>
          </p:cNvPr>
          <p:cNvSpPr txBox="1">
            <a:spLocks noGrp="1"/>
          </p:cNvSpPr>
          <p:nvPr>
            <p:ph type="title"/>
          </p:nvPr>
        </p:nvSpPr>
        <p:spPr>
          <a:xfrm>
            <a:off x="4559300" y="502296"/>
            <a:ext cx="4250154" cy="594843"/>
          </a:xfrm>
          <a:prstGeom prst="rect">
            <a:avLst/>
          </a:prstGeom>
        </p:spPr>
        <p:txBody>
          <a:bodyPr vert="horz" wrap="square" lIns="0" tIns="13335" rIns="0" bIns="0" rtlCol="0">
            <a:spAutoFit/>
          </a:bodyPr>
          <a:lstStyle/>
          <a:p>
            <a:pPr marL="12700">
              <a:lnSpc>
                <a:spcPts val="5240"/>
              </a:lnSpc>
              <a:spcBef>
                <a:spcPts val="105"/>
              </a:spcBef>
            </a:pPr>
            <a:r>
              <a:rPr sz="2400" b="1" dirty="0">
                <a:latin typeface="+mn-lt"/>
              </a:rPr>
              <a:t>Approval Sheet</a:t>
            </a:r>
            <a:r>
              <a:rPr sz="2400" b="1" spc="-55" dirty="0">
                <a:latin typeface="+mn-lt"/>
              </a:rPr>
              <a:t> </a:t>
            </a:r>
            <a:r>
              <a:rPr sz="2400" b="1" spc="-5" dirty="0">
                <a:latin typeface="+mn-lt"/>
              </a:rPr>
              <a:t>Sample</a:t>
            </a:r>
          </a:p>
        </p:txBody>
      </p:sp>
    </p:spTree>
    <p:extLst>
      <p:ext uri="{BB962C8B-B14F-4D97-AF65-F5344CB8AC3E}">
        <p14:creationId xmlns:p14="http://schemas.microsoft.com/office/powerpoint/2010/main" val="52662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Parts of Thesis - Abstract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4" name="Rectangle 3">
            <a:extLst>
              <a:ext uri="{FF2B5EF4-FFF2-40B4-BE49-F238E27FC236}">
                <a16:creationId xmlns:a16="http://schemas.microsoft.com/office/drawing/2014/main" id="{B25F17C7-EF75-6442-95BC-278F11F830CA}"/>
              </a:ext>
            </a:extLst>
          </p:cNvPr>
          <p:cNvSpPr/>
          <p:nvPr/>
        </p:nvSpPr>
        <p:spPr>
          <a:xfrm>
            <a:off x="276479" y="1250474"/>
            <a:ext cx="8116389" cy="3508653"/>
          </a:xfrm>
          <a:prstGeom prst="rect">
            <a:avLst/>
          </a:prstGeom>
        </p:spPr>
        <p:txBody>
          <a:bodyPr wrap="square">
            <a:spAutoFit/>
          </a:bodyPr>
          <a:lstStyle/>
          <a:p>
            <a:pPr marL="332740" marR="5715" indent="-320675" algn="just">
              <a:lnSpc>
                <a:spcPct val="100000"/>
              </a:lnSpc>
              <a:spcBef>
                <a:spcPts val="105"/>
              </a:spcBef>
              <a:buClr>
                <a:srgbClr val="DD8046"/>
              </a:buClr>
              <a:buSzPct val="60344"/>
              <a:buFont typeface="Wingdings"/>
              <a:buChar char=""/>
              <a:tabLst>
                <a:tab pos="333375" algn="l"/>
              </a:tabLst>
            </a:pPr>
            <a:r>
              <a:rPr lang="en-IN" sz="2400" spc="-5" dirty="0">
                <a:cs typeface="Arial"/>
              </a:rPr>
              <a:t>An abstract presents </a:t>
            </a:r>
            <a:r>
              <a:rPr lang="en-IN" sz="2400" dirty="0">
                <a:cs typeface="Arial"/>
              </a:rPr>
              <a:t>a brief </a:t>
            </a:r>
            <a:r>
              <a:rPr lang="en-IN" sz="2400" spc="-5" dirty="0">
                <a:cs typeface="Arial"/>
              </a:rPr>
              <a:t>summary of your  </a:t>
            </a:r>
            <a:r>
              <a:rPr lang="en-IN" sz="2400" dirty="0">
                <a:cs typeface="Arial"/>
              </a:rPr>
              <a:t>thesis.</a:t>
            </a:r>
          </a:p>
          <a:p>
            <a:pPr marL="332740" marR="5715" indent="-320675" algn="just">
              <a:lnSpc>
                <a:spcPct val="100000"/>
              </a:lnSpc>
              <a:spcBef>
                <a:spcPts val="105"/>
              </a:spcBef>
              <a:buClr>
                <a:srgbClr val="DD8046"/>
              </a:buClr>
              <a:buSzPct val="60344"/>
              <a:buFont typeface="Wingdings"/>
              <a:buChar char=""/>
              <a:tabLst>
                <a:tab pos="333375" algn="l"/>
              </a:tabLst>
            </a:pPr>
            <a:endParaRPr lang="en-IN" sz="2400" dirty="0">
              <a:cs typeface="Arial"/>
            </a:endParaRPr>
          </a:p>
          <a:p>
            <a:pPr marL="332740" marR="5080" indent="-320675" algn="just">
              <a:lnSpc>
                <a:spcPct val="100000"/>
              </a:lnSpc>
              <a:spcBef>
                <a:spcPts val="695"/>
              </a:spcBef>
              <a:buClr>
                <a:srgbClr val="DD8046"/>
              </a:buClr>
              <a:buSzPct val="60344"/>
              <a:buFont typeface="Wingdings"/>
              <a:buChar char=""/>
              <a:tabLst>
                <a:tab pos="333375" algn="l"/>
              </a:tabLst>
            </a:pPr>
            <a:r>
              <a:rPr lang="en-IN" sz="2400" dirty="0">
                <a:cs typeface="Arial"/>
              </a:rPr>
              <a:t>The aim of </a:t>
            </a:r>
            <a:r>
              <a:rPr lang="en-IN" sz="2400" spc="-5" dirty="0">
                <a:cs typeface="Arial"/>
              </a:rPr>
              <a:t>the abstract </a:t>
            </a:r>
            <a:r>
              <a:rPr lang="en-IN" sz="2400" dirty="0">
                <a:cs typeface="Arial"/>
              </a:rPr>
              <a:t>is </a:t>
            </a:r>
            <a:r>
              <a:rPr lang="en-IN" sz="2400" spc="-10" dirty="0">
                <a:cs typeface="Arial"/>
              </a:rPr>
              <a:t>to </a:t>
            </a:r>
            <a:r>
              <a:rPr lang="en-IN" sz="2400" dirty="0">
                <a:cs typeface="Arial"/>
              </a:rPr>
              <a:t>briefly provide </a:t>
            </a:r>
            <a:r>
              <a:rPr lang="en-IN" sz="2400" spc="-5" dirty="0">
                <a:cs typeface="Arial"/>
              </a:rPr>
              <a:t>the  </a:t>
            </a:r>
            <a:r>
              <a:rPr lang="en-IN" sz="2400" dirty="0">
                <a:cs typeface="Arial"/>
              </a:rPr>
              <a:t>reader with </a:t>
            </a:r>
            <a:r>
              <a:rPr lang="en-IN" sz="2400" spc="-5" dirty="0">
                <a:cs typeface="Arial"/>
              </a:rPr>
              <a:t>the </a:t>
            </a:r>
            <a:r>
              <a:rPr lang="en-IN" sz="2400" dirty="0">
                <a:cs typeface="Arial"/>
              </a:rPr>
              <a:t>most </a:t>
            </a:r>
            <a:r>
              <a:rPr lang="en-IN" sz="2400" spc="-5" dirty="0">
                <a:cs typeface="Arial"/>
              </a:rPr>
              <a:t>important information  </a:t>
            </a:r>
            <a:r>
              <a:rPr lang="en-IN" sz="2400" dirty="0">
                <a:cs typeface="Arial"/>
              </a:rPr>
              <a:t>from the entire</a:t>
            </a:r>
            <a:r>
              <a:rPr lang="en-IN" sz="2400" spc="-80" dirty="0">
                <a:cs typeface="Arial"/>
              </a:rPr>
              <a:t> </a:t>
            </a:r>
            <a:r>
              <a:rPr lang="en-IN" sz="2400" dirty="0">
                <a:cs typeface="Arial"/>
              </a:rPr>
              <a:t>text.</a:t>
            </a:r>
          </a:p>
          <a:p>
            <a:pPr marL="332740" marR="5080" indent="-320675" algn="just">
              <a:lnSpc>
                <a:spcPct val="100000"/>
              </a:lnSpc>
              <a:spcBef>
                <a:spcPts val="695"/>
              </a:spcBef>
              <a:buClr>
                <a:srgbClr val="DD8046"/>
              </a:buClr>
              <a:buSzPct val="60344"/>
              <a:buFont typeface="Wingdings"/>
              <a:buChar char=""/>
              <a:tabLst>
                <a:tab pos="333375" algn="l"/>
              </a:tabLst>
            </a:pPr>
            <a:endParaRPr lang="en-IN" sz="2400" dirty="0">
              <a:cs typeface="Arial"/>
            </a:endParaRPr>
          </a:p>
          <a:p>
            <a:pPr marL="332740" indent="-320675" algn="just">
              <a:lnSpc>
                <a:spcPct val="100000"/>
              </a:lnSpc>
              <a:spcBef>
                <a:spcPts val="710"/>
              </a:spcBef>
              <a:buClr>
                <a:srgbClr val="DD8046"/>
              </a:buClr>
              <a:buSzPct val="60344"/>
              <a:buFont typeface="Wingdings"/>
              <a:buChar char=""/>
              <a:tabLst>
                <a:tab pos="333375" algn="l"/>
              </a:tabLst>
            </a:pPr>
            <a:r>
              <a:rPr lang="en-IN" sz="2400" spc="-5" dirty="0">
                <a:cs typeface="Arial"/>
              </a:rPr>
              <a:t>An </a:t>
            </a:r>
            <a:r>
              <a:rPr lang="en-IN" sz="2400" dirty="0">
                <a:cs typeface="Arial"/>
              </a:rPr>
              <a:t>abstract never contains </a:t>
            </a:r>
            <a:r>
              <a:rPr lang="en-IN" sz="2400" spc="5" dirty="0">
                <a:cs typeface="Arial"/>
              </a:rPr>
              <a:t>new</a:t>
            </a:r>
            <a:r>
              <a:rPr lang="en-IN" sz="2400" spc="-150" dirty="0">
                <a:cs typeface="Arial"/>
              </a:rPr>
              <a:t> </a:t>
            </a:r>
            <a:r>
              <a:rPr lang="en-IN" sz="2400" dirty="0">
                <a:cs typeface="Arial"/>
              </a:rPr>
              <a:t>information.</a:t>
            </a:r>
          </a:p>
          <a:p>
            <a:pPr marL="332740" indent="-320675" algn="just">
              <a:lnSpc>
                <a:spcPct val="100000"/>
              </a:lnSpc>
              <a:spcBef>
                <a:spcPts val="710"/>
              </a:spcBef>
              <a:buClr>
                <a:srgbClr val="DD8046"/>
              </a:buClr>
              <a:buSzPct val="60344"/>
              <a:buFont typeface="Wingdings"/>
              <a:buChar char=""/>
              <a:tabLst>
                <a:tab pos="333375" algn="l"/>
              </a:tabLst>
            </a:pPr>
            <a:endParaRPr lang="en-IN" sz="2400" dirty="0">
              <a:cs typeface="Arial"/>
            </a:endParaRPr>
          </a:p>
          <a:p>
            <a:pPr marL="332740" indent="-320675" algn="just">
              <a:lnSpc>
                <a:spcPct val="100000"/>
              </a:lnSpc>
              <a:spcBef>
                <a:spcPts val="695"/>
              </a:spcBef>
              <a:buClr>
                <a:srgbClr val="DD8046"/>
              </a:buClr>
              <a:buSzPct val="60344"/>
              <a:buFont typeface="Wingdings"/>
              <a:buChar char=""/>
              <a:tabLst>
                <a:tab pos="333375" algn="l"/>
              </a:tabLst>
            </a:pPr>
            <a:r>
              <a:rPr lang="en-IN" sz="2400" dirty="0">
                <a:cs typeface="Arial"/>
              </a:rPr>
              <a:t>This summary is no longer than 2 pages of</a:t>
            </a:r>
            <a:r>
              <a:rPr lang="en-IN" sz="2400" spc="-350" dirty="0">
                <a:cs typeface="Arial"/>
              </a:rPr>
              <a:t> </a:t>
            </a:r>
            <a:r>
              <a:rPr lang="en-IN" sz="2400" spc="-5" dirty="0">
                <a:cs typeface="Arial"/>
              </a:rPr>
              <a:t>A4 ( in a Thesis).</a:t>
            </a:r>
            <a:endParaRPr lang="en-IN" sz="2400" dirty="0">
              <a:cs typeface="Arial"/>
            </a:endParaRPr>
          </a:p>
        </p:txBody>
      </p:sp>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8DFFC8CC-8C68-C9D1-5733-22AA9E798BBF}"/>
                  </a:ext>
                </a:extLst>
              </p14:cNvPr>
              <p14:cNvContentPartPr/>
              <p14:nvPr/>
            </p14:nvContentPartPr>
            <p14:xfrm>
              <a:off x="1990080" y="732600"/>
              <a:ext cx="6141240" cy="4182120"/>
            </p14:xfrm>
          </p:contentPart>
        </mc:Choice>
        <mc:Fallback>
          <p:pic>
            <p:nvPicPr>
              <p:cNvPr id="3" name="Ink 2">
                <a:extLst>
                  <a:ext uri="{FF2B5EF4-FFF2-40B4-BE49-F238E27FC236}">
                    <a16:creationId xmlns:a16="http://schemas.microsoft.com/office/drawing/2014/main" id="{8DFFC8CC-8C68-C9D1-5733-22AA9E798BBF}"/>
                  </a:ext>
                </a:extLst>
              </p:cNvPr>
              <p:cNvPicPr/>
              <p:nvPr/>
            </p:nvPicPr>
            <p:blipFill>
              <a:blip r:embed="rId8"/>
              <a:stretch>
                <a:fillRect/>
              </a:stretch>
            </p:blipFill>
            <p:spPr>
              <a:xfrm>
                <a:off x="1973880" y="716400"/>
                <a:ext cx="6173640" cy="4214520"/>
              </a:xfrm>
              <a:prstGeom prst="rect">
                <a:avLst/>
              </a:prstGeom>
            </p:spPr>
          </p:pic>
        </mc:Fallback>
      </mc:AlternateContent>
    </p:spTree>
    <p:extLst>
      <p:ext uri="{BB962C8B-B14F-4D97-AF65-F5344CB8AC3E}">
        <p14:creationId xmlns:p14="http://schemas.microsoft.com/office/powerpoint/2010/main" val="1096822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Parts of Thesis - Abstract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4" name="Rectangle 3">
            <a:extLst>
              <a:ext uri="{FF2B5EF4-FFF2-40B4-BE49-F238E27FC236}">
                <a16:creationId xmlns:a16="http://schemas.microsoft.com/office/drawing/2014/main" id="{B25F17C7-EF75-6442-95BC-278F11F830CA}"/>
              </a:ext>
            </a:extLst>
          </p:cNvPr>
          <p:cNvSpPr/>
          <p:nvPr/>
        </p:nvSpPr>
        <p:spPr>
          <a:xfrm>
            <a:off x="510655" y="2045415"/>
            <a:ext cx="8116389" cy="3059812"/>
          </a:xfrm>
          <a:prstGeom prst="rect">
            <a:avLst/>
          </a:prstGeom>
        </p:spPr>
        <p:txBody>
          <a:bodyPr wrap="square">
            <a:spAutoFit/>
          </a:bodyPr>
          <a:lstStyle/>
          <a:p>
            <a:pPr marL="3665220" lvl="3" indent="-317500">
              <a:spcBef>
                <a:spcPts val="95"/>
              </a:spcBef>
              <a:buSzPct val="96428"/>
              <a:buFont typeface="Wingdings"/>
              <a:buChar char=""/>
              <a:tabLst>
                <a:tab pos="2294255" algn="l"/>
              </a:tabLst>
            </a:pPr>
            <a:r>
              <a:rPr lang="en-IN" sz="2400" spc="-5" dirty="0">
                <a:cs typeface="Arial"/>
              </a:rPr>
              <a:t>350 words for</a:t>
            </a:r>
            <a:r>
              <a:rPr lang="en-IN" sz="2400" spc="20" dirty="0">
                <a:cs typeface="Arial"/>
              </a:rPr>
              <a:t> </a:t>
            </a:r>
            <a:r>
              <a:rPr lang="en-IN" sz="2400" spc="-5" dirty="0">
                <a:cs typeface="Arial"/>
              </a:rPr>
              <a:t>Ph.D.</a:t>
            </a:r>
            <a:endParaRPr lang="en-IN" sz="2400" dirty="0">
              <a:cs typeface="Arial"/>
            </a:endParaRPr>
          </a:p>
          <a:p>
            <a:pPr marL="1957070" indent="-317500">
              <a:lnSpc>
                <a:spcPct val="100000"/>
              </a:lnSpc>
              <a:spcBef>
                <a:spcPts val="5"/>
              </a:spcBef>
              <a:buSzPct val="96428"/>
              <a:buFont typeface="Wingdings"/>
              <a:buChar char=""/>
              <a:tabLst>
                <a:tab pos="1957070" algn="l"/>
              </a:tabLst>
            </a:pPr>
            <a:r>
              <a:rPr lang="en-IN" sz="2400" spc="-5" dirty="0">
                <a:cs typeface="Arial"/>
              </a:rPr>
              <a:t>150 words for a</a:t>
            </a:r>
            <a:r>
              <a:rPr lang="en-IN" sz="2400" spc="10" dirty="0">
                <a:cs typeface="Arial"/>
              </a:rPr>
              <a:t> </a:t>
            </a:r>
            <a:r>
              <a:rPr lang="en-IN" sz="2400" dirty="0">
                <a:cs typeface="Arial"/>
              </a:rPr>
              <a:t>Masters</a:t>
            </a:r>
          </a:p>
          <a:p>
            <a:pPr>
              <a:lnSpc>
                <a:spcPct val="100000"/>
              </a:lnSpc>
              <a:spcBef>
                <a:spcPts val="25"/>
              </a:spcBef>
            </a:pPr>
            <a:endParaRPr lang="en-IN" sz="2400" dirty="0">
              <a:cs typeface="Times New Roman"/>
            </a:endParaRPr>
          </a:p>
          <a:p>
            <a:pPr marL="12700" marR="5080" algn="just">
              <a:lnSpc>
                <a:spcPct val="100000"/>
              </a:lnSpc>
              <a:buSzPct val="96428"/>
              <a:buFont typeface="Wingdings"/>
              <a:buChar char=""/>
              <a:tabLst>
                <a:tab pos="330200" algn="l"/>
              </a:tabLst>
            </a:pPr>
            <a:r>
              <a:rPr lang="en-IN" sz="2400" spc="-5" dirty="0">
                <a:cs typeface="Arial"/>
              </a:rPr>
              <a:t>The </a:t>
            </a:r>
            <a:r>
              <a:rPr lang="en-IN" sz="2400" dirty="0">
                <a:cs typeface="Arial"/>
              </a:rPr>
              <a:t>abstract </a:t>
            </a:r>
            <a:r>
              <a:rPr lang="en-IN" sz="2400" spc="-5" dirty="0">
                <a:cs typeface="Arial"/>
              </a:rPr>
              <a:t>must </a:t>
            </a:r>
            <a:r>
              <a:rPr lang="en-IN" sz="2400" dirty="0">
                <a:cs typeface="Arial"/>
              </a:rPr>
              <a:t>summarize </a:t>
            </a:r>
            <a:r>
              <a:rPr lang="en-IN" sz="2400" spc="-5" dirty="0">
                <a:cs typeface="Arial"/>
              </a:rPr>
              <a:t>the contents </a:t>
            </a:r>
            <a:r>
              <a:rPr lang="en-IN" sz="2400" spc="-15" dirty="0">
                <a:cs typeface="Arial"/>
              </a:rPr>
              <a:t>of  </a:t>
            </a:r>
            <a:r>
              <a:rPr lang="en-IN" sz="2400" dirty="0">
                <a:cs typeface="Arial"/>
              </a:rPr>
              <a:t>the thesis, not </a:t>
            </a:r>
            <a:r>
              <a:rPr lang="en-IN" sz="2400" spc="-5" dirty="0">
                <a:cs typeface="Arial"/>
              </a:rPr>
              <a:t>merely </a:t>
            </a:r>
            <a:r>
              <a:rPr lang="en-IN" sz="2400" dirty="0">
                <a:cs typeface="Arial"/>
              </a:rPr>
              <a:t>say </a:t>
            </a:r>
            <a:r>
              <a:rPr lang="en-IN" sz="2400" spc="-5" dirty="0">
                <a:cs typeface="Arial"/>
              </a:rPr>
              <a:t>what it is </a:t>
            </a:r>
            <a:r>
              <a:rPr lang="en-IN" sz="2400" dirty="0">
                <a:cs typeface="Arial"/>
              </a:rPr>
              <a:t>about.  </a:t>
            </a:r>
            <a:r>
              <a:rPr lang="en-IN" sz="2400" spc="-10" dirty="0">
                <a:cs typeface="Arial"/>
              </a:rPr>
              <a:t>Write </a:t>
            </a:r>
            <a:r>
              <a:rPr lang="en-IN" sz="2400" spc="-5" dirty="0">
                <a:cs typeface="Arial"/>
              </a:rPr>
              <a:t>it last </a:t>
            </a:r>
            <a:r>
              <a:rPr lang="en-IN" sz="2400" dirty="0">
                <a:cs typeface="Arial"/>
              </a:rPr>
              <a:t>because </a:t>
            </a:r>
            <a:r>
              <a:rPr lang="en-IN" sz="2400" spc="-5" dirty="0">
                <a:cs typeface="Arial"/>
              </a:rPr>
              <a:t>you </a:t>
            </a:r>
            <a:r>
              <a:rPr lang="en-IN" sz="2400" dirty="0">
                <a:cs typeface="Arial"/>
              </a:rPr>
              <a:t>must </a:t>
            </a:r>
            <a:r>
              <a:rPr lang="en-IN" sz="2400" spc="-5" dirty="0">
                <a:cs typeface="Arial"/>
              </a:rPr>
              <a:t>have written the  </a:t>
            </a:r>
            <a:r>
              <a:rPr lang="en-IN" sz="2400" dirty="0">
                <a:cs typeface="Arial"/>
              </a:rPr>
              <a:t>Introduction and Conclusion before you </a:t>
            </a:r>
            <a:r>
              <a:rPr lang="en-IN" sz="2400" spc="-5" dirty="0">
                <a:cs typeface="Arial"/>
              </a:rPr>
              <a:t>can  </a:t>
            </a:r>
            <a:r>
              <a:rPr lang="en-IN" sz="2400" dirty="0">
                <a:cs typeface="Arial"/>
              </a:rPr>
              <a:t>summarize their </a:t>
            </a:r>
            <a:r>
              <a:rPr lang="en-IN" sz="2400" spc="-5" dirty="0">
                <a:cs typeface="Arial"/>
              </a:rPr>
              <a:t>main ideas in the</a:t>
            </a:r>
            <a:r>
              <a:rPr lang="en-IN" sz="2400" spc="-70" dirty="0">
                <a:cs typeface="Arial"/>
              </a:rPr>
              <a:t> </a:t>
            </a:r>
            <a:r>
              <a:rPr lang="en-IN" sz="2400" dirty="0">
                <a:cs typeface="Arial"/>
              </a:rPr>
              <a:t>Abstract.</a:t>
            </a:r>
          </a:p>
          <a:p>
            <a:pPr marL="332740" marR="5715" indent="-320675" algn="just">
              <a:lnSpc>
                <a:spcPct val="100000"/>
              </a:lnSpc>
              <a:spcBef>
                <a:spcPts val="105"/>
              </a:spcBef>
              <a:buClr>
                <a:srgbClr val="DD8046"/>
              </a:buClr>
              <a:buSzPct val="60344"/>
              <a:buFont typeface="Wingdings"/>
              <a:buChar char=""/>
              <a:tabLst>
                <a:tab pos="333375" algn="l"/>
              </a:tabLst>
            </a:pPr>
            <a:endParaRPr lang="en-IN" sz="2400" dirty="0">
              <a:cs typeface="Arial"/>
            </a:endParaRPr>
          </a:p>
        </p:txBody>
      </p:sp>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0223DF7F-C1C5-2BD5-2FED-39F13B5D58EA}"/>
                  </a:ext>
                </a:extLst>
              </p14:cNvPr>
              <p14:cNvContentPartPr/>
              <p14:nvPr/>
            </p14:nvContentPartPr>
            <p14:xfrm>
              <a:off x="946440" y="1375560"/>
              <a:ext cx="9343440" cy="2678760"/>
            </p14:xfrm>
          </p:contentPart>
        </mc:Choice>
        <mc:Fallback>
          <p:pic>
            <p:nvPicPr>
              <p:cNvPr id="3" name="Ink 2">
                <a:extLst>
                  <a:ext uri="{FF2B5EF4-FFF2-40B4-BE49-F238E27FC236}">
                    <a16:creationId xmlns:a16="http://schemas.microsoft.com/office/drawing/2014/main" id="{0223DF7F-C1C5-2BD5-2FED-39F13B5D58EA}"/>
                  </a:ext>
                </a:extLst>
              </p:cNvPr>
              <p:cNvPicPr/>
              <p:nvPr/>
            </p:nvPicPr>
            <p:blipFill>
              <a:blip r:embed="rId8"/>
              <a:stretch>
                <a:fillRect/>
              </a:stretch>
            </p:blipFill>
            <p:spPr>
              <a:xfrm>
                <a:off x="930240" y="1359360"/>
                <a:ext cx="9375840" cy="2711160"/>
              </a:xfrm>
              <a:prstGeom prst="rect">
                <a:avLst/>
              </a:prstGeom>
            </p:spPr>
          </p:pic>
        </mc:Fallback>
      </mc:AlternateContent>
    </p:spTree>
    <p:extLst>
      <p:ext uri="{BB962C8B-B14F-4D97-AF65-F5344CB8AC3E}">
        <p14:creationId xmlns:p14="http://schemas.microsoft.com/office/powerpoint/2010/main" val="567914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Parts of Thesis – A good PhD Abstract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4"/>
              <a:stretch>
                <a:fillRect/>
              </a:stretch>
            </p:blipFill>
            <p:spPr>
              <a:xfrm>
                <a:off x="267120" y="5931360"/>
                <a:ext cx="19080" cy="19080"/>
              </a:xfrm>
              <a:prstGeom prst="rect">
                <a:avLst/>
              </a:prstGeom>
            </p:spPr>
          </p:pic>
        </mc:Fallback>
      </mc:AlternateContent>
      <p:pic>
        <p:nvPicPr>
          <p:cNvPr id="11" name="Picture 10">
            <a:extLst>
              <a:ext uri="{FF2B5EF4-FFF2-40B4-BE49-F238E27FC236}">
                <a16:creationId xmlns:a16="http://schemas.microsoft.com/office/drawing/2014/main" id="{F5439ECC-102D-F84C-9323-42FCC54B41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9269" y="1473565"/>
            <a:ext cx="7213600" cy="4127500"/>
          </a:xfrm>
          <a:prstGeom prst="rect">
            <a:avLst/>
          </a:prstGeom>
        </p:spPr>
      </p:pic>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036E1536-E0AD-22F8-5A94-83883356C04E}"/>
                  </a:ext>
                </a:extLst>
              </p14:cNvPr>
              <p14:cNvContentPartPr/>
              <p14:nvPr/>
            </p14:nvContentPartPr>
            <p14:xfrm>
              <a:off x="2018880" y="2118600"/>
              <a:ext cx="5377320" cy="2215080"/>
            </p14:xfrm>
          </p:contentPart>
        </mc:Choice>
        <mc:Fallback>
          <p:pic>
            <p:nvPicPr>
              <p:cNvPr id="3" name="Ink 2">
                <a:extLst>
                  <a:ext uri="{FF2B5EF4-FFF2-40B4-BE49-F238E27FC236}">
                    <a16:creationId xmlns:a16="http://schemas.microsoft.com/office/drawing/2014/main" id="{036E1536-E0AD-22F8-5A94-83883356C04E}"/>
                  </a:ext>
                </a:extLst>
              </p:cNvPr>
              <p:cNvPicPr/>
              <p:nvPr/>
            </p:nvPicPr>
            <p:blipFill>
              <a:blip r:embed="rId7"/>
              <a:stretch>
                <a:fillRect/>
              </a:stretch>
            </p:blipFill>
            <p:spPr>
              <a:xfrm>
                <a:off x="2002680" y="2102400"/>
                <a:ext cx="5409720" cy="2247480"/>
              </a:xfrm>
              <a:prstGeom prst="rect">
                <a:avLst/>
              </a:prstGeom>
            </p:spPr>
          </p:pic>
        </mc:Fallback>
      </mc:AlternateContent>
    </p:spTree>
    <p:extLst>
      <p:ext uri="{BB962C8B-B14F-4D97-AF65-F5344CB8AC3E}">
        <p14:creationId xmlns:p14="http://schemas.microsoft.com/office/powerpoint/2010/main" val="2006665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Parts of Thesis – How to write a good (PhD)Abstract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4"/>
              <a:stretch>
                <a:fillRect/>
              </a:stretch>
            </p:blipFill>
            <p:spPr>
              <a:xfrm>
                <a:off x="267120" y="5931360"/>
                <a:ext cx="19080" cy="19080"/>
              </a:xfrm>
              <a:prstGeom prst="rect">
                <a:avLst/>
              </a:prstGeom>
            </p:spPr>
          </p:pic>
        </mc:Fallback>
      </mc:AlternateContent>
      <p:sp>
        <p:nvSpPr>
          <p:cNvPr id="2" name="Rectangle 1">
            <a:extLst>
              <a:ext uri="{FF2B5EF4-FFF2-40B4-BE49-F238E27FC236}">
                <a16:creationId xmlns:a16="http://schemas.microsoft.com/office/drawing/2014/main" id="{48D0EA53-F469-3641-871A-60D39837D9B4}"/>
              </a:ext>
            </a:extLst>
          </p:cNvPr>
          <p:cNvSpPr/>
          <p:nvPr/>
        </p:nvSpPr>
        <p:spPr>
          <a:xfrm>
            <a:off x="393111" y="1169371"/>
            <a:ext cx="9255512" cy="4616648"/>
          </a:xfrm>
          <a:prstGeom prst="rect">
            <a:avLst/>
          </a:prstGeom>
        </p:spPr>
        <p:txBody>
          <a:bodyPr wrap="square">
            <a:spAutoFit/>
          </a:bodyPr>
          <a:lstStyle/>
          <a:p>
            <a:pPr fontAlgn="base">
              <a:lnSpc>
                <a:spcPct val="150000"/>
              </a:lnSpc>
              <a:buFont typeface="+mj-lt"/>
              <a:buAutoNum type="arabicPeriod"/>
            </a:pPr>
            <a:r>
              <a:rPr lang="en-IN" dirty="0">
                <a:solidFill>
                  <a:srgbClr val="000000"/>
                </a:solidFill>
                <a:latin typeface="Roboto" panose="02000000000000000000" pitchFamily="2" charset="0"/>
              </a:rPr>
              <a:t>Give a good first impression by writing in </a:t>
            </a:r>
            <a:r>
              <a:rPr lang="en-IN" b="1" dirty="0">
                <a:solidFill>
                  <a:srgbClr val="000000"/>
                </a:solidFill>
                <a:latin typeface="Roboto" panose="02000000000000000000" pitchFamily="2" charset="0"/>
              </a:rPr>
              <a:t>short clear sentences</a:t>
            </a:r>
            <a:endParaRPr lang="en-IN" dirty="0">
              <a:solidFill>
                <a:srgbClr val="000000"/>
              </a:solidFill>
              <a:latin typeface="Roboto" panose="02000000000000000000" pitchFamily="2" charset="0"/>
            </a:endParaRPr>
          </a:p>
          <a:p>
            <a:pPr fontAlgn="base">
              <a:lnSpc>
                <a:spcPct val="150000"/>
              </a:lnSpc>
              <a:buFont typeface="+mj-lt"/>
              <a:buAutoNum type="arabicPeriod"/>
            </a:pPr>
            <a:r>
              <a:rPr lang="en-IN" b="1" dirty="0">
                <a:solidFill>
                  <a:srgbClr val="000000"/>
                </a:solidFill>
                <a:latin typeface="Roboto" panose="02000000000000000000" pitchFamily="2" charset="0"/>
              </a:rPr>
              <a:t>Don’t repeat the title in the abstract</a:t>
            </a:r>
            <a:endParaRPr lang="en-IN" dirty="0">
              <a:solidFill>
                <a:srgbClr val="000000"/>
              </a:solidFill>
              <a:latin typeface="Roboto" panose="02000000000000000000" pitchFamily="2" charset="0"/>
            </a:endParaRPr>
          </a:p>
          <a:p>
            <a:pPr fontAlgn="base">
              <a:lnSpc>
                <a:spcPct val="150000"/>
              </a:lnSpc>
              <a:buFont typeface="+mj-lt"/>
              <a:buAutoNum type="arabicPeriod"/>
            </a:pPr>
            <a:r>
              <a:rPr lang="en-IN" dirty="0">
                <a:solidFill>
                  <a:srgbClr val="000000"/>
                </a:solidFill>
                <a:latin typeface="Roboto" panose="02000000000000000000" pitchFamily="2" charset="0"/>
              </a:rPr>
              <a:t>Don’t cite </a:t>
            </a:r>
            <a:r>
              <a:rPr lang="en-IN" b="1" dirty="0">
                <a:solidFill>
                  <a:srgbClr val="000000"/>
                </a:solidFill>
                <a:latin typeface="Roboto" panose="02000000000000000000" pitchFamily="2" charset="0"/>
              </a:rPr>
              <a:t>references</a:t>
            </a:r>
            <a:endParaRPr lang="en-IN" dirty="0">
              <a:solidFill>
                <a:srgbClr val="000000"/>
              </a:solidFill>
              <a:latin typeface="Roboto" panose="02000000000000000000" pitchFamily="2" charset="0"/>
            </a:endParaRPr>
          </a:p>
          <a:p>
            <a:pPr fontAlgn="base">
              <a:lnSpc>
                <a:spcPct val="150000"/>
              </a:lnSpc>
              <a:buFont typeface="+mj-lt"/>
              <a:buAutoNum type="arabicPeriod"/>
            </a:pPr>
            <a:r>
              <a:rPr lang="en-IN" dirty="0">
                <a:solidFill>
                  <a:srgbClr val="000000"/>
                </a:solidFill>
                <a:latin typeface="Roboto" panose="02000000000000000000" pitchFamily="2" charset="0"/>
              </a:rPr>
              <a:t>Use </a:t>
            </a:r>
            <a:r>
              <a:rPr lang="en-IN" b="1" dirty="0">
                <a:solidFill>
                  <a:srgbClr val="000000"/>
                </a:solidFill>
                <a:latin typeface="Roboto" panose="02000000000000000000" pitchFamily="2" charset="0"/>
              </a:rPr>
              <a:t>keywords</a:t>
            </a:r>
            <a:r>
              <a:rPr lang="en-IN" dirty="0">
                <a:solidFill>
                  <a:srgbClr val="000000"/>
                </a:solidFill>
                <a:latin typeface="Roboto" panose="02000000000000000000" pitchFamily="2" charset="0"/>
              </a:rPr>
              <a:t> from the document</a:t>
            </a:r>
          </a:p>
          <a:p>
            <a:pPr fontAlgn="base">
              <a:lnSpc>
                <a:spcPct val="150000"/>
              </a:lnSpc>
              <a:buFont typeface="+mj-lt"/>
              <a:buAutoNum type="arabicPeriod"/>
            </a:pPr>
            <a:r>
              <a:rPr lang="en-IN" dirty="0">
                <a:solidFill>
                  <a:srgbClr val="000000"/>
                </a:solidFill>
                <a:latin typeface="Roboto" panose="02000000000000000000" pitchFamily="2" charset="0"/>
              </a:rPr>
              <a:t>Respect the </a:t>
            </a:r>
            <a:r>
              <a:rPr lang="en-IN" b="1" dirty="0">
                <a:solidFill>
                  <a:srgbClr val="000000"/>
                </a:solidFill>
                <a:latin typeface="Roboto" panose="02000000000000000000" pitchFamily="2" charset="0"/>
              </a:rPr>
              <a:t>word limit.</a:t>
            </a:r>
            <a:endParaRPr lang="en-IN" dirty="0">
              <a:solidFill>
                <a:srgbClr val="000000"/>
              </a:solidFill>
              <a:latin typeface="Roboto" panose="02000000000000000000" pitchFamily="2" charset="0"/>
            </a:endParaRPr>
          </a:p>
          <a:p>
            <a:pPr fontAlgn="base">
              <a:lnSpc>
                <a:spcPct val="150000"/>
              </a:lnSpc>
              <a:buFont typeface="+mj-lt"/>
              <a:buAutoNum type="arabicPeriod"/>
            </a:pPr>
            <a:r>
              <a:rPr lang="en-IN" b="1" dirty="0">
                <a:solidFill>
                  <a:srgbClr val="000000"/>
                </a:solidFill>
                <a:latin typeface="Roboto" panose="02000000000000000000" pitchFamily="2" charset="0"/>
              </a:rPr>
              <a:t>Don’t be vague</a:t>
            </a:r>
            <a:r>
              <a:rPr lang="en-IN" dirty="0">
                <a:solidFill>
                  <a:srgbClr val="000000"/>
                </a:solidFill>
                <a:latin typeface="Roboto" panose="02000000000000000000" pitchFamily="2" charset="0"/>
              </a:rPr>
              <a:t> – the abstract should be a self contained summary of the research, so don’t introduce ambiguous words or complex terms</a:t>
            </a:r>
          </a:p>
          <a:p>
            <a:pPr fontAlgn="base">
              <a:lnSpc>
                <a:spcPct val="150000"/>
              </a:lnSpc>
              <a:buFont typeface="+mj-lt"/>
              <a:buAutoNum type="arabicPeriod"/>
            </a:pPr>
            <a:r>
              <a:rPr lang="en-IN" dirty="0">
                <a:solidFill>
                  <a:srgbClr val="000000"/>
                </a:solidFill>
                <a:latin typeface="Roboto" panose="02000000000000000000" pitchFamily="2" charset="0"/>
              </a:rPr>
              <a:t>Focus on just </a:t>
            </a:r>
            <a:r>
              <a:rPr lang="en-IN" b="1" dirty="0">
                <a:solidFill>
                  <a:srgbClr val="000000"/>
                </a:solidFill>
                <a:latin typeface="Roboto" panose="02000000000000000000" pitchFamily="2" charset="0"/>
              </a:rPr>
              <a:t>four or five essential points, concepts, or findings.</a:t>
            </a:r>
            <a:r>
              <a:rPr lang="en-IN" dirty="0">
                <a:solidFill>
                  <a:srgbClr val="000000"/>
                </a:solidFill>
                <a:latin typeface="Roboto" panose="02000000000000000000" pitchFamily="2" charset="0"/>
              </a:rPr>
              <a:t> Don’t, for example, try to explain your entire theoretical framework</a:t>
            </a:r>
          </a:p>
          <a:p>
            <a:pPr fontAlgn="base">
              <a:lnSpc>
                <a:spcPct val="150000"/>
              </a:lnSpc>
              <a:buFont typeface="+mj-lt"/>
              <a:buAutoNum type="arabicPeriod"/>
            </a:pPr>
            <a:r>
              <a:rPr lang="en-IN" dirty="0">
                <a:solidFill>
                  <a:srgbClr val="000000"/>
                </a:solidFill>
                <a:latin typeface="Roboto" panose="02000000000000000000" pitchFamily="2" charset="0"/>
              </a:rPr>
              <a:t>Edit it carefully. </a:t>
            </a:r>
            <a:r>
              <a:rPr lang="en-IN" b="1" dirty="0">
                <a:solidFill>
                  <a:srgbClr val="000000"/>
                </a:solidFill>
                <a:latin typeface="Roboto" panose="02000000000000000000" pitchFamily="2" charset="0"/>
              </a:rPr>
              <a:t>Make sure every word is relevant</a:t>
            </a:r>
            <a:r>
              <a:rPr lang="en-IN" dirty="0">
                <a:solidFill>
                  <a:srgbClr val="000000"/>
                </a:solidFill>
                <a:latin typeface="Roboto" panose="02000000000000000000" pitchFamily="2" charset="0"/>
              </a:rPr>
              <a:t> (you haven’t got room for wasted words) and that each sentence has maximum impact</a:t>
            </a:r>
          </a:p>
        </p:txBody>
      </p:sp>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589377C1-B34E-5F99-33DA-1EB296B49507}"/>
                  </a:ext>
                </a:extLst>
              </p14:cNvPr>
              <p14:cNvContentPartPr/>
              <p14:nvPr/>
            </p14:nvContentPartPr>
            <p14:xfrm>
              <a:off x="940680" y="1597320"/>
              <a:ext cx="5849640" cy="3818160"/>
            </p14:xfrm>
          </p:contentPart>
        </mc:Choice>
        <mc:Fallback>
          <p:pic>
            <p:nvPicPr>
              <p:cNvPr id="4" name="Ink 3">
                <a:extLst>
                  <a:ext uri="{FF2B5EF4-FFF2-40B4-BE49-F238E27FC236}">
                    <a16:creationId xmlns:a16="http://schemas.microsoft.com/office/drawing/2014/main" id="{589377C1-B34E-5F99-33DA-1EB296B49507}"/>
                  </a:ext>
                </a:extLst>
              </p:cNvPr>
              <p:cNvPicPr/>
              <p:nvPr/>
            </p:nvPicPr>
            <p:blipFill>
              <a:blip r:embed="rId6"/>
              <a:stretch>
                <a:fillRect/>
              </a:stretch>
            </p:blipFill>
            <p:spPr>
              <a:xfrm>
                <a:off x="924480" y="1581120"/>
                <a:ext cx="5882040" cy="3850560"/>
              </a:xfrm>
              <a:prstGeom prst="rect">
                <a:avLst/>
              </a:prstGeom>
            </p:spPr>
          </p:pic>
        </mc:Fallback>
      </mc:AlternateContent>
    </p:spTree>
    <p:extLst>
      <p:ext uri="{BB962C8B-B14F-4D97-AF65-F5344CB8AC3E}">
        <p14:creationId xmlns:p14="http://schemas.microsoft.com/office/powerpoint/2010/main" val="928688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Parts of Thesis – How to write a good (PhD)Abstract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4"/>
              <a:stretch>
                <a:fillRect/>
              </a:stretch>
            </p:blipFill>
            <p:spPr>
              <a:xfrm>
                <a:off x="267120" y="5931360"/>
                <a:ext cx="19080" cy="19080"/>
              </a:xfrm>
              <a:prstGeom prst="rect">
                <a:avLst/>
              </a:prstGeom>
            </p:spPr>
          </p:pic>
        </mc:Fallback>
      </mc:AlternateContent>
      <p:sp>
        <p:nvSpPr>
          <p:cNvPr id="2" name="Rectangle 1">
            <a:extLst>
              <a:ext uri="{FF2B5EF4-FFF2-40B4-BE49-F238E27FC236}">
                <a16:creationId xmlns:a16="http://schemas.microsoft.com/office/drawing/2014/main" id="{48D0EA53-F469-3641-871A-60D39837D9B4}"/>
              </a:ext>
            </a:extLst>
          </p:cNvPr>
          <p:cNvSpPr/>
          <p:nvPr/>
        </p:nvSpPr>
        <p:spPr>
          <a:xfrm>
            <a:off x="393111" y="1169371"/>
            <a:ext cx="9255512" cy="2123658"/>
          </a:xfrm>
          <a:prstGeom prst="rect">
            <a:avLst/>
          </a:prstGeom>
        </p:spPr>
        <p:txBody>
          <a:bodyPr wrap="square">
            <a:spAutoFit/>
          </a:bodyPr>
          <a:lstStyle/>
          <a:p>
            <a:pPr fontAlgn="base">
              <a:lnSpc>
                <a:spcPct val="150000"/>
              </a:lnSpc>
            </a:pPr>
            <a:r>
              <a:rPr lang="en-IN" dirty="0">
                <a:solidFill>
                  <a:srgbClr val="000000"/>
                </a:solidFill>
                <a:latin typeface="Roboto" panose="02000000000000000000" pitchFamily="2" charset="0"/>
              </a:rPr>
              <a:t>9. Avoid lengthy </a:t>
            </a:r>
            <a:r>
              <a:rPr lang="en-IN" b="1" dirty="0">
                <a:solidFill>
                  <a:srgbClr val="000000"/>
                </a:solidFill>
                <a:latin typeface="Roboto" panose="02000000000000000000" pitchFamily="2" charset="0"/>
              </a:rPr>
              <a:t>background information</a:t>
            </a:r>
            <a:endParaRPr lang="en-IN" dirty="0">
              <a:solidFill>
                <a:srgbClr val="000000"/>
              </a:solidFill>
              <a:latin typeface="Roboto" panose="02000000000000000000" pitchFamily="2" charset="0"/>
            </a:endParaRPr>
          </a:p>
          <a:p>
            <a:pPr fontAlgn="base">
              <a:lnSpc>
                <a:spcPct val="150000"/>
              </a:lnSpc>
            </a:pPr>
            <a:r>
              <a:rPr lang="en-IN" dirty="0">
                <a:solidFill>
                  <a:srgbClr val="000000"/>
                </a:solidFill>
                <a:latin typeface="Roboto" panose="02000000000000000000" pitchFamily="2" charset="0"/>
              </a:rPr>
              <a:t>10. Don’t mention anything that isn’t discussed in the thesis</a:t>
            </a:r>
          </a:p>
          <a:p>
            <a:pPr fontAlgn="base">
              <a:lnSpc>
                <a:spcPct val="150000"/>
              </a:lnSpc>
            </a:pPr>
            <a:r>
              <a:rPr lang="en-IN" dirty="0">
                <a:solidFill>
                  <a:srgbClr val="000000"/>
                </a:solidFill>
                <a:latin typeface="Roboto" panose="02000000000000000000" pitchFamily="2" charset="0"/>
              </a:rPr>
              <a:t>11. Avoid </a:t>
            </a:r>
            <a:r>
              <a:rPr lang="en-IN" b="1" dirty="0">
                <a:solidFill>
                  <a:srgbClr val="000000"/>
                </a:solidFill>
                <a:latin typeface="Roboto" panose="02000000000000000000" pitchFamily="2" charset="0"/>
              </a:rPr>
              <a:t>overstatements</a:t>
            </a:r>
            <a:endParaRPr lang="en-IN" dirty="0">
              <a:solidFill>
                <a:srgbClr val="000000"/>
              </a:solidFill>
              <a:latin typeface="Roboto" panose="02000000000000000000" pitchFamily="2" charset="0"/>
            </a:endParaRPr>
          </a:p>
          <a:p>
            <a:pPr fontAlgn="base">
              <a:lnSpc>
                <a:spcPct val="150000"/>
              </a:lnSpc>
            </a:pPr>
            <a:r>
              <a:rPr lang="en-IN" b="1" dirty="0">
                <a:solidFill>
                  <a:srgbClr val="000000"/>
                </a:solidFill>
                <a:latin typeface="Roboto" panose="02000000000000000000" pitchFamily="2" charset="0"/>
              </a:rPr>
              <a:t>12. Don’t spin your findings,</a:t>
            </a:r>
            <a:r>
              <a:rPr lang="en-IN" dirty="0">
                <a:solidFill>
                  <a:srgbClr val="000000"/>
                </a:solidFill>
                <a:latin typeface="Roboto" panose="02000000000000000000" pitchFamily="2" charset="0"/>
              </a:rPr>
              <a:t> contribution or significance to make your research sound grander or more influential that it actually is.</a:t>
            </a:r>
            <a:endParaRPr lang="en-IN" b="0" i="0" dirty="0">
              <a:solidFill>
                <a:srgbClr val="000000"/>
              </a:solidFill>
              <a:effectLst/>
              <a:latin typeface="Roboto" panose="02000000000000000000" pitchFamily="2" charset="0"/>
            </a:endParaRPr>
          </a:p>
        </p:txBody>
      </p:sp>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98B5638E-FCFF-400B-DE1B-3F7EA19D16B8}"/>
                  </a:ext>
                </a:extLst>
              </p14:cNvPr>
              <p14:cNvContentPartPr/>
              <p14:nvPr/>
            </p14:nvContentPartPr>
            <p14:xfrm>
              <a:off x="1443600" y="1513800"/>
              <a:ext cx="5020920" cy="1486440"/>
            </p14:xfrm>
          </p:contentPart>
        </mc:Choice>
        <mc:Fallback>
          <p:pic>
            <p:nvPicPr>
              <p:cNvPr id="4" name="Ink 3">
                <a:extLst>
                  <a:ext uri="{FF2B5EF4-FFF2-40B4-BE49-F238E27FC236}">
                    <a16:creationId xmlns:a16="http://schemas.microsoft.com/office/drawing/2014/main" id="{98B5638E-FCFF-400B-DE1B-3F7EA19D16B8}"/>
                  </a:ext>
                </a:extLst>
              </p:cNvPr>
              <p:cNvPicPr/>
              <p:nvPr/>
            </p:nvPicPr>
            <p:blipFill>
              <a:blip r:embed="rId6"/>
              <a:stretch>
                <a:fillRect/>
              </a:stretch>
            </p:blipFill>
            <p:spPr>
              <a:xfrm>
                <a:off x="1427400" y="1497600"/>
                <a:ext cx="5053320" cy="1518840"/>
              </a:xfrm>
              <a:prstGeom prst="rect">
                <a:avLst/>
              </a:prstGeom>
            </p:spPr>
          </p:pic>
        </mc:Fallback>
      </mc:AlternateContent>
    </p:spTree>
    <p:extLst>
      <p:ext uri="{BB962C8B-B14F-4D97-AF65-F5344CB8AC3E}">
        <p14:creationId xmlns:p14="http://schemas.microsoft.com/office/powerpoint/2010/main" val="4197813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98883" y="1849772"/>
            <a:ext cx="7497214" cy="646331"/>
          </a:xfrm>
          <a:prstGeom prst="rect">
            <a:avLst/>
          </a:prstGeom>
        </p:spPr>
        <p:txBody>
          <a:bodyPr wrap="square">
            <a:spAutoFit/>
          </a:bodyPr>
          <a:lstStyle/>
          <a:p>
            <a:r>
              <a:rPr lang="en-US" sz="3600" b="1" cap="all" dirty="0"/>
              <a:t>Research Methodology</a:t>
            </a:r>
          </a:p>
        </p:txBody>
      </p:sp>
      <p:sp>
        <p:nvSpPr>
          <p:cNvPr id="13" name="Rectangle 12"/>
          <p:cNvSpPr/>
          <p:nvPr/>
        </p:nvSpPr>
        <p:spPr>
          <a:xfrm>
            <a:off x="598883" y="2888778"/>
            <a:ext cx="7497214" cy="1200329"/>
          </a:xfrm>
          <a:prstGeom prst="rect">
            <a:avLst/>
          </a:prstGeom>
        </p:spPr>
        <p:txBody>
          <a:bodyPr wrap="square">
            <a:spAutoFit/>
          </a:bodyPr>
          <a:lstStyle/>
          <a:p>
            <a:r>
              <a:rPr lang="en-US" sz="3600" b="1" dirty="0">
                <a:solidFill>
                  <a:schemeClr val="accent1">
                    <a:lumMod val="75000"/>
                  </a:schemeClr>
                </a:solidFill>
              </a:rPr>
              <a:t>Technical Reports &amp; Thesis Writing</a:t>
            </a:r>
          </a:p>
          <a:p>
            <a:endParaRPr lang="en-IN" sz="3600" b="1" dirty="0">
              <a:solidFill>
                <a:schemeClr val="accent1">
                  <a:lumMod val="75000"/>
                </a:schemeClr>
              </a:solidFill>
            </a:endParaRPr>
          </a:p>
        </p:txBody>
      </p:sp>
      <p:sp>
        <p:nvSpPr>
          <p:cNvPr id="14" name="Rectangle 13"/>
          <p:cNvSpPr/>
          <p:nvPr/>
        </p:nvSpPr>
        <p:spPr>
          <a:xfrm>
            <a:off x="598883" y="5489699"/>
            <a:ext cx="7497214" cy="461665"/>
          </a:xfrm>
          <a:prstGeom prst="rect">
            <a:avLst/>
          </a:prstGeom>
        </p:spPr>
        <p:txBody>
          <a:bodyPr wrap="square">
            <a:spAutoFit/>
          </a:bodyPr>
          <a:lstStyle/>
          <a:p>
            <a:r>
              <a:rPr lang="en-US" sz="2400" b="1" dirty="0"/>
              <a:t>Dr. Arti Arya</a:t>
            </a:r>
            <a:endParaRPr lang="en-IN" sz="2400" b="1" dirty="0"/>
          </a:p>
        </p:txBody>
      </p:sp>
      <p:sp>
        <p:nvSpPr>
          <p:cNvPr id="15" name="Rectangle 14"/>
          <p:cNvSpPr/>
          <p:nvPr/>
        </p:nvSpPr>
        <p:spPr>
          <a:xfrm>
            <a:off x="598883" y="5887304"/>
            <a:ext cx="7497214" cy="400110"/>
          </a:xfrm>
          <a:prstGeom prst="rect">
            <a:avLst/>
          </a:prstGeom>
        </p:spPr>
        <p:txBody>
          <a:bodyPr wrap="square">
            <a:spAutoFit/>
          </a:bodyPr>
          <a:lstStyle/>
          <a:p>
            <a:r>
              <a:rPr lang="en-US" sz="2000" dirty="0"/>
              <a:t>Department of Computer Science and Engineering</a:t>
            </a:r>
            <a:endParaRPr lang="en-IN" sz="2000" dirty="0"/>
          </a:p>
        </p:txBody>
      </p:sp>
      <p:grpSp>
        <p:nvGrpSpPr>
          <p:cNvPr id="20" name="Group 19"/>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Parts of Thesis – Abstract Sample</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11" name="object 3">
            <a:extLst>
              <a:ext uri="{FF2B5EF4-FFF2-40B4-BE49-F238E27FC236}">
                <a16:creationId xmlns:a16="http://schemas.microsoft.com/office/drawing/2014/main" id="{7291DC50-0A72-E94E-964D-D400A7D6D944}"/>
              </a:ext>
            </a:extLst>
          </p:cNvPr>
          <p:cNvSpPr/>
          <p:nvPr/>
        </p:nvSpPr>
        <p:spPr>
          <a:xfrm>
            <a:off x="523067" y="1473200"/>
            <a:ext cx="8078491" cy="5227370"/>
          </a:xfrm>
          <a:prstGeom prst="rect">
            <a:avLst/>
          </a:prstGeom>
          <a:blipFill>
            <a:blip r:embed="rId7"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13452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Parts of Thesis – Acknowledgement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12" name="object 3">
            <a:extLst>
              <a:ext uri="{FF2B5EF4-FFF2-40B4-BE49-F238E27FC236}">
                <a16:creationId xmlns:a16="http://schemas.microsoft.com/office/drawing/2014/main" id="{B0BC97CF-3D22-024A-A9FF-C1D6457F0B6A}"/>
              </a:ext>
            </a:extLst>
          </p:cNvPr>
          <p:cNvSpPr txBox="1"/>
          <p:nvPr/>
        </p:nvSpPr>
        <p:spPr>
          <a:xfrm>
            <a:off x="276480" y="1402714"/>
            <a:ext cx="7998459" cy="1121461"/>
          </a:xfrm>
          <a:prstGeom prst="rect">
            <a:avLst/>
          </a:prstGeom>
        </p:spPr>
        <p:txBody>
          <a:bodyPr vert="horz" wrap="square" lIns="0" tIns="13335" rIns="0" bIns="0" rtlCol="0">
            <a:spAutoFit/>
          </a:bodyPr>
          <a:lstStyle/>
          <a:p>
            <a:pPr marL="332740" marR="5080" indent="-320675" algn="just">
              <a:lnSpc>
                <a:spcPct val="100000"/>
              </a:lnSpc>
              <a:spcBef>
                <a:spcPts val="105"/>
              </a:spcBef>
              <a:buClr>
                <a:srgbClr val="DD8046"/>
              </a:buClr>
              <a:buSzPct val="60344"/>
              <a:buFont typeface="Wingdings"/>
              <a:buChar char=""/>
              <a:tabLst>
                <a:tab pos="333375" algn="l"/>
              </a:tabLst>
            </a:pPr>
            <a:r>
              <a:rPr sz="2400" dirty="0">
                <a:cs typeface="Arial"/>
              </a:rPr>
              <a:t>This is a page focused </a:t>
            </a:r>
            <a:r>
              <a:rPr sz="2400" spc="-5" dirty="0">
                <a:cs typeface="Arial"/>
              </a:rPr>
              <a:t>on </a:t>
            </a:r>
            <a:r>
              <a:rPr sz="2400" dirty="0">
                <a:cs typeface="Arial"/>
              </a:rPr>
              <a:t>expressing </a:t>
            </a:r>
            <a:r>
              <a:rPr sz="2400" spc="-5" dirty="0">
                <a:cs typeface="Arial"/>
              </a:rPr>
              <a:t>gratitude  </a:t>
            </a:r>
            <a:r>
              <a:rPr sz="2400" dirty="0">
                <a:cs typeface="Arial"/>
              </a:rPr>
              <a:t>to </a:t>
            </a:r>
            <a:r>
              <a:rPr sz="2400" spc="-5" dirty="0">
                <a:cs typeface="Arial"/>
              </a:rPr>
              <a:t>organizations, </a:t>
            </a:r>
            <a:r>
              <a:rPr sz="2400" dirty="0">
                <a:cs typeface="Arial"/>
              </a:rPr>
              <a:t>agencies </a:t>
            </a:r>
            <a:r>
              <a:rPr sz="2400" spc="-5" dirty="0">
                <a:cs typeface="Arial"/>
              </a:rPr>
              <a:t>or </a:t>
            </a:r>
            <a:r>
              <a:rPr sz="2400" dirty="0">
                <a:cs typeface="Arial"/>
              </a:rPr>
              <a:t>individuals who,  in one way </a:t>
            </a:r>
            <a:r>
              <a:rPr sz="2400" spc="-5" dirty="0">
                <a:cs typeface="Arial"/>
              </a:rPr>
              <a:t>or </a:t>
            </a:r>
            <a:r>
              <a:rPr sz="2400" spc="-25" dirty="0">
                <a:cs typeface="Arial"/>
              </a:rPr>
              <a:t>another, </a:t>
            </a:r>
            <a:r>
              <a:rPr sz="2400" spc="-5" dirty="0">
                <a:cs typeface="Arial"/>
              </a:rPr>
              <a:t>have </a:t>
            </a:r>
            <a:r>
              <a:rPr sz="2400" dirty="0">
                <a:cs typeface="Arial"/>
              </a:rPr>
              <a:t>aided </a:t>
            </a:r>
            <a:r>
              <a:rPr sz="2400" spc="-5" dirty="0">
                <a:cs typeface="Arial"/>
              </a:rPr>
              <a:t>the  </a:t>
            </a:r>
            <a:r>
              <a:rPr sz="2400" dirty="0">
                <a:cs typeface="Arial"/>
              </a:rPr>
              <a:t>researchers in finishing the</a:t>
            </a:r>
            <a:r>
              <a:rPr sz="2400" spc="-100" dirty="0">
                <a:cs typeface="Arial"/>
              </a:rPr>
              <a:t> </a:t>
            </a:r>
            <a:r>
              <a:rPr sz="2400" dirty="0">
                <a:cs typeface="Arial"/>
              </a:rPr>
              <a:t>thesis.</a:t>
            </a:r>
          </a:p>
        </p:txBody>
      </p:sp>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A4772A7D-3EE5-8507-5676-7B299DE6DAD1}"/>
                  </a:ext>
                </a:extLst>
              </p14:cNvPr>
              <p14:cNvContentPartPr/>
              <p14:nvPr/>
            </p14:nvContentPartPr>
            <p14:xfrm>
              <a:off x="4968360" y="914760"/>
              <a:ext cx="1040400" cy="489240"/>
            </p14:xfrm>
          </p:contentPart>
        </mc:Choice>
        <mc:Fallback>
          <p:pic>
            <p:nvPicPr>
              <p:cNvPr id="3" name="Ink 2">
                <a:extLst>
                  <a:ext uri="{FF2B5EF4-FFF2-40B4-BE49-F238E27FC236}">
                    <a16:creationId xmlns:a16="http://schemas.microsoft.com/office/drawing/2014/main" id="{A4772A7D-3EE5-8507-5676-7B299DE6DAD1}"/>
                  </a:ext>
                </a:extLst>
              </p:cNvPr>
              <p:cNvPicPr/>
              <p:nvPr/>
            </p:nvPicPr>
            <p:blipFill>
              <a:blip r:embed="rId8"/>
              <a:stretch>
                <a:fillRect/>
              </a:stretch>
            </p:blipFill>
            <p:spPr>
              <a:xfrm>
                <a:off x="4952160" y="898560"/>
                <a:ext cx="1072800" cy="521640"/>
              </a:xfrm>
              <a:prstGeom prst="rect">
                <a:avLst/>
              </a:prstGeom>
            </p:spPr>
          </p:pic>
        </mc:Fallback>
      </mc:AlternateContent>
    </p:spTree>
    <p:extLst>
      <p:ext uri="{BB962C8B-B14F-4D97-AF65-F5344CB8AC3E}">
        <p14:creationId xmlns:p14="http://schemas.microsoft.com/office/powerpoint/2010/main" val="2180885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Parts of Thesis – Acknowledgement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11" name="object 2">
            <a:extLst>
              <a:ext uri="{FF2B5EF4-FFF2-40B4-BE49-F238E27FC236}">
                <a16:creationId xmlns:a16="http://schemas.microsoft.com/office/drawing/2014/main" id="{498819CA-16A8-C440-BEBB-DA51A4552368}"/>
              </a:ext>
            </a:extLst>
          </p:cNvPr>
          <p:cNvSpPr/>
          <p:nvPr/>
        </p:nvSpPr>
        <p:spPr>
          <a:xfrm>
            <a:off x="838200" y="1395462"/>
            <a:ext cx="7330878" cy="5395740"/>
          </a:xfrm>
          <a:prstGeom prst="rect">
            <a:avLst/>
          </a:prstGeom>
          <a:blipFill>
            <a:blip r:embed="rId7" cstate="print"/>
            <a:stretch>
              <a:fillRect/>
            </a:stretch>
          </a:blipFill>
        </p:spPr>
        <p:txBody>
          <a:bodyPr wrap="square" lIns="0" tIns="0" rIns="0" bIns="0" rtlCol="0"/>
          <a:lstStyle/>
          <a:p>
            <a:endParaRPr/>
          </a:p>
        </p:txBody>
      </p:sp>
      <p:sp>
        <p:nvSpPr>
          <p:cNvPr id="13" name="object 4">
            <a:extLst>
              <a:ext uri="{FF2B5EF4-FFF2-40B4-BE49-F238E27FC236}">
                <a16:creationId xmlns:a16="http://schemas.microsoft.com/office/drawing/2014/main" id="{03726E09-C446-034A-B542-B35427B94F90}"/>
              </a:ext>
            </a:extLst>
          </p:cNvPr>
          <p:cNvSpPr txBox="1">
            <a:spLocks noGrp="1"/>
          </p:cNvSpPr>
          <p:nvPr>
            <p:ph type="title"/>
          </p:nvPr>
        </p:nvSpPr>
        <p:spPr>
          <a:xfrm>
            <a:off x="5384800" y="290946"/>
            <a:ext cx="3526408" cy="608499"/>
          </a:xfrm>
          <a:prstGeom prst="rect">
            <a:avLst/>
          </a:prstGeom>
        </p:spPr>
        <p:txBody>
          <a:bodyPr vert="horz" wrap="square" lIns="0" tIns="236854" rIns="0" bIns="0" rtlCol="0">
            <a:spAutoFit/>
          </a:bodyPr>
          <a:lstStyle/>
          <a:p>
            <a:pPr marL="12700">
              <a:lnSpc>
                <a:spcPct val="100000"/>
              </a:lnSpc>
              <a:spcBef>
                <a:spcPts val="1864"/>
              </a:spcBef>
            </a:pPr>
            <a:r>
              <a:rPr sz="2400" b="1" dirty="0">
                <a:latin typeface="+mn-lt"/>
              </a:rPr>
              <a:t>Acknowledgment</a:t>
            </a:r>
            <a:r>
              <a:rPr sz="2400" b="1" spc="-85" dirty="0">
                <a:latin typeface="+mn-lt"/>
              </a:rPr>
              <a:t> </a:t>
            </a:r>
            <a:r>
              <a:rPr sz="2400" b="1" dirty="0">
                <a:latin typeface="+mn-lt"/>
              </a:rPr>
              <a:t>Sample</a:t>
            </a:r>
          </a:p>
        </p:txBody>
      </p:sp>
    </p:spTree>
    <p:extLst>
      <p:ext uri="{BB962C8B-B14F-4D97-AF65-F5344CB8AC3E}">
        <p14:creationId xmlns:p14="http://schemas.microsoft.com/office/powerpoint/2010/main" val="2316171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Parts of Thesis – Table of Contents</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12" name="object 3">
            <a:extLst>
              <a:ext uri="{FF2B5EF4-FFF2-40B4-BE49-F238E27FC236}">
                <a16:creationId xmlns:a16="http://schemas.microsoft.com/office/drawing/2014/main" id="{8812A529-EEA5-6740-A7BB-6CB6BF599207}"/>
              </a:ext>
            </a:extLst>
          </p:cNvPr>
          <p:cNvSpPr txBox="1"/>
          <p:nvPr/>
        </p:nvSpPr>
        <p:spPr>
          <a:xfrm>
            <a:off x="276480" y="1453514"/>
            <a:ext cx="7995920" cy="1962717"/>
          </a:xfrm>
          <a:prstGeom prst="rect">
            <a:avLst/>
          </a:prstGeom>
        </p:spPr>
        <p:txBody>
          <a:bodyPr vert="horz" wrap="square" lIns="0" tIns="13335" rIns="0" bIns="0" rtlCol="0">
            <a:spAutoFit/>
          </a:bodyPr>
          <a:lstStyle/>
          <a:p>
            <a:pPr marL="332740" marR="5715" indent="-320675">
              <a:lnSpc>
                <a:spcPct val="100000"/>
              </a:lnSpc>
              <a:spcBef>
                <a:spcPts val="105"/>
              </a:spcBef>
              <a:buClr>
                <a:srgbClr val="DD8046"/>
              </a:buClr>
              <a:buSzPct val="60344"/>
              <a:buFont typeface="Wingdings"/>
              <a:buChar char=""/>
              <a:tabLst>
                <a:tab pos="333375" algn="l"/>
                <a:tab pos="1189355" algn="l"/>
                <a:tab pos="2208530" algn="l"/>
                <a:tab pos="2738120" algn="l"/>
                <a:tab pos="4348480" algn="l"/>
                <a:tab pos="4834890" algn="l"/>
                <a:tab pos="6777355" algn="l"/>
                <a:tab pos="7204075" algn="l"/>
              </a:tabLst>
            </a:pPr>
            <a:r>
              <a:rPr sz="2400" dirty="0">
                <a:cs typeface="Arial"/>
              </a:rPr>
              <a:t>The	t</a:t>
            </a:r>
            <a:r>
              <a:rPr sz="2400" spc="-10" dirty="0">
                <a:cs typeface="Arial"/>
              </a:rPr>
              <a:t>a</a:t>
            </a:r>
            <a:r>
              <a:rPr sz="2400" dirty="0">
                <a:cs typeface="Arial"/>
              </a:rPr>
              <a:t>ble	</a:t>
            </a:r>
            <a:r>
              <a:rPr sz="2400" spc="5" dirty="0">
                <a:cs typeface="Arial"/>
              </a:rPr>
              <a:t>o</a:t>
            </a:r>
            <a:r>
              <a:rPr sz="2400" dirty="0">
                <a:cs typeface="Arial"/>
              </a:rPr>
              <a:t>f	</a:t>
            </a:r>
            <a:r>
              <a:rPr sz="2400" spc="-15" dirty="0">
                <a:cs typeface="Arial"/>
              </a:rPr>
              <a:t>c</a:t>
            </a:r>
            <a:r>
              <a:rPr sz="2400" dirty="0">
                <a:cs typeface="Arial"/>
              </a:rPr>
              <a:t>o</a:t>
            </a:r>
            <a:r>
              <a:rPr sz="2400" spc="-15" dirty="0">
                <a:cs typeface="Arial"/>
              </a:rPr>
              <a:t>n</a:t>
            </a:r>
            <a:r>
              <a:rPr sz="2400" dirty="0">
                <a:cs typeface="Arial"/>
              </a:rPr>
              <a:t>t</a:t>
            </a:r>
            <a:r>
              <a:rPr sz="2400" spc="-10" dirty="0">
                <a:cs typeface="Arial"/>
              </a:rPr>
              <a:t>e</a:t>
            </a:r>
            <a:r>
              <a:rPr sz="2400" dirty="0">
                <a:cs typeface="Arial"/>
              </a:rPr>
              <a:t>nts	</a:t>
            </a:r>
            <a:r>
              <a:rPr sz="2400" spc="5" dirty="0">
                <a:cs typeface="Arial"/>
              </a:rPr>
              <a:t>i</a:t>
            </a:r>
            <a:r>
              <a:rPr sz="2400" dirty="0">
                <a:cs typeface="Arial"/>
              </a:rPr>
              <a:t>s	essen</a:t>
            </a:r>
            <a:r>
              <a:rPr sz="2400" spc="-15" dirty="0">
                <a:cs typeface="Arial"/>
              </a:rPr>
              <a:t>t</a:t>
            </a:r>
            <a:r>
              <a:rPr sz="2400" dirty="0">
                <a:cs typeface="Arial"/>
              </a:rPr>
              <a:t>ia</a:t>
            </a:r>
            <a:r>
              <a:rPr sz="2400" spc="5" dirty="0">
                <a:cs typeface="Arial"/>
              </a:rPr>
              <a:t>l</a:t>
            </a:r>
            <a:r>
              <a:rPr sz="2400" dirty="0">
                <a:cs typeface="Arial"/>
              </a:rPr>
              <a:t>ly	a	</a:t>
            </a:r>
            <a:r>
              <a:rPr sz="2400" spc="-15" dirty="0">
                <a:cs typeface="Arial"/>
              </a:rPr>
              <a:t>t</a:t>
            </a:r>
            <a:r>
              <a:rPr sz="2400" dirty="0">
                <a:cs typeface="Arial"/>
              </a:rPr>
              <a:t>o</a:t>
            </a:r>
            <a:r>
              <a:rPr sz="2400" spc="5" dirty="0">
                <a:cs typeface="Arial"/>
              </a:rPr>
              <a:t>p</a:t>
            </a:r>
            <a:r>
              <a:rPr sz="2400" dirty="0">
                <a:cs typeface="Arial"/>
              </a:rPr>
              <a:t>ic  outline of the</a:t>
            </a:r>
            <a:r>
              <a:rPr sz="2400" spc="-75" dirty="0">
                <a:cs typeface="Arial"/>
              </a:rPr>
              <a:t> </a:t>
            </a:r>
            <a:r>
              <a:rPr sz="2400" dirty="0">
                <a:cs typeface="Arial"/>
              </a:rPr>
              <a:t>thesis.</a:t>
            </a:r>
            <a:endParaRPr lang="en-US" sz="2400" dirty="0">
              <a:cs typeface="Arial"/>
            </a:endParaRPr>
          </a:p>
          <a:p>
            <a:pPr marL="332740" marR="5715" indent="-320675">
              <a:lnSpc>
                <a:spcPct val="100000"/>
              </a:lnSpc>
              <a:spcBef>
                <a:spcPts val="105"/>
              </a:spcBef>
              <a:buClr>
                <a:srgbClr val="DD8046"/>
              </a:buClr>
              <a:buSzPct val="60344"/>
              <a:buFont typeface="Wingdings"/>
              <a:buChar char=""/>
              <a:tabLst>
                <a:tab pos="333375" algn="l"/>
                <a:tab pos="1189355" algn="l"/>
                <a:tab pos="2208530" algn="l"/>
                <a:tab pos="2738120" algn="l"/>
                <a:tab pos="4348480" algn="l"/>
                <a:tab pos="4834890" algn="l"/>
                <a:tab pos="6777355" algn="l"/>
                <a:tab pos="7204075" algn="l"/>
              </a:tabLst>
            </a:pPr>
            <a:endParaRPr sz="2400" dirty="0">
              <a:cs typeface="Arial"/>
            </a:endParaRPr>
          </a:p>
          <a:p>
            <a:pPr marL="332740" marR="5080" indent="-320675">
              <a:lnSpc>
                <a:spcPct val="100000"/>
              </a:lnSpc>
              <a:spcBef>
                <a:spcPts val="695"/>
              </a:spcBef>
              <a:buClr>
                <a:srgbClr val="DD8046"/>
              </a:buClr>
              <a:buSzPct val="60344"/>
              <a:buFont typeface="Wingdings"/>
              <a:buChar char=""/>
              <a:tabLst>
                <a:tab pos="434975" algn="l"/>
                <a:tab pos="435609" algn="l"/>
                <a:tab pos="821690" algn="l"/>
                <a:tab pos="1271270" algn="l"/>
                <a:tab pos="2929890" algn="l"/>
                <a:tab pos="3502660" algn="l"/>
                <a:tab pos="4627880" algn="l"/>
                <a:tab pos="5322570" algn="l"/>
                <a:tab pos="7002780" algn="l"/>
                <a:tab pos="7472045" algn="l"/>
              </a:tabLst>
            </a:pPr>
            <a:r>
              <a:rPr sz="2400" dirty="0"/>
              <a:t>	</a:t>
            </a:r>
            <a:r>
              <a:rPr sz="2400" spc="-5" dirty="0">
                <a:cs typeface="Arial"/>
              </a:rPr>
              <a:t>I</a:t>
            </a:r>
            <a:r>
              <a:rPr sz="2400" dirty="0">
                <a:cs typeface="Arial"/>
              </a:rPr>
              <a:t>t	is	co</a:t>
            </a:r>
            <a:r>
              <a:rPr sz="2400" spc="-15" dirty="0">
                <a:cs typeface="Arial"/>
              </a:rPr>
              <a:t>m</a:t>
            </a:r>
            <a:r>
              <a:rPr sz="2400" dirty="0">
                <a:cs typeface="Arial"/>
              </a:rPr>
              <a:t>pi</a:t>
            </a:r>
            <a:r>
              <a:rPr sz="2400" spc="5" dirty="0">
                <a:cs typeface="Arial"/>
              </a:rPr>
              <a:t>l</a:t>
            </a:r>
            <a:r>
              <a:rPr sz="2400" dirty="0">
                <a:cs typeface="Arial"/>
              </a:rPr>
              <a:t>ed	</a:t>
            </a:r>
            <a:r>
              <a:rPr sz="2400" spc="-10" dirty="0">
                <a:cs typeface="Arial"/>
              </a:rPr>
              <a:t>b</a:t>
            </a:r>
            <a:r>
              <a:rPr sz="2400" dirty="0">
                <a:cs typeface="Arial"/>
              </a:rPr>
              <a:t>y	listing	t</a:t>
            </a:r>
            <a:r>
              <a:rPr sz="2400" spc="-10" dirty="0">
                <a:cs typeface="Arial"/>
              </a:rPr>
              <a:t>h</a:t>
            </a:r>
            <a:r>
              <a:rPr sz="2400" dirty="0">
                <a:cs typeface="Arial"/>
              </a:rPr>
              <a:t>e	hea</a:t>
            </a:r>
            <a:r>
              <a:rPr sz="2400" spc="-15" dirty="0">
                <a:cs typeface="Arial"/>
              </a:rPr>
              <a:t>d</a:t>
            </a:r>
            <a:r>
              <a:rPr sz="2400" dirty="0">
                <a:cs typeface="Arial"/>
              </a:rPr>
              <a:t>in</a:t>
            </a:r>
            <a:r>
              <a:rPr sz="2400" spc="10" dirty="0">
                <a:cs typeface="Arial"/>
              </a:rPr>
              <a:t>g</a:t>
            </a:r>
            <a:r>
              <a:rPr sz="2400" dirty="0">
                <a:cs typeface="Arial"/>
              </a:rPr>
              <a:t>s	in	</a:t>
            </a:r>
            <a:r>
              <a:rPr sz="2400" spc="-15" dirty="0">
                <a:cs typeface="Arial"/>
              </a:rPr>
              <a:t>t</a:t>
            </a:r>
            <a:r>
              <a:rPr sz="2400" dirty="0">
                <a:cs typeface="Arial"/>
              </a:rPr>
              <a:t>he  thesis down </a:t>
            </a:r>
            <a:r>
              <a:rPr sz="2400" spc="-5" dirty="0">
                <a:cs typeface="Arial"/>
              </a:rPr>
              <a:t>to </a:t>
            </a:r>
            <a:r>
              <a:rPr sz="2400" dirty="0">
                <a:cs typeface="Arial"/>
              </a:rPr>
              <a:t>whichever level you</a:t>
            </a:r>
            <a:r>
              <a:rPr sz="2400" spc="-110" dirty="0">
                <a:cs typeface="Arial"/>
              </a:rPr>
              <a:t> </a:t>
            </a:r>
            <a:r>
              <a:rPr sz="2400" dirty="0">
                <a:cs typeface="Arial"/>
              </a:rPr>
              <a:t>choose.</a:t>
            </a:r>
          </a:p>
        </p:txBody>
      </p:sp>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2B48E5D1-4D5A-B25B-E890-629012764A9F}"/>
                  </a:ext>
                </a:extLst>
              </p14:cNvPr>
              <p14:cNvContentPartPr/>
              <p14:nvPr/>
            </p14:nvContentPartPr>
            <p14:xfrm>
              <a:off x="845280" y="1803960"/>
              <a:ext cx="7019640" cy="537120"/>
            </p14:xfrm>
          </p:contentPart>
        </mc:Choice>
        <mc:Fallback>
          <p:pic>
            <p:nvPicPr>
              <p:cNvPr id="3" name="Ink 2">
                <a:extLst>
                  <a:ext uri="{FF2B5EF4-FFF2-40B4-BE49-F238E27FC236}">
                    <a16:creationId xmlns:a16="http://schemas.microsoft.com/office/drawing/2014/main" id="{2B48E5D1-4D5A-B25B-E890-629012764A9F}"/>
                  </a:ext>
                </a:extLst>
              </p:cNvPr>
              <p:cNvPicPr/>
              <p:nvPr/>
            </p:nvPicPr>
            <p:blipFill>
              <a:blip r:embed="rId8"/>
              <a:stretch>
                <a:fillRect/>
              </a:stretch>
            </p:blipFill>
            <p:spPr>
              <a:xfrm>
                <a:off x="829080" y="1787760"/>
                <a:ext cx="7052040" cy="569520"/>
              </a:xfrm>
              <a:prstGeom prst="rect">
                <a:avLst/>
              </a:prstGeom>
            </p:spPr>
          </p:pic>
        </mc:Fallback>
      </mc:AlternateContent>
    </p:spTree>
    <p:extLst>
      <p:ext uri="{BB962C8B-B14F-4D97-AF65-F5344CB8AC3E}">
        <p14:creationId xmlns:p14="http://schemas.microsoft.com/office/powerpoint/2010/main" val="272875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Parts of Thesis – Table of Contents</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11" name="object 2">
            <a:extLst>
              <a:ext uri="{FF2B5EF4-FFF2-40B4-BE49-F238E27FC236}">
                <a16:creationId xmlns:a16="http://schemas.microsoft.com/office/drawing/2014/main" id="{6B70C17B-2BB8-B94B-8B31-B78B8B5A4835}"/>
              </a:ext>
            </a:extLst>
          </p:cNvPr>
          <p:cNvSpPr/>
          <p:nvPr/>
        </p:nvSpPr>
        <p:spPr>
          <a:xfrm>
            <a:off x="304800" y="1453976"/>
            <a:ext cx="8344746" cy="4984923"/>
          </a:xfrm>
          <a:prstGeom prst="rect">
            <a:avLst/>
          </a:prstGeom>
          <a:blipFill>
            <a:blip r:embed="rId7" cstate="print"/>
            <a:stretch>
              <a:fillRect/>
            </a:stretch>
          </a:blipFill>
        </p:spPr>
        <p:txBody>
          <a:bodyPr wrap="square" lIns="0" tIns="0" rIns="0" bIns="0" rtlCol="0"/>
          <a:lstStyle/>
          <a:p>
            <a:endParaRPr/>
          </a:p>
        </p:txBody>
      </p:sp>
      <p:sp>
        <p:nvSpPr>
          <p:cNvPr id="13" name="object 4">
            <a:extLst>
              <a:ext uri="{FF2B5EF4-FFF2-40B4-BE49-F238E27FC236}">
                <a16:creationId xmlns:a16="http://schemas.microsoft.com/office/drawing/2014/main" id="{B14564BD-E9DE-894B-9D74-87A41A247616}"/>
              </a:ext>
            </a:extLst>
          </p:cNvPr>
          <p:cNvSpPr txBox="1">
            <a:spLocks noGrp="1"/>
          </p:cNvSpPr>
          <p:nvPr>
            <p:ph type="title"/>
          </p:nvPr>
        </p:nvSpPr>
        <p:spPr>
          <a:xfrm>
            <a:off x="5130799" y="403668"/>
            <a:ext cx="3552697" cy="594843"/>
          </a:xfrm>
          <a:prstGeom prst="rect">
            <a:avLst/>
          </a:prstGeom>
        </p:spPr>
        <p:txBody>
          <a:bodyPr vert="horz" wrap="square" lIns="0" tIns="13335" rIns="0" bIns="0" rtlCol="0">
            <a:spAutoFit/>
          </a:bodyPr>
          <a:lstStyle/>
          <a:p>
            <a:pPr marL="12700">
              <a:lnSpc>
                <a:spcPts val="5240"/>
              </a:lnSpc>
              <a:spcBef>
                <a:spcPts val="105"/>
              </a:spcBef>
            </a:pPr>
            <a:r>
              <a:rPr sz="2400" b="1" spc="-65" dirty="0">
                <a:latin typeface="+mn-lt"/>
              </a:rPr>
              <a:t>Table </a:t>
            </a:r>
            <a:r>
              <a:rPr sz="2400" b="1" dirty="0">
                <a:latin typeface="+mn-lt"/>
              </a:rPr>
              <a:t>Of Contents</a:t>
            </a:r>
            <a:r>
              <a:rPr sz="2400" b="1" spc="-30" dirty="0">
                <a:latin typeface="+mn-lt"/>
              </a:rPr>
              <a:t> </a:t>
            </a:r>
            <a:r>
              <a:rPr sz="2400" b="1" dirty="0">
                <a:latin typeface="+mn-lt"/>
              </a:rPr>
              <a:t>Sample</a:t>
            </a:r>
          </a:p>
        </p:txBody>
      </p:sp>
    </p:spTree>
    <p:extLst>
      <p:ext uri="{BB962C8B-B14F-4D97-AF65-F5344CB8AC3E}">
        <p14:creationId xmlns:p14="http://schemas.microsoft.com/office/powerpoint/2010/main" val="4288428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Parts of Thesis – Table of Contents</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12" name="object 2">
            <a:extLst>
              <a:ext uri="{FF2B5EF4-FFF2-40B4-BE49-F238E27FC236}">
                <a16:creationId xmlns:a16="http://schemas.microsoft.com/office/drawing/2014/main" id="{0A35DDED-5127-5D4F-BD01-7C98B0230992}"/>
              </a:ext>
            </a:extLst>
          </p:cNvPr>
          <p:cNvSpPr/>
          <p:nvPr/>
        </p:nvSpPr>
        <p:spPr>
          <a:xfrm>
            <a:off x="0" y="1250474"/>
            <a:ext cx="9144000" cy="5607523"/>
          </a:xfrm>
          <a:prstGeom prst="rect">
            <a:avLst/>
          </a:prstGeom>
          <a:blipFill>
            <a:blip r:embed="rId7" cstate="print"/>
            <a:stretch>
              <a:fillRect/>
            </a:stretch>
          </a:blipFill>
        </p:spPr>
        <p:txBody>
          <a:bodyPr wrap="square" lIns="0" tIns="0" rIns="0" bIns="0" rtlCol="0"/>
          <a:lstStyle/>
          <a:p>
            <a:endParaRPr/>
          </a:p>
        </p:txBody>
      </p:sp>
      <p:sp>
        <p:nvSpPr>
          <p:cNvPr id="14" name="object 4">
            <a:extLst>
              <a:ext uri="{FF2B5EF4-FFF2-40B4-BE49-F238E27FC236}">
                <a16:creationId xmlns:a16="http://schemas.microsoft.com/office/drawing/2014/main" id="{C6A05048-88E7-E94E-A4EC-100F6A39311C}"/>
              </a:ext>
            </a:extLst>
          </p:cNvPr>
          <p:cNvSpPr txBox="1">
            <a:spLocks noGrp="1"/>
          </p:cNvSpPr>
          <p:nvPr>
            <p:ph type="title"/>
          </p:nvPr>
        </p:nvSpPr>
        <p:spPr>
          <a:xfrm>
            <a:off x="4977501" y="719705"/>
            <a:ext cx="4799965" cy="382797"/>
          </a:xfrm>
          <a:prstGeom prst="rect">
            <a:avLst/>
          </a:prstGeom>
        </p:spPr>
        <p:txBody>
          <a:bodyPr vert="horz" wrap="square" lIns="0" tIns="13335" rIns="0" bIns="0" rtlCol="0">
            <a:spAutoFit/>
          </a:bodyPr>
          <a:lstStyle/>
          <a:p>
            <a:pPr marL="1181735" marR="5080" indent="-1169670">
              <a:lnSpc>
                <a:spcPct val="100000"/>
              </a:lnSpc>
              <a:spcBef>
                <a:spcPts val="105"/>
              </a:spcBef>
            </a:pPr>
            <a:r>
              <a:rPr sz="2400" b="1" spc="-65" dirty="0">
                <a:latin typeface="+mn-lt"/>
              </a:rPr>
              <a:t>Table </a:t>
            </a:r>
            <a:r>
              <a:rPr sz="2400" b="1" spc="-10" dirty="0">
                <a:latin typeface="+mn-lt"/>
              </a:rPr>
              <a:t>Of </a:t>
            </a:r>
            <a:r>
              <a:rPr sz="2400" b="1" dirty="0">
                <a:latin typeface="+mn-lt"/>
              </a:rPr>
              <a:t>Contents  Measurement</a:t>
            </a:r>
          </a:p>
        </p:txBody>
      </p:sp>
      <p:sp>
        <p:nvSpPr>
          <p:cNvPr id="15" name="object 5">
            <a:extLst>
              <a:ext uri="{FF2B5EF4-FFF2-40B4-BE49-F238E27FC236}">
                <a16:creationId xmlns:a16="http://schemas.microsoft.com/office/drawing/2014/main" id="{FF2F4FB8-63C4-344B-8F19-CC0AC65DFB16}"/>
              </a:ext>
            </a:extLst>
          </p:cNvPr>
          <p:cNvSpPr txBox="1"/>
          <p:nvPr/>
        </p:nvSpPr>
        <p:spPr>
          <a:xfrm>
            <a:off x="383540" y="2540634"/>
            <a:ext cx="194945" cy="756920"/>
          </a:xfrm>
          <a:prstGeom prst="rect">
            <a:avLst/>
          </a:prstGeom>
        </p:spPr>
        <p:txBody>
          <a:bodyPr vert="horz" wrap="square" lIns="0" tIns="12700" rIns="0" bIns="0" rtlCol="0">
            <a:spAutoFit/>
          </a:bodyPr>
          <a:lstStyle/>
          <a:p>
            <a:pPr marL="12700" marR="5080">
              <a:lnSpc>
                <a:spcPct val="100000"/>
              </a:lnSpc>
              <a:spcBef>
                <a:spcPts val="100"/>
              </a:spcBef>
            </a:pPr>
            <a:r>
              <a:rPr sz="2400" b="1" spc="-5" dirty="0">
                <a:solidFill>
                  <a:srgbClr val="FF0000"/>
                </a:solidFill>
                <a:latin typeface="Arial"/>
                <a:cs typeface="Arial"/>
              </a:rPr>
              <a:t>1  ”</a:t>
            </a:r>
            <a:endParaRPr sz="2400">
              <a:latin typeface="Arial"/>
              <a:cs typeface="Arial"/>
            </a:endParaRPr>
          </a:p>
        </p:txBody>
      </p:sp>
      <p:sp>
        <p:nvSpPr>
          <p:cNvPr id="16" name="object 6">
            <a:extLst>
              <a:ext uri="{FF2B5EF4-FFF2-40B4-BE49-F238E27FC236}">
                <a16:creationId xmlns:a16="http://schemas.microsoft.com/office/drawing/2014/main" id="{3A7A1CDE-09B2-F941-B02C-DDDBCCFB7094}"/>
              </a:ext>
            </a:extLst>
          </p:cNvPr>
          <p:cNvSpPr txBox="1"/>
          <p:nvPr/>
        </p:nvSpPr>
        <p:spPr>
          <a:xfrm>
            <a:off x="8385809" y="2769234"/>
            <a:ext cx="34671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0000"/>
                </a:solidFill>
                <a:latin typeface="Arial"/>
                <a:cs typeface="Arial"/>
              </a:rPr>
              <a:t>1”</a:t>
            </a:r>
            <a:endParaRPr sz="2400">
              <a:latin typeface="Arial"/>
              <a:cs typeface="Arial"/>
            </a:endParaRPr>
          </a:p>
        </p:txBody>
      </p:sp>
      <p:sp>
        <p:nvSpPr>
          <p:cNvPr id="17" name="object 7">
            <a:extLst>
              <a:ext uri="{FF2B5EF4-FFF2-40B4-BE49-F238E27FC236}">
                <a16:creationId xmlns:a16="http://schemas.microsoft.com/office/drawing/2014/main" id="{4C096CAA-37D3-BD49-A825-F3D6C6B5BD1B}"/>
              </a:ext>
            </a:extLst>
          </p:cNvPr>
          <p:cNvSpPr txBox="1"/>
          <p:nvPr/>
        </p:nvSpPr>
        <p:spPr>
          <a:xfrm>
            <a:off x="4270375" y="1854149"/>
            <a:ext cx="346710" cy="39179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0000"/>
                </a:solidFill>
                <a:latin typeface="Arial"/>
                <a:cs typeface="Arial"/>
              </a:rPr>
              <a:t>2”</a:t>
            </a:r>
            <a:endParaRPr sz="2400">
              <a:latin typeface="Arial"/>
              <a:cs typeface="Arial"/>
            </a:endParaRPr>
          </a:p>
        </p:txBody>
      </p:sp>
      <mc:AlternateContent xmlns:mc="http://schemas.openxmlformats.org/markup-compatibility/2006">
        <mc:Choice xmlns:p14="http://schemas.microsoft.com/office/powerpoint/2010/main" Requires="p14">
          <p:contentPart p14:bwMode="auto" r:id="rId8">
            <p14:nvContentPartPr>
              <p14:cNvPr id="3" name="Ink 2">
                <a:extLst>
                  <a:ext uri="{FF2B5EF4-FFF2-40B4-BE49-F238E27FC236}">
                    <a16:creationId xmlns:a16="http://schemas.microsoft.com/office/drawing/2014/main" id="{05534040-4BDB-566F-1601-5AB67F2D667E}"/>
                  </a:ext>
                </a:extLst>
              </p14:cNvPr>
              <p14:cNvContentPartPr/>
              <p14:nvPr/>
            </p14:nvContentPartPr>
            <p14:xfrm>
              <a:off x="386640" y="1835640"/>
              <a:ext cx="8417520" cy="868680"/>
            </p14:xfrm>
          </p:contentPart>
        </mc:Choice>
        <mc:Fallback>
          <p:pic>
            <p:nvPicPr>
              <p:cNvPr id="3" name="Ink 2">
                <a:extLst>
                  <a:ext uri="{FF2B5EF4-FFF2-40B4-BE49-F238E27FC236}">
                    <a16:creationId xmlns:a16="http://schemas.microsoft.com/office/drawing/2014/main" id="{05534040-4BDB-566F-1601-5AB67F2D667E}"/>
                  </a:ext>
                </a:extLst>
              </p:cNvPr>
              <p:cNvPicPr/>
              <p:nvPr/>
            </p:nvPicPr>
            <p:blipFill>
              <a:blip r:embed="rId9"/>
              <a:stretch>
                <a:fillRect/>
              </a:stretch>
            </p:blipFill>
            <p:spPr>
              <a:xfrm>
                <a:off x="370440" y="1819440"/>
                <a:ext cx="8449920" cy="901080"/>
              </a:xfrm>
              <a:prstGeom prst="rect">
                <a:avLst/>
              </a:prstGeom>
            </p:spPr>
          </p:pic>
        </mc:Fallback>
      </mc:AlternateContent>
    </p:spTree>
    <p:extLst>
      <p:ext uri="{BB962C8B-B14F-4D97-AF65-F5344CB8AC3E}">
        <p14:creationId xmlns:p14="http://schemas.microsoft.com/office/powerpoint/2010/main" val="4157381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Parts of Thesis – List of Tables/ List of Figures</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18" name="object 4">
            <a:extLst>
              <a:ext uri="{FF2B5EF4-FFF2-40B4-BE49-F238E27FC236}">
                <a16:creationId xmlns:a16="http://schemas.microsoft.com/office/drawing/2014/main" id="{D0BBC1B0-4D11-8F4E-9765-6A5E6D523E02}"/>
              </a:ext>
            </a:extLst>
          </p:cNvPr>
          <p:cNvSpPr txBox="1"/>
          <p:nvPr/>
        </p:nvSpPr>
        <p:spPr>
          <a:xfrm>
            <a:off x="393111" y="1442338"/>
            <a:ext cx="7998459" cy="2880917"/>
          </a:xfrm>
          <a:prstGeom prst="rect">
            <a:avLst/>
          </a:prstGeom>
        </p:spPr>
        <p:txBody>
          <a:bodyPr vert="horz" wrap="square" lIns="0" tIns="13335" rIns="0" bIns="0" rtlCol="0">
            <a:spAutoFit/>
          </a:bodyPr>
          <a:lstStyle/>
          <a:p>
            <a:pPr marL="332740" marR="5080" indent="-320675" algn="just">
              <a:lnSpc>
                <a:spcPct val="100000"/>
              </a:lnSpc>
              <a:spcBef>
                <a:spcPts val="105"/>
              </a:spcBef>
              <a:buClr>
                <a:srgbClr val="DD8046"/>
              </a:buClr>
              <a:buSzPct val="60344"/>
              <a:buFont typeface="Wingdings"/>
              <a:buChar char=""/>
              <a:tabLst>
                <a:tab pos="333375" algn="l"/>
              </a:tabLst>
            </a:pPr>
            <a:r>
              <a:rPr sz="2400" dirty="0">
                <a:cs typeface="Arial"/>
              </a:rPr>
              <a:t>Include a list of </a:t>
            </a:r>
            <a:r>
              <a:rPr sz="2400" spc="-5" dirty="0">
                <a:cs typeface="Arial"/>
              </a:rPr>
              <a:t>figures </a:t>
            </a:r>
            <a:r>
              <a:rPr sz="2400" dirty="0">
                <a:cs typeface="Arial"/>
              </a:rPr>
              <a:t>(illustrations) and a list  of </a:t>
            </a:r>
            <a:r>
              <a:rPr sz="2400" spc="-5" dirty="0">
                <a:cs typeface="Arial"/>
              </a:rPr>
              <a:t>tables </a:t>
            </a:r>
            <a:r>
              <a:rPr sz="2400" dirty="0">
                <a:cs typeface="Arial"/>
              </a:rPr>
              <a:t>if you </a:t>
            </a:r>
            <a:r>
              <a:rPr sz="2400" spc="-5" dirty="0">
                <a:cs typeface="Arial"/>
              </a:rPr>
              <a:t>have </a:t>
            </a:r>
            <a:r>
              <a:rPr sz="2400" dirty="0">
                <a:cs typeface="Arial"/>
              </a:rPr>
              <a:t>one </a:t>
            </a:r>
            <a:r>
              <a:rPr sz="2400" spc="-5" dirty="0">
                <a:cs typeface="Arial"/>
              </a:rPr>
              <a:t>or more items </a:t>
            </a:r>
            <a:r>
              <a:rPr sz="2400" dirty="0">
                <a:cs typeface="Arial"/>
              </a:rPr>
              <a:t>in  these</a:t>
            </a:r>
            <a:r>
              <a:rPr sz="2400" spc="-35" dirty="0">
                <a:cs typeface="Arial"/>
              </a:rPr>
              <a:t> </a:t>
            </a:r>
            <a:r>
              <a:rPr sz="2400" dirty="0">
                <a:cs typeface="Arial"/>
              </a:rPr>
              <a:t>categories.</a:t>
            </a:r>
            <a:endParaRPr lang="en-US" sz="2400" dirty="0">
              <a:cs typeface="Arial"/>
            </a:endParaRPr>
          </a:p>
          <a:p>
            <a:pPr marL="332740" marR="5080" indent="-320675" algn="just">
              <a:lnSpc>
                <a:spcPct val="100000"/>
              </a:lnSpc>
              <a:spcBef>
                <a:spcPts val="105"/>
              </a:spcBef>
              <a:buClr>
                <a:srgbClr val="DD8046"/>
              </a:buClr>
              <a:buSzPct val="60344"/>
              <a:buFont typeface="Wingdings"/>
              <a:buChar char=""/>
              <a:tabLst>
                <a:tab pos="333375" algn="l"/>
              </a:tabLst>
            </a:pPr>
            <a:endParaRPr sz="2400" dirty="0">
              <a:cs typeface="Arial"/>
            </a:endParaRPr>
          </a:p>
          <a:p>
            <a:pPr marL="332740" indent="-320675" algn="just">
              <a:lnSpc>
                <a:spcPct val="100000"/>
              </a:lnSpc>
              <a:spcBef>
                <a:spcPts val="710"/>
              </a:spcBef>
              <a:buClr>
                <a:srgbClr val="DD8046"/>
              </a:buClr>
              <a:buSzPct val="60344"/>
              <a:buFont typeface="Wingdings"/>
              <a:buChar char=""/>
              <a:tabLst>
                <a:tab pos="333375" algn="l"/>
              </a:tabLst>
            </a:pPr>
            <a:r>
              <a:rPr sz="2400" dirty="0">
                <a:cs typeface="Arial"/>
              </a:rPr>
              <a:t>Use a separate </a:t>
            </a:r>
            <a:r>
              <a:rPr sz="2400" spc="5" dirty="0">
                <a:cs typeface="Arial"/>
              </a:rPr>
              <a:t>page </a:t>
            </a:r>
            <a:r>
              <a:rPr sz="2400" dirty="0">
                <a:cs typeface="Arial"/>
              </a:rPr>
              <a:t>for each</a:t>
            </a:r>
            <a:r>
              <a:rPr sz="2400" spc="-155" dirty="0">
                <a:cs typeface="Arial"/>
              </a:rPr>
              <a:t> </a:t>
            </a:r>
            <a:r>
              <a:rPr sz="2400" dirty="0">
                <a:cs typeface="Arial"/>
              </a:rPr>
              <a:t>list.</a:t>
            </a:r>
            <a:endParaRPr lang="en-US" sz="2400" dirty="0">
              <a:cs typeface="Arial"/>
            </a:endParaRPr>
          </a:p>
          <a:p>
            <a:pPr marL="332740" indent="-320675" algn="just">
              <a:lnSpc>
                <a:spcPct val="100000"/>
              </a:lnSpc>
              <a:spcBef>
                <a:spcPts val="710"/>
              </a:spcBef>
              <a:buClr>
                <a:srgbClr val="DD8046"/>
              </a:buClr>
              <a:buSzPct val="60344"/>
              <a:buFont typeface="Wingdings"/>
              <a:buChar char=""/>
              <a:tabLst>
                <a:tab pos="333375" algn="l"/>
              </a:tabLst>
            </a:pPr>
            <a:endParaRPr sz="2400" dirty="0">
              <a:cs typeface="Arial"/>
            </a:endParaRPr>
          </a:p>
          <a:p>
            <a:pPr marL="332740" marR="5080" indent="-320675" algn="just">
              <a:lnSpc>
                <a:spcPct val="100000"/>
              </a:lnSpc>
              <a:spcBef>
                <a:spcPts val="695"/>
              </a:spcBef>
              <a:buClr>
                <a:srgbClr val="DD8046"/>
              </a:buClr>
              <a:buSzPct val="60344"/>
              <a:buFont typeface="Wingdings"/>
              <a:buChar char=""/>
              <a:tabLst>
                <a:tab pos="333375" algn="l"/>
              </a:tabLst>
            </a:pPr>
            <a:r>
              <a:rPr sz="2400" dirty="0">
                <a:cs typeface="Arial"/>
              </a:rPr>
              <a:t>List </a:t>
            </a:r>
            <a:r>
              <a:rPr sz="2400" spc="-5" dirty="0">
                <a:cs typeface="Arial"/>
              </a:rPr>
              <a:t>the </a:t>
            </a:r>
            <a:r>
              <a:rPr sz="2400" spc="-25" dirty="0">
                <a:cs typeface="Arial"/>
              </a:rPr>
              <a:t>number, </a:t>
            </a:r>
            <a:r>
              <a:rPr sz="2400" dirty="0">
                <a:cs typeface="Arial"/>
              </a:rPr>
              <a:t>caption, and page </a:t>
            </a:r>
            <a:r>
              <a:rPr sz="2400" spc="-5" dirty="0">
                <a:cs typeface="Arial"/>
              </a:rPr>
              <a:t>number </a:t>
            </a:r>
            <a:r>
              <a:rPr sz="2400" spc="5" dirty="0">
                <a:cs typeface="Arial"/>
              </a:rPr>
              <a:t>of  </a:t>
            </a:r>
            <a:r>
              <a:rPr sz="2400" dirty="0">
                <a:cs typeface="Arial"/>
              </a:rPr>
              <a:t>every figure </a:t>
            </a:r>
            <a:r>
              <a:rPr sz="2400" spc="5" dirty="0">
                <a:cs typeface="Arial"/>
              </a:rPr>
              <a:t>and </a:t>
            </a:r>
            <a:r>
              <a:rPr sz="2400" dirty="0">
                <a:cs typeface="Arial"/>
              </a:rPr>
              <a:t>table in the </a:t>
            </a:r>
            <a:r>
              <a:rPr sz="2400" spc="5" dirty="0">
                <a:cs typeface="Arial"/>
              </a:rPr>
              <a:t>body </a:t>
            </a:r>
            <a:r>
              <a:rPr sz="2400" dirty="0">
                <a:cs typeface="Arial"/>
              </a:rPr>
              <a:t>of the</a:t>
            </a:r>
            <a:r>
              <a:rPr sz="2400" spc="-245" dirty="0">
                <a:cs typeface="Arial"/>
              </a:rPr>
              <a:t> </a:t>
            </a:r>
            <a:r>
              <a:rPr sz="2400" dirty="0">
                <a:cs typeface="Arial"/>
              </a:rPr>
              <a:t>thesis.</a:t>
            </a:r>
          </a:p>
        </p:txBody>
      </p:sp>
    </p:spTree>
    <p:extLst>
      <p:ext uri="{BB962C8B-B14F-4D97-AF65-F5344CB8AC3E}">
        <p14:creationId xmlns:p14="http://schemas.microsoft.com/office/powerpoint/2010/main" val="964036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Parts of Thesis – List of Tables/ List of Figures</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11" name="object 3">
            <a:extLst>
              <a:ext uri="{FF2B5EF4-FFF2-40B4-BE49-F238E27FC236}">
                <a16:creationId xmlns:a16="http://schemas.microsoft.com/office/drawing/2014/main" id="{C6E0D094-108F-444A-A539-4E070EA0F7F5}"/>
              </a:ext>
            </a:extLst>
          </p:cNvPr>
          <p:cNvSpPr txBox="1">
            <a:spLocks noGrp="1"/>
          </p:cNvSpPr>
          <p:nvPr>
            <p:ph type="title"/>
          </p:nvPr>
        </p:nvSpPr>
        <p:spPr>
          <a:xfrm>
            <a:off x="6553200" y="336217"/>
            <a:ext cx="2510534" cy="751488"/>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mn-lt"/>
              </a:rPr>
              <a:t>List Of </a:t>
            </a:r>
            <a:r>
              <a:rPr sz="2400" b="1" spc="-50" dirty="0">
                <a:latin typeface="+mn-lt"/>
              </a:rPr>
              <a:t>Tables </a:t>
            </a:r>
            <a:r>
              <a:rPr sz="2400" b="1" spc="-5" dirty="0">
                <a:latin typeface="+mn-lt"/>
              </a:rPr>
              <a:t>/ List Of Figures</a:t>
            </a:r>
            <a:r>
              <a:rPr sz="2400" b="1" spc="105" dirty="0">
                <a:latin typeface="+mn-lt"/>
              </a:rPr>
              <a:t> </a:t>
            </a:r>
            <a:r>
              <a:rPr sz="2400" b="1" spc="-5" dirty="0">
                <a:latin typeface="+mn-lt"/>
              </a:rPr>
              <a:t>Samples</a:t>
            </a:r>
            <a:endParaRPr sz="2400" b="1" dirty="0">
              <a:latin typeface="+mn-lt"/>
            </a:endParaRPr>
          </a:p>
        </p:txBody>
      </p:sp>
      <p:sp>
        <p:nvSpPr>
          <p:cNvPr id="12" name="object 4">
            <a:extLst>
              <a:ext uri="{FF2B5EF4-FFF2-40B4-BE49-F238E27FC236}">
                <a16:creationId xmlns:a16="http://schemas.microsoft.com/office/drawing/2014/main" id="{D91ECE5A-6F0D-B549-8461-C29FBFC30385}"/>
              </a:ext>
            </a:extLst>
          </p:cNvPr>
          <p:cNvSpPr/>
          <p:nvPr/>
        </p:nvSpPr>
        <p:spPr>
          <a:xfrm>
            <a:off x="1003300" y="1583722"/>
            <a:ext cx="7288444" cy="4880578"/>
          </a:xfrm>
          <a:prstGeom prst="rect">
            <a:avLst/>
          </a:prstGeom>
          <a:blipFill>
            <a:blip r:embed="rId7"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94978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Parts of Thesis – Title of Chapters</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13" name="object 3">
            <a:extLst>
              <a:ext uri="{FF2B5EF4-FFF2-40B4-BE49-F238E27FC236}">
                <a16:creationId xmlns:a16="http://schemas.microsoft.com/office/drawing/2014/main" id="{E187D465-F704-874D-A386-E60937866E2A}"/>
              </a:ext>
            </a:extLst>
          </p:cNvPr>
          <p:cNvSpPr txBox="1"/>
          <p:nvPr/>
        </p:nvSpPr>
        <p:spPr>
          <a:xfrm>
            <a:off x="395679" y="1505432"/>
            <a:ext cx="7997190" cy="4527521"/>
          </a:xfrm>
          <a:prstGeom prst="rect">
            <a:avLst/>
          </a:prstGeom>
        </p:spPr>
        <p:txBody>
          <a:bodyPr vert="horz" wrap="square" lIns="0" tIns="102235" rIns="0" bIns="0" rtlCol="0">
            <a:spAutoFit/>
          </a:bodyPr>
          <a:lstStyle/>
          <a:p>
            <a:pPr marL="527685" indent="-515620">
              <a:lnSpc>
                <a:spcPct val="100000"/>
              </a:lnSpc>
              <a:spcBef>
                <a:spcPts val="805"/>
              </a:spcBef>
              <a:buClr>
                <a:srgbClr val="DD8046"/>
              </a:buClr>
              <a:buSzPct val="60344"/>
              <a:buAutoNum type="arabicPeriod"/>
              <a:tabLst>
                <a:tab pos="527685" algn="l"/>
                <a:tab pos="528320" algn="l"/>
              </a:tabLst>
            </a:pPr>
            <a:r>
              <a:rPr sz="2400" dirty="0">
                <a:cs typeface="Arial"/>
              </a:rPr>
              <a:t>Problem </a:t>
            </a:r>
            <a:r>
              <a:rPr sz="2400" spc="5" dirty="0">
                <a:cs typeface="Arial"/>
              </a:rPr>
              <a:t>and </a:t>
            </a:r>
            <a:r>
              <a:rPr sz="2400" spc="-5" dirty="0">
                <a:cs typeface="Arial"/>
              </a:rPr>
              <a:t>Its</a:t>
            </a:r>
            <a:r>
              <a:rPr sz="2400" spc="-80" dirty="0">
                <a:cs typeface="Arial"/>
              </a:rPr>
              <a:t> </a:t>
            </a:r>
            <a:r>
              <a:rPr sz="2400" dirty="0">
                <a:cs typeface="Arial"/>
              </a:rPr>
              <a:t>Background</a:t>
            </a:r>
            <a:endParaRPr lang="en-US" sz="2400" dirty="0">
              <a:cs typeface="Arial"/>
            </a:endParaRPr>
          </a:p>
          <a:p>
            <a:pPr marL="527685" indent="-515620">
              <a:lnSpc>
                <a:spcPct val="100000"/>
              </a:lnSpc>
              <a:spcBef>
                <a:spcPts val="805"/>
              </a:spcBef>
              <a:buClr>
                <a:srgbClr val="DD8046"/>
              </a:buClr>
              <a:buSzPct val="60344"/>
              <a:buAutoNum type="arabicPeriod"/>
              <a:tabLst>
                <a:tab pos="527685" algn="l"/>
                <a:tab pos="528320" algn="l"/>
              </a:tabLst>
            </a:pPr>
            <a:endParaRPr sz="2400" dirty="0">
              <a:cs typeface="Arial"/>
            </a:endParaRPr>
          </a:p>
          <a:p>
            <a:pPr marL="527685" indent="-515620">
              <a:lnSpc>
                <a:spcPct val="100000"/>
              </a:lnSpc>
              <a:spcBef>
                <a:spcPts val="710"/>
              </a:spcBef>
              <a:buClr>
                <a:srgbClr val="DD8046"/>
              </a:buClr>
              <a:buSzPct val="60344"/>
              <a:buAutoNum type="arabicPeriod"/>
              <a:tabLst>
                <a:tab pos="527685" algn="l"/>
                <a:tab pos="528320" algn="l"/>
              </a:tabLst>
            </a:pPr>
            <a:r>
              <a:rPr sz="2400" dirty="0">
                <a:cs typeface="Arial"/>
              </a:rPr>
              <a:t>Review of Related Literature </a:t>
            </a:r>
            <a:r>
              <a:rPr sz="2400" spc="5" dirty="0">
                <a:cs typeface="Arial"/>
              </a:rPr>
              <a:t>and</a:t>
            </a:r>
            <a:r>
              <a:rPr sz="2400" spc="-145" dirty="0">
                <a:cs typeface="Arial"/>
              </a:rPr>
              <a:t> </a:t>
            </a:r>
            <a:r>
              <a:rPr sz="2400" dirty="0">
                <a:cs typeface="Arial"/>
              </a:rPr>
              <a:t>Studies</a:t>
            </a:r>
            <a:endParaRPr lang="en-US" sz="2400" dirty="0">
              <a:cs typeface="Arial"/>
            </a:endParaRPr>
          </a:p>
          <a:p>
            <a:pPr marL="527685" indent="-515620">
              <a:lnSpc>
                <a:spcPct val="100000"/>
              </a:lnSpc>
              <a:spcBef>
                <a:spcPts val="710"/>
              </a:spcBef>
              <a:buClr>
                <a:srgbClr val="DD8046"/>
              </a:buClr>
              <a:buSzPct val="60344"/>
              <a:buAutoNum type="arabicPeriod"/>
              <a:tabLst>
                <a:tab pos="527685" algn="l"/>
                <a:tab pos="528320" algn="l"/>
              </a:tabLst>
            </a:pPr>
            <a:endParaRPr sz="2400" dirty="0">
              <a:cs typeface="Arial"/>
            </a:endParaRPr>
          </a:p>
          <a:p>
            <a:pPr marL="527685" indent="-515620">
              <a:lnSpc>
                <a:spcPct val="100000"/>
              </a:lnSpc>
              <a:spcBef>
                <a:spcPts val="695"/>
              </a:spcBef>
              <a:buClr>
                <a:srgbClr val="DD8046"/>
              </a:buClr>
              <a:buSzPct val="60344"/>
              <a:buAutoNum type="arabicPeriod"/>
              <a:tabLst>
                <a:tab pos="527685" algn="l"/>
                <a:tab pos="528320" algn="l"/>
              </a:tabLst>
            </a:pPr>
            <a:r>
              <a:rPr sz="2400" dirty="0">
                <a:cs typeface="Arial"/>
              </a:rPr>
              <a:t>Methodology of the</a:t>
            </a:r>
            <a:r>
              <a:rPr sz="2400" spc="-95" dirty="0">
                <a:cs typeface="Arial"/>
              </a:rPr>
              <a:t> </a:t>
            </a:r>
            <a:r>
              <a:rPr sz="2400" dirty="0">
                <a:cs typeface="Arial"/>
              </a:rPr>
              <a:t>Study</a:t>
            </a:r>
            <a:endParaRPr lang="en-US" sz="2400" dirty="0">
              <a:cs typeface="Arial"/>
            </a:endParaRPr>
          </a:p>
          <a:p>
            <a:pPr marL="527685" indent="-515620">
              <a:lnSpc>
                <a:spcPct val="100000"/>
              </a:lnSpc>
              <a:spcBef>
                <a:spcPts val="695"/>
              </a:spcBef>
              <a:buClr>
                <a:srgbClr val="DD8046"/>
              </a:buClr>
              <a:buSzPct val="60344"/>
              <a:buAutoNum type="arabicPeriod"/>
              <a:tabLst>
                <a:tab pos="527685" algn="l"/>
                <a:tab pos="528320" algn="l"/>
              </a:tabLst>
            </a:pPr>
            <a:endParaRPr sz="2400" dirty="0">
              <a:cs typeface="Arial"/>
            </a:endParaRPr>
          </a:p>
          <a:p>
            <a:pPr marL="527685" marR="5080" indent="-515620">
              <a:lnSpc>
                <a:spcPct val="100000"/>
              </a:lnSpc>
              <a:spcBef>
                <a:spcPts val="700"/>
              </a:spcBef>
              <a:buClr>
                <a:srgbClr val="DD8046"/>
              </a:buClr>
              <a:buSzPct val="60344"/>
              <a:buAutoNum type="arabicPeriod"/>
              <a:tabLst>
                <a:tab pos="527685" algn="l"/>
                <a:tab pos="528320" algn="l"/>
                <a:tab pos="2905760" algn="l"/>
                <a:tab pos="4484370" algn="l"/>
                <a:tab pos="5304790" algn="l"/>
                <a:tab pos="7677784" algn="l"/>
              </a:tabLst>
            </a:pPr>
            <a:r>
              <a:rPr sz="2400" dirty="0">
                <a:cs typeface="Arial"/>
              </a:rPr>
              <a:t>Presen</a:t>
            </a:r>
            <a:r>
              <a:rPr sz="2400" spc="-15" dirty="0">
                <a:cs typeface="Arial"/>
              </a:rPr>
              <a:t>t</a:t>
            </a:r>
            <a:r>
              <a:rPr sz="2400" dirty="0">
                <a:cs typeface="Arial"/>
              </a:rPr>
              <a:t>a</a:t>
            </a:r>
            <a:r>
              <a:rPr sz="2400" spc="-10" dirty="0">
                <a:cs typeface="Arial"/>
              </a:rPr>
              <a:t>t</a:t>
            </a:r>
            <a:r>
              <a:rPr sz="2400" dirty="0">
                <a:cs typeface="Arial"/>
              </a:rPr>
              <a:t>ion,	</a:t>
            </a:r>
            <a:r>
              <a:rPr sz="2400" spc="-20" dirty="0">
                <a:cs typeface="Arial"/>
              </a:rPr>
              <a:t>A</a:t>
            </a:r>
            <a:r>
              <a:rPr sz="2400" dirty="0">
                <a:cs typeface="Arial"/>
              </a:rPr>
              <a:t>nalysis	</a:t>
            </a:r>
            <a:r>
              <a:rPr sz="2400" spc="-10" dirty="0">
                <a:cs typeface="Arial"/>
              </a:rPr>
              <a:t>an</a:t>
            </a:r>
            <a:r>
              <a:rPr sz="2400" dirty="0">
                <a:cs typeface="Arial"/>
              </a:rPr>
              <a:t>d	</a:t>
            </a:r>
            <a:r>
              <a:rPr sz="2400" spc="-15" dirty="0">
                <a:cs typeface="Arial"/>
              </a:rPr>
              <a:t>I</a:t>
            </a:r>
            <a:r>
              <a:rPr sz="2400" dirty="0">
                <a:cs typeface="Arial"/>
              </a:rPr>
              <a:t>n</a:t>
            </a:r>
            <a:r>
              <a:rPr sz="2400" spc="-10" dirty="0">
                <a:cs typeface="Arial"/>
              </a:rPr>
              <a:t>t</a:t>
            </a:r>
            <a:r>
              <a:rPr sz="2400" dirty="0">
                <a:cs typeface="Arial"/>
              </a:rPr>
              <a:t>erpr</a:t>
            </a:r>
            <a:r>
              <a:rPr sz="2400" spc="-10" dirty="0">
                <a:cs typeface="Arial"/>
              </a:rPr>
              <a:t>e</a:t>
            </a:r>
            <a:r>
              <a:rPr sz="2400" dirty="0">
                <a:cs typeface="Arial"/>
              </a:rPr>
              <a:t>tat</a:t>
            </a:r>
            <a:r>
              <a:rPr sz="2400" spc="-10" dirty="0">
                <a:cs typeface="Arial"/>
              </a:rPr>
              <a:t>i</a:t>
            </a:r>
            <a:r>
              <a:rPr sz="2400" dirty="0">
                <a:cs typeface="Arial"/>
              </a:rPr>
              <a:t>on	</a:t>
            </a:r>
            <a:r>
              <a:rPr sz="2400" spc="-10" dirty="0">
                <a:cs typeface="Arial"/>
              </a:rPr>
              <a:t>of  </a:t>
            </a:r>
            <a:r>
              <a:rPr sz="2400" dirty="0">
                <a:cs typeface="Arial"/>
              </a:rPr>
              <a:t>Data</a:t>
            </a:r>
            <a:endParaRPr lang="en-US" sz="2400" dirty="0">
              <a:cs typeface="Arial"/>
            </a:endParaRPr>
          </a:p>
          <a:p>
            <a:pPr marL="527685" marR="5080" indent="-515620">
              <a:lnSpc>
                <a:spcPct val="100000"/>
              </a:lnSpc>
              <a:spcBef>
                <a:spcPts val="700"/>
              </a:spcBef>
              <a:buClr>
                <a:srgbClr val="DD8046"/>
              </a:buClr>
              <a:buSzPct val="60344"/>
              <a:buAutoNum type="arabicPeriod"/>
              <a:tabLst>
                <a:tab pos="527685" algn="l"/>
                <a:tab pos="528320" algn="l"/>
                <a:tab pos="2905760" algn="l"/>
                <a:tab pos="4484370" algn="l"/>
                <a:tab pos="5304790" algn="l"/>
                <a:tab pos="7677784" algn="l"/>
              </a:tabLst>
            </a:pPr>
            <a:endParaRPr sz="2400" dirty="0">
              <a:cs typeface="Arial"/>
            </a:endParaRPr>
          </a:p>
          <a:p>
            <a:pPr marL="527685" marR="5080" indent="-515620">
              <a:lnSpc>
                <a:spcPct val="100000"/>
              </a:lnSpc>
              <a:spcBef>
                <a:spcPts val="705"/>
              </a:spcBef>
              <a:buClr>
                <a:srgbClr val="DD8046"/>
              </a:buClr>
              <a:buSzPct val="60344"/>
              <a:buAutoNum type="arabicPeriod"/>
              <a:tabLst>
                <a:tab pos="527685" algn="l"/>
                <a:tab pos="528320" algn="l"/>
                <a:tab pos="3768090" algn="l"/>
                <a:tab pos="7368540" algn="l"/>
              </a:tabLst>
            </a:pPr>
            <a:r>
              <a:rPr sz="2400" dirty="0">
                <a:cs typeface="Arial"/>
              </a:rPr>
              <a:t>Summary</a:t>
            </a:r>
            <a:r>
              <a:rPr lang="en-US" sz="2400" dirty="0">
                <a:cs typeface="Arial"/>
              </a:rPr>
              <a:t>, Conclusions and </a:t>
            </a:r>
            <a:r>
              <a:rPr sz="2400" dirty="0">
                <a:cs typeface="Arial"/>
              </a:rPr>
              <a:t>Recommendations</a:t>
            </a:r>
          </a:p>
        </p:txBody>
      </p:sp>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6DECC6D1-7FB0-312C-5496-8D869674C25C}"/>
                  </a:ext>
                </a:extLst>
              </p14:cNvPr>
              <p14:cNvContentPartPr/>
              <p14:nvPr/>
            </p14:nvContentPartPr>
            <p14:xfrm>
              <a:off x="921600" y="1964520"/>
              <a:ext cx="8133840" cy="4245840"/>
            </p14:xfrm>
          </p:contentPart>
        </mc:Choice>
        <mc:Fallback>
          <p:pic>
            <p:nvPicPr>
              <p:cNvPr id="3" name="Ink 2">
                <a:extLst>
                  <a:ext uri="{FF2B5EF4-FFF2-40B4-BE49-F238E27FC236}">
                    <a16:creationId xmlns:a16="http://schemas.microsoft.com/office/drawing/2014/main" id="{6DECC6D1-7FB0-312C-5496-8D869674C25C}"/>
                  </a:ext>
                </a:extLst>
              </p:cNvPr>
              <p:cNvPicPr/>
              <p:nvPr/>
            </p:nvPicPr>
            <p:blipFill>
              <a:blip r:embed="rId8"/>
              <a:stretch>
                <a:fillRect/>
              </a:stretch>
            </p:blipFill>
            <p:spPr>
              <a:xfrm>
                <a:off x="905400" y="1948320"/>
                <a:ext cx="8166240" cy="4278240"/>
              </a:xfrm>
              <a:prstGeom prst="rect">
                <a:avLst/>
              </a:prstGeom>
            </p:spPr>
          </p:pic>
        </mc:Fallback>
      </mc:AlternateContent>
    </p:spTree>
    <p:extLst>
      <p:ext uri="{BB962C8B-B14F-4D97-AF65-F5344CB8AC3E}">
        <p14:creationId xmlns:p14="http://schemas.microsoft.com/office/powerpoint/2010/main" val="914129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Parts of Thesis – Title of Chapters</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11" name="object 2">
            <a:extLst>
              <a:ext uri="{FF2B5EF4-FFF2-40B4-BE49-F238E27FC236}">
                <a16:creationId xmlns:a16="http://schemas.microsoft.com/office/drawing/2014/main" id="{8926EA2A-01AB-EE42-994E-B0B71CB719CB}"/>
              </a:ext>
            </a:extLst>
          </p:cNvPr>
          <p:cNvSpPr/>
          <p:nvPr/>
        </p:nvSpPr>
        <p:spPr>
          <a:xfrm>
            <a:off x="121285" y="1206790"/>
            <a:ext cx="9144000" cy="5607522"/>
          </a:xfrm>
          <a:prstGeom prst="rect">
            <a:avLst/>
          </a:prstGeom>
          <a:blipFill>
            <a:blip r:embed="rId7" cstate="print"/>
            <a:stretch>
              <a:fillRect/>
            </a:stretch>
          </a:blipFill>
        </p:spPr>
        <p:txBody>
          <a:bodyPr wrap="square" lIns="0" tIns="0" rIns="0" bIns="0" rtlCol="0"/>
          <a:lstStyle/>
          <a:p>
            <a:endParaRPr/>
          </a:p>
        </p:txBody>
      </p:sp>
      <p:sp>
        <p:nvSpPr>
          <p:cNvPr id="12" name="object 4">
            <a:extLst>
              <a:ext uri="{FF2B5EF4-FFF2-40B4-BE49-F238E27FC236}">
                <a16:creationId xmlns:a16="http://schemas.microsoft.com/office/drawing/2014/main" id="{761C773C-C466-9A4A-9F73-52C933972B37}"/>
              </a:ext>
            </a:extLst>
          </p:cNvPr>
          <p:cNvSpPr txBox="1">
            <a:spLocks noGrp="1"/>
          </p:cNvSpPr>
          <p:nvPr>
            <p:ph type="title"/>
          </p:nvPr>
        </p:nvSpPr>
        <p:spPr>
          <a:xfrm>
            <a:off x="4392990" y="281225"/>
            <a:ext cx="4521835" cy="382797"/>
          </a:xfrm>
          <a:prstGeom prst="rect">
            <a:avLst/>
          </a:prstGeom>
        </p:spPr>
        <p:txBody>
          <a:bodyPr vert="horz" wrap="square" lIns="0" tIns="13335" rIns="0" bIns="0" rtlCol="0">
            <a:spAutoFit/>
          </a:bodyPr>
          <a:lstStyle/>
          <a:p>
            <a:pPr marL="12700">
              <a:lnSpc>
                <a:spcPct val="100000"/>
              </a:lnSpc>
              <a:spcBef>
                <a:spcPts val="105"/>
              </a:spcBef>
            </a:pPr>
            <a:r>
              <a:rPr sz="2400" b="1" spc="-20" dirty="0">
                <a:latin typeface="+mn-lt"/>
              </a:rPr>
              <a:t>Title </a:t>
            </a:r>
            <a:r>
              <a:rPr sz="2400" b="1" dirty="0">
                <a:latin typeface="+mn-lt"/>
              </a:rPr>
              <a:t>Of</a:t>
            </a:r>
            <a:r>
              <a:rPr sz="2400" b="1" spc="-40" dirty="0">
                <a:latin typeface="+mn-lt"/>
              </a:rPr>
              <a:t> </a:t>
            </a:r>
            <a:r>
              <a:rPr sz="2400" b="1" dirty="0">
                <a:latin typeface="+mn-lt"/>
              </a:rPr>
              <a:t>Chapters</a:t>
            </a:r>
          </a:p>
        </p:txBody>
      </p:sp>
      <p:sp>
        <p:nvSpPr>
          <p:cNvPr id="14" name="object 5">
            <a:extLst>
              <a:ext uri="{FF2B5EF4-FFF2-40B4-BE49-F238E27FC236}">
                <a16:creationId xmlns:a16="http://schemas.microsoft.com/office/drawing/2014/main" id="{22D2EE57-9640-B745-B64F-24392A133A02}"/>
              </a:ext>
            </a:extLst>
          </p:cNvPr>
          <p:cNvSpPr txBox="1"/>
          <p:nvPr/>
        </p:nvSpPr>
        <p:spPr>
          <a:xfrm>
            <a:off x="4800600" y="696213"/>
            <a:ext cx="3885888" cy="382797"/>
          </a:xfrm>
          <a:prstGeom prst="rect">
            <a:avLst/>
          </a:prstGeom>
        </p:spPr>
        <p:txBody>
          <a:bodyPr vert="horz" wrap="square" lIns="0" tIns="13335" rIns="0" bIns="0" rtlCol="0">
            <a:spAutoFit/>
          </a:bodyPr>
          <a:lstStyle/>
          <a:p>
            <a:pPr marL="12700">
              <a:lnSpc>
                <a:spcPct val="100000"/>
              </a:lnSpc>
              <a:spcBef>
                <a:spcPts val="105"/>
              </a:spcBef>
            </a:pPr>
            <a:r>
              <a:rPr lang="en-US" sz="2400" b="1" spc="10" dirty="0">
                <a:solidFill>
                  <a:srgbClr val="6F2F9F"/>
                </a:solidFill>
                <a:cs typeface="Arial"/>
              </a:rPr>
              <a:t>Measu</a:t>
            </a:r>
            <a:r>
              <a:rPr sz="2400" b="1" spc="10" dirty="0">
                <a:solidFill>
                  <a:srgbClr val="6F2F9F"/>
                </a:solidFill>
                <a:cs typeface="Arial"/>
              </a:rPr>
              <a:t>r</a:t>
            </a:r>
            <a:r>
              <a:rPr sz="2400" b="1" dirty="0">
                <a:solidFill>
                  <a:srgbClr val="6F2F9F"/>
                </a:solidFill>
                <a:cs typeface="Arial"/>
              </a:rPr>
              <a:t>ement</a:t>
            </a:r>
            <a:endParaRPr sz="2400" dirty="0">
              <a:cs typeface="Arial"/>
            </a:endParaRPr>
          </a:p>
        </p:txBody>
      </p:sp>
      <p:sp>
        <p:nvSpPr>
          <p:cNvPr id="15" name="object 6">
            <a:extLst>
              <a:ext uri="{FF2B5EF4-FFF2-40B4-BE49-F238E27FC236}">
                <a16:creationId xmlns:a16="http://schemas.microsoft.com/office/drawing/2014/main" id="{0AF9D2ED-0745-684F-9B00-2C46F98C46C2}"/>
              </a:ext>
            </a:extLst>
          </p:cNvPr>
          <p:cNvSpPr txBox="1"/>
          <p:nvPr/>
        </p:nvSpPr>
        <p:spPr>
          <a:xfrm>
            <a:off x="4346575" y="1701749"/>
            <a:ext cx="346710" cy="39179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0000"/>
                </a:solidFill>
                <a:latin typeface="Arial"/>
                <a:cs typeface="Arial"/>
              </a:rPr>
              <a:t>2”</a:t>
            </a:r>
            <a:endParaRPr sz="2400">
              <a:latin typeface="Arial"/>
              <a:cs typeface="Arial"/>
            </a:endParaRPr>
          </a:p>
        </p:txBody>
      </p:sp>
      <p:sp>
        <p:nvSpPr>
          <p:cNvPr id="16" name="object 7">
            <a:extLst>
              <a:ext uri="{FF2B5EF4-FFF2-40B4-BE49-F238E27FC236}">
                <a16:creationId xmlns:a16="http://schemas.microsoft.com/office/drawing/2014/main" id="{65C6F1EE-652E-C04B-A058-595B4BB68688}"/>
              </a:ext>
            </a:extLst>
          </p:cNvPr>
          <p:cNvSpPr txBox="1"/>
          <p:nvPr/>
        </p:nvSpPr>
        <p:spPr>
          <a:xfrm>
            <a:off x="383540" y="2388234"/>
            <a:ext cx="34671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0000"/>
                </a:solidFill>
                <a:latin typeface="Arial"/>
                <a:cs typeface="Arial"/>
              </a:rPr>
              <a:t>1”</a:t>
            </a:r>
            <a:endParaRPr sz="2400">
              <a:latin typeface="Arial"/>
              <a:cs typeface="Arial"/>
            </a:endParaRPr>
          </a:p>
        </p:txBody>
      </p:sp>
      <p:sp>
        <p:nvSpPr>
          <p:cNvPr id="17" name="object 8">
            <a:extLst>
              <a:ext uri="{FF2B5EF4-FFF2-40B4-BE49-F238E27FC236}">
                <a16:creationId xmlns:a16="http://schemas.microsoft.com/office/drawing/2014/main" id="{739548ED-AD03-7740-BE5A-57078B43212A}"/>
              </a:ext>
            </a:extLst>
          </p:cNvPr>
          <p:cNvSpPr txBox="1"/>
          <p:nvPr/>
        </p:nvSpPr>
        <p:spPr>
          <a:xfrm>
            <a:off x="8385809" y="3683889"/>
            <a:ext cx="34671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0000"/>
                </a:solidFill>
                <a:latin typeface="Arial"/>
                <a:cs typeface="Arial"/>
              </a:rPr>
              <a:t>1”</a:t>
            </a:r>
            <a:endParaRPr sz="2400">
              <a:latin typeface="Arial"/>
              <a:cs typeface="Arial"/>
            </a:endParaRPr>
          </a:p>
        </p:txBody>
      </p:sp>
      <p:sp>
        <p:nvSpPr>
          <p:cNvPr id="19" name="object 10">
            <a:extLst>
              <a:ext uri="{FF2B5EF4-FFF2-40B4-BE49-F238E27FC236}">
                <a16:creationId xmlns:a16="http://schemas.microsoft.com/office/drawing/2014/main" id="{6E62E030-CE3D-FA44-86BA-9F4BA4A78170}"/>
              </a:ext>
            </a:extLst>
          </p:cNvPr>
          <p:cNvSpPr txBox="1"/>
          <p:nvPr/>
        </p:nvSpPr>
        <p:spPr>
          <a:xfrm>
            <a:off x="5413628" y="6423152"/>
            <a:ext cx="279336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0000"/>
                </a:solidFill>
                <a:latin typeface="Arial"/>
                <a:cs typeface="Arial"/>
              </a:rPr>
              <a:t>1” </a:t>
            </a:r>
            <a:r>
              <a:rPr sz="1800" dirty="0">
                <a:solidFill>
                  <a:srgbClr val="FF0000"/>
                </a:solidFill>
                <a:latin typeface="Arial"/>
                <a:cs typeface="Arial"/>
              </a:rPr>
              <a:t>from </a:t>
            </a:r>
            <a:r>
              <a:rPr sz="1800" spc="-5" dirty="0">
                <a:solidFill>
                  <a:srgbClr val="FF0000"/>
                </a:solidFill>
                <a:latin typeface="Arial"/>
                <a:cs typeface="Arial"/>
              </a:rPr>
              <a:t>bottom </a:t>
            </a:r>
            <a:r>
              <a:rPr sz="1800" dirty="0">
                <a:solidFill>
                  <a:srgbClr val="FF0000"/>
                </a:solidFill>
                <a:latin typeface="Arial"/>
                <a:cs typeface="Arial"/>
              </a:rPr>
              <a:t>to</a:t>
            </a:r>
            <a:r>
              <a:rPr sz="1800" spc="-50" dirty="0">
                <a:solidFill>
                  <a:srgbClr val="FF0000"/>
                </a:solidFill>
                <a:latin typeface="Arial"/>
                <a:cs typeface="Arial"/>
              </a:rPr>
              <a:t> </a:t>
            </a:r>
            <a:r>
              <a:rPr sz="1800" spc="-5" dirty="0">
                <a:solidFill>
                  <a:srgbClr val="FF0000"/>
                </a:solidFill>
                <a:latin typeface="Arial"/>
                <a:cs typeface="Arial"/>
              </a:rPr>
              <a:t>footnote</a:t>
            </a:r>
            <a:endParaRPr sz="1800">
              <a:latin typeface="Arial"/>
              <a:cs typeface="Arial"/>
            </a:endParaRPr>
          </a:p>
        </p:txBody>
      </p:sp>
    </p:spTree>
    <p:extLst>
      <p:ext uri="{BB962C8B-B14F-4D97-AF65-F5344CB8AC3E}">
        <p14:creationId xmlns:p14="http://schemas.microsoft.com/office/powerpoint/2010/main" val="2844482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Technical Report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5" name="TextBox 4">
            <a:extLst>
              <a:ext uri="{FF2B5EF4-FFF2-40B4-BE49-F238E27FC236}">
                <a16:creationId xmlns:a16="http://schemas.microsoft.com/office/drawing/2014/main" id="{4BFED8AD-785D-7568-856D-514E736BC070}"/>
              </a:ext>
            </a:extLst>
          </p:cNvPr>
          <p:cNvSpPr txBox="1"/>
          <p:nvPr/>
        </p:nvSpPr>
        <p:spPr>
          <a:xfrm>
            <a:off x="722041" y="1878974"/>
            <a:ext cx="8633832" cy="1938992"/>
          </a:xfrm>
          <a:prstGeom prst="rect">
            <a:avLst/>
          </a:prstGeom>
          <a:noFill/>
        </p:spPr>
        <p:txBody>
          <a:bodyPr wrap="square">
            <a:spAutoFit/>
          </a:bodyPr>
          <a:lstStyle/>
          <a:p>
            <a:pPr marL="342900" indent="-342900" algn="l" rtl="0">
              <a:buFont typeface="Arial" panose="020B0604020202020204" pitchFamily="34" charset="0"/>
              <a:buChar char="•"/>
            </a:pPr>
            <a:r>
              <a:rPr lang="en-IN" sz="2400" b="0" i="0" dirty="0">
                <a:solidFill>
                  <a:srgbClr val="282829"/>
                </a:solidFill>
                <a:effectLst/>
              </a:rPr>
              <a:t>Technical report is a report of data/ findings, mostly of experiments.</a:t>
            </a:r>
          </a:p>
          <a:p>
            <a:pPr algn="l" rtl="0"/>
            <a:endParaRPr lang="en-IN" sz="2400" b="0" i="0" dirty="0">
              <a:solidFill>
                <a:srgbClr val="282829"/>
              </a:solidFill>
              <a:effectLst/>
            </a:endParaRPr>
          </a:p>
          <a:p>
            <a:pPr marL="342900" indent="-342900" algn="l" rtl="0">
              <a:buFont typeface="Arial" panose="020B0604020202020204" pitchFamily="34" charset="0"/>
              <a:buChar char="•"/>
            </a:pPr>
            <a:r>
              <a:rPr lang="en-IN" sz="2400" b="0" i="0" dirty="0">
                <a:solidFill>
                  <a:srgbClr val="282829"/>
                </a:solidFill>
                <a:effectLst/>
              </a:rPr>
              <a:t>Thesis is a report of novel contributions through research which are subject to peer review/examination.</a:t>
            </a:r>
          </a:p>
        </p:txBody>
      </p:sp>
      <mc:AlternateContent xmlns:mc="http://schemas.openxmlformats.org/markup-compatibility/2006">
        <mc:Choice xmlns:p14="http://schemas.microsoft.com/office/powerpoint/2010/main" Requires="p14">
          <p:contentPart p14:bwMode="auto" r:id="rId7">
            <p14:nvContentPartPr>
              <p14:cNvPr id="11" name="Ink 10">
                <a:extLst>
                  <a:ext uri="{FF2B5EF4-FFF2-40B4-BE49-F238E27FC236}">
                    <a16:creationId xmlns:a16="http://schemas.microsoft.com/office/drawing/2014/main" id="{5A6F0063-9401-A4CD-9EFB-B4A631228EE6}"/>
                  </a:ext>
                </a:extLst>
              </p14:cNvPr>
              <p14:cNvContentPartPr/>
              <p14:nvPr/>
            </p14:nvContentPartPr>
            <p14:xfrm>
              <a:off x="1202400" y="2260800"/>
              <a:ext cx="6757920" cy="1672560"/>
            </p14:xfrm>
          </p:contentPart>
        </mc:Choice>
        <mc:Fallback>
          <p:pic>
            <p:nvPicPr>
              <p:cNvPr id="11" name="Ink 10">
                <a:extLst>
                  <a:ext uri="{FF2B5EF4-FFF2-40B4-BE49-F238E27FC236}">
                    <a16:creationId xmlns:a16="http://schemas.microsoft.com/office/drawing/2014/main" id="{5A6F0063-9401-A4CD-9EFB-B4A631228EE6}"/>
                  </a:ext>
                </a:extLst>
              </p:cNvPr>
              <p:cNvPicPr/>
              <p:nvPr/>
            </p:nvPicPr>
            <p:blipFill>
              <a:blip r:embed="rId8"/>
              <a:stretch>
                <a:fillRect/>
              </a:stretch>
            </p:blipFill>
            <p:spPr>
              <a:xfrm>
                <a:off x="1186200" y="2244600"/>
                <a:ext cx="6790320" cy="1704960"/>
              </a:xfrm>
              <a:prstGeom prst="rect">
                <a:avLst/>
              </a:prstGeom>
            </p:spPr>
          </p:pic>
        </mc:Fallback>
      </mc:AlternateContent>
    </p:spTree>
    <p:extLst>
      <p:ext uri="{BB962C8B-B14F-4D97-AF65-F5344CB8AC3E}">
        <p14:creationId xmlns:p14="http://schemas.microsoft.com/office/powerpoint/2010/main" val="31611332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flipV="1">
            <a:off x="4287946" y="2887307"/>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287946" y="3249144"/>
            <a:ext cx="7497214" cy="461665"/>
          </a:xfrm>
          <a:prstGeom prst="rect">
            <a:avLst/>
          </a:prstGeom>
        </p:spPr>
        <p:txBody>
          <a:bodyPr wrap="square">
            <a:spAutoFit/>
          </a:bodyPr>
          <a:lstStyle/>
          <a:p>
            <a:r>
              <a:rPr lang="en-US" sz="2400" b="1" dirty="0"/>
              <a:t>Dr. Arti Arya</a:t>
            </a:r>
            <a:endParaRPr lang="en-IN" sz="2400" b="1" dirty="0"/>
          </a:p>
        </p:txBody>
      </p:sp>
      <p:sp>
        <p:nvSpPr>
          <p:cNvPr id="21" name="Rectangle 20"/>
          <p:cNvSpPr/>
          <p:nvPr/>
        </p:nvSpPr>
        <p:spPr>
          <a:xfrm>
            <a:off x="4287946" y="3540583"/>
            <a:ext cx="7497214" cy="461665"/>
          </a:xfrm>
          <a:prstGeom prst="rect">
            <a:avLst/>
          </a:prstGeom>
        </p:spPr>
        <p:txBody>
          <a:bodyPr wrap="square">
            <a:spAutoFit/>
          </a:bodyPr>
          <a:lstStyle/>
          <a:p>
            <a:r>
              <a:rPr lang="en-US" sz="2400" b="1" dirty="0" err="1"/>
              <a:t>artiarya@pes.edu</a:t>
            </a:r>
            <a:endParaRPr lang="en-IN" sz="2400" b="1" dirty="0"/>
          </a:p>
        </p:txBody>
      </p:sp>
      <p:grpSp>
        <p:nvGrpSpPr>
          <p:cNvPr id="23" name="Group 22"/>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9413" y="1563260"/>
            <a:ext cx="2369218" cy="3550188"/>
          </a:xfrm>
          <a:prstGeom prst="rect">
            <a:avLst/>
          </a:prstGeom>
        </p:spPr>
      </p:pic>
      <p:sp>
        <p:nvSpPr>
          <p:cNvPr id="19" name="Rectangle 18"/>
          <p:cNvSpPr/>
          <p:nvPr/>
        </p:nvSpPr>
        <p:spPr>
          <a:xfrm>
            <a:off x="4287946" y="2068426"/>
            <a:ext cx="7497214" cy="553998"/>
          </a:xfrm>
          <a:prstGeom prst="rect">
            <a:avLst/>
          </a:prstGeom>
        </p:spPr>
        <p:txBody>
          <a:bodyPr wrap="square">
            <a:spAutoFit/>
          </a:bodyPr>
          <a:lstStyle/>
          <a:p>
            <a:r>
              <a:rPr lang="en-US" sz="3000" b="1" dirty="0">
                <a:solidFill>
                  <a:srgbClr val="DFA267"/>
                </a:solidFill>
              </a:rPr>
              <a:t>T</a:t>
            </a:r>
            <a:r>
              <a:rPr lang="en-IN" sz="3000" b="1" dirty="0">
                <a:solidFill>
                  <a:srgbClr val="DFA267"/>
                </a:solidFill>
              </a:rPr>
              <a: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Technical Report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p:pic>
            <p:nvPicPr>
              <p:cNvPr id="10" name="Ink 9">
                <a:extLst>
                  <a:ext uri="{FF2B5EF4-FFF2-40B4-BE49-F238E27FC236}">
                    <a16:creationId xmlns:a16="http://schemas.microsoft.com/office/drawing/2014/main" id="{FACBFF7D-0818-6D47-A018-DA1A78F8171E}"/>
                  </a:ext>
                </a:extLst>
              </p:cNvPr>
              <p:cNvPicPr/>
              <p:nvPr/>
            </p:nvPicPr>
            <p:blipFill>
              <a:blip r:embed="rId4"/>
              <a:stretch>
                <a:fillRect/>
              </a:stretch>
            </p:blipFill>
            <p:spPr>
              <a:xfrm>
                <a:off x="267120" y="5931360"/>
                <a:ext cx="19080" cy="19080"/>
              </a:xfrm>
              <a:prstGeom prst="rect">
                <a:avLst/>
              </a:prstGeom>
            </p:spPr>
          </p:pic>
        </mc:Fallback>
      </mc:AlternateContent>
      <p:sp>
        <p:nvSpPr>
          <p:cNvPr id="3" name="Rectangle 2">
            <a:extLst>
              <a:ext uri="{FF2B5EF4-FFF2-40B4-BE49-F238E27FC236}">
                <a16:creationId xmlns:a16="http://schemas.microsoft.com/office/drawing/2014/main" id="{F081E647-160D-A34E-B4D9-F9348DBCD4D8}"/>
              </a:ext>
            </a:extLst>
          </p:cNvPr>
          <p:cNvSpPr/>
          <p:nvPr/>
        </p:nvSpPr>
        <p:spPr>
          <a:xfrm>
            <a:off x="393111" y="1250474"/>
            <a:ext cx="8915989" cy="5632311"/>
          </a:xfrm>
          <a:prstGeom prst="rect">
            <a:avLst/>
          </a:prstGeom>
        </p:spPr>
        <p:txBody>
          <a:bodyPr wrap="square">
            <a:spAutoFit/>
          </a:bodyPr>
          <a:lstStyle/>
          <a:p>
            <a:r>
              <a:rPr lang="en-IN" sz="2400" dirty="0"/>
              <a:t>In the technical report the main emphasis is on (</a:t>
            </a:r>
            <a:r>
              <a:rPr lang="en-IN" sz="2400" dirty="0" err="1"/>
              <a:t>i</a:t>
            </a:r>
            <a:r>
              <a:rPr lang="en-IN" sz="2400" dirty="0"/>
              <a:t>) </a:t>
            </a:r>
            <a:r>
              <a:rPr lang="en-IN" sz="2400" dirty="0">
                <a:solidFill>
                  <a:srgbClr val="FF0000"/>
                </a:solidFill>
              </a:rPr>
              <a:t>the methods employed, </a:t>
            </a:r>
            <a:r>
              <a:rPr lang="en-IN" sz="2400" dirty="0"/>
              <a:t>(ii) </a:t>
            </a:r>
            <a:r>
              <a:rPr lang="en-IN" sz="2400" dirty="0">
                <a:solidFill>
                  <a:srgbClr val="FF0000"/>
                </a:solidFill>
              </a:rPr>
              <a:t>assumptions made in the course of the study</a:t>
            </a:r>
            <a:r>
              <a:rPr lang="en-IN" sz="2400" dirty="0"/>
              <a:t>, (iii) </a:t>
            </a:r>
            <a:r>
              <a:rPr lang="en-IN" sz="2400" dirty="0">
                <a:solidFill>
                  <a:srgbClr val="FF0000"/>
                </a:solidFill>
              </a:rPr>
              <a:t>the detailed presentation of the findings including their limitations and supporting data. </a:t>
            </a:r>
          </a:p>
          <a:p>
            <a:endParaRPr lang="en-IN" sz="2400" dirty="0"/>
          </a:p>
          <a:p>
            <a:r>
              <a:rPr lang="en-IN" sz="2400" dirty="0"/>
              <a:t>A general outline of a technical report can be as follows:</a:t>
            </a:r>
          </a:p>
          <a:p>
            <a:br>
              <a:rPr lang="en-IN" sz="2400" dirty="0"/>
            </a:br>
            <a:r>
              <a:rPr lang="en-IN" sz="2400" dirty="0"/>
              <a:t>1. </a:t>
            </a:r>
            <a:r>
              <a:rPr lang="en-IN" sz="2400" b="1" dirty="0"/>
              <a:t>Summary of results: </a:t>
            </a:r>
          </a:p>
          <a:p>
            <a:r>
              <a:rPr lang="en-IN" sz="2000" dirty="0"/>
              <a:t>A brief review of the main findings just in two or three pages</a:t>
            </a:r>
            <a:r>
              <a:rPr lang="en-IN" sz="2400" dirty="0"/>
              <a:t>. </a:t>
            </a:r>
          </a:p>
          <a:p>
            <a:endParaRPr lang="en-IN" sz="2400" dirty="0"/>
          </a:p>
          <a:p>
            <a:r>
              <a:rPr lang="en-IN" sz="2400" dirty="0"/>
              <a:t>2. </a:t>
            </a:r>
            <a:r>
              <a:rPr lang="en-IN" sz="2400" b="1" dirty="0"/>
              <a:t>Nature of the study: </a:t>
            </a:r>
          </a:p>
          <a:p>
            <a:r>
              <a:rPr lang="en-IN" sz="2000" dirty="0"/>
              <a:t>Description of the general objectives of study, formulation of the problem in operational terms, the working hypothesis, the type of analysis and data required, etc. </a:t>
            </a:r>
          </a:p>
          <a:p>
            <a:pPr marL="285750" indent="-285750">
              <a:buFont typeface="Wingdings" pitchFamily="2" charset="2"/>
              <a:buChar char="ü"/>
            </a:pPr>
            <a:endParaRPr lang="en-IN" sz="2400" b="1" dirty="0"/>
          </a:p>
        </p:txBody>
      </p: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3E4F9F20-21F7-862C-D3EC-D96C75147BCC}"/>
                  </a:ext>
                </a:extLst>
              </p14:cNvPr>
              <p14:cNvContentPartPr/>
              <p14:nvPr/>
            </p14:nvContentPartPr>
            <p14:xfrm>
              <a:off x="136440" y="3561480"/>
              <a:ext cx="5089680" cy="1423440"/>
            </p14:xfrm>
          </p:contentPart>
        </mc:Choice>
        <mc:Fallback>
          <p:pic>
            <p:nvPicPr>
              <p:cNvPr id="2" name="Ink 1">
                <a:extLst>
                  <a:ext uri="{FF2B5EF4-FFF2-40B4-BE49-F238E27FC236}">
                    <a16:creationId xmlns:a16="http://schemas.microsoft.com/office/drawing/2014/main" id="{3E4F9F20-21F7-862C-D3EC-D96C75147BCC}"/>
                  </a:ext>
                </a:extLst>
              </p:cNvPr>
              <p:cNvPicPr/>
              <p:nvPr/>
            </p:nvPicPr>
            <p:blipFill>
              <a:blip r:embed="rId6"/>
              <a:stretch>
                <a:fillRect/>
              </a:stretch>
            </p:blipFill>
            <p:spPr>
              <a:xfrm>
                <a:off x="120240" y="3545280"/>
                <a:ext cx="5122080" cy="1455840"/>
              </a:xfrm>
              <a:prstGeom prst="rect">
                <a:avLst/>
              </a:prstGeom>
            </p:spPr>
          </p:pic>
        </mc:Fallback>
      </mc:AlternateContent>
    </p:spTree>
    <p:extLst>
      <p:ext uri="{BB962C8B-B14F-4D97-AF65-F5344CB8AC3E}">
        <p14:creationId xmlns:p14="http://schemas.microsoft.com/office/powerpoint/2010/main" val="55477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linds(horizontal)">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Technical Report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3" name="Rectangle 2">
            <a:extLst>
              <a:ext uri="{FF2B5EF4-FFF2-40B4-BE49-F238E27FC236}">
                <a16:creationId xmlns:a16="http://schemas.microsoft.com/office/drawing/2014/main" id="{F081E647-160D-A34E-B4D9-F9348DBCD4D8}"/>
              </a:ext>
            </a:extLst>
          </p:cNvPr>
          <p:cNvSpPr/>
          <p:nvPr/>
        </p:nvSpPr>
        <p:spPr>
          <a:xfrm>
            <a:off x="393111" y="1250474"/>
            <a:ext cx="9220789" cy="5201424"/>
          </a:xfrm>
          <a:prstGeom prst="rect">
            <a:avLst/>
          </a:prstGeom>
        </p:spPr>
        <p:txBody>
          <a:bodyPr wrap="square">
            <a:spAutoFit/>
          </a:bodyPr>
          <a:lstStyle/>
          <a:p>
            <a:pPr algn="just"/>
            <a:r>
              <a:rPr lang="en-IN" sz="2400" dirty="0"/>
              <a:t>3. </a:t>
            </a:r>
            <a:r>
              <a:rPr lang="en-IN" sz="2400" b="1" dirty="0"/>
              <a:t>Methods employed: </a:t>
            </a:r>
          </a:p>
          <a:p>
            <a:pPr algn="just"/>
            <a:r>
              <a:rPr lang="en-IN" sz="2000" dirty="0"/>
              <a:t>Specific methods used in the study and their limitations. For instance, in sampling studies we should give details of sample design viz., sample size, sample selection, etc.</a:t>
            </a:r>
          </a:p>
          <a:p>
            <a:pPr algn="just"/>
            <a:r>
              <a:rPr lang="en-IN" sz="2400" dirty="0"/>
              <a:t> </a:t>
            </a:r>
          </a:p>
          <a:p>
            <a:pPr algn="just"/>
            <a:r>
              <a:rPr lang="en-IN" sz="2400" dirty="0"/>
              <a:t>4. </a:t>
            </a:r>
            <a:r>
              <a:rPr lang="en-IN" sz="2400" b="1" dirty="0"/>
              <a:t>Data:</a:t>
            </a:r>
            <a:r>
              <a:rPr lang="en-IN" sz="2400" dirty="0"/>
              <a:t> </a:t>
            </a:r>
          </a:p>
          <a:p>
            <a:pPr algn="just"/>
            <a:r>
              <a:rPr lang="en-IN" sz="2000" dirty="0"/>
              <a:t>Discussion of data collected, their sources, characteristics and limitations. If secondary data are used, their suitability to the problem at hand be fully assessed. In case of a survey, the manner in which data were collected should be fully described. </a:t>
            </a:r>
          </a:p>
          <a:p>
            <a:pPr algn="just"/>
            <a:endParaRPr lang="en-IN" sz="2400" dirty="0"/>
          </a:p>
          <a:p>
            <a:pPr algn="just"/>
            <a:r>
              <a:rPr lang="en-IN" sz="2400" dirty="0"/>
              <a:t>5. </a:t>
            </a:r>
            <a:r>
              <a:rPr lang="en-IN" sz="2400" b="1" dirty="0"/>
              <a:t>Analysis of data and presentation of findings: </a:t>
            </a:r>
          </a:p>
          <a:p>
            <a:pPr algn="just"/>
            <a:r>
              <a:rPr lang="en-IN" sz="2000" dirty="0"/>
              <a:t>The analysis of data and presentation of the findings of the study with supporting data in the form of tables and charts be fully narrated. This, in fact, happens to be the main body of the report usually extending over several chapters</a:t>
            </a:r>
            <a:r>
              <a:rPr lang="en-IN" sz="2400" dirty="0"/>
              <a:t>. </a:t>
            </a:r>
          </a:p>
          <a:p>
            <a:pPr algn="just"/>
            <a:endParaRPr lang="en-IN" sz="2400" dirty="0"/>
          </a:p>
          <a:p>
            <a:pPr marL="285750" indent="-285750" algn="just">
              <a:buFont typeface="Wingdings" pitchFamily="2" charset="2"/>
              <a:buChar char="ü"/>
            </a:pPr>
            <a:endParaRPr lang="en-IN" sz="2400" b="1" dirty="0"/>
          </a:p>
        </p:txBody>
      </p:sp>
    </p:spTree>
    <p:extLst>
      <p:ext uri="{BB962C8B-B14F-4D97-AF65-F5344CB8AC3E}">
        <p14:creationId xmlns:p14="http://schemas.microsoft.com/office/powerpoint/2010/main" val="1881145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Technical Report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3" name="Rectangle 2">
            <a:extLst>
              <a:ext uri="{FF2B5EF4-FFF2-40B4-BE49-F238E27FC236}">
                <a16:creationId xmlns:a16="http://schemas.microsoft.com/office/drawing/2014/main" id="{F081E647-160D-A34E-B4D9-F9348DBCD4D8}"/>
              </a:ext>
            </a:extLst>
          </p:cNvPr>
          <p:cNvSpPr/>
          <p:nvPr/>
        </p:nvSpPr>
        <p:spPr>
          <a:xfrm>
            <a:off x="393111" y="1250474"/>
            <a:ext cx="9220789" cy="4524315"/>
          </a:xfrm>
          <a:prstGeom prst="rect">
            <a:avLst/>
          </a:prstGeom>
        </p:spPr>
        <p:txBody>
          <a:bodyPr wrap="square">
            <a:spAutoFit/>
          </a:bodyPr>
          <a:lstStyle/>
          <a:p>
            <a:r>
              <a:rPr lang="en-IN" sz="2400" dirty="0"/>
              <a:t>6. </a:t>
            </a:r>
            <a:r>
              <a:rPr lang="en-IN" sz="2400" b="1" dirty="0"/>
              <a:t>Conclusions:</a:t>
            </a:r>
            <a:r>
              <a:rPr lang="en-IN" sz="2400" dirty="0"/>
              <a:t> A detailed summary of the findings and the policy implications drawn from the results be explained.</a:t>
            </a:r>
          </a:p>
          <a:p>
            <a:r>
              <a:rPr lang="en-IN" sz="2400" dirty="0"/>
              <a:t> </a:t>
            </a:r>
          </a:p>
          <a:p>
            <a:r>
              <a:rPr lang="en-IN" sz="2400" dirty="0"/>
              <a:t>7. </a:t>
            </a:r>
            <a:r>
              <a:rPr lang="en-IN" sz="2400" b="1" dirty="0"/>
              <a:t>Bibliography: </a:t>
            </a:r>
            <a:r>
              <a:rPr lang="en-IN" sz="2400" dirty="0"/>
              <a:t>Bibliography of various sources consulted be prepared and attached. </a:t>
            </a:r>
          </a:p>
          <a:p>
            <a:endParaRPr lang="en-IN" sz="2400" dirty="0"/>
          </a:p>
          <a:p>
            <a:r>
              <a:rPr lang="en-IN" sz="2400" dirty="0"/>
              <a:t>8. </a:t>
            </a:r>
            <a:r>
              <a:rPr lang="en-IN" sz="2400" b="1" dirty="0"/>
              <a:t>Technical appendices: </a:t>
            </a:r>
            <a:r>
              <a:rPr lang="en-IN" sz="2400" dirty="0"/>
              <a:t>Appendices be given for all technical matters relating to questionnaire, mathematical derivations, elaboration on particular technique of analysis and the like ones. </a:t>
            </a:r>
          </a:p>
          <a:p>
            <a:endParaRPr lang="en-IN" sz="2400" dirty="0"/>
          </a:p>
          <a:p>
            <a:r>
              <a:rPr lang="en-IN" sz="2400" dirty="0"/>
              <a:t>9. </a:t>
            </a:r>
            <a:r>
              <a:rPr lang="en-IN" sz="2400" b="1" dirty="0"/>
              <a:t>Index:</a:t>
            </a:r>
            <a:r>
              <a:rPr lang="en-IN" sz="2400" dirty="0"/>
              <a:t> Index must be prepared and be given invariably in the report at the end. </a:t>
            </a:r>
          </a:p>
        </p:txBody>
      </p:sp>
    </p:spTree>
    <p:extLst>
      <p:ext uri="{BB962C8B-B14F-4D97-AF65-F5344CB8AC3E}">
        <p14:creationId xmlns:p14="http://schemas.microsoft.com/office/powerpoint/2010/main" val="1876891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Thesis Writing</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5" name="TextBox 4">
            <a:extLst>
              <a:ext uri="{FF2B5EF4-FFF2-40B4-BE49-F238E27FC236}">
                <a16:creationId xmlns:a16="http://schemas.microsoft.com/office/drawing/2014/main" id="{4512A970-CC29-FD46-90AC-EB21B75C734C}"/>
              </a:ext>
            </a:extLst>
          </p:cNvPr>
          <p:cNvSpPr txBox="1"/>
          <p:nvPr/>
        </p:nvSpPr>
        <p:spPr>
          <a:xfrm>
            <a:off x="393111" y="1358900"/>
            <a:ext cx="9997336" cy="5632311"/>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word “Thesis” has two meanings.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IN" sz="2400" spc="-5" dirty="0">
                <a:latin typeface="Arial"/>
                <a:cs typeface="Arial"/>
              </a:rPr>
              <a:t>The word refers to </a:t>
            </a:r>
            <a:r>
              <a:rPr lang="en-IN" sz="2400" dirty="0">
                <a:latin typeface="Arial"/>
                <a:cs typeface="Arial"/>
              </a:rPr>
              <a:t>either </a:t>
            </a:r>
            <a:r>
              <a:rPr lang="en-IN" sz="2400" spc="-5" dirty="0">
                <a:latin typeface="Arial"/>
                <a:cs typeface="Arial"/>
              </a:rPr>
              <a:t>a </a:t>
            </a:r>
            <a:r>
              <a:rPr lang="en-IN" sz="2400" dirty="0">
                <a:solidFill>
                  <a:srgbClr val="FF0000"/>
                </a:solidFill>
                <a:latin typeface="Arial"/>
                <a:cs typeface="Arial"/>
              </a:rPr>
              <a:t>Master’s Thesis </a:t>
            </a:r>
            <a:r>
              <a:rPr lang="en-IN" sz="2400" spc="-5" dirty="0">
                <a:solidFill>
                  <a:srgbClr val="FF0000"/>
                </a:solidFill>
                <a:latin typeface="Arial"/>
                <a:cs typeface="Arial"/>
              </a:rPr>
              <a:t>or a PhD  Thesis</a:t>
            </a:r>
            <a:r>
              <a:rPr lang="en-IN" sz="2400" dirty="0">
                <a:solidFill>
                  <a:srgbClr val="FF0000"/>
                </a:solidFill>
                <a:latin typeface="Arial"/>
                <a:cs typeface="Arial"/>
              </a:rPr>
              <a:t> </a:t>
            </a:r>
            <a:r>
              <a:rPr lang="en-IN" sz="2400" spc="-5" dirty="0">
                <a:latin typeface="Arial"/>
                <a:cs typeface="Arial"/>
              </a:rPr>
              <a:t>(dissertation).</a:t>
            </a:r>
          </a:p>
          <a:p>
            <a:pPr marL="342900" indent="-342900">
              <a:buFont typeface="Arial" panose="020B0604020202020204" pitchFamily="34" charset="0"/>
              <a:buChar char="•"/>
            </a:pPr>
            <a:endParaRPr lang="en-IN" sz="2400" spc="-5" dirty="0">
              <a:latin typeface="Arial"/>
              <a:cs typeface="Arial"/>
            </a:endParaRPr>
          </a:p>
          <a:p>
            <a:pPr marL="342900" indent="-342900">
              <a:buFont typeface="Arial" panose="020B0604020202020204" pitchFamily="34" charset="0"/>
              <a:buChar char="•"/>
            </a:pPr>
            <a:r>
              <a:rPr lang="en-IN" sz="2400" spc="-5" dirty="0">
                <a:latin typeface="Arial"/>
                <a:cs typeface="Arial"/>
              </a:rPr>
              <a:t>“Thesis” signals the fact that </a:t>
            </a:r>
            <a:r>
              <a:rPr lang="en-IN" sz="2400" dirty="0">
                <a:solidFill>
                  <a:srgbClr val="FF0000"/>
                </a:solidFill>
                <a:latin typeface="Arial"/>
                <a:cs typeface="Arial"/>
              </a:rPr>
              <a:t>the </a:t>
            </a:r>
            <a:r>
              <a:rPr lang="en-IN" sz="2400" spc="-5" dirty="0">
                <a:solidFill>
                  <a:srgbClr val="FF0000"/>
                </a:solidFill>
                <a:latin typeface="Arial"/>
                <a:cs typeface="Arial"/>
              </a:rPr>
              <a:t>thesis must be a  work of persuasive argumentation</a:t>
            </a:r>
            <a:r>
              <a:rPr lang="en-IN" sz="2400" spc="-5" dirty="0">
                <a:latin typeface="Arial"/>
                <a:cs typeface="Arial"/>
              </a:rPr>
              <a:t>. </a:t>
            </a:r>
          </a:p>
          <a:p>
            <a:pPr marL="342900" indent="-342900">
              <a:buFont typeface="Arial" panose="020B0604020202020204" pitchFamily="34" charset="0"/>
              <a:buChar char="•"/>
            </a:pPr>
            <a:endParaRPr lang="en-IN" sz="2400" spc="-5" dirty="0">
              <a:latin typeface="Arial"/>
              <a:cs typeface="Arial"/>
            </a:endParaRPr>
          </a:p>
          <a:p>
            <a:pPr marL="342900" indent="-342900">
              <a:buFont typeface="Arial" panose="020B0604020202020204" pitchFamily="34" charset="0"/>
              <a:buChar char="•"/>
            </a:pPr>
            <a:r>
              <a:rPr lang="en-IN" sz="2400" spc="-5" dirty="0">
                <a:latin typeface="Arial"/>
                <a:cs typeface="Arial"/>
              </a:rPr>
              <a:t>First make a  statement defining the focus of your research (the problem/question/issue that needed to be solved)  and describe your results. </a:t>
            </a:r>
          </a:p>
          <a:p>
            <a:pPr marL="342900" indent="-342900">
              <a:buFont typeface="Arial" panose="020B0604020202020204" pitchFamily="34" charset="0"/>
              <a:buChar char="•"/>
            </a:pPr>
            <a:endParaRPr lang="en-IN" sz="2400" spc="-5" dirty="0">
              <a:latin typeface="Arial"/>
              <a:cs typeface="Arial"/>
            </a:endParaRPr>
          </a:p>
          <a:p>
            <a:pPr marL="342900" indent="-342900">
              <a:buFont typeface="Arial" panose="020B0604020202020204" pitchFamily="34" charset="0"/>
              <a:buChar char="•"/>
            </a:pPr>
            <a:r>
              <a:rPr lang="en-IN" sz="2400" spc="-5" dirty="0">
                <a:latin typeface="Arial"/>
                <a:cs typeface="Arial"/>
              </a:rPr>
              <a:t>Then, </a:t>
            </a:r>
            <a:r>
              <a:rPr lang="en-IN" sz="2400" dirty="0">
                <a:latin typeface="Arial"/>
                <a:cs typeface="Arial"/>
              </a:rPr>
              <a:t>through </a:t>
            </a:r>
            <a:r>
              <a:rPr lang="en-IN" sz="2400" spc="-5" dirty="0">
                <a:solidFill>
                  <a:srgbClr val="FF0000"/>
                </a:solidFill>
                <a:latin typeface="Arial"/>
                <a:cs typeface="Arial"/>
              </a:rPr>
              <a:t>evidence and  reasoning</a:t>
            </a:r>
            <a:r>
              <a:rPr lang="en-IN" sz="2400" spc="-5" dirty="0">
                <a:latin typeface="Arial"/>
                <a:cs typeface="Arial"/>
              </a:rPr>
              <a:t>, </a:t>
            </a:r>
            <a:r>
              <a:rPr lang="en-IN" sz="2400" spc="-5" dirty="0">
                <a:solidFill>
                  <a:srgbClr val="FF0000"/>
                </a:solidFill>
                <a:latin typeface="Arial"/>
                <a:cs typeface="Arial"/>
              </a:rPr>
              <a:t>you persuade your committee of the  validity of your</a:t>
            </a:r>
            <a:r>
              <a:rPr lang="en-IN" sz="2400" spc="25" dirty="0">
                <a:solidFill>
                  <a:srgbClr val="FF0000"/>
                </a:solidFill>
                <a:latin typeface="Arial"/>
                <a:cs typeface="Arial"/>
              </a:rPr>
              <a:t> </a:t>
            </a:r>
            <a:r>
              <a:rPr lang="en-IN" sz="2400" spc="-5" dirty="0">
                <a:solidFill>
                  <a:srgbClr val="FF0000"/>
                </a:solidFill>
                <a:latin typeface="Arial"/>
                <a:cs typeface="Arial"/>
              </a:rPr>
              <a:t>research or defend your work.</a:t>
            </a:r>
            <a:endParaRPr lang="en-IN" sz="2400" dirty="0">
              <a:solidFill>
                <a:srgbClr val="FF0000"/>
              </a:solidFill>
              <a:latin typeface="Arial"/>
              <a:cs typeface="Arial"/>
            </a:endParaRPr>
          </a:p>
          <a:p>
            <a:endParaRPr lang="en-US" sz="2400" dirty="0"/>
          </a:p>
        </p:txBody>
      </p:sp>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610B12DC-F7F6-6F94-4AD1-8EBD5746E9D1}"/>
                  </a:ext>
                </a:extLst>
              </p14:cNvPr>
              <p14:cNvContentPartPr/>
              <p14:nvPr/>
            </p14:nvContentPartPr>
            <p14:xfrm>
              <a:off x="1013760" y="27360"/>
              <a:ext cx="11137680" cy="6701760"/>
            </p14:xfrm>
          </p:contentPart>
        </mc:Choice>
        <mc:Fallback>
          <p:pic>
            <p:nvPicPr>
              <p:cNvPr id="3" name="Ink 2">
                <a:extLst>
                  <a:ext uri="{FF2B5EF4-FFF2-40B4-BE49-F238E27FC236}">
                    <a16:creationId xmlns:a16="http://schemas.microsoft.com/office/drawing/2014/main" id="{610B12DC-F7F6-6F94-4AD1-8EBD5746E9D1}"/>
                  </a:ext>
                </a:extLst>
              </p:cNvPr>
              <p:cNvPicPr/>
              <p:nvPr/>
            </p:nvPicPr>
            <p:blipFill>
              <a:blip r:embed="rId8"/>
              <a:stretch>
                <a:fillRect/>
              </a:stretch>
            </p:blipFill>
            <p:spPr>
              <a:xfrm>
                <a:off x="997560" y="11160"/>
                <a:ext cx="11170080" cy="6734160"/>
              </a:xfrm>
              <a:prstGeom prst="rect">
                <a:avLst/>
              </a:prstGeom>
            </p:spPr>
          </p:pic>
        </mc:Fallback>
      </mc:AlternateContent>
    </p:spTree>
    <p:extLst>
      <p:ext uri="{BB962C8B-B14F-4D97-AF65-F5344CB8AC3E}">
        <p14:creationId xmlns:p14="http://schemas.microsoft.com/office/powerpoint/2010/main" val="1003589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Parts of Thesis </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2" name="TextBox 1">
            <a:extLst>
              <a:ext uri="{FF2B5EF4-FFF2-40B4-BE49-F238E27FC236}">
                <a16:creationId xmlns:a16="http://schemas.microsoft.com/office/drawing/2014/main" id="{64D20F29-0546-0B4D-BE6F-855BEC7213B8}"/>
              </a:ext>
            </a:extLst>
          </p:cNvPr>
          <p:cNvSpPr txBox="1"/>
          <p:nvPr/>
        </p:nvSpPr>
        <p:spPr>
          <a:xfrm>
            <a:off x="393111" y="1397000"/>
            <a:ext cx="7898633" cy="3785652"/>
          </a:xfrm>
          <a:prstGeom prst="rect">
            <a:avLst/>
          </a:prstGeom>
          <a:noFill/>
        </p:spPr>
        <p:txBody>
          <a:bodyPr wrap="square" rtlCol="0">
            <a:spAutoFit/>
          </a:bodyPr>
          <a:lstStyle/>
          <a:p>
            <a:pPr algn="ctr"/>
            <a:r>
              <a:rPr lang="en-US" sz="2400" b="1" dirty="0"/>
              <a:t>Initial Pages</a:t>
            </a:r>
          </a:p>
          <a:p>
            <a:pPr algn="ctr"/>
            <a:endParaRPr lang="en-US" sz="2400" b="1" dirty="0"/>
          </a:p>
          <a:p>
            <a:pPr marL="342900" indent="-342900" algn="just">
              <a:buFont typeface="Wingdings" pitchFamily="2" charset="2"/>
              <a:buChar char="q"/>
            </a:pPr>
            <a:r>
              <a:rPr lang="en-US" sz="2400" dirty="0"/>
              <a:t>Title Page</a:t>
            </a:r>
          </a:p>
          <a:p>
            <a:pPr marL="342900" indent="-342900" algn="just">
              <a:buFont typeface="Wingdings" pitchFamily="2" charset="2"/>
              <a:buChar char="q"/>
            </a:pPr>
            <a:r>
              <a:rPr lang="en-US" sz="2400" dirty="0"/>
              <a:t>Approval Sheet</a:t>
            </a:r>
          </a:p>
          <a:p>
            <a:pPr marL="342900" indent="-342900" algn="just">
              <a:buFont typeface="Wingdings" pitchFamily="2" charset="2"/>
              <a:buChar char="q"/>
            </a:pPr>
            <a:r>
              <a:rPr lang="en-US" sz="2400" dirty="0"/>
              <a:t>Abstract</a:t>
            </a:r>
          </a:p>
          <a:p>
            <a:pPr marL="342900" indent="-342900" algn="just">
              <a:buFont typeface="Wingdings" pitchFamily="2" charset="2"/>
              <a:buChar char="q"/>
            </a:pPr>
            <a:r>
              <a:rPr lang="en-US" sz="2400" dirty="0"/>
              <a:t>Acknowledgement</a:t>
            </a:r>
          </a:p>
          <a:p>
            <a:pPr marL="342900" indent="-342900" algn="just">
              <a:buFont typeface="Wingdings" pitchFamily="2" charset="2"/>
              <a:buChar char="q"/>
            </a:pPr>
            <a:r>
              <a:rPr lang="en-US" sz="2400" dirty="0"/>
              <a:t>Dedication</a:t>
            </a:r>
          </a:p>
          <a:p>
            <a:pPr marL="342900" indent="-342900" algn="just">
              <a:buFont typeface="Wingdings" pitchFamily="2" charset="2"/>
              <a:buChar char="q"/>
            </a:pPr>
            <a:r>
              <a:rPr lang="en-US" sz="2400" dirty="0"/>
              <a:t>Table of Contents</a:t>
            </a:r>
          </a:p>
          <a:p>
            <a:pPr marL="342900" indent="-342900" algn="just">
              <a:buFont typeface="Wingdings" pitchFamily="2" charset="2"/>
              <a:buChar char="q"/>
            </a:pPr>
            <a:r>
              <a:rPr lang="en-US" sz="2400" dirty="0"/>
              <a:t>List of Tables</a:t>
            </a:r>
          </a:p>
          <a:p>
            <a:pPr marL="342900" indent="-342900" algn="just">
              <a:buFont typeface="Wingdings" pitchFamily="2" charset="2"/>
              <a:buChar char="q"/>
            </a:pPr>
            <a:r>
              <a:rPr lang="en-US" sz="2400" dirty="0"/>
              <a:t>List of Figures</a:t>
            </a:r>
          </a:p>
        </p:txBody>
      </p:sp>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F7F93CA4-DB79-BCA2-82FB-A8C13D775D0F}"/>
                  </a:ext>
                </a:extLst>
              </p14:cNvPr>
              <p14:cNvContentPartPr/>
              <p14:nvPr/>
            </p14:nvContentPartPr>
            <p14:xfrm>
              <a:off x="572040" y="933480"/>
              <a:ext cx="3392640" cy="5455080"/>
            </p14:xfrm>
          </p:contentPart>
        </mc:Choice>
        <mc:Fallback>
          <p:pic>
            <p:nvPicPr>
              <p:cNvPr id="4" name="Ink 3">
                <a:extLst>
                  <a:ext uri="{FF2B5EF4-FFF2-40B4-BE49-F238E27FC236}">
                    <a16:creationId xmlns:a16="http://schemas.microsoft.com/office/drawing/2014/main" id="{F7F93CA4-DB79-BCA2-82FB-A8C13D775D0F}"/>
                  </a:ext>
                </a:extLst>
              </p:cNvPr>
              <p:cNvPicPr/>
              <p:nvPr/>
            </p:nvPicPr>
            <p:blipFill>
              <a:blip r:embed="rId8"/>
              <a:stretch>
                <a:fillRect/>
              </a:stretch>
            </p:blipFill>
            <p:spPr>
              <a:xfrm>
                <a:off x="555840" y="917280"/>
                <a:ext cx="3425040" cy="5487480"/>
              </a:xfrm>
              <a:prstGeom prst="rect">
                <a:avLst/>
              </a:prstGeom>
            </p:spPr>
          </p:pic>
        </mc:Fallback>
      </mc:AlternateContent>
    </p:spTree>
    <p:extLst>
      <p:ext uri="{BB962C8B-B14F-4D97-AF65-F5344CB8AC3E}">
        <p14:creationId xmlns:p14="http://schemas.microsoft.com/office/powerpoint/2010/main" val="1868806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Parts of Thesis </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2" name="TextBox 1">
            <a:extLst>
              <a:ext uri="{FF2B5EF4-FFF2-40B4-BE49-F238E27FC236}">
                <a16:creationId xmlns:a16="http://schemas.microsoft.com/office/drawing/2014/main" id="{64D20F29-0546-0B4D-BE6F-855BEC7213B8}"/>
              </a:ext>
            </a:extLst>
          </p:cNvPr>
          <p:cNvSpPr txBox="1"/>
          <p:nvPr/>
        </p:nvSpPr>
        <p:spPr>
          <a:xfrm>
            <a:off x="393111" y="1397000"/>
            <a:ext cx="7898633" cy="3877985"/>
          </a:xfrm>
          <a:prstGeom prst="rect">
            <a:avLst/>
          </a:prstGeom>
          <a:noFill/>
        </p:spPr>
        <p:txBody>
          <a:bodyPr wrap="square" rtlCol="0">
            <a:spAutoFit/>
          </a:bodyPr>
          <a:lstStyle/>
          <a:p>
            <a:pPr algn="just"/>
            <a:r>
              <a:rPr lang="en-US" sz="2400" b="1" dirty="0"/>
              <a:t>Title Page</a:t>
            </a:r>
          </a:p>
          <a:p>
            <a:pPr algn="just"/>
            <a:r>
              <a:rPr lang="en-US" sz="2400" dirty="0"/>
              <a:t>The following information needs to be on the title page</a:t>
            </a:r>
          </a:p>
          <a:p>
            <a:pPr algn="just"/>
            <a:endParaRPr lang="en-US" sz="2400" dirty="0"/>
          </a:p>
          <a:p>
            <a:pPr marL="332740" indent="-320040">
              <a:lnSpc>
                <a:spcPct val="100000"/>
              </a:lnSpc>
              <a:spcBef>
                <a:spcPts val="795"/>
              </a:spcBef>
              <a:buClr>
                <a:srgbClr val="DD8046"/>
              </a:buClr>
              <a:buSzPct val="58928"/>
              <a:buFont typeface="Wingdings"/>
              <a:buChar char=""/>
              <a:tabLst>
                <a:tab pos="332105" algn="l"/>
                <a:tab pos="332740" algn="l"/>
              </a:tabLst>
            </a:pPr>
            <a:r>
              <a:rPr lang="en-IN" sz="2400" dirty="0"/>
              <a:t>The title (and possibly the subtitle) of your thesis</a:t>
            </a:r>
          </a:p>
          <a:p>
            <a:pPr marL="332740" indent="-320040">
              <a:lnSpc>
                <a:spcPct val="100000"/>
              </a:lnSpc>
              <a:spcBef>
                <a:spcPts val="695"/>
              </a:spcBef>
              <a:buClr>
                <a:srgbClr val="DD8046"/>
              </a:buClr>
              <a:buSzPct val="58928"/>
              <a:buFont typeface="Wingdings"/>
              <a:buChar char=""/>
              <a:tabLst>
                <a:tab pos="332105" algn="l"/>
                <a:tab pos="332740" algn="l"/>
              </a:tabLst>
            </a:pPr>
            <a:r>
              <a:rPr lang="en-IN" sz="2400" dirty="0"/>
              <a:t>First name and surname of the author(s)</a:t>
            </a:r>
          </a:p>
          <a:p>
            <a:pPr marL="332740" marR="5080" indent="-320040">
              <a:lnSpc>
                <a:spcPct val="100000"/>
              </a:lnSpc>
              <a:spcBef>
                <a:spcPts val="695"/>
              </a:spcBef>
              <a:buClr>
                <a:srgbClr val="DD8046"/>
              </a:buClr>
              <a:buSzPct val="58928"/>
              <a:buFont typeface="Wingdings"/>
              <a:buChar char=""/>
              <a:tabLst>
                <a:tab pos="332105" algn="l"/>
                <a:tab pos="332740" algn="l"/>
              </a:tabLst>
            </a:pPr>
            <a:r>
              <a:rPr lang="en-IN" sz="2400" dirty="0"/>
              <a:t>Whether it is a ‘Bachelor’s thesis’ or a ‘Master’s  thesis’</a:t>
            </a:r>
          </a:p>
          <a:p>
            <a:pPr marL="332740" indent="-320040">
              <a:lnSpc>
                <a:spcPct val="100000"/>
              </a:lnSpc>
              <a:spcBef>
                <a:spcPts val="715"/>
              </a:spcBef>
              <a:buClr>
                <a:srgbClr val="DD8046"/>
              </a:buClr>
              <a:buSzPct val="58928"/>
              <a:buFont typeface="Wingdings"/>
              <a:buChar char=""/>
              <a:tabLst>
                <a:tab pos="332105" algn="l"/>
                <a:tab pos="332740" algn="l"/>
              </a:tabLst>
            </a:pPr>
            <a:r>
              <a:rPr lang="en-IN" sz="2400" dirty="0"/>
              <a:t>Faculty and department</a:t>
            </a:r>
          </a:p>
          <a:p>
            <a:pPr marL="332740" indent="-320040">
              <a:lnSpc>
                <a:spcPct val="100000"/>
              </a:lnSpc>
              <a:spcBef>
                <a:spcPts val="695"/>
              </a:spcBef>
              <a:buClr>
                <a:srgbClr val="DD8046"/>
              </a:buClr>
              <a:buSzPct val="58928"/>
              <a:buFont typeface="Wingdings"/>
              <a:buChar char=""/>
              <a:tabLst>
                <a:tab pos="332105" algn="l"/>
                <a:tab pos="332740" algn="l"/>
              </a:tabLst>
            </a:pPr>
            <a:r>
              <a:rPr lang="en-IN" sz="2400" dirty="0"/>
              <a:t>Place and date of completion</a:t>
            </a:r>
          </a:p>
          <a:p>
            <a:pPr algn="just"/>
            <a:endParaRPr lang="en-US" sz="2400" dirty="0"/>
          </a:p>
        </p:txBody>
      </p:sp>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E9DA898A-AC2F-4C96-9416-72639EBBF6E9}"/>
                  </a:ext>
                </a:extLst>
              </p14:cNvPr>
              <p14:cNvContentPartPr/>
              <p14:nvPr/>
            </p14:nvContentPartPr>
            <p14:xfrm>
              <a:off x="1214280" y="2286000"/>
              <a:ext cx="9836640" cy="2681280"/>
            </p14:xfrm>
          </p:contentPart>
        </mc:Choice>
        <mc:Fallback>
          <p:pic>
            <p:nvPicPr>
              <p:cNvPr id="4" name="Ink 3">
                <a:extLst>
                  <a:ext uri="{FF2B5EF4-FFF2-40B4-BE49-F238E27FC236}">
                    <a16:creationId xmlns:a16="http://schemas.microsoft.com/office/drawing/2014/main" id="{E9DA898A-AC2F-4C96-9416-72639EBBF6E9}"/>
                  </a:ext>
                </a:extLst>
              </p:cNvPr>
              <p:cNvPicPr/>
              <p:nvPr/>
            </p:nvPicPr>
            <p:blipFill>
              <a:blip r:embed="rId8"/>
              <a:stretch>
                <a:fillRect/>
              </a:stretch>
            </p:blipFill>
            <p:spPr>
              <a:xfrm>
                <a:off x="1198080" y="2269800"/>
                <a:ext cx="9869040" cy="2713680"/>
              </a:xfrm>
              <a:prstGeom prst="rect">
                <a:avLst/>
              </a:prstGeom>
            </p:spPr>
          </p:pic>
        </mc:Fallback>
      </mc:AlternateContent>
    </p:spTree>
    <p:extLst>
      <p:ext uri="{BB962C8B-B14F-4D97-AF65-F5344CB8AC3E}">
        <p14:creationId xmlns:p14="http://schemas.microsoft.com/office/powerpoint/2010/main" val="928100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03DD2FFD355448BFD07A893B4631A6" ma:contentTypeVersion="2" ma:contentTypeDescription="Create a new document." ma:contentTypeScope="" ma:versionID="33ff89b23601ebb4ec9c7faad25fb9c3">
  <xsd:schema xmlns:xsd="http://www.w3.org/2001/XMLSchema" xmlns:xs="http://www.w3.org/2001/XMLSchema" xmlns:p="http://schemas.microsoft.com/office/2006/metadata/properties" xmlns:ns2="8f6f7ef9-2fe2-4c09-973e-7ab18dda2a4e" targetNamespace="http://schemas.microsoft.com/office/2006/metadata/properties" ma:root="true" ma:fieldsID="1618d83e23a4e4bab6431207cc3f2c71" ns2:_="">
    <xsd:import namespace="8f6f7ef9-2fe2-4c09-973e-7ab18dda2a4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f7ef9-2fe2-4c09-973e-7ab18dda2a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46AB79C-A18C-4FC8-8ECC-32AD459B210A}"/>
</file>

<file path=customXml/itemProps2.xml><?xml version="1.0" encoding="utf-8"?>
<ds:datastoreItem xmlns:ds="http://schemas.openxmlformats.org/officeDocument/2006/customXml" ds:itemID="{EC3913A3-1DFB-4023-B291-FF8CD949288F}"/>
</file>

<file path=customXml/itemProps3.xml><?xml version="1.0" encoding="utf-8"?>
<ds:datastoreItem xmlns:ds="http://schemas.openxmlformats.org/officeDocument/2006/customXml" ds:itemID="{61D5777F-C975-4622-926E-88C2A249072C}"/>
</file>

<file path=docProps/app.xml><?xml version="1.0" encoding="utf-8"?>
<Properties xmlns="http://schemas.openxmlformats.org/officeDocument/2006/extended-properties" xmlns:vt="http://schemas.openxmlformats.org/officeDocument/2006/docPropsVTypes">
  <TotalTime>5700</TotalTime>
  <Words>1309</Words>
  <Application>Microsoft Macintosh PowerPoint</Application>
  <PresentationFormat>Widescreen</PresentationFormat>
  <Paragraphs>182</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Roboto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Title Sample </vt:lpstr>
      <vt:lpstr>PowerPoint Presentation</vt:lpstr>
      <vt:lpstr>Approval Sheet Sample</vt:lpstr>
      <vt:lpstr>Approval Sheet Sample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Acknowledgment Sample</vt:lpstr>
      <vt:lpstr>PowerPoint Presentation</vt:lpstr>
      <vt:lpstr>Table Of Contents Sample</vt:lpstr>
      <vt:lpstr>Table Of Contents  Measurement</vt:lpstr>
      <vt:lpstr>PowerPoint Presentation</vt:lpstr>
      <vt:lpstr>List Of Tables / List Of Figures Samples</vt:lpstr>
      <vt:lpstr>PowerPoint Presentation</vt:lpstr>
      <vt:lpstr>Title Of Chapters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Microsoft Office User</cp:lastModifiedBy>
  <cp:revision>330</cp:revision>
  <dcterms:created xsi:type="dcterms:W3CDTF">2019-05-30T23:14:00Z</dcterms:created>
  <dcterms:modified xsi:type="dcterms:W3CDTF">2022-09-30T03:00:28Z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1033-11.2.0.9260</vt:lpwstr>
  </property>
  <property fmtid="{D5CDD505-2E9C-101B-9397-08002B2CF9AE}" pid="3" name="ContentTypeId">
    <vt:lpwstr>0x0101005A03DD2FFD355448BFD07A893B4631A6</vt:lpwstr>
  </property>
</Properties>
</file>