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2"/>
  </p:notesMasterIdLst>
  <p:sldIdLst>
    <p:sldId id="371" r:id="rId5"/>
    <p:sldId id="358" r:id="rId6"/>
    <p:sldId id="488" r:id="rId7"/>
    <p:sldId id="489" r:id="rId8"/>
    <p:sldId id="490" r:id="rId9"/>
    <p:sldId id="491" r:id="rId10"/>
    <p:sldId id="535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33" r:id="rId26"/>
    <p:sldId id="506" r:id="rId27"/>
    <p:sldId id="507" r:id="rId28"/>
    <p:sldId id="508" r:id="rId29"/>
    <p:sldId id="509" r:id="rId30"/>
    <p:sldId id="510" r:id="rId31"/>
    <p:sldId id="534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4" r:id="rId43"/>
    <p:sldId id="526" r:id="rId44"/>
    <p:sldId id="525" r:id="rId45"/>
    <p:sldId id="521" r:id="rId46"/>
    <p:sldId id="522" r:id="rId47"/>
    <p:sldId id="523" r:id="rId48"/>
    <p:sldId id="531" r:id="rId49"/>
    <p:sldId id="532" r:id="rId50"/>
    <p:sldId id="27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7EADDD-5C81-AF40-962C-64CEB5A3A5C4}">
          <p14:sldIdLst>
            <p14:sldId id="371"/>
            <p14:sldId id="358"/>
            <p14:sldId id="488"/>
            <p14:sldId id="489"/>
            <p14:sldId id="490"/>
            <p14:sldId id="491"/>
            <p14:sldId id="535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33"/>
            <p14:sldId id="506"/>
            <p14:sldId id="507"/>
            <p14:sldId id="508"/>
            <p14:sldId id="509"/>
            <p14:sldId id="510"/>
            <p14:sldId id="534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4"/>
            <p14:sldId id="526"/>
            <p14:sldId id="525"/>
            <p14:sldId id="521"/>
            <p14:sldId id="522"/>
            <p14:sldId id="523"/>
            <p14:sldId id="531"/>
            <p14:sldId id="53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1FE"/>
    <a:srgbClr val="0096FF"/>
    <a:srgbClr val="5F1086"/>
    <a:srgbClr val="0061B7"/>
    <a:srgbClr val="10B9A7"/>
    <a:srgbClr val="FDBA53"/>
    <a:srgbClr val="DFA267"/>
    <a:srgbClr val="FEDC32"/>
    <a:srgbClr val="F4B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2:53:09.632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27864 9472 6543,'-10'-9'2339,"2"1"-1709,8 8 1258,0-11-898,0 9-450,0-9 269,0 11 1350,0 0-1619,0 11-360,0 2-1,0 0 181,0 8-180,0-8-90,10 10 180,-7 1-90,18-1 0,2 1-90,-7-11-90,15-3 180,3 1-180,-5-9 89,16 9 1,-11-11-90,-8 0 180,39-11-90,-34-2 0,3 3 0,-2-3-90,-6-11 180,18 1-180,-28 10 90,26 2 0,-27 11 0,19 0 0,-10 0-90,-11 0 90,18 11-90,-25 2 90,35 0-90,-35 8 90,46-8-90,-34 0 0,47-3 0,-46-10 0,44 0 90,-45 0-90,37-10 0,-19-3 0,1 0 0,-3 2 0,-21 11 0,18 0 0,-26 0 0,27 0 0,-30 0 0,30 11 0,-27-9 0,37 19 0,-37-18 90,26 7-90,-18 1 0,1-9 0,27 9 0,-22-11 0,25 0 0,-20 0-272,10 0 272,-8 0 0,8-11 0,-11 9 0,22-19 0,-17 18 0,27-7 0,-18-1 0,-1 9 0,19-9 0,-36 11 0,33 0 0,-47 0 0,26 11 0,-18 2 0,11 10 0,0-10 0,9 8 0,-6-18 0,27-3 0,-25-3 272,16-7-272,10-11 0,-24 16 0,3-11 0,-3 0 0,-15 14 0,26-9 0,-37 11-180,16 0-270,-21 0 0,0 0-7195,10 0 4586,-7 0 3059,7 0 0,-7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13:31.668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18817 472 7803,'-1'-14'3597,"0"3"91,1 11-2608,10 0 2068,-7 0-2249,7 0 1440,-10-10-1799,0 7 989,0-7-720,0 20 91,-10 24-720,7 5 179,-7 0 1,-1 1-270,9 12 0,-3-19 0,-1 2 90,1-2 0,0 2-180,-1 7 0,-1-1-90,-6 25-45,6-25 0,3-6 45,4-20-269,0 6 179,0-21 90,0 0-450,-10-21 135,9-11 0,-1-4 226,-19-21-271,18 13 0,4-1 270,-2 5 0,2 2-1137,1-17 1227,3 15 0,1 1 0,4-8-90,-7-10 180,7 21 0,1 1 90,-9-7-90,9-10 90,-1 29-90,-7 7 90,28-15-90,-15 28 90,39-7-90,-26 10-135,4 8 0,-1 4 45,-14 4-225,9 11 1,-2 1 134,-9-10-90,-4 14 0,0-1 90,-2-13 90,-10 27-180,-21-11 180,16-8 717,-26 8-537,-3-11-90,5 1 225,-14-6 0,0-2-135,9-1 615,0-4 0,2-1-525,9 1-90,10-9 90,-8 9-180,18-1 0,-7-7 0,20 7-90,-7-10-270,49 0 180,-31 11 0,17-5 0,0 1 90,-20 6-45,15 4 0,-3-3 45,-22-8 45,18 14 1,0 1-46,-21-15-90,26 35-90,-17-35-1799,9 25 990,-10-18-8636,8 11 9715,-18-11 0,14 0 0,-9-10 0</inkml:trace>
  <inkml:trace contextRef="#ctx0" brushRef="#br0" timeOffset="648">19307 837 7713,'-12'-8'5217,"-8"2"-4408,17 6 1620,3-10-900,24 7-720,23-28-719,-8 26 135,-10-15 0,-3-2-135,-11 6 450,6-28 89,-42 18-449,16 2 270,-47 24-270,34 13 45,-10 8 0,1 3-135,11 5 90,-15 15 89,28 11-179,-7-24 0,13 13 0,4-2 0,-4-21-45,17 11 0,2-1 45,-15-15-45,23-4 0,3-1 45,-15 0 270,48-22-180,-38 9-90,6-19 269,-2-3-179,-27-2 0,26-8 0,-28 11 90,7-11-90,1 18 719,2-36-719,0 33-90,-3-15 90,-10 24-90,0 10 90,0-11-90,0 9 90,21 12-90,-15-4 0,25 46-90,-18-34-45,-1 14 0,0 1-45,1-4 90,-3 5-90,1-13 90,-9-8-90,19 0 90,-18-2 0,18-11 0,-19-11 0,30-12 0,-27-3-45,16-2 0,0 1 135,-16-2-90,26-5 90,-7 3-90,-9 25 90,27-15 0,-37 21 0,27 11-90,-19 2 0,0 31-180,8-15-810,-19 26 451,9-29-181,-11-2-1259,0-3 720,0-19-1350,0 9-6925,0-1 9534,0-7 0,1 7 0,-1-10 0</inkml:trace>
  <inkml:trace contextRef="#ctx0" brushRef="#br0" timeOffset="785">20128 511 8252,'-11'-10'4408,"2"3"-5308,9 7-2248,0 0 3148,11 11 0,0 4 0,10 10 0</inkml:trace>
  <inkml:trace contextRef="#ctx0" brushRef="#br0" timeOffset="2117">20277 933 8162,'-2'-8'3958,"0"1"-2879,2 7 990,0 0-1169,10-11 1348,3-2-1618,11-10 989,10-11-1169,-8 7 1169,19-17-540,-30 18-899,6 2 360,-31 14-450,-3 10 270,-32 31-270,27-12 45,-9 17 0,2 3-135,9-7 89,9 12 1,1-2-90,-2-21 45,20 12 0,7-3-45,-3-25 180,39 16-90,-26-32 225,8-3 0,1-6 89,-10-3 1,-3-3-315,5-4 0,0-1 540,14-16-450,-31 13 180,-2 21-360,-11 3 0,10 20 0,-7 14 0,7 2-180,-10 18-90,11-7 270,2-11-90,10-5 90,11-31 0,-8 7-45,2-16 0,-1-4 45,2 5 45,0-10 0,-3 1-45,-10 11 180,25-15-180,-35 28 90,25 14 0,-28-6 0,18 47-90,-19-33-270,9 36 90,-11-29-90,10 8 180,-7-21 0,7-3 0,1-10 0,2-10 90,0-3 0,8-11 0,-8-20 0,0 15 90,8-5 0,-19 3 0,19 25 90,-8-35-180,0 35 90,8-15-90,-18 21 90,18 0-90,-8 0 90,10 0-90,1 0 0,-11 0 0,18 0 90,-26 0-90,37 0 0,-36 0 90,35-10 0,-35-3-180,14-11 90,-20 11-90,0-8 90,0 19-90,-10-9 0,-3 11 0,0 0-90,-18 21 90,25-5-270,-25 28 270,28-17 0,-7 6-179,10-9 179,0-11 0,0 8-180,21-18 270,-16 7-90,37-10 180,-16-10 180,11-3-90,-4-11-339,-9 11 339,0-8 270,9-2-270,-6 7 90,-4-16-23,-2 19-157,-8 0-90,0 3 0,8 10 0,-8 0 0,0 0 334,19 10-334,-27 3 0,37 21-90,-37-7-719,26 27 539,-28-25 116,-3 16-205,-3-22 179,-7-10-270,-11 18 450,5-25 270,-18 15-90,21-21-90,3 0 180,-1 0-181,9 0 181,12-21-180,6 5-90,29-20 0,6-4 0,-1 6-979,-6 4 0,8-7 0,-7 8 979,13-3 90,-6 0 0,-5-1 90,-18 7 270,13-8-360,-40 21 0,9-8 180,-22 18-270,-2-7 0,0 10 0,-18 10 0,5 3 0,-1 11 0,6 20 0,21-25-720,21 43 360,-5-43-90,10 8 1,3 0 89,0 0-45,-1-5 1,-1 0 224,-12-6 2937,17 15-2757,-30-28 90,-2 18-90,-2-19-1440,-40 19-4676,3-18 1079,-11 7 5037,16-10 0,27 0 0,12 0 0</inkml:trace>
  <inkml:trace contextRef="#ctx0" brushRef="#br0" timeOffset="2565">23248 502 7982,'-7'-17'4498,"2"3"-1980,5 3-1438,0 9 1708,11-9-1888,-9 11 674,5 30 0,-3 13-944,-4-3-1056,-3 7 0,-1 13 0,0-5 696,3-14 0,0 1 119,-3 15 1,0 6 0,1-5-255,3-11 0,0 0 105,0 7 0,0 5 0,0-7-1442,0-16 1,0-2 1201,1 16 0,-2-1-560,-4-13 1,0-4 289,2 10-179,-7 13-721,-1-42 451,9 8-491,-30-29 41,27 6-2969,-15-22 0,-2-7 450,7-1 4117,2 0 0,2-1 0,1-1 0,10-9 0</inkml:trace>
  <inkml:trace contextRef="#ctx0" brushRef="#br0" timeOffset="3215">23171 853 7353,'7'-48'5307,"4"17"-2069,13-14-2249,-11 22 1530,18-1-1799,-26 11 1078,37 3-1258,-26 10-90,18 10 629,10 14-719,-25 2-45,8 1 0,-2 1-135,-20 1-90,16 15 0,-21-10-90,-10-18 0,7 15 0,-8-18 89,1 0-89,7 8 0,-17-18 0,6 18 0,1-19 0,-8 9 90,19-11-90,2-11 0,13-2 0,31-21 0,-15 8 0,9 3 0,0 2 0,-7 5 0,1 1 0,2-1 90,13-18-90,-8 5 135,-16 0 0,-2 3-45,3 10 180,-11-26-180,-3 37 0,-20-16 0,7 21-90,-18 0 90,-2 21-90,7-5 45,-6 15 0,2 3-45,15-2 0,-6 7 0,1-3 0,10-17 0,0 22 0,21-27 0,-5 9 180,28-10-90,-18-13 629,29-13-539,-26-10 225,-1 1 0,-1-1-405,-1-6 0,-3-15 0,9 10 0,-27 18 0,26-15 0,-28 28 0,18-7 0,-18 10 0,28 21 0,-26-6 0,10 17 0,1 2 0,-2-3 0,-12 34 0,6-38 0,-18 7 0,10-21 0,-11 8 0,8-29 0,-7 5 0,31-31 0,-5-2 0,14 3 0,5-2-3598,-9-2 0,0 0 187,4 5 0,0 2 3411,-6-1 0,-3 7 0,-1 16 0,0 3 0</inkml:trace>
  <inkml:trace contextRef="#ctx0" brushRef="#br0" timeOffset="5031">24679 784 7982,'-5'-17'3329,"2"-8"-2340,13 23 0,-7-9 1800,7 1-720,-10-3-1530,0 0 1170,0 2-1349,-10 11-90,7 0 0,-18 0 0,19 0 0,-9 0 359,1 11-449,7 2 0,-18 0 0,19 8 0,-9-8 0,11 0 90,11 18-181,-9-25 91,30 35-180,-17-25 90,9 18 0,-3-10-90,-18-1 0,17-10 90,-17 8-90,7-18 0,-10 18 90,0-19-90,0 9 90,-10-11 0,-3 0 0,-11 0 180,-20-11-180,15 9 0,-5-9 0,13 1-90,19 7-720,2-39 270,13 34-450,17-27 1,5-3 270,10 17-271,-8-4 1,7-8-1,-5 5 361,18-3-46,-6-2 0,-2 0 405,-10 7 450,16-8 90,-40 11 809,17-1-719,-30 11 0,9 3 0,-11 10 899,0 0 90,-11 0-1079,-2 10 90,0-7-91,3 18 91,-1 2-90,9 3 89,-4 16 1,1 3-270,5 2-340,0 0 1,0 5 429,0 0 0,0-2-180,0-16 0,0 2 0,3 13 0,1 6 0,0-7 0,-2 12-225,4 6 0,-1-1-135,-5-10-765,1-6 1,-2 1-2923,-10 13 2697,-2-14-8571,0-17 9612,3-32 1,12-8 0,1-1 0</inkml:trace>
  <inkml:trace contextRef="#ctx0" brushRef="#br0" timeOffset="5531">25160 743 7982,'0'-31'6747,"-6"1"-3689,17 7-2249,-11 10-89,10 2 1079,14 22-1259,2-9-1,1 18 1,1 2-360,1-3-180,5 11 0,-3 5-180,-13 4-135,5-10 0,-4 0 135,-16 7 91,7-2-271,-31-10 270,5-11 540,-38 8-181,14-19 901,-17 9-721,20-11 811,3-11-900,21-2-91,3 0 541,20-18-630,3 25 45,13-13 0,3-3-46,3 6-44,15 0 0,2-2-45,-4-6 45,15 8 0,0-1-1479,-13-10 1389,-8 10 0,-2 0 45,-3-6-148,-19 10 58,6-8 0,-10 8 0,-9 0 0,9 2-90,-22 1 1514,9-3-1514,-40 0 68,34 13 22,-26 11 0,-5 12-45,22 6 0,3 2 45,-11-6 0,3 2 0,8 12 0,7-2 0,7-8 0,19 4 0,3-1-90,-11-14-270,29 6 1,3-6-181,-22-15-180,24-3-1528,-14-13 718,-15 0-1168,18-8-7133,-11-3 9792,1-2 1,3-4 0,0 12 0</inkml:trace>
  <inkml:trace contextRef="#ctx0" brushRef="#br0" timeOffset="6564">26175 686 8342,'-13'-12'8905,"4"7"-8005,9-5 2068,0 10-2428,0 0-1,-11 0-89,9 0 0,-19 10-90,8-7-1,-1 18 181,-17-8-270,15 10 360,-28 22-451,28-16 1,-5 5 270,21-3-360,0-15 180,21 28-180,-15-28-45,23 2 0,4-5-45,-12-10 0,34 7 90,0-31-180,-24 16 45,13-19 0,-1-4-135,-12 9 60,-1-11 0,5-13 0,-3-1-1191,-9 3 1,-2-1-1,0-1 1281,4-2 0,1-1 1,-4-1-1,-4-6 0,-4-2 0,-1 9-499,7-9 529,-27 0-125,14 34 125,-17 8-90,-11 31 90,16-10 0,-16 36 0,0 9 0,16-6 1252,-11-4 0,0 3-1342,14-11 0,2-2 645,-11 19-825,9-3 0,4 1 91,9 5 184,-11-21 1,2 0-455,30 21 359,-27-37-90,37 24 180,-37-39 180,37 7-90,-26-20 270,18-14-271,-11-2 271,11-29-270,-18 26 90,15-15 90,-18 20-180,0 11 525,-2-8-615,-11 19 90,0-9-180,0 32-270,0 5-90,0 32 360,0-29-180,0 12 450,10-38 90,14-3-180,2-3 360,18-17-360,-18 17 450,19-18-451,-30 18 181,17-7-270,-19 20 180,0-7-180,8 18-270,-19-8 90,9 0-539,-11 8 449,0-18-450,10 17 631,-7-17-181,18 8 270,-19-22 270,40-12-181,-23 7 91,25-15-90,-21 17 180,11-9-180,-18 10 90,15 2 180,-17 1-180,-1 7 179,8-18-269,-19 19 90,19-9 0,-18 1-180,7-3 0,-10 0 0,0-8-180,-10 8 90,7-11-179,-18 11 179,8 3 0,-10 20 0,-1-7 90,11 18-90,3-8 90,-1 10 0,8 1-90,3 10 90,3-8-90,18 8-450,-8 0 270,11-18-1079,20 15 719,-26-28-1438,35 7 1258,-48-10-179,26-10-1980,-28-3-988,7-11 898,-20 0 3059,7 1 0,-14 4 0,10 2 0</inkml:trace>
  <inkml:trace contextRef="#ctx0" brushRef="#br0" timeOffset="6702">26669 521 7083,'-25'-2'5757,"4"1"-6027,63 1-900,-21 0 1170,30-6 0,5 1 0,-9 8 0,-3-6 0,0 1 0</inkml:trace>
  <inkml:trace contextRef="#ctx0" brushRef="#br0" timeOffset="6849">27609 549 18057,'1'-4'2248,"0"0"-269,-1 4-5397,0 11 1259,0-9 2159,-21 19 0,18-6 0,-16 12 0</inkml:trace>
  <inkml:trace contextRef="#ctx0" brushRef="#br0" timeOffset="7498">19737 1239 7263,'-3'-9'5307,"1"2"-3238,2 7-1350,0 0 1170,31 0-1349,-2 0-320,29 0 409,0 5 1,4 1-1018,-20-5 0,2 0 523,4 4 0,8 1 0,0 0 0,-7-2-225,1-2 0,-1-1-293,0 1 1,7 1 0,0 0 0,-10-1-68,-7-1 0,-2-2-135,22 1 1,2 0-3734,-14 0 1,-5 0 4317,5 0 0,-5 3 0,-2 2 0,-8 4 0</inkml:trace>
  <inkml:trace contextRef="#ctx0" brushRef="#br0" timeOffset="8165">23156 1475 7623,'-18'-9'4317,"-1"-9"-3327,6 15 1528,-8-7-1798,18 10-91,-7 0 91,20 0-90,3 0-1,21 0 1,3 0-1077,4 3 1,11 1 0,-4-1 716,-3-2 0,1 1-90,8 4 0,5 3 0,-4-3 45,-2-4 0,-2-1-978,2 3 0,1 2 978,2 0 0,6-2-412,-8-2 1,6-3 0,2 1 0,-6 2 276,-4 4 0,-4 2 0,9-1 38,-7-5 1,9-1-1,5-1 0,1-1 1,-1 1-1,-4 0 1,-9 1-314,9 2 0,-7 1 1,7-1 244,-2-2 0,9-1 0,5 0 0,0 0 0,-7-1 0,-10 1-16,12 0 1,-3 0 22,-7 0 1,9 0 0,-2 0-1,-11 0-67,-10 0 0,-2 0 90,26-1 0,-4 2 0,-10 9 455,-19-8 0,-1-1-545,4 10 1553,-3-11-1463,-21 0 2503,8 0-2503,-18 0 1522,28 0-1792,-26 10-6,27-7-444,-30 7-3237,9-10 1258,-11 0 2609,0 0 0,10 6 0,3 1 0</inkml:trace>
  <inkml:trace contextRef="#ctx0" brushRef="#br0" timeOffset="8332">26468 1762 17247,'-5'-12'-719,"-10"3"-181,12 9-6836,-18 10 7736,19-7 0,-6 11 0,11-9 0</inkml:trace>
  <inkml:trace contextRef="#ctx0" brushRef="#br0" timeOffset="14994">19771 1372 6633,'-9'-4'1889,"3"0"-1349,6-6 0,0 7-91,0-7 1,0 10-90,0 0 90,-11 0-91,8 0 361,-7 0-360,10 0 4137,0 0-3687,-10-11-540,7 9-91,-7-9 271,10 11-270,0 0 180,10 0-270,3 0 0,11 0 180,10 0-180,-8-10 0,18 7 179,3-7-89,3 10-468,-18 0 1,4 0 512,24-4 0,3-3-1704,-16 1 1,2-1 1538,1 3 0,4 0 0,-1-1 0,-6-2 0,0-1 0,-2 2-15,12 5 0,0 0-247,-13-2 1,1-1 0,2 0 261,15 1 0,3 0 0,-3-1-479,0-2 0,4-1 455,-13 2 0,9 0 0,2 1 0,-2-1 0,-8 0-304,12-1 0,-1-1 286,-15 3 0,8-1 0,2 0 0,-3 1 0,-11 1 286,2 2 0,-4 0-304,6-6 0,4-1 0,-7 2 0,-9 4 0,-5 1 129,30-9-129,-6-1 489,-2 9-489,-37-9 1157,24 11-1157,-29 0 2217,0-10-2217,8 7 758,-18-7-938,7 10-395,-10 0-1764,0 0 1,4 7-1,0 2 1</inkml:trace>
  <inkml:trace contextRef="#ctx0" brushRef="#br0" timeOffset="186002">27641 6736 7892,'-4'-15'3239,"1"8"-2340,3-4 1,0 11 3687,0 0-2788,0 11-1259,0 2 989,0 21-1079,0 2-1,0 1 631,0 28-810,0-34 89,0 35 91,0-30-270,0 1 0,-10-3 180,7-11-270,-7 1 89,10-1 181,0 1-180,0-11 810,0 8-721,0-18 541,0 7-450,0-10-90,0-42-270,0 21 0,5-31 0,0-3 0,-2 19-944,3-15 0,2-13 0,-1 9 944,-6 21 0,0 0 0,6-28 0,1-10 0,-2 10 0,-5 25 0,1 1 0,4-14 0,3-5 0,-3 8-35,-4-10 35,7 14 0,4-4 0,-3 6 0,-5-6 0,9-9 0,3 5 0,-4 30 0,0-31 0,8 39 0,-8-1 0,21 14 0,-7 14-135,-4 11 0,-2 4-45,-5 3 45,-5-1 0,-1 3-225,0 13 180,-7 3-90,-2-1 1,-2 1 179,-12 8-45,-4-2 0,0-3 2863,1-11-2818,-10-3 0,0-2 90,7-8-45,-8-2 0,-1 1-45,13-2 139,-17-3-139,9-2 90,7-18 0,-15 18 0,28-19-90,-7 9 90,-1-11 0,9 0 0,-9 10 0,11 3-90,11 21 90,2-18 0,21 36 0,-19-34 45,18 19 0,-3 2-135,-19-7 90,26-3 0,-1-4 0,-28-12 90,54 8-90,-43-18 0,46 7 0,-36-10 0,26-20 90,-29 14-90,-4-18 0,0-4 0,4 10 0,-8-19 0,-2-2 0,8 8 90,-11-35-90,-3 51 90,-20-17-90,7 30 90,-28-9-90,26 11 0,-37 32 0,26-14 0,-7 26 90,2-10-90,18 3 0,-7 20 90,31 3-90,-6-20 0,30 1 0,-19-38 0,29 7 0,-27-20 0,17-3 0,-11-21 0,-8-3 0,-4 4 0,0-2 0,4-6 0,-2-14 0,-3 21 0,-18 8 0,7 2 90,0-7-90,-7 26 0,7-27 0,-10 30 0,0-9 0,-10 22 0,7 2 0,-7 31 0,10-5 0,-5 0 0,0 1 90,2 12-90,-8 5 0,16-12 0,1-3 0,-3-6 45,1 27 0,2 2-421,4-18 376,-8 14 0,-1-1 0,9-16 0,-10 10 0,0-1 0,11-19 0,-10 3 0,1 2 90,8 8-90,-10-8 0,-10 16 0,7-39 0,-8 15 0,11-18 0,-10 0 90,7 8 286,-17-18-376,17 7 0,-28-10 0,25 0 0,-25-21 0,18 16 0,0-26 0,-8-3 0,8 5 45,11-8 0,1-2-45,-7-3 0,18-2 0,1-1 0,-8 4 0,6 9 0,3-2 0,11-23 0,3 15 0,2 4 0,-1 0 0,2-1 45,14 0 0,0 0-45,-9-3 0,10 3 0,-1 2 0,-15 8 0,6 2 0,-2-1 0,-14 2 0,10 4 0,-4 0 0,-19-4 0,16 2 0,-10-7-90,-9 26 90,9-27 0,-22 30 0,-2-19-90,0 18 90,3-7 0,-1 10-90,-2 10 90,-10-7 0,-1 18 0,1-8 0,10 21 0,2-8 0,22 29 0,-9-27-90,17 0 0,4-1-90,-5-1 0,27-2-450,-11-3 271,-8-18-1980,29 7-1439,-16-41 2519,8 23-3509,-32-26 1,-6-5 4767,1 7 0,-10-25 0,1 24 0</inkml:trace>
  <inkml:trace contextRef="#ctx0" brushRef="#br0" timeOffset="186152">28739 6325 6813,'-13'-12'3238,"3"2"-2878,10 10-968,0 0 1,7 19 0,1 4 0</inkml:trace>
  <inkml:trace contextRef="#ctx0" brushRef="#br0" timeOffset="187588">29495 6728 6903,'-25'-14'6027,"11"3"-3599,-7 11-1708,8 11 1169,-21 12-1440,18 3 901,-15 29-1080,18-26 89,0 15 451,2 1-540,11-17 269,0 27-449,0-29 450,21 19-450,-5-29 180,28 15-180,-18-28 90,29-3-180,-26-14 90,14-6 0,0-4 0,-9-5-60,-3 0 0,5-6 0,-6 3-483,1-15 483,-3 0 0,3-9 0,-4 7-909,-10 17 1,-2 1 878,12-22 0,1-3 0,-10 4 0,-2 4 0,-1-1 0,-3 0 0,-3 1-799,-9 1 799,0-3 90,-5 11 0,0 0 0,2-13 0,-18 4-186,19 7 186,-9 35 232,1-25-232,-3 39-90,-11 15 0,11 27 45,6 0 0,4 2 563,2-14 0,2 2-578,-2 16 0,0 8 0,3-8-30,3-17 0,0 0 30,-5 17 0,-1 7 0,5-10-215,16 5 185,-18-19 0,-1 0 0,20 16 222,-18-26-177,7 4 0,1-1-45,-9-14 0,30 35 90,-27-48-90,37 16 0,-27-32-90,30-2 0,-19-10 45,1-9 0,1-1 45,0-1-45,0-10 0,-1 1 45,-1 15-90,8-17 90,-21 22-90,-2 10 90,-1 2 378,-7 11-468,7 0 1421,-10 11-1331,0 2-180,0 10 90,0 1-90,0-1-269,0 11 269,0-8-810,0 19 810,0-30 1,11 17-91,-9-30 90,19 9 90,-18-11-90,28-11 90,-25 9 45,23-18 0,4-2 135,-12 14-45,7-12 0,-1-2 225,-3 9-90,-1 0 359,1-8-359,-11 19 180,8-9-180,-19 11 180,9 11-360,-11-9 180,0 30-90,0-27 0,10 37 0,-7-37-1,28 26 1,-15-28 0,18-3-90,-11-3 0,11-28 90,-18 15-90,1-13 0,-3-7 0,-11-6 0,-3 0 0,6 8 0,-2 0-45,-11-13 0,-7 8 45,-1 23-90,-15-3 0,-6 7-225,5 25 1,0 3 134,-32-19 0,32 34 0,7 1 90,11-24-180,13 54 180,13-54 0,21 34 90,-8-39-90,19 7 180,12-20 90,-16 0 0,2-4 135,10-13 0,1-3-448,-10 9 1,-2 0 357,5-14 0,-5 5-45,-3 14 180,16-15-90,-39 28-270,5 3 89,-21 23-89,0 4 0,0-4-269,0 19 179,0-34 354,0 34-264,0-29-90,0 0 0,0 8 90,21-29 0,-6 16 90,30-40 0,-19 17 270,18-19-270,-18 10 90,8 1-180,-21 9 90,-2 4 0,-1 20-90,3-7 90,0 28-90,-2-25-270,-1 35 0,3-25-809,11 29 719,-1-30-899,1 17 719,-1-30 0,-9 9-629,-4-11 449,0 0-1888,-7 0 899,7-11-1889,-10-2 3598,-20-10 0,16 1 0,-15 0 0</inkml:trace>
  <inkml:trace contextRef="#ctx0" brushRef="#br0" timeOffset="187789">30155 6362 7892,'-26'-6'4588,"1"0"-3599,12-4-179,2 7 629,11-7-809,11 10-181,-9-11 181,51 9-720,-33-9-585,27 5 1,3 2-1552,-5 1 1416,-7-2 1,2 0-2069,-5 4 0,-2 2 2684,9-1 1,-6 2 0,0 1-1,9 3 1</inkml:trace>
  <inkml:trace contextRef="#ctx0" brushRef="#br0" timeOffset="187969">31701 6355 7623,'-12'-2'3777,"2"-1"-898,10-7-2250,0 7 1,0-7-1080,0 10-7105,-10 10 7555,7 3 0,-8 10 0,11 0 0</inkml:trace>
  <inkml:trace contextRef="#ctx0" brushRef="#br0" timeOffset="188619">27532 7642 6903,'-63'-12'6386,"14"-8"-5666,-9 17 1259,25-7-1439,19 10 1978,4 0-1978,31 0 1169,36 0-1259,-2 0-623,-9 0 0,11 0 0,5 0 0,-2 0 420,-5 0 1,-1 0-1,0 0 1,3 0-707,6-2 1,2-1 0,1 0-1,-2 0 504,-5 3 0,-2 1 0,1-1 0,1-3 99,-6-4 0,1-2 0,1-1 0,-1 1 0,-4 2-538,12 4 1,-4 2 0,8-3 457,-13-2 0,8-3 0,4-1 1,2 0-1,-1-1 0,-6 2 1,-6 1-35,11 1 0,-7 3 0,7-3 8,-13 1 1,8-2-1,4-1 1,1 0-1,-2 0 1,-5 1-1,-7 2-511,7 0 0,-8 2 0,4-1 495,6-3 0,6 0 1,0-1-1,-5 2 38,4 2 0,-5 1 0,-4 0 174,-5-3 0,0 1-204,10 2 0,6 2 0,-13-2 1712,-6-7-1608,3 11 1,-6-2-45,-27-9 1388,24 11-1388,-29-10 3111,0 7-4100,-2-7 934,-11 10-3543,0 10 2249,-11 3-7556,-12 11 5037,-3-1 3581,-19 1 1,19 0 0,-8 0 0</inkml:trace>
  <inkml:trace contextRef="#ctx0" brushRef="#br0" timeOffset="189136">27485 7873 7533,'-19'-10'3508,"10"3"-2789,-12-4 1350,18 8-1349,-7-7 2068,62 0-2158,-18 7-1073,15 2 1,16 1 0,-7 1 712,-13 0 0,2 1 71,-1 1 1,11 1 0,3 2 0,-2-2 0,-7-1-72,13-1 0,2-1-61,-17 1 1,8-1 0,4 2 0,0-1 0,-2-1 0,-9 1-856,6-2 0,-6 0 1,4 0 712,7 0 1,6 0-1,0 0 1,-6 0-302,-9 0 0,-4 0 1,3 0 345,1-2 1,4-1-1,0-1 1,-3 2-24,3 1 1,-2 1 0,6-2 0,-7 0 0,6-1 0,4-1 0,0 0 0,-4 0 0,-6 1-30,8-2 0,-8 1 0,8-1-15,-5 2 0,8 0 0,3-1 0,1 0 0,-6 0 0,-8-1-15,1-3 0,-8 0 0,6 0 78,2 3 0,7 1-1,3 0 1,-4 0 0,-9-2 27,7-6 0,-3 0 165,6 4 0,6 1 0,-13-1-120,0-5-358,-9 6 0,-6 3 178,-21 4 1535,23 0-1535,-40 0 2357,9 0-2357,-1 0 2109,-7 0-2109,7 0 1018,1 11-1018,-9-9-1799,9 9 90,-11-11-749,0 0 0,2 7 1,1 2-1</inkml:trace>
  <inkml:trace contextRef="#ctx0" brushRef="#br0" timeOffset="191537">28660 6350 6813,'-8'-13'2609,"2"3"-1800,6 10 1620,0 0-1350,-11 0 360,8 10-989,-7-7 360,0 7-451,7 1 901,-18 2-1080,18 0 449,-17 8-449,17-8 180,-8 10-180,11-10 180,11 8-270,-8-18 89,17 7-179,-6-10 90,-1 0 0,7-10-90,-6 7 90,-1-7 90,8-11-180,-19 16 90,9-27 90,-1 19-90,-7 0 90,7-8-180,-20 8 90,7 0 0,-18-8-90,19 19 90,-30-9-90,27 22 0,-26-9 0,18 9 0,-1-1 90,-6 14 0,6-9-90,1 17 0,3-19 90,10 0-90,0 18 90,10-25-90,-7 14 0,18-9 89,-8-8-89,0 7 0,8-10 0,-8 0 90,11-10-90,-11 7 90,-3-18 90,-10 8-90,0-11 0,0 11-90,0-8 0,-10 8-1439,-3 0 360,-1 3-1260,-6 10 2339,7 10 0,0 3 0,3 10 0</inkml:trace>
  <inkml:trace contextRef="#ctx0" brushRef="#br0" timeOffset="196159">29516 6732 6903,'0'-16'7556,"10"-7"-6207,-7 20-899,7-7 269,-10 10 900,0 0-1439,0-11 0,0 9 90,-10-9-180,-3 11 360,-21 21-1,-3 5-359,1 11 180,2 18-270,10-37 270,11 45-180,3-56 90,10 56-90,0-55 0,0 44 0,10-47 0,3 27-90,11-30 90,20 9 0,-15-11-90,26 0 0,-29 0 90,18-11-90,-28 9 90,15-19-1,-28 8-89,18 0 0,-19 2 0,9 11-179,-11 0-1620,0-10 629,0 7-988,0-7-5938,-11 10 8096,9 0 0,-1 5 0,13 2 0</inkml:trace>
  <inkml:trace contextRef="#ctx0" brushRef="#br0" timeOffset="-200125.73">26931 5676 6813,'-14'-17'2339,"2"3"-1620,12 3-89,0 9-90,0-9 89,0 1-89,0 7 0,0-7-1,0 10 631,0 0 539,0-11-1080,0 9 1080,0-9-1169,0 11 809,11 21-989,-9-5 630,9 28-811,-11-18 271,10 29-270,-7-36 180,18 33-180,-8-37 0,0 9 359,29-14-359,-24-10 135,17-8 0,6-4-45,11-4-555,-17 0 0,1-2 509,4-4 1,-2-1-45,14-16 60,-8 9 0,8-6 0,-7 3-195,-12 4 0,0 0 75,15-4 0,8-2 0,-9 4-31,-19 11 1,-1 1 0,18-10 0,-1 3 0,-5 10 90,16-15-90,-39 18 0,15 0-90,-28 2 90,18 11 0,-19 11 0,19-8-90,-18 7 660,7-10-570,-10 10-90,0-7 0,0 8 0,0-1 90,0-7-270,11 7-809,-19 0 359,16-7-2428,-19 8 1529,11-1 1529,-21-7 0,16 16 0,-17-9 0</inkml:trace>
  <inkml:trace contextRef="#ctx0" brushRef="#br0" timeOffset="-186404.73">18841 1942 6993,'-1'-20'3418,"-11"-7"-2339,9 24 1,-7-18-91,10 19 91,0-19-181,0 18 1,0-7-91,0-1-179,0 9-1,0-9 541,0 11-181,0 0-539,0 11 0,0 12 224,-4 19 1,-3 5-315,-6 13-1090,6-9 1,0 9 0,-2-9 818,-3-19 1,0-1 60,3 18 0,2 7 0,0-10-993,-6 2 887,7-5 1,1 0-128,-5-7 173,7 1 90,-7-14 90,10-2 2239,0-18-2060,10-13 859,-7 4-1218,7-36 180,1-15-180,-9 2-995,9-9 0,-1-3 905,-8 32 0,-1 0 45,3-21 0,2 0-603,0 14 1,-1 3 557,-3-24-1045,9 11 1,-1 4 1044,-7 15-57,7-30 57,-10 60 1527,11 14-1527,2 4 0,0 19 90,8 21-90,-19-13 30,7 1 0,3 9 0,-1-6 365,-3-13 1,-1-1-456,4 17 0,0 7 0,1-9-120,12 8-360,-12-5 1,-1-1-1,3-7-855,-3-8 1,-2-3 495,-6-5 735,7-2-1905,-20-14 2101,-13-30 1,6 7 0,-6-16 0</inkml:trace>
  <inkml:trace contextRef="#ctx0" brushRef="#br0" timeOffset="-186254.73">18671 2436 7173,'-12'-7'3508,"3"1"-900,9 6-1888,0 0 1079,32-11-1349,-14-2-270,19 2 0,2-1-450,-8-12-1484,17-3 0,1-1-1215,-15-3 2611,-1-2 0,-1 1 0,-2 6 1,1-7-1</inkml:trace>
  <inkml:trace contextRef="#ctx0" brushRef="#br0" timeOffset="-185555.73">19129 1985 7173,'6'-49'3598,"-7"16"-720,11-12-1978,-10 32 1348,-10-8-1528,7 19 1709,-7 12-1890,10 6 721,0 49-901,-11-23 46,15 7 0,0 1-135,-12-5 89,12 19 1,3 0-270,-7-25 0,0 17 0,0-5-418,0-33 328,0 24 0,0-39 0,0 7 0,0 1 90,0-9-90,10-2 0,-7-34 0,18 6 0,-8-38 90,0 38 328,-3-17-238,1 11-90,2 8 0,10 2-90,1 4 90,10 27-90,-19-14 90,17 27-90,-9 4-90,-7 2-270,15 29 270,-28-26-360,7 36 360,-20-36-90,-1 5 1,-2-3 179,-2-13 90,-27 24-1,37-39 1,-27 7 90,30-10-90,-9 0 0,1-10 90,18-3-90,-16-11 0,39-31-90,-15 24 45,20-16 0,4-3-1735,-6 6 1690,3 11 0,1-2 0,-13 1 0,-3 3 90,18-1 0,-11 0 0,-4-1 0,-9 7 540,15-8-450,-28 21 179,-3 2-269,-13 11 270,-21 11-270,8 2 45,-3 12 0,3 5-135,8 1 45,-1 7 0,6 0 45,24-9-225,-1 4 0,3-1-45,13-3-315,12-1 1,0-1 224,-4-1 0,10-8 0,-2-2 90,-13-3 90,16 8 180,-32-19 90,-3 9 180,-31-1 1599,16 3-1779,-26 0 360,-3 19-450,5-27 45,-4 10 0,1 1-225,3-3-1889,-16 0 810,32-2-8636,-8-11 5488,19 0 4317,-9 0 0,11 0 0</inkml:trace>
  <inkml:trace contextRef="#ctx0" brushRef="#br0" timeOffset="-185001.73">20212 1745 6993,'-5'-26'6656,"-10"1"-3687,12 22-2160,-18-5 1890,8 71-2250,0-29 181,1 19 0,3 4-739,7 8 379,-2-22 0,0 5 0,1-6 115,3 18-161,5 6 1,1-4-225,-4-17 90,8-11 0,1 0 0,2 0 0,11-21 0,-1-3 450,11-41-360,-7 13 134,-5-14 1,0-2-135,4 6 90,8-17 360,-10 1-91,10 15-359,-19-5-90,17 24 180,-9 20 173,-7-7-308,6 20 0,-2 6-135,-15-8-90,11 26 0,-1 2 0,-12-15-90,2 15 0,0-1 90,-5-17-90,-10 24 180,7-42-89,-7-2 89,10-11 179,-11-21-179,9 5 180,-9-39-90,22 27-90,-9-17 90,19 11-90,-8 8 0,11 3 90,-1 2-90,11 8 0,-18 0-90,26 2 90,-16 11-90,10 0-719,19 11-630,-26 2 809,15 0-180,-30-3-2158,-4 1 1709,-10-9 1259,-31-2 0,23 3 0,-23-6 0</inkml:trace>
  <inkml:trace contextRef="#ctx0" brushRef="#br0" timeOffset="-184839.73">20375 1991 6993,'-15'-19'6027,"9"10"-5038,-4-12 810,20 18-989,3-18-181,0 19 630,29-9-1438,-24 11-1620,19 5 0,2 1-1979,-8-4 3547,35 9 0,-33 4 0,9 3 0</inkml:trace>
  <inkml:trace contextRef="#ctx0" brushRef="#br0" timeOffset="-184422.73">21313 2153 8252,'-3'-28'5937,"1"17"-2429,-9-20-2519,-2 18-89,0 0 1259,-18 13-1620,15 3 136,-10 16 0,-3 3-226,1-3 1,-6 12 0,2 3-270,14-5 89,-24 15 271,39 1-360,-7-27 180,20 34-270,-7-47 180,39 6-1,-13-26 1,2-4-180,24 1 225,-15-14 0,-4 1-45,-10 12 0,8-35-270,-21 38 0,-3-5 0,1 11 0,-9 7 0,9 3 0,-11 13 0,0 31 0,0 6 0,10 0-2249,-7-6 1259,18-20-179,-19-11-4318,30-3 5487,-17-20 0,25 8 0,-9-7 0</inkml:trace>
  <inkml:trace contextRef="#ctx0" brushRef="#br0" timeOffset="-184019.73">21760 2076 7173,'-16'-42'9830,"-18"18"-5448,8 68-3843,-11-12 91,18 10 0,5 2-270,0-13-1,4 24 1,20-10-810,24-6 91,-5-3-271,8-21 0,2-9 91,-8-16-676,16 2 1,3-8-360,-15-25 0,-5-7 880,2 20 1,-1-4 93,-3-15 1,-1-9-1,-9 8 330,-10-12 420,5 12 0,4-7 0,-5 6 929,-10 13 1,-2 2-766,6-14 1,-1 4 1827,-5 10-1512,0 24-1,0 10 1170,-11 31-1169,-2-13 134,1 23 1,1 5-405,-2-2 179,1 15 1,3 2-180,6-3-150,0-13 0,-1 7 0,1-8-300,3 5-405,5 8 0,0-6-224,-2-33-1835,18 24 1295,-19-40-8572,19-2 9477,-8-2 1,12-12 0,-1 11 0</inkml:trace>
  <inkml:trace contextRef="#ctx0" brushRef="#br0" timeOffset="-183854.73">22008 1942 7443,'-21'-7'4227,"11"1"-1618,-1 6-1890,11 0 271,53 0-1440,-30 0-2294,29-4 1,3-3 405,-10-6 1989,-11 7 0,0-1 0,11-7 0,-8 8 1</inkml:trace>
  <inkml:trace contextRef="#ctx0" brushRef="#br0" timeOffset="-183739.73">22763 1854 7623,'12'2'6566,"2"0"-5847,10-2-808,-1 11-1441,1-9 1530,-11 9 0,10-1 0,-8 3 0</inkml:trace>
  <inkml:trace contextRef="#ctx0" brushRef="#br0" timeOffset="-183189.73">19543 3028 7623,'-47'-20'7915,"22"-1"-3957,-7-2-630,51-1-1979,25 11 0,11 3-1034,-13-3 0,5 2-973,10 6 0,13 2 0,1 1 0,-8-1 837,-15-1 1,-6 1 0,9 0-129,-4 1 1,7 2-1,4 0 1,3 0-1,2 1 1,-2-1-1,-2 1-286,4-1 0,-1 0 0,1 0 1,-1 0-1,-1 0 0,1 0 235,-1-2 0,0 1 0,-1-1 0,1 0 0,0 0 0,1 0-217,-2 1 0,2-1 1,2 1-1,-1 0 1,-3-1-1,-4 0 0,-8-2 217,6-3 0,-8-2 0,6 2-72,4 1 0,7 2 0,4 0 0,-4-1 1,-7 0 71,-1-3 0,-7 0 0,1 1 0,7 1 0,0 3 0,-6-2 0,-5-1 0,-17 2 1248,-25 4-5026,-56 0 1559,9 6 1,-10 2-1,1-1 795,4-5 1,0-2 0,-2 3 1423,-1 5 0,-5 3 0,2 1 0,7-1 0,-2 0 0,5 1 0,-4 10 0,0 0 0</inkml:trace>
  <inkml:trace contextRef="#ctx0" brushRef="#br0" timeOffset="-182902.73">19903 3261 7803,'-56'-21'9830,"64"-7"-7427,36 25-3541,8-6 1,12-3 0,-5 2 1452,-9 7 0,2 1 112,7-4 0,11-3 0,1 0 1,-9 1-787,3 1 0,-2 1 471,-16 3 1,3 0-1,2 0 1,0-1 24,1-1 1,2 0-1,-2-1 1,-2 1-49,-4 1 1,-3 0 0,6-1-167,4 0 0,8-2 0,2 0 0,-2 0 1,-9-1 166,12-4 0,-2-2 44,-3 3 1,8-1 0,-1 0 0,-11 3-90,-10 1 0,-3 0 168,7-3 0,5-1 0,-9 4-123,7 5 462,-18-7 1,-3-1-553,-5 9 576,14-19-3904,-14 8-1259,20-21 4587,-14 10 0,2 1 0,16-13 0,-18 16 0,0-1 0</inkml:trace>
  <inkml:trace contextRef="#ctx0" brushRef="#br0" timeOffset="-182722.73">23104 2043 8252,'-18'-35'7916,"4"3"-4948,14 19-2518,0 2-630,0 11-270,0 0-2158,0 21 809,10-5 1799,-7 39 0,9-17 0,-9 18 0</inkml:trace>
  <inkml:trace contextRef="#ctx0" brushRef="#br0" timeOffset="-182589.73">23065 2437 6813,'-20'26'6297,"10"4"-5308,0-4 1530,10 6-1800,0-30 271,0 19-1530,0-18-6116,0 7 3687,0-10 2969,10-10 0,-4 6 0,8-8 0</inkml:trace>
  <inkml:trace contextRef="#ctx0" brushRef="#br0" timeOffset="-182388.73">23157 2248 7982,'15'-34'9830,"23"-3"-7786,-9 34-1280,4-7 1,-1 0-405,-3 7-270,15-7-810,-10-1 180,-18 8-1708,15-7 1348,-28 10-5666,7 0 3687,-30 0 2879,14 0 0,-24 6 0,18 2 0</inkml:trace>
  <inkml:trace contextRef="#ctx0" brushRef="#br0" timeOffset="-182054.73">22969 2067 7083,'-8'-11'4317,"1"1"-3507,7 0 1259,-10 7-1529,7-7 1259,-18 20-1440,18-7 541,-17 28-720,17-25 449,-7 25-449,10-18 270,10 0-360,3-2 180,11-11-180,-1 0 180,11-11-180,-18 8-1,15-17 181,-18 6-270,0 1 180,-2-7-180,-11 6-899,0 1 359,-11 3-180,-2 10-2967,-10 21-91,-1-16 3778,-10 37 0,23-23 0,-4 20 0</inkml:trace>
  <inkml:trace contextRef="#ctx0" brushRef="#br0" timeOffset="-181723.73">22973 2550 7173,'0'-5'3418,"-6"0"-1709,17 5-1259,-11-10 1079,0 7-540,0 14-809,0-6 720,0 26-541,0-28 631,10 7-630,-7-10 1079,28-21-1079,-15 16 539,18-37-629,-21 37 0,8-26 180,-19 18-271,9-11 1,-11 1-90,0 10 0,0-8-2159,-11 8 990,9 0-8752,-19 2 9657,8 11 1,5 5 0,5 0 0</inkml:trace>
  <inkml:trace contextRef="#ctx0" brushRef="#br0" timeOffset="-181454.73">23216 2233 8252,'9'-25'8995,"23"-6"-8545,-3 28 179,9-2 1,0 0-360,-7 5 90,24-10 359,-21 7-449,-18-7 90,5 10 180,-11 0-270,-7 0 269,17 0-359,-17 0-180,8-11-989,-11 8 269,0-7-3867,-11 10 179,8 0 4408,-7 0 0,16 3 0,1 2 0</inkml:trace>
  <inkml:trace contextRef="#ctx0" brushRef="#br0" timeOffset="-168771.73">18341 1620 6723,'-11'-11'2069,"-9"2"-1529,18 9-1,-19 0-89,18 0 0,-18 0 0,19 0-1,-19 0-89,8 0 90,0 0 629,-8 10-629,8-7 270,-11 18-361,11-8 451,3 10-540,10 1 0,0-1 359,0 11-449,10-8 270,3 19-360,0-19 180,19 18-180,-27-18 0,26-2 89,-28 18-89,7-34 270,-10 54-270,-10-43 360,0 23 0,-4 2-180,-12-21 224,-2 15 1,1-3-135,9-19 719,-24 8-809,29-14 0,0-10 180,3 0-271,10 0 1,0 0 270,10-10-360,-7-3 90,28-11-90,-26 1 90,37 10-180,-37 2 90,27 22-90,-19-9 90,0 40-90,8-24 0,-23 18 0,-4 4 0,14 2 45,-17 2 0,-3 1-1109,9 7 1064,-18 5 0,15-17 0,-1-4 0,-6-2 0,-3 10 0,1-2 0,10-13 0,-16 16-352,21-22 352,-11 1 0,9-11 0,2 8 0,2-19 0,30 9 0,-17-11 0,51-11 0,-35 9 0,17-14 0,1 0 0,-15 11 0,-1-11 0,-1 1 90,-8 12 1203,-1-7-1113,-10 10 482,-2 0-572,-11 0 0,0 0 90,10 0-180,-7 0-90,7 0-540,-10 0-1034,0 0 0,6 0 0,2 1 0</inkml:trace>
  <inkml:trace contextRef="#ctx0" brushRef="#br0" timeOffset="-161021.74">19229 4108 7353,'-8'-19'3598,"2"9"-2339,6 0-180,0 10-89,0-10-91,0 7 1,0-7-181,0 10 1440,0 0-1439,0 20-91,0-14 1,0 25 539,0 3-719,0-5 540,10 36-541,-7-26 270,6 10 1,3 2-450,1 6-1651,-8-6 0,3-3 1561,13-8 90,-19 4 90,9-21-181,-11-9 901,0 6-810,0-17-270,0 8 0,0-22 3392,0-2-3392,-11-42 0,9 13 0,-3-12 0,-1-1-306,-4-3 306,8 13 0,3-6 0,-3 6-1583,-8-15 1583,9 10 0,2 1 0,-1-9-665,10 19 665,-7-6 0,7 11 0,1 8 0,12-18 0,-7 28 237,15-5-237,-7 21 1501,-9 0-1501,38 32 0,-35-14 0,10 14 0,-1 1 0,-11-4 0,-4 9 0,-4 0 0,-8-7 816,-10 24-816,-3-21 0,0-8 0,-8 8 0,-3-10 0,-2-1 0,-18 1 0,28-11 0,-15 8 0,18-19 0,0 9 0,2-11 0,1 10 0,7-7 0,-7 7 0,10-10 0,10 11 0,-7-9 0,28 19 0,-26-8 0,37 21 0,-26-18 0,13 10 0,7 0 0,0-15 0,1-3 0,-5 4 0,2-1 0,16-3 0,-4-8 0,-14-21 0,5 11 0,1-4 0,-10-16 0,-6-8 0,-1 1 0,-3-1 0,0 1 0,-4 1 0,-14-30 0,-21 30 0,16 9 0,-37 7 0,37 20 0,-27 20 0,19-4 0,0 50 0,3-35 0,18 8 0,5-2 0,-8-19 0,21 14 0,10-1 0,17-13 0,-23-5 0,2-3 0,13-7 0,-3-8 0,-11-8 0,12-9 0,0-8 0,-15-6 0,-3-2-160,0 6 0,-1-4 160,-7-8 0,-3-7 0,-3 8 0,2-7 0,-11 6 0,-2-9 0,1 9 0,6-3 0,-16-14 0,-2 5 0,8 32 0,-18-39 0,18 50 0,-7 0 0,0 24 0,7 19 0,3 8 0,-11 19-803,12-12 0,3 6 0,2-6 803,7 15 0,-6-12 0,0 8 0,3-8 0,13 12 0,-16-5 0,-1 0 0,15-6-598,-14-10 1,-1 1 597,7 12 0,4 3 0,-2 0 0,-10-8-652,7-6 0,5 7 0,-4-9 652,-8-3-151,6 10 1,-1-5 150,-10-26 582,0 17-1212,0-19-2043,-11 0 1413,9-13-8004,-30-13 5216,27-21 4776,-26 8 0,29-1 1,-8 12-1</inkml:trace>
  <inkml:trace contextRef="#ctx0" brushRef="#br0" timeOffset="-159923.74">20351 4556 7623,'-15'-20'5217,"9"0"-4228,-4 7 810,10-8-1079,0 18 1888,21-28-899,15 5-2820,4-3 0,2 0 1290,12 1 91,-4 0 0,-3 3-90,-16 10 45,3-6 0,-2-3-135,-6-2 270,-3-8-181,-12 11 271,-11-1-270,-11 11 180,-2 3-180,0 10 3392,-8 0-3123,8 20-359,-10-14 360,10 46-360,2-34 90,14 19 0,5 2-90,-6-8 0,12 3 0,4-2 0,-3-6 89,40 8-89,-5-21 0,0-3 0,4-31-90,-27 6 90,7-30-90,-11 19 90,-10-39 90,-2 13-90,-11 2 0,0 8-90,0 29 0,0 0 0,0 3 0,0 10 90,0 10-90,10 3 0,3 11 0,11-1 0,20 11 0,-15-18 0,15 26 0,-20-37 180,-1 26-90,-10-18 270,-2 21-360,-11-18 0,0 15 0,0-28 0,0 18 0,10-19 0,3 9 0,42-22 0,-3-12 0,9-3 0,-17-8 0,0-11 0,-25 17 0,22-17 0,-27 11 0,-1 8 0,-3-18 0,-10 17 0,-10-6 0,-14 30 0,-13 16 0,1 13 0,21 5 0,6 3 0,9 19 0,10-17 0,4-2 0,12 3 0,5-22 0,3-9 0,-2-20 0,-1-4 0,21 11 0,-18-25 0,-5 1 0,-13 23 0,0-22 0,2-3 0,5 15 0,-10-16 0,-2 24 0,-11 10 0,0 20 0,0-14 0,10 46 0,-7-44 0,7 34 0,-10-29 0,0 0 0,11-3 0,2-10 0,0-10 0,18-3 0,-26-11 0,21 1 0,1 2 0,-19 2 0,33-22 0,-28 38 0,11-7 0,-11 10 0,8 20 0,-18-14 0,17 25 0,-17-18 0,18 11-540,-18-11-3238,7-3 2249,-10-10-8302,0 0 8938,10 0 0,-3 3 0,8 1 1</inkml:trace>
  <inkml:trace contextRef="#ctx0" brushRef="#br0" timeOffset="-159120.74">22427 3813 8252,'-8'-15'9830,"2"4"-7427,6 11-154,0 0-900,0 42-1079,0-21 90,-5 16 0,0 1-180,2-9 269,3 36-359,3-36 90,9 4 0,7-1 90,18-3-270,2 5 90,26-23-90,-36-11-45,14-15 0,0-2 45,-9 9-45,11-21 0,-4-4 45,-22 14 0,7-12 0,0-3 0,-10 5 0,-4-13 0,-1-2 0,0 10 45,-10-4 0,-2 0-45,1 12 0,-11 3 0,-2 12 0,0 22 0,-18 23 0,27-1 0,2 4 0,-9-4 0,1 0 45,14 7 0,3-2-45,-4-1 0,38 7 90,9-28-90,2 5 0,-3-31 0,-1-12 0,-4-17 0,-9 17 0,-2-6 45,-7-18 0,-7-4 0,-10 11 0,-3-1-45,7-8 0,-5 0-45,-12 5 0,-2 7 45,3 10-90,-28-5 90,26 28 0,-27 3-90,19 13 90,0 11 0,3 10 0,20 13-90,6-17 0,2 0 0,11 9-180,7-12 0,4-2-45,-9-5 1,0-3 224,1-3 0,-1 1-135,5 13 0,-7-4 135,-13-19-135,7 18 0,-4 6 225,-14 0 360,6 29-270,-14-22 0,-28-2-270,15-21-180,-18 8-2248,0-18-1,8 18 2609,-19-29 0,29 23 0,-6-17 0</inkml:trace>
  <inkml:trace contextRef="#ctx0" brushRef="#br0" timeOffset="-158956.74">23715 3909 7173,'-5'-2'3868,"2"-1"-2789,13-7-1619,-7 7-4047,18-7 4587,-8 10 0,0 4 0,-3 2 0</inkml:trace>
  <inkml:trace contextRef="#ctx0" brushRef="#br0" timeOffset="-158173.74">19723 5360 6813,'-19'-12'5127,"0"3"-4407,-5 9 1079,11 0-1260,3 0 1081,10-10-1171,0 7 1260,21-18-1349,-5 8 90,14-4 0,5 0-181,17-9-1130,-5 8 0,8-2 1,-3 3 1040,-4 2 0,4 1 71,2 1 1,14-3 0,4-1 0,-2 1 0,-10 2-631,-10 3 0,-6 2 0,8-2 481,-3 2 1,10-2 0,4-1 0,3 0 0,-2 0 0,-5 2 0,-9 0-43,7 0 0,-8 1 0,7 0 4,-7 1 0,7 1 0,5-2 1,1 1-1,0 0 0,-3 0 0,-5 1-307,8-3 1,-5 1 0,-1 0 0,7 0 287,-3 1 0,6 1 0,2-1 0,0 0 0,-3 0 0,-6 0-23,-1-1 1,-5 0-1,-1-1 1,2 2-1,13-1 1,5 0-1,-4 1 1,-11 0 22,-7-4 0,-3 0 15,7 4 0,5 0 0,-10 1-60,-2-7 0,-9 3 0,0 2 0,-4 6 0,-19-8 1451,17 11-1900,-30 0-265,9 0-456,-11 0-8661,-42 0 9275,21 11 1,-31-1-1,32 9 1</inkml:trace>
  <inkml:trace contextRef="#ctx0" brushRef="#br0" timeOffset="-157721.74">20053 5392 7173,'-34'-3'4317,"6"0"-2518,17 3-1259,9 0 1619,-9 0-1619,22 0 899,33-10-990,8 7-1100,-5-9 0,9-5 1,-4 4 874,-3 9 1,1 0-75,2-7 0,4-5 0,3 2-403,-5 4 1,4 2 0,-1 0 0,-4 0 372,-1-1 0,-3 0 0,7-2-238,-2 0 0,9-2 0,4-1 0,1 0 0,-4 1 0,-9 2 208,5 0 0,-8 2 0,9-2-171,-11 0 0,7-1 1,5-1-1,1-1 1,-1 0-1,-4 2 1,-8 1 110,12 0 0,-8 2 0,5-2 79,-7 1 0,3-1 0,3-1 0,-1 1 0,-2 0-87,7-1 1,-2 0 0,-1 1-1,-5 2-22,-5 2 0,-3 2 0,3-1 22,10-7 1,6-2 0,-1 0-1,-12 5-22,-9 8 0,-5-1 0,25-13 0,-5 1 90,-17 12 1147,4-7-1237,-24 10 1898,-19 0-1988,9 0 1715,-11 10-2345,0-7 1551,0 7-5688,0 1 526,0-9 733,0 9 3598,0-11 0,8 9 0,3 2 0</inkml:trace>
  <inkml:trace contextRef="#ctx0" brushRef="#br0" timeOffset="-151324.74">22473 5667 7083,'-7'-12'4048,"12"-9"1978,8 19-5666,0-9-90,-3 11 0,-10 0 449,0 0-359,-21 0-270,6 0 90,-9 0 0,3 0 449,-2 0-359,-3 0 450,-19 0-450,19 0 539,-8-21-629,11 16 270,9-26-360,4 18 90,10 0 0,10-8 0,-7 8 179,28-21-359,-15 18 180,29-15-90,-30 18 0,27 0-90,-37 2 0,48 32 90,-46-16-90,15 19 0,-2 4 0,-17-9 45,7 22 0,1 4-45,-9-11 0,-1 14 0,-2 1 0,-1-8 0,-8 8 0,-1 2 0,-2 4 45,2-5 0,-2-1-45,-10-7 0,10-9 0,2-1 0,-2-6 0,-18 19-90,15-30 90,-18 6-90,11-21 0,-1-10 0,11 7-90,-18-28 180,25 15 0,-15-7-90,11-19 0,7 34 90,-7-34 0,20 29-90,-7 0 90,18-8-89,-18 8 89,17 0 0,-17 3-90,18 10 90,-8 0 0,21 0-90,-8 10 90,8-7-90,0 17 90,-18-17-90,11 17 0,-2 2 0,-17-14 45,19 18 0,-2 0 45,-20-21-90,27 27 90,-30-30-90,30 19 90,-27-29-180,37 6 90,-37-11-270,26-19 180,-18 17-899,11-30-1619,-1 9 1528,-10 9 1170,-13-4 0,8 32 0,-6-7 0</inkml:trace>
  <inkml:trace contextRef="#ctx0" brushRef="#br0" timeOffset="-150809.74">23101 5745 7623,'-3'-14'3867,"-10"9"-1348,10-6-1709,-7 1 1078,10 7-1348,0-7 719,-11 10-899,9 0 1079,-19 10-1169,18 3 630,-18 21-630,19-18-91,-9 15 271,1-7-270,7 2-90,-7 8 360,10 0-360,0-8 180,10 18-180,-7-17 89,28 7-89,-26-21 90,37 8-90,-26-29 180,28 5-90,-18-20 180,8-11-180,-10 7 0,-11-6 269,8-22-359,-19 23 90,4-6 0,-1 1 0,-5 8 90,-11-26-180,-2 29-630,-21-8 180,19 21-1978,-38 2 1168,35 22-269,-26 2-6386,10 10 3777,18-10 4048,-15 8 0,33-4 0,-7 12 0</inkml:trace>
  <inkml:trace contextRef="#ctx0" brushRef="#br0" timeOffset="-149823.74">23475 5254 7173,'-2'-18'2518,"0"3"-1618,2 15-91,0-10 1530,0 7-1529,0-7 539,0-1-719,0 9 809,11-9-990,-8 11-89,7 0 720,-10 11-721,0-9 631,10 40-720,-7-23 134,3 17 1,-1 3-225,-5 3-2671,0 16 2671,0-14 90,10 3-90,-7-8 0,2 0 0,0-2-90,-5-6 89,0 8 1,0-2-90,0-8 90,10 26-90,-7-29 0,8 8 0,-11-21-90,0-3-360,0-10-1017,0 0-1051,-11-10 2428,8-3 0,-3-2 0,11 2 0</inkml:trace>
  <inkml:trace contextRef="#ctx0" brushRef="#br0" timeOffset="-147624.74">23589 5303 6633,'0'-6'2519,"0"1"-1710,0 5 720,-10-10-719,7 7 1349,-7-18-1530,10 18 990,0-7-1169,0 10 1439,0 0-809,-11 21-811,8-5 541,-17 38-540,17-25-90,-7 26 269,-1-8-359,8-8 90,-2 0 0,0-2-90,5-6 0,0 8 0,0-2 0,0-19-90,0 24 180,10-18-180,-7 2 180,8 8-180,-1-21 180,-7 8-90,17-18 0,-17 7 179,18-10-89,-18-10 180,28 7-270,-26-18 360,27 8-360,-19-11 449,10-10-449,-10 8 270,8-18-270,-18 18 270,7-19-270,-10 19 180,0-29-180,0 27 89,-10-38-179,7 37 90,-18-25 0,19 27-90,-19 4 0,18 2 90,-18 18-90,19-17 0,-19 6-90,18 1 0,-7 3-179,10 10-721,-11 0 181,-2 0-5308,-10 21 540,9-5 5577,-6 18 0,26-4 0,-5 3 0</inkml:trace>
  <inkml:trace contextRef="#ctx0" brushRef="#br0" timeOffset="-146690.74">23957 5101 7353,'-8'-12'3148,"1"3"-2249,7 9 1530,0-10-270,0 7-1709,0-7 719,0 10-809,0 10 0,0 3-91,0 0 91,0 8-90,-11-18 809,9 28-809,-9-15 450,11 18-540,11-21 449,2 8-449,0-8 540,29 10-630,-34-9 45,21 3 0,4-3-135,-14-9 45,12 16 0,3 0-45,-5-16 0,15 37 90,-20-26-90,-11 18 0,8 0 0,-19-19 179,9 27-89,-11-37 270,-21 37-270,16-37 90,-24 16 0,-5 0-90,13-16-135,-12 7 0,1-3-135,16-9-1439,-15 11 719,17-19-8544,1-5 5666,3-3 3778,20-15 0,1 20 0,9-11 0</inkml:trace>
  <inkml:trace contextRef="#ctx0" brushRef="#br0" timeOffset="-146493.74">24155 5112 7623,'-14'-41'9830,"24"3"-6348,26 15-3392,4-1-1259,25 11 269,-36 3-2158,15 20-4498,-20 3 7556,-11 11 0,1-4 0,-10 0 0</inkml:trace>
  <inkml:trace contextRef="#ctx0" brushRef="#br0" timeOffset="-146093.74">22797 6977 7173,'-38'-19'9175,"8"10"-7916,7-12 2609,2 18-3149,29-18 990,15 8-1169,6-10 44,23 4 1,3 4-721,-5-1 466,3 2 0,11-2 0,-9 4-150,11 7-180,-20-4 0,6-3 0,-9 2-90,-1-3 10,12 0-550,-30 2 90,-11 11-3327,8-10 2427,-18 7-8391,-3-18 9433,-3 19 0,-6-7 0,11 11 0</inkml:trace>
  <inkml:trace contextRef="#ctx0" brushRef="#br0" timeOffset="-145206.74">23808 6406 7353,'-4'-5'5217,"1"-9"-4138,3 11-89,0-7 1528,0 10-269,0 0-1799,0 10 629,-11 3-809,9 0 719,-30-2-719,27-11 0,-26 0 360,28 0-360,-7 0 539,-1-11-629,9-2 629,2-21-629,2 19 90,30-27-180,-17 37 90,30-27-90,-30 30 90,38 2-180,-35 13 90,26 21-90,-20 2 45,-16-2 0,-3 0-135,5 8 90,-10 13 0,0 10-90,-10-31 90,-1 15 0,-2-1 0,-2-17 0,-17 24 0,-2 0 0,6-34 0,-6 31 90,2-39 360,-4 0-360,7-2 179,-13-22-179,29-2 90,0 0-90,-8-29 0,29 24 90,-16-37-180,29 29 90,-8-8-90,11 11 0,-11 10 0,18-8 0,-15 18 0,39 3 0,-27 3-90,27 18 90,-29-8-360,29 10 180,-26 1-539,26-1 449,-29-10-720,8-2 721,-11-11-811,11-11 900,-18-2 0,15 0-179,-17-18 179,-1 15 0,18-39 180,-26 26 90,16-5 450,-10-7-361,-9 33 1,9-34 360,-11 39-450,0-17 270,0 17 0,0 3-181,0 44-179,0-23 45,-2 16 0,4-1 45,8-17 0,3 36 0,21-29-90,-8-3 90,19-12-90,-19-22 360,29-12-90,-27-24-270,17-3 90,-32 3 90,-13-8-180,-3 26-135,-9-4 0,-7 1-1574,-18 3 899,-2-5-2518,-16 34 810,29 13 2518,-18 11 0,35 3 0,-2 1 0</inkml:trace>
  <inkml:trace contextRef="#ctx0" brushRef="#br0" timeOffset="-144938.74">24752 6083 8162,'-6'-19'5847,"1"10"-4858,5-1 1,0-1 809,0 9-990,0-9 1,0 32 449,0 16-629,0 2 314,5 9 1,1 0-585,-3-11 44,7 21 1,0 2-135,-7-16-90,8 1 0,-1-1-270,-7-5-810,7 16 271,-10-29-1,0-2-180,0-14-1078,0 1 628,0-9-8571,10-2 9725,-7-2 0,21-13 1,-8 10-1</inkml:trace>
  <inkml:trace contextRef="#ctx0" brushRef="#br0" timeOffset="-144575.74">25140 6130 7623,'-10'-34'8455,"8"-4"-7736,-8 35 1440,-1 13-1709,-2-4 719,0 36-899,3-27 0,10 19 270,0-10-360,0-1 89,10 1 181,14 10-270,-9-19 0,11 8 0,1-4-90,-9-14 45,17 15 0,6 2-45,11-6 0,-2 18-90,2-11 0,-47-10 0,16-2 89,-21-1-89,0-7 0,0 18 0,-10-8 0,7 0 0,-28 8 0,15-18-179,-28 17-91,17-6 0,4-1-1529,-8-3 899,15-10-3327,-18 0-91,10-10 4318,11-3 0,4 1 0,11 4 0</inkml:trace>
  <inkml:trace contextRef="#ctx0" brushRef="#br0" timeOffset="-144309.74">25203 6095 6993,'-8'-25'6027,"1"10"-2879,7-6-2249,0 19 1440,21-19-1619,-16 8 899,48-11-720,-14 11-360,1 1 1,1 3-270,11 6 180,-13-7 0,-2 0-270,-8 7 269,15-8-449,-20 11-359,-11 0-1800,-3 0 1079,-10 0-7914,-10 0 5036,7 11 3958,-18-8 0,23 17 0,-6-7 0</inkml:trace>
  <inkml:trace contextRef="#ctx0" brushRef="#br0" timeOffset="-142324.74">22169 8336 7263,'-8'-6'2428,"1"2"-1708,7 4 3598,0 0-2969,0 21-899,-10-6 809,-24 19-989,5-10-90,-15-11 269,10 8-269,-3-18 450,-20 7-450,18-20 359,5-2 1,2 0-360,4-4 90,-6-15 90,13 18-180,18-11-1,-7 1 1,10-1 180,10 1-270,3-1 360,32 1-270,-17-1 180,38 11-181,-38-8 181,38 29-270,-38-16 0,17 29 180,-11 3-180,-18 2 45,0 5 0,-1 3-135,-2 8 90,-10 17 0,-3 2-245,-3-1 215,-8-3 0,-6 11 0,1-10-335,2-23 1,-1-2 304,-8 22 0,-4 10 0,1-12-783,5-23 0,0-3 753,-7 13 0,-1-1 0,0-10 0,3-4 0,-3 4 135,-13 5 0,-2-3-45,10-12 44,-4-1 1,0-5 45,12-13 90,-18-31-180,17 12 276,8-20 0,4-8-96,2-18-226,11 28 1,4 1 0,8 1 0,4 4 45,12 5-90,18-8 90,-7 21 378,20 13-468,-26 20 0,-1 5 0,19 6 45,-25 6 0,-3 2-45,2 0 0,-5 0 0,-2 0 0,0 3 0,6-7 0,-2-4 0,-15-16 1730,37 17-1730,-37-30-90,37-2 0,-27-2-899,30-40 539,-19 34-1529,8-44 990,-21 36-4228,-3-18 0,1 21 5217,-8 3 0,14 6 0,-9-1 0</inkml:trace>
  <inkml:trace contextRef="#ctx0" brushRef="#br0" timeOffset="-141807.74">22544 8980 6903,'-7'-34'6117,"1"12"-5128,6 12 900,0-1-990,0 9-89,0-19 1349,0 8-1530,0 0 811,-11 2-991,-2 11 541,-10 21-720,-1-5 134,11 15 1,3 3-225,-3-2 0,6 6 0,3-1 0,4-8-90,11 5 90,2-3-91,10-25 181,11 25-90,-8-28 180,29-3-360,-37-13 135,15-3 0,-3-2-45,-22-9 45,13 1 0,0-2-45,-19-12 44,-1-4 1,-2 0-45,-1 10-45,-7-5 0,-3 4-45,-1 20-359,-21 2-91,8 5-585,-3 25 1,3 8-45,8-7-181,-24 26-8004,29 1 5306,0-16 3794,2 15 0,25-15 0,3 2 1</inkml:trace>
  <inkml:trace contextRef="#ctx0" brushRef="#br0" timeOffset="-141526.74">23048 8639 17337,'0'-38'1439,"0"19"-269,11-12-1,-9 18-809,9-1 989,-11 14-1079,0 14 539,0 40-629,0-22-747,-5 20 0,-1 3 657,4-8 0,-9-4 0,1 3-563,8-11 1,1-2 561,-9 19 1,4-7 0,1-1-180,3-2-641,-9 13 461,22-32-2158,-9 1 1168,9-11-5942,-1-13 3425,-7-13 4125,7-11 0,4 12 1,3 2-1</inkml:trace>
  <inkml:trace contextRef="#ctx0" brushRef="#br0" timeOffset="-141158.74">23451 8690 7533,'-2'-17'5217,"1"10"-1080,1-4-3237,-10 11 1259,-4 11-1530,1-9 900,-8 30-1079,19-17 809,-9 30-359,32 2-720,-15-8 0,18-11 0,4-1-90,-10-1 89,17-3 1,6-2 0,11 5-135,-21-8 0,-2-2-45,16 8 0,-32-11 0,-3 8 0,-31 2 0,16-7 0,-24 2 0,-5-5-90,13-10-315,-19 8 1,-6-1-2385,-6-18 1530,2 16-7376,-2-39 4947,47 25 3688,-16-25 0,25 18 0,1-10 0</inkml:trace>
  <inkml:trace contextRef="#ctx0" brushRef="#br0" timeOffset="-140943.74">23480 8547 7623,'-15'-29'9444,"8"2"-8454,7 13-91,3-6 720,18 17-899,-8-8-91,11 1 901,41 7-1261,-31-7-179,14 10 0,1 0-359,-18-10-1980,34 7 990,-49-8 1259,5 22 0,-12-7 0,3 8 0</inkml:trace>
  <inkml:trace contextRef="#ctx0" brushRef="#br0" timeOffset="-140176.74">24445 9004 6633,'-5'-11'6027,"1"2"-4048,4 9 3867,0 0-5756,-11 0-90,9 0 180,-9 0-90,11 0 989,0 0-359,-10 0-450,7 0 539,-7 0-539,10 0 540,21 0-630,-16 0 359,58-10-359,-32 7 45,12-2 0,3 0-45,6 5 90,-7 0 0,-1 0-90,-2 0 179,-4 0 1,-1 0-180,-8 0 450,16-11-540,-32 9-90,8-9 0,-19 11-90,9 0-4588,-11 0 1710,0 0 2968,-21 11 0,19 0 0,-15 11 0</inkml:trace>
  <inkml:trace contextRef="#ctx0" brushRef="#br0" timeOffset="-137943.74">25120 4349 6543,'-1'-22'2069,"0"-1"-1439,1 0 89,0 10-89,10-8 0,-7 18-1,7-18 1,-10 8 1079,11-10-630,-9-1-539,19 11 1169,-8-8-1349,0 19 539,19-19-629,-6 28-90,10-14 270,19 17-270,-26 1 89,19-1 1,1 3-90,-13 13-45,14 1 0,-3 1-135,-18 1 135,-5 2 0,-4 3-45,-7 5 90,-5 5 0,-5 1-90,-14 10 134,6-4 1,-3-3-45,-15-6 0,10 1 0,2 0 0,-2-1 0,2 3 0,1-1 0,8-2-90,-9 23 179,22-7-179,2-17 0,7 4 0,4-3 0,5-11 0,3 2 0,1-1 0,6-5-45,0-4 0,1-2-45,2-5 90,12 5 0,-30-21-90,-1 10 90,1-7-90,-11 7 90,8-10-90,-18 0 0,7 0 0,-20 0 0,-14 21 0,8-5 0,-11 5 0,2 2 90,17 3-90,-34 19 90,29-19 0,0 18-90,-8-18 180,19 29-1787,-4-20 1,1 1 1606,5 19-442,4-6 1,3-2 441,6-5 0,0 16 45,2-24 0,1-3-45,0 0 45,10 11 0,3 3-45,10 7-432,-15-17 0,-1 0 342,11 12 1670,0 8-1580,-18-26-90,15 15 732,-28-10-642,7-7-261,-20 17 171,7-18 90,-28 8 0,15-10 0,-18-11 0,-10 8 0,15-19-270,-36 9 90,36-11 1061,-16 0-2140,22 0 269,-1-11-1821,11-2-6634,3-10 9445,20-1 0,11 0 0,13 0 0</inkml:trace>
  <inkml:trace contextRef="#ctx0" brushRef="#br0" timeOffset="-129610.73">24632 7436 6723,'-5'-2'2159,"2"-10"-1439,3 9-91,0-7 1,-11 10-1,9 0 1,-9 0 539,11 0 4678,0 0-4857,0 10-901,0-7 451,0 18-360,0-8 90,11 0 180,-9-3-270,19 1 89,-18-9 541,28-2-630,-15-2 224,15-8 1,3-1-225,-2-2 90,23-11 360,-1-10-450,-22 8 89,6 4 1,0 0-90,-10-4-45,5 2 0,0 3-45,-5 5 0,6-15 90,-13 28-90,-8-7-90,0 10 180,8 10-180,-8-7 90,11 28-90,-11-15 0,-3 18 90,1 0-90,-9-18 0,19 15 0,-8-7 0,1-9 0,6 17 0,-7-30 0,21-2 90,-7-2-90,7-9 89,10-10-89,-15 6 0,-2-8 0,1 1 0,-2 6 0,1-9 0,1-2 0,11-2-89,8-7 178,-13 15-178,-11 11 89,11 7 0,24 3 0,-27 3 45,8 2-1,-5 0-44,-26-5 0,44 0 0,-36 0 270,39-10-270,-26 7 180,5-8-90,-3 1 0,-15 7 90,28-17-180,-28 6 180,26-9-270,-37 10-720,26 2 91,-28 11-2879,7 0 720,-10 0 2878,-10 0 0,9 13 0,-8 2 0</inkml:trace>
  <inkml:trace contextRef="#ctx0" brushRef="#br0" timeOffset="-126494.73">22603 9801 6813,'-12'-9'2519,"9"1"-1710,-7 8 1440,10-10-180,0 7-1440,10-7 1,-7 10 1169,7 0-1259,-10 0 1079,0 10-1169,11-7 809,-9 28-989,19-26 809,-8 47-989,11-44 0,-11 34 90,8-29-90,-19 0 0,9 8 90,-1-18-90,3 7 0,0-10 89,8 0 1,-8 0 90,21-10-180,-7 7 90,0-16 0,0-4-90,2 5-45,-6-10 0,-1 1 45,1 11-90,-10-15 90,8 28-90,-8-7 0,11 0 90,-11 7-90,8 3 0,-8 13 90,0 0-90,8 18 0,-8-25 0,10 46 0,1-44 90,-1 34-90,-10-40 0,19 9 0,-27-11 89,37-11-89,-27 9 0,40-30 0,-26 27 0,26-26 0,-29 28 0,18-7 0,-28 10 0,36 10 0,-33-7 0,36 18 0,-29-8 0,18 0 0,-28 8 0,26-19 0,-37 9 90,37-22-90,-27 9 0,19-30-90,-10 27-89,-1-37-1,-10 37-1080,8-26 631,-18 28-1890,7-18 1350,-10 18 0,0-7-8662,0 10 9815,0 0 0,8 19 0,1 5 0</inkml:trace>
  <inkml:trace contextRef="#ctx0" brushRef="#br0" timeOffset="-87711.73">25852 9678 7533,'-3'-7'2968,"1"2"-2069,2 5 3689,0 0-3779,0 11 1620,0-8-1709,0 7 629,0 0-809,0-7 89,10 7-89,-7 1 359,7-8-449,-10 7 0,0 0 269,0-7-359,0 8 630,0-1-631,0-7 811,21-3-990,-5-3-135,20-15 0,4-6-45,4-5-366,-5 7 1,1-3 365,-5-2 0,-2 0-1581,19-13 1491,-18 11 0,0 1-630,13-9-449,-19 9 0,1 1-540,21-1-3207,-11-6 1,0 2 3842,3 14 0,17-14 0,-31 32 1</inkml:trace>
  <inkml:trace contextRef="#ctx0" brushRef="#br0" timeOffset="-84063.73">21403 5475 6993,'-11'-10'1979,"8"2"-1349,-8 8-91,11 0 1530,0 0-720,0-11-989,0 9 0,0-9 539,0 11-629,0 0 360,11-10-540,-9 7 90,9-7 90,-11 10 89,0 0-89,10 10-270,-7-7 180,-3 28-180,-3-15 90,-18 18 90,-2 0-180,7-8 90,-11 0 0,2 3 0,17 10-90,-34 8 180,19 8-90,-3-26-45,7 3 0,4 1-45,2-4 44,1 3 1,3 1-45,6-4 45,7 8 0,3 1 45,-2-6-90,14 11 0,4 0 0,-8-12 0,7 7 0,1 0 0,3 1 0,-3 5 0,-2 1 0,-5 0 45,-9 9 0,-4-1-45,-5-19 0,-12 19 0,-4 1 0,3-10 0,-7 6 0,-1 0 0,-3 2 45,-2-2 0,1-1-45,9-4 0,-1 12 0,7 3 0,13-28 0,8 4-216,6 13 0,8 13 0,2 7 1,0-3-1,-6-9 186,-6-7 0,-3-6 0,4 3-617,5 1 1,6 7-1,0 0 1,-3-4-1,-9-9 647,-10-1 0,-6-6 180,-7 25-329,-3 3 464,-12-2 0,-5-2-180,10-29 0,-2 0-57,-4 10 1,-4 7 0,-2 3 0,0-4 160,-5 2 1,-1-4 0,1 5-105,3 2 0,0 3 0,0 2 0,2-5-105,-2-1 0,2-3 0,4 2 60,5 7 0,5 2 0,4-7-90,6-16 0,3 0-45,2 29 0,6 3-135,7-17 0,4-3 135,-2-3 0,2 1-45,9 6 0,-2-3 90,-5 2-45,2-16 0,-5-1 135,-20 7 450,4 25-360,-21-36 134,3-2 1,-2 1-135,-6-2 45,1-3 0,1-2-45,12-5 0,-17 15-90,30-28 2582,12 18-2762,6-19-135,15 9 1,3-1 44,-2-7-90,21-2 0,1-2 180,-18-2 90,14-2 0,-3 0 90,-29 5 450,35-11-360,-48 9 1038,16-9-1038,-21 11 1424,0 0-1604,-11 0-180,-2 11-899,0-9 359,3 9-4587,10-11 4137,0 0 1,8 3 0,2 0 0</inkml:trace>
  <inkml:trace contextRef="#ctx0" brushRef="#br0" timeOffset="-77032.73">22023 11347 7443,'-6'-19'3508,"2"-7"-2429,4 24-89,0-9-91,0 1-89,0 7-1,0-7 1,0 10 719,0 0-810,0 10-89,0-7 90,11 18-91,-9 2-89,9 3 539,-1 29-539,-7-16 89,7 5 1,1 1-180,-9 0 134,9 4 1,-1-2-225,-7-15 0,7 23 270,-10-32-361,0 1 91,0-1 630,0-10-900,0-2-90,0-11 0,0-11 0,11-33 0,-9-8-286,3 18 0,1-3 286,0-22 0,-2-2-1197,-2 19 0,-1 0 1197,4-19 0,0-3 0,1 6 0,-1 3 0,-4 16 0,1 0-184,2-7 1,2 0 183,0 5 0,-2 4 0,-1-5 0,7-13 0,1 32 0,-8 10 0,38 13 0,-22 13 409,25 10-409,-10 11 0,-8-7 1832,8 17-1832,-21-18 0,8 29 0,-8-16-135,-5 0 0,-3 1-45,-5 1-45,-9-2 1,-5-2 134,-12-8 0,-8 15-90,-11-10 180,16-8 90,-25 8-90,27-21 0,4-2 575,2-1-575,18 3 0,-17 21 0,27-7 90,6 38-90,14-34 0,7 24 90,20-21-90,-12-8-595,-8-13 0,0-2 595,13-1 266,-8-11 0,1-8-221,-7-12 0,-1-3-45,5 10 0,-4-3 0,-7-26 0,-7 0 0,4 11 0,-13-20 0,-7-3 90,-3 8-90,2 6 0,-6 4 90,-17 13-90,8 24 1354,-11 45-1354,16-10 0,3 3 45,3 5 0,4 0-45,2-6 0,5-3 0,12-4 0,3-6 0,5-8 0,36-5 0,-36-24 0,4-3 0,-1-2 0,-3-9 0,5-9 0,-3-3 0,-13 5 0,10-6 0,-3 4 0,-20 20 0,37-15 0,-37 28 0,37 14 0,-27 4 0,30 30 0,-30-19 0,6 8 0,-10 0 0,-9-18 0,9 36 0,-22-34 0,-2 27 0,0-22 0,-8-10 0,8-2 90,-10-32-90,10 5 0,13-39 0,2 26 0,12-8 0,4-1 0,-3 6-90,19-23 90,21 32-90,-23-1 90,22 11 0,-30 3 0,-1 10 0,1 10 0,0-7 0,-1 18-90,1-8 180,-1 10-180,-10 11 90,8-18 0,-18 15 0,7-28 90,-10 18-180,11-18 0,2-3 90,0-3-270,18-39 180,-15 34 0,18-44 0,-21 47 0,8-27 90,-19 30-90,30 2 90,-27 2 0,26 30 0,-28-27-90,18 37 90,-19-37 0,19 26 0,-8-28 0,0 7 90,19-10-90,-17-10 0,30-14 0,-19-2 0,-4 0 0,0-3 0,5-10 45,-10 0 0,0 0-45,6-3 90,-11 9 0,0 1 0,1 6 0,-3 2-90,-10 14 0,0 10 90,0 21-90,0-6 0,-10 51 90,7-35-90,-3 13 0,2-2 0,4-21 0,10 31 0,3-28 0,11 2 90,10-3-90,-8-12-90,8-11 180,0-11-90,-8-2 0,8 0 0,0-39 0,-8 21-1272,3-26 1,-3-6 1271,-17 28 0,0-1 30,11-22 0,5-9 0,-7 6-30,-14 16 0,0 2 0,5 0 0,3-3 0,-2 1-642,-3-13 1,-4 7 731,0 1-328,-2 0 1,-2 3 237,-2 21 0,-7 3 180,10 23-180,-11 13 0,9 52 0,-9-21 641,11-1 1,0 3-642,-5-5 0,0-1 0,3-3 0,1 2 0,0 9 0,0 6 0,3-2-90,9 8 0,2-2 90,-1 3 0,2-2-90,2-5 0,2-11 0,5-25 1408,11 13-1498,24-52 135,-26-15 0,-1-6 0,-1 14 0,0-4-346,-5-12 0,-3-7 0,-4 5 436,-8 12 0,-2 0 104,10-9 1,2-5 0,-5 6 30,-10-16-45,5 18 0,1 4-135,-1 13 497,-7 10-497,7 2 0,-10 32 0,0-5 0,0 49 0,0-23 0,0 2 0,0 1 0,0-3-418,5 7 1,1-2 417,-4-13 0,7 4 0,3 0-360,12-1 270,-9-11-270,27-16 270,-26-12-180,28-30 270,-17 27-180,17-37 180,-28 27-90,15-9 90,-28 14-89,7-1-1,-10 9 3482,0-9-3392,0 11 0,0 11-90,10 2 90,-7 0-360,18 18 180,-18-15-670,18 18 580,-19-21-270,19 18 180,-8-26-539,11 37 629,-11-37-450,8 37 540,-19-37-89,9 27-181,-22-30 180,-2 19-90,0-18-1259,-29 18 810,14-8 490,-20 0-2650,-6-3-1078,25-10 508,-26 0 3539,29 0 0,-4-5 0,11-1 0</inkml:trace>
  <inkml:trace contextRef="#ctx0" brushRef="#br0" timeOffset="-76833.73">24607 11011 7263,'-14'-15'5577,"8"-18"-4768,6 27 1170,24-35-1619,2 25-180,18-18-765,-10 15 0,0 4-944,21-1 1529,0-6 0,0 2 0,2 17 0,-17-6 0,1-1 0</inkml:trace>
  <inkml:trace contextRef="#ctx0" brushRef="#br0" timeOffset="-76697.73">25819 10803 7803,'2'-4'4047,"0"0"-3597,-2 4-450,-10 21 0,11 2 0,-6 21 0</inkml:trace>
  <inkml:trace contextRef="#ctx0" brushRef="#br0" timeOffset="-76315.73">22772 12491 7982,'-63'-12'8186,"23"9"-7017,19-8 1170,21 11-1260,11 0-89,2-10 314,36-2 0,19 0-1715,-14 3 0,6 0 1,2 0-1,-2 0 523,-9 0 1,-2-1-1,1 1 1,6 0 66,3 1 1,6 1 0,4-1 0,0 1 0,-6 0 0,-9 0-197,-3-2 0,-7 1 1,7-2 16,3 2 0,9-1 0,5 0 0,1-1 0,-3 1 0,-7 0 0,-1-1 0,-5 0 0,-1 0 0,2 0 0,11-1 0,2-1 0,-1 0 0,-5 0 0,-4 0 0,-4 1 0,-9 0 0,6-2 0,-6 3 0,-31-1-1979,-13 19 809,-13-16-1663,-22 16 0,-6 5-3104,-6 0 6054,-12-2 1,-2 2-1,30 1 1,1 2-1,-13 0 1,0-1-1</inkml:trace>
  <inkml:trace contextRef="#ctx0" brushRef="#br0" timeOffset="-76082.73">23048 12667 6260,'-35'2'4272,"0"-1"1,-26-5-3014,25 15 2760,25-22-3119,35 9 59,29-9 0,20-6 1,-6 3-1547,-15 4 1,3 2 780,-7 1 1,11 0 0,5-1 0,0 0 0,-4 0 0,-10 1-135,-3-1 0,-7 0 0,7 1-60,8 0 0,10-1 0,2 1 0,-3 1 0,-10 0-1049,7-2 1,-4 0 958,2-2 0,3-1 0,-8 1-360,-16 3 0,-5 1-1482,27-7 1213,-13-8-1821,8 8 1640,-37 0-1480,13-8 401,-31 18 2502,-21-18 1,18 17 0,-17-8 0</inkml:trace>
  <inkml:trace contextRef="#ctx0" brushRef="#br0" timeOffset="-74948.73">17639 2895 6004,'-24'-35'539,"-1"11"1,-5 0-180,-22-15-315,22 16 0,0 1 225,-14-1-91,20 10 271,1-8-180,-1 18 899,1-18 450,-1-2-1169,11 7 989,3-5-899,10 11 1079,0 7-1169,0-7 1169,0 10-1349,0 0 539,0-11-629,0 9 360,0-9-360,0 22-90,0-9 360,10 19-361,-7-8 361,7 11-270,-10-11 630,21-3-541,-5 1 721,39-19-720,-27 5 0,27-20 179,-16 2 1,1-3-702,-13 6 0,3-3 462,21-10 0,9-5 0,-9 4-120,-18 9 0,-1-1-1,6-3 1,6-5 0,0 0 0,-8 5-45,-5 5 0,-4 0 0,13-12 0,-2 0 135,7-10-180,-19 17 90,8-7 90,-11 11-180,1 10 90,-11-8-90,-3 18-90,-10-7-180,0 10 684,0 0-1223,0 10 449,0 3-2069,0 11 1620,0-11-3689,0-3-179,0-10 4677,11 11 0,-4-6 0,9 9 0</inkml:trace>
  <inkml:trace contextRef="#ctx0" brushRef="#br0" timeOffset="-23619.73">8773 3051 6183,'0'-10'900,"-1"3"-630,1 7 449,0 0-539,11 0 0,-9 0-90,9 0 90,-11 0-90,0 0-90,10 0 0,-7 0-180,7 0 0,1 0-1979,2 0 2159,0 0 0,9 2 0,-7-1 0</inkml:trace>
  <inkml:trace contextRef="#ctx0" brushRef="#br0" timeOffset="-23154.73">8827 3201 6993,'-30'-14'7556,"5"2"-5577,25 12-1530,0 0 811,21 11-901,-5-9 136,20 8 0,4 1-225,4 2 89,20-1 1,3 0-1966,-31-6 0,-2 1 1696,16 4 0,2-1 180,5-9 0,-4 0-156,7 20 201,1-18 0,-2-3-135,-6 10 269,-13-4 1,-2-1 0,-9-2 1079,23 7-1169,-47-10 629,27 0-719,-30 0 270,9 0-540,-11 0 1560,0-10-2819,0 7-8572,10 3 8558,3 3 0,3 11 0,-2-10 0</inkml:trace>
  <inkml:trace contextRef="#ctx0" brushRef="#br0" timeOffset="-19976.73">2369 3091 7533,'-9'-16'2788,"1"9"-1079,18-3-899,-7-1-1,7 9 1,-10-9-1,0 11-89,0 0 1079,11-10-1259,-9 7 899,9-7-990,-11 10 631,10 10-720,-7 3 449,18 32-629,-19-17 0,9 17 90,-1-11-90,3-8 449,21 29-539,-7-37 90,0 10 0,0-4-90,-8-18 45,17 6 0,1-4-45,-16-18 0,26-1 0,2-1-90,-15-4 90,15-10 0,-1 0-1107,-17 7 1017,-3-2 0,-1-2 0,7-11 0,-8 18 45,2-6 0,-1 2-45,2 15 0,16-16 0,-22 21 0,1 21 0,-1-16 0,1 27 0,-1 2 0,1-6 0,10 27 0,-8-29 45,4-2 0,5-3-45,1-12 0,1-2 0,-4 4 0,0-2 0,12-11 0,-4-6 0,-12-5 0,3 2 0,1-2 0,-4-10 508,2 11 1,3 0-509,16-11 0,-11 10 0,13 13 0,-36 2 0,18 30 0,-11-27 0,22 37 0,-27-37 0,13 11 0,1-1 0,-14-12 44,19-2 1,2-2-45,-8-2 0,12-6 0,0-2 0,-11-3 0,33 1 0,-18-18 0,-8 26 0,-5-6 0,-2 1 0,-14 10 0,34 0 0,-47 10 0,27 3 0,-19 11 0,0-1 0,-3 1 0,1-1 0,-9-9 90,19 6-90,-18-17 0,18 8-179,-8-11 89,10-11-450,1-2 270,-1 0-809,1-8 719,-11 8-180,8 0-1259,-18-8 1080,7 18-2070,0-7 900,-7-1 1889,7 9 0,-7 1 0,1 14 0</inkml:trace>
  <inkml:trace contextRef="#ctx0" brushRef="#br0" timeOffset="-14810.74">2969 2093 6183,'-3'-13'720,"0"13"-450,3 3-90,0 7 0,0-10 179,0 0 1,0 11-270,0-8 0,0 7 0,0-10 8455,0 0-8185,11-10-270,2 7 180,31-18-180,-15 18 45,19-12 0,1-1-45,-13 11 89,13-16 1,-1 0-90,-19 16 630,26-16-450,-29 10 809,8 9-899,-21-9 360,8 11-450,-19 0 269,9-10-359,-11 7-629,10-7 359,-7 10-1079,7 0 809,-10 0-2248,0 10 989,0-7 1799,0 7 0,5-9 0,2-1 0</inkml:trace>
  <inkml:trace contextRef="#ctx0" brushRef="#br0" timeOffset="-13177.74">3621 2227 6273,'-12'-9'990,"1"2"-630,11 7 6925,0 0-6475,11 0-540,2 0 449,10-10-539,1 7 0,-1-7 360,22-1-270,-5 0 0,1-1-180,16-15 89,-7 9 1,-3 2-90,-8 3 90,8-7 180,-2 6 180,2 1-360,-19-8 359,14 19-359,-39-9 0,7 11 270,1 0-360,-9 0 270,9-10-270,-11 7-1,10-7-89,-7 10-1349,7 0-7196,-10 0 7668,0 0 0,3 6 0,1 1 0</inkml:trace>
  <inkml:trace contextRef="#ctx0" brushRef="#br0" timeOffset="-11093.74">4108 2270 6723,'-9'-7'1619,"2"2"-1169,7 5 5217,0 0-5307,11-10-271,-9 7 271,9-7-270,-11 10 2069,0 0-1799,10 0-270,-7 0 359,7 0-449,-10 0 450,0 0-270,11-11-180,-9 9 90,19-9-90,-18 11 90,18 0-90,-8 0 90,31-10-90,-15 7 45,8-7 0,2-1-45,3 8 0,2-7 0,0 0 0,-2 7 45,12-6 0,-1-3-45,-16-1 180,12 8 0,-1-3 0,-20-13 449,27 18-359,-39-7 809,15 10-809,-18-10 360,0 7-450,-2-8 270,-1 11-271,-7 0 181,7 0-360,-10 0-9831,0 0 9365,0 11 1,1-6-1,0 9 1</inkml:trace>
  <inkml:trace contextRef="#ctx0" brushRef="#br0" timeOffset="-9658.74">4307 3001 6094,'-12'-8'1079,"8"2"-270,-7 6-539,11 0 5217,0 0-4677,-10 0-540,7 0 4587,14 11-4677,-6-9 0,26 9-90,-18-11 89,11 0 1,10 0-90,-8 0 180,29 10-270,-37-7 90,34 7 0,-46-10 0,15 0 0,-11 0-90,-7 0 90,7 0-90,-10 0 0,-10-10 0,7 7 0,-18-7 0,8 10 0,-10 0 0,-1 0 0,1 0 0,9 0 0,-6 0 0,17 0 0,-18 0 0,18 0 90,-17 0 0,17 0 0,-8 0 90,11 0 449,0 0-539,11 10 180,2-7-180,10 7-90,-9-10 180,6 0-180,-6 0 180,19 0-180,-17 0 180,16 0-90,-30 0 359,19 0-269,-18 0 0,7 0 0,-10 0 630,0 0-720,11 0-180,-9 0-3059,9 0 451,-11 0 2698,0 0 0,1 7 0,1 3 0</inkml:trace>
  <inkml:trace contextRef="#ctx0" brushRef="#br0" timeOffset="-8507.74">5136 2311 6723,'-5'-3'2159,"1"0"6566,4 3-8455,10 0-180,-7 0 270,8-10 89,9-3-359,-14 0 270,56-8-135,-32 9 0,3 0-45,30-1 0,2 0-135,-25 1 0,1 0 44,4 5 1,4 0 0,-4 1 0,-5-1 0,-2 1-90,5-1 0,0 0 90,-2 3 0,-6-2 0,-9-4 90,8 7 0,-10-8 270,-1 11-91,-10 0-269,-2 0 90,-1 0-90,-7 0 0,7 0-360,-10 0-3508,0 0 3778,-10 0 0,13 5 0,-7 2 0</inkml:trace>
  <inkml:trace contextRef="#ctx0" brushRef="#br0" timeOffset="3491.27">7131 5345 7443,'-16'-3'2428,"4"0"-1618,12 3-180,0-10-1,0 7-89,0-7 90,0 10 2068,0 0-1799,10 20-449,-7-14 630,18 35-811,-19-25 631,30 39-720,-17-37 0,6 15 0,3-3 0,2-22-91,8 34 1,-21-40 0,18 19 0,-15-18 90,39 18-90,-27-29-90,27 16 90,-18-19 0,0 11-45,1-9 0,-1-3-45,-3-3 45,4-2 0,0 0-45,-1-7 90,-1 11 0,19-8 0,-26 19 45,9 1 0,0 2-135,-17 1 0,31 9 90,-29 10-90,-7-16 90,15 26-180,-7-18 90,-8 11-90,15-1-90,-8 11 90,-7-18-180,36 15 270,-44-28-90,34 7 0,-8-10 90,-5 0 0,15 0-90,1-21 90,-17 16-45,5-16 0,0 0 45,-5 16 90,6-9 0,-2-3-90,-14 4 90,24 0 0,-29 2 0,0 11 0,18 11 0,-15-9 0,18 9-90,-11-11 180,11 10 89,3-7-179,0 7 0,-3-10-90,-11-10-989,22-3 359,-17 0-2158,17-8 719,-22 18 2069,11-18 0,-2 23 0,9-7 0</inkml:trace>
  <inkml:trace contextRef="#ctx0" brushRef="#br0" timeOffset="4358.26">10703 5518 7443,'-1'-8'4317,"0"2"-2248,1 6-1439,0 0 899,10 21 90,14-6-540,23 30-738,-6-36 1,14-6 0,8-3 0,-3 1 0,-10 1-1946,6 9 0,0-1 1626,8-6 1,12-3-1,-3-2 1,-19-3 67,-7-6-90,0 7 90,-8-12 0,0-1 0,6 11 0,3-16 0,1 0 0,-8 16 89,-1-11 1,-1 0 0,-10 14-90,12-9 360,-17 11-360,2 0 270,29 11-270,-26 2 45,8-2 0,1 1-135,4 12 89,12-11 1,2-3-90,1 3 60,-9-8 0,9-1 0,-10-2-112,5-2 82,-4-3 0,8-1 0,-11 0 1981,-8 2-2011,10-8 0,2-1 90,12-2-45,-25 1 0,1 0 45,23-1-46,-26 2 1,-3 1 45,-2 8 45,14-9 0,0 1-45,-9 7 45,15-3 0,-1 2-45,-17 4-332,13 0 0,-2 0 332,-21 0 45,21-2 0,0 4-45,-21 8-367,44-7 367,-39 7 53,19-10-143,-30 0 1150,27 11-1150,-37-9 90,16 9 635,-10-11-725,-9 0 33,9 0-573,-11 0-5797,0 0 6337,-21 0 0,7 3 0,-17 1 0</inkml:trace>
  <inkml:trace contextRef="#ctx0" brushRef="#br0" timeOffset="6472.27">1373 7311 6723,'-5'-11'1979,"1"13"-1439,4 0 179,11 9-719,-9-11-2338,9 0 1258,-11 0 1080,10 10 0,-4-4 0,9 9 0</inkml:trace>
  <inkml:trace contextRef="#ctx0" brushRef="#br0" timeOffset="18098.27">1068 6985 6813,'-5'-13'2789,"0"3"-1890,5 10 900,0 0-989,0-11-1,0 9 1350,0-9-990,0 11 2339,0 0-3148,11 0 899,2 11-1079,0 2 450,8 10-450,-19 1 0,9-11 89,-1 8-179,-7-19 90,7 19-90,-10-18 90,11 18-90,-9-19 0,9 9 180,-11-11-180,0 10 539,0-7-449,0 7 0,0-10 630,0 0-361,21-20-449,-16 14 90,26-25 90,-18 7-90,11-2 45,3-10 0,1-3-135,3-6-767,-4 7 1,5-6 0,-5 6 856,5-9-60,-5 9 0,5-6 0,-5 8-30,4 2-80,-4-3 0,1-1 170,17-10-90,-17 9 0,1 11 0,-3 1 0,-10 1 0,5 3 0,-11 2 0,-7 18-90,7-18-90,1 19 1800,-8-9-2159,7 11 208,-10 0-3807,0 0-5693,-10 21 9118,-4-5 0,7 18 0,3-10 1</inkml:trace>
  <inkml:trace contextRef="#ctx0" brushRef="#br0" timeOffset="19625.27">2041 7378 7083,'-10'-9'2339,"2"2"-900,8 7 4947,0 0-6026,0 10 360,10 3-541,-7 0 361,28 8-450,-26-8 360,37 11-360,-26-11 90,28 8-90,-18-19 0,8 9 0,-10-22-90,-1 9 89,1-9 91,10 1-90,-8 7 90,18-18-90,-18 8 90,19-10-90,-29 10-90,15 2 180,-18 11-180,0 0 90,8 0-90,-8 11 0,11 2 90,-1 10-90,11 1 0,-18-11-90,26 8 90,-27-19-90,30 19 90,-19-29 0,8 16 0,10-18 0,-15-1 0,26-2 0,-29 0 0,29-18 0,-26 26-45,3-16 0,1 0 45,-4 16 0,25-16 0,-27 21 0,17 0 0,-28 10 0,26 14 0,-37-9 0,16 13 0,0-3 0,-16-18 0,26 46 0,-18-38 0,0 9-90,29-3 90,-34-19-180,55-2 180,-45-2-90,14-9 0,1 1 90,-4 7 0,15-18-90,1 8 90,-16 0-90,25-8 90,-27 19-90,17-9 90,-18 11 0,19 0 0,-19 0 0,18 11-90,-18-9 90,12 9 0,0-1 0,-4-7 0,8 3 0,2-2 0,16-14 90,-7 7-45,-14-7 0,-3-1 45,-7 9 90,3-8 0,1-1 360,7-2-450,-4 0 180,6 2-181,-37 1 91,27 7-90,-19-7-180,10 10-90,-10 0-989,-2-11 540,-1 9-7737,-7-9 5038,7 11 3328,-10 0 0,4 5 0,2 0 0</inkml:trace>
  <inkml:trace contextRef="#ctx0" brushRef="#br0" timeOffset="28480.27">7091 7649 6813,'-7'-16'2249,"2"3"-1530,5 13 990,0 0-1169,11 0 0,-9 0-90,9 0-1,-11 11 1,10-9 0,-7 19 629,7 3-449,1 2-1,-9 18-359,9-28 0,-1 15 0,-7-28 719,28 39-809,-15-34 450,28 33-450,-18-38 360,40 8-361,-35-11 1,16-4 0,3-3-90,-6-6-45,-7 8 0,4-3 75,9-14 0,4-7 0,-6 7-75,-12 14 0,1 0-805,20-14 0,7-7 0,-12 7 760,-11 9 0,14 0-657,-10 2 657,-16 11 0,15 0 90,11 11-90,-24-9 0,7 14 0,0 0 0,1-11 0,-5 10 0,0 1 0,5-3 0,0-1 0,-2 0 0,-6 1 0,24-3 90,-10-10-90,-16 0 2172,25 0-2172,-17 0 0,0 0 855,-14-10-855,8 7 0,-15-7 0,18 0 90,0-4-180,-8 1 90,8 3-180,-10-1-1619,-1 9-6207,1-19 4858,-11 18 3148,8-7 0,-15 19 0,9 3 0</inkml:trace>
  <inkml:trace contextRef="#ctx0" brushRef="#br0" timeOffset="29194.27">11608 7800 6813,'-7'-8'5937,"11"1"-5218,-1 7-89,18 10 1169,2-7-1349,-7 18 809,36-8-899,-23 11 44,9-12 1,2-1-225,2 13 180,22-13 0,0 1-180,-22 12-832,4-18 1,10-3 0,-9 1 741,0 6-45,-3-9 0,1-2-170,2 1 170,-14-5 0,2 0 45,17 2 44,3-6 1,0-3-45,2-1 90,8 6 0,1 1 0,-9-4 135,7 8 0,3 4-46,-21-2 1,-3 0-225,0-1 0,0 2 180,3 4 0,-6 0-135,-11-2 360,26 18-270,-29-19 449,18 19-539,-17-18 270,-4 7-270,-2-10-90,-18 0-90,18 0 1175,-19 0-1715,9 0 95,-11 0-5132,0 0 5667,-21 0 0,19 7 0,-15 1 0</inkml:trace>
  <inkml:trace contextRef="#ctx0" brushRef="#br0" timeOffset="43084.27">1027 6916 6723,'-9'-14'1979,"2"3"-1439,7 11 539,0 0-539,0-10-1,0 7 811,0-7-901,0 10 1,0 0 360,0-11-540,0 9 539,0-9-539,0 11 540,0 0-271,11 32-449,-9-14 180,19 37-180,-18-29 90,7 18-90,-10-28 0,11 26 0,-9-37 0,19 26 0,-18-28 539,7 18-449,-10-18 360,11-3-360,-9-3-90,9-18 359,10-3-359,-16-12 45,20 3 0,2-2-45,-8-17-266,2 18 1,2 0 265,-6 5 0,0 0-45,5 0 0,3-2 90,4-9 0,2-1-90,-1 10 0,0-1 0,5-7 0,-2 0 45,6-11-1,-5 16 1,-2 0-90,-4-5 45,1 11 0,-3 1 45,-10 1-90,15 3 0,-28 12 90,18 1-90,-19 7 0,9-18 0,-11 19 351,10-9-800,-7 11 89,7 0-90,-10 0-2698,0 0-6207,-20 21 9355,14-5 0,-10 21 0,21-9 0</inkml:trace>
  <inkml:trace contextRef="#ctx0" brushRef="#br0" timeOffset="59340.27">1921 10581 7173,'-9'-12'2698,"2"3"-1888,7 9 5666,0 0-6296,10 42 360,4-21-360,9 34-332,-10-42 0,6 12 0,-8-6 0</inkml:trace>
  <inkml:trace contextRef="#ctx0" brushRef="#br0" timeOffset="59507.27">2201 10735 19586,'40'-29'540,"11"1"-451,-2 4 46,-14 12 0,-2 1-45,-4-2 180,34 13-90,-24 13-90,-9 3 0,0 2-90,7-3 0,2 21 0,-16-17 0</inkml:trace>
  <inkml:trace contextRef="#ctx0" brushRef="#br0" timeOffset="59927.27">2937 10735 21205,'38'-19'-90,"18"-6"90,-17 12 0,-5 1 0,0 0-90,16-1 90,8 3 0,-22 20 0,-12-7 0,7 7 0,-15 1 0,18-9 0,-11 19 0,11-18-90,-8 7 0,40-10 0,-4-21 45,-26 14 0,2-1 45,2-9 0,-2 0 0,1 4-90,16-8 90,-29 18 90,8-18-90,-21 19 180,-2-9-90,-11 11 90,20 11-180,-4 2 180,8 0-180,-3 8 90,-8-19 0,21 19-90,-19-18 90,38-3-90,-46-3 0,25-12 0,-1-1 0,-23 11-450,34-16 180,-40 21-1259,19-11 540,-18 9-8842,7-9 9815,-10 11 0,13-4 0,2-1 0</inkml:trace>
  <inkml:trace contextRef="#ctx0" brushRef="#br0" timeOffset="68856.27">5008 10599 6543,'-12'-8'1529,"2"1"-989,10 7 9264,0 0-9804,31 21 0,-2-16 0,18 16-269,18-21 89,-44 0-180,42 0-629,-26 10 179,23-7-3148,-10 2 0,2 0 3636,-13-5 1,0 0 0,7 5 0,-2 2-1,11 7 1</inkml:trace>
  <inkml:trace contextRef="#ctx0" brushRef="#br0" timeOffset="75979.27">6707 10614 6813,'-2'-14'2159,"0"8"-1529,2-4-1,0 10 1,0-11 89,0 9-89,0-9-90,0 11 89,-11 0 1,9 0 0,-9 0 449,11-10-539,0 7-91,0-7 361,0 10 629,0 0-1169,0 10 0,0-7 360,0 28-541,0-26 361,11 37-360,-9-37 180,30 27-180,-17-30 0,19 9 90,0-11-90,3 0 0,-1 0 180,19-11-181,-15-2 91,7 0 90,-9-2 0,-1-1-90,-3 0 90,15-6 0,-1 0 0,-17 6-1,2-1 1,0 3-180,-7 11 360,18-7-360,-28 10 90,26 20-90,-27-14 0,19 36 0,-10-27 0,20 19-90,-15-21 89,16 8-89,-1-8 0,-15 0 0,13-6 0,2-3 0,-10-4 0,9-5 0,0-1 0,-14 4 0,26-19 0,-8-3 0,-12 7 0,0-2 0,18-18 0,-13 19 0,-5 2 0,-16 3 0,33 3 0,-36 10 0,28 0 0,-28 0 0,26 10-89,-27-7 178,9 18-178,7-8 89,-15 0-180,39 8 180,-27-19-90,10 4 0,0-1 0,-6-5 0,11 0 0,0 0 90,-12 0-90,20-3 0,5-5 45,-21-3 0,-2-1 45,9-1 0,0 0-45,-1 2 0,-6-2-230,-17-8 275,24 19-90,-29-9 90,10 11-90,11 11 0,-8-9-90,29 19 180,-26-18-135,3 12 0,1 1 45,7-11-45,-1 11 0,0 0 45,3-14 0,13 9-179,10-11 269,-31 0-90,17-5 0,5-1 0,9 4-749,-17-9 0,-2 1 839,15 7 0,-7-7 0,4-1 0,-6 9 45,-7-9 0,-1 1-45,8 7-472,-6-3 1,-3 2 471,-11 4 205,30 0-205,-46 0 0,18 0 0,-11 0 0,11 0 0,-18 0-90,26 10 90,-37-7 1178,16 7-1448,-21-10 1154,0 0-1784,10 0 181,-7 0-3509,8 0 0,-11 0 3418,0 0 1,7 8 0,3 2-1</inkml:trace>
  <inkml:trace contextRef="#ctx0" brushRef="#br0" timeOffset="77727.27">12079 9326 7713,'3'-20'3508,"-7"-6"-1260,15 13-1078,-11-11 1888,10 1-2069,-7-1 2160,7 11-2520,-10-8 900,0 18-1079,-10 3 719,-14 24-899,-13 13 180,8 6 0,1 2-545,8-17 1,1 2 333,-7 20 1,-2 10 0,6-8-150,11-19 0,1-1 60,-8 17 0,-2 6 0,6-7-60,11 7 45,1 5 0,4 0-135,11-13 0,2 8 0,4-3 0,7-21 0,1 14 0,1-3 0,1-21 0,-1 7 0,-1-4 0,-11-22 0,15 9 0,-28-11 0,7-11 0,-10 9-1979,0-19 1080,0 8-2690,0-11 890,0 11 2699,0-8 0,4 15 0,0-8 0</inkml:trace>
  <inkml:trace contextRef="#ctx0" brushRef="#br0" timeOffset="78794.27">12253 9809 7083,'0'-35'6386,"-10"19"-5216,18-15 988,-16 28-1168,18-8 1528,-10 1-1798,0 7-90,0-7-1,0 10 361,11 0-451,-9 10 541,19 14-720,-18 2-91,7 8 181,-10-10-270,0-1 0,0 1 270,-10 10-360,7-8 179,-7 8-179,10-21 90,0 8-180,0-19 90,0 9 0,0-11 0,0 0-90,10-32 90,-7 14-90,18-26 0,-19 10 0,19 8 0,3-19 90,-9 29 0,27-15 0,-37 28 0,37-7-90,-37 20 0,16-7 0,-10 18 0,-9-8 90,19 0-90,-18 18 0,7-25 0,1 25 0,-9-18 0,19 11-90,-18-11-180,18 18 180,-19-26-90,30 16 90,-16-10 0,17-19 0,1 16 0,-7-29 0,17 8 90,-28-11 0,25-20 0,-25 5 0,8-19 90,-3 21 0,-19 3 180,9 1-180,-22 6 0,9-7 0,-9 21 0,-10 13 0,16 13-90,-37 32 0,37-27 0,-26 24 90,28-8-90,-7-16-90,10 24-180,0-8 180,0-5-360,10 15 360,3-31-359,11 8 359,-1-18-180,22-3 270,-27-3-90,24-18 0,-19 8 0,3-10 90,8-11 90,-10 8-90,-1-8 90,-10 20-90,-2-6 0,-1 17 0,-7-7 90,7 30-90,-10-14 90,0 46-90,0-34-180,0 37 180,11-39-90,-9 15 90,19-28 0,3 7 90,-8-20 0,25-3 0,-25-11 180,39-10-180,-37 8 269,34-8-269,-46 11 270,25 9-270,-28 4 90,18 10-180,-19 10 90,9 14-90,-11-8-180,10 36 0,14-34 180,-9 16-90,27-13 90,-37-29-90,27 16 180,-9-29 0,3 19 0,8-30 0,-10 17 0,-1-40-180,-10 15 90,-1 7 0,-3-1-90,-6-6-1079,7-15 449,-20 29-5756,7-8 809,-18 21 5667,19 3 0,-10 12 0,11 1 0</inkml:trace>
  <inkml:trace contextRef="#ctx0" brushRef="#br0" timeOffset="79243.27">14748 9174 7083,'-1'-24'5307,"-10"10"-2789,8-7-1708,-7 18 1349,-22 3-1530,14 3 225,-9 21 1,-1 4-315,2-7-270,13 9 0,2 6 449,-5 8 1,1 0-842,-1 17 451,5-14 1,-1 9 0,1-8-60,-2 12-60,6-12 0,-1 8 0,2-8-30,4 12-31,-2-15 1,0 6 0,1-6-60,3 12-45,-4-13 0,-2 1-45,0-9 0,-1-4-90,-6 10-135,3-2 1,-1-4 44,-2-18-1080,-21 34 631,18-36-181,-15 8-1355,18-14 816,-11-10-8482,-10-10 9725,8-3 0,6-4 0,15 3 1</inkml:trace>
  <inkml:trace contextRef="#ctx0" brushRef="#br0" timeOffset="79813.27">14205 9939 7443,'0'-18'4227,"11"-1"-1438,2-5-1890,10 1 1350,22-1-1619,-17 11 224,9 2 1,2 1 44,13-3-360,-6 6 1,0 1-270,6-4 360,13 20-450,-38 3 270,7 11-270,-11-1-91,-10-10 91,-2 8-90,-11-8-90,0 0 90,0-2 0,0-1 0,0 3 0,0 0-90,0-2 90,0-1 0,0-7-90,0 7 90,21-20 90,15-24-90,3 15 0,-11-8 0,-1 2 0,-1 20 90,8-26-91,-10 28 1,-1-7-90,-10 10 90,8 10-90,-18 3-90,7 21 90,-10-18-90,0 26 90,11-37 0,-9 16 0,9-11-89,-1-18 89,14 6 0,2-22 89,18-10-89,-17 18 180,17-25-90,-18 35 0,8-14-90,-10 20 90,-1 10-180,-10-7-449,-2 28 179,-1-26-2249,-7 37 1800,7-37-2070,1 16-6952,-9-21 9702,9-10 1,-8 11 0,1-6 0</inkml:trace>
  <inkml:trace contextRef="#ctx0" brushRef="#br0" timeOffset="79913.27">15311 9425 6903,'-24'-30'3058,"11"6"-3777,3 1 719,10 12 0,1 17 0,1 1 0</inkml:trace>
  <inkml:trace contextRef="#ctx0" brushRef="#br0" timeOffset="80978.27">16128 9737 7353,'1'-13'5127,"-7"-18"-1529,17 15-2789,-11-18-89,0 21 719,0-8-809,0 8-1,-11 0 451,9-8-541,-19 18-89,8-7 0,0 10 360,-29 10-451,23 3 91,-12 8 0,-3 3-270,5 5 89,-3 3 1,-1 1-685,4-4 594,-5 5 181,13-3-180,19-15 0,2 18-90,13-21 180,21-3-270,2-10 90,1 0 0,18-21 0,-26 6-45,14-25 0,0-7-45,-9 0-690,-6 4 1,4-9 0,-6 6 689,3-14 30,-14 12 0,0-8 0,-1 8-30,10-12 0,-17-2 0,-1 4 0,4 27-90,-10-21 90,-10 38 0,-3 12 0,-21 15-90,18 24 0,-11 6 1,2 2-1,17 13-60,-5-10 0,-4 7 0,5-7-30,10 15 60,3-18 0,2 6 0,3-6-105,5-5 0,4-4 135,2-3 1,3-3-1,2 0 0,0-8 90,4-19 2663,8 7-2753,11-20 135,-10-11 0,0-3-45,20-7 89,-13-13 1,-8 2 0,-18 21 90,15-32-90,-28 51-90,7-9 90,1 22 0,-19 12-90,16 3-90,-29 29 90,18-26-180,-7 26 90,10-39 0,10 15 90,-7-18-90,28-10 90,-5-6 0,11-10 0,7-18 0,-18 25 180,8-25 0,-10 39-180,-11-16 90,8 39-90,-19-25 0,9 35 0,-11-35-90,10 25 0,-7-28 90,18 18-90,-8-19 90,10-2 0,1-2-90,10-30 90,-8 17 0,18-19 0,-28 20 0,26 4 0,-37 10 0,16 0 0,-11 0 0,-7 10-449,18 4 179,-18-1-180,17 8-1709,-6-8 1170,-1 0-3688,8-3 179,-19-10 4498,19 0 0,-13-3 0,8-1 0</inkml:trace>
  <inkml:trace contextRef="#ctx0" brushRef="#br0" timeOffset="81111.27">17061 9207 7173,'-5'-6'2159,"0"1"-2159,5 5-1889,0 21 899,10-5 990,3 18 0,14-5 0,1 2 0</inkml:trace>
  <inkml:trace contextRef="#ctx0" brushRef="#br0" timeOffset="81963.27">17699 9711 7982,'19'-38'7916,"-4"-3"-7107,-5 39 631,-7-19-811,7 18 1260,-10-18-989,-20 19-630,4-9-1,-18 22 271,-10 12-450,15 3 90,-16 19-90,32-29 0,-8 25-90,29-35 0,-16 15 270,50-21-180,-24 0 629,48-11-449,-37 8 0,15-17 360,-10-4-271,-18 8 721,25-25-721,-35 25-89,15-8 180,-21 3-270,0 19 360,0-9-450,0 22-90,-11 2 0,-2 21 0,0 2 0,-8 1 0,8 28-244,0-23 244,-4 17 0,3 2 0,8-1-150,-6-6 0,-5 9 0,5-7 60,9-18 0,0 0-873,-5 15 1,-4 7 0,1-9 693,-2 7 134,7-14 0,-1-2-871,-14 5 826,18-8 0,-18 6-90,8-11 450,-31-8-90,15-3 90,-36-33-180,47-6 90,-9-15 0,1-3-90,11 3 0,2 0 0,2-4-135,3-9 0,6-1-132,5 11 1,4-2-184,4-19 0,5-8 0,2 6 776,5 8 0,6 1-1106,3-7 1,3-5 0,0 8 329,-4 11 0,3 3-510,4 1 1,6-2 0,-6 6 554,-9 11 0,0 2-465,9-6 1,6-2 0,-6 6 149,6 4-90,7-10 1,-5 4 809,-25 18 1064,31-25-794,-49 28 720,7-7-631,-10 10 1734,-10-11-834,-14 9-167,-2 2-463,-18 13-449,28 10 360,-5 1-450,21 10 270,21 2-270,-5 1 45,10-14 0,3-2-135,-1 6 89,11-5 1,-2 0 0,-16 4 0,31-2 0,-49-14 130,18 1 319,-19-9-359,9 9 270,-32-1-360,16 3 0,-27 0-180,19-2-1079,-21-11 449,19 0-90,-6 0-2248,10 0-990,-2-11 4048,0-2 0,9 1 0,12 2 0</inkml:trace>
  <inkml:trace contextRef="#ctx0" brushRef="#br0" timeOffset="82264.27">18316 9052 6903,'3'-22'6207,"20"21"-5308,-7-7-179,17 29 719,1 2-810,3 14 136,-8 1 0,0 2-2064,-9-12 1,-1-1 1478,3 11 0,0 3 314,1 9 1,-1-1-225,6 11 0,-12-13 0,0 9 0,-3-7-181,-5-14 1,-3 0 90,-4 33 0,-2-3-90,-2-10 45,-16 1 0,-4-5-45,5-17-135,-18 15 0,-4-1-45,9-17-360,-12 4 1,0-4-1,11-15 719,-23 4-1798,32-20 359,-1 0-7424,11-10 8594,3 7 0,16-11 0,2 9 0</inkml:trace>
  <inkml:trace contextRef="#ctx0" brushRef="#br0" timeOffset="82413.27">18976 9920 13739,'2'-10'1619,"-1"2"-1619,-1 8-7645,0 0 7645,-10-11 0,12 15 0,-6-7 0</inkml:trace>
  <inkml:trace contextRef="#ctx0" brushRef="#br0" timeOffset="83712.27">2024 12393 6813,'-1'-12'2339,"1"2"-360,0 10 0,0 0-810,10 31-809,-7-23-91,18 34 361,-8-39-360,10 18 180,1-8-360,-11 0 180,18-3-181,-5-10 91,21 0-90,-10-10 0,-14 7 0,30-18-90,-32 8 90,33 0-90,-9-8 0,-16 8 0,25 0 90,4-8-90,-27 19 135,14 1 0,-6 2-45,-29 1 90,23 13 0,-3 1-90,-25-10 0,27 25 179,-19-18-269,0 0 90,8 8-90,2-8 0,4 12 0,7-1 0</inkml:trace>
  <inkml:trace contextRef="#ctx0" brushRef="#br0" timeOffset="84067.27">3195 12561 19136,'15'-14'0,"18"-8"0,-28 20 0,47-19 0,-44 18 90,45-18-90,-48 19 270,47-9-270,-44 11 90,33 0 0,1 0-90,-28 0 45,26 5 0,3 1-45,-14-4 45,5 4 0,0-1-45,-5-5 0,7 6 0,1-2-90,-6-12 90,27 16 0,7-18 0,-23 10-45,2-5 0,1-1 45,-4 4 45,3-9 0,-1 1-45,-2 7 90,7-7 0,14 10 0,-41 0-1,22 0 1,0 0 0,-22 0 45,20-2 0,2 4-135,-12 8 0,16-7 90,6 7-180,-46-10-180,46 0 180,-38 11-539,30-9 359,-30 9-1889,6-11 1260,-21 0-7377,11 0 8276,-9 0 0,26-7 0,-6-2 0</inkml:trace>
  <inkml:trace contextRef="#ctx0" brushRef="#br0" timeOffset="88030.27">1080 9982 6813,'-12'-5'2339,"13"0"-1620,1 5 1,9 0-90,-11 0 4587,0 0-4228,10 0-719,-7 11 449,7 2-539,-10 0 360,11 18-180,-9-5-270,9 0 90,-1 6-90,-7-19 90,18 0 179,-8-3-179,10-10 180,22-21-270,-16-5-117,25-10 207,-15-1 0,1-2-604,-8 12 0,4-1 491,-1-2 1,7-6-1,-1 0 1,-5 5-68,0 1 0,1 0 44,1-3 1,6-6 0,-1 1 0,-6 9-45,-7 10 0,0 2 60,22-17 0,8-7 0,-10 8 30,3 2 60,-12 13 0,7-1 0,-9 1-60,-8-5 123,24-1-33,-42 11 450,8 3-450,-19 10 362,19 0-452,-18 0 1015,7 0-1105,-10 0-4494,0 0-5337,11 0 9455,-9 0 1,15 9-1,-10 3 1</inkml:trace>
  <inkml:trace contextRef="#ctx0" brushRef="#br0" timeOffset="92847.27">6567 12789 6903,'-3'-10'2429,"1"2"-1710,2 8-89,0 0 0,0-11-91,0 9 1,0-9 0,0 11 449,10 0-539,-7 0 899,18 0-899,-8 0-90,0 0 269,8 0-269,-8 0 360,31 0-451,-15 0-44,8 0 0,2 0-45,3 0-90,15 0 45,-19 0 0,0 0-45,6 0 0,20 0 0,3 0-486,-33 0 1,2 0 440,10 2 0,9 1 0,2 0 0,-8 0-617,2-2 1,2 0 589,-5 3 0,9 0 0,3 1 0,-3 0 0,-7-2-1167,15-1 1,-2-1 1148,-7 1 0,7 1 0,1 0 0,-4-1 30,3-1 0,-4-1 0,0-1-60,-6 1 0,-1 0 0,5 0 52,6 0 1,7 0 0,-2 0-1,-8 0-1003,1 0 1,-2 0 1002,-10 0 1,4 0 0,2 0-1,-3 0 38,7 1 0,-2-1 0,-3-1-17,7-4 1,1 0 23,-12 4 1,5 1-1,0 0 1,-6-2 22,10-3 0,-3 0-31,-6 1 1,2 0 0,-5 1-15,-8 2 0,-2 0 135,8-5 0,-4 1 90,-12 5 1077,15 0-987,-31 0 2462,8 0-2642,-18 0 3539,7 0-3539,-10 0 1245,0 0-1335,10 0 209,-7 0-209,18 11 180,-8-9-180,11 9-90,-11-1-360,8-7-719,-19 7 269,9-10-359,-11 0-1289,0 0 0,2 3 1,2 1-1</inkml:trace>
  <inkml:trace contextRef="#ctx0" brushRef="#br0" timeOffset="99577.27">4475 16480 7263,'-4'-9'3148,"2"1"-1259,2 8 2788,0 0-2698,10 0-1349,-7 11 809,7 12-1079,-20 14-1,9-4 1,-1 2-180,-19 17 0,18 6 45,-7-25 0,0-1-45,7-1-45,-8 7 0,1 0-45,7-9 179,-17 15-269,17-31 180,-8-2-90,11-11 180,0-32-180,0 4 0,0-10 0,0-3-90,0-11 180,0 7 0,0 1-90,0 2 90,0 4 0,0 1-91,0 8 181,11-16-180,-8 22-90,7 10 90,0 13 0,-7 2-90,18 9 0,-8 10 90,11-16-90,-11 26 0,18 3 0,-15-5-90,18 26 90,-21-29-90,8 8 0,-19-10 0,9-11 0,-11 7 0,0-6 0,10-1 90,-7-3-89,18-10 89,-19-10 0,30-14 0,-27-2 0,26-8 0,3-10 0,-5 4 44,-2 12 1,1-1 45,-2-8 180,18-7-270,-18 28 180,8-15-180,-10 18 90,-1 0 0,-9 2-90,-4 11 90,0 21 0,-7 14 0,-3 9-45,1 21 0,-2 3-45,-4-15 0,-3 1 0,1-3 0,-1 3 0,-1-10-270,-4 0-270,2-5 1,1 1-9292,8 7 9163,-9-21 0,33-10 0,6-22 0</inkml:trace>
  <inkml:trace contextRef="#ctx0" brushRef="#br0" timeOffset="99767.27">5400 16843 7803,'-8'-15'3597,"2"3"-2517,16 12-91,-7 0 1,7 0-181,-10 0 1440,0 0-450,11 11-1349,-9 2 899,9 31-1259,-11-26-990,0 45 181,0-45-6927,-11 48 4228,-2-38 3300,-10 17 1,15-20-1,5 1 1</inkml:trace>
  <inkml:trace contextRef="#ctx0" brushRef="#br0" timeOffset="100435.27">4663 17803 7623,'-14'-12'4767,"9"1"-2518,-6 22-1440,11-9 1260,-10 30-1439,7-6-91,-18 10 1080,19 30-1169,-19-35-90,18 34 360,-7-28-451,10 0 451,-11 7-630,9-18 0,-9-2-450,11-3 0,0-19-1619,0 19 990,0-18-6567,-10-14 4228,7 6 3328,-7-26 0,14 26 0,1-9 0</inkml:trace>
  <inkml:trace contextRef="#ctx0" brushRef="#br0" timeOffset="100848.27">4529 17844 6633,'-7'-33'8096,"1"13"-5398,6-1-2158,0 18 899,10 3-989,3 3 539,11 18-719,-11-19 0,8 9 359,2-1-539,3-7 360,29 28-360,-37-25 45,14 8 0,-1 3-45,-13-4 0,37 21 0,-39-18 90,15 36-180,-28-44 90,7 44-90,-10-36 0,0 7 90,-10 19-90,-3-13 0,-11 18 90,-10-13-90,8-11 0,-29 1 89,37-11 1,-45 8-90,45-19 90,-26 9-90,10-11-539,-3-11 89,11 9-1889,-5-9 1260,18 11-6657,-1 0 4408,4 0 3328,10 0 0,6 5 0,2 1 0</inkml:trace>
  <inkml:trace contextRef="#ctx0" brushRef="#br0" timeOffset="101166.27">5227 18190 7533,'-3'-19'6566,"0"5"-5217,3 14 1709,0 0-2518,0 10 989,0 14-989,0 2 719,0 18-899,0-18 809,0 40-899,0-35-360,-10 34-270,7-39-269,-7 8-2070,-1-21 271,9 8-2699,-9-18 5127,11 7 0,5-1 0,1 2 0</inkml:trace>
  <inkml:trace contextRef="#ctx0" brushRef="#br0" timeOffset="103133.27">7503 16450 7443,'0'-6'5037,"-11"-9"-3328,8 13-1259,-7-9 899,10 22-989,0 2 809,-11 31-720,10-9 1,0 1-270,-10 19 135,5-5 0,2-4-135,1-14 450,-7 23-451,10-32 361,-11 1-360,9-11 450,-9-3-181,11-20-359,0-3 270,0-21-270,0 7 270,11-27-180,-9 25 270,9-36-360,-11 36 89,0-16 181,10 11-270,-7 19 180,18-17-180,-19 19 90,19 0-180,-18-8 90,18 19-90,-19-9 90,19 22-90,-18 2 90,7 0-90,-10 29 0,0-24 90,11 16-90,-8-3 0,7-15 0,-10 18 0,0-11 0,0 1 0,0-11 0,10 18 0,-7-25 90,7 25-90,-10-28 0,0 7 0,11-10 90,-8-10-90,7-3 0,0-21 0,4 7 0,-3-5 0,1-1 0,1 2 0,8-24 0,3 10 0,-9 27 0,17-34 0,-30 47 0,19-27 0,-18 19 0,18 0 0,-19 3-90,19-1 90,-18 9 0,7-9 0,-10 11-90,11 11 90,-9 2 0,9 0 0,-1 8 0,-7-8 0,7 31 0,-10-5 0,0 8 0,0-2 0,0-19-251,0 8 251,0-11 0,0 11 0,0-18 0,0 15 0,-10-17 0,7 9-180,-7 11 90,10-18-899,0 15 539,0-28-1188,0 18 738,0-19-3507,10-2-1,-7-2 990,7-19 3418,-10 18 0,10-7 0,3 11 0</inkml:trace>
  <inkml:trace contextRef="#ctx0" brushRef="#br0" timeOffset="103681.27">8168 16752 6723,'-4'-4'2609,"1"-9"-1260,3 10-180,0-7-629,0 10 0,0 0-1,10-10 1260,3 7-1349,1-8 719,6 1-809,-17 7 540,18-7-631,-18 10 271,17 0-450,-6 0 360,-1 0-360,7 10 180,-17 3-180,8 11 90,-11 0-180,0-1 179,-11 1-179,8-1 90,-7-10 180,0 19-180,7-27 180,-28 37-180,25-37 90,-15 16 0,11-11-90,7-7 90,-17 18-90,17-19 89,-18 19-89,18-18 90,-7 7 180,10-10-270,0 0 270,21 0-270,-5 0 90,17 0-180,-9-10 90,0 7 0,9-7-90,-6 10 90,27 0-90,-25-11 89,26 9-89,-39-9-269,15 11-1,-28 0-1799,18 0 720,-19 0-8482,9 0 9545,-22 11 0,5 7 1,-9 12-1</inkml:trace>
  <inkml:trace contextRef="#ctx0" brushRef="#br0" timeOffset="104450.27">7283 17727 6903,'-9'-10'2609,"2"3"449,7 7-270,0 10-2158,-10 3 1169,7 21-1259,-18-8 899,19 40-1079,-19-35 224,13 12 1,3 0-405,-8-11 449,2 33-539,11-39 90,0 8 0,-10-21-180,7 8-450,-7-18 91,10 7-1350,0-10 899,0 0 0,0-10-3057,-11-14 179,9-2 809,-9-8 2879,11 21 0,1-7 0,0 8 0</inkml:trace>
  <inkml:trace contextRef="#ctx0" brushRef="#br0" timeOffset="104884.27">7103 17808 6813,'-13'-29'7916,"13"7"-7377,2 22 1170,19-11-1259,-8 9 899,21-9-899,-18 11 989,46 11-629,-30 2-540,25 10 449,-2 1-539,-26-11 180,15 18-270,-31-25 90,8 35-90,-18-35 90,18 35-1,-19-4-179,9 2 90,-22 6-90,9-22 0,-29 11 90,-6 3-45,3-18 0,-3-2-45,-15 7 45,12-17 0,4-4-45,18-3 270,-34 0-180,36 0 0,-7 0 0,2 0 0,18 0-180,-18-10 0,19 7-1169,-9-7 539,1 10-4767,7 0 720,-7 0 4767,10 0 0,19 16 0,5 5 0</inkml:trace>
  <inkml:trace contextRef="#ctx0" brushRef="#br0" timeOffset="105233.27">7728 18207 7982,'5'-15'7646,"0"3"-4858,-5 12 631,0 0-1710,-11 21-1350,9-16 631,-19 48-451,8-25-359,-1 19-90,4-23 180,10 7-180,0-15 0,0 7 90,-10-2-180,7-8 90,-7 0-90,10 8-360,0-18 90,0 7-899,0 1 449,0-9-2788,0 9 990,0-11 2518,0 0 0,7 6 0,2 2 0</inkml:trace>
  <inkml:trace contextRef="#ctx0" brushRef="#br0" timeOffset="106598.27">10139 16652 8162,'-2'-37'6567,"1"13"-5848,1 14 1080,0 10 540,0 0-1350,-10 31-629,-3-12 90,1 16 0,0 5-361,-1 2 46,7-3 0,2 1-135,4-1 180,-11 16-90,9-40 90,-9 17-90,11-30 360,0 9-270,0-11-90,0 0 359,-10-21-269,7 16 180,-7-48-180,10 35 45,0-18 0,0-4-135,0-2 90,0-15 359,0 2-359,10 26 270,-7-26-360,7 40 270,1-17-360,-9 19 269,19 0-269,-18 3 180,18 20-180,-18-7 0,17 18 90,-17 2-90,18-7 90,-18 36-90,7-44 90,0 44-90,-7-36-90,8 28 90,-11-28-90,10 15 90,-7-28-90,17 18 90,-17-18 0,18 7 0,-18-20-90,28-14 90,-15-2 0,18-18 0,-11 17 0,1-27 0,-1 25 0,1-16 0,-11 22 0,-3 10 0,1-8-90,-9 18 90,9-7 0,-1-1-90,-7 9 90,7-9 0,1 22-89,2 2 89,0 0 0,-3 18 0,-10-15 0,0 7 0,11 30 0,-9-32 0,-1 16 0,-2 1 0,-1-9 0,-9 36-90,11-15 0,0-11-990,0 3 541,0-39-2340,0 7 1620,0-10 1259,21-10 0,-9 4 0,18-8 0</inkml:trace>
  <inkml:trace contextRef="#ctx0" brushRef="#br0" timeOffset="107082.27">10837 16811 7263,'-10'-10'5757,"12"-9"-5128,11 16 900,11-17-1079,-1 17 629,11-18-719,-18 18 540,26-7-271,-27 20-539,9-7 270,-14 18-360,-10-18 180,0 28-90,-10-15 0,7 7 90,-18 9-90,19-27 90,-19 26-90,18-18 269,-7 0-179,10 8 180,0-18-180,0 7 180,21 1-270,-6-9 90,30 9-90,-19-11 0,18 0-90,-18 0 89,8 10-89,-21-7 0,8 7 90,-18 1-90,7 2 0,-10 10 90,0-10-90,0 8 270,-10-8-180,7 0 90,-28 8-90,26-18-90,-27 7-540,19 1-89,-10-9-361,10 9-2788,-19-1-809,27-7 989,-26 7 3598,18-10 0,1 13 0,2 3 0</inkml:trace>
  <inkml:trace contextRef="#ctx0" brushRef="#br0" timeOffset="107633.27">10113 17914 7623,'0'-20'8005,"0"11"-7285,0-2 1348,0 11-1438,0 11 899,-10 23-1079,7-5 224,-7 6 1,-1 5-135,9-3 0,1 0-361,-4 1 1,0-1-180,5-1 0,0-4-809,-11 2-2249,9-21 1708,-9-2-8481,22-32 9770,-9 5 0,12-7 1,-11 14-1</inkml:trace>
  <inkml:trace contextRef="#ctx0" brushRef="#br0" timeOffset="108083.27">10019 17842 7443,'-13'-8'4047,"2"1"-1528,11 7 359,11-10-2248,-9 7 1529,19-7-540,3 10-1259,2 10 629,18-7-719,-17 7 360,27 1-451,-25 2 91,9-2 0,0 1-180,-7 12 45,8-12 0,-2-1-135,-19 3 180,24 17-180,-29-26 90,0 37 0,-2-37-90,-11 37 90,-11-26-90,9 18 90,-30 0-90,27-19 0,-19 7 0,-4-2 0,10-4 45,-14 0 0,-2 2 45,5 5-1,-15-10 271,0 8-270,15-18 270,-26 7-270,39-10 180,-25 0-270,35 0-180,-25 0-90,28 0-1619,-18 0 810,19 0-8546,-9 11 5308,11-9 4317,0 9 0,19-7 0,4 1 0</inkml:trace>
  <inkml:trace contextRef="#ctx0" brushRef="#br0" timeOffset="108451.27">10691 18218 7443,'3'-18'8545,"-7"9"-7556,15-2 1350,-11 11 449,0 0-1618,0 21-810,-11-16-91,9 27 451,-9 2-540,1-16 270,7 45-271,-7-45-179,-1 37-269,9-40-91,-9 17-2249,11-19-179,0 0 2788,0-3 0,5-4 0,0 0 0</inkml:trace>
  <inkml:trace contextRef="#ctx0" brushRef="#br0" timeOffset="110582.27">4573 16191 6633,'-6'-6'2069,"2"-8"-1439,4 11-91,0-7 1,-11 10 0,9 0-1,-9 0 1081,22-11-541,-19 8 90,16-7-629,-19 10 1079,11-10-1079,0 7 719,0-7-899,0 10 269,0 0-89,11-11-360,-9 8 360,40-17-360,-24 17-46,19-11 1,2-3-45,-8 1 45,11-6 0,3-1-45,7-3 0,-12 3 0,1 2-90,9 5 90,-16-15-180,-3 7 90,-26 9-180,16-6-180,-21 21 1,0-11-451,-10 9 540,7-9-90,-18 11-179,18 0 269,-7 0 90,0 0-360,7 0 360,-18 0-179,18 0 359,-18 0-90,19 0 270,-9 0-91,11 0 2070,0 0-1799,21 0 90,5 0-360,1 0 270,14 0-181,-35 11 361,25-9-360,-28 19 0,17-18 270,-17 18-270,8-8 179,-11 10-1618,-21 11 270,15-8-7916,-35 8 5037,25-10 3816,-18-1 1,21-5 0,2-1 0</inkml:trace>
  <inkml:trace contextRef="#ctx0" brushRef="#br0" timeOffset="112249.27">10151 16150 6993,'-8'-9'2698,"1"2"-1888,7 7 6476,0 0-6746,0-10 1438,11-3-1528,2-1 719,11-6-809,-1 17 630,11-18-810,-8 8 134,6 2 1,1-2-135,9-10 0,16 10-45,-19-2 0,-2-1-45,-3 0 0,19-1 0,1 0 0,-20 4-45,-2 1 0,1 3 45,1 6-90,-8-18 179,18 19-179,-28-9-424,16 1 424,-30 7 0,9-7 90,-1 10-90,-7 0 0,7 0 90,-10 0-90,11-11 424,-9 9-514,9-9-89,-11 11-271,0 0 90,0-10 270,0 7-90,-11-18 90,9 19-90,-30-19 90,27 18 90,-26-7 0,28 10 0,-7 0 90,-1-11-90,8 9 90,-7-9 0,10 11 0,0 0-90,21 0 0,-16 0 0,27 11 0,-19-9 90,0 9-90,8-1 0,-8-7 0,0 7 0,8 1 0,-19-9 0,19 30 0,-8-27 0,0 16 90,-2-11-90,-11 3 90,0 11-90,0-1 0,-11 1-90,9-1-1349,-19 1 359,18-11-8004,-18 8 5126,8-19 3958,0 19 0,0-13 0,9 8 0</inkml:trace>
  <inkml:trace contextRef="#ctx0" brushRef="#br0" timeOffset="113933.27">14759 16451 7173,'3'-19'5667,"5"-18"-4678,5 32 1710,8-26-1890,-19 28 1440,9-18-1799,-11 19-91,0-9 361,0 32-450,0-5 449,-11 49-539,9-34 45,-9 16 0,1 3-45,7 15-90,-7-2 180,10-11-180,0-49 449,0 8-449,0-11 450,10-32-360,-7 24 0,7-44 270,1 5-271,-9 5 46,9-7 0,-1 2-45,-7 13 135,7-14 0,1-1-135,-9 7 44,9 7 1,-1 2-135,-7 7 0,7 5 90,-10 11-90,0 7 0,11 3-90,-9 13 90,9 11-90,-1 20 0,-7-15 0,7 15-90,1 11 0,-9-13-90,8-3 0,1 0 90,2 0-90,11 6 180,-1-32-179,11-3 179,-8-10-90,19-20 90,-19 4 0,7-20 0,-1-4 0,0 6 0,-5-2 0,1-4 0,-11 11 0,0 1 0,9-14 45,-3-8 0,-2 3-45,-5 24 0,5-29 0,-11 72 0,-7 27-90,-3 4 0,0 3 0,-1-13 0,-1-1-679,-3 6 1,0-3 318,5 1-1798,0 14 1168,0-16-269,0 2-1260,0-23-2788,0-8 1260,0 10 4137,0-9 0,5 6 0,2-7 0</inkml:trace>
  <inkml:trace contextRef="#ctx0" brushRef="#br0" timeOffset="114116.27">15809 16695 14729,'-13'-11'5397,"8"12"-4588,-5 12-629,10 11-270,-11 20-450,9-15-3417,-9 26-541,11-39 4498,0 15 0,3-24 0,1 8 0</inkml:trace>
  <inkml:trace contextRef="#ctx0" brushRef="#br0" timeOffset="114400.27">16436 16443 7083,'2'-15'5757,"10"-7"-4858,-9 19 1980,7-18-2340,-10 19 990,10 2-1169,-7 13 720,7 21-811,-10-8-89,0 8 270,-10-11-270,7 1 270,-7 10-360,0-8-540,7 18-90,-18-28-2338,18 15 809,-7-28-2159,10 7 4228,0-10 0,3 9 0,1 2 0</inkml:trace>
  <inkml:trace contextRef="#ctx0" brushRef="#br0" timeOffset="115133.27">16813 16248 7083,'2'-21'7376,"-1"-1"-6567,-1 9 1800,10 2-2070,-7 11 721,18 0-900,-19 0 539,19 21-629,-18-16 360,7 47-451,-10-44 91,1 26 0,-2 5 0,-9-7-180,7 25 90,-7-23-90,10-21 180,-11 8-180,9-18 0,-9-14-1,22-15-89,-9-21 45,3 15 0,1-4 180,-1-11 0,0 0-135,2 13 0,-1 0 135,1-11 0,-1 4-45,5 15 269,-1-8-359,3 10 90,11 11-90,-11 3 90,18 20-180,-15 3 90,28 32-90,-28-16 0,15 15 90,-18 0-90,1-15-90,-4 16 0,-10-22 90,10 1-180,-7 10 90,8-8 180,-1-13-90,3-16-90,0-10 180,8-18-90,3-6 45,-7 3 0,2-2-961,18-17 916,-14-1-89,9 9 89,-17 16 0,7-4 0,1 1 0,-8 14-344,17-24 344,-19 29-90,0 0 90,-3 13 0,1 2 0,-9 19 792,19 13-792,-18 16 0,7 0-416,-10-6 416,-10-10-269,7 13-1,-7-8-180,10 16-809,-11-18 269,9-1-89,-9-2-2699,11 0-1169,0-8 1079,-10-2 3868,7-3 0,1-17 0,12 9 0</inkml:trace>
  <inkml:trace contextRef="#ctx0" brushRef="#br0" timeOffset="115532.27">17777 16432 7353,'15'-35'6926,"7"-3"-5127,-9 35-1349,0-7 719,18 10-899,-25 0 719,36 10-809,-37 3 270,16 11-90,-21 10-270,0-8-90,0-3 90,-11-2-1,9-18 1,-9 18-90,11-19 90,-10 30-90,7-27 90,3 26-180,13-28 90,11 18-180,-1-19 1,1 19-1,-1-18-180,11 28 270,-18-25-270,15 35 270,-18-35-90,0 25 90,-2-28-90,-43 17 180,14-6-359,-47-1-1,36-3-630,-9-9 1,0-2-720,17 1-1799,-31 0 3508,29 0 0,12-1 0,-3 1 0</inkml:trace>
  <inkml:trace contextRef="#ctx0" brushRef="#br0" timeOffset="116683.27">18624 16231 6183,'38'-2'5038,"8"1"-2520,-10-20-1888,1 6-1,-14-9 361,-2-7-450,-18 15 899,18-28-1079,-19 28 989,9-26-1079,-22 26 269,-2-7-359,0 12 180,-29 22-270,35 2 90,-28 8 0,-4 2-180,19 6 90,-9-1 0,3-1 0,13-1-90,2-2 90,11 7-1,11-26 1,2 27-90,0-30 90,18 9 0,-15-11 0,28-11 0,-18-2 0,-2 0 180,7-29-180,-15 34 180,18-44-180,-21 36 90,8-7-180,-19 12 90,9 1 0,-1 18 89,-7-6-179,7 22 90,-10 0 0,0 9-90,0-6 90,11 7 0,-9-11 0,19-10-90,-18 8 90,28-18-90,-25 7 90,25-20-90,-8-3 0,-7 0 0,26-19 90,-26 27-90,18-26 0,-11 18 0,-10-11 0,8 11-90,-18 3 90,7 10 0,-10 0-90,11 0 90,-9 10 0,19-7 0,-18 7 0,18 11 0,-19-16 0,9 27 0,-1-30 0,3 19 0,21-8 90,-8 0-90,29-13 0,-26-2 0,26-19 0,-29 18 90,18-28-90,-17 15 0,17-28 0,-18 7 0,-8 8 0,-2 1 0,-3-1-90,-13-23 90,-3 46 0,-28-15-90,15 21 90,-28 32 0,18-14 0,9 15 0,0-1 0,-7-13 0,11 22 0,13-7-90,13-5-270,8-1 1,3-1-271,5-1-90,15-2-3957,11-3-180,-13-19 4857,15 9 0,6-15 0,-2 0 0</inkml:trace>
  <inkml:trace contextRef="#ctx0" brushRef="#br0" timeOffset="117435.27">20819 16065 9332,'-3'-61'4947,"-10"3"-4497,0 21 989,-21 3-1169,19 21 359,-38 3-449,46 10 45,-29 4 0,-2 2-45,28-3-90,-42 18 270,49-8-360,-7 0 179,10 8-89,0-19 90,21 40-90,-16-34 45,20 14 0,2-2-45,-19-17 630,44 7-451,-47-10 541,27 0-540,-30 0 359,9 0-449,-11 0 90,21 0-180,-16 21 270,16 5-360,-21 21 90,0 0 0,-1-3 0,2 1 0,9 12-45,-3 8 0,-1 1-133,1-32 0,-1 0 133,1 28 0,-3-1-45,-4 4 0,6-20 0,-2-1 90,-11 16-45,11-25 0,-1 1-45,-24 24 0,19-13 90,-9-24-90,-10-2 0,16-18 90,-26 7-90,7-20 0,9 7 355,-17-18-355,19-2 0,0-3 0,6-16 0,4-3 0,3-2-912,7 4 1,6-9 0,-2 6 911,-3 11 0,2 0 0,13-15 0,5-5 0,-3 6 0,-10 13 0,2 1 0,9-12 0,6-4 0,-4 8 0,3-4-45,-2 1 0,-3 6 45,-13 24 0,8-15-90,-8 18 90,0-1-90,-2 4 90,-11 10 0,31 21 0,-23 5-90,34 11 0,-29 17 0,0-35 2735,-3 23-2645,-10-40 0,11 30-90,-9-27 90,9 16 0,-11-11 0,0-7 0,16 7 0,4-11 0</inkml:trace>
  <inkml:trace contextRef="#ctx0" brushRef="#br0" timeOffset="120372.27">21461 16150 7533,'-7'-9'2968,"2"2"-1979,5 7-89,0-10-1,0 7 1,0-7 2518,0 10-2698,0-11 1168,0 8 1,0-7-1529,0 10 899,0 21-989,0-5 540,10 28-630,-7-18 539,28 29-629,-15-26 180,18 15-180,-11-31 90,1-2-90,-11-11 0,8 0 0,-18-11-90,7 9 90,0-19-90,4 8 90,-1-21-90,8 8 0,-19-8 0,9 10 0,-11 1 0,0-1 0,0 1 90,0 9-180,0 4 90,10 0 0,-7 7 90,7-18-180,-10 18 90,21-7 0,-5 10 0,7 0 45,14-5 0,-1 0-45,-9 2 0,38-8 0,-44 1 90,-8 7-90,0-7 0,8-1 0,-19 9 0,9-9 90,-1 11-90,-7-10 0,7 7 0,-10-7 89,0 10-89,0 0 0,0 10-89,11 3 89,-9 0 0,9 8 0,-1-8 0,-7 1 0,18 6 0,-8-17 0,0 18 89,8-18-89,-18 7 0,7-10 0,0-10 0,3 7 0,11-18 0,-11 8 0,-2 0 0,-1-8 0,-7 18 0,7-7-89,0-1 89,-7 9 0,18-9 0,-18 11 0,7-10 0,1 18 0,2-16 0,0 18 0,18 1 0,-15-9 0,39-2 0,-27-2 0,17-9 0,-32 11 0,8-10 0,-8 7 0,10-7 0,1-11 89,-1 5-89,1-28 0,-11 28 0,-3-36 0,-10 34 0,-10-16 0,-3 2 0,0 27 0,-19-16 0,27 21 0,-37 32 0,27-14 0,-9 37 0,12-11 0,3 1-319,7 15 319,-2-12 0,-1 7 0,3-7 0,13 12 0,-8-15 0,1 7 0,2-8-89,17 14 89,-11-14 0,0 1-180,11 12-90,1-7-90,-7-10 0,0-2 0,-2-6-89,6 20-631,-21-39 271,11 0-2789,-9 8 1259,9-18-2518,-11 7 1169,0-10 3767,-11-21 1,7 14 0,-8-17 0</inkml:trace>
  <inkml:trace contextRef="#ctx0" brushRef="#br0" timeOffset="120541.27">22220 15583 7353,'-10'-18'4137,"1"-1"-5126,9 6 989,0-8 0,1 21 0,0-7 0</inkml:trace>
  <inkml:trace contextRef="#ctx0" brushRef="#br0" timeOffset="120704.27">21548 15741 7173,'-26'-4'3868,"10"1"-2339,6 3-1439,10 0-4048,0 0 3958,21-10 0,-6 15 0,18-5 0</inkml:trace>
  <inkml:trace contextRef="#ctx0" brushRef="#br0" timeOffset="122270.27">23547 15117 7713,'-3'-20'4137,"1"9"-2967,2 1 1168,0 10 720,0 0-2248,0 10 1259,10 24-1440,-7 5 0,6 1 1,4 8 0,-4-5-2167,-3 22 1672,5-5 0,-1 1 135,-10-25 0,0-5 0,10 11-91,-9 7 1,1-1-90,8-14-45,-9 16 0,-2-3 45,1-26-90,0 31 0,0-50 0,0 9 90,0-22 1807,11-2-1897,-9-42 0,9 24 0,-11-34 90,10 28-90,-7 1 180,18-9-90,-8 19 90,21-8-180,-8 21 90,29 3-90,-27 30 0,17-4-90,-22 39 90,-20-26-270,-6 36 270,-20-36-90,10 15 0,-19-20 90,17-11-90,-30 8 90,19-19 90,-18 9 0,18-11 180,-8 0-180,21 0 90,2 0-180,11 0 180,11 0-90,-9-11 89,40 9-179,-34-9 90,55 1-90,-35 7 45,6-7 0,0-1-45,5 9 45,-5-14 0,-2 0-45,-3 11 0,4-26 0,-1 18 90,-27-11-90,26-10 0,-28 8 90,18-18-90,-29 18 90,16-19 0,-19 29-90,1-4 90,7 20-90,-17 0 0,17 10 90,-18 3-90,18 11 90,-7-1-90,-1 1 0,9-1 90,-9 42-90,22-41 0,-5 18 0,1 0 0,6-24 0,8 26 0,-8-20 0,10-11-90,1-3 90,20-10 0,-15 0 0,10-9 0,-2-3 0,-16 7 0,16-19 0,-1-4 0,-18 10 0,5-19 0,-1-2 0,-9 8 0,4-31 0,-3-5 0,-9 5-815,2 16 0,2-6 0,-4 6 815,-5-19-518,-5 19 1,0 3 607,2 4-100,-18-16 10,19 39 180,-19 16-180,18 16 0,-2 19 0,0 6 0,5 3 0,0 21 0,0 1-776,0-17 776,4-2 0,2 3 446,0-10 0,1-2-446,4-4 0,2 0 0,-3 8 0,3-3 0,21 6 0,-8-32 0,29-13 0,-36-3 0,7-16 0,0-4 0,-10 5 0,1-23 0,-1-4 0,-2 11 0,-6-11 0,-1-11 0,-2 8 0,-2-7 0,0 10 0,2-8 0,-2 10 285,-3 1-285,0-13 0,0 42 0,0 3 0,-11 20 3364,8 3-3364,3 53 0,3-22 0,8 21 0,-1 1 0,-7-17 0,12 12 0,1-4 85,-11-26-85,15 3 0,2-2 0,-6-6 0,28-3 0,-18-12 0,8-32 0,-10 5 0,-12-19 0,-1-6 0,13-3-508,-16 4 0,-3 2 508,-5 1 0,-3-7-567,-7 7 567,10 0 0,0 14 0,-11 12 0,9 11 0,-9 11 0,1 2 0,7 10 0,-7 32 0,20-13 0,-4-8 0,1 0 0,6 3-90,19-3 90,-17-11 862,9-10-1041,7-13 179,-15-2 0,28-30-90,-28 17 90,5-13 0,0 1 0,-6 8 630,9-22-630,-3 17 0,-8 8 90,10-15-90,-9 28 90,6 3 0,-17 3-90,8 7-180,-1 11 0,3-15-899,11 25 449,-11-28-1799,-3 17 1350,-10-17-8752,0 8 5630,-10-22 4201,7 8 0,-10-11 0,10 8 0</inkml:trace>
  <inkml:trace contextRef="#ctx0" brushRef="#br0" timeOffset="122520.27">24541 15285 16168,'-30'-12'2338,"2"3"-1708,15 9 539,2 0-719,11 0 989,42-11-1169,-11-2 90,27 1 0,5 1-525,-29 4 1,2 1 314,12-5 0,7-1 0,-4 3-15,1 7 0,-2-1-45,-7-9 0,2-5 0,-5 4-45,-1 11 0,-5-1 0,2-13 0,-6 1-45,-14 12-270,4-7-899,-20 10-1289,0 0 0,-11 10 1,-3 2-1</inkml:trace>
  <inkml:trace contextRef="#ctx0" brushRef="#br0" timeOffset="124819.27">15905 18203 6723,'-14'-13'2339,"8"-7"-1710,-4 7 91,10-11 1169,-10-10 0,-14-23-1259,8 25 224,-4-1 1,-1 4-406,5 13 91,-18-8 629,10 3-809,1 19 450,-11 2-630,8 13 359,-8 31-449,21-4 90,6-7 0,3 1-90,4 16 45,4-15 0,3-2-45,6 6 90,21 6-90,-19-22 0,38-10-1,-35-2 91,26-32-180,-20 5 90,-11-7 180,8-19-180,-18 24 360,7-48-270,-10 48 359,0-24-449,0 29 90,0 0-180,0 3 180,0 51-180,10-20 90,-7 24 90,18-14-180,-18-26 90,28 27 0,-26-19-90,26 0 180,-7-3-180,2-10 180,19-10-180,-19-3 90,8-21-90,-11 8 90,1-29 0,-11 36 0,8-43-90,-19 54 0,19-44 0,-18 46 0,7-15 0,-10 21 0,11 0 0,2 0-90,10 11 0,-10-8 90,8 7 0,-18-10-90,7 0 90,1 0 0,-9-10-90,-2-4 90,-13 1-90,-10 3 90,10 10-90,-19 21 90,27-5-90,-26 28 90,28-7 0,-7-1 0,10 9 0,10-30 0,-7 17-90,18-19 90,-8 10 0,10-10 0,11 8 0,-8-18 90,29-14-90,-36 6 45,7-19 0,0-4-45,-10 10 0,7-27 0,-2 11 0,-8 8 0,0-8 0,8-10 0,-18 25 0,7-23 0,-10 40 0,10-19-90,-7 18 90,8-7 0,-11 10-90,0 0 90,10 10-90,-7-7 0,7 18-90,1-19 180,-9 9 0,9-11-180,-11 0 90,0 0 0,-11-11 90,9 9-90,-19-9 90,18 11-90,-7 0 90,-22 0 0,24 11-89,-33 12 89,38 4 0,-8 38 0,22-34 0,-8 24 0,28-21 0,-15-8 0,18-2 0,0-3 0,-8-19 0,18-2 0,-7-2 0,-1-19 0,9-3 0,-19-2 89,8-18 1,-21 7-90,-3 11 180,-10-26-90,0 33 0,0-25 90,0 20-90,0 11 0,0-8-90,0 19 90,0 12-90,0 6 90,0 18-180,11 0 0,2-8-180,10 18 270,1-17-90,-1-4-90,1-12 180,-1-11-90,11 0 0,-18-11 90,26-2 0,-37-10 0,26-11 0,-28 7 0,18-17 0,-18 18 0,7-8 0,0 21 0,-7 2 0,8 22 0,-1 2 0,-7 10 0,18 11 0,-19-7-90,19 6 90,-8-19 90,11 6-90,-11-27 0,8 14 0,-8-27 0,0 17 90,18-28 0,-26 15 90,37-29-90,-37 30 90,37-27-90,-26 37 0,15-7 0,3 3 0,-2 19-45,12 5 0,-2 4-45,-21 10 0,20 15 0,-41-20 0,0-1 90,0 1 0,-10-11 0,7 8 0,-17-18 89,17-3-89,-8-3 90,11-39-90,11 13-180,-5-5 0,1 0-179,6 6-2070,18-25 990,-25 38-1350,25-9 2699,-18 14 0,11 16 0,0 2 0</inkml:trace>
  <inkml:trace contextRef="#ctx0" brushRef="#br0" timeOffset="126004.27">18297 17726 6993,'-13'-20'4497,"3"-10"-3597,10 14 1529,-11-15-1800,9 28 91,-9-7 1169,-10 31-1350,6-6 91,-7 11 0,-1 3-360,-3 10 179,9-5 1,0 0-270,-6 6 450,10 25-541,2-47 451,22 24-450,-9-39 270,30 7-270,-27-20 360,37-4-270,-37-9 269,26-21-269,-28 25 180,18-33-270,-19 36 0,9-7 90,-11 12-90,0 11 0,10 0-90,-7 11 90,18 23-90,-8-16 0,10 34 0,1-46 0,-1 25 0,1-28 0,-1-3 0,1-3 0,10-39 90,-8 24-90,-8-13 0,-2-4 0,8-4 44,-13 5 1,1 0-45,12-5 0,-1-16 0,-10 40-89,8-17 89,-18 30 0,28 2-90,-26 2 0,16 19-270,0 3 180,-16-9-270,27 17 360,-19-30-270,0 19 271,-3-18-181,-10-3 270,0-3-180,-10-18 180,7 8 90,-18-10 0,19 10-90,-19 2 0,18 11 90,-7 0-90,-1 0 90,-2 21-90,-10-5 0,10 39 0,2-27 0,22 27 0,-9-29 0,40 8 0,-24-21 0,48-2 0,-48-22 0,34-2 0,-36 0 0,18-18 0,-11 15 90,-10-28-90,-2 18 89,-11-8-89,0 21 0,0 2 0,10 32 0,-7-16-179,18 48-1,-8-35 180,10 16-90,11-24 90,-7-20 90,17-14 0,-18 9 269,8-38-179,-10 35 0,-11-16 270,8 3-270,-19 26 180,9-27-270,-1 30 269,-7-9-269,18 22 90,-8 23 0,0 15-135,3 1 0,-1 2-152,-12-14 0,-1 3 77,10 10 0,5 7 0,-4-3-1432,-4 10 1,-2-2 1431,1-18 0,0 0 1,-1-2 29,0 9 0,-3-4-585,-4-7 1,0-4 494,0 8 90,0 20 270,-11-21-180,9-25 270,-30 22-180,17-48 180,-40-6-181,26-14-44,-5 1 0,3-2-45,12-12 0,-13-13 0,2-3-1028,22-5 938,-9 13 0,3-3-360,17 5 0,4 3-90,-4-4-195,15-9 0,5 5-524,-4 30-3688,11-11 0,5 2 539,4 14 4318,8-8 0,-6 13 0,-8 9 0</inkml:trace>
  <inkml:trace contextRef="#ctx0" brushRef="#br0" timeOffset="126287.27">19869 17392 8072,'2'-20'3418,"0"-5"450,9 22-2968,-9-8 1348,19 32-1528,-18 6 134,2 10 1,0 4-405,-5 14 134,-1 5 1,2 0-315,10-3 45,-10-1 0,0-2-1086,10-12 681,-11 13-89,0-32-631,0 1 90,10-11-179,-7-3-1440,7-10 181,1 0 2158,2-31 0,5 11 0,0-26 0</inkml:trace>
  <inkml:trace contextRef="#ctx0" brushRef="#br0" timeOffset="127272.27">20051 17535 7083,'-7'-41'4587,"1"19"-1888,6 1 629,0 21-2519,0 21 1260,10 16-1529,-7 12 134,7-10 1,1 1-315,-9 12 179,9-7 1,-1-1-270,-7-2 180,7 23-360,-10-39 90,0-2-90,0-14 0,0-10-90,0 0 0,0-21 90,0 5-90,0-18 0,11 11 0,2-11 0,0 8 0,8 2-90,-8 14 90,21 10 0,-18 0 90,36 21-90,-13 15 90,11-7-90,-17-7 0,-1-2 0,-3-7 90,36-10-90,-5-6 44,-28-17 1,-1-4-45,16-5 0,-33-3 0,-7-2 0,-7 6 0,0-38 0,-11 48 0,9-24 0,-19 29 0,8 0 0,-11 13-89,1 13 89,-1 21 0,11-8 0,-8 29 0,19-26 0,-9 26-90,32-29 90,-5-3 0,18-12 0,0-42 90,-8-9-1,-8 10 1,-2 0 0,-3-6 0,-3 4 0,-10 30 0,0-9 0,11 22 0,-9-9 90,19 30-180,-18-17 0,18 30 0,-19-19-90,9-3 90,-11-2-90,10-18 90,-7 7-90,18 1 90,-19-9-90,30-2 90,-27-13 0,26 0 0,-18-8 0,11 8 0,0-31 0,-1 26 0,-10-24 0,8 29 0,-18 0 0,18-8 0,-8 29 90,10-6-90,1 22-90,-11-1 0,8 1-180,-19-1 180,9 1-179,-1-11 269,-7 8-180,7-19 180,1-2-90,-9-13 90,19-21 0,3-2 90,-9-1 0,27-7-90,-37 18 180,27-8-90,-19 21-90,0 2 179,18 22-179,-26-9 0,37 30-179,-36-27-991,25 37 541,-29-27-1890,19 19 1440,-18-21-271,7-2-8481,-20-1 9770,7-7 0,-14 11 1,8-9-1</inkml:trace>
  <inkml:trace contextRef="#ctx0" brushRef="#br0" timeOffset="127445.27">19957 17685 16528,'-65'1'2248,"20"-1"-1708,11 0 449,13 0-539,19 0 989,2 0-1169,23 0-360,8-4 0,6-2-810,5-1 1,2 1-4017,15 0 1,0-1 2878,-15-4 1,-2 1 2036,4 2 0,-3 3 0,11-3 0,9 5 0</inkml:trace>
  <inkml:trace contextRef="#ctx0" brushRef="#br0" timeOffset="128142.27">22363 17272 7713,'-11'24'9830,"2"13"-3739,9 26-7583,0-8 1761,0-21 1,0-8 451,0 40-631,0-35 90,0 24-180,0-42 480,0-3-480,10-10 0,-7 0 90,7 0 993,-10-10-993,11-24-90,-9 5 45,4-14 0,-1 0-45,-5 9 225,0-25 0,0 0-135,0 23 180,0-8 0,0 1-180,0 17 376,0 3-466,0 12 90,0 11 0,10 11-90,-7 2 90,18 0 0,2 39-90,-7-31-436,15 34 346,-28-31 0,18-1 0,-19 1 0,9-1-90,-1 1 180,-7-1-180,18-10 180,-19 8-89,19-18 89,-18 7 436,18-20-436,-19 7 0,19-18 90,-8 8-90,0-10 90,8-1 0,-8-20 0,0 15-557,8-26 557,-18 29 0,18-29 0,-19 16 180,19-19-270,-18 22 35,18 12 55,-18 3 0,7 40-90,0-4 0,-8 17 0,-1 4 0,9 6-135,-3 6 0,-3 1-135,-1-5-495,2 5 1,0 1-136,-5 3-269,0 4-3149,0-23-1438,0-10 1901,0-11 3855,0 8 0,5-15 0,1 9 0</inkml:trace>
  <inkml:trace contextRef="#ctx0" brushRef="#br0" timeOffset="128469.27">23065 17461 8342,'12'-29'8006,"-15"1"-5758,56 15-1618,-35 3 809,47 10-1079,-36 10 899,26 13-989,-29 4 270,-3 17-360,-12-18 0,-19 7 0,-5 0-91,-3-2 181,-5 2 0,-2-1 0,-3-6 989,-19 8-989,30-21 540,-17 8-541,30-18 271,12 7-360,6-10-90,18 0-90,10-10-270,-5 7-1169,10-17 0,2-2-90,6 15-3387,-6-23 1,-3-3 3647,-8 15 1,14-15 0,-17 23 0</inkml:trace>
  <inkml:trace contextRef="#ctx0" brushRef="#br0" timeOffset="128604.27">24084 17412 15178,'-1'-5'1709,"11"2"90,-7-7-1079,18 17-900,-18-14-1889,7 27 90,-10-17 1979,-10 28 0,11-17 0,-7 16 0</inkml:trace>
  <inkml:trace contextRef="#ctx0" brushRef="#br0" timeOffset="128887.27">22615 18301 18866,'-42'-2'5217,"0"1"-4677,16 1 719,5 0-899,31-11 539,35-2-719,-4-10 45,17 10 0,5 2-513,-29 0 1,2-1 257,13 0 0,7 1 0,-7 0-1592,-12-2 1,-3 0 1531,15-4 0,1 0-225,-9-1 0,-3 2-45,6 0-764,5-6 0,-1 2 224,-17 15-2788,24-16 1440,-42 21-2610,-3 0 4858,-10 0 0,-13 20 0,-5 5 0</inkml:trace>
  <inkml:trace contextRef="#ctx0" brushRef="#br0" timeOffset="129120.27">22597 18422 7623,'-21'-4'6656,"10"1"-4228,42 3-1798,0-10 224,31-2 1,7 0-1298,-33 5 1,1-1 824,11-4 0,10-2 1,2-1-1,-9 3-563,1 3 0,1 0 338,-2-1 1,8-1-1,0-1 1,-9 1-113,-2-2 0,-2 2-45,2 4 0,4-1 0,-8 0-90,11-16-630,-9 18 1,-6-1-91,-22-14-9021,24 19 9613,-39-9 1,10 16 0,-11 1 0</inkml:trace>
  <inkml:trace contextRef="#ctx0" brushRef="#br0" timeOffset="149552.27">7913 15995 6723,'-6'-1'1619,"1"-11"-1169,5 10 90,0-9-1,0 11 901,0 0-901,-10 0 900,7 0-989,-7 0 899,-1-10-899,9 7 630,-9-7-721,11 10 181,-10-11-270,7 9 0,-18-9-90,19 11 89,-9 0 91,11 0-90,-10 0 270,-3 0-450,0 0 449,-8-10-359,8 7 90,-11-7-180,1 10 270,-22 10-270,16-7-90,-5 7 90,3-10-90,26 0 90,-27 11-90,19-9 0,0 9 0,-18-1 0,15-7 0,-18 7 90,11 1-180,10-9 270,-8 9-90,8-1 0,-11 3-90,1 1 179,-11 17-179,8-26 0,-8 37 90,10-37-90,11 16 0,-8-11 0,8 4 0,-10 9 0,10-10 0,-8 8 0,18-18 0,-7 18 90,-1-8-180,8 0 180,-7 8-90,10-19 0,-10 30-90,7-27 180,-7 37-90,10-27 180,-11 30-90,8-19-90,-7-3 180,10 19-180,0-34 180,0 55-180,10-55 90,-7 54 0,8-43 90,-1 46-90,-7-36 0,17 26 0,-17-29 90,8 29-91,-1-37 91,3 45-180,0-45 180,8 37-90,-18-29 0,18 18 0,-8-18 0,21 19 0,2-9 0,-10 1-90,16-3 90,-26-11-90,18-9 0,0 17 0,-8-26 90,18 37-90,-18-37 0,19 27 0,-29-19 0,36 10 90,-34-10-90,37 8 0,-29-18 0,19 7 0,-19-10 90,18 11-90,-18-9 0,8 9 0,-10-11 0,-1 0 0,1 0 0,10 0 0,-8 0 0,8 0 0,0 0 0,-8 0-90,8 0 90,-11-11 0,1 9-90,10-9 90,-8 11-180,18-10 180,-17 7-180,27-7 180,-25-1-90,16 9 0,10-19 0,-24 8 90,2 1 0,-1 0 0,-6-1 0,19-18 0,-19 25 0,-3-14 0,-2 9 0,-8-2 0,21-21 0,-18 18 0,15-15 0,-28 28 0,18-18 0,-18 8 0,28-10 0,-26-1 0,16 11 0,-11-8 0,-7 8 0,8 0 0,-1-8 0,-7 8 0,7 0 90,-10-18-180,0 15 90,10-28 90,-7 18-90,-3-29 0,-3 26 0,-7-26 0,10 29 90,0-29-90,-10 26 180,7-25-180,-18 27 90,18-7 0,-17 11-90,17-1 180,-28-31-180,25 35 0,-8-19 0,-3 4 90,4 28 0,-11-46-90,1 38 90,-11-30 0,18 19 0,-26-8-1,27 11-89,-19 10 180,0-19-180,8 27 90,-19-37-90,19 37 0,-18-26 0,18 17 0,-8 1 90,0-7-90,7 17 0,-27-18 0,25 18 0,-4-7 0,1-1 0,3 9 0,-16-9 90,1 11-90,15 0-45,-8 5 0,-2 1 45,8-4 0,-12 9 0,0-1 0,11-7-45,-11 12 0,0 1-135,12-10-450,-17 19 1,-1 2 89,15-19-203,1 12 1,1 1-67,8-7-91,1-1-402,-1 8 43,1-8-8572,-11 21 9680,18-8 0,-7 4 1,20-11-1</inkml:trace>
  <inkml:trace contextRef="#ctx0" brushRef="#br0" timeOffset="155256.27">4123 17434 6723,'-4'-14'2339,"1"8"-1620,3-4 91,-11 10-90,9 0-1,-9-10 1,11 7 1438,0-7-1528,0 10 1979,0 0-1620,0-11-719,0 8 629,0-7-719,0 10 630,11 31-630,-9-12 180,19 36-181,-8-40 181,11 27-270,-11-37 0,8 27 180,-8-30 0,21 19 0,-8-29-90,8 16-1,-11-18 361,22-11-360,-16 16-567,15-27 477,-20 19 270,4-8 0,-2-2-270,-5-6 0,32-5 0,-51 13 0,19 18-90,-18-7 90,7 0-90,1 7 90,2 3 476,0 3-566,8 7 90,-8 11-90,0-16 0,8 26 0,-8-17 90,10-1-90,1 18 0,-1-26 0,1 16 90,10-10-90,-19-9 0,38-2 90,-45-2-90,44-19 0,-36 18 0,17-18 0,-9 8 0,0 0 0,-1-8 0,1 18 0,-1-7 0,1 0 0,-11 7 0,8-7 0,-19 20 0,19-7 0,-8 7 0,11-10 0,-11 0 0,-3 0 0,1 0 0,-9 0 0,19 0 0,3 0 0,2 0 0,18 0 90,-7-10-180,-1 7 90,-2-18 0,-10 18-180,10-17 90,-8 17-90,-2-18-539,-4 18 359,-17-7-180,7 10-809,1 0 449,-8 0-179,7 0-3598,-10 0 3575,0 0 0,3 0 0,2 1 0</inkml:trace>
  <inkml:trace contextRef="#ctx0" brushRef="#br0" timeOffset="156621.27">10004 17534 7173,'-5'-7'2878,"1"-9"-1079,4 14-989,0-9-181,-10 1 631,7 7-631,-7-7 1440,31 20-1619,-16 3 629,37 21-719,-37-8 45,21-4 0,0 1-225,-18 3 359,22-3 1,3-2-180,-15-5 449,37 15-539,-29-28 540,29-3-541,-26-13 136,9-3 0,0-2-225,-7-8 45,2-1 0,-1-1-45,-6-1 89,19-15-179,-30 20 90,17 1-90,-30 10 0,19 13-90,-18 2 0,7 9 0,1-1 90,-9 3-90,19 11 0,-8-1 0,11-10 90,-11 8-90,29-8 0,-24 0 90,37-2-90,-29-22 90,29-2-90,-26 0 90,4-2 0,-1-1-90,-14 0 90,24-7 0,-29 2-90,11 8 90,-1-11 0,1 11-90,-11 3 0,-3 10 0,1 0 0,-9 10 0,19-7-90,-18 7-630,18-10 270,-8 11-2158,21-9 1349,-18 9-7826,25-11 5217,-35 0 3868,25 0 0,-23 10 0,10 3 0</inkml:trace>
  <inkml:trace contextRef="#ctx0" brushRef="#br0" timeOffset="159595.27">7056 16040 6813,'-13'-13'2789,"2"2"-1890,11 11-179,0 0 89,0-10-179,0 7-1,0-7 91,0 10 2698,0 0-2518,10 21-451,-7-16 631,8 37-721,-11-26 541,10 28-360,-7-18 449,7 8-719,1-21 809,22-23-809,-4-6-848,8-10 0,12-12 0,3-2 0,-9 6 622,-10 4 1,1-1 9,3-1 0,9-8 0,3-2 0,-4 4 0,-7 7-194,-3 8 0,-2-1 230,13-16 0,6-9 0,-7 10-90,-14 21 0,-1 0 60,9-14 0,4-5 0,-8 9-60,-4 10 135,-3-10 0,-1 4-135,-3 18 0,-11-15-270,-3 21-2968,1-10 1619,-9 7-7361,9 3 8980,-11 3 0,-2 22 0,0-7 0</inkml:trace>
  <inkml:trace contextRef="#ctx0" brushRef="#br0" timeOffset="177895.27">2531 3801 6633,'-8'-8'1349,"1"2"-899,7 6 1439,0 0-1619,11-21 450,-8 16-541,7-16 271,-10 31-270,0-7 360,-10 28-270,-4-5-46,-2 7 1,-1 2-45,1 7 180,-11 12 0,2-1-270,17-16 0,-7-3 0,-2-3 180,7-10-91,7-8 541,-7 0-450,10-2-90,0-11 449,0 0-449,10-11 270,3-23-360,0 5 90,-2-8 0,-1-1-90,3 6 0,-1-11 0,0 0-90,1 12 45,-1-8 0,-3 2-45,-6 19 179,7-24-179,0 18 90,-7 9-90,7-6 0,-10 21 0,0 0 0,11 10 90,2 35-90,0-14 45,-1 2 0,-3-1-45,-6-6 0,7 6 0,0 2-90,-7 18 0,8 8-359,-11-15 179,0-32-989,10 8 629,-7-19-180,-3 9-4047,-3-11 2339,-7 0 2518,-1 0 0,7-3 0,-8 1 0</inkml:trace>
  <inkml:trace contextRef="#ctx0" brushRef="#br0" timeOffset="178045.27">2396 4054 6633,'-11'-5'4408,"33"-9"-4318,-14 11-1350,44-17-539,-36 17 540,17-8 1259,-9 1 0,-4 15 0,-1-7 0</inkml:trace>
  <inkml:trace contextRef="#ctx0" brushRef="#br0" timeOffset="178944.27">2812 3764 6993,'-7'0'2609,"1"-1"-2250,6 1 631,0 0-720,0 11 449,-11 12-449,9 3 180,-19 19-360,18-29 270,-7 25-271,10-25 1,0 8 90,-11-4-90,9-17 0,-9 18 0,11-18 90,0 7-180,0-10 180,0 0 0,11-10-90,-9 7 90,19-18-180,-18 18 180,18-17-180,-19 17 90,19-8-90,-8 11 89,11 11-89,-11-8 90,8 17-90,-19-7 90,9 11-90,-11-11 0,-11 18 0,9-25 90,-19 25-90,8-28 0,0 18 0,-8-19 0,18 9 0,-7-11-90,10 0 90,0 0-90,0-21 0,10 15 1,-7-25-1,18 18 90,-19 0-180,40-18 180,-34 15-90,44-18 0,-26 0 90,0 8 90,16-8-90,-36 21 180,14 2-90,-9 1-90,-9 7 0,9-7 90,-11 10-90,-11 10 0,9-7 0,-19 18 0,18-19 0,-7 19 0,10-18 0,10 18 0,14-8 0,2 0 0,8 8-90,-11-18 90,1 7 0,0 0 0,-1-7 0,-10 18 0,-2-18 90,-32 17-90,-16-6 0,8-1 0,-12 7-90,27-17-90,1 8 0,3-11-1169,10 0 1034,0 0 0,1 8 0,0 3 0</inkml:trace>
  <inkml:trace contextRef="#ctx0" brushRef="#br0" timeOffset="179448.27">3388 3789 6903,'-1'-14'5127,"1"34"-4857,0-13 450,0 56-451,0-44 181,0 35-360,0-27 270,0 17-270,0-28-90,0 5 270,0-11-180,0-7 90,0 17-91,10-17 1,-7 8 0,7-11 180,1-11-180,-9 8 180,19-17-90,-8 17 90,11-18-180,-11 18 0,-3-17 180,1 17-270,-9-8 179,19 11-179,-18 11 90,18 2-90,-19 0 0,9-2 0,-11-1 0,0 3 0,0 0 0,0 8 0,0-18 0,0 7 90,0 1-90,0-9 0,0 9 90,0-11-90,0-21 90,10 5-90,-7-8 0,18 4 0,-8 7 0,0-1 0,18-6 0,-25 17 0,25-8-90,-18 1 0,10 7-629,1 3 449,-11 3-1259,8 7 899,-18-10-719,17 0 1349,-17 0 0,10 4 0,-10 0 0</inkml:trace>
  <inkml:trace contextRef="#ctx0" brushRef="#br0" timeOffset="179611.27">3452 3884 7263,'-10'-2'2698,"2"-10"-809,8 10-1619,0-9-1619,10 11-720,-7 0 2069,39 0 0,-26 5 0,27 1 0</inkml:trace>
  <inkml:trace contextRef="#ctx0" brushRef="#br0" timeOffset="180028.27">4064 3917 7083,'-10'-7'3508,"1"1"-1529,9-4-1529,-10 7 809,-3 3-899,0 3 449,-19 18-539,17-8 270,-30 21-360,29-18 179,-15 15-179,28-18 180,-7 11-360,10-11 180,0-3-90,10-10 0,4 0 0,9-10 0,11-3-90,-18-1 90,15-6-90,-18 17 0,0-18 0,8 18-90,-18-7 90,18 10 0,-19 0-270,19 10 0,-18-7-1079,18 28 629,-19-25-179,19 15-5847,-8-11 6746,0-7 0,9 11 0,-8-9 0</inkml:trace>
  <inkml:trace contextRef="#ctx0" brushRef="#br0" timeOffset="180244.27">4336 3896 7173,'-18'2'2698,"-7"-6"-1258,23 25-1081,-9-8 631,11 10-810,0 1-90,11-1-180,2-9-180,10 6-450,1-17 270,-1 8-4047,22-22 4497,-16-2 0,15 1 0,-21 4 0</inkml:trace>
  <inkml:trace contextRef="#ctx0" brushRef="#br0" timeOffset="180512.27">4612 3830 6183,'-1'-50'4138,"0"-11"-2249,1 56-1349,0-16 629,0 21-809,-11 10 449,9 14-539,-9 2 360,11 39-540,0-44 135,0 16 0,0-1-135,0-17 269,0 35-359,0-27 90,0-4 90,-10-2-90,7-18 180,-7 7-180,10-10 270,0 0-180,10-42-180,3 21-180,-2-11 0,2-1-180,10 7-1889,1-8 630,-1 21-1709,-10-8 3328,19 18 0,-18-1 0,18 12 0</inkml:trace>
  <inkml:trace contextRef="#ctx0" brushRef="#br0" timeOffset="180644.27">5092 4058 6903,'-7'-7'1889,"2"2"-2519,5 5 180,0 0 0,5 5 1,2 2-1</inkml:trace>
  <inkml:trace contextRef="#ctx0" brushRef="#br0" timeOffset="181162.27">2757 4451 7533,'-3'-3'3957,"1"0"-1708,12-7-1619,-7 7 989,49-7-1169,-31-1 29,21 6 1,14 1 0,-5 0-852,-18-2 0,2-1 529,14 1 1,13 0-1,0 1 1,-8 1-1231,-2 3 0,-2 0 1133,1-6 0,4-1 0,-4 2 74,2 4 1,-4 1-244,-12-3 1,2-2 198,7-1 0,5-1 0,-5 2-45,-9 3 0,-1 1 45,31-8 0,-3-1-90,-12 0 180,6 9-180,-24-9 90,-21 11-180,8 0-90,-19 0-319,9 0-40,-11 0 714,-21 11-1884,16-9 1824,-37 9 1,33 0-1,-16 3 1</inkml:trace>
  <inkml:trace contextRef="#ctx0" brushRef="#br0" timeOffset="181566.27">3065 4485 6903,'-17'-9'9445,"55"-9"-8951,6 11 1,9 1-255,-1-1 0,6-1 0,-1 0-1017,-4 0 1,0-1 0,0 2 866,2 2 0,0 1 0,-5 0-584,0-1 0,-3 0 539,-6-1 0,-1 1 45,1 5 0,-4-2 814,5-19-724,6 19 0,0 1 540,-3-20-496,-10 20 1,-2 0 45,-10-10-90,-12 11 1219,-11 0-1309,0 0 2093,10 0-2094,-7 0 91,7 0-90,1 0-90,-9 0-90,9 0-359,-11 0 89,10 0-90,-7 0-1619,7 11 990,-10-9-900,0 9-2249,0-11 3441,0 0 0,6 0 0,1 1 0</inkml:trace>
  <inkml:trace contextRef="#ctx0" brushRef="#br0" timeOffset="190575.27">15352 13190 23454,'32'-52'359,"-19"22"-314,17-3 0,5 1-2106,2-5 2151,-1-10-1052,9 0 1052,-9 0 0,11 0 0,0 0 135,-7 8 0,-1-1-135,-17 13 0,0 0 134,17-14 1,-2 3-45,-11 2 790,19 2-700,-30 21 270,17-8-360,-30 18 1227,19-18-1317,-18 19 1234,7-9-1684,-10 11-3466,0 0-5889,21 11 5488,-16-9 4227,16 30 0,-15-18 0,2 18 0</inkml:trace>
  <inkml:trace contextRef="#ctx0" brushRef="#br0" timeOffset="200072.27">17352 2476 7443,'-10'-16'3238,"1"2"-2249,9 14 810,0 0-989,0-10-91,0 7 91,-10-7-180,7 10-1,-7-11 1530,10 9-1439,0-9-361,0 11 901,0 0-451,10 21-629,-7-5 0,7 18 360,1 0-450,2-8 359,10 8-269,1-11 0,-11-10 540,18 8-450,-26-28 449,48 4-539,-35-21 90,23-2 0,4-3-90,0-12-447,-12 13 1,2-2 446,4-13 0,-3 0-91,9-4-29,-11 9 0,7-7 0,-7 8 30,11-8-45,-13 7 0,1 1 45,12 0-90,-17 0 90,6 14 0,-2-9-90,-17 17 180,19-9-180,-21 14 0,-2 10 180,-1-11 443,-7 9-713,18-9 0,-19 11-720,9 0 361,-11 0-3689,0 0-5693,0 21 8960,-11-16 1,17 24 0,-6-20 0</inkml:trace>
  <inkml:trace contextRef="#ctx0" brushRef="#br0" timeOffset="202217.27">19841 6178 7083,'-8'-9'2249,"1"2"-1530,7 7 8726,0 0-8456,0 11-719,11 2 0,-9 0 270,19 18-270,-18-15-91,18 7 631,-8 9-540,0-17 539,18 19-449,-26-21 809,27 8-809,-19-18 0,0 7 629,29-31-719,-35 16 90,28-24 0,4-4-180,-18 12-90,4-5 0,4-3 0,5-4 0,-2 0-527,2-11 437,2 6 0,9-6 0,-9 6-743,1-9 743,2 6 0,10-7 0,-9 9-1564,-3 2 1564,6-1 0,0 0 0,-7 4-625,1 8 625,-3-8 0,10 0 0,-25 8 7,22 3-7,-28 2 564,1 18-564,-4-7 1553,-10 10-1553,0 0 817,10 0-817,-7 0 428,8 0-4746,-22 10 2969,8 3-8482,-17 11 8825,6-11 1,4 9 0,2-7 0</inkml:trace>
  <inkml:trace contextRef="#ctx0" brushRef="#br0" timeOffset="-212952.46">1848 15518 7892,'-8'-10'3508,"2"1"-2428,6-1-91,0 7-89,0-7-1,0 10 2609,0 0-2878,11 10-180,-8 3 539,17 21-629,-17-8 539,28 29-629,-25-16 135,18 1 0,4-1-225,-10-8-1,12 3 1,5-5 0,5-24-90,-7 6 0,2-1 0,14-10 45,-14-10 0,-2-1-135,6 6 90,16-27 90,-8-2-90,3 6 45,-15-5 0,-2 0-830,6 5 785,6-6 89,-11 13-89,-8 18-60,29-18-30,-37 29 180,45-5-90,-45 20 0,37 11-90,-29-18 45,1 5 0,1 0 45,0-6-90,17 9 0,-22-14 90,11 1-90,-7-9 0,38-2 90,-34-2-90,24-19 90,-11 8-90,-15 0 90,16-8 89,10-3-89,-24-2 45,7 4 0,0 0-45,-10-4 0,17 2 90,-22 14-90,1-1 0,-1 8 757,1-7-847,-1 10 90,-9 10-90,6-7 448,-7 8-358,11-1-90,10-7 90,-18 18 0,36-19-90,-34 9 90,48-11-90,-38 0 0,27 0 0,-18-11 0,-1 9 0,-2-9-270,0-10 180,-8 16-540,8-26 181,-21 28-181,8-7-2878,-18-1 630,7 8 2878,-10-7 0,4 19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24:31.001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2847 4909 7713,'-14'-9'2878,"3"1"-2069,11 8 1,0 0-90,0-10-1,0 7 630,0-7-809,0 10 90,0 0-91,0 21-89,0-16 0,11 26 539,-9-7-539,19 2-90,-18 8 270,18 10-361,-8-15 91,7 4 0,4-1-270,5-3 90,15 5 0,1-13 0,-16-18-46,13-2 1,2-2-45,0-13-234,-11 9 0,2-3 279,-1-7 0,-3-1-45,11 0 90,-2-6 0,8-6 0,-5 3-135,-12 8 0,1 0 75,17-14 0,7-5 0,-10 6-30,1-1 29,-10 8 1,7-1 0,-7 5-120,7 4 135,16 2 0,0 5-45,-12 8-45,6 9 0,-1 3-45,-22-7 45,6 15 0,2 2 45,0-7-90,-5 7 0,0 1 0,16 3-45,-11-8 0,0-2-45,3-3 45,7-11 0,-2-4-45,-13-1 45,24-11 0,2-3-45,-13 1 60,-3 1 0,8-5 0,-7 0 30,-15 1 0,0-1-30,12 0 0,6 0 0,-7 3 30,14-10 0,-3 9 0,6 5 135,-6 14 0,3 6-105,-12-1 0,2 2 0,0 1 0,3 3 0,1 2 0,-5 0-30,0 5 0,-2-2 45,16-2 0,2-9-45,-11-14 0,1-5 30,3 5 0,5 0 0,-4-2-75,-1-8 0,-2 0 90,13 5 0,-10 2-402,-25 1 357,15 10-461,-10-11 281,-18 9-2159,15-9 990,-28 11 1349,7 0 0,-4 5 0,1 0 0</inkml:trace>
  <inkml:trace contextRef="#ctx0" brushRef="#br0" timeOffset="1848">2296 6472 7173,'-19'-2'2698,"10"0"-1888,-1 2 809,-1 0-809,9 0 1168,-19-11-538,18 9-181,-7-9-630,10 11 1,0 0 450,21 0-451,-6 0-179,19 0 989,11 0-1079,-6 0-274,18 0 273,-23 0 1,0 0-90,29 0 45,-2-5 0,1 0-225,-21 4 0,-1-1-372,15-3 1,2 0 461,6 5 0,-3 0-135,-24-5 0,1-1 45,15 5 0,8 1 0,-10-1 0,10-10-1,6 5 1,-1 2-359,-10 1 134,-19-2 0,-4 0-945,-9 5 541,-12 0-1276,-32 10 1005,5-7-1214,-17 6 0,-10 3 2024,-10 0 0,-1-1 0,11-1 0,1 0 0,-8 2 0,1 1 0</inkml:trace>
  <inkml:trace contextRef="#ctx0" brushRef="#br0" timeOffset="2131">2580 6541 6723,'-59'-2'7826,"18"1"-7197,30 1 1620,1 0-450,39 0-1170,4 0 1,4 0-540,-3 0 0,3 0-1298,12 0 1,6 0 0,-8 0 1387,14 0 0,-10-2 0,9-3 0,-9 2 675,1 0-765,-7 0 0,7-1 0,-11 1 89,-7 3-179,21 0 180,-24 0-90,-25 0 0,25 0 0,-28 0 3255,18-10-3884,-19 17 230,9-14-320,-11 17-1170,10-10 540,-7 0-810,7 0 2069,-10 0 0,3 5 0,1 1 0</inkml:trace>
  <inkml:trace contextRef="#ctx0" brushRef="#br0" timeOffset="3128">2708 8487 6903,'-25'2'2429,"0"0"-1,-9-2 631,-3 10-2340,11-7 1080,-5 7-1259,28-10 1079,-8 0-630,11 0-719,0 0 630,11 0-631,-8 0 271,17 0-360,-6 0 270,9 0-270,-10 0 449,8 0-449,-18 0 270,7 0-270,-10 0 360,11 0-450,-9 0 629,19 0-539,-8 0 360,42 0-450,-13 0 89,16 0 1,4 0-304,-28 0 1,3 0 213,23-1 0,12 1 0,-8 1-571,-19 4 1,1 0 457,2-3 1,9-2-1,-2 0 1,-9 1 22,-8 4 0,-2 1-90,16-5 0,7-2 0,-8 1 90,9 0-45,-16 0 0,1 0-135,20 0 90,-34 0-180,35 0 90,-51 0-449,17 0 269,-30 0 212,9 0-1831,-11 0 2256,0 0-3155,-32 0 1799,14 0-3837,-23 4 1,-4 2 4848,0-3 0,12 6 1,1 3-1,1 3 0</inkml:trace>
  <inkml:trace contextRef="#ctx0" brushRef="#br0" timeOffset="3463">2613 8772 7083,'-27'-13'2339,"-6"3"-1530,20 10-89,0 0 1349,-8 0-1440,18 0-89,-7 0 449,0 0-449,7 0 719,24-10-899,-3 7 179,18-7 1,4-1-270,2 9-372,-5-4 0,4 1 416,10 4 1,0 2-225,-12-1 0,3 0 60,11 3 0,6 1 0,-6 0-1110,-11-3 0,-1 0 1005,20 5 0,1-1 45,-14-5 0,-4 0-131,21 0 131,-5 0 0,0 0 0,-2 0-216,-8 0 1,-1 0 215,1 0 259,-3 0-79,-3 0-180,-28 0 2156,15 0-2246,-28 0 167,7 0-347,-10 0-1695,0 0-1363,0 10-1080,0-7 1080,0 7 3238,0 1 0,2-1 0,0 11 0</inkml:trace>
  <inkml:trace contextRef="#ctx0" brushRef="#br0" timeOffset="4195">2419 10660 7173,'-24'-3'8545,"4"0"-7915,20 3 1978,0 0-359,42 0-1709,-10 0-1346,8-3 1,12-1 0,-3 1 1030,-6 2 0,0-1-105,4-4 0,4-2 0,-3 1-38,-1 6 1,0 0 97,-3-6 0,3-1 0,-2 2-45,13 4 0,-1 1-666,-11-2 0,1-1 0,-1 1 621,8 3 0,-4 0 0,-13-5 0,-1-1-151,2 5 0,3 0 241,20-5 0,1 1-135,-19 5 0,0 0 0,14 0 0,-2 0 45,10 0-90,-36 0 90,16 0 1616,-11 0-1706,-19 0 814,6 0-814,-10 0 2487,-9 0-3206,9 0 915,-11 0-2535,-42 0 1260,21 0-161,-44 0-3676,25 0 1,1 0 4596,-18 0 1,13 5 0,3 2-1,-2 8 1</inkml:trace>
  <inkml:trace contextRef="#ctx0" brushRef="#br0" timeOffset="4595">2324 10795 6903,'-34'0'5847,"2"0"-4948,19-10 1440,2 7-1530,11-7 1890,53 10-2069,-20 0-1148,11 0 0,12 1 0,-4-2 743,-4-4 0,1-1-106,-2 5 1,4 1 0,0-1 150,-2-2 0,1-1 0,-3 0-135,5-1 0,1 0-401,-6 3 0,3 2 0,-1-1 445,-2-2 1,-1-1 0,-1 1-90,13 3 0,-1 0-30,-13-3 0,2-1 0,0 0 90,7 3 0,2 1 0,-6-1-105,-5-5 0,1 1 75,15 4 0,7 2 0,-11-1-120,4 0 135,-4 0 0,-2 0-46,-15 0 1,5 0 450,-20 0-360,-11 0 450,8 0-540,-19 0 3053,9 0-3053,-1 0 1547,-7 0-1637,7 0-90,-10 0-720,0 0 271,0 11-2160,0-9 1440,0 9-450,0-11-8122,0 0 9275,-10 0 1,14 4-1,-6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24:39.727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360 4539 7353,'-4'-13'2878,"1"3"-1888,3-1-91,0 9 2339,0-19-2608,0 18 0,0-7-91,0 10 1440,0 0-1169,21 0-630,-16 10 359,26 14-359,-28 2-90,7 8 180,1-11-180,-9 1 0,9-1 90,-11 1-180,10 0 90,-7-11 90,18 7-1,-19-17-89,9 8 270,10-11-180,5-11 0,6 0 0,4-1-90,-6 0 0,3-3-1091,15-14 1,8-7 0,-6 5 1045,-11 12 0,0-1-23,4-11 1,6-8-1,0 0 1,-7 9 22,-5 11 0,-3 1-45,-2-8 0,3-6 0,0 4-602,16 2 0,-3 5 692,-1-8-131,-9 6 0,0 5 131,-4 15 0,-8-18-1,8 19-89,-21-9 90,-3 11 2599,1-10-2689,-9 7 1986,9 3-1986,-11 3 152,0 7-242,0-10-629,0 11 269,0-9-3508,0 19 3958,0-8 0,-4 10 0,-2 0 0</inkml:trace>
  <inkml:trace contextRef="#ctx0" brushRef="#br0" timeOffset="125801">6343 5412 6633,'-9'-1'2429,"1"0"-1710,8 1 1620,0 0-1889,11-11 90,-8 9 359,7 2-89,-10 2-361,0 9-89,10-11 450,-7 0-451,8 0 1,-11 0 360,0 10-360,0-7-1,0 7 181,0-10-180,0 0 180,0 11-271,0-9 91,0 9-90,0-11 540,10-11-541,3 9 271,31-19-450,-15 8 45,23-18 0,3-4-45,-5 1-1062,-9 7 0,8-5 0,-8 5 432,3-2 135,-10 12 1,-3 0-3259,-7-4-1285,-1 19 4948,1-19 0,-9 28 0,-3-5 0</inkml:trace>
  <inkml:trace contextRef="#ctx0" brushRef="#br0" timeOffset="134567">4387 6582 6633,'-7'-11'1619,"1"2"-1079,6 9 539,0 0-539,0-10 0,0 7 539,0-8-539,0 11 3148,0 0-2609,0-10-809,0 7-90,0-7 180,0 10-180,0 0-91,0 10 361,11 14-360,-8-8 180,17 25-180,-17-35 0,18 35 0,-8-35 0,11 15-90,-11-11 90,18-18 0,-15 16-90,38-29 0,-35 8 0,12-4 0,1 0 0,-14 1 0,37-15 0,-29 18 0,-3 0 90,9 2-90,-17 11 0,30 0 0,-30 0 0,27 11 0,-36-8 0,35 28 0,-25-26 0,8 16 0,7 0 0,-15-16 0,18 27 0,-11-30 0,21 9 0,-15-11 90,37-11-90,-38 9-90,27-19 90,-29 8 0,19-11 0,-19 11-90,18 3 90,-28 10 0,15 0 0,-18 0 0,11 10 0,-1-7 0,11 7 0,-7-10 0,-4 10 0,-2-7-90,-8 8-810,21-11 361,-8 0-271,8 0-1978,-10 0-3869,-1-11 6657,1 8 0,2-3 0,1 11 0</inkml:trace>
  <inkml:trace contextRef="#ctx0" brushRef="#br0" timeOffset="136666">9417 6626 6903,'-5'-9'1979,"0"1"-1349,5 8 449,0 0-180,11 10-449,-9-7 0,9 8-90,-11-11 899,10 0-899,-7 0 90,7 0-91,-10 0 1620,0 0-1169,11 10-540,-8-7 269,7 7-359,-10-10 180,10 11-180,-7-9-90,7 9 0,1-11 90,2 10-90,11-7 90,9 7-91,-6-10-89,17 0 180,-7-10-90,10 7-90,-11-7 90,2 0 0,0-1-90,6-5 45,6-6 0,0 0-45,2 6 90,6-15-90,-4 17 90,-25 1 0,26 3-90,-29 10 90,8 0-90,-10 0 0,-11 0 90,8 10-90,-8 3 0,0 1 0,18 6 0,-15-6 90,28 9-90,-28-10 0,15-2 0,-7-1 0,-9-7 0,17 7 0,-9-10 0,3 0 0,8 0 0,-10-10 0,20 7 0,-15-7 0,36-1 0,-36 8 0,16-17 0,-1 17 0,-15-7 0,26 10 0,-40 0 0,27 10 0,-37-7 0,16 7 0,-10-10 0,2 10 0,0-7 0,-3 8 0,1-11-180,-9 10 0,9-7-1169,10 7 629,-16-10-2968,16 0-269,-21 0 3957,10 0 0,-1-1 0,10 1 0</inkml:trace>
  <inkml:trace contextRef="#ctx0" brushRef="#br0" timeOffset="161453">5889 7721 7623,'-16'-27'2968,"10"11"-1979,-5-5-89,1 8 89,7 0-179,-7-8-1,10 18 1,0-18-90,0 19-1,0-9 450,0 1-629,0 7 899,0-7-1079,0 10 719,0 10-809,10 3 450,3 21-540,0-8 0,8 8 180,3 11-271,-9-16 181,27 15-90,-26-31 0,39 8-180,-27-18 90,10-2 0,0-2-90,-6-13 45,6 4 0,-1-3 45,-8-11-90,9 8 0,0-2 0,-7-8 0,18 9 0,-1 0 0,-25-6 0,20 15 0,-2 3 0,-23-6 90,48 22-90,-38 2-45,5-2 0,0 1 45,-5 12-1138,17-11 1138,-32-3-81,18 1 81,-15 2 0,39 0-90,-16-3 45,0-8 0,0-4 45,14 2-90,6-9 0,2-2 45,-26 9 0,0-2-45,27-17 1,-1 1-905,2 14 994,-5-15-90,-4 11 90,-25 7-45,9-1 0,0-2 45,-7-5 0,24 9 0,-31 2-90,-1 2 90,-10 9 992,19-11-992,-17 0 0,19 10 0,-10-7 171,-11 7-171,29-20 0,-24 7 0,37-7 0,-29-1-450,18 9 90,-28-9-179,15 1-1290,-28 7-510,18-7 2339,-18 10 0,11 3 0,-9 2 0</inkml:trace>
  <inkml:trace contextRef="#ctx0" brushRef="#br0" timeOffset="163204">6675 9849 6993,'-11'-10'2339,"3"2"-1710,8 8 1440,0 0-1259,0-10-361,0 7 721,0-7-900,0 10 2338,0 0-2338,10 10 450,-7 3-541,18 0 361,-8 8-360,10-18 450,22 7-450,-17-10-90,6 0 179,8-10-89,-23 7 45,22-11 0,4-3-45,-11 1 30,2-4 0,9-4 0,-9 3-31,1 0 46,18-13 0,-3 5-135,-31 24 180,21-11 0,0 0-180,-22 14 90,46 2-90,-40 13 90,29 21-180,-37-8 44,18 1 1,1 1-45,-16 1-45,18-5 1,8-4-46,-10-12 0,0-3 45,0 2 0,1-3 0,18-14 0,-2-1-241,11 5 256,-21-10 0,6-8 0,0 2-1088,-1 7 0,0 2 0,0-1 1118,-7-2 0,0-2 0,2 2 0,12 0 0,2 0 0,-10 6-22,-1 8-23,13-5 0,-3 3 45,-23 15 0,20-5 0,-1 1 0,-19 6 0,32-3 0,-11 1 0,-24 2 0,11-6 0,2-1 0,-2 4 0,7-13 0,1-4 0,-5 4 0,8-6 0,1-2 0,-10-3 0,21 4 0,1-3 0,-16-11 0,10 12 0,-3 1 191,-26-2-191,8 1 0,-2 3 0,-18 6 0,33-7 0,-37 10 3257,19 0-3437,-20 0-685,-4 0 325,0 0-3058,-7 0 3598,18 0 0,-17 0 0,8 1 0</inkml:trace>
  <inkml:trace contextRef="#ctx0" brushRef="#br0" timeOffset="168568">2549 11747 7353,'-5'-6'2698,"1"-9"-1888,4 12-91,0-7 1,-10 10-180,7 0 89,-8 0-89,11 0 4407,0 0-4137,11 10-540,-8 3 269,17 11-359,-17-1 180,28 11-270,-15-18 270,29 26-270,-19-37 90,29 16-91,-27-21 1,27 0 90,-18-11-90,-1-2 90,2-8 0,0-2-90,7-6-176,-12 7 0,1 0 176,1-1 0,-4 1-1199,0-7 1109,2 7 0,-1 0 90,5-12 0,0 18 0,7-15-90,-18 18 90,8 0 0,0 13-90,-8 2 230,8 9-140,-10-1-90,10 3 1231,-8 1-1142,29 17-89,-26-15 0,15 7 0,-10-2 90,-8-18-90,6 7 0,1 0 0,-1-7 0,23 8 0,-11-22 90,-15 8-90,15-17 0,11 7 90,-24-11 0,8 12 0,-2 0 0,-8-11 45,8 5 0,2 2-45,-8 0 0,12-1 0,0 3 0,-11 11-90,23-7 90,-32 10 0,1 10-90,10 3 0,-19 0 90,27 8-90,-37-8-90,16 1 0,-10 6 0,-9-7 0,19 1-180,-18-4 180,7 0-630,1-7 271,2 8-1080,10-22 899,1 8-90,-11-7-2158,8 0 899,-8-4 1979,0 1 0,11 4 0,-7 9 0</inkml:trace>
  <inkml:trace contextRef="#ctx0" brushRef="#br0" timeOffset="171151">16196 11736 6723,'-8'-13'2879,"1"3"-1890,7 10-90,0 0 1620,-11 0-180,9 0-1620,-9 0 1,11 10 719,0 3-719,0 11 989,0 20-1170,11-15-89,-9 15 719,19 1-899,-18-17 720,28 27-720,-15-29 629,28 8-719,-18-21 539,40-13-539,-35-2-477,24-9 477,-32 1-1,22-3 1,-16-11-45,8 2 0,1 0-45,4-7 0,-3 1 0,1 1-90,9 1 45,-14 8 0,-2 2-45,6 3 0,6 3-216,-22 10 216,1 0 0,-1 21 0,1-16 0,-1 26 0,1 3 0,-1-5 0,1 26 0,0-29-180,9 8 180,-6-11-90,38-10 0,-23-2 90,-3-14 0,0-5-90,0-5-1491,5-2 0,-1-4 1581,-9-7-556,19-2 1,1 1 555,-20 9-198,15-3 1,-2 0 197,-26 8-43,18 5 0,-5 3 43,-26 5 2463,55 13-2463,-24 21 0,11-18 0,-11 0 0,-2-1 0,-6-2-90,7-6 0,0-1-90,-9 5 0,8-10 1,1-2 89,-6 1 1420,33 0-1600,-8-11 180,-4 9 0,-8-9 0,-1 1 0,-3 7 45,-2-7 0,-2-1-45,-8 9 90,26-19 0,-29 18 1161,8-7-1161,-21 10 404,-3 10-404,1-7-180,-9 7 0,9-10-1529,-1 11 900,-7-9-2879,7 9 1349,-10-11 2339,0 10 0,1-4 0,-1 9 0</inkml:trace>
  <inkml:trace contextRef="#ctx0" brushRef="#br0" timeOffset="189611">5079 15324 7173,'-13'-7'2159,"3"1"-900,10-5-719,0 9-1,0-9 451,11 11-451,-8 0 811,7-10-901,-10 7 1,0-7 450,0 10 1079,0 0-1170,0 21-539,0-6 134,-10 21 1,-1 4-315,6 5 135,-15 10 0,-2-1-135,6-9 0,-1 9 0,0-1 0,4-19 0,2 14 0,1 1-90,8-18 90,-9 24 0,1-32 0,7 1 90,-7-1-1,10-10 271,0-2-360,0-11 540,0 0-360,10-31-180,-7 2 44,6-9 1,3-3-135,1-11 60,-3 9 0,2-8 0,0 4-517,1 4 0,0 0 457,-2-5 0,1-4 0,-1 5 0,1 10 0,-1 1 90,1-9 0,0 1-90,12-8 90,-11-5 90,7 12-429,-17 19 339,8-8 89,-1 11 1,-7-11 180,7 8-360,-10-8 90,11 21 90,-9 2 877,9 11-967,-11-10 376,0 7-466,10 34 90,-7-10-90,2 21 0,0 3 0,-5-4 0,11 17 90,-9-3-1185,9-16 1095,-11 18 0,0-20 0,10 28 0,-7-33 0,2 16 0,0 0 0,-5-14 0,5 20 0,1-1 90,-4-19-180,9 32 180,-1-22-180,-7-15-780,7 26 870,1-29-90,-9 8-270,9-21 180,-11 8 1,0-19-631,0 9 1463,0-11-2632,0 10 1852,0-7-4191,-11-3-269,9-3 1079,-9-18 3508,11 19 0,-3-8 0,-1 11 0</inkml:trace>
  <inkml:trace contextRef="#ctx0" brushRef="#br0" timeOffset="190081">4869 15744 6723,'-11'-6'2609,"8"2"-451,-7 4 361,10 0 359,0 0-1438,10 0-991,-7 0 811,39-10-991,-24 7 46,19-7 0,2-1-135,-8 9 0,2-8 0,-1-1 0,-5-2 359,7 0-359,-11 2 180,-10 1-270,-2 7-450,-1-7 0,-7 10-3238,7 0 1440,-10 0 2158,0 0 0,5 3 0,1 1 0</inkml:trace>
  <inkml:trace contextRef="#ctx0" brushRef="#br0" timeOffset="192146">6028 15667 7173,'-17'-15'9085,"3"3"-8366,14 2 1,0 7 359,0-7-539,11-1 0,-9 9 809,19-19-989,-18 8 629,28-11-719,-26 11 540,48-8-721,-46 18 361,46-7-360,-38 20 90,19 4-90,-21 9 90,8 21-180,-18-25 90,7 23 0,-10-8-90,0-6 0,0 17 90,0-22 0,0-10 0,0 8 179,0-18-179,0 7 270,0-20-360,0-3 180,11-21-90,2 8 0,10-29-90,1 26 90,-11-5-90,8 13 0,-8 8 0,0 0 0,8 3 0,-8-1 0,0 9 0,8-9-90,-8 22 90,11 2 0,10 31 0,-19-15 0,3 4 0,-4-1 0,-12-14 90,9 45-90,-11-55-90,10 44 180,-7-47-90,7 16 0,-10-21 90,21-10-90,-16 7 0,21-15 0,1-6 0,-20 6 0,30-18 0,0-4 0,-27 9 0,16-3 0,0 3 0,-13 15 0,0-15 0,-2 28-90,-1-7 180,3 20-180,11 14 90,-11 2 0,8 18 0,-18-18 90,17 19-90,-17-30 0,28 27 0,-25-37 0,25 16 0,-18-21 0,11-21 0,-1 16-90,1-47 90,-11 34-45,-6-19 0,-4-2 45,-3 7-90,-10-33 90,-3 39-90,-21-8 0,8 31 0,-40 6 90,35 21-270,-24-1 180,42 1 90,-8-11-90,29 8 1,-16-8 89,18 0-90,11 8 90,-5-19-90,39-2 90,-26-2 0,15-19 0,0 8 0,-15 0 90,16-8 0,-1 8-1,-26-11 91,35 1-180,-48 9 180,37 4-90,-27 20 0,19 4-90,-21 9 0,8 11 90,-8-8-90,11 8 0,-11-10-90,-3-11 0,1 8 90,-9-8-90,9 0 90,-11-3-90,0-10 90,10 0 0,3-21 0,11 6 0,-1-30 0,-9 30 0,-4-17 90,0 19-90,-7 0 90,18-8-90,-18 19 0,17-9 0,-6 11 90,20 11-90,-19-9 0,17 9 0,-19-1 0,10 3 0,11 0 0,3 8 0,20-18 0,-18 7 90,16-20-90,-29-3 0,19-11 0,-19 1 90,-4-4 0,0-1 0,5-4 45,-9 0 0,-3-1-45,-1 7 90,-4-19-90,-10 19 0,-10-8-1,-4 21 1,-30 24-90,15 4 0,1 12 0,1 1 0,1 1 0,3 8 0,2 2 0,5 3 0,-5 15-90,21-2 90,0-26 0,21 26 90,-5-40-90,10 8 0,3-4-90,0-14 90,8 2 0,1-3 0,-6-7 0,15-14 0,2-8 45,-20 1 0,-3-1-45,10 1 0,-1-5 0,-10-10 0,-4-9 0,-2 7-292,10-11 292,-14 5 0,0-9 0,-1 8 0,10-10 0,-17 3 0,-1 0 0,4 3 0,-17 12 0,-7 2 0,-12-2-90,-10 7 90,-19 53 0,26 9-30,7 9 0,-2 12 0,5-7-227,0 12 257,8-5 0,-1 10 0,4-11-90,8-2 90,4 14 0,3-2 0,6-14-90,6 11 0,6-5 0,4-28 45,-8 10 0,2-3-225,22-17 90,-17 11-90,17-11-269,-22-3 179,1-10 195,-1 0-914,11-10 359,-18 7-89,15-18-3779,-18 8-269,0 0 4923,-2 3 0,-3 7 1,1 0-1</inkml:trace>
  <inkml:trace contextRef="#ctx0" brushRef="#br0" timeOffset="192946">10017 15498 6993,'-12'-44'5757,"2"16"-2969,-11-17-1978,16 32 1169,-37-8-1440,37 29 1,-26-16 719,-3 50-179,-5 8-946,14-25 1,3 2 135,8 13 0,4-4-180,0-18 360,10 35-360,10-48 539,14 26-449,-9-28 450,27-3-450,-37-13 539,27-11-539,-30 1 450,19-1-450,-18 11-90,7 3 270,-10-1-360,0 9 269,11 2-269,-9 2 90,19 30-90,-18-27 90,39 37-90,-24-27 45,19-2 0,2-2-45,-18-1 90,41-20 0,-35 7-90,9-18 90,-2 8 0,-10-21 0,-1 8 90,-6-6 0,0-1-90,9-9 45,-8-2 0,-2-1-135,-3 3 0,-2-13 0,-11 32 0,0 10 0,0-8 0,0 18 0,0 35 0,0-1 0,-4 26 0,-3 6-1097,1-27 1,-1-1 1096,0 20 0,1 2 0,0-10 0,2-2 0,3-3 0,2 2 0,-1 13 0,0 1 0,0-4 0,0-1 0,0-10 0,0 0 0,0 19 0,0-4-360,0 0-1134,0-2-1,0-2 776,0-13-181,0 14-2068,-11-31 1709,9-1-7106,-19-10 4677,18-2 4149,-18-22 0,25 6 0,-6-10 0</inkml:trace>
  <inkml:trace contextRef="#ctx0" brushRef="#br0" timeOffset="193412">10371 15806 6543,'11'-58'3508,"0"21"0,2 3-2788,2-8 224,5 7 1,2 7-495,-6 23 1169,39-16-630,5 42-809,-18-5 0,-12 9 0,-8 5 0,-20-2 179,-2 38-179,-13-17-90,-10-10 360,-1 3-360,11-39 270,3 7-270,10-10 180,31-41-181,-12 20-134,12-21 1,3-3 44,-5 4-45,8-9 0,1 0 45,-6 6 89,6-1 1,-1 4-2385,-8 12 2475,5-16 312,-13 22-403,-18 10 451,18 2-360,-19 11 450,9 32-360,-11-3 134,-5 33 1,-1 6-662,4-2 377,-5-9 0,-1 10 0,2-9 226,4-20 1,1-2-302,-4 19 0,0 2 44,4-11 1,2-3 0,-1 22-135,0-9 0,0 1-44,0 8-541,0-14 0,0-3 91,0-6-1595,0 13 1144,0-42-8185,0-3 5577,0-31 3598,0 6 0,9-25 0,3 10 0</inkml:trace>
  <inkml:trace contextRef="#ctx0" brushRef="#br0" timeOffset="194745">11071 15545 7892,'-10'-23'5577,"3"10"-3148,7-7-1799,10 17 989,14-7-1260,2 10 1,8 10 180,0 3-360,-8 11 0,8-11 90,0 28-180,-8-22-1,-13 12 1,-3 3 0,1-5 0,-18 4 0,-7-1 0,-2-14 315,-10 9 0,-3-1-225,1-11 719,-27 9-629,39-14 360,-15-10-450,28 0 269,3-21-359,13 6 0,11-9 0,2 2 0,3 2 0,2 13-45,12-18 0,0-3-45,-11 13 45,6-2 0,-1 0-45,-8-7 0,16 11 90,-11-8-90,-19 8 90,17 0-90,-19-8 0,0 19 0,-3-9 0,-10 11 0,11 0 0,-9 0 0,9 0 0,-11-10 0,0 7 0,0-7 0,0 10 360,0 0-270,10 0 269,-7 0-269,18 0 180,-8 10-180,10-7 180,22 28-90,-6-5-180,8 11 0,-13 7 0,-21-18 0,-3 19-90,-31-19 90,16-3 90,-37-12 0,27-11 90,-19-21-90,10 5 0,11-28-90,3 28 89,31-47-89,-6 42-135,19-11 1,8-1-1,-10 18 0,1 4 135,4-2 0,0 2-90,4 10 0,-7 2 90,-15 2-90,33 28-90,-36-4 180,7 9-270,-12 9 90,-11-30-359,0 27 359,10-26-180,-7 18 270,18-21-180,-8-3 180,10-10 0,1-10 0,-1 7 90,1-28 0,-11 15 0,-3-28 0,-10 18 90,-21-29-90,16 36 0,-26-22 0,28 38 0,-18-18 0,8 18 0,-10-7 90,-1 10-90,11 0 0,-8 0 0,19 10 0,-9-7 90,22 18-90,2-18 90,41 28-90,-22-26 0,0 6 0,1-1 0,14-10 0,-8 0 45,0 1 0,-2-2-45,-5-9 45,7 10 0,-3-3 45,-17-18 360,33 8-360,-47-10 179,16 9-179,-31 4 0,7 10 0,-28 0 0,25 0-90,-35 0 90,14 21 0,-9-5-90,-9 28 90,30-18-90,-17 19 0,30-19 0,-9-3 90,22-2-90,-9-18 90,30 18-90,-17-19 0,19-2 90,-10-2-90,-1-19 0,1 18 90,-1-28-90,1 26 180,-1-37-180,1 37 90,-11-27-90,-2 30 0,-11-9 90,10 22-90,-7-9-180,7 30 0,0-27-630,-7 37 361,18-27-1,-18 9-1709,18 7 1170,-8-26-3689,10 27 1,1-30 4677,10-2 0,-11 5 0,8-6 0</inkml:trace>
  <inkml:trace contextRef="#ctx0" brushRef="#br0" timeOffset="195381">13321 15470 7083,'-18'-23'7736,"3"4"-7107,5 19 990,-4 11-1259,1 2 90,-8 11 539,8 9-719,-10-6 450,-1 27-540,11-25 359,3 37-449,20-38 90,-7 6 180,28-2-270,-15-27 270,39 26-270,-26-28 179,8-7 1,1-3-90,-6 2 135,9-17 0,4-8-45,-13 6 0,-1-2-357,1-3 0,-2-4 222,7-22 0,-8 0-45,-14-3-30,-3 9 0,-1-9 0,-2 3 30,-7 1 0,-2 1-90,2-8 0,-4 2 45,-2 16 0,-5 10-45,-4 20 90,-18 13-90,26 24 0,-16 8 0,0 4 0,16 18-1608,-6-15 1,1 1 1607,10 17 0,-11-17 176,9 14-356,-4-16 0,1 3-135,9 8 0,3 1 270,-2-10 1,3-2-136,2 10 0,3-12 90,0-31-180,19 27 180,-6-40 90,0 16-90,16-40 90,-37 17 90,37-19-90,-37 10 0,26 22 3392,-28 4-3392,7 22 0,-10 10 0,0-8-90,0 8-450,11 0 181,-9-19-1440,9 27 899,-11-37-6566,0 27 4138,10-30 3328,-7 9 0,8-4 0,-10 1 0</inkml:trace>
  <inkml:trace contextRef="#ctx0" brushRef="#br0" timeOffset="196046">14320 15949 7353,'-12'-2'5757,"3"1"-3419,30-10-1708,-16 9-180,27-9-1,-9 1-449,3 7-720,11-7 1,2-1 0,6 9-2834,9-4 0,1 1 3282,-10 5 1,-6 0 0,-1-1 0,1 0 0</inkml:trace>
  <inkml:trace contextRef="#ctx0" brushRef="#br0" timeOffset="196201">15107 15875 7083,'16'-10'9830,"49"7"-8596,-18-7-2342,-3 9 0,-2 2 658,-16-1-179,8 0-496,11 0-3823,15 0 2430,-8 0 2347,13 0 1,-31 10-1,9 2 1</inkml:trace>
  <inkml:trace contextRef="#ctx0" brushRef="#br0" timeOffset="196320">15911 15879 6453,'43'-2'6926,"-4"-10"-6206,-16 9-90,-10-7 809,29 10-1259,-24 0-720,48 0-180,-38 0-89,17 0-5937,10 0 6746,-24 0 0,2 4 0,0 3 0,4 7 0</inkml:trace>
  <inkml:trace contextRef="#ctx0" brushRef="#br0" timeOffset="196480">16865 15929 7533,'9'-4'5397,"14"1"-4498,3-7-89,8 7 629,10-7-810,-15 10-269,8 0 0,2 0-540,3 0-1720,15 0 1360,-12 10-989,-9-7 64,1-3-1774,-3-3 3239,0-7 0,-4 17 0,9 3 0</inkml:trace>
  <inkml:trace contextRef="#ctx0" brushRef="#br0" timeOffset="196611">17581 15908 6813,'-7'-5'4408,"12"1"-3509,8 4 900,0 0-1079,-3 0-1,-10-11 900,11 9-1259,2-9-180,21 22-540,-18-9-6386,25 19 6746,-35-18 0,24 14 0,-17-9 0</inkml:trace>
  <inkml:trace contextRef="#ctx0" brushRef="#br0" timeOffset="197461">4127 14724 7083,'-6'-14'4048,"11"3"-1440,-2 1-1439,7 7 1890,1-7-2250,-9 10 1170,9-11-1439,-11 9 989,10 2-1529,3 2-810,0 30 181,8-27-181,-18 16-989,7-11 900,-10-7-181,0 7-5126,11-10 3507,-9 0 2699,9 0 0,-6-1 0,1-1 0</inkml:trace>
  <inkml:trace contextRef="#ctx0" brushRef="#br0" timeOffset="197595">4269 14733 10951,'-7'-45'449,"2"-1"271,5 22-180,0 9 1708,0-27-1708,0 37 450,0-16-541,0 21 1530,0 0-1799,10 21-630,-7-6-6566,18 19 3778,-8-10 3238,0-11 0,8 10 0,-8-7 0</inkml:trace>
  <inkml:trace contextRef="#ctx0" brushRef="#br0" timeOffset="200046">19080 14687 6903,'-4'-6'3238,"2"1"-2338,2 5 3507,0 0-3237,-11 21-901,-2-16-718,0 37-91,-8-37-5487,8 37 3689,0-37 2338,2 16 0,17-12 0,1 3 0</inkml:trace>
  <inkml:trace contextRef="#ctx0" brushRef="#br0" timeOffset="200213">19209 14728 14549,'3'-16'2158,"0"-7"91,7 20-810,-7-18-1169,7 19 360,-20 2-450,7 13-1080,-7 21-7645,-1 2 5037,9 1 3508,-9-13 0,9-1 0,-2-7 0</inkml:trace>
  <inkml:trace contextRef="#ctx0" brushRef="#br0" timeOffset="206787">18016 10169 7623,'-11'-5'2698,"8"1"-1978,-7 4-91,10 0 3239,0 0-3508,0 11 90,0-9-91,10 19 1,-7-18 0,7 18-90,-10-19 0,0 19-90,0-18 89,0 18 91,0-8 0,0 0 0,0 8-90,0-18-90,11 17 359,-9-17-179,9 7 270,-11-10-91,10 0 91,14-20-180,12-7-180,1-9-1324,7 2 1234,-7 0 0,-4 7 0,6-5 0,-1 2-90,3-5 0,1 0-30,-1-3 0,2-2 0,-1 5-16,0 9 1,-3 2 45,10-20 0,-4 21-525,-22 9 435,11-6 180,3 7-180,-1-11 0,-2 11 0,-21 2 0,-2 11-90,-1 0 1251,-7 0-1700,7-10 326,-10 7-1136,0-7-810,0 10-5306,0 10 3597,-10 3 3868,7 1 0,-5 5 0,12-7 0</inkml:trace>
  <inkml:trace contextRef="#ctx0" brushRef="#br0" timeOffset="-209884.73">7519 13824 7533,'-20'-21'5756,"0"11"-4406,7-1-721,2 11 1,11 0 1349,0 0 270,11-10-540,54 7-1380,-19 0 1,7-1 0,0 1-1401,-8 2 0,-1 1 1,3 1 1130,10-1 0,3 0 0,0 0 90,1 0 0,0 0 0,-5 0-1038,-3 0 1,-1 0 917,2 0 0,4 0 0,-6 0 15,-10 0 0,-3 0 45,19 0 0,-1 0-170,-17 0 0,1 0 140,12 0 0,6 0 0,-9 0 30,13 0-45,-1 0 0,-4 0-45,-19 0-57,6 0-33,-32 0-90,8 0 2182,-19 0-2811,9 0 3008,-11 0-4268,-42 0 1350,21 0-541,-25 3 1,-5 4 360,7 6 569,2-6 1,-5-1-3539,-4 0 0,0-1 3606,10 0 0,1 0 1,-7-2-1,3 1 1,-1 12-1</inkml:trace>
  <inkml:trace contextRef="#ctx0" brushRef="#br0" timeOffset="-209556.73">8124 13896 6183,'-39'1'1019,"-1"0"1,-8 0 0,3 0-481,-7-1 585,11 0 1,3 0-585,9 0 899,-12 0-1079,38 0 809,-18 0-899,19 0 809,-9 0-719,32 0-90,-5 0 179,24 0 1,6 0-180,1 0-900,-1 0 1,10 0-1,-7 0 720,-12 0 0,0 0 90,18 0 0,9 0 0,-8 0-90,-19 0 0,-1 0-45,23 1 0,2-2-716,-8-4 1,-4-1 715,-14 5 0,1 0-419,31-5 1,-4 1 553,-18 5-208,-6 0 0,-3 0 118,-9 0 1937,7 0-1937,-21 0 90,8 0 1833,-19 0-2013,9 0 999,-11 0-3428,0 0 2412,10 0-7269,3 0 4048,11 11 3238,-1-9 0,4 12 0,1-10 0</inkml:trace>
  <inkml:trace contextRef="#ctx0" brushRef="#br0" timeOffset="-208656.73">14096 13782 6903,'-18'0'3238,"-17"0"-2698,30 0 1259,-26 0 450,18 0-1710,-1 0 1,4 0 899,0 0-90,7 0-989,-8 0 90,11 0 899,0 0-539,21 0-540,-5 0-1,18 0 541,31 0-630,-10 0-974,-7 0 0,7 0 0,-4 0 884,-8 0 0,1 0 0,5 0 0,9 0 0,1 0 0,-8 0 0,1 0 0,-3 0-60,2 1 0,3-1 0,-2-1-958,12-4 1,-5 0 972,-14 3 0,2 1-95,11-2 1,8-1 0,-2 1 79,-12 2 0,-2 2 0,-1-1 0,-3-3 0,0-2 0,-2 2 15,21 3 0,-12-2-45,-25-9-49,17 1 49,-32 7 1827,-3-7-2636,1 10 2870,-9 0-3770,-2-11 1792,-13 9-3501,-52 2-1484,8-1 0,-4 4 4902,13 7 0,0 1 0,-14-8 0,5 0 0,11 12 0</inkml:trace>
  <inkml:trace contextRef="#ctx0" brushRef="#br0" timeOffset="-208188.73">13783 13938 6993,'-24'-8'2968,"0"1"-2248,11 7 1709,2 0-1800,1 11 1260,7-9-1259,-7 9 1259,52-22-1260,-22 9 270,36-4 1,6 1-2612,-2 5 1982,-2 1 0,7-2 209,-10-2 1,2-1 0,-2 1-300,6 1 0,4 1 44,-4-1 1,9-1 0,0 0 0,-7 1-135,-16 1 0,-5 2 0,4-1 67,17 0 1,8 0-1,-1 0 1,-10 0-68,-2 0 0,-1 0 0,-3-2 0,8-1 0,-1 0 0,-10 0-1369,-6 3 1,-4-2 1368,20-8 0,1-1 0,-16 4 0,-3 1 0,12-7-45,-10 1 0,-2 3 45,-3 6 270,14-7-180,-38 10 359,15-11-449,-28 9 1686,18-9-1776,-18 11 3572,7 0-3572,-10 0 90,0 0 0,11 0-90,-9 0-90,9 0-90,-11 0-5757,0 0-3147,-11 0 5036,9 0 4048,-19 0 0,13 9 0,-10 1 0</inkml:trace>
  <inkml:trace contextRef="#ctx0" brushRef="#br0" timeOffset="-202357.73">16303 2983 6993,'-3'-11'2878,"1"3"-2068,2 8 1439,0 0-1530,-21-11 1,16 9 1259,-16-9-270,21-10-1260,0 16 91,0-16 270,0 0-451,11-5 1,2-11 360,21-7-91,2 7-224,-3-1 0,2-2-315,-9 18 0,1 0 135,17-23 0,0 3-492,-2 14 1,-9 10 0,-1 3-1,4 6 1</inkml:trace>
  <inkml:trace contextRef="#ctx0" brushRef="#br0" timeOffset="-202080.73">16739 2449 24533,'26'37'-240,"1"0"0,4 9 0,-4-7 150,-12-20 0,3 18 1,-4-1-1,-12-26 90,-2 42-90,-34-18 90,6-5 0,-9-5 0,-2-3 90,-3-8-90,-5-3 180,5-10-91,16 0-89,0 0 180,-5-31-180,28 23 45,5-31 0,6-6-45,19 11-858,-4-3 0,4-8 0,1 7 858,-1 13 0,1 3 0,11-18 0,0 4 0,11 14 0,0 0 0</inkml:trace>
  <inkml:trace contextRef="#ctx0" brushRef="#br0" timeOffset="-201794.73">17107 2449 24623,'-5'67'0,"1"-17"0,9-14 0,0-4 0,-2-5 90,7 4 0,-10-28 180,11 17-180,-8-17 90,28-13-91,-26-6-89,26-29 90,-17 9 0,9-1-90,1 3 0,-1 0 90,-10 19-90,8-17 0,-8 30 0,5-7 0,-1 10 0</inkml:trace>
  <inkml:trace contextRef="#ctx0" brushRef="#br0" timeOffset="-201663.73">17411 2449 25612,'17'9'0,"-15"-8"0,29 20 0,-18 3 0,21 12 0,-8 11 0,8-20 0,-10 4-1349,-11-29 0,8 9 1349,-19-11 0,12-24 0,-11-6 0</inkml:trace>
  <inkml:trace contextRef="#ctx0" brushRef="#br0" timeOffset="-197921.73">16573 2625 6993,'-9'-8'2159,"2"2"-1620,7 6 1980,0 0-1530,0-11-539,10 9 0,-7-19 539,18 8-539,-18-11 809,38-20 1,-12-6-1081,-6 26 1,1-1 180,10-30 360,0 18-180,-8-10-1,8 0-1237,-21 0 968,-2 10-91,-11 3 372,0 11-371,0-1 180,-11 1-180,-2 10 90,-10 2-180,-1 11 781,11 11-691,-8 2-94,8 0 4,0 8-90,-8-8 0,19 21 90,-9 3-90,11 10 0,11-11 90,-9-2-90,19 0 0,-8 3-90,21 10 0,-8 0 0,8-11 0,-10-2 0,-1-10 90,-10-1 0,-2 1 0,-11-1-90,-11 1 90,-2-1 0,-21 1 0,8-1 0,-18 1 90,18-11-90,-19 8 90,19-18-90,3 17 0,12-17 0,1 8 0,7-11 0,-7 0 0,20-11 0,3-2 0,11 0 0,10-18-90,2 15-229,11-29 274,-18 27 0,0 0-1211,10-29 1256,16 10-45,-31 0 0,-1-2 45,16-5-45,-15 6 0,-4-2 45,-6 5 0,-4 2 0,3-9 0,-6 4 0,-4 0-175,-13-12 220,9 16 0,-1-2 135,-18-24-924,6 13 924,-9 13-90,10 10 338,-8 1-158,8-1 975,0 11-1155,-8 24 0,18 15-90,-7 21-585,10 0 585,10 0 45,-4 7 0,1 2-1,5-26 1,0 2-391,-3 17 0,-2 6 0,0-7 346,6 9 0,-2-8 0,-1 2-190,-4-15 1,1-2 144,10 3 1,0-1-1,-9 0 0,0-1 45,23 22-90,-17-20 90,-1-13 0,-3-4-90,0-17 90,4 8 0,-1-11 804,8-11-804,-8-2 0,10-31 0,-10 4 45,4-2 0,-2-4-45,-13 8 0,1 0 384,13-5 0,-1 2-294,-12-16-90,7 23 459,1 10-459,-9 11 0,9 3 90,-11-1 180,10 19-180,3 5 0,11 24-90,-11-1 45,2-3 0,1 0-45,0-2 1331,18 24-1331,-11-32-90,1-10 90,10 8 0,-8-18-90,-3 7 90,-2-10 0,-8-10 0,11-3 0,-11 0 0,8-19 0,-8 17 0,0-19 0,8 0 90,-18-3 0,7 1 0,0 12-90,-7 14 0,8 10 180,-11-11-90,0 19 0,10-5 0,-7 10-1,7 8-89,-10-8 90,11 10 0,2 11-90,0-18 90,8 26-90,-8-27 90,31 19-90,-26-21 90,35-2-90,-38-22 90,9 9-90,-3-9 90,-8 1-90,0-3 0,8-11 90,-19-20-90,-12-16 0,-6 8 90,-18-3-90,0 31 0,-13 1 0,8 10-90,-26 13 90,26 13 0,9 2 0,2 4 0,2 17-180,5 11 0,21 11 90,0-19-180,31 16 1,-2-40 89,29 6-1039,-11-21 1130,0-10 89,-11-3-90,-2 0 0,0-19 90,-8 27 0,-2-26 90,7 7 89,-15-12 1,7 10-90,-12-6 949,-1 30-949,-7-9 0,7 11 0,-10 0-1,0 11-89,0-9 90,11 19-90,-9-8 0,19 11 90,-18-1-90,18 1 0,-8-1 0,10 1 0,1-11 0,-1-3-90,1-10 180,-11-10-90,8-3 0,-8-11 0,0 11 0,8-18 0,-18 26 90,18-27-90,-19 30 90,9-9 90,-1 11-90,3 11-90,11 2 90,-1 0-90,1 8 90,-11-19 0,29 19-90,-14-29 90,19 6-90,-2-22 0,-19 1-469,8-1 469,-11 1 150,11-22 30,-8-15-90,-13 25 0,-2-3-258,-4-8 0,-4 1 257,-2 7 1,-2 2 0,1-24 270,0-5-270,-10 47 528,7-24-438,-7 39-61,-1 24-209,-2 8 0,6 8 0,1 4-690,0-4 1,2-1 644,3 5 0,2 2-180,2 14 0,4-2-211,4-15 0,2-1 166,3 8 0,4-3-45,7-12 0,4-6-135,4-6 1,0-4 224,-4-2 0,1-4-495,28-8 1,0-4 360,1-1 44,-6-11 0,-1-3-135,-4 1 244,-20-9 1,-3-5 295,10-9 90,-13-18 225,-18 22 0,-2 2-45,-4-9-398,-10-13 488,7 32 269,-28-11 984,25 18-1433,-25-15 270,18 28-270,-11-8 469,11 11-379,-18 21-90,15 5-135,-5 12 0,-2 3-45,-3 14 0,13-17 0,2 2-90,-1-5 0,3-2 367,7 9-322,-4-2 0,1-4 45,5-18-90,0 24 607,0-40-517,11 9 283,2-22-283,10-2 0,1-10-372,-1-1 372,1 1 90,-1-11-90,1 8 90,-1-19-1,1-12-44,-7 22 0,0-3-782,-7-6 1,-2-4 0,0 4 781,4 2 0,0 0 135,-6-11 0,-2-7 0,-4 11-1017,-10-1 972,10 1 0,-3 2 314,-18 10 1,18 1-180,-18 2-90,8 21 207,0 2-117,-8 53-180,8-11 851,6 1 1,1 4-897,0 4 0,2-1 165,4 15-165,4-15 0,2 1-45,0 0 0,1-2 89,17 17-89,-13-16 0,1 1 45,10 0 0,1-2-45,6 6 0,-3-10 0,2-2 0,9 2-125,21-8 215,-9-3-135,-15-16 0,0-3-45,5-4-450,16-21 180,-29 16 261,8-27-621,-21 30 25,-2-30-744,-11 27-8392,-11-37 9268,9 37 0,-11-17 0,10 21 0</inkml:trace>
  <inkml:trace contextRef="#ctx0" brushRef="#br0" timeOffset="-196795.73">21056 2103 7803,'-40'-31'3283,"19"2"0,5 1-2294,2 10 540,7-19 0,4-2-899,3 8 179,8-9 1,5 4-360,3 18 629,28-24-809,-18 39 450,29 3-540,-26 13 89,-1 7 1,-1 5-180,-1 14 90,-8 8 0,-2 5-135,-8-7 0,-3-1-45,-4 0 0,-2-2 45,1 0 0,-3-8 45,-7-18 180,10 5 90,21-42-270,-16 5 44,15-15 1,2-3-45,-7 2 0,11-11 0,3 0 0,10 12 0,-2-14 0,5 45 0,-16 34-45,-7 0 0,-1 3-45,5 18 45,-17-16 0,-1-3-45,5-9 90,3 7-90,21-32-90,-8-4 135,6-22 0,1-7-45,-6 5 0,-1-1 0,-1-3 0,-1 0 360,18-14-270,-39 20 89,7 11-179,1 3 180,-9 10-180,9 10 90,-1 14-90,-7 2-180,18 18 90,-8-17-269,10 7 269,1-21-90,-1-3 90,1-10 90,-11-10-90,-3-3 90,-10-32 90,-10 16-90,7-15 180,-38 0-180,33 25 45,-17-14 0,-3 3 45,13 23-180,-19-46-90,21 38-315,23-17 0,11-2 136,10 3-1,2 6 0,7-2 0,-3 3-1525,21-5 1750,-14 8 0,1-2-135,-16 5 0,-1 2 90,22 0 90,-3-15 90,-13 18 180,-11 0 540,-10-8-450,-2 18 539,-11-7-449,-11 20 1436,9-7-1347,-19 28-179,18-4-90,-7 9 90,8 7 0,4 0-90,-2 4-827,5-2 0,4 7 0,-2-8 737,-2 6-45,10-1 0,1-1-578,-3-1 533,0-8 90,-3 0 0,1-2 0,2-16 90,0 31-90,-2-49 270,-11 7-270,0-20 0,0-35-90,0 14-360,3-7 0,4 0-270,6 9 1915,0-26-3624,19 29 720,-17-8-3297,16 16 1,4 2 4254,-4 1 1,1 1 0,1 3 0,3 7 0</inkml:trace>
  <inkml:trace contextRef="#ctx0" brushRef="#br0" timeOffset="-196029.73">23431 1443 7892,'-17'-28'3598,"4"11"-2428,13 7 719,-11-1-990,9 9 2339,-9-9-2608,11 11 899,11 42-1169,-9-21 134,9 30 1,-1 5-225,-7 2-30,0-16 0,2 6 0,-3-5-195,-1-8 0,-2-2 0,1 18 0,0-3 45,0-9 90,0 16-180,0-39 359,0 5-269,0-21 270,0-42-270,11 21 135,-10-16 0,1-2-135,8 11 0,0-17 179,3 1 1,21 15-270,-7-5 90,27 34-90,-35 3-45,13 22 0,-2 12-270,-19-5 1,-3 2 224,10 3 0,-2 2-180,-12 13 0,-8-8 90,-9-23 0,-2 16 0,-4-1 180,-18-17 90,11 15 0,5-24 0,11-10 0,17-21 0,7 5-90,1-18 0,37 1 0,-23 17 45,12-10 0,7 0-45,1 11 0,-1 1-206,-9-9 0,0-1 206,18 1 0,-7 1-898,-18-4 898,23-8 270,-22 0-180,-17 8-193,5-18 193,-21 18 90,-10 2-90,7 3 179,-49 50-269,31-21 45,-17 31 0,0 8 45,9-13-45,10 19 0,4 1 310,5-20-445,27 15 0,8-1-90,-4-17-540,29-1 1,7-5-1,-10-12-899,17-15 0,2-6-77,-8-8 1696,3-11 0,-2-1 0,-7 6 0,-15 4 0,0 0 0</inkml:trace>
  <inkml:trace contextRef="#ctx0" brushRef="#br0" timeOffset="-195778.73">25241 1192 16438,'-13'-19'1529,"7"9"-1169,-4-11-91,10 19 361,0-9-270,0 11 719,-11 32-719,9-4 89,-5 20 1,3 4-270,15 5-865,-10-13 0,-1 7 1,1-5 729,4-10 0,1-1-45,0 15 0,-2 2-942,-4-6 0,3-3 582,18 11-913,-19-8 1,-2-3 553,11-4-2135,-11 6 965,0-32-56,0 8 1945,0-19 0,-3 5 0,-1-13 0</inkml:trace>
  <inkml:trace contextRef="#ctx0" brushRef="#br0" timeOffset="-195196.73">25008 1815 7263,'-17'-15'3508,"3"3"-1169,14 1-1620,0 9-89,10-9 989,35 1-1169,-14-3 44,16 2 1,3-2-225,-6-10 224,10 11 1,2 0-225,-1-11 90,2 10 360,-26 2-361,-17 11 721,9 0-810,-10 0-1,-2 0 181,-11 0-270,0 0 0,-11 11 180,9 12-270,-19 3 0,18 19-90,-7-19-180,30 18 0,-14-28-180,46 15 90,-2-39 270,-9 16 0,22-29 0,-58 8 270,27-21-180,-30 8 540,9-29-450,-11 27 449,0-27-449,0 29 270,0-19-360,10 29 180,14-15-180,2 28-1,8-7 1,21 20 0,-24-7-90,7 16 0,0 4 0,-9-5 45,0 14 0,-4 1-45,-9-4 0,1 4 0,-2 0 0,-13-5 0,9 27 90,-11-39 180,10 15-180,3-28 180,21-3-270,-8-3 135,12-11 0,0-3-45,-4 1-45,10-10 0,-2-3 45,-13 1-45,-10-9 0,-4-2 44,-5-3-269,-13-3 1,-15 1-1935,-22 20 0,-8 6 720,8-2 0,-4 6 1054,-5 15 1,-11 7 0,1 5 0,7-1 0,1 5-1,2 3 1,-4 1 0,-1 0 0,1-1 0</inkml:trace>
  <inkml:trace contextRef="#ctx0" brushRef="#br0" timeOffset="-193035.73">18444 3740 6903,'-16'-26'4318,"-7"-16"-3419,20 37-89,-8-27 1168,11 30 1,0 23-1619,11 7 180,-5 19 0,1 6-406,4-20 1,2 2-1024,-5 13 0,-1 8 1,1-6 978,4-13 0,0-1 0,-6 24 0,1 0-135,4-17 1,-1-5 134,-8 17-266,9-9 1,-1-6 265,-7-22 269,7 24-269,-10-39 2001,0 7-1821,0-31 1357,0 6-1267,0-51-270,0 25 0,0-17 90,0 3 517,0 37-607,11-24-185,2 19 185,0 7 0,18-15-90,-15 28 0,39 13-90,-27 6-45,6 15 0,-2 3 45,-14-2 0,6 11 1,-6 0 89,-26-12-90,8 13 0,-3-1 90,-20-12-45,-3 8 0,-3-2 225,-13-19-90,-15 13 89,23-31-89,21 0 0,2-20-45,28-7 0,8-4 45,6-24-877,-1 19 1,6-3 0,-2 4 786,-7 8 0,0 0 30,9-8 0,3-4 0,-4 3-1102,-6 2 0,-3 2 1072,4 2 0,-2 0 255,3-11-165,-39 38 90,6-18-90,-43 39-90,16-23 45,6 30 0,2 2-45,8-19 1870,2 44-1870,22-46 3292,23 25-3382,-1-23 0,4-3 0,29 8-30,-16-11 1,-1-4 29,3 0 90,-5-9 180,-15 22-90,-30 2 0,-2 0 180,-2 18-180,-9-15 89,11 28-89,0-28 0,11 26 0,-9-37-90,19 16 180,13-21-180,-5 0 45,9-4 0,0-3-45,-7-6 45,7-7 0,0-4-45,-9-5 0,5-15 90,-3-1 0,-26 16 360,16-25-360,-21 38 359,0-15-359,0 18 90,0-1-90,-10 14 0,7 14 0,-7 19 0,10-6 0,10 17-90,-7-18 90,28 19-90,-15-19 90,28-3-90,-18-12 0,8-11-90,0-11 90,-8 9-90,8-40 90,-21 34 0,-2-55-90,-22 35 90,-3-11 0,-6-1 0,-19-2 45,6 7 0,-2 5-45,-4 14 90,-5-5-90,20 21 0,11 0 90,-8 0-90,29 11 0,-16-9 0,33 14 0,13 0-90,-4-11-60,4 5 0,11 2 0,-6-3-95,-8-6 0,1-3 65,10 1 0,5-2 0,-4 1-701,-7 0 0,-2-3 836,3-6 0,-1-2-135,0 5 0,-4-2 0,-5-15 135,3 11 0,-2 0 135,-17-1 0,17-18 0,-30 26 261,9-16-261,-32 21 0,5 0-1,-28 10-89,18 3 45,-3 13 0,3 3-45,7 3 816,-2-6 1,1 2-727,6 17-90,1-16 0,3 26 0,10-29 90,10 8-90,-7-21 0,28-3 90,-15-20-90,28-3 0,-17-21 0,7 8 0,-21-8 0,8 10 179,-19-20-89,9 25 0,-1-33 0,-7 47 0,7-6-90,-10 14 0,11 39 0,23-3-1741,-6-3 0,4-1 1741,20 4-180,0-18 1,3-11 89,-15-24 0,-2-3 45,5 14 0,1-2 0,8-25 0,-8-3-45,-12 15 45,7-21 0,-2-8 135,-21 9 0,-4 0-45,6 0 0,-2 0 135,-5-27-180,-11 41 179,-11 11-179,-2 3 0,-21 31 0,8-6 45,2 16 0,4 4-45,4-4 0,0 12 0,1 0 0,2-11 0,6 6 0,0-1 90,-3-8-90,20 16 0,-7-32 3482,28-13-3482,-15-13 0,18-1 180,0-38-180,-8 31 45,-2-25 0,-3-4-283,-6 5 268,-3 5 0,-1-8 0,-2 6-1648,-7-19 1618,4 8 0,-1-3 0,-5 14 0,0 3 0,0 1 0,0 0 0,-4-13 0,-3 0 45,2 13 0,-3 3 0,-3-1 0,-1 1-45,-1-12-80,-8 13 80,18 21 90,-18-8-90,8 29 90,0-5 105,3 31-195,10 23 0,3-22 0,4 3-438,14 24 1,3 2 437,-10-18 0,3-1 0,12 6 0,7 0-69,-5-11 1,3 1-1,0-2-831,1-3 1,0-1 0,0-1 179,2 1 1,0 0-1,-1-6 720,5-2 0,-6-12 0,-15-18 0,0-15 0</inkml:trace>
  <inkml:trace contextRef="#ctx0" brushRef="#br0" timeOffset="-192480.73">22561 3379 8252,'-17'-58'9830,"-7"6"-8416,22 39 25,-19 24-989,8 4 449,-21 40-629,8-15-90,-8 7 90,21-15 0,2 1-180,-12 9 45,14-8 0,5 0-135,4-8 269,23 16-179,-7-37 0,36 5-90,-34-23 45,15-3 0,0-2 45,-15 3 0,4-16 0,-2-1 0,-7 11 90,0-34 450,-13 11 449,-3 4-809,-7-7 359,-1 13-449,9 21 270,2 3-360,13 20 90,21 14-90,-8 2-225,1 1 0,1 1 45,1 1-270,8 8 0,1 1 181,-6-6-46,-3 7 0,-3-2 45,-13-19-90,-13 34 270,-3-47 360,-18 27-270,18-30 270,-28-2-270,26-2 179,-16-40-269,21 24-180,8-24 1,5-3-181,3 11-1214,14-20 0,5 1 224,-4 19-3566,11-6 1,2 5 4057,-2 19 0,-8 3 0,0 3 0,12 7 0</inkml:trace>
  <inkml:trace contextRef="#ctx0" brushRef="#br0" timeOffset="-192174.73">24339 2912 7353,'-18'-29'3103,"1"1"0,-5-7-764,11 4-1619,1 28 1708,18 3-1888,-16 13 719,18 52-899,-10-20-1421,4 19 0,3 2 1331,6-5-180,-6-10 0,0 9 0,2-9-270,15 1-450,-12 14 1,-1-4 748,2-31-2457,-2 35 1348,-11-40-8364,-11 8 9354,-2-32 0,-1 15 0,3-17 0</inkml:trace>
  <inkml:trace contextRef="#ctx0" brushRef="#br0" timeOffset="-191612.73">24043 3519 6543,'-41'-19'2249,"4"11"0,3-13-1530,19 18 1080,-6-7-1259,21 10 1439,42-21-1619,-21 15 179,34-13 1,7-3-946,-12 6 705,-6 3 1,8-3 0,-7 1-1362,12-12 1152,-13 16 0,1-1 315,-9-4 0,-4 1-135,10-1 134,-2 0 1,-4-2-45,-18-6 629,24 1-719,-40 10 0,19 2 270,-18 11-360,7 0 668,-30 21-758,14-16 90,-25 48-180,18-25 1699,0 19-1699,2-2 0,22-19 0,2 18-90,10-17 90,11-4 0,-7-12 0,6-11 0,-19 0 0,17-11 0,-26-2 0,37-31 90,-26 15-90,1-4 0,0 1 0,-4 3 135,-2-4 0,-1 0-135,-8 5 90,9-17 0,-11 32-90,10 3 0,-7 10 0,18 0 0,2 10 0,3 3 0,19 21 0,-30-8-45,11-3 0,1-1 45,-9 4 0,14-3 0,1-2 0,-14-5 90,33 5 0,-37-21 0,9 0 180,-3-10-181,-18-4 271,17-30-270,-17 15 0,-2-13 0,-2-2-180,-2 10-585,-15-6 1,-5 4-136,4 21-359,-36-6-3554,12 27 1,-2 9 2653,10-3 1,-1 2 1756,-16 2 0,2 4 0,18 6 1,4 2-1,3-4 0,0-1 1</inkml:trace>
  <inkml:trace contextRef="#ctx0" brushRef="#br0" timeOffset="-190980.73">22125 4863 7083,'-10'-20'6027,"13"-12"-2699,31-15-2609,-16 8 180,13 9 1,1 5-450,-14 9 314,22-2 1,6 5 224,20 21-899,-29-9 0,-1 4 180,-1 17 0,-5 5-180,-4 4 135,-7 18 0,-4 2-135,-2-12 0,-6 13 0,-3-3 0,-4-29-90,0 24 179,-11-29 1,9 10 270,-9-10-360,11-2 180,0-32-270,0 16 180,11-58-90,-9 32-45,14-22 0,0-4 45,-11-1-90,9 7 0,3 3-559,-4 19 559,0-12-112,8 27 22,-8 1 90,0 13 0,8 3 0,-18 18-270,28 13 180,-15 5-405,0-5 1,2 0 44,6 5-854,-13 1 0,1-4 494,12-15-674,-13 12 0,1-3-405,12-25 1889,10 16 0,-6-22 0,8 0 0</inkml:trace>
  <inkml:trace contextRef="#ctx0" brushRef="#br0" timeOffset="-190612.73">23428 4693 6633,'-2'-30'2519,"11"11"899,-6-23-990,-3 24-1708,-3-16 1169,-18 13-1349,8 29 899,-21 5-1079,18 13 269,-26 18-89,27-7-270,-19 0-837,21 7 747,2-18 0,11 8 0,0-10 0,0-11-90,0 8 0,0-8 90,0 0-90,0 8 926,21-19-926,-16 9-90,27-11 180,-19-11-180,10 9 180,1-30-180,-1 6 90,-10-7 0,-2-2-1,2-7 1,-2 9 0,-1 1 0,-7 6 0,7-8-90,-10 21 90,0 2-90,0 11 0,0 11-180,10 12 0,3 4-89,1 7-541,17-1 270,-26-6-1528,47 7 1168,-44-11-89,34-10-2969,-8-13 360,-16-2 3598,35-30 0,-41 26 0,19-17 0</inkml:trace>
  <inkml:trace contextRef="#ctx0" brushRef="#br0" timeOffset="-189945.73">23820 4540 6903,'-11'-53'6386,"3"1"-5756,8 49 1709,0-7-450,10 52-1530,3-21 136,-1 15 0,0 3-315,1 1 224,-3-7 1,1 1 135,2 16-360,0-13 90,-3-6-180,-10-28 90,-10-3 89,-3-45-269,0 14 135,6-7 0,3 0-45,4 9 0,8-8 0,5-1 90,24-15-180,2 4 45,-6 24 0,-1 8-45,-3 14 0,36-7 0,-36 10 0,16 0 0,-22 0 0,-10 0 0,8 0 0,-18 10 0,7-7 90,-10 7-90,0-10 180,11 0 0,-9 0 359,9 0-359,-11 0 1259,0 0-1259,0 11-90,0 2 90,0 21-180,0-8 0,0 8 90,0 10-90,10-15 90,-7 26-180,7-29 0,1 8 90,-9-10-90,19-1 90,-18-10 0,7-13 0,-10-13 0,0-21 0,-10 8 90,7-39-90,-7 33-560,10-33 560,0 39-256,0-19 256,0 19 0,10-8 0,3 11 0,0-1 0,8 11-90,3-18-90,2 26-540,6-6 1,1 1 89,-2 10-629,8-2 0,-2 4 359,-8 8-2428,15 3 1439,-20 11 1889,-1-1 0,-6 3 0,-3 1 0</inkml:trace>
  <inkml:trace contextRef="#ctx0" brushRef="#br0" timeOffset="-189096.73">24896 4400 6723,'3'-24'3148,"-6"10"-2338,13-7 719,-10 8-719,0 0-91,0 2 1080,0 1-1259,-10 7 899,-3 3-989,0 13 899,-19 32-1079,27-17 89,-6 6 1,1-2-180,10-14 360,0 45-450,0-45 270,21 37-270,16-39 0,2 4-90,16-40 0,-40 14-90,17-46 90,-19 34 0,-5-28 0,-3-5-90,-5 4 90,-5-3 0,-3 1 0,-5 10 0,-19-16-90,27 39 0,-37-5 90,37 32 0,-26 2 0,28 10-90,3 11 90,13-8-180,32 19 90,-17-30 0,10 3 0,0-4 0,-7-12 90,24-2-90,-21-2 90,-8-19 90,19 8 0,-19-11 450,18-10-360,-28 8 359,15-8-449,-28 21 0,7 3 90,-10 10-90,0 0 180,0 21-270,0 5 0,0 31 0,0-18-180,0 27 90,0-38-90,11 17 180,-8-22-180,28-10 180,-15-2 0,18-22 0,-11 9 0,11-30 0,-8 17 0,-2-11 0,-3-3 0,-6 0 90,17-15-90,-30 31 0,19 2 0,-18 11 0,18 11 0,-19-9 0,30 40 0,-17-24 0,11 5 0,3-1 0,0-9 0,3-2 0,1-1 90,6-8 45,-4 0 0,-2-4 45,7-11 360,4-21-270,-20 8 359,-11-29-449,-3 16 0,-10-8 90,-9 13 0,-3 3-180,-4-1 0,-17-22 89,-1 20-179,7 7-269,-17-7-91,18 21-180,-8 3-1888,10 20 1168,11-7-7015,-8 18 4587,29-8 3688,-16 0 0,32 9 0,-8-7 0</inkml:trace>
  <inkml:trace contextRef="#ctx0" brushRef="#br0" timeOffset="-188956.73">26431 4080 8162,'-1'-6'3958,"-5"-9"-3238,17 12-361,-1 3-988,-7 3-4768,18 17 5397,-19-17 0,12 17 0,-11-9 0</inkml:trace>
  <inkml:trace contextRef="#ctx0" brushRef="#br0" timeOffset="-188461.73">24261 5487 7982,'-41'-4'6387,"19"1"-5218,1 3 900,11 0-1080,7 0-89,-7 0 899,20-10-990,3-3 180,22-4 1,6 0-450,16-9-778,-5 9 0,9 0 657,-4 1 1,5 1 0,-4 1-1768,6 0 1,0-1 1414,-16 5 0,3-2 1,1 1-1,-1 0 113,10-1 0,0 1 0,-3 0-430,-14 2 1,-2 1 0,5-1 356,5-1 1,7-1 0,3-1 0,-2 0 0,-8 2-657,-1 0 1,-6 0-1,3 1 594,3 1 0,4 0 0,0-1 0,-5 0-15,-1-2 0,-4-1 0,-3 4 136,5 5 0,-2 1-166,13-13 0,-4-2 0,-4 4 0,-6 0 0,-31-8 1181,-13 19-3790,-44-9 1710,2 22-676,-16-1 1,-4 3 1338,23-1 1,-3 2-1924,-6 5 0,-9 3 1,-3 2-1,5-2 2159,1-3 0,2-1 0,-1 2 0,7 0 0,-2 3 0,1 0 0,4-3 0,-17 5 0,1 0 0</inkml:trace>
  <inkml:trace contextRef="#ctx0" brushRef="#br0" timeOffset="-188129.73">24715 5505 5990,'-58'11'509,"0"1"1,4-1 0,2 1-195,6-1 0,-2 1-1032,4-1 0,-2 1 1,3-1 1120,2 3 1,-2-2 794,-10-3 1,-7-2-1,9 1 1124,14 3 0,3-1-974,-9-7 1,8-4-720,24 1 989,66-2-1080,0-19-182,-10 12 1,12 1-1,6 0 1,-1-1-107,-8 0 1,0 0 0,1-1 0,3 0 0,4-2-397,-9 2 0,5-1 0,2-1 0,1 0 0,1-1 1,-1 1-1,-2 1 0,-3 1 175,2 0 0,-3 1 0,-2 1 0,1 0 0,1-2 0,4 0 15,1-2 0,3 0 0,3-2 0,1-1 0,-1 1 0,-1 0 0,-2 0 0,-6 2-109,8-2 0,-4 1 0,-3 0 0,0 1 0,1-2 64,2 0 0,2-1 0,-1 0 0,-1 0 0,-2 1-320,8 0 1,2 0-1,-7 1 1,-15-1 319,0-9 241,-2 17 0,-3-1-241,-16-14 0,-3 18 1517,-12-7-1517,-11 10 2269,0 10-2269,0-7 3392,0 7-4292,0 1-539,0 2-360,0 0-7915,0-3 4676,0-10 5038,0 0 0,10 11 0,2 1 0</inkml:trace>
  <inkml:trace contextRef="#ctx0" brushRef="#br0" timeOffset="-187946.73">27275 5105 9422,'-10'-1'8725,"-7"1"-7826,14 0-359,-8 0-1350,11 0-6476,0 0 4048,11 0 3238,-8 0 0,17 3 0,-7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29:02.056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17401 4838 7623,'-11'-9'3777,"1"-9"-2697,10 16-1,0-9-179,0 11 1438,0-10-449,0 7-1349,0-7 1079,11 41-1349,-9-13 450,9 37-541,-11-39 271,0 26-270,0-37 450,0 26-360,0-28 989,10 7-989,3-20 539,32-14-629,-17-2 135,19-6 0,3-1-870,-3-9 667,-10 13 0,10-6 1,1-1-1,-7 5-482,-2 0 1,0 0 414,4-2 0,7-6 0,0 2 0,-7 5 0,-7 3 0,-2 3-15,6-4 0,4-3 0,-8 7-30,6-3 45,-2 0 0,-4 6 45,-18 18-180,24-27 90,-39 30-180,7-9 90,-10 11 49,0 11-228,0-9-105,0 19-256,0-18-180,0 18-1079,0-19 540,-10 19-1079,7-18 2428,-18 18 0,16-10 0,-9 11 0</inkml:trace>
  <inkml:trace contextRef="#ctx0" brushRef="#br0" timeOffset="11018">8437 6789 14009,'-10'-9'540,"3"3"-360,7 6 449,-11 10-359,9-7 540,-9 7-541,11-10 901,0 0-810,0 11 539,11 2-629,-9 0 629,19 18-629,-18-15 540,28 28-540,-26-18 314,22-2 1,9-3 494,27-6-944,-27-3 0,3-3-883,23-12 0,-3-4 928,-2 4 0,-11-4 0,8-5 0,-2 0 0,6-6 0,-1-1-135,-1 1 0,0-3 45,7-8 0,-8 3-90,-13 11 89,-3 3 1,0 3 0,0 9 0,26 10-90,-36-7 45,5 11 0,-3 3-45,-12-1 45,15 5 0,5 2-45,13 14 0,-22-23 0,3-2 45,12 1 0,-4-5-45,-9-8 45,20-4 0,3-3-45,-8-6-583,-6 3 1,7-1-1,-7-2 583,6-13 0,12 4 0,0 0 90,-15-4 59,6 2 0,0 3-149,-8 6-352,2-3 0,-2 4 352,-21 12-206,41-19 206,-46 18 1495,28 3-1495,-28 3 0,36 7 0,-33-10 0,46 0 89,-36 0-89,9 1 0,0-2 0,-7-9 0,8 9 0,-2-1-89,-19-8-811,45-1 360,-55 9-848,33-19 38,-38 18-252,7-7-8022,-10 10 9748,0 0 0,5 5 0,0 2 1</inkml:trace>
  <inkml:trace contextRef="#ctx0" brushRef="#br0" timeOffset="12581">13113 6916 7083,'3'-14'3328,"-6"3"-2249,13 11 2609,1 0-2878,-9 0 719,19 0-809,-18 11 1438,28 12-629,-15 24-1259,18-8 0,-21 6 180,8-22-270,-8 1 0,10-11 0,-9 8 0,6-18-91,-6 17 361,40-17-360,-22-3 0,33-3 0,-18-17-1537,3 6 1537,7-9-45,-28 6 0,0 0 45,20-9-90,-21 10 0,2-2 90,14-10 0,1 1-90,12-4 45,-18 3 0,1 1 45,14 3 0,-14 11 0,-6 2 0,0 1 0,5 8 89,26-9-179,-36 22 90,5-9 0,8 30-90,-34-27 45,17 14 0,2 4-45,-12-8 0,40 19 90,-36-10-90,33-11 90,-16 8-90,4-19 45,2 4 0,2-1 45,0-5-30,-1-5 0,9-3 0,-6 0-60,-9 1 0,0-2-463,15-4 1,8-3 0,-8 1 507,-16 2 0,-1 0 14,7-2 1,6-1 0,-8 2-17,15-1 47,0-2 0,0 2 0,0 13-45,-16-9 0,0 1 45,-4 8 0,-2 1-1,20-9 1,-8 9 0,-2 2 0,-1-1-45,-3 0 0,-2 0-45,-8 0 45,8 0 0,2 0-45,-8 0 90,24 10-90,-32-7-90,-10 7 2726,8-10-2906,-18 0-1822,18 0 1102,-19 0-4497,9 0 0,-11 0 1350,0 0 4137,-11 11 0,7-5 0,-10 9 0</inkml:trace>
  <inkml:trace contextRef="#ctx0" brushRef="#br0" timeOffset="14581">4404 8143 7713,'-3'-3'3058,"-10"1"-2159,10 2 1,-8 0-1,11 0 2789,0 0-2429,21-11-629,-5 9 629,39-9-719,-26 11-894,26 0 804,-8 0 44,-8 1 1,3-2-270,0-4 0,2 0-1578,8 9 0,0 0 1487,-6-13 1,2-1 75,-1 11 0,4 4 0,-2-3-546,7-7 1,5 0 492,0 4 1,8 2-1,2-1 1,-8 0-688,-9-3 0,-6-1 1,4 0 551,2 3 1,2 1-1,2 0 1,-1-1 89,2-2 1,2 0-1,-3 0 1,-3 1-423,-6 2 0,-3 0 1,2 0 331,6 1 1,3-1-1,1 0 1,-4-1 114,-1-2 1,-3-1-1,-4 1-137,0 1 0,2 1-61,5-2 1,6-2-1,-9 3 61,10 2 358,1-5 1,-2-1-359,-17 4 1600,2-9-1780,-23 11 1717,-18 0-2796,18 0 2312,-19 0-2043,9 0 33,-11 0-1471,0 0 2428,10 0 0,5-1 0,11 0 0</inkml:trace>
  <inkml:trace contextRef="#ctx0" brushRef="#br0" timeOffset="15584">15539 8057 6993,'-9'-8'2878,"1"3"-1978,-2 5-91,7 0 1530,-7 0-1619,10 0-1,0 0 630,10-11-719,3 9 1259,32-9-1349,-17 11 224,24 0 1,4 0-928,-7 0 545,0-1 0,16-1 0,1-1 1,-11-1-766,-9-3 0,0 1 545,4 2 0,11 2 0,4 0 0,-2-1 0,-12 1-72,1-4 0,0 1 0,8 2 0,10 0 0,1 1 0,-10 0-46,-4 0 1,1 1 22,3-1 1,10-2 0,-1 1-1,-11 2-22,-11 0 0,-2 2-23,3-1 1,8 0 0,-2 0-1,-12 0-22,7 0 45,5-5 0,-3-1-45,-24 4-644,17-9 374,-22 11-1349,-10 0 809,-2 0-1642,-32 11 1282,-5-9-3746,-7 9 1,-2-1 4899,-17-7 0,-10 13 1,24-8-1</inkml:trace>
  <inkml:trace contextRef="#ctx0" brushRef="#br0" timeOffset="15966">15819 8265 6633,'-32'-5'4588,"-8"0"-3689,24 5 1260,-5 0-1530,21 0 1890,53-10-1830,-9 5 1,9 1 0,-1 0-1246,9-3 1,6 1 789,-18 1 0,8 1 0,2-1 0,-2 1 0,-8 1-54,14 1 0,0 1 71,-8-2 1,8-2 0,5 0 0,-1 1 0,-4 0-28,0 3 1,-3 1 0,0 0 0,0-1-180,2-1 0,-1-1 0,1 0 0,-1 0 67,-1 1 1,2-1-1,-5 0 1,-9 1 170,-12 1 0,-1-1 31,30-3 1,0 0 495,1 5-630,-6 0 90,-19-11-180,-38 9 179,8-9-449,-1 11 91,-7 0-901,7 11 1715,-10-9-4863,-10 19 1620,7-18 2518,-7 7 0,4 4 0,0 3 0</inkml:trace>
  <inkml:trace contextRef="#ctx0" brushRef="#br0" timeOffset="23772">8369 10958 6363,'-11'-12'1619,"2"2"-1169,-1 21 90,7-8-180,-7 7 89,-1-10 991,-2 0-1171,0 0 361,-8 0-360,18 0 539,-7 0-539,0 0 0,7 0 360,-18 0-360,18 0 359,-17 10-449,17-7 0,-8 7 270,11-10 0,0 0 359,-10 0-539,7 0 0,-7 0 269,10 0-269,0 0 450,-11 0-450,9 0 0,-9 0 359,11 0 91,0 0-540,11 0 269,23-10-359,-5 7-1651,18-7 0,2 0 1651,-2 7-45,-3-3 0,1 1-539,-10 5 0,-2 0 494,30 0-141,-29 0 0,2 0 141,9 0 0,-1 0 90,22 0-60,-9 3 0,11 1 0,3 0-30,-17-3 0,3-2 0,-1 2 0,-1 1-247,10 4 0,-2 2 0,5-2 265,-14-4 0,6-2 0,0 0 0,-4 0 0,-9 1 131,0 4 0,-3 0-149,8 0 0,6-2 0,-1 0 0,-4-2 0,-2-1 0,2 2-311,8 1 1,1 1-1,-2-1 311,-8-2 0,-2-1 0,2-1 0,15-2 0,2-1 0,-11 1 229,2 0-229,1-1 0,-2-3 0,-17-3 0,-2 9 0,-5-1 0,-16-8 303,23 0-573,-40 7 786,19-8-1236,-18 11-689,7 0 1409,-10 11 0,8-8 0,2 9 0</inkml:trace>
  <inkml:trace contextRef="#ctx0" brushRef="#br0" timeOffset="24605">14925 11132 7623,'-8'-4'2698,"2"1"-449,16-8-180,3 9-810,21-9-405,-1 10 1,2 2-495,20-1-939,9 0 1,3 0 713,-32 0 0,0 0-1,19 0 1,5 0 135,8 0 0,-1 0-180,-24 0 0,2 0 22,5 0 1,10 0-1,-1 0 1,-7 0-68,0 0 0,0 0 22,0 0 1,9 0-1,-1 0 1,-10 0-68,-4 0 0,-3 0 44,22 0 1,2 0 45,-7 0 0,-5 0-90,-18 0 0,1 0 60,13 0 0,5 0 0,-9 0-60,1 0 45,19 2 0,-3-4-135,-27-8-135,9 9 1,-4-1-136,-25-8-990,15 10 721,-28 0-3599,7 0 540,-30 0 3688,-7 0 0,-5 8 0,2 2 0</inkml:trace>
  <inkml:trace contextRef="#ctx0" brushRef="#br0" timeOffset="25170">14853 11022 7173,'-30'-8'3598,"0"-9"-2879,7 14 1080,10-8-1259,2 11 989,11-10-1079,0 7 1259,31-7-1349,-2 0 224,28 7 1,6 3-905,-27-6 0,2 1 522,10 6 0,10 2 1,1 1-1,-8-1-598,1-2 0,1 1 531,6 0 0,11 1 0,1 0 0,-10-1-1460,3-2 1,-2 0 1384,-5 0 0,5 0 0,-1 0 60,0 0 0,0 0 0,-5 0-348,-6 0 0,2 0 295,-1 2 1,7 1 0,0 0-1,-8-1-67,-7 0 0,0-1 60,11 2 0,6 2 0,-10-3-60,8-2 292,-14 0 1,-2 0-203,5 0 0,-18 0 715,13 0-715,-40 0 3113,9 0-3023,-1 0 843,-7 0-1023,7 0 90,-10 0 90,0 0-180,11 0 0,-9 0 0,9 0-90,-11 0 0,0 11 90,0-8-180,10 7 180,-7-10-180,7 0 180,-10 0-180,0 10 180,0-7-90,0 8-180,0-11-3238,0 0-6323,-10 0 9702,7 0 1,-2 2 0,11 1 0</inkml:trace>
  <inkml:trace contextRef="#ctx0" brushRef="#br0" timeOffset="33016">7452 12128 6813,'-11'-9'1889,"2"2"-900,9 7 271,0 0-811,-11 0-89,9 0 0,-9 0 270,11 0 809,0 0-90,21 11-180,37-9-764,3 5 0,6-3-360,-11-9 0,5-1-781,-7 5 1,8 1-1,-1 0 1,-8-1 780,4-4 0,1-1 26,-4 4 1,8 0 0,5 0 0,1 0 0,-5 0-617,2-1 1,-2 0-1,0-1 1,-1 1 544,1 0 0,0 0 0,-1 0 0,1-1-402,5-1 0,2-1 1,-4 0-1,-11 2 402,-12 2 0,-2 1-227,6-1 1,4-2-1,-6 0 227,21-7 545,-26 10 1,-2 0-456,-1-10 1903,-14 11-1813,-12 0 2396,-1 0-2576,-7 0 2077,7 0-1987,1 0 1110,-9 0-2100,19 0 450,-18 0-1708,18 0 359,-19 0-1889,19 0 3688,-18 0 0,14 1 0,-9-1 0</inkml:trace>
  <inkml:trace contextRef="#ctx0" brushRef="#br0" timeOffset="33914">14531 12168 7173,'-11'-5'2249,"2"1"-1620,9 4 1080,0 0 270,21-10-180,26 7-1259,5-7-1210,12 9 1,3 2 894,-27-1 0,3 0 157,13 0 0,10 0 1,5 0-1,-2 0-701,-4 0 1,0 0 0,1 0 0,-1 0 363,0 0 0,0 0 0,1 0 0,2 0 45,-12 0 0,3 0 0,2 0 0,-2 0 0,-5 0 0,-6 0-315,17 0 0,1 0 300,-17 0 0,8 1 0,5-1 0,0 1 0,-5-2 0,-10 0-603,14-4 1,-4-1 549,-8 5 0,7 1 1,-2 0-1,-7-1 23,1-5 0,-7 1 1126,24 5-1081,-8-5 0,-1 0 0,-1 2 1071,-11-1 1,-2-2-802,-3-5-360,-2 9 1127,-6-9-1217,-28 11 1613,18 0-2243,-19 0-2386,9 0 1037,-11 0 2069,0 0 0,7 3 0,3 0 0</inkml:trace>
  <inkml:trace contextRef="#ctx0" brushRef="#br0" timeOffset="35635">3913 13248 6813,'-5'-4'2429,"1"1"2338,4 3-3868,21 63-629,-5-37-60,-2 12 0,2 12 0,-2-10 60,2-3 0,5 17 0,0-1-1,-6-22-1101,2 3 0,0-2 1012,-4-17 147,19 27-147,-27-37 89,26 27 91,-18-30-90,0 9 540,40-22-630,-32-2 134,22-2 1,0-4-135,-22-7-90,5 4 0,0 0 270,-3-15-270,4 0 134,1 10 1,-2 0-135,-7-2 1907,23-16-1817,-29 22-180,10-1 270,22 1-180,-17 10 60,17 13-60,-11 2-90,-8 19 0,8-8 90,0 11-90,-8-1 0,8-9 90,-11 17-90,1-26 0,-1 26 90,1-17-90,-1-1 0,1 7 0,10-17 90,-8 8-90,19-11 0,-19 0 90,29-21-90,-37 5 0,34-18 90,-26 0-90,11 8 0,18-8 0,-27 10-90,27 11 90,-29-8 0,19 29 0,-19-16 0,8 19 0,-11-1 0,1-7 0,10 18 0,-18-8 0,15 0 90,-18 8-90,11-18 0,10 7 0,-8-10 0,8 0 0,0-10 0,-8-4-527,18 1 437,-18-8 90,19-2-90,-9 7 90,-7-11 0,0 2-90,10 17 90,-6-18 0,-1 0 0,-3 21-90,26-27 90,-29 30-90,19-19 90,-19 18-90,8-7 0,-11 10 90,11 0 0,-18 10 0,15-7 0,-18 7-630,11-10 181,-11 0-2717,8 0 3166,-8 11 0,6-6 0,-1 9 0</inkml:trace>
  <inkml:trace contextRef="#ctx0" brushRef="#br0" timeOffset="35815">7116 13329 17607,'-7'-10'1259,"1"3"-1798,16 7 89,-7 0-2968,7 0-270,1 0 3688,-9 0 0,15 7 0,-9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29:43.331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5145 7080 7623,'-20'-13'2698,"9"2"-1798,1 11-91,10 0 2249,-21-11-2338,15 9-90,-15-9 449,11 11-539,7 0-91,-7 0 271,10 0 899,0 0-1079,10 11-360,3 2 179,42 0-179,-13-3-90,16-13 0,4-4-1047,-26 6 1,-1-1 1001,17-8 0,-2-1 45,7 9-45,-18-3 0,1-1-45,25-4 45,-14 9 0,0-1 45,12-8 0,-6-1-212,-12 9 302,-30-9 720,17 11-630,-30 0 179,19 0-359,-18 0 1009,7 0-1819,-10 0-1738,0 0 0,7 7 1,1 0-1</inkml:trace>
  <inkml:trace contextRef="#ctx0" brushRef="#br0" timeOffset="2746">6613 7178 6723,'-15'-16'2249,"2"4"-1619,13 12 89,0 0 1,-10 0-91,7 0 1,-7 0 0,10 0 1348,0 0-89,-11-10-1349,9 7 1349,-9-8-1439,11 11 989,0 0-90,32 0-809,-1 1 0,8-2-301,8-1 1,6-3 0,-1 2-888,6 2 1,4-1 736,-10 0 1,7-1 0,-1 0 0,-10 1-976,-8 2 0,-2 0 916,7 0 0,4 1 0,-2-2 60,12-4 0,-5-1-45,-18 5 0,1 0 14,9-3 1,5 0 0,-7 1 30,11 3-282,-5-5 1,-1 0 370,-7 2 243,23-7-153,-49 10 1326,15 0-1325,-28 0 1811,18 0-2081,-19 0 1535,9 0-1535,-11 0 519,10 0-519,-7 0 0,7 0 0,-10 0 0,0 0 0,11 0 0,-9 0 0,9 0 0,-11 0-2294,0 0 0,2 8 1,0 1-1</inkml:trace>
  <inkml:trace contextRef="#ctx0" brushRef="#br0" timeOffset="4019">8665 7245 6633,'-6'-1'2249,"2"1"1709,4 0-3329,-11 0 1,9 0 1079,-9 0-1259,11 0 2698,0 0-1709,21 0-1079,-5 0 539,49 10-719,-23-7-1219,21 3 1,5-1 1083,-28-5 0,3 0 90,9 0 0,10 0 0,0 0 0,-8 0-1338,1 0 0,-3 0 1233,9 0 0,5 0 0,-7 0 60,-10 0 0,-4 0-225,2 0 0,3 0 195,-2-3 0,3-2 0,-4 2-15,-5 2 0,0-1 74,9-1 1,5-1 0,-12 1 60,-7 3 180,9 0 0,-9 0-90,-31 0 539,25-10-539,-28 7 2342,7-7-2432,-10 10 3480,11 0-3570,-9 0 730,9 0-820,-11 0-2458,0 0 0,2 10 1,1 3-1</inkml:trace>
  <inkml:trace contextRef="#ctx0" brushRef="#br0" timeOffset="4749">11601 7154 6813,'-14'-2'4318,"9"0"-2160,-16 2-1528,18 0 1799,-7 0-271,10 0-359,52-10-1529,-18 17-1011,18-8 0,16-3 1,-5 2 829,-12 6 1,2 2 45,7-5 0,11-1 0,0-1 0,-9 1-490,1 0 0,0 0 445,-4 2 0,9 1 0,-1 0 0,-10-1-46,-6 0 1,-1-1 22,-1 1 1,8 2 0,-2-1-1,-9-2-67,-9-1 0,-1 0 180,13 3 0,5 2 0,-5-2 359,-14-2 1,-2 1-315,3 3 0,-2 0 855,8-5-721,-39 0 541,7 0-720,-10 0 3085,0 0-2815,10 0 837,-7 0-1287,7 0 0,-10 0-90,0 0-90,0-10-90,0 7-450,0-8 181,0 11-9292,0 0 1942,-20 0 7889,14 0 0,-19 10 0,20 1 0</inkml:trace>
  <inkml:trace contextRef="#ctx0" brushRef="#br0" timeOffset="6157">4815 8906 6633,'-10'-9'2159,"3"2"-1529,-4 7-91,9 0 1,-9 0-90,11 0 989,0 0-899,0 11-91,0-9 1,0 9 0,11-11 0,2 0 449,10 10-449,1-7 0,-1 7 359,11-10-359,3 0-1,6 0 1,3 0-180,11 0-314,-14 0 1,3 0 358,10 0 0,-2 0-496,-19 0 1,3 0 300,18 0 0,8 0 0,-9 0-75,-18 0 0,-1 0 75,20 0 0,8 0 0,-11 0-120,-1 0 45,10 0 0,-6 0-45,-38 0-630,24 0 270,-40 0-1079,-2 0 809,-2 0 338,-30 0-1237,6 11 629,-6-10 1,-4 0-1859,0 10 0,-1-1 1633,-5-8 1,0-1 1124,6 3 0,2 2 0,-15 7 0,14 3 0</inkml:trace>
  <inkml:trace contextRef="#ctx0" brushRef="#br0" timeOffset="6516">5145 9054 6273,'-44'0'1619,"-1"1"-1079,9-1 630,-19 0 1258,5 0-179,1-10-1799,15 7 899,13-8-270,50 11-719,4-4 0,4-2-225,1-1 0,5 1-1056,18 1 0,10 1 0,-7 0 1011,-14-1 0,2-1 135,8 3 0,11 0 0,0 1 0,-12 0-356,-10 1 0,-1-1 311,5 0 0,8-1 0,0 0 0,-11 1-45,-13 2 0,-1 0 134,11 1 1,5-1 0,-7-1-90,10-10 405,-9 11 0,-6-2-226,-22-9 721,24 11-720,-39 0 359,7 0-539,-10 0 3579,0 0-3669,-10 0 884,-4 0-974,1 0-450,3 0 180,10 0-2188,0 0 0,0 4 1,0 1-1</inkml:trace>
  <inkml:trace contextRef="#ctx0" brushRef="#br0" timeOffset="10267">4611 10157 6813,'-14'-11'2159,"3"2"-1440,11 9-89,0-11 90,0 9-181,0-9 721,0 11-1,0 0-270,-10 0-539,7 0 0,-7 0 539,10-10-719,0 7 360,0 14-450,0 4 0,10 9 89,-7-3-89,7-8-90,-10 10 180,21 11-180,-16-18 180,27 15-180,-19-18 0,0 1 90,8-4 0,-8-10-90,10 0 359,11 0-269,-8 0 360,19-10-360,-19-4 0,8 1 179,-11-18-269,1 26 90,-1-27 180,11 9-270,-7-3 0,6 2 90,-9 3-90,-11 19 90,18-19-180,-15 29 0,8-16 90,-3 18 0,2 1-90,3-9 90,19 30-90,-19-17-297,-3 19 297,-2-21 90,-8 8-90,11-8 0,10 11 0,-19-1 0,17-9 0,-9 6-90,3-17 0,19-3 90,-19-3 0,8-7 0,0 0-90,-8-4 90,29-9 0,-26-1 0,15 1-90,-10-1 90,-8 11 0,-2-8 297,-3 19-297,-8-9-90,21 1 90,-19 7 0,6-7 0,-10 10 0,2 0 0,0 0 0,8 10 0,-19-7 0,19 7 0,-18-10 0,7 0 0,1 11 0,-9-9 0,19 9 0,-8-11-90,0 0-90,8 0 90,-18 10 0,18-7-540,-8 7 271,0-10-1260,8 0 899,-19 0-180,9 0-2068,-1 0-1080,-7 0 900,7 11 3148,-10-9 0,2 10 0,0-10 0</inkml:trace>
  <inkml:trace contextRef="#ctx0" brushRef="#br0" timeOffset="22066">7017 10169 6813,'-18'-5'2429,"4"1"-1710,14 4 2250,0 0-1530,0 11-810,0-9 1260,10 19-1349,-7-8 899,28 21-1079,-25-8 359,25 2 1,11-1-46,-10-1 1,1-2-495,7-3 0,6-3-620,7-3 1,5-4-1,-7-5 620,-17-10 0,0-3 89,28 1 1,10-1 0,-12-3-135,-29-3 0,0-1 135,24-3 0,9-2 0,-10 1-180,-23 4 0,1-1 179,25-10 1,11-3 0,-10 5-180,-25 13 0,-1-1 60,13-9 0,7-5 0,-8 7 30,8 13-45,-12-12 0,-1 3-45,0 22 44,-1-8 1,0 2-135,-7 11 90,7 9 0,0-2-90,-9-12 45,3 22 0,1 3-45,-4-15 0,15 26 0,0-10 0,-15-18 0,16 15 0,-1-28 0,-15 8 0,12-9 0,4-4 0,10-9 155,6 0 0,1-1-155,-28 4 0,0 0 0,16-8 0,-1 1-211,1 1 211,-16 3 0,0-1 0,15-12 0,-2 11 0,8-8 0,-26 19 0,36-9 0,-36 11 0,15 0 0,1 11 0,-27 2 0,24 0 0,-19 8 0,4-19 2295,6 19-2295,1-18 0,-7 18 275,7-18-275,31-3 0,-31-3-358,3-2 1,2-1 357,18-4-1207,-5-3 1207,-18 7 0,0-1 0,6-9 0,-1 1 0,16-1-422,-5 0 0,-1-2 422,3-6-586,6 11 586,-24 3 517,-21-1-517,8 9 1075,-8-9-1255,0 11 507,-3 0-1406,-10 11-1087,0-9 637,0 9-8302,-10-1 9050,7-7 1,-13 14 0,10-9 0</inkml:trace>
  <inkml:trace contextRef="#ctx0" brushRef="#br0" timeOffset="25399">11853 12218 6723,'-23'-7'2339,"10"2"-1620,2-5 451,1 7-631,7-7 361,-18 10-360,19 0-91,-9 0 991,11 0-901,0 0 1170,21 0-1259,5 0 359,11 0 1,5 0-270,23 0-843,-26 0 1,3 0 751,18 0 1,0 0-1421,-18 0 1,0 0 1089,0 0 1,4 0 0,2 0 180,7 0 0,3 0 0,-4 0-165,6 0 0,3 0 22,-6 0 0,7 1 1,1-1-1,-8-1-1109,6-4 1,-3-1 1011,-5 5 0,3 1 0,-4-1 75,0-5 0,-4 1-608,-6 5 0,-1 0 563,7-5 0,2 0 0,6 4 0,-1-1-45,-22-3 0,0 0-83,32-1 0,-6 1 128,-27 3 383,11-4 0,-4 1-383,-22 5 1801,22 0-1981,-38 0 1648,8 0-2908,-11 0 2198,0 0-4177,-42 11 991,10-9 2338,-26 7 0,-4 3 0,11 5 0,7-2 0,0-1 0</inkml:trace>
  <inkml:trace contextRef="#ctx0" brushRef="#br0" timeOffset="25750">11965 12436 7623,'-39'-5'4407,"0"0"1,-10-3-1530,56 8-2248,17-10-136,14 7 1,17 3 0,7 1-1,-3-2-1220,0-3 1,0-2 0,1 0-1,0 1 793,0 1 1,-1 1-1,2 0 1,2 0 58,1 1 0,6 0 0,-1 0 0,-4-1 0,-9-1-26,9-6 1,-2-1 11,-1 7 1,8 1-1,1 0 1,-10 0-1064,2-4 1,-3 1 980,-6 3 0,4 0 0,-3-1 60,-8-3 0,-1-1 0,-3 2-133,4 3 1,0 0 102,4-6 0,4-4 0,-7 4-16,-13 8 1,-2-1 0,24-8 0,-4 0-45,-11 7 90,23-8-180,-49 11 1365,15 0-1725,-28 0-907,7 0 277,-10 0-1258,0 0 1,9 6 0,3 1 0</inkml:trace>
  <inkml:trace contextRef="#ctx0" brushRef="#br0" timeOffset="25919">14797 12232 8612,'-2'-14'8185,"0"2"-7465,2 12 90,0 0-1980,0 11 271,0-8-900,11 7 1799,-9-10 0,14 7 0,-10 2 0</inkml:trace>
  <inkml:trace contextRef="#ctx0" brushRef="#br0" timeOffset="29718">12224 14166 6993,'-10'-15'2698,"2"9"-1798,8-4-91,0 10-89,0 0 0,-10-10-91,7 7 1,-7-8-90,10 11 1618,0 0-808,10 11-1081,-7 2 91,7 0 180,-10 8-360,11-8 90,-9 0 179,19 8-269,-18-8 0,7 0 180,11 8-270,-16-18 90,27 7 180,2-20-180,5 7-46,0-6 1,0-3-45,3-1 0,1-4 0,0 0 0,-1 1-45,10-10 0,6 0 0,-13 16 0,-1 2 0,-1-10 0,0 2-45,3 8 0,-6 5-471,-11 3 471,15 11 90,-10 2-90,-8 10 0,19 11 90,-19-7-90,18 17 0,-17-18 0,5-8 0,1-2 0,-2-3 45,12-6 0,0-3-45,-11-4 0,10-5 0,2-1 0,-2 4 0,7-13 0,1-2 0,5 1 0,-11 0 0,1-1 0,15-7 0,-19 12 0,-1 0 0,12-1 45,-13 7 0,-2 2-45,-8 4 0,36 10 0,-36-7 45,4 6 0,-1 3 45,-3 1 90,26 0-180,-29 8 90,8-18 90,10 7-90,-9-14 0,1-2-90,19 3 45,-6-6 0,-2-3-45,-5-1 44,2 1 1,1 0-45,7-1 0,-7 2 0,-1 2 0,-2 6 0,13-8 90,-11 11-90,-4 0 0,7 11 471,-3-8-111,-7 17-270,-11-17 180,15-3-180,-35-3 90,36-7-90,-27 10 0,19 0-90,-21-10-1080,8 7 361,-18-8-4229,7 11-359,-10 0 5307,0 0 0,9 3 0,1 1 0</inkml:trace>
  <inkml:trace contextRef="#ctx0" brushRef="#br0" timeOffset="31754">17516 13986 7623,'-10'-9'2968,"2"2"-1979,8 7-89,0-10-1,0 7 91,0-7-181,0 10 1,0 0-1,0 10 451,10 3-181,-7 21-629,7-8-535,-10 8 445,11 0 224,-6 0 1,3 0-405,15 11 0,-6-6 0,0-2 0,9-11 45,7-9 0,0 0-135,-2 6-1,10-16 1,11-4 0,-6 0 0,9 8-30,-2-15 0,11-6 0,-9 3-60,5 2 60,-10-12 0,8-8 0,-4 4 165,-1 5 0,-1 0-180,8-7 0,0-1 135,-7 6 0,-7 5-90,-7 10 269,27-7-269,-38 10 90,38 10-180,-38-7 45,5 7 0,0 1 45,6 2-90,8 0-90,8 8 0,-16-18-90,-5 7 0,0 1 1,5-9-1,16 9-180,-18-11 270,-1-11-270,30 9 180,-45-9 45,17 10 0,-3 2 45,-27-1 0,33-10 0,-38 7 355,7-7-1164,-10 10-428,0 0 0,7 8 0,2 2 1</inkml:trace>
  <inkml:trace contextRef="#ctx0" brushRef="#br0" timeOffset="31916">19783 14338 17427,'-2'-8'-360,"0"1"-1529,2 7 270,0 0 1619,-10 0 0,10 1 0,-8 1 0</inkml:trace>
  <inkml:trace contextRef="#ctx0" brushRef="#br0" timeOffset="37334">12721 15968 7263,'-12'-12'2968,"3"2"-2068,9 10 4946,0 0-4496,21 42-991,-16-32 91,16 23 0,0-3-180,-16-25 359,37 37-539,-37-37-261,37 26 1,-20-21-1,19 9 1</inkml:trace>
  <inkml:trace contextRef="#ctx0" brushRef="#br0" timeOffset="37751">13117 16173 21475,'53'-16'90,"0"0"0,11 7 0,-8-2 0,-25-10 44,11 18 1,2 3 45,-2-10 0,-2 4 0,-1 2 0,-11 1 45,13 2 0,2 2 135,1 2-360,-3 2 0,-1 0 179,7-5-179,-2 0 0,-9 10-45,-2-13 0,0-1 45,8 11-89,24-17 89,-19 10 0,2-10 0,-12 7 0,26-8 0,-53 11 0,32-4 0,0-2 0,-32 3 44,25-1 1,3-2-45,-9-4 90,28 7 0,-30-8 90,14 11-90,-35 0 90,25 11-180,-28-8 0,7 7-90,11-10-450,-16 0-899,27 0 990,-9 0-1171,3-10 991,-2 7-91,7-8-809,-26 11 720,37-10-1,-37 7-2338,27-7 269,-30 10 2879,30-11 0,-14 15 0,18-7 0</inkml:trace>
  <inkml:trace contextRef="#ctx0" brushRef="#br0" timeOffset="37868">15064 15973 8072,'14'-12'2159,"-4"7"-720,14-5-899,-14 10-90,11 0 449,-15 0-449,14 0-180,-20 0 270,11-11-720,-8 9-2249,7-9-269,-10 11 2698,0 0 0,5 2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30:37.775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12673 5718 6813,'-11'-1'2609,"2"-1"-1800,9-8 1,0 7-91,-10-7 1620,7 10-1350,-8 0-629,11 0 1079,11-11-1169,2 9 270,21-19-360,3 18 179,15-6 1,5-3-270,-20 5 0,-1 1-545,25 0 1,1-1 544,-10-4 0,-2 1 0,-7 9 0,3 0-31,5-5 1,4-2 0,-4 1-15,-4 0 0,0 1 15,10 1 0,6 1 0,-8 0-15,-17-2 0,-3 1-45,15-1 0,-1 2-90,17 1 0,-35-7-414,24 10 144,-42 0-989,8 0 719,-18 0-1619,-24 0 720,-8 0 1529,-14-1 0,-3 2 0,-4 7 0,15-3 0,-1 0 0</inkml:trace>
  <inkml:trace contextRef="#ctx0" brushRef="#br0" timeOffset="284">12923 5655 6903,'-46'-6'8275,"10"2"-7735,36 4 899,21-11-1079,5-2 89,20-4 1,7 0-315,-12 9 0,-1 1-562,10-9 1,5 0 636,-1 10 0,5 4 0,0-3-31,0-5 1,0-3 0,1 2-409,5 5 1,1 2-1,2-1 341,-12-3 1,3-1-1,-3 0 1,-8 3-68,-5 4 0,-2 2 75,9-4 0,6 0 0,-11 1-30,2 3-45,-8-5 0,-2 0 224,-3 2-269,-8-7-539,-2 10-91,-14 0-1646,-10 0 388,0 0 2189,-10 0 1,3 10-1,-9 2 1</inkml:trace>
  <inkml:trace contextRef="#ctx0" brushRef="#br0" timeOffset="1083">5249 6876 7623,'-15'-5'3238,"2"2"-2519,13 3 1260,0 0-450,21 0-899,11 0 0,4 0-451,-3 0 1,2 0-696,7-3 0,6-1 1,-5 0 650,-3 3 0,-1 0 269,23-4 1,-2-1-179,6-4 44,-15 9 0,-3-1-90,-6-8-90,13 10 0,-32 0-270,1-11-899,-1 9 539,-10-9 185,8 22-1264,-8-9 1619,21 9 0,-5-9 0,8 0 0</inkml:trace>
  <inkml:trace contextRef="#ctx0" brushRef="#br0" timeOffset="1536">7536 6781 6723,'-29'-4'5667,"1"1"-4947,15 3 1168,2-11-1348,11 9 1439,32-9-1529,-4 11 44,24 1 1,6-2-750,-24-4 1,3 0 494,23 3 0,12 2 0,-8-1-649,-14-4 0,2 0 521,2 1 0,9 1 1,2 1-1,-7 0-52,-9 1 0,-3 1 0,3-1 7,8-4 1,5-1-1,1 0 1,-7 2-23,10 2 0,-2 1 15,2-4 0,5-3 0,-12 0-60,-21 1 0,-3 1 135,32-1 0,-3 1-45,-12-4-179,-16 10 1,-4 0 178,-6-11-180,6 8-180,-30-7-1064,19 10 165,-18 0-7995,18 0 9164,-8 0 0,13 4 0,1 1 0</inkml:trace>
  <inkml:trace contextRef="#ctx0" brushRef="#br0" timeOffset="2367">12051 6751 13110,'-19'0'359,"-5"-1"-89,21 1 720,-18-10-721,18 7 451,-7-7-540,10 10 360,10 0-450,14 0 314,22-5 1,7-1-315,-17 5 0,1 0-795,19-6 0,8-1 0,-9 2 795,-18 4 0,0 1 149,18-2 1,9-2 0,-11 3-96,-1 2 215,14-5 1,-4-1-90,-30 4 180,7-4 0,-2 1-270,-19 5 269,13 0-449,-20 0-899,-9 0 269,9 0-1406,10-10-2012,-6 7 4048,40-18 0,-14 17 0,19-8 0</inkml:trace>
  <inkml:trace contextRef="#ctx0" brushRef="#br0" timeOffset="2822">14428 6589 6903,'-19'-2'3418,"-7"1"-2428,23 1 898,-7 0-988,10 0 1169,-11-11-1440,9 8-89,-9-7 539,32 20-629,5-7-90,11 8-887,15-10 1,3-2 796,-3 1-31,7 0 1,13 0 0,-9 0-150,-24 0 0,0 0 45,12 0 0,11 0 0,0 0 0,-10 0-45,-5 0 0,-2 0 89,15-3 1,8-2 0,-11 2-45,-21 2 0,-4-1 0,8-2 0,-1-2 405,16-4-650,-27 7 379,17-8 361,-22 11-270,-10 0-90,8 0 539,-18-10 1297,18 7-1566,-19-7 136,9 10-406,-11 0-719,0 0-181,10 0 360,-7 0-1439,18 10-1889,-19-7 2249,9 7-8482,-1-10 9590,-7 0 0,8 2 1,-11 0-1</inkml:trace>
  <inkml:trace contextRef="#ctx0" brushRef="#br0" timeOffset="3715">17239 5603 6993,'10'-37'5577,"-7"19"-3958,29-13-1169,-17 18 719,40 0-899,-26 2 224,8 10 1,2 2-315,-8-1 45,3 10 0,-3 1-45,-15-6-90,5 27 90,-21-19-90,0 10 269,-21 32-269,5-13 0,1-13 0,-4-1 90,-15 17-90,8-19 45,4 1 0,0 1-45,-4 1-45,9 4 0,0-1 45,-7-14-90,11 24 180,3-18-180,20-9 90,3 17-90,11-19 90,10 10-90,-19-10 90,17-2-90,-9-11 0,-7 10 0,15-7 0,-28 7 89,7-10 1,1 0 0,-9 0 0,9 0 90,-22 21-180,9-5 180,-19 28-90,18-28-90,-7 15 90,20-7-90,-7-9 0,7 17 90,11 2 0,-5-5-90,18 25 0,-11-38 90,1 26-90,-11-26 0,-3 7 90,-10 8-90,-10-25-135,-10 19 0,-4 2-225,-8-19-630,-24 17 1,-5 2-836,0-11 1825,18-5 0,-10 3 0,-1 1 0,8 0 0,3 2 0,1 1 0,-7 0 0,1-1 0,-1 1 0</inkml:trace>
  <inkml:trace contextRef="#ctx0" brushRef="#br0" timeOffset="5218">3300 5581 6993,'-4'-4'2159,"1"1"3238,3 3-5217,-32 21-1,14-5-44,-9 5 0,-1 2 45,2 3 0,-8 8 180,10 0-270,11-18 180,-8 15-180,8-18 180,0 21-181,3-18 91,31 15-90,-6-18 0,40 11-90,-36-11 0,33 8 0,-36-18 0,18 17 90,-11-17 0,1 18 180,-11 3-180,-3 12 0,-10-10 180,-21 27-180,6-25 90,-19 19 359,0 8-449,7-26 180,5-1 0,0-1-90,-4-1 270,-8 18-271,10-28 91,11 5-180,-8-11 0,19-7 0,-9 7 0,11-10-90,0 0 0,32 11 0,-24-8-90,44 7 90,-47-10-90,26 10 90,-18 3 0,1 1 0,-4 38 0,-10-42 0,2 31 0,-4 2 90,-8-22 0,7 34-90,-8-42 90,11 18-90,0-26 90,0 16 180,0 0-270,0-16 180,32 6-90,-24-14-45,31-12 0,5-1-45,-20 11-45,20-16 0,-2 0-135,-24 16-495,14-10 1,-1-2 134,-13 4-2249,16 0 901,-13 3 1888,-18 10 0,11 2 0,-9 1 0</inkml:trace>
  <inkml:trace contextRef="#ctx0" brushRef="#br0" timeOffset="10629">5179 8788 7173,'-26'-8'3148,"10"1"-2158,6 7 809,0 0-990,7 0 91,-7 0 809,10 0-810,0 0 2159,52 10-2338,-18-7-1251,15 0 0,16 1 0,-7-1 801,-13-2 0,2-2 67,10 0 0,11-2 0,3 0 1,-6 0-651,-7-1 1,-4-1 0,4 1 424,5 0 1,6 1-1,0 0 1,-6 0-597,-6-1 1,-5 1 0,1-1 513,-1 0 0,0 1 0,1 0 60,6 2 0,3 2 0,-6-4-153,1-7 0,1-1 130,-5 7 1,6 1-1,0 1 1,-10-2-23,-6-2 0,-3-1 45,28-4 0,-5 1-90,-21 8 90,13-9 1298,-32 11-2647,1 0 809,-11 0-198,-34-10-251,-8 18-181,-18-16-1259,9 17 1,0 3-2249,-6-10 4944,-5 8 1,-1 1-1,1-2 1,-14 9 0</inkml:trace>
  <inkml:trace contextRef="#ctx0" brushRef="#br0" timeOffset="10961">5555 8938 7083,'-50'-11'6476,"1"8"-5576,23-7 2338,16 10-2519,33 0 225,14-5 1,5-1-630,-10 5 0,4 0-1223,24-5 1,11-3 0,-6 3 1131,-15 4 1,4 1 81,-1 0 0,10-1 0,5 0 0,-3-1 0,-11 1-153,9-3 0,0-1-10,-12 4 1,10 0 0,2-1 0,-4 1 0,-11-2-54,-3-2 0,-1-1 22,3 2 1,9-1-1,-1 0 1,-9 2-68,-7 3 0,-3 0 45,26-10 0,-1 1 90,-24 9 0,-6-1 0,8-8 809,27-1-179,-27 9-810,-3-9 0,-15 11-450,-10-10-1153,2 7-1365,0-7 3275,8 10 1,-2 8 0,12 2-1</inkml:trace>
  <inkml:trace contextRef="#ctx0" brushRef="#br0" timeOffset="11826">9836 8804 7353,'-26'-4'5846,"10"0"-2967,6 4-2339,41-10-91,-13 7-44,22-2 0,7 0-750,18 5 614,-13 0 1,8 0 0,-5 0-528,-6 0 1,1 0 392,5 0 0,10 0 0,-1 0 0,-10 0-1147,-5 0 0,-4 0 1042,6 0 0,4 0 0,-6 0 60,-9 0 0,-2 0 0,3 0 0,2 0-110,-1 0 1,2 0 64,14 0 0,-4 0-135,1 0-180,10 0 90,-52 0 306,-2 0-846,-32 0 450,-5 0-90,-21 0-250,-11 0 250,-2 0 180,26 0 1,-2 0-1,-4-1 0,-1 2-180,-16 4 0,-1 0 180,7-3 0,0-1 45,-5 4 1,-3 0-106,7-1 0,-1 0 0,4-1 195,5-2 0,-1 0 15,-15 6 0,-7 1 0,8-2 75,18-5 0,1 1 284,-8 4 1,-4 3 0,8-3-60,-3-4 999,8 2 1,5 3-551,21 3-95,0-7 725,3 7-809,10-10 719,62-10-809,-25 7 66,9-2 0,7 0-157,-9 1 1,2 0 0,-2 1-1515,5 2 0,1 0 1275,0-2 0,4-1 0,-1 0 195,11-1 0,-3 0-180,-16 3 0,2 1 104,6-2 1,6-1 0,-7 1-105,-9 3 0,-2 0 0,14-5 0,2-1-447,1 5 1,-6 0 581,-2-10-421,10 10 0,-3 2 331,-26-1 771,35 0-861,-40 0-360,-3 0 290,-2 0-1009,-18 0-2794,18 0-1974,-18 0 3012,7 0 2745,0 0 0,9 4 0,12 1 0</inkml:trace>
  <inkml:trace contextRef="#ctx0" brushRef="#br0" timeOffset="12628">15363 8838 6813,'-16'-10'4857,"3"2"-3957,13 8 629,0 0-809,0-11 1978,42-2-2158,-11 0-861,26 1 0,6 3 545,-28 8 1,1 0 165,18-6 0,10-1 0,-7 2-211,-9 4 1,1 1 120,14-2 0,9-1 0,-9 1-210,-14 2 0,-1 2 45,1-1 0,7 0 0,-1 0 0,-8 0-46,-8 0 1,0 0-30,14 0 0,7 0 0,-11 0 30,-5 0 0,-5 0 0,-2 0 0,-11 0-90,8 0-180,-21 0-1169,-2 0 629,-11 0-2158,-53-11 1619,30 9 269,-17 1 1,-6 2 989,-1-1 0,2 2 0,-20 14 0,19-13 0,0 0 0</inkml:trace>
  <inkml:trace contextRef="#ctx0" brushRef="#br0" timeOffset="12992">15467 8909 14819,'-53'3'3148,"17"-1"-1259,34-2-1440,10-11 61,27 4 0,21 4 0,2 0-91,3-1 1,4 0 0,5-1-1073,-12 1 1,5-1-1,2 1 1,-1-1 0,-3 2 697,0 2 0,-2 1 0,-1 0 0,1-1 112,7-4 0,2-1 1,-4 0-1,-11 2 285,-10 2 1,-2 1-174,19-2 1,7-1 0,-11 1 0,-1 3-60,-10 0 0,7 0 0,-11 0 59,-9 0 451,33 0-540,-49 0 540,15 0-720,-28 0 0,7 0 0,0 0 1336,-7 10-3045,8-7 861,-1 7-411,-7-10-180,7 0-8392,-20 11 9253,7-9 0,-12 11 0,8-11 0</inkml:trace>
  <inkml:trace contextRef="#ctx0" brushRef="#br0" timeOffset="17334">5784 11026 6813,'-12'-11'2789,"2"3"-1440,10 8 4947,0 0-6026,10-10 180,24 7-270,-5-8-1,28 5 1,4 2-90,-9 1-834,-5-3 0,10-2 0,-9 2 834,9 3-90,-18-3 0,1 1-660,14 5 750,-14 0-135,-1-4 0,0-2-45,-8 3-552,22-7 372,-40 10-1439,0 0 809,-3 0 900,-52 10 0,21 1 0,-34 10 0</inkml:trace>
  <inkml:trace contextRef="#ctx0" brushRef="#br0" timeOffset="17735">5829 11199 6993,'-21'-2'4677,"9"0"-3777,-9 2 1618,18 0-1888,-7 0 1079,0 0-1259,7 0 989,3-10-1259,13 7 360,42-18-361,-13 19-44,11-14 0,3 0-299,-22 13 0,0 1 224,12-8 0,6-2 0,-6 3-1642,-10 7 1,-1 1 1626,14-9 0,1-1 44,-9 10 1,-4-1-601,8-8 511,20 0 90,-31 7-90,-18-7 0,15 10 180,-7 0 258,-9 0-259,6 0 3039,-21 0-3128,0 0 887,11 0-887,-9 0 0,9 0-90,-11 0-1687,0 0 1,13 7-1,4 1 1</inkml:trace>
  <inkml:trace contextRef="#ctx0" brushRef="#br0" timeOffset="18654">14041 10689 6543,'-13'-6'2249,"-8"1"-1619,18 5 1259,-18 0-1350,18 0 990,-7 0-1079,10 0 2159,0 0-1800,10-11 540,45 9-989,-10-19-1116,11 14 0,16 4 0,-7 0 846,-16-4 0,-1 1-30,11 2 0,7 0 0,-3 1 60,-15 0 0,-3 0 0,-2-1-75,9-3 0,0 1-15,-5 1 0,3 1 0,0 0 30,-4-3 0,1-1 0,-2 2-15,16 4 0,4 1-45,-15-3 0,7-2 0,-2-1 0,-6 3 0,2 3 0,0 0 45,4-5 0,8-3 0,0 0 0,-9 1-855,-1 0 0,-4 1 840,-2-1 0,2-1 0,-6 2-212,22-3 92,-52 10-450,-2-11 270,-11 8 1338,-21-7-1698,5 10-719,-20 0 0,-4 0-360,6 0 1709,-28 3 0,-4 4 0,17 9 0,-1-3 0,1 0 0</inkml:trace>
  <inkml:trace contextRef="#ctx0" brushRef="#br0" timeOffset="19036">14285 10797 7353,'-18'-12'5397,"3"9"-3598,36-7-1260,-5-1 405,38 4 1,20 1-586,-24 1 1,4-1 0,2 0 0,-2 0-1055,8-2 0,0-1 0,5 2 829,-14 4 1,7 1 0,3 0 0,-1 0 0,-5 0 0,-7 0-45,-4-1 0,-6-1 0,7 1 59,5 1 1,8 0 0,5 0 0,2 1 0,-2-1 0,-5 0 30,7-1 0,-3 0 0,-1 0 0,1-1-144,-10 2 0,1-1 0,-1 0 0,0 1 0,-2-1 99,10 0 0,1 0 0,-6 0 0,-11 2 134,11 1-196,-6-5 0,-5-1 197,-17 4 607,26-19-697,-40 18 360,17-7-361,-30 10 1541,9 0-1720,-11 0-310,10-11-590,-7 9-3673,7-9-644,-10 11 5217,0 0 0,4 10 0,0 2 0</inkml:trace>
  <inkml:trace contextRef="#ctx0" brushRef="#br0" timeOffset="21377">19427 10601 7353,'-14'3'2878,"4"11"1,10-1-1890,0 0-90,0-3 990,0-10-1079,0 11 1529,-11-9 89,-33-12-1709,-2-16 1,-2-6-540,8 7 0,-1-5-245,1-3 1,-5-7-1,-1-4 1,4-1 221,8 3 0,3-1 1,0-1-1,-1 1-135,-1 4 1,-2 1-1,0-1 1,2-2 44,0-10 1,1-4-1,2 2 1,5 8-23,3 10 0,5 0 15,2-14 0,3-7 0,5 7-60,4 12 0,6 3 0,11-18 0,6 5 0,9 10-180,12 17 0,4 6 0,-1 12-135,7 5 0,-2 7 46,-7 16-1,12 8 0,-29-7 0,-5 1 90,-2 3 0,1 16 0,-7 3 1,-22-6 89,-10 16 0,-4 0-1685,-8-2 1730,2-19 0,-5 0 0,-9 1 0,-1-4 45,16-14 0,-2 0 0,-15 10 0,-6 4 0,9-4 0,-4 10 90,-3-7 0,3-5-90,18-14 270,-5 15-90,24-28 90,41 7-180,9-20-703,18-6 1,6-2 612,-18 4 0,2-1 30,13-3 0,6-2 0,-6 3-30,-13 4 0,0 0 30,10-2 0,5-1 0,-9 2-30,-18 6 0,-1 1-290,8-4 0,5-1 0,-8 3 379,4 7 1037,11-9-946,-34 1-180,-19 7-180,9-7-180,-11 10-2518,-32 21 1798,25-16-269,-35 16-3109,39-11 950,-7-7 3956,10 7 1,0-2-1,0 2 1</inkml:trace>
  <inkml:trace contextRef="#ctx0" brushRef="#br0" timeOffset="21815">19917 9723 16348,'12'-60'2608,"-8"24"-1888,7-8 449,-11 23-719,0 8 0,0 0 629,0 2-719,0 11-90,0 0 359,10 21-359,-7 5 90,2 7 0,0 2-180,-5 28-351,0-28 0,0 1 261,5 4 0,1-2-90,-4 14-540,4 3 0,-1 0 1,-5-8-586,0 4 1,0-5 314,0-28-2248,0 24 1799,0-40-7286,0-12 8545,0-6 0,10-9 0,2 11 0</inkml:trace>
  <inkml:trace contextRef="#ctx0" brushRef="#br0" timeOffset="22680">20044 10051 8882,'7'-52'674,"-3"16"1,2 1-45,18-7 449,-12-2 1,-1 2-271,2 10 1440,-2-23-1620,-11 42 2070,0 3-2159,10 20 809,-7 24-989,7-5 134,-13 8 1,-4 2-225,4 3-90,-7 15 360,10 9-361,-11-46-89,9 43-90,-9-47 90,11 18-90,0-21-90,11-24 0,12-25 90,3-14 0,-9 21 0,0 1 0,7-9-90,-1 3 90,1 21-89,10 13 89,-8 34 0,8-5 0,-10 26 0,-1-40 0,11 27 89,24-47-89,-17 23 45,2-28 0,1-11 45,-17-1 0,-2-3-90,1 0 0,-3-2 135,2-13 0,-8 1-45,-14 0 180,-3-16-90,-24 50-180,-2-13 90,-18 59-90,28-12 90,-5 18-90,11-2 0,7-19 0,-7 8 0,31 0 0,-16-8 0,47 8 90,-34-21-90,48-13 90,-37-3-90,15-18 180,-10 8-1,-8-10 136,2 1 0,-1-1-135,-9-5 0,24-17 90,-29 11-90,0 18-90,-2-15 89,-1 18-89,-7 0 0,7 3 0,-10 10 0,0 10-90,11-7 180,-9 38-180,19-22-90,-18 25 90,7-10-90,-10-8-180,11 29 90,2-26 180,0 5 0,8-24-89,-8-10 89,10-21 0,1 6 0,-1-19 89,11 0-89,-8 8 0,-2-8 90,7 0-90,-15 8-90,18-8 90,-11 21 0,11 13 0,-18 13 0,26 21-89,-37-8 89,37 18 0,-26-18-90,28 19 90,-28-30-270,26 6 90,-27-21-360,19 0 180,-10 0-89,-11-10-1350,8-3 899,-19-11-2518,-2-10 1169,-13 19 2249,-31-27 0,14 32 0,-16-16 0</inkml:trace>
  <inkml:trace contextRef="#ctx0" brushRef="#br0" timeOffset="23027">19660 9628 8162,'-2'-15'6297,"-5"-2"-4363,50-6 0,19 1-1035,-8 4-1707,-6 6 0,14-3 0,1 1 0,-8 3 1168,-3 2 0,0 2 89,4-1 1,10-1 0,-1 0 0,-11 1 273,-9 1 0,-1 1-303,18-1 0,9-1 0,-11 2-196,-23 5 1,-1 0 165,8-3 0,4 0 0,-7 1-30,12 3 1031,2-10-1391,-42 7 0,7-7 0,-17 10 2781,8 0-3681,-11 0-2793,10 10 725,-7-7-2652,7 7 5620,-10-10 0,3 5 0,1 1 0</inkml:trace>
  <inkml:trace contextRef="#ctx0" brushRef="#br0" timeOffset="25549">20139 10640 7713,'-4'-16'3058,"1"10"-2159,3-5 1530,0 11 449,0 0-1349,-11 11-1079,-2 2 899,0 0-899,-8 8 0,19-19 809,-30 19-899,17-8 134,-17 3 1,-2 2-225,3 8 90,-8 1 0,2 1-875,19 1 695,-24 15 180,29-10-270,-10 3 359,20 20-449,-5-17 0,30-12 0,8-1 0,2-1-135,25-12 1,6-5 44,-3 2-30,-7-17 0,9-6 0,-4-2-1536,-3-4 0,-3-3 1656,9-1 0,-2-6-45,-6-10 0,-9 1 135,-16 5 135,-3-10 0,-5-2 314,-18 2-89,-4-5-360,-11 26 705,-19 74-616,27 12-179,-2-12 0,4 1 1651,6-16 0,7-3-1830,24 20 179,2-42-180,22-2 135,-23-25 0,0-4 45,18 0 90,-23-8 0,-6-3 0,-11 3 539,8-29-269,-18 37-270,7-14 90,-10 32-90,11 0 0,2 21-90,0-5 0,18 28-90,-15-28 45,14 2 0,5-5-45,28-20 90,0 4 0,-28-12 0,-5-4 0,-4-7 45,-8-6 0,-2-1 45,8 1 90,-11-23 0,-3-7-180,-3 20 0,-1 3 0,0-4 0,-1-1 0,-5-3 0,0 11 0,0 28 0,0 18 0,9 44 0,3 18 0,-5-11 0,1 1-228,0-15 0,1 1 1,-2-5 227,-1-1 0,-2-8 0,-4-8 0,0 8 0,0 0 0,0-18 0,-10 5 0,7-21 0,-7 0 0,10 0 683,-11 0-1133,9-21 0,-9 5 0,11-8-989,-10-17 989,18 22 1,-16-25-451,18 10 540,-10 18-449,0-15 539,0 18 180,11 0-90,-9-8 180,9 18 90,-11-7 0,10 10 90,3-11 0,0 9 90,19-19-90,-17 18-180,40-7-90,-15 10-1125,4-5 1,0-1-45,1 4-3657,-1-9 1,-2 1 4651,-13 7 1,18-4 0,-19 11 0</inkml:trace>
  <inkml:trace contextRef="#ctx0" brushRef="#br0" timeOffset="26162">22377 10699 7353,'5'-22'9830,"-8"10"-4279,3 22-5011,-2-5-1,-9 27-89,11-19-90,-10 10 0,7 1 179,-7 10-269,10 2-90,10 1-180,-7-3 90,18 0-90,-8-18-180,21 15 180,-8-28 0,18-3 0,-18-14 90,19-30-90,-19 15 90,8-15 90,0-11-90,-19 13-872,7-7 1,-2-1 961,-4-5-452,-5 10 0,1 1 542,9 5 230,-18-5-410,7 30 90,-10 4-180,0 10 1622,0 21-1622,-5 24 0,0 9 0,9-7 0,0 3 472,-6 1 1,-2 5 0,2-4-518,7 5 0,0-7 141,-5 13-96,0-21 0,0-52 0,11-14 0,-8-2 0,17-8 0,2-5 0,1 2-90,8 11-260,-8-14 1,-1 7 169,-1 30 0,-8-18-90,10 19-360,1-9 181,-1 11-1530,1 0 1079,-1 0-3957,1 11 4857,-22-9 0,7 12 0,-18-11 0</inkml:trace>
  <inkml:trace contextRef="#ctx0" brushRef="#br0" timeOffset="26327">22437 10433 7713,'-24'-18'4767,"11"9"-2159,3-12-1978,10 18 359,10-7-1348,-7 0-5488,39 7 3238,-35-8 2609,35 11 0,-19 9 0,13 3 0</inkml:trace>
  <inkml:trace contextRef="#ctx0" brushRef="#br0" timeOffset="27909">23952 10465 7803,'-6'-12'2968,"2"-9"-2069,4 18-89,0-7 89,0 0-179,0 7 89,0-7 1080,-11-1 2339,-33 40-3688,23-21-360,-21 36-1,42-20 271,11 20-270,-9-15-45,13 4 0,2-1-45,-2-3 45,13 9 0,-1 0-135,-8-7 90,8 2 0,-2-1-90,-20-6 90,26-2 0,-28 7-90,-3-25 90,-13 25-90,-11-18 179,-41 0 271,0-13-360,2-3 180,11-28-180,49 15 90,14-49-90,4 34-90,20-13 0,6 1-433,3 12 403,-9 2 0,5-7 0,-5 4-15,-7 11 0,-1-2 15,9-11 0,4-6 0,-6 4-791,-11 8 0,-2 1 821,12-11 0,0-2-45,-9 0 0,-4 2 45,-2-7 0,0-9 0,-4 1 90,-14 19-413,-5-10 0,-1 2 323,4 13 5,-30-15-5,27 31 239,-37 13-239,27 2 90,-19 50-90,21-20 0,5 20 0,5 6-740,8-24 1,1-1 739,-6 12 0,2 2 0,14 9 0,-1-2 229,-12-19 1,0 0-230,9 8 0,5 5 0,-4-5-90,-8 22 0,11-13 0,-1-5 0,-12-15 0,2 7 0,0-5 90,-5-26 243,0 23-243,0-31 104,0-11-104,0-2 90,0-42-90,11 24 45,-6-16 0,3-3-45,15 6 45,-11 4 0,0 2-45,11 1 0,1 14 0,-11 12 3289,8 22-3289,-19-9 0,19 19 0,-18 13 0,18 5 0,-20-5 0,0 0-90,20 5 0,-18 16 90,18-29 311,-19 8-311,19-21 0,-8 8 90,21-29 0,-18 16 134,14-23 1,3-12 405,9-22-540,-17 23 0,-1 0 180,1-9 0,-8 4-90,-14 16 359,18-17-449,-19 30 0,9-9 180,-22 1-180,9 7 0,-19 14-90,18-6-180,-18 37 90,19-27 0,2 9-270,2 7 270,19-15-179,-8 18 269,11-21-180,-1-3 180,1-10 0,-1-10 90,-10 7 89,-2-28-89,-11 15 270,0-28-180,-11 18 0,9 2 450,-9-7-540,11 15-90,0-18 0,0 11 0,11-1 0,-9 11 0,9 3 0,10-1 0,-6 8 0,9-7 0,7 10 0,-15 0 0,39 21 0,-27-5 0,5 5 0,0 2 0,-4 3-558,5 8 558,-14-10-90,-7 10-179,11-8-1,-11 8-180,8-11 270,-18 1-270,7-1 270,-20 1 91,7-11-181,-18-3 180,18-10-90,-17 0 737,6-10-737,1-3 180,3-11-90,20-31 0,3 14-1432,-2 7 1,2 0 1431,11-13-90,-3 8 0,2-1-76,-5 8 0,3-1 106,7-7 0,4-4 0,-3 5 60,-7 10 0,0 1 0,7-8 0,2-3 1,-4 6-1,1 2 45,-4-7 0,-3 0 45,-8 10 0,8-17 180,-29 1-180,16 25 180,-29-33-91,18 36 1,-18-7-90,19 13 2909,-19 20-2819,8-7 90,0 49-180,13-21 45,-1 1 0,4 4 0,12 9 0,2-1 118,-10-11 1,1 2-164,13 26 0,3 1 0,-6-19 0,0 0-135,1 10 0,-1-1 90,0-15 0,-2-1-360,-10 5 0,1-4-44,14-8-1080,-18 23 899,7-47 0,-10 16-2248,0-10 2878,0-9 0,-6-5 0,-1-13 0</inkml:trace>
  <inkml:trace contextRef="#ctx0" brushRef="#br0" timeOffset="28076">25817 10391 15898,'-9'-21'2968,"11"-21"-2428,1 23 44,10-14 1,5 4-225,-2 21-90,28-34 270,3 18-630,-7-2-810,-2 3 1,-1 2-271,-5 5-8661,23-5 9747,-42 21 1,12-1 0,-5 0 0</inkml:trace>
  <inkml:trace contextRef="#ctx0" brushRef="#br0" timeOffset="28228">26360 10209 7263,'-11'-1'7196,"3"11"-7196,8 13-270,-11 3-2249,1 11 1,-3 2 2518,-13 6 0,9-7 0,0 0 0,-6 6 0</inkml:trace>
  <inkml:trace contextRef="#ctx0" brushRef="#br0" timeOffset="28777">23981 11521 23993,'-43'-11'1709,"21"-9"-1169,-10 18 0,30-19-1,-19 18-89,18-18 450,3 8-900,13-10 0,28 5 0,15 2 0,-4 3 0,6 0 0,-1 2-638,-5 2 1,-1 0-1,6 1 638,-4 1 0,7 1 0,1-1 0,-3 1 0,-8 1-1238,10-2 1,-3 1 1237,0 1 0,5 2 0,-3-2 0,-5-2 0,-2-1 0,-4 2 0,-4 4 0,1 1 0,16-5 0,7-3 0,-11 3-100,3 4 100,-3-9 0,-7 1 0,-32 7-90,14-7-360,-32 10 1231,0 0-2670,-21 10 1080,-5-7-496,-17 6 1,-3 3 1620,-12 1-766,11-7 0,-5 1-809,-5 9 0,2-1 899,14-12 0,-2-1-68,-2 9 1,-8 4 0,0 1 0,8-5 247,6-7 0,0-1 22,-8 8 1,-10 3 0,2 2 0,10-4 202,11-4 0,2-1 14,-9 4 1,-5 1 0,3-1 435,1 2 0,3-2 45,-27 2 32,25-2 1,4-1 146,11-8 2160,-5 9-2160,28-11 1080,34 0-1259,1 0-811,8 0 0,12 0 0,-3 0 450,-8 0 1,4 0 90,11-2 0,11 0 0,4-1 0,-4-1-325,-11 1 1,-2 0-1,0 0 1,-1-1 76,0 1 1,0 0-1,0 0 1,0-1 22,6-1 0,2-1 0,-3 0 0,-11 2-45,15 2-173,-19-7 0,5-4 0,-8 3-96,2 5-806,-3-16 0,-2 0 85,-9 16 1175,17-26-5852,-22 28 180,-10-18 6097,8 19 1,-5-7-1,12 11 1</inkml:trace>
  <inkml:trace contextRef="#ctx0" brushRef="#br0" timeOffset="28944">26132 11355 7803,'-2'-10'9830,"1"1"-5988,12 9-3123,-9 0-359,9-10-1169,-11 7-8096,10-7 4947,-7 10 3958,7 0 0,-9 4 0,-1 0 0</inkml:trace>
  <inkml:trace contextRef="#ctx0" brushRef="#br0" timeOffset="30345">6367 13113 6993,'-20'-7'2519,"-1"-9"-1620,8 13-89,-7-7 179,17 10-89,-18 0 809,18-11-990,-7 9 91,-1-9 1528,9 11-1888,-9 0 719,32-10-809,5-3 45,21 6 0,6 1-315,-15-5 0,5 1-458,12 4 1,12 4 0,4 0 0,-3-1 457,-7-3 0,-1 0 0,1-1 0,0 2-612,-8 2 1,2 0-1,0 1 1,-1-1 0,-2 1 566,5-1 0,-1 1 0,-2-1 0,1 1 44,2-1 1,0 0 0,-1 0 0,-4 1-271,-3 1 0,-4 1 0,5-2 289,3-1 0,7-1 0,3-2 0,-4 2 0,-9 1-602,8 1 1,-4 1 523,-1-2 0,2-2 0,-8 2 150,13 3 5,-15-5 0,-1 0-96,0 2 661,6-2 1,-3 0-751,-26 5 402,31-10-761,-50 7 533,19-8-984,-18 11 1299,7 0-8764,-10-10 5638,0 7 2637,0-7 0,8 19 0,1 3 0</inkml:trace>
  <inkml:trace contextRef="#ctx0" brushRef="#br0" timeOffset="31262">13333 12966 6903,'-46'-4'2878,"10"1"-1888,-8-7 2878,-14 7-1260,17-7-1888,-4 10 1798,35 0-449,72-11-1620,-16 6 1,8 1 0,-2 0-846,-7 0 0,-1-1 0,6 1 540,3 1 0,8 0 0,3 1 0,-3 1 0,-8-1-54,12 2 0,1 0-15,-14 1 0,9-1 0,5 1 0,2-1 0,0 0 0,-4-2-675,3-1 0,-2-1 0,0-1 0,-1 0 1,1 2 599,0 1 0,0 1 0,0 1 0,1 0 0,0-3-45,-3-1 0,3-1 0,1-2 0,-3 1 0,-5 1 0,-9 1-197,10 3 1,-3-1 196,-1-1 0,8-3 0,-1 0 0,-8 0 0,1 0 0,-5-1 45,10-4 0,-4-1-269,8-1 89,-52 2-1259,-2 11 899,-11-10-709,-21 7 259,15-7-3057,-56 10 89,41 0 4395,-22-2 1,0 4 0,13 9 0,-23 3 0</inkml:trace>
  <inkml:trace contextRef="#ctx0" brushRef="#br0" timeOffset="31596">13389 13098 6993,'-37'0'2114,"0"1"0,-16 0-1035,8-1 1709,22 0 361,10 0-2520,44 0 225,22-5 1,9 0-1478,-5 3 0,6 1 960,-4-3 1,8-2-1,1-1 1,-8 3-1074,-12 3 1,-4 0 0,2 1 802,2-3 0,2 0 1,1 0-1,2 1 135,5 2 1,2 0-1,-1 1 1,-4-2-500,-3-2 1,-3-1-1,7 1 387,-4 0 0,7 1 0,5 0 0,0 0 0,-5 0 0,-7 0-30,3-2 0,-7-1 0,6 1 11,6-1 1,9 1 0,3 0 0,-4 0 0,-10 0-840,9-3 0,-4 1 798,4 1 0,4 1 0,-10-1 118,-23 0 0,-3 0-103,15-1 0,-1 2 45,6 1 888,0-6 0,0-3-798,0-1-135,-19 7 0,-4-1 992,-9-4-2476,-2 11 1772,-18 0-1682,7 0-345,-10 0 1694,11 0 0,-5 8 0,8 2 0</inkml:trace>
  <inkml:trace contextRef="#ctx0" brushRef="#br0" timeOffset="32025">17935 13051 12456,'-38'0'779,"0"1"1,-2 0 0,1-1-241,-24 0 1081,8 0-1081,42 0 1531,24 0-1620,4-10 0,30 7 134,12-7 1,6-1-1055,-20 9 0,3 2 650,10-5 0,11-1 0,2 0 0,-10 2-45,-1 2 0,1 1-46,-9 0 1,8-1 0,2 0 0,-3-1 0,-10 1 0,1-4 0,-2 1-45,6 4 0,10 2 0,-1 0 0,-11-5-45,-11-6 0,-2 0-180,13 5 0,6 2 0,-8-2-944,-13-7 0,-5 0 404,28-1-2916,-90-8 3636,-9 16 0,-14 7 0,2-2 0,-4-3 0,-2 0 0,1 5 0,0 0 0,1 0 0</inkml:trace>
  <inkml:trace contextRef="#ctx0" brushRef="#br0" timeOffset="32226">17867 12997 6298,'-57'3'1109,"0"-1"0,15 0 1,1 0 194,0 3 0,4 1-60,0-4 1904,24 9-2248,16-1-91,41-7-1788,14 2 1,7 0 1248,-13-5 0,6 0 44,2 2 1,10 1 0,2 0 0,-10 0-135,3-2 0,0 0-18,-11 2 0,7 2 0,4 0 0,-4 0 0,-9-2-72,7-1 0,0-1-36,-11 0 0,9 2 0,2-1 0,-2 1 0,-7-2-605,-1 0 1,-6-2 0,1 1 460,8 1 0,0-1 0,-4-1-889,1-4 1,-12 0 169,-21 2-8096,15-7 8905,-49 10 0,13 2 0,-28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31:22.132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8861 5797 7533,'-10'-6'2608,"2"1"-1888,-2 5-1,7 0 1,-8 0 539,11 0 6387,0 0-6387,21 0-989,-5 0 90,28 0 0,9 0-226,-20 0 1,4 0-848,11-2 0,11-1 0,1 0 0,-7 0 803,4 2 0,3 0-18,-6-2 0,9-1 0,4-1 0,-3 0 0,-9 1-769,-4-1 1,-6 1 0,3 0 718,7 0 1,4 2 0,2-2-1,-1 1-357,3-2 1,0-1 0,-1 1 0,-4 0 334,-2 0 0,-4 1 0,7 0-169,-6 0 0,7 0 0,3 0 0,0 0 0,-3 0 0,-9 0 139,4 0 0,-7 0 0,6-1 30,3 1 0,8 0 0,1 0 0,-2 0 0,-10-1 0,11-1 0,-5-1 262,-5 3 1,2 0-1,-1-1-262,-9-2 0,-1-1 0,-6 2 0,23 4 0,3-4 0,-4 1 0,-31 5 0,13 0 1405,-23 0-1405,-18 0 2100,7 0-2100,1 0 3140,-8 0-3229,7 0 128,-10-10-579,0 7-1618,10 3 1078,-7 3-7195,7 7 4677,1-10 3598,-8 0 0,15 6 0,-8 2 0</inkml:trace>
  <inkml:trace contextRef="#ctx0" brushRef="#br0" timeOffset="1833">14701 5817 6633,'-1'-4'1619,"0"0"-1079,-9 4-90,7 0-1,-7 0 1,10 0 989,0 0-809,-11 0-270,8 0 449,-7 0-179,10 0 1979,0 0-2430,-10 0-89,7 0 90,-7 0-90,10 0 990,0 0-451,20 0-89,7 0-225,10 0 0,4 0-46,14 0-1123,-9-2 0,9-3 0,-5 2 989,-7 2 0,1-1 22,5 0 0,10-1 1,0 0-1,-7 1-22,3 2 0,2 0 9,0 0 0,11 0 0,4 0 0,-3 0 0,-10 0-99,7 0 0,1 0 14,-13 0 1,10 0 0,6 0 0,-1 0 0,-4 0 0,-11 0 0,-6 0 0,-7-1 0,6 2-24,11 0 0,11 2 0,3-1 0,-3 1 0,-10-2-6,-10 0 0,-6 0 0,6 0 6,8 1 0,10 0 0,3 1 0,-4-1 0,-10-1 9,6 0 0,-1-2-23,-4 1 1,9 0-1,-3 0 1,-11 0-23,-16 0 0,-2 0 90,33 0 0,-3 0 0,-20 0 134,2 0 1,-6 0-45,-21 0 630,33-10-630,-47 7 629,16-7-269,-10 10-450,-9 0 360,9 0 2832,-11 0-13113,0 0 8398,10 0 1,9 0-1,12 0 1</inkml:trace>
  <inkml:trace contextRef="#ctx0" brushRef="#br0" timeOffset="2466">20499 5790 7353,'-19'-2'3508,"11"0"-2699,-3 2 720,1-11-899,7 9 1259,-7-9-1349,10 11-1,0 0 361,21 0-450,-6 0-91,19 0 91,0 0 180,24 0-1827,-6 0 1331,-15 1 1,4-2 135,11-4 0,-2 0-135,-15 4 0,1-1-897,24-3 1,0 0 941,3 5 0,-7 0 0,0 0-91,-22 0 1,0 0 60,11 0 0,6 0 0,-6 0-105,-9 0 0,-1 0 45,11 0 0,-1 0-489,10 0 579,-29-11 0,19 9 0,-19-9 110,18 11-110,-18 0 1478,-2 0-1478,-3 0 0,-19 0 1886,9 0-1976,-11 0 1049,0 0-1409,10 0 485,-7 0-1205,7 0 540,-10 0-89,0 0-1800,-21 11 1350,16-9-91,-16 9-5756,0-11 3328,16 0 3508,-26 0 0,18 12 0,-10 3 0</inkml:trace>
  <inkml:trace contextRef="#ctx0" brushRef="#br0" timeOffset="3487">23820 5286 7533,'-11'-10'3238,"3"2"-2339,8 8 2699,0 0-1349,-11-20-1529,-2 4 1169,-21-29-1350,19 19 1,-17-8 809,-2-21-989,5 14-1015,-3-13 0,-1-2 925,4-2-91,9 16 1,-4-6 0,3 8 0,-8-7-29,10 5 1,-2-8-1,6 3-16,12 6 0,1 1-135,-10-9 0,6 2-45,18 5 0,7 8-135,7 8-90,7 12 1,2 4 89,7 0 0,13 20-180,-21 14 270,-18 2-180,15 29 270,-28-16-90,-16 15 0,-6 2 90,-2-7-645,-7-7 1,-8 6 0,4-10 644,-2-4 90,-15 10 0,1-2 1741,17-13-1696,-2-1 0,0-1-45,7-1 179,-8 8-179,21-21 175,13 8-175,13-18-45,23-2 0,4-2 45,-3-2-60,5-2 0,10-3 0,-8 0-30,6-5 59,-6 3 1,9-3 0,-9 2-60,3-4 0,-1-1 0,-6 0 0,-24 3 1864,15-10-2314,-28 10-2608,7 2-6773,-31 1 9185,16 7 1,-13 0-1,22 12 1</inkml:trace>
  <inkml:trace contextRef="#ctx0" brushRef="#br0" timeOffset="3799">24396 4286 7713,'-17'-26'6926,"3"10"-6117,14-5 1350,0 19-1529,0-9 1259,-10 63-1440,7-18 46,-2 24 0,0 5-530,4-30 1,2 2 244,2 7 0,1 6 0,-1-5-120,-2-9 0,1 0-135,8 27 0,1-2-135,-9-4-675,4-4 1,-1-3 314,-5-17-1746,0 22 1296,-11-51-899,9 9-4947,-19-22 6836,8 9 0,-1-14 0,3 10 0</inkml:trace>
  <inkml:trace contextRef="#ctx0" brushRef="#br0" timeOffset="4165">24116 4806 6813,'-5'-18'4587,"21"-16"-3957,0 18 90,18-8 989,21-7-1170,-24 26 136,17-10 0,1-1-226,-15 2 360,21 8 1,-3-1-450,-28-3 180,13 12 0,-1 6-181,-21 5 541,9 21-630,-14-7 269,-10 17-359,0-18-90,0 8 270,0 11-270,0-17 270,11 27-270,2-39-805,0 15 895,8-28-90,-8 7 90,10-10 0,11-10 449,13-3-449,3-11 90,-3 1 270,-13-11-1017,-10 8 747,-1-8-160,1 0 70,-11 8-1,-3-8 361,-10-11-360,-10 16 571,-14-15-841,9 31-540,-48-8 181,42 29-1305,-26-2 0,-3 1 314,16 9-3476,-5 4 1,3 1 4247,20-5 0,0 15 0,21-11 1</inkml:trace>
  <inkml:trace contextRef="#ctx0" brushRef="#br0" timeOffset="5049">25695 4698 7083,'16'-20'9714,"-8"-1"-8634,2-3-1,-10 11-179,0 3 719,11 10-990,-9 0 990,9 0-1169,-22 10 0,9 3 180,-9 21-361,11-7 91,5 10 0,1 1-270,-4-4 0,9 32 90,-1-43-90,-7 1 90,18-1-180,-8-10 269,10-2-179,1-11 180,10-21-180,-18 5 45,6-10 0,-3-3-45,-13 1 0,25-17 180,-18 11-180,0 18 0,8-15-90,-18 28 0,7-7-180,0 31 90,4-5-450,9 38-89,1-4 539,-11-11-180,-3 3 360,1-29 359,12-21-269,-7 3 45,5-20 0,0-5-45,-6 2 135,7-5 0,1 0-315,-8 4 0,27-15 0,-37 31 0,37 3 0,-37 10 0,48 31 0,-35-13 0,4 9 0,0 1 0,2-2-450,-11 19 270,-3-19-180,-10 8 360,0-11-270,-10-10 270,7-2 90,-18-22 0,8 9 90,0-30-90,3 17 90,31-40-90,-6 26-2013,9-15 1923,-3 20-501,2-10 591,4 8-90,17-8 0,-18 21-90,8 2 17,-10 11 73,-1 0-90,1 21 90,-1-5-179,-10 18-361,8 10 270,-18-15 1700,7 16-2329,-10-11 269,0-8-1709,0 18 1350,0-28-1,11 15-6764,-9-28 3977,9 7 3800,-11-10 1,3 9 0,1 2 0</inkml:trace>
  <inkml:trace contextRef="#ctx0" brushRef="#br0" timeOffset="5202">26980 4128 15448,'-2'-30'1080,"-11"1"-721,11 6-89,-9 9 0,11-6 90,0 6-450,11 1-1979,-9-7 360,19 17 1709,-8-8 0,12 18 0,0 2 0</inkml:trace>
  <inkml:trace contextRef="#ctx0" brushRef="#br0" timeOffset="5400">27291 3913 6903,'5'-5'7196,"-6"1"-6117,11 4 1800,-10 11-1980,10 2 1440,-7 42-1710,8-13-906,-6-9 1,0 2 725,-2 12 1,7-9 0,0 2-90,-7 15-390,6-10 0,4 7 0,-4-8-330,-3 8 135,5 2 0,-1-1-1304,-10-6 540,0-7-3509,-11 14 1,-2-38 4497,-10 16 0,5-24 0,3 10 0</inkml:trace>
  <inkml:trace contextRef="#ctx0" brushRef="#br0" timeOffset="6068">27120 4677 7443,'-2'-22'7376,"11"-10"-6477,4 16 270,8-10 1,3 0-541,5 8 225,7-10 1,3 1-405,3 11 134,2-1 1,1 3-315,-3 11 180,-3-4 0,-2 4-270,-9 13 179,17 14-179,-22-9-90,-11 17 0,0-1 0,11-20-90,-15 24 0,-3 3 0,6-20-90,-11 16 0,10-3 90,-7-25-90,18 25 90,-19-28 0,19 7 0,-18-10 0,39-21 90,-24 5-45,9-11 0,1 0-45,-2 8 135,-3-13 0,-2 2-45,-5 22 180,15-34-270,-17 39 180,-1-7-180,-3 10 90,1 10 0,2-7-90,10 28 90,1-25 0,20 35-90,-15-35 45,8 5 0,2-2-45,-8-9 89,34-10-89,-39 7 90,-2-18 0,-3-10-45,-7 1 0,-2-3 0,1 2 0,-3-3-45,-1-16 0,-7 3 0,-13 16-90,-12-24 90,7 32 0,-26 20-90,27 6 90,-9 20 0,3 11 0,8 3 0,0 10 0,7-4 0,2 3-45,3-12 0,2 0-219,4 11 0,0 1 264,-4-5 0,1-4-1233,8 16 1233,-9-15 0,-2 2 45,0-4 0,2-1-135,10 17 90,-9 13-637,9-18 278,-11 3-1,0-16 0,0 0 0,0 5-733,0 5 733,0-30 431,-11 6-1240,9-17 1663,-9 8-1393,11-11 454,0 0-1714,0-11-5666,-10-12 7825,7-4 0,-9-10 0,9 8 0</inkml:trace>
  <inkml:trace contextRef="#ctx0" brushRef="#br0" timeOffset="6235">28013 3992 7263,'-12'-33'4227,"8"12"-2068,-6 0-1619,10 19-360,0-9-630,0 11-989,0 11 1439,-31 33 0,17 1 0,-6-9 0,1 0 0</inkml:trace>
  <inkml:trace contextRef="#ctx0" brushRef="#br0" timeOffset="7232">23617 5996 7263,'-2'-33'9804,"0"7"-8904,2 3 1348,0 12-1618,0 32 989,-11 37-1169,9-3-1,-2-8 1,0 9 0,1-8-517,3 18 247,2-14 0,1 8 0,3-10-180,7-3 45,-4 9 0,5-5-45,10-30 0,-8 13 0,2-6 0,18-33 0,1 13 0,-14-31 0,9-22 0,-27 16 0,7-7 0,5-10 0,-4 0 44,-10-7 1,-1-1 0,14-7 0,-1-1 90,-14 3 0,1 11 292,8 30-247,-10-13-180,0 41 90,0 34 0,0-2-968,5 13 0,1 0 878,-4-8-130,4-4 0,2 7 1,-1-4-6,0-10 0,-1-2 135,1 9 0,-1-2-90,5 11 0,-11-49 90,0 7 90,0-20 0,10 7-90,-7-39 90,7 24 0,1-47-90,-9 36 0,30-26 0,-27 39 1750,26-5-1750,-18 21 35,11 11-35,0 2 0,-11 10 0,7 1 0,4-1 0,-8 1 45,9-1 0,2-2-45,-9-2 0,37 12 0,-29-31 90,29-10-90,-26-3 0,4-13 0,-1-3 0,-3-3 45,-1-10 0,-1-2-45,-1 2-171,-14 9 0,-1-2 171,10-22 90,-18 18 0,7 5 0,-10 2-90,0 27 0,-10-16 90,-3 32-90,-11 23 0,1 5 0,10 8-90,2 8 0,11-27-360,11 38 270,2-37-1068,0 15 888,8-31-738,-8 18 469,10-25-1,1 14-1079,-1-20 720,-9 0-6837,6-20 4408,-17 14 3418,8-35 0,-16 32 0,0-17 0</inkml:trace>
  <inkml:trace contextRef="#ctx0" brushRef="#br0" timeOffset="7383">23672 6096 15898,'-54'-2'809,"-9"0"-539,34 2 540,-12 0-630,38 0-450,34 0-270,11 0-349,-9 0 0,5 0-1810,11-5 1,1-1 383,-16 5 1,0 0 2314,17-10 0,0 1 0,13 13 0,0-5 0</inkml:trace>
  <inkml:trace contextRef="#ctx0" brushRef="#br0" timeOffset="7699">25887 5886 7263,'-22'-3'9085,"-17"52"-8006,34 7 0,5 6-854,-11-9 0,1 4-1682,7 7 1,5 6 0,-1-8 1591,-1-21 0,0 1 14,0 21 1,0 8 0,0-9-195,0-22 0,0-1-380,0 17 0,0 8 0,0-12-114,0-5-79,0 3 0,0-3-101,0-18-2446,-11 4-163,9-12 719,-9-18 3161,1-3 1,14-3-1,-6-9 1</inkml:trace>
  <inkml:trace contextRef="#ctx0" brushRef="#br0" timeOffset="8581">25665 6316 6633,'-3'-51'4318,"10"16"-2249,6-20-1530,11 40 810,10-6-899,2 21 135,-2 18 0,0 5-406,8-2 46,-6 21 0,-7 3-135,-13-14 45,-2 7 0,-7 0-45,-17-9 0,-6 4 0,-2-1 0,-11-3 0,1-6 0,1-2-90,1-8 0,2-2-180,3-11 0,19-11 0,-9 8-899,32-28 629,-5 15-315,19-10 1,6-2 224,3-1-1123,10-4 1,2 0 1482,-1 5 135,-17 11 0,2 0-264,-5 0 0,-2 2 579,9 0 177,-7-7 0,-5-1 92,-14 8 1171,5-27-1171,-21 37-89,0-16 899,0 10 803,-11 9-1252,-12 2-630,-3 13-90,2 10 269,-7 11-269,15-8 45,-1 7 0,0 0-45,4-2 90,13 34-270,3-49 1350,7 15-1170,1-28 626,2 7-716,0-10 0,18 0 0,-26 0 0,27-10 0,-19 7 180,10-28-180,-10 15 89,-2-7 271,-1-9-270,-7 17 450,18-19-540,-19 21 269,9-8-269,-11 18-90,10 3 0,-7 13 0,7 0-180,1 8 91,-9-8-271,30 11 180,-17-1-360,30-10 450,-19-2-270,8-11 360,-11-11-269,1-12 269,-11-3-90,-2-8 0,-1-21 0,-7 24 90,7-35-90,-10 19-960,0-13 1050,0 10 90,0-15 90,0 36-401,-10-36 491,7 36 0,-7-5 360,10 13-540,0 19 270,0-19 703,0 18-884,0-7 748,0 31-837,0-6 0,0 30 90,0-12 0,0 2-90,0 30-865,2-22 0,3 4 1,-2-4 819,-2-8 0,1 1 45,4 22 0,2 9 0,-2-9-90,-4-24 0,-1 0 0,5 24 0,3 10 0,-3-11-90,-3 3-180,2 5 0,0 0-120,-5-10-240,-5-4 0,0-2 91,2-8-901,-11-1 1,-3-4-2159,1-17 2609,-18 12-5307,10-42 3507,11-12 2789,3-3 0,11-7 0,0 12 0</inkml:trace>
  <inkml:trace contextRef="#ctx0" brushRef="#br0" timeOffset="9215">26643 6707 7623,'2'-62'1349,"4"2"0,0-2-45,-5 15 1,1 0-436,3 1 1,3-3-1,-1 5-599,-1 6 0,2 3 449,2 0 1,3 5-360,11 4 539,20-8-629,-5 21 90,5 11 0,1 4-270,-1 0 89,-3 14 1,-6 0-90,-19-11 90,15 37-180,-28-27 180,-3 40-90,-13-37 180,-11 35-180,1-48 90,-1 26-90,11-28 180,3 7-180,10-10 179,21-10-269,-6-3 90,12-8 0,1-3-90,1-4 0,15-17 90,-10 1 0,-8 5 45,-2 5 0,-3 0-45,-5-6 270,4-14-270,-20 38 90,-10-5-180,7 21 90,-28 21-90,26-5 0,-27 18 90,19 10-90,0-15 90,13 26-90,13-29 0,0-3 89,19-2-89,-27-18 90,29-2 0,5-2 0,-15-2 45,19-11 0,0-3 45,-14 1-90,15-18 270,-20 0-270,-1 8 90,-10 3 89,19 2-179,-27 8 90,26 10-90,-18-5-90,11 39 0,-11-15-90,-3 18-180,1 11 91,-9-6-91,9 18 180,-11-20-90,-11-3 270,9-21 270,-19 8-180,18-19 269,-18-12-269,19 5-90,12-58-180,-5 42-810,14-16 1,10-13 0,-3 9-769,8-1-1609,-1-3 0,7-8 0,-4 13 2390,9 16 1,-7-7 0,1 4 0,-1 19 0</inkml:trace>
  <inkml:trace contextRef="#ctx0" brushRef="#br0" timeOffset="9340">28433 5962 6903,'1'4'5397,"-1"-6"-4228,0 22-1618,0-17-5308,0 18 5757,0-8 0,3 15 0,0 1 0</inkml:trace>
  <inkml:trace contextRef="#ctx0" brushRef="#br0" timeOffset="9821">26381 7011 19316,'-43'-1'2069,"-1"0"-1619,18 1 629,-6-11-809,30 9 0,-9-9 179,53 11-179,0-10-1269,6 3 0,13-1 0,-6-1 1044,-9-4 0,0 0-45,2 5 0,5 1 0,0-1-767,0-3 1,0-1 0,-5 3 676,-8 7 0,1-1-655,19-9 0,7-5 0,-11 4 296,2 8-532,-13-6 0,-2 1 441,-6 10-1688,-34 11 878,-36 6 1,-29 2 0,5 0 1124,14-4 0,-5 3 96,0 1 0,-10 4 0,-8 2 0,0 1 0,4-1 0,9-4 398,-1 1 1,6-2 0,-2 1 330,-3 1 0,-5 2 0,2-1 0,6-1 1513,-18 8 1,29-8 223,42-16-1707,-19 4-1,71-13-1670,5-17 1266,-24 18 0,1 1-1,6-8 1,6-3-23,-3 4 1,7 0-1,0-1 1,-7 0-203,5-5 0,0-1-45,0 4 0,8-1 0,-1 0 0,-11 3-135,18-4 45,-30 2 0,1 1 191,29-3-595,-36 0-1824,15-8 1464,-31 18 899,-44-28 0,14 32 0,-33-13 0</inkml:trace>
  <inkml:trace contextRef="#ctx0" brushRef="#br0" timeOffset="10566">24011 5320 7892,'-12'-16'5847,"2"4"-4947,10 12 2428,0 0-1349,10 21-1530,-7-5 226,6 15 0,3 3-316,1-3-89,0 24 90,8-10-877,-18-17 517,17 17-359,-7-11 89,1-8-289,6 8 469,-17-21-90,8-3 0,-11-10 0,0 0 0,-11-21 786,8 16 23,-17-47-449,17 44 650,-18-34-560,8 40 0,0-9 360,-8 11-361,8 11 451,-31 12-540,25 3-180,-12 5 0,-1 4-2519,14 17-2383,-4-16 0,0-2 1214,9 3 3688,2-16 0,21-19 0,1 0 0</inkml:trace>
  <inkml:trace contextRef="#ctx0" brushRef="#br0" timeOffset="12042">24185 2965 6903,'-30'-40'6027,"5"-2"-4228,4 39-1260,5-7 990,-28 41-1169,18-13 180,-7 28 0,1 5-1034,0-4 734,10-3 0,-2 8 0,5-7-3850,3 5 3700,3-2 0,5 0 407,19 10-407,2-6-66,10 6 246,11-24-270,3-11 180,1-20 0,2-3-180,15 8 90,-4-27 0,-3-4 0,-6 4-86,-13-1 1,-3-4 265,-2-20 1856,-1 15-1946,1-26 753,-11 18-663,-3 1 3,-10 12 177,0 3 81,0 19-261,-10 2 753,-3 13-843,-11 31-180,11-4 90,6-1 0,4 0 0,13 3-45,0-7 0,4-5-45,12-14 180,18 5-180,-18-21 270,19-11-181,-19-2 181,8-31-180,-21 15 0,-10-14 0,-6 0 0,-10 9-45,-2-11 0,-4 4-45,-7 22 0,-1-3 0,-1 2 0,-1 18 0,-10 5 0,2 4 0,16 9 665,-31 18-665,50 10-90,-9-15 90,11 5 0,31 8 0,-12-34 0,7 13 0,3-1 0,7-17 0,1 8 0,28-22 0,-34 8 134,3-11 1,-2-3-45,-6 1 270,18-28-180,-28 18-90,15-8 360,-28 10-450,7 1 180,1 10-180,-8 2 90,7 11-90,-10 11 90,0 2-270,10 21 90,-7-8 90,7 8-180,1 0 90,-8-8 0,17 8 90,-17-21-90,18 8 90,-8-29 0,11 6 0,-1-12 90,11-27-90,3 1 90,-11-9-90,5 15 0,-28 13 0,7 18 0,-10-7 0,0 10 0,11 10 0,2 3-90,21 21 90,-8-7-90,18 6 90,-7-19 0,-5-11 0,4-6 0,1-12 0,-1-4 0,16-10 0,-11-8 0,-9-2 0,-24 8-30,7-8 0,6-9 0,-5 7-389,0-12 449,-7 0 0,-1-11 0,-1 9-30,3-8 90,-9 17 0,-1-6 0,-1 9 0,1-1 0,0-22-90,0 53 90,0-8-90,-10 29 0,7 58 0,-7-17-846,7-2 1,3 9-1,3-7 666,7 11-45,-4 6 0,1-1-7,6-11 7,4-3 0,-2-2 45,-10-8 402,26 14-492,-7-21 180,12-18 0,1 5 90,-3-32 0,0-12 90,-8-3-45,-4-10 0,0-4 45,15-15 0,-11-5-90,5 18 0,-28 40 2533,7 2-2443,-10 2-16,11 30-164,-8-17-90,17 40 90,-17-37-90,28 35 90,-25-38-90,25 19 90,-18-21 0,11-2 90,-11-11 0,18-21 0,-26 16-90,27-27 90,-19 19-180,10-10 0,-10-1-1349,19-10 540,-17 19-270,9-17-8572,-3 9 9477,-19-3 1,8-1 0,-10 13 0</inkml:trace>
  <inkml:trace contextRef="#ctx0" brushRef="#br0" timeOffset="12232">26315 2590 16707,'-12'-14'2249,"3"-9"-450,9 21-989,-11-19-810,9 18-180,-9-7-630,11 10-9021,0 0 9275,0 10 1,-4 0-1,-2 8 1</inkml:trace>
  <inkml:trace contextRef="#ctx0" brushRef="#br0" timeOffset="12402">25456 2853 7263,'-5'-14'6206,"11"-2"-4137,49-18-1529,-10 18-1847,-5 3 1,7-3-1,-4 3 1217,-7 5 0,-1 0-45,15-8 1,2-2-620,-6 7 1,-3-1-57,12-12 90,-11 12 1,0 1-2339,6-2 3058,-11-8 0,1 0 0,16 12 0,-20-8 0,0 1 0</inkml:trace>
  <inkml:trace contextRef="#ctx0" brushRef="#br0" timeOffset="12498">26533 2369 6453,'-2'-9'1260,"-21"-9"-1350,18 15-1439,-37 3 1529,26 3 0,-9 19 0,12-8 0</inkml:trace>
  <inkml:trace contextRef="#ctx0" brushRef="#br0" timeOffset="12834">26367 2941 10501,'-2'-14'7286,"1"4"-5757,1 10-1079,0 0 539,-10 21-719,7-6 540,-7 40-181,20-5-629,3-11 90,32 3-90,-17-40-405,14 2 1,3-8-721,-12-16 1,-1-4 764,5 10 0,-1-3-1034,0-30 0,-7-3-841,-2 5 2235,-15 5 0,-1-8 0,0 6 0,6-15 0,-9 9 0,0 0 0</inkml:trace>
  <inkml:trace contextRef="#ctx0" brushRef="#br0" timeOffset="14416">26819 2539 10681,'-15'-49'450,"9"-5"629,-15 17-539,19 1 1349,-19 2-1260,18 10 721,-18 11-901,18 3 1,-7 10 719,10 10-809,0 3 540,0 42-720,0-24 134,-1 18 1,2-1-135,9-14-45,-9 20 0,1-1-135,19-19-45,-19 21 0,-1-3-45,9-28 90,-10 39-90,11-61 90,-9 19-90,9-18 90,-11 7 0,0-10 0,0 0 90,10-10 0,-7-3 180,18-21-90,-19 7 539,30-27-89,-17 25-540,9-5 180,-3 23-180,-8 11 0,10 0 0,1 21-90,-1-5-90,1 39 0,-11-26 0,8 15-270,-19-10 180,9-8-180,-11 19 270,-11-19 0,9-3 0,-19-2 0,8-18 1,-21 7 89,18-10 179,-26-10-89,37 7 0,-16-28-90,21 15 90,11-18-90,2-10 0,10 15 0,4-5 0,1 3 0,3 12 0,-4-3 0,1 3 0,17 16-90,-16-8 90,25 11 0,-38 11 0,15-8 0,-18 28 0,1-26 0,6 26 0,-17-7-90,8 2-90,-1 19 91,-7-30-1,7 17-90,-10-30 90,0 19 90,0-18 0,10 7 0,-7-10 270,28-21-180,-25 16-1,13-19 1,3-4 90,-6 9-90,8-25 180,-3 21-90,-19-1 180,19 1-270,-8 9 0,0 4 0,-2 10-90,-1 10-180,3 14 90,0-8-270,19 25 270,-27-25 90,26 8-180,-7-3 90,2-19 0,18 9 90,-18-22 90,19-2-90,-29-10 0,25-22 0,-35 16 0,14-19 0,1-11 0,-12-2 0,-2-1-245,5 4 0,0-1 245,-7 7 0,-2-3 0,-1 10 90,-2 1-90,-3 2 0,-4 8-90,-6 29 90,-1-13 0,-6 80 0,17-38 45,-8 35 0,1 10-45,13-23 0,2-1 0,-11 10 0,4 0 0,16-2 0,3-7-90,-1-6 90,28 4 200,-8-27 0,7-10-140,5-21 0,6-12 0,-5 5-60,-2 14 0,-2-4-455,2-14 0,2-8 1,-20 5 544,-26 4-90,18 11 90,-19-8 0,9 19-90,-11-9 0,0 11 90,0 0-90,0 11 1454,-11 12-1544,19 24 90,-16-18-45,29 4 0,11-3 45,20-12-45,-7 1 0,4-4 45,4-16 0,-1-8 0,-13-3 0,-3-3 0,22-11 45,-28-10 0,-8-1-135,-14 14 90,4-11 0,-3 2 0,-12 19-90,-18 3 90,8 10 0,-10 10 0,-1-7 0,1 18 0,-1-8 0,1 10-90,-22 22 90,27-27 0,-24 24 0,40-19 0,-9-7 90,11 26 90,21-37-90,-5 16 0,18-31 0,0-3-90,-8-1 90,-3-6 0,-2 6 0,13-30-90,-5 15 45,-6-8 0,-2-1-994,3 6 1039,-11-33-90,8 39-90,-8-40 90,0 25-45,-7 6 0,-2 2 45,-4-4-90,0-7-531,0 7 621,-10 0 0,7-17 0,-18 25 0,19-5-219,-19 13 219,8 8 0,0 0-90,-19 13 963,27 2-873,-26 40-90,28-13 90,2 9 0,2 2 0,12 13 45,4 2 0,0-1-759,-1-7 714,-1-3 0,1-1 0,8 4-611,2-8 611,-3 5-270,9 1 180,-27-16-180,16-2 0,0 0 91,-16 0-737,26 6 556,-28-19 0,8-4-1349,-11-10-4470,0 0 3211,-11-10 3183,-2 7 0,-7-13 0,1 8 0</inkml:trace>
  <inkml:trace contextRef="#ctx0" brushRef="#br0" timeOffset="14599">27900 2508 13379,'-61'-18'4048,"18"-2"-3778,-1-4 539,52-10-629,-3 19-180,43-7 0,22 2-1230,-26 10 1,2 2 0,2 0 856,12-4 1,3-1 0,-3 1 0,-11 2 0,-2 0 0,-3 1 0,-1 0 0,1 0 0</inkml:trace>
  <inkml:trace contextRef="#ctx0" brushRef="#br0" timeOffset="14783">29008 2168 7533,'5'-2'6206,"-7"10"-6566,13 6-3867,-11-1 2338,0-3 1889,0 1 0,1-5 0,1 10 0</inkml:trace>
  <inkml:trace contextRef="#ctx0" brushRef="#br0" timeOffset="16235">22760 6672 7263,'-10'-19'3148,"2"9"-2069,8 0 1,0 10-91,0-11-89,0 8-91,0-7 1,0 10 449,0-10-719,0 7 809,-10 3-989,7 3 539,-18 28-629,8-15 360,-10 38-450,10-35 269,2 44-449,11-56 180,21 25-90,-16-32-90,27 0 90,12-21 0,-12 5-90,2-9 0,-3-5 90,-15-9-90,1-4 0,-3-3 0,-11-9 30,-5 8 0,-2-9 0,-1 8-285,-1 15 1,-4 0 254,-6-21 0,-4-9 0,2 8 45,4 19 0,-1 1 104,-6-8 1,-4-5 0,6 6-1108,0-13 1048,-3 21 0,2 3 2,18 7 88,-9 1-90,11 10 90,11-8 355,2 18-445,42-7 0,7 31-772,-10 1 0,1 3 682,-15-6 0,0 4 0,-1 7 0,2 5 0,-5-4 90,10 14-90,-11-8 0,3 6 0,-8-3 0,-7 17-167,2-7 1,5 11 0,-6 1 196,-16 1 0,-6 3 0,2-2-285,8-3 0,2-2 1,-3 4 254,-8 0 0,-5 4 0,0-1 0,0-11-724,3-5 0,0-3 694,-2-3 0,-2 2 0,2-3-60,3 5 0,0-5 776,0 23-731,0-27 0,0 0-180,-1 2 0,2-3 135,10 6-216,-6 1 0,3-4 216,15-12-8,22 15-82,-16-41 90,15 5-90,-10-29 90,-8 8 0,8-11 0,-10 1 0,10-11 0,-19 8 45,1-11 1,0-2 44,-3-5 0,-10-11 0,-4 0 0,-1 0 44,-8 21 1,-4 0 45,-7-1 0,-2 5 0,-6-2 0,-9-1 0,0 1 0,7 6-45,-12 12 0,0 4 45,11 0 1334,-33-1-1424,49 9 0,-5-9 0,11 22 1191,7-9-1191,-7 9 1056,31-11-1056,-6-11 90,30 9-90,-9-9 0,11 1-45,-13 4 0,0-1 45,19-6 632,4-8-902,8 18 90,-33-18 73,12 19-253,-23-9-89,-18 11-91,7 0-3148,1 0 1799,-9 0 1889,19 0 0,-16 6 0,8 1 0</inkml:trace>
  <inkml:trace contextRef="#ctx0" brushRef="#br0" timeOffset="16433">24376 7440 7353,'-6'-5'-1080,"1"2"1080,5 3 0,2 6 0,0 2 0</inkml:trace>
  <inkml:trace contextRef="#ctx0" brushRef="#br0" timeOffset="26238">8311 7994 6993,'-5'-12'2429,"1"3"-1710,4 9 1170,0 0-809,-10 0-631,7 0 1,-7 0-90,10 0 1439,0 0-1349,10 11-1,3-9-89,11 9 0,10-11-711,2 0 620,11 10-29,-4-8 0,8-2 0,-4 1-150,-2 4 0,2 0-790,1-4 1,7-1 0,2 0 0,-8-1 789,4 1 0,-2 0-60,-4 0 0,2 0 0,2 0-614,11 0 1,4 0-1,-4 0 614,-15 0 0,-4 0 0,6 0-338,14 0 0,8 0 0,0 0 0,-12 0 308,-6 0 0,-4 0 13,1 0 1,4 0 0,-7 0 31,-9 0 0,-5 0-45,30 0 90,-6 0-180,-2 11 0,-26-9 1107,5 9-1287,-13-11 1980,-19 0-2790,9 0 3455,-11 0-4804,0 0 1,6 2-1,3 1 1</inkml:trace>
  <inkml:trace contextRef="#ctx0" brushRef="#br0" timeOffset="27375">11747 7829 7173,'-6'-12'2339,"1"3"-1710,-6 9 990,9 0-269,-9 0-991,11 0 631,11 21-720,2-5 629,21 39-719,-19-26 90,6-2 0,0 1-90,-5-2 179,15-9 1,3 0-180,-2 6 90,22-10 449,1-2-539,-13-22 90,16 9 180,-4-19-180,-14 8 0,9-3 0,1-2-91,-3-8 1,-7 4 0,8-2 0,-8 4 0,7-1-45,3-11 0,-1 2-45,-9 14 90,14-18-180,-27 21 90,17 2 0,-18 22 0,29 2-90,-26 10 0,9-6 0,0 0 89,-7 10-89,11-10 0,2 0 0,-2 6 45,12-10 0,2-2-45,-9 2-618,-3-7 0,-2-2 708,-16-4-90,8 0 0,0 0 0,-1-10 0,2-1 0,9 6 45,6-15 0,-3-2-45,-16 6 0,24-7 0,-21 2 0,-8 18 0,-2-7-90,7 10 90,-15-10 0,8 7 0,7-8 0,-15 22 0,18-8 0,20 7 0,-22 0-45,11-9 0,0 1-45,-12 19 1326,35-18-1415,-9 7-91,-20-9 0,-1-2 90,27 1-90,-8 0-359,-21-10-28,-8 7 118,8-7-1620,10-1 270,-25-2 1889,12 1 0,0 0 0,-7 2 0,27 3 0</inkml:trace>
  <inkml:trace contextRef="#ctx0" brushRef="#br0" timeOffset="28289">17011 7795 7353,'-15'-16'8275,"-1"9"-7735,3-4 809,13 22-989,3-8 809,28 38-449,16-1-630,6-1 89,1-15 1,1-6-90,-8-16 0,15 5 0,4-3-1370,-15-13 0,-2-3 1325,1 5 0,2-2 15,-8-4 0,2-3 0,-6 1 30,15-12 45,6 0 0,-2 0-45,-12-2-329,-3 6 1,-1 1 328,-7-1-90,11 10 45,-7 1 0,-1 3-45,5 6 90,21-7-90,-20 20 0,-16 3-90,7 4 0,3 0-90,14 9 45,-13-2 1,1-3-46,8-5 90,6 15-270,3-8 270,-6-7-45,-7 6 0,-1-2 45,-2-15 0,6 6 0,0-1 1788,-14-10-1788,32-10 90,-1-3 0,-21-11 45,5 12 0,2 1 45,1-13 45,-8 12 0,1 0-45,7-11 90,-2 16 0,-1 1-90,-4-15 0,4 24 0,-2 2-1,-15-13 1,23 18-324,-32-10 324,1 11 0,31 2 0,-24 0-45,7-6 0,0-4 45,-10-3 0,10 0 0,0 0 0,-6 0-90,22 0 90,-20-10 0,-7 7 587,7-7-587,-1 10 0,-6 0 0,17-10-90,-28 7 0,26-8 0,-37 11 695,26 0-875,-28-10-699,7 7 250,1-7-3419,-9 10-270,9 0 4318,-11-11 0,1 16 0,2-8 0</inkml:trace>
  <inkml:trace contextRef="#ctx0" brushRef="#br0" timeOffset="37971">2700 14303 7803,'0'-15'3238,"-6"3"-2249,17 2-89,-11 7-1,0-18 1,0 18-91,10-17-89,-7 17-1,7-7-89,-10-1 0,0 8-91,0-17-89,0 17 0,-10-18 0,7 18-91,-7-17 181,-1 17-270,9-8 359,-40 11-449,13 0-2101,-18 11 2101,13-8-503,-10 17 413,15-7 45,-4 8 0,1 3-45,3 5 0,-16 15-1,22-20 1,10-1-90,2 1 90,11 20 0,0-26-90,0 35 90,21-27-90,-5 10 45,10-7 0,3-3-45,0 3 1889,15 15-1800,0-10-89,-15-8 0,16 8 0,-12 0 20,-6-7-20,-4 7-260,-2-11 260,-18 1 0,7 20 0,-10-26 0,0 24 0,-21-18 0,6 2 0,-12-3 0,-1-2 0,-1-5 0,-9 1 0,0-3 90,7-11-90,-24 7 0,10-10 0,27 0 90,-24-10-90,40 7-90,-9-39 0,22 24-135,13-23 0,7-4 45,13 0-823,-4 11 1,7-6 0,-3 5 957,-9 7 0,0 1-105,14-12 0,7-5 0,-7 7 105,-13 14 0,-1-1-86,1-6 1,4-6-1,0-2 1,-4 3 85,6-11 0,-3 1 45,-7 9 0,1-1 0,-4 0 90,2-16 0,-7 7 90,-11 17 90,-3-23-90,-31 46-90,-15 27-90,7 0 59,6 13 1,0 13 0,6 0-15,11 16 0,4 0-218,-14 0 1,1 2 172,14-13 0,6 3 0,1-11 3003,7 1-3003,2 8 0,4 1-45,4-25 0,1-3 45,-4 5 0,0-2 90,24 2-90,-20-41 667,20-14-577,-24-3 0,-1-3 0,18-12 0,-19 9 0,-5 1 0,-10 5 0,18-7-90,-8 32 621,10-6-621,-10 39 0,-2-15 0,-1 39 0,-7-37 90,18 45-90,-8-55 0,0 34 0,8-40 90,-19 9-90,19-22 0,-18 9 0,18-19 270,2-3-270,3-2 180,8-8-180,-10 10 90,-1 11-90,-9 3 90,-4 10-90,0 10 90,3 3-90,1 1 0,-4 6-180,0 4-90,-7-8 0,18 15-539,-8-18 269,0 11-90,-2-11-899,-1-3 540,-7 1-8842,7-19 9545,-10 5 0,-1-10 1,-1 3-1</inkml:trace>
  <inkml:trace contextRef="#ctx0" brushRef="#br0" timeOffset="38121">3407 14414 7443,'-22'-22'4137,"11"11"-2068,11-10-1619,2 18-450,50-18-630,-20 19-2428,16-4 0,3 1 3058,4 5 0,-13 1 0,0 2 0,12 1 0</inkml:trace>
  <inkml:trace contextRef="#ctx0" brushRef="#br0" timeOffset="38571">4528 14597 8162,'-7'-9'3868,"2"-8"-720,-6 15-2248,-2-19 1978,-10 18-2338,-1-7-90,0 20 449,-9 3 91,-4 32-331,11-2 1,-2 10-1,4-6-614,5-10 0,4 0-366,-4 11 1,1 5-1,13-16 501,18-24 0,0-2 450,39-22-450,-31 9 89,34-19 181,-11-3-270,-15-2 135,-1-10 0,-1-4-135,-1-4-417,-8 1 1,-2-3 416,-3 10 0,-2 1-2115,2-27 1980,-7 24 0,-2-3 90,-3-10 0,-2 0-201,2 11 1,-2-1 155,-3-22 0,-2 4 0,-7 6-90,1 18 0,0 5 0,-1 14-90,-29 27 0,34 28-135,-13 10 0,1 4 135,17-19 0,3 0-258,-5 10 1,-1 1-13,5-5 0,2-2-661,10 17 661,-6-17 1,3 2-1126,8 1 1,2-3 45,8 17-3477,6-10 1,1-2 4524,-1-3 1,-3-16 0,1-1-1,0 3 1</inkml:trace>
  <inkml:trace contextRef="#ctx0" brushRef="#br0" timeOffset="39261">6189 14391 15088,'-2'-22'630,"0"10"629,13-19-989,-9 25 630,9-14-541,-22 20 811,-23 20-990,6 7 134,-5 10 1,0 4-135,5 14 45,-5-4 0,0-3-1391,5-6 1211,5-15 0,1 1-495,-1 16 540,-1-15 259,11 15 11,3-20 809,10-11-809,0-2 1079,31-53-1169,-13 10 134,14-14 1,2-7-186,-14 11 1,-1-2-40,10-15 0,-1 0-729,-9 15 0,-1 2 594,-2-2 0,2-1 135,3 0 0,2-1-1,2-4 1,0 0-180,-5 6 0,-1 2 90,0 6 0,-7 7 152,-12 16-152,21 23-90,-15 6 45,14 25 0,1 4-45,-15-8-255,5 6 1,5 9 0,-2-9 254,2-4 0,-5 8 0,2 3-61,2-9 0,1-4-119,0 11-270,6 5 0,0 1 91,-6-13-1,15 17-1048,-18-14 958,0-28-90,8 15-1259,-18-18 1080,18 1-326,-19-4-125,9-20 784,-11 7-7170,-11-28 7716,9 25 1,-12-23 0,10 19-1</inkml:trace>
  <inkml:trace contextRef="#ctx0" brushRef="#br0" timeOffset="39473">6032 14653 7713,'-9'-24'8905,"17"0"-8276,29 11 360,1 2 1,2 1-630,5 8-46,4-9 1,-2 1-315,-15 7-719,33-7 269,-49 10-1439,15 0-809,-28 0 2698,-3 21 0,-11-5 0,-9 18 0</inkml:trace>
  <inkml:trace contextRef="#ctx0" brushRef="#br0" timeOffset="40680">2085 15875 7353,'13'-23'7106,"6"-22"-6297,17 17 1440,-2-27-1619,-21 29 89,8 2 361,-18 3-631,7 19 1080,-31-9-1169,16 11-90,-26 0 0,18 11 0,-11 2-180,1 10 90,-1 1 179,-10 31-269,8-24-1606,11 11 0,7 2 1606,8-2 0,2 15-842,29-2 752,-15-15 90,15 3-1,4 2-44,-14-17 0,-1-1 0,8 12 0,2 1 0,4-5 0,-3-2-45,0 8 45,4-2 0,-4-2-45,-15-8-173,4 26 173,-30-29 90,-34 18-90,2-28 0,-2 1 0,-1-3 0,-7-11 45,12-1 0,1-4-45,0-11 0,-5-31-90,31 15 90,14-9 0,8 0-90,7 7-45,24-12 1,6-1 134,1 3-90,2 9 0,12-3 0,-9 2 90,-19 6 0,-1-1-30,20-4 0,9-3 0,-12 3 30,-2-10 0,-11 10 0,4-6 0,-9 1 90,-13 3 0,-4 0-45,10-3 0,-4 1 12,-20-16 33,-2 49 2784,-19-7-2874,8 20 0,-32 35 90,27-4-90,-5 9 0,4 0 0,17-6 0,1 10 0,2-1 1325,1-8-1370,17 10 0,4-1-45,-5-9 0,14-5 0,2-4 90,-6-10-90,27-3 90,-39-12 453,15-22-453,-28 9 58,18-19-58,-8 8 90,10-21 0,-10 8 90,-2-19-180,-11 19 180,0-8-180,10 21 90,-7 3-90,7 10 89,1 21-89,-9-6 0,19 40 0,-18-26 0,18 26 0,-19-29-89,19-3 89,-8-2 0,21-29 0,13 6 0,-18-22 0,23-10 89,-46 19 91,35-17-180,-14 40-2788,30 5 989,-18 3-2698,6 5-1,-22-21 990,-10 0 3508,-2-11 0,-7 10 0,1-7 0</inkml:trace>
  <inkml:trace contextRef="#ctx0" brushRef="#br0" timeOffset="40837">3128 15992 15988,'-47'-23'2249,"10"0"-810,3-1-1079,21 11 449,3 3-809,10 10-989,31 0 179,-12 0-359,35 0-3599,-20 5 1,0 0 4767,32-2 0,-27 5 0,0 2 0,15 0 0</inkml:trace>
  <inkml:trace contextRef="#ctx0" brushRef="#br0" timeOffset="41288">4019 16099 7713,'-12'-17'7465,"-7"9"-6475,6-3 2158,-21 11-2518,18 0 899,-36 21-1080,33-5 46,-8 10 0,0 3-225,0 0-90,4 15 449,2 1-449,8-27 270,10 34-360,-5-47 0,19 27 90,-1-30-90,3 9 180,42-22-181,-23-2 1,6-7 0,-1-4 0,-8-5 0,16-15 180,-11-1-180,-8 6 135,1-19 0,1-4-135,-13 31 0,-2-1-737,0-16 1,-1-8-1,-3 9 827,2-11 90,-10 7 0,-2 3-716,1 9 536,0-6 179,0 32-89,0 3-90,-21 41 0,16-2-90,-11 18 0,0 5-1010,14 5 1010,-4-17 0,1-1 0,5 16 0,11-6 0,-9 12-405,8-22 1,1 0-46,2 13-270,3-17 1,2-2-271,8 4 736,8-3-1275,0-11-3387,-1-10 1,2-2 4308,20 2 1,-16-3 0,-1 1-1,7 2 1</inkml:trace>
  <inkml:trace contextRef="#ctx0" brushRef="#br0" timeOffset="41572">5817 15956 16977,'6'-40'4048,"-7"-1"-3508,22 15-1,-18-5 451,7 28-450,-10-7-1,0 10 810,11 21 1,-9 26-1081,9 5 91,-10-7 0,-2-1-180,1-2-45,0 1 0,0 0-225,0-1-630,1-3 1,-2 0-2609,-10 0-2969,9-15 1530,-9-27 4767,11-31 0,-1 12 0,-1-6 0</inkml:trace>
  <inkml:trace contextRef="#ctx0" brushRef="#br0" timeOffset="41998">5848 15959 6723,'-9'-31'4588,"3"-9"-271,6 4-3238,0 10 1530,0-16-1799,10 37-91,-7-16 1080,28 10-90,6 9-719,12 2-901,-2 2-89,-13 9-89,-10 10-181,-11 5 90,-24 21 180,-4-11 0,-11-11 0,-3-5 180,-10-4-90,2 4 90,6-9-91,28-9 91,3 9-90,45-11-90,-10 5 0,3 0-90,27-2 0,-14 12 0,-5 1 1,-15-10 89,24 25-180,-21-8 180,-18-7 0,15 26 0,-28-37 180,-14 37-91,-5-37 136,-20 16 0,-3 0-135,5-16-45,-3 6 0,-2-1-45,-8-10-90,8 11-855,0-10 1,2 0-315,6 10-450,-24-11-8122,10 0 9275,16 0 1,-10 15-1,21 5 1</inkml:trace>
  <inkml:trace contextRef="#ctx0" brushRef="#br0" timeOffset="43274">2124 17353 7623,'9'-24'3238,"9"-5"-1259,-16 15 539,19-20-1798,-18 19 1618,-14-17-628,-15 40-1441,-10-16 631,-19 40-720,26-17 224,0 15 1,3 6 45,10 27-450,6-1 45,18-22 0,7-4-45,12-7-45,4 7 0,3 4 0,-8-13 0,0-2 45,5-1 0,-2 1 0,5 28 0,-23-38 0,-32 30 45,-6-26 0,-4-2-45,-13 20 135,-6-23 0,3-4-45,26 0 450,-41-10-451,46-10 91,3-4-90,15-9-90,22-9 0,7-1-90,11-12-183,-14 13 0,6-7 1,2-2-1,-3 2 183,2-5 0,-1 2 0,1 0-275,5-4 0,1 1 0,-1 0 335,-5-2 0,-1 1 0,-4 8 30,9-4 90,-15 9 0,-4 1-90,-6 6 180,-4 2-90,-10 14 733,-21 31-733,5-6 0,-18 19 0,11 11 0,10-6 1003,-8 8-1003,14-9 0,1 0-90,-7 6 45,11 6 0,4 0-45,0-9 45,19 4 0,0-3-45,-13-22 0,22 10 0,3-7 0,-15-21 0,37-2 0,-29-2 0,19-40 360,-9 13-270,-10-18 180,-5 13-270,-21 21 90,0 3 0,0 10-90,0 10 89,11 14-89,-9 2-89,9 18-1,-11-18-90,10 8 180,-7-21-180,18 8 180,-8-18-90,10 7 90,1-20 0,10-3 0,-8 0 0,-3 2 0,9 11 0,-27-10 0,37 18 0,-37-16-270,37 18 90,-37 1-180,16-9-1259,-11 9 900,3-1-2520,1-7 1081,-4 7 2158,-10-10 0,-6-12 0,-1-3 0</inkml:trace>
  <inkml:trace contextRef="#ctx0" brushRef="#br0" timeOffset="43424">2719 17379 7713,'-8'-12'3148,"2"2"-1349,16 0-1080,3 7-89,11-8 269,20 11-809,-5 0-269,8 0-991,19 0-1540,-25 0 1361,-8 0 0,2 0 1349,0 5 0,-2 1 0,20-1 0,-19 2 0,1 0 0</inkml:trace>
  <inkml:trace contextRef="#ctx0" brushRef="#br0" timeOffset="43871">3932 17443 7982,'-2'-9'5217,"0"3"-4047,2 6 1708,-11-11-2068,9 8 1169,-30 3-1440,16 3 270,-10 16 1,-2 4-450,-1-5 0,-5 13 0,3 4-90,12 4-46,-8-11 1,2 1-45,20 8 270,-16 7-90,42-28-180,26-6-90,-5-23-45,2-5 0,-2-8 44,-20-14 1,-2-1-45,9 14 0,-1-4-1116,-12-12 1,-6-8-1,-2 7 1161,5-6 30,-8 7 0,-1-9 0,-2 6 60,-2 11 0,0 2-180,0-3 0,0 2 90,0-8-90,0 39 90,-11 24-90,9 12 0,2 5 0,-6-5 0,1 2-225,4 20 0,2-1 3347,-1-1-4067,4-9 1,3 0-2474,6 19 2249,0-3-8662,8-15 9567,-19-32 1,22 2 0,-8-10 0</inkml:trace>
  <inkml:trace contextRef="#ctx0" brushRef="#br0" timeOffset="44392">6404 17345 6903,'-14'-41'5037,"-2"21"-2428,-18-22-1890,7 37 270,-10-7 1,-1 3-360,4 19-316,-3-5 1,-2 3 495,4 18 0,2 3-825,6-9 0,-1 2 689,-18 27 1,3 1-225,4-5 89,9 9 1,5-1-113,9-19 68,12 24 0,8 2-315,12-24 44,14 14 1,5-3-45,7-18-150,-3-13 0,7 0 0,0-4-1236,6-3 1,0-5 1205,9-1 0,-1-6-90,-7-7 0,-7-3-570,-7-3 480,6-16-720,-22 9 361,1-3-13,-11-8-1607,-3 10-359,-10 11-2789,0-8 5896,0 19 0,4-10 1,1 10-1</inkml:trace>
  <inkml:trace contextRef="#ctx0" brushRef="#br0" timeOffset="44540">6847 17837 7353,'-2'-5'4137,"1"0"-3463,1 5 1,5 6 0,1 2 0</inkml:trace>
  <inkml:trace contextRef="#ctx0" brushRef="#br0" timeOffset="47515">9727 14142 6903,'3'-28'3598,"-7"2"-2519,15 2 91,-11 11-91,0-8 0,10 8-89,-7 0 719,7-8-989,-10 19 1258,0-9-1438,0 11 0,11 11 449,-9 2-629,9 21 719,-11 23-809,-5-17 0,-1 4-987,5 9 0,0 1 807,-5-10 0,1-2-45,5-2 0,0-1-450,0 18 495,0-18 0,0 6-55,0-11 55,0-19 0,0 6 179,0-10 1588,0-9-1767,0 9 738,0-11-738,0-21 109,0 5-154,0-19 0,0-5 45,0-5-894,0 2 0,0-9 0,0 6 804,0-17 90,0 5 0,0-10 0,0 11 89,0 2-44,0 0 0,0 3-199,0 18 244,0 8 180,0 3-360,0 2 360,11 39-360,-9-13 2281,19 29-2281,-8 11 0,0-17 0,4 14 0,-2 3 0,-10-1 0,11 5 0,-1 1 0,-12 3 555,18 4-825,-19-2 180,9-37-90,-11 24 90,10-29 90,-7 0 0,18-13-90,-19-13 90,30-31 0,-17 5-1038,12-10 1,1-2 1037,1-6 0,-7 13 0,0-1-540,-3 9 0,-4 4 630,1-10-90,15-13 90,-17 21-90,-1 19 0,-3-17 90,-10 30-90,11 23 90,-9 7-90,9 19 45,-9-3 0,-4-1-45,-9 4 0,10 17 0,0 2 0,-10-8-675,10 6 1,2 2-1485,-2-25 0,2-3 2287,4 5 1,1-3-9960,-4 15 9253,9-42 0,-7 2 0,2-10 0</inkml:trace>
  <inkml:trace contextRef="#ctx0" brushRef="#br0" timeOffset="48851">10476 14497 14549,'5'-15'2698,"-7"8"-2338,12-4 629,11 1-719,-16 7 270,20-17 0,3-2-271,-10 15 46,15-18 0,-1-3-135,-13 13 45,9-7 0,-4-1-45,-19 7 269,16-25-179,-31 25-270,-4-8 180,-20 35-180,8 5 0,-8 18 90,0 20-45,21-18 0,0 2-45,0-6 0,3 1 0,10 32 90,13-20 0,31-17 0,-15 6 180,36-23-90,-36-11 449,26-21-449,-29 5 270,3-15 0,-3-3-270,-8 3 89,10-2 1,-4 0-180,-18 7 90,15 3-90,-11 2 0,-7 18 0,7-7 0,1 20 0,-9-7 0,9 18 0,-1 2-90,-7 3 180,7 29-180,-10-26 0,11 15 0,-9-31 90,9 8-90,-11-18 89,0 7-89,10-10 90,3-21-90,11 6 0,10-40 90,-8 37-45,-3-10 0,-2 3-45,-5 20 0,5-26 90,0 28-90,-16-7 0,26 20 90,-28 3-90,28 32 0,-25-17 0,14 17-180,1-11 180,-15-8-180,35 8 180,-35-21 0,25-3-90,-18-10 90,11 0 0,-1-10 0,1 7 0,10-28-89,-19 15 89,7-14 0,-2-5 0,-4-7-1161,11-12 0,1-2 1251,-10-1-135,3 9 0,0-3 45,-9-1 0,-1 2 0,2 15 0,0-1 90,5-26 0,-2 4 0,-3 16 45,-1 8 0,-3 3-135,-6 15 90,7-5 0,-10 21 0,0 11 0,0 33-90,-10-2 931,8-9 0,1 2-931,-4 0 0,0-2 0,5 9-45,0 12 0,0-1-44,0-17-31,3 7 0,1 10 0,-1-10-60,0-4 90,12 12 0,1-5 0,-10-31-90,35 17 90,-25-30 0,39-2 90,-26-13 0,-1-7 0,-2-4 90,1-15-90,7-8 90,-17 13 0,0 2 0,9 1-108,-3-14 108,-12 25-90,-11 17 0,0-7 0,0 10 0,0 0-180,0 10 90,0 3-629,10 42 539,-7-24-225,7 7 0,1 0 135,-9-9 387,19 5-567,-8-13 360,0-19-359,8 19 359,-18-18-90,18-3 180,-19-3 90,9-28 0,-1 26 269,-7-37-179,7 26 360,-10-28-360,0 28 450,21-36-451,-5 33 181,18-25-270,-11 21 180,22 9-270,-16 4 0,36 20 0,-36-7-90,5 18-270,-3 2 270,-15-7-90,7 16-179,-2-9 179,-18-7-270,-3 26 270,-3-27 0,-18 30 90,8-30 90,0 6 270,-8-21-180,8 0 360,0-10-270,3-3 359,10-21-449,10 8 135,0-8 0,3 2-225,14 11 90,7-31 90,0 29-90,-8-4-270,29-7 0,-27 21-1169,27 3 719,-29 10-269,-2 0-2789,7 0 1439,-26 0 2249,16 0 0,-16 8 0,2 1 0</inkml:trace>
  <inkml:trace contextRef="#ctx0" brushRef="#br0" timeOffset="49034">11984 14020 16797,'-52'-12'2339,"28"8"-540,-28-6-1439,47 10 0,-16 0 359,10 0-1798,40-11-1,-21 9-1348,36-9 2428,-6 0 0,0 1 0,10 8 0,-3-7 0,-1 1 0</inkml:trace>
  <inkml:trace contextRef="#ctx0" brushRef="#br0" timeOffset="49201">13255 14044 20575,'-8'-2'1080,"2"1"-1080,6 1-630,0 10 0,0-7-269,0 7-6207,0-10 3418,0 11 3688,0-9 0,2 19 0,0-9 0</inkml:trace>
  <inkml:trace contextRef="#ctx0" brushRef="#br0" timeOffset="49733">9576 15141 7533,'-15'-10'5037,"-8"2"-2878,20 8-1170,-7 0 2609,10 0-2878,0 0 1438,21-11-1438,-5 9 179,19-3 1,5-1-360,15-4-1161,-5 8 0,9 2 0,-3-1 845,-3-4 1,4 0 63,-3 3 0,12 2 0,4 1 0,-3-1 0,-8 1-728,-6-1 0,-7 0 1,9 0 439,2 0 0,9 0 0,6 0 0,0 0 0,-6 0 0,-10 0 0,-3 0 0,-8 0 0,6 0 0,2-1 0,9-1 0,3 0 0,1 0 0,-5 0 0,-10 0 0,-3 1 0,-7 1 0,6-1 0,12-2 0,10-1 0,3-1 0,-4 0 0,-12 1 0,0-3 0,-2 1 0,-2 2 0,9 1 0,-3 0 0,-12 0 0,11-8-297,-5 10 0,-7 2 297,-27-1-253,24 0 253,-39 0 791,7 0-1871,-10 0-5846,-42 21 1349,11-16 5577,-8 10 0,0 2 0,-2-3 0,-5 11 0</inkml:trace>
  <inkml:trace contextRef="#ctx0" brushRef="#br0" timeOffset="50117">9847 15384 7713,'-35'-14'8185,"7"2"-5756,59 12-1710,-13 0 360,41-5 1,10-1-1476,-32 5 1,2 0 844,14-2 1,11 0 0,2 0 0,-8 1-752,-1 3 1,3-2 570,-9-1 1,11-1 0,6-1 0,0-1 0,-5 1 0,-9 2-691,-2 0 1,-8 1-1,9-2 523,-3 0 1,8-1 0,6-1 0,2 0 0,-2 0 0,-5 0 0,-10 1-732,5-1 1,-8 1 0,3 0 672,8 0 1,5 1 0,2 0 0,-4 0 67,-7 0 1,-1 0-1,-2 0 1,-4 1-50,13 2 1,0 0 26,-4-2 0,7-1 0,-1 0 0,-12 1 0,-11 1 0,-2-1 135,26-3 0,-4 0-225,-19 5 0,5 0 736,-20 0-736,-11 0 1192,-3 0-1192,1 0 2994,-9 0-2994,9 0 1201,-1 0-1201,-7 0-3508,7 0 1799,-10 0 1709,0 0 0,4 7 0,0 3 0</inkml:trace>
  <inkml:trace contextRef="#ctx0" brushRef="#br0" timeOffset="57106">7116 13934 7263,'-21'-30'2518,"-5"2"-1798,23 15 0,-7-8-1,10 8-89,-11-10-1,8 10 991,-7-19-1081,20 17 541,-7-30-1,39 19-809,-34-8 44,24 24 1,9 7 45,22 3-225,-20 15 0,0 4-135,-6-7 0,-4 5 90,-7 20 0,-7 2 0,-6-8-90,-11 21 0,-4 3 0,-1-8 60,-10 0 0,-7 11 0,1-1-1161,5-10 0,1-1 1,-2 0 1100,-4-1 0,-1 0 0,-1 3 22,4-1 1,-1 2-1,2 1 1,2-3-141,3 0 1,2-2 0,0 2 147,-6 15 0,-1 4 0,3-3-228,6-17 1,3-2 0,2-1 197,-1 15 0,6-6 0,20 8 0,4-9 0,4 0-45,-12-22 0,3-1-45,21 18 0,1-6 90,-3-13-45,4-9 0,-1-2 45,-2-3 90,-2-7 0,-4-2 90,-18-4 360,24 0-360,-39 0 3284,-3 11-3284,-3-9 359,-39 30-359,24-17 180,-24 30 0,-2 7-183,10-2 3,6-7 0,-4 8 0,5-4-135,12-14 0,2 2 104,-3 13 1,0 8 0,3-6-695,6-13 0,1-1 590,-5 23 0,1 2 45,9-14 0,0-2-45,-5-6 0,1 0 0,8 6 0,5 1 45,3 15 0,1-1-90,-5-25 0,2 3 59,7 17 1,4 9 0,-4-8-60,-7-19 0,0-1 30,11 13 0,4 7 0,-2-9-30,7 10 0,-11-15 0,2 6 0,-4-7 0,0 6 0,1-4 0,-3 0-353,-11-6 353,-3-1 0,-4 3 0,-5-2 0,-15-3 45,13 5 0,-1-2-45,-12-11 90,1 8-90,-1-11 90,-10 11-90,8-8 0,-8 8 0,-10 0 409,15-7-409,-9-5 0,0 0 0,7 4 2132,-13-2-2132,12-3 0,17-19 497,-9 9-587,3-22 0,18 9-180,-7-30 90,10 16 90,0-7-450,0-8 270,10 25-989,-7-25 630,8 28-1710,-1-17 1259,-7 17-1078,18-8 2158,-8 11 0,3 8 0,-2 2 0</inkml:trace>
  <inkml:trace contextRef="#ctx0" brushRef="#br0" timeOffset="58853">7720 15488 7083,'-14'-7'2878,"9"2"-1978,-5 5-1,10 0 4588,0 0-3868,10-11-1169,-7 8 899,38-17-899,-22 17-90,25-18 89,-6 5 1,0-2-270,9-11-533,0 7 0,5 0 533,-6 4 0,0 2-1177,-2 3 0,1 0 1042,6-9 0,2-1 90,10 6 0,-3-2-90,-21-4 0,3-1 45,7 4 0,9 0 0,1 0 0,-8 1-45,-3-3 0,1 0-23,3 3 1,11-2-1,-1 2 1,-12 2-23,-13 4 0,-1 0 60,14-2 0,5-1 0,-8 3-60,0-3 45,-3-1 0,-2 3-45,-16 11-450,8-8 90,-21 11-602,-3 0-1107,-51 0 450,-12-10 1350,-9 7-91,22-1 0,4-2 90,7-4 135,-9 3 0,0 0 45,7-6 2492,-24 3-2222,21-1-90,-2 9 720,-22-19-540,19 18 629,-6-18-539,22 19-90,10-9 539,-8 11-89,18 0-630,-7 0 270,20 0-270,3 0 0,11 0 89,31 11-89,-14-5 0,1 1-90,-8-1 0,0 1 45,22 4 0,-4-1 45,-11-8-90,6 9 90,-15 10 0,-30 15 0,9-7 0,-17 12 0,-9 2 0,-22 12-60,18-17 0,0 7 0,-3-3-1225,-13 9 1,0-3 1194,9 0 0,2-2-315,-5-4 1,3-5-136,10 2-1799,-15 5 990,28-30-8572,-7 6 9792,10-17 1,6 10 0,0-10 0</inkml:trace>
  <inkml:trace contextRef="#ctx0" brushRef="#br0" timeOffset="61954">10821 13490 7083,'-1'-8'2878,"-11"-8"-1978,9 13-181,-7-7 1,10 10 1529,0 0-900,0 10-989,0-7 89,0 18 541,0 2-630,0 4 539,0 17-629,0-18 0,10-2 90,-7-3-180,8-8 539,-11 10-539,0-10 540,0 8-361,0-18-89,0 7 270,10-20-270,3 7 449,42-28-449,-24 25-342,0-7 0,4-5 296,4-4 1,0 0-45,18-10-90,-12 6 0,7-6 0,-7 4-314,-16 7 0,2 0 283,17-7 1,7-4 0,-7 3-979,-17 8 1,-2 1 918,21-13 0,0 0 90,-15 8 0,-2 3-107,19-6 61,-17-1 1,-2 5-45,-7 19 244,5-26-424,-18 28 531,0-7-1251,-2 10 2550,-1-11-3988,-7 9 1462,7-9-293,-10 11-8662,0 0 9477,0 11 1,10-8 0,1 8 0</inkml:trace>
  <inkml:trace contextRef="#ctx0" brushRef="#br0" timeOffset="74172">13379 13778 6813,'-1'-11'2159,"-5"3"-1440,16 8-89,-10 0-90,0-11-1,0 9-89,0-9 0,0 11 360,0 0-91,0-10-179,0-3-270,0 0-90,0 2-1,0 11 271,-10-10-270,7-3 360,-39-21-360,24 18-1,-14-6 1,-1 2-90,4 15 135,2-16 0,-1 0-135,-9 16 135,9-15 0,-1-2-45,-10 6 89,0-5 1,2-2-180,6-3 45,-7 3 0,0 1-45,-1-4 0,0 4 0,-1 0 0,-2-4-45,10 14 0,-1 0 135,-24-19-180,4 15 45,3-6 0,1 0 45,5 6-90,-11 0 0,2 1-1035,19 2 1035,-3 7 0,-1-1 90,-9-14-90,-3 18 0,3-18 0,8 20 0,2 0 90,3-20-90,-2 19 0,-4 1 90,-17-20-90,15 18 45,5-2 0,-2 0 45,-10 5-90,14-5 0,-1 0 89,-24 2 1,15-2 0,1 0 0,-11 5 0,-5 0 0,0 0-90,3 0 45,17 0 0,1 0 135,-16 0-90,16 0 0,-18 0 45,17 5 0,1 0-45,-16-2 45,0 2 0,1 0-45,9-5-46,7 0 1,0 0 135,-9 0-90,-2 10-90,2-7 90,9 3 0,0-1-90,-7-5 45,-4 3 0,-1 4 45,-2 6-90,2-1 0,1 0-1149,4 1 1194,8-3 0,-2 1-45,-18 2 0,5 10 0,-6 1 90,3-1-90,16 1 0,-8-1 0,-8 11 0,26-8 983,-15 8-983,16-11 0,1-1 90,-4 6-90,-8 4 0,2 2 0,8 5 0,-4-6 0,1 2 0,3 15-1018,-15-3 1018,20-3 0,-10-7 0,19 10 0,-6-13 0,0 0 90,5 7-90,5-8 0,-1 0 451,-9 3-451,18 11 0,-7-10 0,10 28 0,0-33 45,0 16 0,0 0-45,0-14 0,4 25 0,2 0 0,-3-23 0,6 19 0,3-2 0,1-22 45,-3 12 0,3 0-45,11-11-1389,-6 10 1,-2 2 1388,-1-2 0,17 15-402,-21-23 1,1-3 401,14 1 0,1 11 0,1 0 0,1-12 45,-7-3 0,0-1 156,12 7-111,-8-8 45,7 8 0,0-2-45,-2-11 90,2 10 0,-1 0-90,-5-15 134,5 0 1,1 2-45,-2 5 135,16-4 0,3-4-135,-6 1 45,6 0 0,0-1-45,-9-1-1,9-4 1,-3 3 0,-13 11-135,3-17 0,2-1 135,8 15-90,-8-8 414,16 0-324,3 8-90,-6-19 44,-8 4 1,1-1-45,7-5 0,-8 0 0,1 0 0,7 0 0,-2 0 0,-1 0-90,-4 0 45,4-5 0,-2-1-45,-15 4 0,11-9 0,0 1 90,-12 7-90,18-6 0,-1-3 0,-14-1-45,15 8 0,-1-3 45,-17-13-45,11 14 0,2 1 45,-2-7-90,-3 2 0,1 1 90,9 7-90,-4-6 0,-1-2 0,0-2 0,5 1 0,-1 0 90,-6-1-90,-3-4 1,0 3 89,11 8-90,-5-20 0,-1 0 90,0 18-90,14-16 0,2-4 45,-25 15 0,-2 0 0,8-5 0,1-1 0,4-3 0,-5 0 552,-10-4-507,0 14 0,3 0 52,-4-10 1,-2 2-53,14 13-45,-3-25 0,-3 1 45,-7 23-90,16-34 90,-1 8 0,-15 5 0,3 2 0,1 0 0,-4 0 0,5-7-90,8-10 90,-24 15 0,10-3 0,-1-1 0,-12 4 0,8-3 0,-4-1 0,-13 4 0,25-15-82,-18-1 82,0 17-335,8-27 335,-18 29 90,7-8-90,0 0 0,-7 7 2010,7 4-2010,-10-8 0,0 15 0,0-18 0,-10 0 0,7 8 0,-17-19 0,17 19 1018,-18-18-1018,18 18 0,-18-8 0,19 0 0,-19 18 860,18-15-950,-28 18 90,26-11 0,-20 1 0,-3 2-90,10 2 560,-26-22-830,-1 17 270,17-2-270,-4 3 1,-2 2-1,-5 5-90,-8-15-719,3 17 449,17-9-89,-6 10-1170,-12-8-1349,6 18 3328,4-2 0,2 0 0,2 5 0,-3 0 0</inkml:trace>
  <inkml:trace contextRef="#ctx0" brushRef="#br0" timeOffset="81909">12467 14983 7173,'-14'-14'1799,"2"3"-1169,12 11 1618,0 0-719,-10-10-1079,7 7 540,-7-7-541,-1 10 1440,9 0-1439,-9 0 809,11-11-899,0 9 719,0-9-719,0 11 1079,11 0-1169,2 11 720,31-9-720,-15 9-1562,13-6 1,2 0 1471,1 8 60,1-2 0,10 1 0,-7-1-339,-16-3 0,-1 0 219,23 5 0,9 2 0,-10-1-30,6 1 0,-15-4 0,7 2 0,-8-3-947,14 3 902,-20-1 0,2-3 45,0-7 0,-4-1-90,-2 9-183,10-4 1,-2-1 272,-24-3 2150,35 9-2510,-48-11-2355,16 0 1366,-21 0-6415,-11-11 3716,9 9 4162,-19-9 0,13 22 1,-8 3-1</inkml:trace>
  <inkml:trace contextRef="#ctx0" brushRef="#br0" timeOffset="82409">12419 15178 6633,'-1'-5'5487,"1"2"-4857,0 3 1079,0 10-1170,10-7 991,3 7-991,0-10 1260,50 0-1439,-39 0-1011,36 0 0,8 0 921,-8 0-136,-11 1 1,4-2-724,-8-4 0,-1 0 769,21 2-165,-26-2 1,3 0 254,9-1 0,-3 1-90,10 3 44,3-3 1,-2-1-45,-15-4 180,6 9 0,-3-1-180,-16-8 269,35 10-269,-51-11 1830,6 9-1920,-10-9 1644,-9 11-2093,9 0 233,-11 0-7069,0 0 2697,0 11 4498,0-9 0,11 12 0,4-9 0</inkml:trace>
  <inkml:trace contextRef="#ctx0" brushRef="#br0" timeOffset="95410">2419 9821 6094,'-11'-7'1079,"2"1"-629,9 6-1,-11 10 1,9-7 90,-9 7 0,11-10 8904,0 0-8095,-10 0-989,7 0 720,3 11-811,3-9 271,18 29-450,-8-15 270,31 29-270,-15-30 90,18 8 0,3-4-180,-3-14 89,12 6 1,2-1-274,-6-10 319,10-4 0,1-2-45,-6-7 30,-12 3 0,7-2 0,-7 0-1727,12-14 1652,-11 14 0,2 0 90,-5-9 0,-4 0-45,16 3-45,-14-4 0,1 0-1003,12-2 1048,-7 11 0,-5 2 0,-1 1-90,0 7 0,-7-3 0,2 2 45,-4 8 0,-2 2-45,22 8 45,5-4 0,0 3-45,-3 11 45,4-7 0,-1 0-45,-16-2 0,-7 1 0,2 0 0,18-3 0,-4 10 0,-10-16 0,9-4 0,-6 0 0,19 8-45,0-9 0,1-4 45,-24-3 0,-3-1-90,26-7 60,-17 3 0,7-3 0,-6 2 30,-17 3 0,1 0-30,28-6 0,11-2 0,-12 5-60,6 5 90,-18-3 0,8-4 0,-9 4 0,8 6-45,1-3 0,-2 2 45,-10 14 0,-5-8 0,-2-1-373,0 10 373,-1-11 0,-2 0-90,-10 10 264,-1-7-264,1 7-450,10-10 270,-8 0 182,8 11-722,-21-9 1048,8 9-8693,-19-11 5295,9 0 3160,-11 0 0,17 5 0,4 2 0</inkml:trace>
  <inkml:trace contextRef="#ctx0" brushRef="#br0" timeOffset="96174">7795 10031 7083,'-16'-7'2788,"9"2"-1888,-4 5-91,11 0 1260,-10 0-360,7 0-1169,-7 0 1349,62 0-1439,-18-10-1116,12 7 0,14 4 0,-4-2 891,-6-4 0,-1 0-106,2 1 1,3 0 0,1 1-681,-2 2 0,0 1 0,-3-1 741,4-5 0,-1 1-90,-2 5 0,2 0 0,0 0 89,-2-3 1,-1-1 0,-2 1-45,9 1 0,4 1-342,-2-1 0,9-1 1,-1 0-1,-10 1 297,-7 1 0,-1 2-302,2-1 0,10 2 1,-3-2-1,-14-2 32,3-9 183,4 11 0,-5-2-452,-28-9-223,14 11 42,-43-10-1708,-33 7 1528,2 3-969,-1 0 0,-8 1 0,4 1 519,9 3 1,0 0 1259,-8-4 0,-6-3 0,6 3 0,11 5 0,3 1 0,-4 1 0,-1 0 0</inkml:trace>
  <inkml:trace contextRef="#ctx0" brushRef="#br0" timeOffset="96423">8127 10142 6363,'-31'8'2519,"2"-8"-540,16 10-1350,2-10 1350,22 11-1349,2-9 0,10 9 269,14-15 1,2-3-361,8 5-853,0-4 1,9-1 0,-7-1 762,13-5 1,-8 9 0,10 0 0,-9-1-271,-18-6 1,-1 1 0,19 7 0,2 3 270,0-5 0,-4 0-360,-18 4 0,1 2-547,31-1 0,-1 0 547,-1 0-1242,-19 0 1,-3 0 791,-4 0-89,6 0-1881,-11 0 1251,-18 0-4776,15 0 2706,-18 0 3486,0 0 0,13 9 1,-7 2-1</inkml:trace>
  <inkml:trace contextRef="#ctx0" brushRef="#br0" timeOffset="97507">13347 9938 6993,'-7'-7'4857,"2"-9"-3777,5 13-1,0-7 630,0 10 1889,0 0-2339,10 21-899,4-6 314,11 7 1,4 1-405,3 3 180,15-8 0,2-2-181,-4-3-594,-7-2 0,2-1 594,-5-9 1,-2 0 0,19 10 90,2-14 0,2-5-270,-21 2 0,-2-1 0,12 2 0,2-3 134,4-12 1,-3-2-135,9 4 90,4-10 0,-1 1-90,-6 12-90,-20-1 0,0 0 180,21 3-90,-5 0 0,-11 3-373,13 20 283,-46 3 90,15 0-90,-11 8 0,3 3 0,11 12 0,-1-10 0,11 16 90,-18-37-90,36 27 0,-23-19 982,18 0-982,18-13 0,-34-13 0,18 2 0,-1-2 0,-14-10 45,16 11 0,-3 0-45,-26-11-45,10 10 0,0 2 45,-15-2 0,8 3 90,-14 10 131,1 0-221,2 0 0,10 0 0,-10 0-90,19 0 90,-17 10 0,30 3 0,-19 0 0,8-2 0,10-1 0,-15-7 0,15 7 0,-10-10 0,-8 0 0,40 0 0,-35 0 45,13 2 0,-2-4-45,-21-8 0,18 9 0,-5-1-90,-26-8 180,34 10-90,-29-11-90,0 9 180,-2-9-90,-1 11 0,-7 0-90,18 0-629,-19 0 269,9 0-90,-11 0-2068,10 0 1349,-7 0-8572,7 0 9140,-10 0 1,1 2-1,-1 1 1</inkml:trace>
  <inkml:trace contextRef="#ctx0" brushRef="#br0" timeOffset="99811">6147 11888 6813,'-5'-6'2069,"1"1"-1439,-6 5-1,7 0-89,-7 0 0,10 0-1,0 0 361,0-10-1,0 7 181,-11-7-721,9 10 271,-9 0-360,11 0 1889,0 0-1889,11 10-1,2-7 271,21 7-270,-8-10 90,20-1 0,5 2-181,9 10-558,-3-10 1,9 0 528,-12 2 0,4 1 0,-3 0-912,6 1 1,3 0 815,-14-4 0,7 0 0,2-2 0,-1 2 0,-7 0-873,-3 2 0,-4 1 0,2-1 849,15 1 0,3 0 0,2-1 15,-15-2 0,0-1 0,2 0 0,1 1-449,9 4 1,2 1-1,0 0 1,-2-2 403,-9-2 0,-1-2 0,-1 0 0,1 1-30,3 1 1,1 1-1,-2 0 1,-9-1 74,-3-1 0,-5-2-45,27 1 0,-9 0 0,-2 0 90,-10 0 979,22 0-889,-53 0 0,-3 0 1997,-10 0-2087,0-10 3032,0 7-3212,0-7 214,0 10-5701,0 0 5683,11 0 1,1 5 0,10 1-1</inkml:trace>
  <inkml:trace contextRef="#ctx0" brushRef="#br0" timeOffset="100862">12296 11747 6543,'-11'-6'4228,"3"1"-3599,8 5 1800,-11 0-1889,9 0 899,-9 0-989,11 0 1259,0 0-180,32 0-1169,-14 0 134,22 0 1,6 0-225,9 0-1161,-5 3 0,9 1 1,-3 0 979,-8-3 1,3 0 45,2 1 0,9 2 0,2-1 0,-3-1-771,7-2 0,-2 0 0,-1 0 666,-3 0 0,0 0 0,2 0 14,-8 0 1,3 0 0,-4 0 0,-8 0-45,-10 0 0,-1 0-283,13 0 0,6 0 1,-7 0 282,9 0-244,-1 0 0,-2 0 334,-12 0 1217,23 0-1217,-39 0 2211,19 0-2032,-19 0-179,-3 0 1776,-2 0-1866,-8 0 1537,11 0-2616,-11 0 1245,8 0-5473,-19 0 5307,9 0 0,-8 5 0,1 1 0</inkml:trace>
  <inkml:trace contextRef="#ctx0" brushRef="#br0" timeOffset="101911">2596 13076 6903,'-5'-13'2878,"-9"3"-1888,11 10-181,-7 0 91,10 0-91,-11 0 451,8 0-631,-7 0 900,10 0 450,21 0-1529,-16 0 179,28-5 1,7 0-270,-6 2 135,29-2 0,5 0-682,-34 4 1,2 2 410,10-3 1,10-1 0,0 0 0,-7 0-135,-2 2 0,0 0 0,2-4 0,8-1 0,-1 0 0,-12 2-1225,17 1 1180,-12-2 0,-2 0-537,0 5 582,-8 0-180,6 0 0,-32 0-2608,-13 0-1980,-107 10 360,43 2 1,-3 0 4055,18-7 0,-2-1 0,2 2 1,-14 10-1,10 0 0,10-2 0</inkml:trace>
  <inkml:trace contextRef="#ctx0" brushRef="#br0" timeOffset="102194">2720 13180 6543,'-50'10'3276,"0"1"1,6-1 0,18-3-1234,60-7-1593,-5 0-90,36 0-1604,-25-11 1604,17 9-1,1-9-89,2 11-135,-28-4 0,6-2 157,14 0 0,12 0 1,2 0-1,-10 0-202,0-1 0,0-1-18,-6 1 0,8 0 0,3 0 0,-5 0 0,-11 3 18,-9 3 0,-4 0 45,14-5 0,-4 1 138,-5 5-93,-3 0 90,-21-10-1,8 7 1,-18-7 540,7 10-630,0 0 1447,-7 0-1537,8 0 423,-11 0-6719,0 0 3867,10 0 2339,3 0 0,9 2 0,0 1 0</inkml:trace>
  <inkml:trace contextRef="#ctx0" brushRef="#br0" timeOffset="102359">4371 13096 6993,'-11'-11'5037,"2"3"-4317,9 18 179,0-7-1438,0 7-3239,0-10 3283,0 0 0,16 2 0,5-1 1</inkml:trace>
  <inkml:trace contextRef="#ctx0" brushRef="#br0" timeOffset="104606">21844 10032 6993,'-34'-10'1034,"0"0"1,-24-17-46,14 20 1,-1 1 989,-20-7-2798,29 2 0,1 1 1539,-9 8 1233,20-9-1414,11 11 1,-8 0 0,19 0 638,-9 0-728,11 0 719,0 0-899,21-10 90,5 7-180,11-7 0,7 10 0,-5-5 0,1-1-297,-7 5 0,2 0 207,10-5 0,1 1 45,0 4 0,-3 2 45,12-1-45,5-5 0,0 0-45,-2 2 89,8-1 1,-2-2-90,-17-5-45,-7 10 0,-4 0 39,-12-10 96,-1 11 269,1-10-269,-11 7-90,-3-7 90,-10 10 1601,0 0-1511,-21 10-157,16-7 247,-47 28-270,33-15 0,-3 15 0,0 3 0,-1-3 0,15 16 0,2 3-294,-14 5 294,17 10 0,3 3-1228,-6-27 1,1-1 1182,10 15 0,1 3 0,-6 9 0,3-1-45,7-24 0,0 2 30,-4 15 0,-3 8 0,2-7-30,1-12 0,1-2 45,-2 16 0,0 1-90,0-10 0,0-4-1364,9 16 1409,-8-21 0,1 1-90,3 7 0,1-2 1,2 10-1,-2 6 0,1-4 90,1-28-90,-1 15 0,-3-1 90,-6-17 0,7 2 0,1 0 0,-9-7 277,9 8-187,-11-21-90,0-3 2029,0-10-2029,0 11 1760,-11-9-1760,-2 19-89,-10-18-361,-32 18 270,13-8-180,-16-1 0,-4-1 128,27-4 0,-1-1 112,-10 2 0,-5 0 0,4-3 75,8-3 0,0-1 45,-4 5 0,-5 3 0,6-3 0,8-5 0,0 0 0,-28 5 0,4-1 0,13-5-180,1 0 0,2 0-2069,13 0 1170,-5 0-6747,55-11 4408,-3 9 3418,27-19 0,-9 21 0,4-6 0</inkml:trace>
  <inkml:trace contextRef="#ctx0" brushRef="#br0" timeOffset="105455">23455 10280 7533,'6'-25'5307,"-6"11"-2699,10 4-2158,-20 10 989,-13 21-1079,-4-6 179,-5 16 1,-1 4-270,-9 7-1478,8-5 1,-6 7 0,4-5 1297,7-9 0,1 0-30,3 5 0,-1 3 0,-1-1-288,-18 5 1,3-3 272,19-7 0,-1 1-408,-27 13 1,3-3 362,19-4 193,1-15 0,4-4-103,19-6 2353,-16-4-2353,21-20 180,10-24-270,3 5 134,3-14 1,2 0-45,9 9 45,-4-20 0,-2 0 1903,-5 21-1858,1-12 0,-3 3-90,-11 24 1957,7-24-2047,-10 40 766,-10 12-676,7-5-45,-12 24 0,-1 5 45,10-13-45,-19 26 0,-2 3-45,19-16 45,-12 9 0,-2 0-45,9-14 90,0 15-90,3-10 0,10-18 0,-11 15 90,9-28-90,-9 7 90,11 0 0,11-7 0,2 8 90,21-22-90,-8-2-45,6-4 0,1 0 45,-1 1-90,-1 0 0,3 1 0,24 2 0,-17 0-45,-2 1 0,-2 3 45,-8 6 0,26-7 0,-29 10-630,8 0 180,-21 0-2248,8 0 1439,-19 0-8572,9 10 9477,-11-7 1,8 14 0,2-9 0</inkml:trace>
  <inkml:trace contextRef="#ctx0" brushRef="#br0" timeOffset="105590">23536 11058 7173,'-10'-2'8725,"3"0"-8365,7 2-1080,0 0 0,0 6 1,1 0-1</inkml:trace>
  <inkml:trace contextRef="#ctx0" brushRef="#br0" timeOffset="138019">20909 15714 6183,'0'-15'450,"-1"3"-360,1 12-180,0 0-90,-10-10-90,7 7 270,-8-7 0,17 9 0,0 0 0</inkml:trace>
  <inkml:trace contextRef="#ctx0" brushRef="#br0" timeOffset="145209">16328 13333 7353,'-3'-12'2608,"0"-8"-1798,3 18-91,0-9-89,0 11 449,0 0 720,0 11-629,-11 23-810,9-6 179,-12 16 1,-4 9-46,5 10 1,0 5-1356,1-5 0,-1 4 1,2-4 890,2-15 0,1-2 0,1 1 120,0 13 0,1 2 0,-2-14-60,-5-11 134,6 17 1,1-1-45,-4-22 630,10 24-450,0-42-91,0-2 631,0-32-720,0 5 179,5-19 1,0-6-180,-2-14 767,0 10 1,1-8 0,-1-3-828,-2-6 0,-1-3 0,-1 1-994,1 10 1,0 2 0,0-1 903,0-3 0,0-1 0,0 5 60,0-1 0,0 7 0,0-1 90,5-3 0,1 3-90,-4 19 180,9-17-180,-11 32 796,21 3-886,-16 20 179,47 24-179,-44-5 0,34 15 90,-19 11 1559,3-13-1649,-7-9 0,-4 2 0,-2 22 45,-2-22 0,-1 1-45,-3-1 0,-1 3 45,5 23 0,2 1-45,-1-21 0,-1-1 0,-4 11 0,0 0 0,4-5 0,-2-3 0,-6 12-45,2-17 0,1 2-671,-1-5 1,0-2 445,-2 19-315,7-7 1,0-1 44,-7-2-2302,8 23 1763,-1-49-181,-7 5-5936,7-21 4709,-10 0 2487,0 0 0,1 9 0,1 2 0</inkml:trace>
  <inkml:trace contextRef="#ctx0" brushRef="#br0" timeOffset="145377">16024 14315 6993,'-17'-22'3058,"13"-16"-3058,38 12 0,-9 1 0,14 6 0</inkml:trace>
  <inkml:trace contextRef="#ctx0" brushRef="#br0" timeOffset="146193">16432 14181 14549,'-9'-13'1169,"2"-7"720,7 7-1349,0-11 899,0-10-989,0 19 899,10-27-899,-7 26 1079,39-28-1170,-34 18 631,44-8-720,-36 21 0,18-8 449,0 18-539,-8-7 270,29 20-270,-16-7-45,-5 12 0,0 1-46,5-11 46,-1 23 0,0 7 45,3 7-135,-11-13 0,-2 2 45,6 24-90,-21-29 90,-13 18-90,-3-17 90,-18 7-90,19-11 0,-9-10 0,11-23-90,0-6 45,8-27 0,5-11-90,10-6 0,1-2-306,-4 4 0,2-2 351,3 2 0,2-3 0,-3 7 45,-9 19 0,-1 0-15,4-14 0,1-7 0,-1 7 60,-5 12 0,0 3-45,0-10 0,-3-1 0,-3 5 0,-3 5 45,-4 1-45,0-15 0,0 1-45,0 17 90,-11-35-90,9 50 0,-19-4 90,8 30-90,-11 24 90,11 5 0,6 9 0,4 4-45,2-19 0,2 1-752,-2 15 0,0 7 0,3-6 797,3-13 0,0-1 0,-5 25 0,3-2 0,18 1 0,-9-15 0,-1 2 202,-4-10 0,2 1-292,17 20 0,0-3 0,-8 0 90,3-15 0,3-5-90,10-8 0,-19 6 90,17-19 90,-9-4-90,3-10 270,29-31-180,-36 12 0,22-25 180,-28 10-180,11-3 45,-6 4 0,-2-2 44,0-17-1718,15-5 1629,-28 23 2066,7 10-2156,0 11 377,4-8-197,9 40-180,1-25 89,-11 48 1,18-5-90,-26 2-45,16-6 0,0-1 45,-16-3-89,27 15-541,-9-10 270,-7-18 0,15 5 2057,-28-11-2326,18-7-91,-19 7-90,19-10-989,-8-10 810,11 7-3598,-1-28 179,-10 15 719,-2-28 3689,-11 18 0,0-8 0,1 10 0</inkml:trace>
  <inkml:trace contextRef="#ctx0" brushRef="#br0" timeOffset="146409">17336 13598 7982,'-15'-15'5307,"4"-8"-2338,52 0-2340,-9 7 46,21-5 0,4 0-932,0 5-193,3-6 1,0 0-307,-5 6-3517,-10-1 1,-1 3 4272,-5 11 0,3-10 0,-22 10 0</inkml:trace>
  <inkml:trace contextRef="#ctx0" brushRef="#br0" timeOffset="146977">19169 13153 17247,'10'-27'900,"-8"12"-631,8 4 721,-10 1 809,0 7-90,-21 45-1349,16-8-1340,-21 23 1,0 6 1114,22-30 0,0 2 164,-11 14 1,-6 7 0,5-7-210,7-12 0,2-1 30,-1 10 0,0 6 0,0-9 706,-2 12-646,4-3 0,2-4-180,1-17 539,-8 21 181,11-49-540,11-3 359,2-55-449,4-7 0,0-4 689,-9 18 0,0-3-779,2-12 0,1-8 0,-1 11 0,-3 24 0,-1-1 0,2-20 0,0-10 0,0 6 0,-1 6 0,-1 2 0,-1-7 0,0 3 0,6-8 0,-9 51 0,9 4 0,-11 0 0,21 38 0,2 10 0,1 5 0,-9-8 0,1 3-1010,14 17 0,6 8 0,-8-8 1010,-16-18 0,-1-1 0,16 14 0,5 5 0,-4-6-74,-14-14 1,0-2 73,20 23 0,-2-2 0,-14-2 248,3-23 0,0 0-248,-8 26 0,0-37-2339,8 24 1260,-18-40 315,7 9-1845,-20-11 2609,-24-11 0,12 3 0,-13-10 0</inkml:trace>
  <inkml:trace contextRef="#ctx0" brushRef="#br0" timeOffset="148378">19153 13832 7533,'-18'-15'8635,"4"-17"-8096,24 27 811,3-37-1080,0 26 629,19-28-719,-17 18 0,19-8 180,-10 0-180,-1 7 89,4 0 1,1 0-90,3-2 180,2 6 0,0 1-90,-7-1-1,8 10 361,-11-8-360,1 18 90,-1-7-90,1 10 359,-1 0-359,1 0 450,20 10-541,-15-7 361,26 28-450,-29-15-394,8 7 394,-10-2 0,-1-8 0,-10 11-90,8-1 0,-8 11-180,11 3 90,-11 0-269,8 17 269,-19-25-418,-2 16 418,-2-22 0,-9 1 0,1-11 180,7-3-90,-7-10 561,10-10-381,10-24-90,-7 5 250,18-26-70,2-2-180,3 15 0,-4-2 0,1 2 0,3 10 0,8-12 0,-11 23 0,-10 18 0,19-18-90,-27 29 90,26-16 0,-18 40-90,11-27-90,-11 26 90,8-18-90,-8 11 90,0-1-90,8 1 90,-18 10-90,17-18 90,-17 15 0,18-28-90,-8 18 180,11-29-90,-1 16 180,1-40-90,-1 16 0,-10-14 0,-2-5-1,12-7 91,-10-3 0,-2 2 0,2 11 360,-3-31-360,1 48 90,-9-19-270,9 21 0,-11 2 0,0 11 0,0 42 0,0-21 0,4 27 0,2 11 0,0 1 0,1 0-315,5-7 1,0 1 314,-5 4 0,0 5 0,2-11 0,15 8 0,-10-8 0,1 10 0,0-3 0,5 0 0,-1-1-767,-6-13 1,0 0 0,-2-2 766,2 9 0,-5-4 0,-7-13 0,-2-2 0,1 8 0,-8-3 0,-5 0 0,-24 12 0,-12-11 0,10-10 0,-1-6 0,-1-17 0,-3 0 0,1-2 0,12-7 0,-3-10 0,3-5 0,15 2 0,8-24 0,6-6 0,4-1-701,14-8 0,9-14 0,-3 10 701,-11 24 0,1 0 0,8-12 0,6-8 0,2-1 0,-5 10 628,-2 8 0,0 3-628,7-15 0,3-6 0,-1 7 0,-4 14 0,0 2 0,7-11 0,2 0 0,0 8 0,-2 4 0,-13 6 0,2-1-90,21-13 0,0 2 0,-12-1-90,3 11 0,-2 1 0,-17 1 1,17-8-361,-30 0 360,9 8-540,-11-19 540,0 19 3203,0 3-3563,-21 2 933,16 18-753,-37-7 270,26 20 0,-18-7-90,0 28 90,18-15 0,-10 15 0,0 3 90,8-3-45,1 1 0,0 2-45,-14 23 90,25-15-45,-5-3 0,1-2 45,10-8 0,11 26 0,2-29 90,0-3 90,18-12 0,-15-11 180,39-21-270,-26 5 0,5-18 90,-3 0-90,-15 8 89,0-16 1,2-2 0,5 7-90,-16-8 0,-1 4 0,5 25 90,-1-15-180,-7 28 90,7 3 0,-10 13-90,21 32 90,-16-16-90,15 3 0,2 1 0,-6-4 45,11-2 0,1 0-45,-10 0 0,24-4 90,-19-2-90,3-18 0,8 7 90,-10-20-90,-1 7 270,22-18-180,-16 8-1,-1-8 1,-1-2-90,-1-6 90,8-16 0,0 11-90,-8 19-90,-3-17-449,-2 19-1,-18 0-2158,18-8 1348,-19 19 1350,9-9 0,-6 12 0,2 0 0</inkml:trace>
  <inkml:trace contextRef="#ctx0" brushRef="#br0" timeOffset="148562">22312 13397 16258,'-9'-8'270,"2"12"-450,7-2-2699,0 9 2879,0-11 0,3 10 0,2 2 0</inkml:trace>
  <inkml:trace contextRef="#ctx0" brushRef="#br0" timeOffset="149796">16053 15814 7533,'-7'-29'2788,"1"12"-1978,6-4-1,10 8-89,-7 0-1,7 3-179,-10 10-90,0-11 989,0 9-989,0 12 719,0 37-719,0 5 44,-5 8 1,0 1-668,2-1 442,-3-9 1,-3 9 0,3-9 0,4 1 150,-7-5 0,-4 9 0,3-10-61,5 1 136,-5-2 0,-1-1-225,1-8 89,7-12 721,-7-3 269,10-19-629,0-33-540,0 0-1,4-22 1,2-4-804,-5 23 0,1 0 669,2-10 0,2-3 90,-1-11 0,1-5-1009,-2 9 0,0-4 0,1 3 919,1-7 0,1-1-15,0 0 0,1-4 0,-2 16-30,-4 17 45,9-5 0,-1 3-45,-7 20-90,18-5 90,-19 21 1281,30 10-1281,-27 4 0,26 20 0,-7 23 0,-8-19 0,4 8-18,1 4 0,4 14 0,1 5 0,0-3 0,-4-10 18,-2-8 0,-3-6 0,1 4-433,1 5 0,2 9 1,1 1-1,-2-6 1,-5-15 342,6 4-633,-8-7 454,0-1-864,8-2 683,-18-21 270,7-2-809,-10-11-1037,-10-21-2832,-3 5 1080,-11-18 3891,11 11 0,-6 3 0,8 1 0</inkml:trace>
  <inkml:trace contextRef="#ctx0" brushRef="#br0" timeOffset="149977">15941 16310 6993,'-10'-6'2878,"-9"1"-1978,16 5-1,-7-11-89,10 9 1349,0-19-1530,0 18 1350,31-39-1709,-2 34-405,9-17 0,2-2-405,2 11-2518,1-6 0,0 0 359,-1 6 2473,15-15 1,-23 30-1,-11-8 1</inkml:trace>
  <inkml:trace contextRef="#ctx0" brushRef="#br0" timeOffset="150760">17295 16366 7173,'-16'-11'5577,"10"2"-4948,-15 9 1080,19 0-899,-19 10 179,8 14-719,-1-9 450,4 17-450,10-19 539,0 0-539,0-3 899,10-10-899,-7 0 450,18-21-450,-18 16-90,7-26 539,-10 7 1,-10-12-540,7 10 89,-18 5-269,8 21-899,-10 0 359,9 10-3328,4 3 1710,20 11 2158,14-11 0,11 6 0,10-9 0</inkml:trace>
  <inkml:trace contextRef="#ctx0" brushRef="#br0" timeOffset="151360">18225 15541 7533,'-12'-31'6206,"2"17"-3957,10-6-1619,0 20 2068,0 94-2338,-10-50-1280,9 16 1,-1 0 1189,-8-13 179,10 11 214,-11-9-438,5-10 0,-1 1 134,-6 23-224,2-28 0,1 0 45,8 12 180,-9-23-90,11-14 1626,0 1-1536,0-9-180,0 9 359,0-43-359,11 14 45,-9-18 0,-2-4-45,11-2-247,-5 10 1,-2-4 200,-3-19 1,1 1-1955,8-9 1865,-9 4 0,-2-2 0,1 19 0,0 3 45,0-27-1,0 16 1,0 1 0,0-3-441,0 12 1,0 1 440,0 0-100,0 5 100,11 13 67,-9 19-157,9-9 1695,10 32-1695,-16-5 0,26 18 90,-18 0-90,21 13 0,-8 3 0,2-1 0,-1 1 976,2 7-976,-1 4 0,-1-1 0,-1-16 0,1 16 0,1-2 0,1-22 0,-1 13 0,-1-1-90,-12-19-180,17 25 90,-19-38-400,0 15 131,-3-28-91,-10 8-1709,0-11 1350,0 0-181,0-11-2338,-21-12-1169,16-4 1079,-26 4 3495,18 2 1,-10 13 0,0-10 0</inkml:trace>
  <inkml:trace contextRef="#ctx0" brushRef="#br0" timeOffset="151501">18193 15964 7173,'-18'-10'4138,"10"12"-3419,-3 1-89,11 7 449,0-10-629,0 0-180,32-20-2159,-4 4-675,1-1 1,0 0 2411,-3 4 0,16-1 0,-15 9 0</inkml:trace>
  <inkml:trace contextRef="#ctx0" brushRef="#br0" timeOffset="152628">18623 15823 7353,'-11'-23'7645,"2"-6"-5846,9 16-1349,0 0 809,11-8-809,-9 18 899,9-7-449,-11-1-720,0 9 270,0-9-361,0 11 991,0 0-1080,-11 0 0,9 0 0,2-10 0,2 7 90,9-18-90,-11 19 90,10-19 0,-7 18-90,7-18 270,11 8-270,-16 0 90,27 3-1,-19-1-89,10 9 90,11-9-90,-8 11 90,19 0-90,-19 0 0,-3 0 0,-2 11 0,-8 2 0,11 10 0,-1 11 0,1-8 90,-1 29-90,-9-26 0,-3 3 0,-2 1-90,-6-4 90,8 5 0,-11-13 0,0-8 0,0 0 0,-11 8 0,8-19 90,-7 9 0,0-11-90,7 0 270,-8-11-270,1 9 270,7-40-270,-7 24 90,12-28 0,6-5-90,5 4-863,-3 7 1,1-8 0,2 5 862,5 9 0,1 0-30,0-8 0,0-6 0,1 5 30,-1 9 0,1 0-89,2-15 0,0-1-1,-4 14 0,-2 1 90,-3 4 0,0 0-45,5-4 0,-2 2 45,-3-4-180,-2-7 180,-11 28-89,-21-15 89,16 38-90,-37-4 90,26 10 0,-7 8 0,-9 13 45,28 0 0,3 3-45,-20 17 44,18-4 1,6-3-45,8-5-353,-6 2 0,3 1 353,15 7 0,1 6-704,10-4 704,-8-25-240,-4 0 1,0-3 239,4-10-188,19 15 188,-19-28 2584,-3 18-2494,9-29-90,-17 16 90,30-40 0,-29 17 45,5-12 0,-1-1-45,-4-1 270,18-26-180,-10 29 1050,-11 2-870,7-7 509,-17 26-689,18-16 338,-18 21-338,18 0-90,-19 10 0,19 14-90,-18 2 90,18 29-90,-19-37-90,19 34 0,-18-36-360,28 18 270,-26-21-629,27-2 449,-19-11-1349,10-11 989,-10-2-2158,8-42 1709,-18 24 1169,-6-23 0,-5 1 0,-5 23 0,-2-3 0,-1 0 0</inkml:trace>
  <inkml:trace contextRef="#ctx0" brushRef="#br0" timeOffset="152811">19441 15178 7623,'-8'-5'5487,"1"2"-2789,49-8-1799,-6 0 1,1-1-765,-4 4 0,2 0-315,21-9 0,-5 3-270,-19 11-6206,33-7 4048,-49 10 2608,5 0 0,-13 9 0,2 3 0</inkml:trace>
  <inkml:trace contextRef="#ctx0" brushRef="#br0" timeOffset="153759">16160 17614 7173,'-2'-56'5577,"-9"17"-4768,8 5 810,-7 13-989,10 19 0,0-9 449,0 1-629,0 7 809,-11 13-899,9 17-90,-9 9 179,5 2 1,2 0-270,1 6 90,-2 16 0,0 1-1484,5-4 1304,0-18 0,0 0 90,0 16-518,0-26 428,0 16 277,0-12-7,0-17 539,10 5-629,-7-21 1285,7 0-836,1-31-359,-5-8 0,1-3-315,-1 8 0,1-3-837,-3-11 0,0-7 1,-2 7 836,-1 13 0,-2-1 15,2-22 0,0-10 0,-3 9-86,-3 20 1,0-1 69,3-7 1,3-10 0,-1 1 0,-2 12 45,-8-11-90,6-13 0,8 8 0,6 42 0,-7-24 0,39 61-45,-18 2 0,1 5 90,6-1 0,1 4-572,-5 9 1,0 6 0,-3-5 526,-3-11 0,-2 1 0,2 14 0,1 8 0,0-4 0,4 5 0,-2-2 0,-5 5 0,1 0-180,7 3 0,-2-6 2604,-9-11-2964,0-1 1,2-4 179,-5-17-859,-3 22 590,1-38-1980,-9 7 1440,9-10-7015,-32 0 8184,5-10 0,-13 9 0,12-8 0</inkml:trace>
  <inkml:trace contextRef="#ctx0" brushRef="#br0" timeOffset="153925">16193 17893 6813,'-17'-10'3598,"9"1"-1259,8-1-1710,2 7 900,30-28-1079,-6 26-90,10-27-630,30 19-180,-35-10-359,34 10-3599,-28-19 1433,10 27 2975,-10-16 0,1 20 0,-10 0 0</inkml:trace>
  <inkml:trace contextRef="#ctx0" brushRef="#br0" timeOffset="154248">17100 17676 7443,'20'-18'7645,"-5"10"-7015,19-13 1079,-11 18-1259,-10-7 629,-2 20-809,-11-7 540,10 18-631,-7-19 451,18 19-540,-19-18 270,9 18-270,-11-19 90,0 9 179,0-11 361,0 0-540,0-11 90,0-2-180,0-10-90,0 10 180,0-8-180,0 18-90,0-18-540,0 19 180,0-9-2878,0 11-6503,0 0 9635,0 11 0,1 1 1,0 10-1</inkml:trace>
  <inkml:trace contextRef="#ctx0" brushRef="#br0" timeOffset="155344">18360 16931 6813,'-9'-22'2609,"2"10"-1800,7-9 1350,0 8-540,0 0-1079,0 3-91,0 10 541,0 0-540,0 10-1,0 3 721,0 32-811,-10-6 91,9 5 0,-1 1-180,-8-1-293,9-6 0,2 0 383,-1 9-1038,10 2 768,-17-1 90,16-15 0,0-1 0,-17-1-201,18 24 111,-10-31 180,0-11 539,0-3-341,0-10 161,11-10-359,-8-3 270,7-32-360,-10 6 0,0-8 89,0-18-758,0 12 534,0 20 0,0-4 90,0-19 0,0 2-45,0-6-30,0 15 0,0-7 0,0 8-60,0-14-308,0 7 1,0 3 397,0 19-189,0-23 99,0 47 90,0-6-90,10 24 0,3 11 0,11-1 0,0 11 0,-1 3 1284,1 10-1284,-2-14 0,0 2 0,-8-5 0,1 3 45,12 18 0,1 0-45,-2 3-45,-3-4 0,-2-3 197,-5-5-332,5 15-449,-11-2 269,-7-26-1315,18 16 955,-19-32-4677,-2 7 5397,-23-27 0,0 19 0,-7-17 0</inkml:trace>
  <inkml:trace contextRef="#ctx0" brushRef="#br0" timeOffset="156594">18449 17358 6723,'-6'-1'3868,"2"1"-2069,4 0-990,10-10 631,3-4-811,0 1-89,8-7 359,3 6-539,2-9 0,29-11-450,-27 8-225,0 3 0,-1 1 46,-1 7-1,-2-17-360,-3 19 540,-8 0 90,0-8 90,8 8 450,-8 0-360,0-8 1169,18 8-989,-15 0 719,28-18-719,-28 26 719,36-27-809,-44 30 540,55-9-630,-55 11-1,33 11 271,-17 2-360,2 0 270,8 18-270,-21-15 90,8 28-180,-18-18 180,18 29-90,-19-37 0,-2 24-90,-2-39 90,-9 7 0,32-31-1,-16 6-89,27-19 90,-19-11-90,0 17 45,2-5 0,1 0-45,0 5 90,18-17-90,-11 32 0,1 3-90,-1 20 90,-10-7-180,19 28 91,-17-15 89,9 7-90,7-12 90,-25-11 0,35-11 90,-25-2-1,28-31 1,-28 15 45,5-4 0,0 1-45,-5 3 90,7-15 360,-2 10-360,-18 7 179,7-7-269,-10 21 180,11 13-90,12 55-180,3-21 45,-3 23 0,-1 4-1989,4-4 1989,-9-12 0,0 2-45,-5-1 0,-1-3 0,13 11 0,-7-3 0,2 9 0,0-8 0,-4-19 0,1 1-90,2 22 0,1 9 1,-1-13-1,5-5-781,-15 7 0,-3-1 781,6-11-451,-19-3 0,-5 0 541,-3 1-345,-9-11 0,-5-4 345,2-9 1290,-17 5-1290,1-31 90,15 7 1357,-15-18-1357,10-3 0,18-12 0,-7-21 0,4-6 140,20 26 0,3-2-208,-3-8 1,-2-8-1,1-2 1,3 9-23,8 4 0,4 0 22,-3-2 1,2-7-1,1 0 1,-1 9-23,5 0 0,1 4-45,2-16 0,3 0 0,13 9 0,0 5 45,-16 15 0,1-1-60,10-8 0,7-4 0,-4 6 15,-8 11 0,-1 2 0,18-18 0,-1 2 45,-5 11 0,6-8-90,-11 0 90,-8 18 838,-3-15-928,-12 28 90,-11-7 0,0-1-90,-11 9 90,-2-9 703,0 11-703,-18 11-90,15-9 90,-11 17 0,-1 4-90,-1-5 90,-15 27 0,10-1 0,18-15-90,-15 26 90,28-29 0,3 8 0,3-21 0,18 8 0,-8-18 0,11 7 90,9-10-90,-6 0 90,17-21-90,-28 16 90,15-26 0,-7 7 0,-9-2 180,17-19-270,-30 30 0,19-6 90,-18 10-90,7 9 89,11 2-89,-16 13 0,37 21 0,-37-8-90,15 2 1,2-1-91,-6-9 0,7 24-630,9-29 361,-27 11-1261,37-11 991,-37-3-2429,26-31 1079,-18 5 2069,4-15 0,0-3 0,10 5 0,8-24 0</inkml:trace>
  <inkml:trace contextRef="#ctx0" brushRef="#br0" timeOffset="156726">21256 16368 7173,'24'-12'-180,"-17"12"180,14 3 0,-14 9 0,2-10 0</inkml:trace>
  <inkml:trace contextRef="#ctx0" brushRef="#br0" timeOffset="157726">22377 13299 6903,'-6'-29'3688,"12"-31"-3148,7 29 179,2-8 1,4 2-270,7 8 44,0 5 1,3 4-225,10 7 134,-5 1 1,0 3-225,5 6 540,26 13-540,-46-4 449,22 35-359,-38-25 90,7 8 180,-10 18-270,0-24 224,-13 24 1,-5 2-315,0-10 90,-10 15 0,1-1-90,11-17-1,-1 17 1,3 1-90,11-15-249,-2 3 0,0 1 339,5 10-3298,0-9 3208,10 16 0,-7-19-118,28 22 118,-15-19-183,7 5 3,9 1 90,-17-17-433,19 27 433,-10-29 0,-11 8 2034,8-10-2034,-8 10 0,0-8 0,-13 18 90,-13-17 270,-31 17-180,15-18 59,-4 3 1,-7 6 0,6-2 539,-6 17-660,3-10 1,-8 8 0,10-6-1163,4 13 1088,7-17 0,3 2 0,8-5 0,5-2 45,6 20 272,-5-20 1,3 2-318,13 10 0,3-2-242,4 15 197,-1-13 0,5 6 0,0-6 0,-1-15 0,1 0 0,2 18 0,1 8 0,0-8 0,-3-18 0,-1 0-30,-3 11 0,-1 7 0,-2-7 30,11 14 0,-17-16 0,-1 1-45,5-5 0,-1-2 135,-8 19-135,0-8 0,-4 1 45,-11 7 0,2-8 0,-1 1 0,-1 7 0,1-2 0,3-1 0,6 6 0,2-21 0,2 0-45,5 6 0,1-4-45,6-2 45,-2 10 0,-1-2-45,3-13-45,-1 9 0,0 0 135,1-7-45,-5 8 0,-6-2 45,-12-19-45,-4 15 0,-6-3 45,-19-22-1500,-15 22 0,-2 3 1140,-4-15-855,-2 3 1,4 2-119,16 1 1333,7-12 0,5-1 0,17 2 0,-3-2 0</inkml:trace>
  <inkml:trace contextRef="#ctx0" brushRef="#br0" timeOffset="157863">22933 16980 14908,'22'-13'1350,"-10"3"-811,19 10-629,-25 0-1888,15 0 1978,-74-21 0,29 21 0,-9-7 0,-1 0 0</inkml:trace>
  <inkml:trace contextRef="#ctx0" brushRef="#br0" timeOffset="158843">15217 14110 6453,'34'-33'1619,"-8"7"-449,18-18-810,-18 18 719,19-19-719,-19 30 449,8-27-539,-21 26 450,-13-28-630,-3 28 134,-24-8 1,-9 6-45,2 24-628,-8-16 0,-4 1 628,5 18 0,1 3-1036,2-5 1,0-1 945,-7 4 0,-2 4 90,7 5 0,-3 6 0,4-4-90,-3-4 0,0 0 119,-6 10 1,-4 5 0,8-5-30,-11 2 90,4 8 0,6 2-180,24-8-18,1 12 1,8 0-73,25-11 134,17 20 1,6 3-135,8-8 45,-6-4 0,3 3 0,-7-6 0,-1-2-45,-1-5 0,-1-1 45,4 7 0,1 3-15,-9-5 0,0 1 0,-3-3-30,-2-6 0,-2 2 30,4 19 0,-1 10 0,-5-8-30,-8-15 0,-4 0 60,0 18 0,-2 8 0,-4-6-15,-5-14 0,-3-3-1109,3 17 0,-3-1 1109,-7-22 0,-1 0 134,4 6 1,-2 1-53,-8-10 1,-3 3 22,2 8 0,0 5 0,1-5-105,1-12 0,0 0 45,-4 9 0,-2 5 0,3-7 0,-5 5 495,7-15 0,0 1-406,-1 16-89,-1-5 0,11 19 0,3-22-90,22-3 0,7 0 0,-1-2 0,24 16 0,2 3-1434,-10-6 1434,2-6 0,4 2 0,1 0 0,-3-1 927,-16-12 0,3 1-957,13 10 0,6 5 0,-9-4 30,-17-11 0,-2 1 0,13 15 0,3 7 0,-7-5 45,-14-11 0,-3 1 45,7 22 0,2 10 0,-8-8-45,-11-21-1,-3 0 76,2 20 0,-1 8 0,-2-10-75,-6-21 0,-3-2 105,-2 16 0,-3 5 0,3-5-105,3-15 0,-1 0 45,-6 7 0,-6 8 0,1 0 0,3-9-45,5-7 0,0 0 15,-13 19 0,-5 7 0,6-11 30,1-5-46,5 6 1,4-3-45,7-15 90,2 33-90,11-39 90,42 18-180,-21-28-45,21-3 1,2-5-136,-13-8-90,35-10-809,-30 7 359,1-8-9021,18-9 9500,-26 14 0,16-18 1,-21 21-1</inkml:trace>
  <inkml:trace contextRef="#ctx0" brushRef="#br0" timeOffset="158950">15425 18556 16168,'15'0'809,"7"0"-719,-19 0-90,18 11-360,-8-8-359,0 7-7377,8 0 8096,-19-7 0,13 9 0,-10-10 0</inkml:trace>
  <inkml:trace contextRef="#ctx0" brushRef="#br0" timeOffset="163683">16084 13365 7533,'-12'-17'3418,"3"-6"-2339,9 20-89,-10-7-91,7-1-89,-7 9-1,10-9-179,0 11 1618,0 0-1258,0 11-181,0 12 1,0 24-450,-11-7-865,10 2 1,0 2 774,-10 0-136,10-5 1,2 1-219,-1 17 399,-5-12 0,0 2-225,3-9 0,1 2 90,-3 22 0,-2-1-90,-5 4-45,11-31 0,-2 0 135,-19 21-797,18-26 707,-7 25 270,-1-17-270,8 0 540,-7-14-270,10-12-1,0-32-269,0 5 135,9-37 0,3-12-225,-4 23 0,0-2-183,3-20 0,1 0 183,-1 18 0,-1 3 45,-4 2 0,1 1-45,4 8 0,2-1 203,-2-26 1,1-2 21,5 15 0,0 3 387,-6-6 0,4 12-252,40 34-360,-37 27-497,4 13 0,-2 4 497,-7 6 0,-1-13 0,0 0 90,1 18-90,-2-18 0,-1 0 0,-8 13 0,19 0 0,-14-8 0,-1 1-90,18 15 90,-17-22 0,-1 1 392,5 1 0,-1-4-482,-8 0-90,9 24-376,-11-21 467,10-18-91,-7 15-270,7-28 1371,-10 7-2540,0 1 1818,0-9-2988,0 9 1889,-10-22-7375,7-12 4767,-18 7 3508,19-15 0,-12 28 0,9-8 0</inkml:trace>
  <inkml:trace contextRef="#ctx0" brushRef="#br0" timeOffset="163967">16056 14150 6813,'-43'-8'6297,"10"1"-2789,9-3-1080,3 7-1978,29-8 629,15 1-719,17 7 90,6-11 0,7-3-136,2 9 1,0 0-225,-10-9 0,1 0 225,18 12 0,-10-3-135,-33-13 449,17 15 1,-3-1-450,-27-6 90,23 3-90,-21 10-180,-7 0-270,8 0-90,-11-11-90,0 9-2158,0-9-6927,0 11 6027,0 11 3508,0-9 0,10 13 0,3-11 0</inkml:trace>
  <inkml:trace contextRef="#ctx0" brushRef="#br0" timeOffset="165090">16680 13943 6633,'-16'-11'5307,"3"2"-4587,13 9 1528,0 0-1528,-10 0 1349,18-10-1439,-16 7 1798,18-18-1978,-10 19 989,11-19-1079,-9 18 719,30-18-809,-27 19 630,47-9-721,-34 11 271,37 11-360,-29-9 90,19 40-180,-19-24 45,-2 19 0,-4 2-45,-4-7 0,1 5 0,-3 1 0,-11-9-90,7 36 90,-10-36-270,-20 26 270,4-29-90,-18 8 90,10-21-90,1-2 90,-1-11 0,1-11 0,10 9 0,2-19 90,22-13-90,-9 5 0,21-18 0,7-3 0,1 3-1092,-2 4 0,7-9 1,-2 6 1091,-2 11 0,2 0-45,-3-7 0,5-8 0,-1-1 0,-4 8 0,0 4 0,-2 0 0,-2-2 0,2-6 0,0 1 0,-7 7-6,7-18 6,-7 1 0,0 2-45,2 12 90,-22-2 0,-2 2-90,8 11 90,-16-4 0,-5 4 0,0 15-90,-10-15 90,-1 29-90,1 2 90,-1 13 0,1 0 90,-1 39-90,1-31 90,15 25 0,3 5-90,-16-7 45,18 14 0,3 4-166,-6-29 1,2 2 180,8 17 0,5 8 0,-1-7-60,-6-15 0,1-1 30,5 17 0,4 6 0,-1-11-30,2-2 0,-1 7 0,0-1 0,1-22 45,3 8 0,-1-2-45,-10-19 90,37 24-90,-26-39 0,28-3 90,-18-14-90,29-19 90,-26 6 0,5-10 0,-3-1 0,-12 4 0,3 1 0,-3 0 179,-16-1 3050,18 19-2779,-8-27-361,0 37 1,-2-27 163,-11 30-253,0-9 536,0 22-626,0-9 90,10 30 0,-7-17-90,7 19-180,0 11 90,4-17-270,9 27 180,1-39-449,20 15 449,-15-28-360,26 7 360,-29-20-719,18-14 359,-18-2-630,-2-6 1,-3-1 0,-6 2 8,-4-2 0,-1 0-1178,1 7-6206,-9-29 8545,9 16 0,-9-5 0,0 14 0</inkml:trace>
  <inkml:trace contextRef="#ctx0" brushRef="#br0" timeOffset="165306">17956 13331 7173,'-17'-21'4677,"-1"-1"-5216,5 9-3869,3-8 4408,-1 19 0,14-5 0,-6 11 0</inkml:trace>
  <inkml:trace contextRef="#ctx0" brushRef="#br0" timeOffset="165650">17097 13506 6813,'-12'-3'5577,"1"0"-4588,11 3 990,11-10-989,2 7 1528,31-28-1798,-15 25 224,13-13 1,2-3-406,1 6 1,-2 2 0,9-3 0,-6 3-500,17-1 230,-18 4 0,7-1 0,-8 3-90,0 7 44,0-9 1,-2 1-45,-13 7 90,16-7-1080,-22 10 181,-10 0-4318,-2 0-4884,-32 10 9670,15-7 0,-19 16 0,20-9 0</inkml:trace>
  <inkml:trace contextRef="#ctx0" brushRef="#br0" timeOffset="165816">17945 13397 6993,'0'-8'3958,"0"1"-3149,0 7-1956,0 0 0,0 7 1,0 1-1</inkml:trace>
  <inkml:trace contextRef="#ctx0" brushRef="#br0" timeOffset="169347">12356 831 7263,'-18'-28'3598,"-7"1"-2429,12 4 990,-10-1 1079,-32 1-2518,23 10 224,-11 15 1,0 6-1789,12 8 1114,-1 4 0,-1 4 809,-15 23-854,29-17 0,-1 1 44,-7-3 1,-1 4 360,-2 27 0,3 2-451,6-26 1,0 3 120,-5 17 0,-2 9 0,6-8-968,13-19 0,0-1 803,-13 24 0,2 0 45,18-18 0,2-3-970,-11 27 835,9-27 0,4 0 180,7-3 0,3-4-225,4 10-45,24-2 0,6-4-45,1-8-150,-7-14 0,8-1 1,-5-6-31,14-7 90,-13 1 0,1-4-315,-9-12 1,-4-2 134,10 2-90,-8-11 0,-3-3 180,-5 0-355,-22-8 1,-5-2 534,6 8 180,-32-3 0,-9 3 90,5 5 89,-17 7 1,-3 4 0,6 2 0,-20 2 580,21 11-670,25 0 2083,-33 11-2083,47-9 1252,-16 9-1253,42-11 867,-6 0-866,30-11-180,-9 9 135,3-14 0,1 0-135,15 11 45,-15-11 0,-2 1-45,-1 12 180,7-7 0,-28 10 973,5 0-883,-21 10-90,0 3 270,0 31-360,0-15-90,0 13 0,0 2 0,0 1 0,0 10 0,0 0-1031,0-11 1031,0-7 0,0 2 0,0 18 0,0-15-1165,10 23 625,-7-49-1708,7 15 1348,-10-17-179,0-1-4048,11-13 1059,-9-3 4068,30-28 0,-14 21 0,19-16 0</inkml:trace>
  <inkml:trace contextRef="#ctx0" brushRef="#br0" timeOffset="170800">12644 1744 6723,'5'-39'2879,"9"4"-1710,-11 22 1170,7-18-1170,-10 25 1979,0-14-2248,0 9 1528,0 9-1798,-10 2-91,7 13 1,-7 10 360,10 11-451,0-8 451,0 29-720,0-26 359,21 26-449,-16-29 90,26-3-180,-17-12 90,9-22-90,1 9 0,-1-30 0,-10 27 90,-13-58 270,-23 11-180,-4 0 45,6 17 0,-2 7 44,-3 23 361,-8-37-540,21 37 180,34-26-360,28 18 0,4-1-90,-1 3 0,3 2 0,-21 7 0,0 1 135,8-5 0,-1 1 45,14 16 0,-31-8 180,-11 28-90,-3 5-90,-10 4-180,0 15 1,11-40-721,2 17-359,31-30 989,-25 9-360,33-11 450,-36-11-89,17-12 359,-19 7 269,-14-26-179,-14 27 450,-19-30-360,6 19 179,0 3 1,0 2 180,-2 5-540,-5-5-180,44 11 0,16-4-180,11 1-769,7 3 679,-7-1 0,10 9 90,10-19-225,-11 9 1,0 0 224,11-3 0,-1-7 0,-4 2 270,-21 15 0,24-27-197,-32 19 377,1 0 629,-11-8-539,-13 8 180,-13-10-360,-11 10 906,1 2-816,-1 22-90,1-9-90,-1 19 180,-10-8-180,8 21 90,-8 3-180,21-1 0,3-2 90,10-10 420,21-11-420,-6-3-90,40-20 90,-37 7 0,35-28 90,-38 26 0,9-27 90,-3 19-180,-8 0 90,0 3 180,-3-1-180,-10 9-90,11-9 180,-9 11-180,9 11 90,-11-9-90,0 19 90,0-8-90,0 11 90,0 31 0,0-24-1805,0 34 1715,0-38 90,0 27-206,0-14 161,-5 13 0,-1 3-45,4 4-674,-2-12 0,0 8 0,1-8 674,3 12 0,0-11 0,0 1-998,0-9 0,0-3 998,0 17 0,1-21 0,-2 0 698,-9 10-698,7-18 270,-18 19-181,8-19 1,-10-3 180,-11-2-180,8-18 154,-8-3-244,10-13 90,11-32-90,3 17 0,10-27-135,14 11 0,3-1 45,-9 11 0,2-3-196,10-9 1,7-9-1,1-1 1,-6 7 150,-4-3 0,1-1-45,1 7 0,4-8 0,3-4 0,-1 3 1,-6 7 44,3-16 0,-1 3 45,3 3 0,3-3 0,-3-1-409,-9 12 0,-1-1 0,-2 0 0,1 5 409,5-13 0,1 0-262,-6 4 1,1-8 0,-1 1-1,-2 12 352,-4 12 0,-1 3 507,5-20 1,-3 3-328,-9 5 269,-10-3-359,7 14 1697,-18 25-1697,8 24 45,-4 17 0,0 5-45,1 10 30,4 7 0,0 12 0,5-8 849,10-21 1,2 1-948,-5 10 1,-1 11-1,1-1 1,4-11 22,6-13 0,3-2-15,0 16 0,2 7 0,2-10-30,22 1 1592,-17-10 0,3-3-1592,5-10 0,5-8 45,6-8 0,2-4-45,-4 4 0,0-3 0,13-15 0,-5-8 0,-7-5 90,-6-10 0,-3-4-90,-13 7 90,0-16 0,-4 1-90,-14 16 180,-11-33-90,9 49 0,-30-4 0,16 30-90,-17 3 90,-1 42-90,18-24 45,-1 1 0,3 2-45,11 13 626,-8 2-581,16-9 0,1-1-45,-3 3-225,24-2 0,8-5 45,-1-16-360,20 5 1,2-7-1,-12-24-360,5 12 1,-1-3 180,-6-22-1,5 17-1079,-16-8 810,-28 11-181,7 0-8661,-31 11 9792,6 2 1,-15 12 0,12 0 0</inkml:trace>
  <inkml:trace contextRef="#ctx0" brushRef="#br0" timeOffset="171144">12109 2667 17157,'-35'-5'1170,"13"1"-901,22-7 226,40-6 0,17 1-360,-22 1 0,5 1-951,13-2 1,11-2-1,2 1 1,-8 2 1039,5 1 1,2 0-27,-12 2 0,8-2 0,4 0 0,-3 0 0,-8 2-578,-4 2 0,-6 1 1,3 0 446,7-2 1,5 0-1,-1 0 1,-7-1-366,10-5 1,-1 0 417,-5 5 0,4 1 0,-4-2-60,-12-2 0,-2-1 0,3 0 7,12-1 1,6 0-1,0-1 1,-9 2-23,0-5 0,-1 0-23,-5 4 0,7-1 1,-3 1-1,-10 4-111,6-3-306,4 1 0,-5-2 35,-28 4 1582,13 0-2481,-31 3 2860,-10 10-6009,-35 21 1,4-16 4161,-9 15 1,0 2-1,2-5 1,13 2-1,0-1 1</inkml:trace>
  <inkml:trace contextRef="#ctx0" brushRef="#br0" timeOffset="171478">12301 2884 8882,'-37'3'6836,"3"-7"-5667,21 14 1710,33-20-2070,9-3-1617,12-1 0,17-3 0,4-1 1,-9 1 1031,5-4 1,2-2-30,-12 8 0,8-2 0,6 0 0,0-1 0,-3 1 0,-9 2-71,3-3 1,-6 1 0,5-1-17,4 0 0,8-3 0,3-1 0,-2 2 0,-9 2-78,-3 3 0,-6 1 0,5-1 23,-2-3 1,6-3 0,1-1 0,-3 2 0,-7 4-239,10 0 1,-5 1 214,-7-3 0,1-1 0,-3 1 150,4 0 0,-6 2 90,4-10 224,-6 14 1,-2 0-135,-11-9 2452,-3 18-2812,-2-7 1278,-18 10-1278,7 0 2645,-10 0-2645,11 0 0,-9 0 0,9 0 0,-11 0-810,0 0-3777,10 0 1708,-7 0 2879,7 0 0,-7 8 0,1 1 0</inkml:trace>
  <inkml:trace contextRef="#ctx0" brushRef="#br0" timeOffset="176491">18307 12483 7083,'-5'-10'2968,"0"2"-2158,5 8-1,0 0-89,-20 0 0,14 0-1,-15 0-89,21 0 3507,0 0-2428,32 32-1349,-24-14 135,13 9 0,-1 1-226,-17-13-269,7 6 0,-6-5 0,1 4 0</inkml:trace>
  <inkml:trace contextRef="#ctx0" brushRef="#br0" timeOffset="176742">18536 12620 25163,'33'-26'149,"0"0"1,-9 4 0,3-1-30,16-6 0,9-2 0,-6 2-737,-14 1 1,1 1 796,22-6 0,9-2 0,-10 4-135,-24 9 0,0 2 104,8-6 1,6-2 0,-6 6 30,14 4 0,-16-5 0,-4 4-90,-6 16 522,16-18-522,-37 19 506,16-9-416,-21 11-180,0 0 0,11 11 680,-9-9-1759,9 9 334,-1-1-3483,-7-7 1440,7 7 2788,1 1 0,1 9 0,9 12 0</inkml:trace>
  <inkml:trace contextRef="#ctx0" brushRef="#br0" timeOffset="180963">20793 15459 7533,'-1'-14'3418,"-1"8"-2429,2-5 1,0 11-91,0 0-89,0-10-1,0 7-89,0-7-91,0 10 2969,0 0-2248,0-10-1081,0 7 451,0-8-540,0 32 450,0 5-540,0 11 269,11 7-269,-9-17-90,19 17 0,-18-28 270,18 26 270,-8-37-360,10 5 179,22-33-269,-27-3 90,28-16 0,2-3-90,-22-2-992,6 10 1,9-6 0,-6 3 946,-14 7 0,-1 1-15,9-5 0,3-2 0,-4 2-39,-7 5 1,0-1 53,19-18 0,-4 3 45,-18 6-90,3 7 0,0 5 0,-8 14 90,0-5-90,-3 11-90,1 7 90,-8-7 2877,7 10-2877,-10 0-4114,0 0 1326,-10 10 2788,-4 3 0,3 9 0,2-1 0</inkml:trace>
  <inkml:trace contextRef="#ctx0" brushRef="#br0" timeOffset="187264">20587 15685 14998,'-5'-12'720,"2"-8"-360,3 18 90,0-9 89,0 11-89,0-10 0,0 7-1,-11-7 271,9 10-90,-9-11-360,11 9-91,0-9 1,0 11 450,0 0-450,11 11-90,-9-9 180,9 30-180,-11-27 90,0 37-91,0-27 1,10 19-90,-7-21 180,7-2 180,-10-1-90,11-7 0,-9 7 539,19-20-539,-8 7 360,32-39-450,-6 14-203,8-19 293,-4 3 0,0 1-719,4-4 509,-8 7 0,5-8 0,-7 6-15,-14 13 0,-1 0-16,9-7 1,5-3 0,-6 4 60,1-6-90,-9 12 0,0 3 90,10 2-90,-27 1-180,26 10 91,-28 2-1074,18 11 533,-19 0-1423,9 21 883,-11-5-7015,0 49 4677,0-23 3228,5-9 0,0 2 1,-2 21-1,8 2 0</inkml:trace>
  <inkml:trace contextRef="#ctx0" brushRef="#br0" timeOffset="187712">21419 16415 15718,'-10'-54'3238,"3"23"-1259,7-24-1349,0 42 899,0-8-1079,0 19 899,0-9-1169,0 11 449,0 21-539,10-16 360,-7 48-360,18-35 180,-8 37-270,0-29 90,-3-3 90,1-2 359,2-8-449,10 0 360,11-23-360,3-6 135,0-17 0,4-10-165,-5 12 0,1-1 0,-2-1-515,5-12 0,1-2 455,-1 4 0,3-4 0,-9 7 0,-3-15 0,8 10 0,-2 1 0,-8-6 0,15 14-810,-30 4 271,-4 30-2430,-10 2-3417,0 13 1259,0 10 5127,-10 1 0,12 1 0,-7 0 0</inkml:trace>
  <inkml:trace contextRef="#ctx0" brushRef="#br0" timeOffset="191105">22183 12862 15178,'-13'-12'990,"8"-7"-540,-6 16 89,11-7-89,0 10 0,0-11-91,0 9 1,0-9 0,0 11 1979,0 0-1620,0 11-359,0 2 0,11 0-90,-8 8 539,17 23-539,-17-12 45,3 16 0,-2 0-135,-4-14 44,0 6 1,0-4-45,0-20 1709,11 26-1619,2-48-90,11 25 180,9-51-180,4 17-90,10-19-90,-3 2 0,1-2-556,-12 8 1,2-3 555,10-9 0,7-6 0,-5 4-1187,-6 5 1,-1 2 1186,-7 4 0,1-1 0,1 0 0,2 0 0,1-1 0,-4 3 0,-4 0 0,0-1 0,18-11 0,8-4 0,-8 7 0,-18 15 0,0 0 0,9-7 0,5-2 0,-7 5-747,5-3 747,-15 7 0,1-1-500,16-10 500,-15 17 0,16-5 605,-22 10-605,-10 9 2148,8-9-2148,-18 1 1028,7 7-1028,1-7 843,-9 10-843,9 0 107,-11 0-287,10 0-1259,-7 0 629,7 0-2428,1 0 1709,-9 0-1080,9 0 2609,-11 10 0,-3 1 0,-1 9 0</inkml:trace>
  <inkml:trace contextRef="#ctx0" brushRef="#br0" timeOffset="195235">16455 14841 6993,'-9'-13'2609,"-8"2"-1710,14 1 0,-7 7-89,10-8 90,0 1-1,0 7 3059,-11-17-3329,9 17 1170,-9-18 360,11 39-1799,11-12 809,-9 59-899,19-23 90,-8 1 0,-2 2-90,5 8-46,13-8 1,4-1-135,-1-3 0,11-10 0,3-7-90,-5-11 90,13-9 0,-1-8-90,-16-9 30,7-4 0,10-6 0,-3-2-1574,2-12 0,-1-2 1544,-12 14 0,1 0 0,0-1 0,2-3 0,-1-2 0,-6 5 90,5-3-90,10 0 0,5 4 44,-16 15 1,-1 4-45,8-6 0,3 3 0,7 11 0,-5 6 0,-7 5 45,7 0 0,3-2 0,-17-4 0,0-1-45,4 1 0,2-3-667,12-8 0,-2-3 667,1-6 30,-12-2 0,7-4 0,-2-2-30,10-10 0,-1-1 0,-17 12 0,2-1 0,-2 0 0,3-6 0,-2-1 0,-4 7 0,15 3 714,-6-9 1,-3 1-626,-12 11-255,2 3 1,-3 0 165,-14 2-30,28 20 30,-18 3 0,-2 0 89,17 19 1,-33-27-90,27 11 0,3-1-90,-17-12 90,21-2 0,3-2-89,-14-2 1588,34-7-1589,-30 0 0,-2-1 0,22-5 45,1-5 0,-2-2 1346,-10-3-1346,6 9 0,-3 0 45,-16-7-45,12 11 0,1 3 45,-13-3-90,34 2 90,-49 11 591,26 11-591,-37-9 0,26 19 0,-18-8 0,11 0-180,20 8 90,-15-18-90,14 2 0,0 0 90,-9-5-135,25-8 1,0-5 134,-23-2-45,18-2 0,0 0 135,-13-7-90,-1 6 0,-1 2 90,0 0-45,-11-5 0,-1 1 45,-1 14 0,-3-14 235,-2 9-235,-18 8-630,18-17 181,-18 17-2160,7-8 1170,0 11-8392,-7 0 9567,7 0 1,-7 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35:24.726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5501 2573 6633,'-12'-5'2249,"3"1"-1529,9 4 5126,0 0-4676,10 0-811,-7 0 1,18 0 540,-8-11-631,10 9-89,1-9 180,10 11-180,-8-10 0,8 7 90,0-18-180,-8 19 90,16-14 0,2 0-91,-7 11 1,5-6 0,10-6 0,-8 3-268,6-1 268,-6 1 0,7-2 0,-5 1-1010,-11 2 1,-2 0 964,11-3 0,4-2 0,7-5 0,-1 2 0,-18 12 0,-1-1 45,14-10 0,4-1 314,2 9 1,0 0-225,-15-6 0,1 0 0,19-1 0,5 1 30,-16 3 0,1 0 0,-3 1-75,4-4 0,5-1 14,-10 7 1,8-1 0,5-1 0,0 0 0,-2 1 0,-8 1-674,6-4 0,-7 2 0,9-1 588,-6 2 0,9-1 1,6-1-1,1-1 0,-1 2 1,-5 0-1,-9 3-709,10 0 1,-9 1-1,5 0 663,-8 0 0,4-1 0,1-1 0,0 0 0,-3 2 49,4 1 1,-2 0-1,-1 1 1,-1 0-298,3-1 0,-2 1 0,8-1 268,-9 2 1,8-1-1,5 0 1,2-1 0,-1 1-1,-5 0 1,-6 1-89,2 0 0,-7 0 0,0 0 0,8-1 61,-5 1 0,7-1 0,5 0 1,2-1-1,0 0 0,-2 0 1,-6 1-1,-7 1-169,19-3 1,-10 1 0,3-1 157,-10 2 0,2-1 0,2 0 0,0 0 0,-4 0 0,2 0 0,-1 0 0,-2 0 0,-3 2 0,4 1 0,-4 2 0,3-2 0,11-4 0,2-1 0,-3 1 57,-15 5 1,-4 2 0,3-2-118,10-5 0,1-2 0,-1 0-130,-9 3 1,-2 1 0,1-1 129,6-2 0,1-1 1,-1 1-91,-2 0 0,-1-1 0,-5 1 368,-3-2 1,0 0-549,8-2 0,4-1 0,-7 2 60,11-1 90,-19-1 1,0 0-631,16 3 540,-37 0 1377,24-8-1197,-39 8 1647,7-10-1647,-20 10 2865,-3-8-2955,0 8-294,-8 0 204,8-8-11,0 18-349,2-7 270,1-1-719,-14-2 899,8 0-359,-15-8 359,18 18 90,0-7 90,-8 0 0,8 7 359,-21-18-179,8 18 90,2-7 630,4 10-630,6 0-1,1 0 181,3 0-180,10 0 629,-11 0-539,51 10-270,-30-7 0,30 3 0,6-2-90,-4-4 0,3 0 0,-1 0 0,-2 0 0,13 0 0,-21 11 0,-8-8 270,-3 17-180,-12-17 360,-22 28-360,9-15 179,-23 15 1,-3 3-180,18-2-90,-26 5 0,-1 2-180,19 0-405,-4-5 1,-1 0-226,0 5-4106,1 0 1,-1-2 4560,-6-6 1,11 1 0,2 1-1,5 3 1</inkml:trace>
  <inkml:trace contextRef="#ctx0" brushRef="#br0" timeOffset="1100">5540 2620 6993,'-18'-5'2159,"10"1"359,-13 14-1978,18-7 1079,-18 18-1169,19-19 0,-9 9 359,22-11-359,-9 0-90,19 10 719,3-7-809,12 18 134,2-19 1,3-1-135,14 9-540,-12-9 0,2-2 405,-4 1 0,-1 0-1078,3 0 1,1 0 987,6 0 0,4 0 134,0-2 1,5-2 0,-4 0-90,-1-3 0,4 0 54,-8 3 0,8 0 0,4-1 0,-2 0 0,-8 0-908,-2-3 1,-5 0 0,4 0 808,6 4 0,5 1 0,1 1 0,-2-2 22,-7 0 1,0-2-1,-1 0 1,-2 1-589,7 1 1,-1-1 0,1 1 565,-7 1 0,1 0 0,2 0 0,4-1-161,3 0 1,4-1 0,2 1 0,-2-1 0,-5 2 145,2 2 0,-4 1 0,8-1-3,-8-1 0,9-1 0,5-1 0,2 0 0,-2 1 0,-5 0 0,-8 1 33,11 1 0,-9 0 0,5 0-8,-6 0 1,5-2-1,2 1 1,-1-1-1,-3 2 38,1 0 0,-1 1 0,-3 1 0,-2-1-30,3-1 0,-3 1 0,2 1-15,-4 1 0,1 1 0,2 0 0,2-1 89,7-1 1,3-1 0,-1 1 0,-5 0-105,-4 2 0,-4 1 0,4-1 15,1-2 0,6-1 0,0 0 0,-2-1 133,-7 1 1,-2 0-1,0 0 1,0 0-292,-4 0 1,0 0 0,0 0-1,0 0 7,1 3 1,1 0 0,-1 0-1,-3-1 16,2-4 0,-3-2 0,-3 2-540,3 7 1,-7-2 1378,3-14-1514,-4 5 1,-4 2 1162,-20 1-848,4-18 149,-40 8-329,4-10 91,-18 10-721,10-8 631,1 8 3283,10 0-3643,-8-19 629,8 27 90,0-26 90,2 18 270,1 0 630,18-8-360,-16 8 1619,29-11-1440,-19 11 1170,19 3 540,-8 10-1799,11 0 719,10 10-899,-18-7 269,13 10 1,4 5 90,19 8-450,1 11-90,-19-20 0,-6 0-90,-12 6-810,8 22-584,-41-16 0,-8 2 314,-9 21-2197,-12-19 0,-15 1 0,6-4 2800,10-8 0,1 0 0,-1 2 0,-3 2 1,6-2-1,8-3 0,1 0 0</inkml:trace>
  <inkml:trace contextRef="#ctx0" brushRef="#br0" timeOffset="2484">5576 2794 6633,'-14'-10'2159,"2"2"-270,12 18-90,0-7-1259,0 7 1169,11 0-1080,-9 4 1260,40 9-1439,-23 1 314,17-2 1,3 0-405,-7 7-1,14-2 1,4 1-135,-17-4 0,0-1-1786,24 2 0,1-1 1651,-21 0 0,1-1 30,13 0 0,8 0 0,-7-3-402,-8-5 1,1 1 348,5 1 1,9 3-1,0 1 1,-7-3-68,2 1 0,2 1 53,-7-4 1,10 3 0,3 0 0,-2-1 0,-8-1-441,-5-2 0,-6-1 0,7 1 459,8 3 0,11 3 0,2 1 0,-2-2 0,-10-4-42,-9-4 0,-6-3 0,6 1 42,8 4 0,8 2 0,2 1 0,-2-1 0,-8-3-12,-7-2 0,-5-3 0,7 2 29,3 0 1,9 2 0,5 1 0,2 1 0,-1-1 0,-4 1-30,-9-2 0,-1 0 0,0 0 0,-2 1 0,1-1 0,0 0-42,9 1 0,0 0 0,-1-1 0,1 1 0,2 1 12,-3 0 0,4 1 0,0 1 0,-2-1 0,-6-1 0,-8-2-30,10 3 0,-3-1 36,-8-1 0,6 3 0,4 1 0,-2-1 0,-5-2-552,7 0 0,-4-1 0,-2 2 516,1 4 0,-1 1 0,0-2-90,3-5 0,1-3 0,-11 1 1548,1 13-1503,-6-17 0,-3-1 45,-15 4 341,-2-10-430,-18 0 1202,7-10-1293,-10 7 2672,11-7-2942,-9-1-989,19 9 900,-18-19-1530,18 8 1619,-19 0-629,9-19 719,-11 17-180,0-30 540,-11 19 180,-12-18 0,7 17 90,-15-7 719,-3 1-539,5 17 899,-26-16-989,29 30 809,-8-19-899,21 18 720,-8-7-811,18 10 361,-7 10-450,20 3 270,14 21-270,2-18-45,6 11 0,1-2-45,-1-17-45,-6 11 0,3 4-45,26 11 0,-24-5 90,13 5-180,-12-3 180,-17-15-90,9 18 90,-14-21 90,-31 29 0,6-24-90,-19 26 180,-11-20-90,17-11 45,-10 3 0,0-1-45,7-10-45,-8 16 0,2 0-45,8-16-180,-5 16-990,13-10 541,18-9-91,-7 9-1439,10-11 1619,0 0 1,15-5-1,4-1 1</inkml:trace>
  <inkml:trace contextRef="#ctx0" brushRef="#br0" timeOffset="2635">10748 4465 7623,'0'-11'3148,"0"2"-2339,0 9 91,0 0-2699,-10 11-270,7-9 2069,-8 9 0,14-6 0,-1 1 0</inkml:trace>
  <inkml:trace contextRef="#ctx0" brushRef="#br0" timeOffset="5734">13215 525 6993,'-12'-27'3508,"3"0"-2339,9 3 1,0 1-1,0 10 2339,0-8-2788,0 18-1,0-7-89,0 10-90,0 0-1,0 10 900,-11 35-1079,9 7-1112,-9 8 0,1 3 887,9-28 0,-1 0 45,-4 11 0,-2 5 0,1-7-860,5 14 725,-4-19 0,1 0-478,16 16 523,-9-26-90,9 15 72,-11-20-72,10-11 1974,3-3-1884,0-20-90,19-24 0,-17-5 0,9-8 90,-3-8 1036,-18 26-946,17-26-90,-17 39 675,18-15-676,-18 28 30,7-7-29,0 20-90,-7-7 90,28 18-90,-15-8 90,6 13 0,1 3-90,3 2 0,8 24-90,0-31 90,-19-1 0,38 1 0,-46-11-90,35-13 90,-39-3 0,18-18 0,-19-2 0,-2-3 0,-4-17 0,-5-1 90,-14 8 45,5-13 0,2 1-45,0 19 90,-15-15-90,28 31-90,-7 2 90,10 11 0,0 0-90,10 0 0,3 0 90,21 11-180,3-9 90,-1 19 0,19-18-90,-16 7 90,19-10-90,-1-10-835,-17 7 925,4-18 0,-20 19-488,9-30 488,-6 17 0,-4-19 0,-2 0 0,-18 8 0,7-8 90,-10-11-90,-10 17 90,7-17 180,-18 1-180,19 25 967,-19-12-1057,18 31 536,-28 21-447,25-5-89,-10 19 0,1 5 90,12 5-310,-2-8 0,0 4 220,9 10 0,2-2 0,-3 11-90,8 6 0,-1-2 0,-7-19 0,7-1 0,0-2 90,-7-13-184,8 15 184,-11-31 0,0 8 0,0-18 0,10-3-90,3-24 531,0 9-441,-2-17 0,-1-2 0,3 16-90,11-34 90,-11 46 4,18-14-94,-26 20 90,27 10 0,-9 3 0,3 11-360,19 10 270,-19-8-449,29 8 359,-16-21-45,-5-6 0,0-4 45,5-13 0,0 5 0,-2-3 90,-6-16 45,3 3 0,-2-2 45,-17-6 135,-3-4 0,-3 1-45,-9 3 540,-10-36-450,7 36 269,-28-5-269,25 23 180,-46 32-270,34-5-1651,-15 20 0,1 4 1651,13-6-434,-4 9 0,4 0 254,17-14 83,2 15 7,2-31 0,19 8-90,-8-29 90,11 16 0,-11-29 0,18 8 0,-25-10 0,19 1 0,2-1 0,-19-6 3004,34-5-3004,-29 3 0,0 26 1162,-3-16-1162,-10 21 101,11 0-101,-9 0 0,19 21 0,-18-16 0,18 26 0,-8 3 0,10-5-90,1 26 0,-11-39 90,18 15 0,-26-28 90,37-3 0,-37-13 90,37-32-90,-37 16 0,27-25 89,-30-4-1218,19 16 1129,-18-23 134,7 25 1,1 2-45,-9-20 180,4 7 0,-1 3-360,-5 9 0,0 5 0,0 23 0,0 53 0,0-7 0,0 3 0,0-1 0,0 5-795,2 10 1,1 8-1,2-10 795,8 4 0,-8-9 0,-1 6 0,0-8 834,7-1-834,-10-7 0,-2-2-90,1-7-90,0 5 90,0-28 90,0 7 0,0-10 0,0-10 90,0-35-90,0 14 0,4-7 0,2 0 90,7 9 2590,11-15-2680,-1 0 0,1 25-90,10-22 0,-18 38-90,15-18-360,-18 18 90,11-7-2518,10 20 1889,-19-7-3958,17 18-180,-19-18 5217,0 17 0,12-11 0,-6 10 0</inkml:trace>
  <inkml:trace contextRef="#ctx0" brushRef="#br0" timeOffset="5867">15748 935 7623,'-8'-10'4407,"2"3"-3597,16 7 539,-7 0-899,7 0-270,-10-11-2249,11 8-3148,-9-7 5217,9 0 0,-9 16 0,2-6 0</inkml:trace>
  <inkml:trace contextRef="#ctx0" brushRef="#br0" timeOffset="6900">12516 1866 6813,'-2'-17'2789,"0"-8"-1800,2 23 0,10-9 2429,-7 1-2698,7 7-90,-10-18-1,0 19 1800,11 12-1889,-9 6 359,4 26 1,-1 12-226,-9 7 1,-3 1-893,6 1 1,0 2 427,-5-5 0,-3 3 0,3-11-30,3 9-46,-2 5 1,0-4-135,5-28-225,-5 9 1,-1 0-1755,4-14 1259,-9 5-2068,22-45 1708,-9-5-3507,13-15 0,2-3 4587,-2 3 0,3 0 0,2 1 0,7-1 0</inkml:trace>
  <inkml:trace contextRef="#ctx0" brushRef="#br0" timeOffset="7084">12884 1977 6543,'13'-35'6656,"2"19"-5756,-2-5 1529,-3 42-1620,-10-5 1260,-10 49-1439,7-33 269,-7 30 1,-1 4-877,9-14 97,-5-7 0,-1 7 0,2-8-300,3 0-450,-2 6 0,0-3-89,5-16-4138,0 35 809,0-50 4048,-11 4 0,18-11 0,-5 1 0</inkml:trace>
  <inkml:trace contextRef="#ctx0" brushRef="#br0" timeOffset="7934">12497 2424 7263,'-49'-14'8545,"16"3"-6206,10 1-1710,25 7 270,44-8 1,15 1-630,5 8-1538,-6-7 1,12-3 0,-8 1 1312,-21 4 0,0-1-135,17-3 0,7-2 0,-9 3 520,-20 3 0,-2 1-520,10-1 0,6 0 0,-9 0 180,1-6 180,11 0-90,-44 2 449,-11 11-449,-11 11 450,-12 33-540,-4-13 45,4 12 0,2 1 3347,5-13-3392,4 7 0,3 0-90,9-10 0,0 17-180,21-11 90,-15-18-180,46 15 180,-34-29 0,16 9-90,-3-22 90,-15 9 0,8-19-90,7 8 180,-26-11 90,16-20-90,-21 15 90,0-15 90,-10 10 0,-3 8-90,0 2 90,-8 3 180,8 8-90,-1-10 359,-17-1-449,26 11 360,-16 3-450,21 10 0,0 0 179,21 0-269,-5 0-89,49 0-1,-34 10-180,18 0 0,-1 4 180,-14 12-90,10-4 0,-2 0 90,-13 4-90,15 19 90,-31-19 0,-13 18 90,-2-18 90,-9-2 0,11-3 0,0-8 180,0 0-270,0-3 180,0-10-90,0 0 90,21-20-180,-5 4 45,6-11 0,0-1-45,-6 10 0,5-15 0,0 3 0,-5 22 0,7-34 0,-2 40 0,-8-9 0,11 1 0,-11 7 0,7 3 0,-6 3-90,20 28 0,-8-15 0,-3 18-90,9-11 0,-27 1-180,37 10 270,-27-8 0,9-3 90,-3-12 0,-8-11 90,0 0 90,8-11 0,-8 9 450,10-30-360,1 17-1280,-11-19 1279,-3 10-297,1-20 298,-9 15-90,9-26 179,-11 19-179,0-11 180,0-11-270,-11 19-1079,-12-16 359,7 39-2443,-36-5 1634,44 32-8392,-34 2 9230,40 0 1,-8 5-1,10-8 1</inkml:trace>
  <inkml:trace contextRef="#ctx0" brushRef="#br0" timeOffset="8717">15203 1976 7263,'-16'-13'3508,"9"-8"-2429,-4 18 1710,11-18-631,11 8-1528,2-10-90,0 10 809,39-19-989,-31 27 89,16-6 1,2 1-270,-10 10 360,36 11-360,-47 2 89,5 17 1,-4 5-180,-16-1 45,-6 18 0,-5 3-45,-7 0-907,-4-16 0,-6 5 1,3-4 816,7-6 0,-1 0-450,-8 9 0,-4 4 1,4-6-218,-5 6-1402,1 7 0,2-1-2429,10-22 4498,-2 2 0,5-1 0,16-7 0,-6 6 0</inkml:trace>
  <inkml:trace contextRef="#ctx0" brushRef="#br0" timeOffset="8851">15219 2907 14819,'-2'3'1169,"1"-7"-90,1 15-629,0-11 719,0 0-809,0 10-90,0-7-450,0 7-1799,11-20 90,-8 7 1889,17-28 0,-9 22 0,9-17 0</inkml:trace>
  <inkml:trace contextRef="#ctx0" brushRef="#br0" timeOffset="9269">16113 603 7173,'9'-53'5037,"3"29"-3913,2-9 1,6 3 404,37 12-1259,-15-16 44,-3 34 1,-2 10-135,-8 6 135,0 15 0,-4 3-225,-9-3 45,-4 12 0,-3 1-45,-9-13 44,-10 12 1,-1 0-45,6-11 0,-26 12 0,-1-2-90,22-21 45,-21 11 0,-1-2-315,16-14 1,-7 8-1350,2 7-4858,8-15 6477,-11 18 0,17-15 0,5 0 0</inkml:trace>
  <inkml:trace contextRef="#ctx0" brushRef="#br0" timeOffset="9419">15943 1589 6633,'-12'6'4678,"3"9"-4139,9-12 721,0 7-991,0-10-269,10 0-1259,14 0 180,-8-10-1170,15 7 2249,-18-7 0,18 12 0,1 0 0</inkml:trace>
  <inkml:trace contextRef="#ctx0" brushRef="#br0" timeOffset="9583">16625 1642 7263,'2'-11'7286,"9"3"-7646,-8 8-4407,7 11 2698,-10 2 2069,0 0 0,4 10 0,1-8 0</inkml:trace>
  <inkml:trace contextRef="#ctx0" brushRef="#br0" timeOffset="12216">11835 3672 6903,'-3'-15'3508,"1"-7"-2698,2 20 1528,-11-9-1708,9 1 1349,-9 7-1350,11 3 1620,-10 55-1799,7-11 134,-7 16 1,-1 1-480,9-4 300,-9 9 0,1-1-225,7-18 180,-2 13 0,0-3-271,5-23 91,-5 6 0,-1-4-90,4-20 270,-9 15-270,11-28 0,0 7 0,0-10 254,0 0-254,0-42-90,0 22-45,0-32 0,0-4-45,0 20 0,10-27 0,1-2-329,-6 7 359,7 14 0,4-8 0,-2 5 15,-7 5 1,2 3-1,18-19 0,1 3-45,-10 6 45,8 24 0,0 5 45,-10 7-142,18 3 142,-11 10-90,22 31 90,-27-13-45,4 8 0,-2 3 45,-7 8 0,0-1 0,-13 9 0,-3-19 0,-7 8 0,0-21 507,-3 18-507,-32-5 0,16 11 54,-5-14 36,3-12 0,15-11-90,-7 0 90,2 0 0,8 0 0,0 0 0,-8 0 0,18 0 89,-18 0-179,19 0 90,-9 0-90,11 0 180,0 0-180,0 10 0,0 3 90,21 21-90,-16-7 0,15 0 0,2 0 0,-6 2 0,18 16 90,-11-11-90,1-8 0,-11 8 0,29 0 0,-34-8-90,44 8 90,-36-11-90,38-10 90,7-2 0,-20-11 0,-2-4 0,-4-3 0,-17-6-45,14-3 0,1-2 45,-4-8-90,5-8 90,-3-10 0,-15 15-45,-4-4 0,-1 1 45,0 3 0,-11-26 0,-11 39 0,9-5 0,-30 11 0,27 18 0,-26-16 0,18 29 0,-11-18 90,1 38-90,10-22 0,2 36 0,11-29 90,21 18-90,-5-18 0,15-12 0,3-4 0,-2 0 0,11-12 0,0-6-90,-12-5 90,12-3 0,0-2 0,-11-8 0,1-2 0,-1 1 0,-6-2 0,-13-3 0,-2-1 0,-1 4 180,-10-16-90,0 22 90,0-1-180,-10 11 90,7 13-90,-18 3 90,19 28 0,-9-15 0,32 39-90,-16-26 0,25 9 0,3-1 0,-12-5-45,22 1 0,0-1 45,-22-6-90,31 8-90,-39 0 90,0 3 90,-2-11 0,-43 5 90,25-28 90,-56 18-90,45-29 270,-48 5-270,48-52-90,-3 24-90,33-6 0,10-2 0,7 0-90,13 5 0,2 0 90,0-5-45,6 14 0,0 6-511,-8 5 646,2 4-90,-2 20-90,-13 14 180,18 2 0,-13 19-90,-21-19 90,8 18 0,-19-28 0,9 15 0,-11-28 0,0 7 0,10 1 557,-7-19-557,18 5-90,-8-10 90,0-8-90,18-2 90,-15-3-45,5-2 0,2 1 45,3-2-90,8-15 0,-21 30 90,-2 4 0,-1 10 90,-7 0-90,18 0 0,-19 0 90,19 10 0,-18 4 0,18 40-90,-19-22 45,9 6 0,-1 0-45,-7-10 0,28 27 89,-15-29-178,28-2 89,-17-14-90,17-20 90,-18 7 0,2-16 0,-1-4-90,2 5 90,9-22 0,0-6 0,-7 1-815,-10 8 0,3-7 0,-4 5 815,6-18 0,-13 8 0,-2-2-484,0 15 0,-1 2 574,-8-18 89,4 7 1,-1 3-90,-5 11-118,0-13 118,-11 23 0,9 18-1,-9-7 2004,1 20-2093,7-7 1441,-18 18-1351,19-8-90,-9 21 90,1 13-90,7 2 90,-7-2-45,8 2 0,4-1-230,8 2 140,-4 15 0,1 0 45,6-20-135,2 4 1,2-2 134,-2-15-90,9 23-90,18-32 180,-24 1-90,26-11 0,-20-13 90,-1-3-90,1-18 0,10 8 90,-8-21 362,8 8-407,-15-5 0,-4-3 45,1-8-873,1-2 1,-3-1 872,-11-7 90,2-13 0,0-1 0,-5 3 90,-5-3 0,0 2-1,2 22-89,-7-2 0,10 33 0,0 1-90,0 7 90,0-7-90,0 20 90,-11 14 0,9 12 1262,-9 22-1307,10-23 0,2 0-1050,10 28 1005,-9-6-90,9-12 90,-11-9-610,10 1 520,-7 7 0,7-17-90,1 17 90,2-18 0,0-2 90,-3-14-89,1 1-1,-9-9 422,9 9-422,-1-22 1074,3-2-1074,21-21 90,-8 8 602,8-8-602,-10 0 90,3 5 0,1 1-90,3-4 45,-4 3 0,1 6 45,-5 20 0,22 14-90,-6 25 90,-2 4-1002,-16 4 912,-11-10-390,-7-8 390,7 8-180,-10 10 90,-10-25 0,7 23-360,-18-29 91,18 10-91,-17-10-1709,-14 8 1170,5-18-6927,-36-3 4498,36-13 3300,-16-11 1,23 6 0,0 1 0</inkml:trace>
  <inkml:trace contextRef="#ctx0" brushRef="#br0" timeOffset="12366">14684 3709 7263,'37'-19'1979,"-20"9"-3374,28-7 1,7 2 1394,3 10 0,-16-7 0,0 0 0,14 8 0</inkml:trace>
  <inkml:trace contextRef="#ctx0" brushRef="#br0" timeOffset="12650">15567 3450 15628,'1'-19'2339,"0"9"-1800,-1 0 361,11-1-180,2-2 89,10-11-449,1 11-90,-1 3 0,-10 0 179,19 7-179,-17-8-90,30 11 90,-9 0-180,1 0-90,-3 11 0,-21 2 0,8 0 0,-18 8-90,7 2 90,-10 4-90,0-4 0,-10 19-90,7-34-629,-18 54 449,18-43-180,-17 25-719,17-20 359,-8-1-89,1-10-5757,7 8 3777,-7-8 2969,10 0 0,1 9 0,-1-9 0</inkml:trace>
  <inkml:trace contextRef="#ctx0" brushRef="#br0" timeOffset="12834">15695 4194 7713,'-5'6'3687,"2"-6"-538,3 21-2340,0-19 1,0 9 629,0-1-1349,0-7-1529,0 7-360,0 1 1799,-11-9 0,17 11 0,-5-10 0</inkml:trace>
  <inkml:trace contextRef="#ctx0" brushRef="#br0" timeOffset="13305">13763 4717 8072,'-16'-7'5577,"4"1"-4587,12 6 1438,21-10-1304,20 3 1,7 1-900,-14-1 0,5 0-1343,21 3 1,12 0 0,-8 2 1162,-15 2 0,1 0-90,7-2 0,11-1 0,0 0 0,-10 1-71,-4 1 0,-1-1-109,1-2 0,7-3 0,0 1 0,-10 2 90,-8 3 0,-2-1-165,9 0 0,6-2 1,-8 0 209,-13-2 0,-2 2-270,24 3 0,-4-1 181,-11-9-721,13 11-899,-42 0-2698,-3 0 4497,-41 11 0,15-6 0,-26 8 0</inkml:trace>
  <inkml:trace contextRef="#ctx0" brushRef="#br0" timeOffset="13634">14189 4790 15538,'-46'-5'1574,"-1"1"0,7-2-1034,-4 0 0,15 1 179,37 3-359,23-4 0,14 1-300,6 4 0,7 1 0,0 1-1538,-2-1 1,1 0 0,0 0 1447,5 0 0,0 0 0,-6 0-60,-7 1 1,-6-2-92,17-9 136,-26 8 0,0 1-135,15-9 60,-5 8 0,8 3 0,-7 0 120,13-1 330,-12-3 0,8-1 0,-16 0-60,-19 1 90,12-7-1,-21 10 271,-7 0-360,8 0 3371,-11 0-6099,0 0 0,9 7 1,3 2-1</inkml:trace>
  <inkml:trace contextRef="#ctx0" brushRef="#br0" timeOffset="20251">12092 3089 6633,'-2'-17'3868,"1"3"-3238,1 14-91,0 0-89,0-11 0,0 9 90,0-9-91,0 11 4948,0 0-4677,-11 11-540,8-9 539,-7 30-539,20-27 270,-7 37-360,18-37 270,-8 37-270,11-37 359,30 26-269,-22-39 0,16 14 0,0-4 0,-14-23 45,25 15 0,0-1-45,-22-16-1,2 5 1,10-2 0,-9 3 0,-4-4 0,18-17 0,-1 3-180,-21 27 90,7-14 0,-2 2-90,-19 18 0,45-9-90,-56 11 90,35 11 0,-8 12 0,-5-7 0,15 15 0,-10-7 0,-8 2 0,19-3 0,2 9 0,3-27 0,-11 11 0,0-1-868,3-12 868,23 7 0,-7-20 0,-6-3 0,-12 7 0,-2-1 0,1-14 45,10 10 0,-1-2-45,-11-13 0,18 8 0,-3 2 0,-31 3 0,31 3-595,-18 10 595,-16 0-279,35 0 279,-38 10 0,30-7 0,-19 18 90,29-19-90,-27 9-315,15-14 1,1-5-136,-10-5-1664,18-5 0,3-8-2802,-26-3 1,-3-2 4739,4 4 1,0 1-1,-5-1 1,-4 3 0,-2 6-1</inkml:trace>
  <inkml:trace contextRef="#ctx0" brushRef="#br0" timeOffset="20886">14025 1572 11850,'-4'-21'720,"0"9"-450,4 2 719,-10 0-629,7-3 899,-7-11-809,10 11 0,0 2 359,0 11-449,-11-10 0,8 7 179,-7-7-269,10 10 630,0 0-810,-10 10 360,7 3-361,-8 11 1,11 0 90,0-1-90,11-10 360,2 18-360,11-25 540,9 15-451,-6-21 541,38-11-540,-34-2 0,24 0 180,-10-8-180,-17 8 89,10-3 1,0-2-180,4-8 0,5 2 90,-5 14-180,-27 10 180,30 0-180,-19 0 90,29 21 0,-37-5-90,15 0 0,-3 2 0,-22 5 45,22-10 0,2-2-45,-13 2 45,17-6 0,4-4-45,-9-3 90,24 0-90,-11-10 0,-15 7 0,9-11 0,0-3 0,-7 1 0,2-1 0,-1 0-180,-5 4-180,-4 2-719,-2 11 359,-18 0-179,7 0-1620,0 11 270,-7 2-2518,-3 11 4767,-3 20 0,-9-2 0,8 20 0</inkml:trace>
  <inkml:trace contextRef="#ctx0" brushRef="#br0" timeOffset="21870">12275 4576 7353,'1'-7'4857,"0"-10"-4227,-1 15 989,10 2-1170,-7 2 1,7 9 360,1-1-540,-9-7-1,9 18 541,10-8-630,-16 10 360,47 1-271,-34-11 1,19-6 0,2-3-90,-7-4-597,22-11 596,-20 8 181,13-17-180,-7 6 45,3-6 0,0-4-45,1-5-90,-10 12 0,0 0 90,21-14-840,-26 15 750,15-7 0,-10 12-503,3 1 503,-1 7-1,9 3 1,-19 3-45,6 17 0,1 2-45,-1-14 45,2 16 0,-3 4-45,-15-13 0,15 9-203,-18-3 203,11-8 89,20 0-89,-15-3 45,8-7 0,2-6-45,-8-7 0,7 4 0,0-1 0,-10-6 45,10-3 0,0 1-45,-6-1 0,11 0 0,0-2 0,-12-6 0,34 11 0,-38-8 0,-4 19 508,-2-9-508,-18 11 732,18 0-732,-8 11 566,0-9-566,-3 9 248,1-11-248,2 0 0,10 10 0,1-7 90,-11 7-90,8-10 0,-8 0 0,10-10-360,22 7 1,-17-18-1620,17 8 989,-22 0-6206,1-8 4048,-11 19 3148,-3-9 0,-5 16 0,2 0 0</inkml:trace>
  <inkml:trace contextRef="#ctx0" brushRef="#br0" timeOffset="33130">19336 701 6723,'-36'-31'4318,"19"7"-3509,-15-10 1,30 21 629,-19-8-809,18 8-1,-18 0 1,19-8 539,-9 8-629,11 0-90,0 2-1,0 1-89,0 7 0,0-7 0,0 10-90,11-11-1,-9 9 1,9-9 270,20 1-360,-13 7 180,48-7-270,-38 10 44,10 3 1,0 4-135,-7 6 90,24 11 0,-31 10 0,-11-8-90,8 8 180,-19 21-90,-2-14-258,-2 17 303,-14-24 0,1-3-46,9 1 91,-24 20 0,-2 3-90,21-8 0,-13-4 0,-4 3 45,9-1 0,4-1-1744,-3 13 1654,-3-14 0,0 3 45,8 5 0,2-3 0,-4 2-90,-3 9 0,4-1 90,12-16-90,-9 16 45,10-20 0,2-1-45,-1 8 0,0-6 0,0 0-225,0 8 225,0 0 0,11 0 0,2 0 0,0-20 0,18 14 0,-15-25 0,18 18 0,-21-21 211,8 8-211,-19-18 1607,9 7-1607,-11-10 274,10 11-184,-18-9 0,-5 40-90,-2-24 90,-27 27 45,20-14 0,-3 3-1095,-5-3 0,-3 1 0,2 2 960,-4 15 0,2 4 89,-1-6 1,-1 4 0,7-6-236,13-11 0,1 0 206,-4 12 0,-2 5 0,3-7 30,2 16-31,4-6 1,-1 9 0,3-7-60,7-18 0,2 0 30,-1 15 0,1 6 0,1-7-30,-1-17 0,2-2 0,9 33 0,-1-1 90,-7-8-90,3-13 0,3 6 0,-3-2 0,-4-2 0,-2-1 45,2 9 0,-4-1-45,-7-4 0,-5-9 0,-12-11 0,-6-2 0,-2-2 0,3-9 45,-22 3 0,-1-4-45,17-13-45,-17 5 0,1-6-45,22-22-810,-4 6 1,5-4-8932,24-20 9433,-1-8 0,28 24 0,-1 13 0</inkml:trace>
  <inkml:trace contextRef="#ctx0" brushRef="#br0" timeOffset="36821">21183 1599 7623,'-9'-13'5487,"2"-7"-2789,17 17-2158,-7-7 899,7 10-1079,-10 0-1,0 0 361,-10 10-450,7-7 539,-28 18-629,26-19 90,-37 19-180,26-18 0,-18 18 90,11-19-90,-1 9 0,1-11 450,-1-11-451,0 9 361,1-30-270,10 27 180,2-58 90,32 21-360,-5-18 89,5 30 1,2 5 0,4 10 0,-4-17 90,8 30-180,-25-9 0,25 1 270,-18 7-270,0-7 90,19 20-90,-27 3 89,26 42-89,-28-14 0,-3 2-90,5-5 0,0 2 45,-3 22 0,-4-4-382,-8-3 382,3 0 0,1 0-1553,-7 0 1508,3-17 0,-1 2 45,0 1 0,-2-3-45,-13 6 45,4 6 0,0-3-45,-5-16 0,6-3 0,-2-1-466,-14-3 466,1-11-2,12 8 2,3-19 180,-2 9-90,-3-11 360,-19 0-360,30-11 449,-27-12-449,37-3 270,-16-19-360,21 19 357,10-8-177,3 0-90,0 18 0,29-25-90,-24 25 1265,27-8-1265,-22 14 470,1-1-470,-1 9 90,22 2-90,-27 2 0,15 12 0,-3 4 0,-22-2 115,34 17-115,-29 1 0,10-7 0,1 27 0,-11-35-90,8 33 0,-19-47-90,19 27-360,-8-30 569,0 9-1469,8-11 709,-18 0-2687,18-11 719,-8-2-2878,0-10 5577,8-11 0,-8 9 0,10-8 0</inkml:trace>
  <inkml:trace contextRef="#ctx0" brushRef="#br0" timeOffset="37203">21813 1503 6723,'-17'-11'4138,"10"-9"-1350,-25 17-1978,27 3 1888,-26 13-2068,18 11 899,-11 9-1079,11-6 629,3 27-719,20-35 449,3 44-539,0-45-90,8 26 360,13-10-360,-16-8 0,15-4 0,-3 1-90,-22 3 44,17-4 1,2 0 315,-11 15-360,7-11 270,-12 5-270,-11-18 180,-11 11-180,-2-1 0,-42 1-360,34 0-450,-20-18 1,-1 1-91,21 13-944,-16-22 0,-2-3-495,10 12 2249,-25-38 0,38 28 0,-4-16 0</inkml:trace>
  <inkml:trace contextRef="#ctx0" brushRef="#br0" timeOffset="37404">21679 1620 7353,'3'-22'4407,"10"0"-3417,0 9 539,12-9 0,4 2-899,13 12-91,3-13 1,-1 1-540,-2 17-540,-3-8 1,-2 1-271,-9 7-4767,38 3 3149,-37 3 2428,5 7 0,-11 1 0,-7 2 0</inkml:trace>
  <inkml:trace contextRef="#ctx0" brushRef="#br0" timeOffset="37789">22311 1597 6723,'-9'2'4138,"3"-1"-3329,6-1 1530,0 10-1619,0-7 1258,0 18-1348,0-8 1529,0 21-1709,0-8 629,0 18-719,0-18 449,0 29-629,0-26 540,-11 36-540,8-36 180,-7 26-271,10-29 181,10 8-180,-7-21 0,8 8 180,9-18-180,-14 7 90,25-10 0,-18-10 0,11 7 269,10-18-359,-8 8 90,-3-11 180,-2 1-90,3-11 270,2-13-361,-3 8 181,-2-16-180,-18 29 180,7-29-270,-20 37 90,-1-14 0,-2 1-270,-2 13-270,-10-5 0,-3 1-269,0 9-181,-19 3-1798,2 10 988,19 0 1620,-29 20 0,35-3 0,-13 19 0</inkml:trace>
  <inkml:trace contextRef="#ctx0" brushRef="#br0" timeOffset="39687">23253 1702 7353,'-9'-18'5577,"1"4"-2429,8 4-2339,0 7 1350,0-7-1619,0 20 899,-10 24-1079,7-5 269,-2 7 1,0 4 180,5 22-720,0 1 359,0 2-359,10-49 270,3 15 0,32-38 269,4-17-449,1 6 135,-22-13 0,-1-1 584,9 3-629,-9-18 270,4 24-360,-28 12 270,7 1-450,0 18 90,-7 5-90,8 13 0,-11 29-450,10-6 0,14 11 450,-9-23-180,27-16 90,-26-21 90,7 0-90,9-10 0,-27-4 90,37-20-90,-37 8 90,26-8-90,-28 0 90,18-13 0,-8 8 0,0-16 0,-3 40 0,-10-17 0,0 19 0,0 0-89,0-8 89,0 8 0,0 0 0,11-8 0,-9 19 0,19-9 0,-8 11 0,11 0-90,10 0 90,-8 11 0,8-9 0,0 19 0,-8-8-90,18 21 90,-17-18 0,-4 11 0,-2-2 0,-5-17-45,6 22 0,-3 3 45,-13-15 0,25 37 0,-18-40 0,0 17 0,-2-19 0,-1 0-90,-7 8 90,18-19-90,-19 9 90,19-1-90,-18-7 90,7 7-90,1-20 90,2 7-90,0-7 0,18 10 90,-26-11 0,27 9-90,-19-19 90,0 18-90,-3-18 90,-10 8 0,0 0-90,0-8 90,0 8-90,0 0 0,-21-18 90,16 15-90,-37-28 90,27 28 0,-19-26 0,10 37 0,1-26 0,10 28 0,2-18 90,11 19-90,0-9-90,11-10 180,-9 16-90,30-26 90,-17 28 0,9-7 90,18-1-90,-24 9 90,37-9-90,-29 11 0,8 11 0,0-9-90,-8 19 90,8-18 0,10 28-90,-15-15 45,-1 5 0,-1 2 45,-1 3-90,8 8 0,-10 0 0,-1-18 0,-10 15 0,8-7 0,-8 12 0,0 1-180,-13-3 180,-2-21-180,-19-3 180,8-10-90,-11 11 90,11-9-90,-8-2 0,19-23 90,2-3-90,23-19 90,3 19-45,1 4 0,1 0 45,11-4 0,0 3 0,1 1 0,12-4-45,-7 8 0,-1 2 45,-2 3-135,1-3 0,0 1 45,-12 10-90,11-15 0,2-2-89,9 6 179,-4-7 0,-7 2 90,-29 8 0,0-11 0,8 11 90,-18-8-90,7 18 0,-20-17 90,7 17-90,-39 3 0,24 3 90,-37 28-90,29-15 45,-1 10 0,-1 2-45,-1 1 44,2 4 1,0 0-45,0-5 45,9 10 0,2 0-45,3-7 0,13 35 0,3-51 90,28 27-90,-25-37 45,23 13 0,4-4-45,-12-22 0,21 7 0,2-1 0,-12-11 45,6-7 0,0-2-45,-10 4 45,11-17 0,-2-6-45,-6 0-178,2 9 1,0-4 132,-8-13 0,-3-2-862,-2 17 1,-1-2 861,0-19 0,-4-3-45,-3 12 0,-3 1 45,-6 8 0,-3-2-45,-2-4 0,-2-4 0,-1 4 45,-1 8 1,-4-1-46,-5-10 0,-5-6 0,1 9 90,-10-4-90,-3-4 0,-2 6-461,6 26 551,-6-23-90,13 40 0,18-9 273,-7 22-183,10 12 0,10 3 0,3 19 0,11-9 0,-11 1 0,18 18 509,-26-26-509,10 2 0,2 3 0,-4 16 0,0-1 0,8 6-1188,-18-16 0,-4 1 1188,1 17 0,1 3 0,-4 0 6,-7-27 0,-1 0-6,5 17 0,-1 2 0,-5-15 0,0-1 0,-1 24-45,2-21 0,1-2-135,8-6-225,-4 8 1,1-2 44,5-19-270,0 24 102,11-40-282,-9 19 3169,19-18-6497,3 7 271,2-20 3867,29-3 0,-24 2 0,17 4 0</inkml:trace>
  <inkml:trace contextRef="#ctx0" brushRef="#br0" timeOffset="40087">26396 1678 6813,'16'-34'2293,"0"1"1,4-25 585,-10 13-2250,-10 27 991,-10-34-1261,7 46 721,-18-25-810,8 28 359,-10-7-449,-1 20 0,11-7 270,-18 28-270,26-15 90,-27 28-181,30-17 1,-9-4 0,11-2 0,0-8 0,0 11 90,21 20-90,-16-15-90,27 5 90,-19-13-90,10-8 90,1 21-90,-1-19 0,1 27 0,-11-37 0,8 37 0,-19-37 0,9 37 0,-11-37 0,0 27 0,-11-19 0,9 0 0,-19 8 0,8-19 0,-11 9 90,-10-1-180,8-7 0,3 7-450,-9-10 91,27 0-1440,-26-10 1079,28 7-8455,-7-28 9265,20 15 0,5-7 0,12 13 0</inkml:trace>
  <inkml:trace contextRef="#ctx0" brushRef="#br0" timeOffset="40220">26701 1773 7443,'6'-5'7286,"-6"-9"-5308,20 22-1978,-17-16-1529,8 18 0,-11 1 1529,0 2 0,2 9 0,0-1 0</inkml:trace>
  <inkml:trace contextRef="#ctx0" brushRef="#br0" timeOffset="41123">21251 2696 7623,'-8'-8'3148,"2"1"-2159,6 7 3958,0 0-2878,0 11-1439,11-8 899,2 17-719,21-7-316,-6 4 1,1 0-225,13-1 0,-3 0 0,-2-1-91,-8-1 1,25 9-449,-38-10-721,15-2 540,-28-1-1978,8-7 1258,-11 7-988,0-10-5758,-11-10 7916,8-3 0,2 9 0,13 5 0</inkml:trace>
  <inkml:trace contextRef="#ctx0" brushRef="#br0" timeOffset="41720">21921 2729 8702,'-1'-24'5127,"11"11"-2608,13-18-2070,3 25 991,19-25-1081,-19 28 541,18-7-720,-18 10 90,-2 10 179,7-7-269,-25 18-90,14-19 90,-20 9-90,11-1 0,-8-7 90,-3 28-90,-3-15-90,-18 8 180,-2 7-180,7-15 90,-26 18 0,26-11-90,-18 1 90,21-11 269,-8-3-269,19-10 180,-9 0-180,11 0 180,21 11-180,-16-9 0,27 9 90,-19-11-90,10 10 0,11 3 0,-7 0-90,17 8 90,-28-8 0,15 21-90,-28-18 0,7 26 0,-10-37 89,-10 37 1,7-37 90,-21 16 0,-4 0-90,17-16-90,-18 11 0,-4-1 180,6-12-90,-9 18-90,2-19 90,-11 9 0,17-11-313,-17 0 223,22 0 90,-1 0-90,1 0-90,10 0-180,-8 0-90,8 0-90,0 0 134,2 0-404,11-11-89,0 9-181,0-9-3417,21-10 89,-5 16 4318,10-16 0,3 0 0,2 21 0,16-15 0</inkml:trace>
  <inkml:trace contextRef="#ctx0" brushRef="#br0" timeOffset="42322">22313 3028 7083,'14'-20'4767,"2"10"-3687,-3-11 898,-3 18-988,-10-7-181,11 10 1440,-9-11-1619,9 9 989,-22 2-1259,-2 2 719,-10 30-809,10-27 0,2 26 269,1-7-539,7 2 0,3 18-89,3-28-1,18 15 0,-8-28 90,0 7-180,18-10 90,-5-10 90,0 7-90,6-28 90,-30 26 0,9-48 90,-11 25 0,0-9 90,0-5-90,0 27 89,10-19-89,24 10-90,-5 11 90,36 3-90,-15 20 0,10 14 0,-23-9 0,-17 38 0,-20-14 90,0 21-90,0-13 0,0-13 0,0-11 90,0-10-90,11-2 0,-8-1 90,38 3-90,-22 0 90,46-2 0,-47-11 90,24 0 270,-18-11 179,2-12-449,-3-3 270,-23-29-360,-2 26 90,-16-8 0,-6-2-720,-15-2 270,15 16 0,-2 3-1484,-7 3 0,1 6-1034,3 11 2788,-16-9 0,34 20 0,4 3 0</inkml:trace>
  <inkml:trace contextRef="#ctx0" brushRef="#br0" timeOffset="44421">23784 2836 7263,'-4'-8'5936,"1"3"-4856,3 5 1708,11 0-1978,-9 0 1888,-2 31-2158,-2-13 89,-3 19 1,-1 2-270,-4-8 90,9 7 0,-1 0-271,-8-9 1,10 15 360,0-10-360,0-18 180,10 15-270,-7-28 359,39 7-359,-35-10 180,46-21-180,-38 16 45,7-20 0,1-2-45,3 19 90,-8-22 0,-2-3-90,-3 15 0,8-16 0,-19 13-1,9 19-89,-11-9 90,0 43-180,10-14-45,-8 17 1,-1 6-586,20 11 630,-18 8-270,17-16 270,-7-31-179,21-2 89,-7-22 180,7-2 180,-11-21-180,-10-2 134,3 3 1,-1-2 315,1-28-360,8 3 90,-3 16-90,-19 20 90,30 11-90,4 3-90,3 20 0,27 3 0,-38 11 45,6-2 0,-2 0-45,-14-4-45,10 8 0,-4 1 45,-18-12-180,14 30 180,-9-30-270,-19 27 180,16-26 0,-19 7 0,1-2 0,7-18 0,-7 18 90,10-19-90,0 9 90,0-11-90,0-11 90,0-2 0,0-10 0,0-11 0,10 18 0,-7-15 0,7 7 90,-10 9 0,11-27 0,-8 26 0,17-18 0,-17 11 90,39-1-90,-24 11-90,37 3 0,-29 10 0,8 0 90,-10 10-90,-1 3 0,22 21 0,-17-8 0,17 19 0,-22-19-90,-10 18 0,8-28-90,-18 26 90,-3-37 0,-3 26 90,-18-28 0,19 7 0,-19-10 0,18 0-90,-18-10 180,19 7-90,-9-7 0,11-1 0,0-2 0,0-10 0,21-11 90,-5 8-180,18 2 180,10 3-180,-15 8 90,19 2 0,1-1 0,-13-12 0,17 16 0,1 3 0,-12-5 0,16 10 0,-14 0 0,-18 0 0,29 0 0,-37 0 0,24 0 90,-39 0-90,7 0-90,1 0 90,-9 0 0,9 0 0,-11 0 0,0 0 0,-11 0-90,-2 0 90,0 0 0,-8 0 0,8 10 90,-42 14-90,24 2 45,-2-4 0,1 0-45,6 4-280,2 8 280,3-21 0,18 8 90,3-8-90,3 0 90,28 8-90,-15-18 0,8 7 90,17-20-90,-22 7 0,13-11 0,1-3 90,-4 1-1646,-1-20 0,-1-3 1646,-1 5-648,-7-19 1,-4-2 647,-2 11-45,-1-15 0,-3-2 45,-7 3-45,4 20 0,-1-2-233,-10 0 0,-1 4 188,4 2 90,-9-21 89,11 34-179,0 19 2566,0-9-2566,0 11 1594,0 0-1594,0 32 0,0-4 45,5 14 0,1 5 586,-4-1 1,-2 5-632,1 2 0,-1 10 0,0 1 0,-1-9-90,1 4 0,-2-3 60,-2 4 0,0 4 0,1-18-509,3-25 179,0-19-989,11 9 809,2-11-1169,10-21 1169,1 5-315,2-13 1,3-7 314,2-1 1,0 1 449,1 3 0,-1 1 90,-2-8 0,-3 4 90,-2 10 719,-1-19-179,-10 19-540,-2 3 360,-22 2-360,-2 28 359,-21-4-359,8 21 90,-8 10-90,21-19 90,3 38-90,10-46-180,20 56 0,-4-45-90,10 10 0,3-1 0,0-11-359,15 15 359,-20-28-270,-1 18 270,-10-8 90,-2 0 0,-1-3-90,-7 1 91,-3-9 89,-3 19-90,-18-18 90,19 7 0,-19 1 0,8-9-90,-11 9-1529,-31-11 809,24 0-5846,-24 10 3777,32-17 2879,9 14 0,12-7 0,12 12 0</inkml:trace>
  <inkml:trace contextRef="#ctx0" brushRef="#br0" timeOffset="44571">26632 3100 7892,'-5'-10'3778,"1"1"-3058,4 9 809,10 0-1439,-7 0-2159,7 0-539,-10 11 629,0-9 1979,0 19 0,0-9 0,-1 11 0</inkml:trace>
  <inkml:trace contextRef="#ctx0" brushRef="#br0" timeOffset="45020">23117 3701 7623,'-33'-15'5936,"18"9"-2788,-16-5-2158,28 11 1618,14-10-1888,4 7 539,43-3 1,12 2-1036,-32 3 1,3 2-781,9-2 1,12 1-1,0 0 1,-6 1 734,5 4 1,0 0 0,0-3 0,9-2 0,1 0 0,-9 1-395,-14 2 0,-6 1 1,7-1 339,10-2 1,10 0 0,4-2 0,-5 1 0,-10-1-36,1 1 0,-1 0-45,3 0 0,11 0 0,-3 0 0,-15 0 45,6 0-180,-3 0 0,-4 0-270,-14 0-809,-5 0-2069,-44 11 2069,-6-9-3239,-29 9 1,-7-1 629,3-7 4072,-7 6 1,2 3 0,12-2 0,-5 11 0</inkml:trace>
  <inkml:trace contextRef="#ctx0" brushRef="#br0" timeOffset="45356">22927 4054 7713,'-56'-5'4947,"8"-9"-3688,1 11 2339,13-7-2519,11 10 1440,10 0-1799,2 0 449,37 0 0,22 0-660,8 0 1,9-1 0,-1 2-1120,-13 2 0,-1 1 0,6-1 754,4-1 0,8-2 0,3 0 0,-3 0 0,-11 1-54,8 4 0,1 1 14,-16-5 1,8 0 0,5-1 0,2-1 0,-2 1 0,-4-1-15,8-2 0,-2 0 0,-2 0 0,0 1-68,2 1 1,0 1-1,0 0 1,-1-2 22,0 0 0,1-1 0,-5 0 0,-14 1-45,4 2 420,15 0 0,-2 0-240,-29 0-180,21 0 0,-34 0 0,-19 0-1619,9 0 720,-11 10-1799,0-7-1,10 18 2699,3-18 0,10 14 0,-1-9 0</inkml:trace>
  <inkml:trace contextRef="#ctx0" brushRef="#br0" timeOffset="45492">25349 4120 7353,'2'-15'7555,"0"3"-7644,-2 12-4859,0 0 2610,10-11 2338,-7 8 0,13-2 0,-10 12 0</inkml:trace>
  <inkml:trace contextRef="#ctx0" brushRef="#br0" timeOffset="71716">27517 1062 6004,'0'-15'359,"0"-7"-269,0 19 0,10-18-90,-7 19 0,7-19-90,-10 18 0,0-18-179,0 19 269,-10-19 0,14 21 0,-6-7 0</inkml:trace>
  <inkml:trace contextRef="#ctx0" brushRef="#br0" timeOffset="72527">27539 782 6453,'-13'-3'1889,"4"-10"0,9 10 450,-11-18-1799,9 19 1438,-9-19-359,1 18-629,18-18-720,-16 8 179,29-10-269,-19 10 360,40-19-90,-3 17-270,11-9 90,5 14-180,-29 10 269,8 10 91,-11 24-360,-10 5 135,-10 0 0,-6 1-135,-10 2 119,1-4 1,-4 8 0,0-2 15,-9 8 0,0 0-386,0 9 1,1 1 250,4-16 0,1 0 0,3-7-1174,0 5 1129,-1-7 0,3 2 135,11 18-90,3-16 0,0 2-90,0-5 0,3 0 45,11 3 0,3-4-45,-1 0 220,12-8 0,9-3-265,-1-16 0,1-2 45,-4 9 0,0-3-45,6-10 0,-3-8 45,-9-6 1325,6 7-1325,-19-7 179,-4 10-89,-10 0 0,0 0 90,-10 0-90,-4 10 135,-11 13 0,-4 9-45,-3 19 0,1 5-657,-1-5 0,1 3 507,7 0 0,1 5 0,5-8-896,9-15 1,2-1 865,-5 18 0,3 4 45,12-5 0,5-2-45,-3-11 0,3 3-30,2 8 0,1 5 0,2-6-15,-1-14 0,2 0-105,0 14 0,2 6 0,-2-7 60,0-12 0,-2-2-45,0 18 0,0-2-303,9 8 213,-14-24 1,-1 0 44,7 18 90,8 6-270,-18 7 270,7-23-90,-11 15 0,-8 6 180,-7-12 0,-2 0 45,0 4 0,-4 0 135,-10 4 0,-4-9 0,-13-8 45,9-3 0,1-2-1090,-2-8 955,8-7 0,0 0 187,-14 12-187,8-18 1245,-16 15-1335,39-28-454,-4 7 4,20-10 1086,0-10-3515,10-3 2514,-7-11-9466,28 1 9770,-15-1 0,15 15 1,-11 3-1</inkml:trace>
  <inkml:trace contextRef="#ctx0" brushRef="#br0" timeOffset="72677">28216 3868 6813,'-10'-16'-360,"3"8"360,7-2 0,6 12 0,1 2 0</inkml:trace>
  <inkml:trace contextRef="#ctx0" brushRef="#br0" timeOffset="87797">3823 5707 7173,'-7'-8'2429,"1"1"-1620,6 7 7556,0 0-8095,0 10 270,0 3-360,0 11 449,10 31-179,4-3-360,9-2 90,1-9-90,-1-38 90,21 8-180,-15-11-1579,16-11 1579,-22-2-401,11-11 401,-8 1 44,2 1 1,-1 0 45,2-7 0,3-5 0,1 2 0,-4 14 0,5-24-117,-13 29 117,-8 0 90,10 3-90,-9 10 1622,17 10-1622,-26-7 0,37 39-90,-26-24 662,18 26-662,-11-20 263,11-1-203,13-23 0,15-9 0,-9 0-60,-19 6 0,0-2-566,20-7 0,7-5 0,-17 2 566,-20 2 90,10-19 135,-6 14 0,1 0 134,13-11-269,3 8 180,-4 55-90,-12 5-135,3-8 0,4-4-45,14-1-559,-3-5 559,-13-21 0,-11 0 1262,22 0-1262,-17-11 0,27 9 0,-29-19 0,8 18 0,-10-18-201,10 8 291,-18-10-90,15 10 90,-18-8 0,0 18 0,8-7 0,-18-1 0,18 9 818,-19-9-818,9 11 510,-1 0-600,-7 0 227,18 0-407,-19 0-2518,19 11 1439,-8-9-7826,11 9 5217,-1-11 3868,-10 0 0,9 2 0,-7 1 0</inkml:trace>
  <inkml:trace contextRef="#ctx0" brushRef="#br0" timeOffset="90164">11848 5556 7533,'-10'-3'2428,"2"1"-1708,8 2 2698,0 0-1709,10 10-1259,3-7 899,11 28-540,-1-15-179,1 18-360,-1-11 90,1-10 269,20 19-449,-4-27 225,-1 6 0,0-1-225,3-10 269,12-5 1,-1-1-270,-17 4 45,24-12 0,-2-4-135,-24 3 135,14-6 0,1-3-46,-7-2 46,-3 4 0,0 0-721,0-4 676,-5 2-185,-3 3 95,-15 19 233,18-9-233,-10 22 90,10 2-90,-19 10-90,17-10 90,-9 29 0,5-22 0,2-1-90,11 20 45,-2-9 0,-2-7-45,-8-18 45,19 6 0,1-1-45,-13-10 45,12-5 0,1-1-45,-10 4 0,-5-14 0,0 0 0,5 11 326,-1-10 0,0-1-146,14 3-90,-2 0 0,2 13-90,-36 2 90,39 9-90,-26-11 89,36 10-89,-47-7 0,18 2 0,1 0 0,-16-5 0,16 0 0,2 0 0,-10 0 90,36-10-90,-36 7 0,26-7 0,-29 10 0,18 0 0,-28-11-90,26 9-89,-27-9-361,30 11 180,-29-10-1439,25 7 900,-25-7-3574,18-1-744,-21 9 5217,8-9 0,-5 15 0,12 0 0</inkml:trace>
  <inkml:trace contextRef="#ctx0" brushRef="#br0" timeOffset="96570">16329 7482 5914,'-27'-1'449,"0"-1"-359,3 2 0,1 0 90,-1 0-90,1 0 90,-11 0-90,8 0-500,-8 0 500,0 0 0,8 0 90,-29 0-90,26 0 0,-36 0 0,25 0 0,-4 0 0,0 0-1,-1 0 1,-4 0 0,1 0 0,17 0 0,-12 0 0,0 0 0,12 0 90,-12 0 0,-1 0 0,2 0 224,-7-5 1,-1 0-225,6 2 270,-6-2 0,3 0-180,16 5 269,-7-5 1,0-1-180,9 4 1471,-36-9 58,26 11-1439,2 0 809,6 0-809,28 0 899,-7 0-449,41 0 359,29 0-1079,-24 0 0,4 0-572,6 3 1,6 1 0,-6 0 571,-11-3 0,3 0 22,7 4 0,10 1 1,1 0-1,-8-2-112,-2-2 0,-1-1 0,1 2 0,5 1 0,-2-1 60,-2-2 0,0-1 0,1-1 29,1 1 1,1 0 0,-1 0-135,17 0 0,-1 0 15,-12 0 0,1 0 0,-12 0 30,-11 0 90,35-10-90,-51 7-270,6-7 0,-21-1-719,-21 9 359,-5-9-360,-6 5 1,-4 2 180,-16 1-301,9-4 1,-9-2-1,6 4 472,9 9 1,-2 0-53,-16-6 1,-9-2-1,8 2 330,15 7 0,1 1-90,-9-5 1,-6-2-1,5 1 225,8-1 0,3 2 90,-12 4 0,0 0 90,11-4 0,2 1 2732,-25 8-2283,21-4 1,3-1-45,0-3 0,-3 9 629,39-11-539,-7 0-1,10 0 1670,31 0-1669,-13 0 179,37 0 1,8 0-1717,-27 0 0,1 0 1117,6-1 0,4 1 0,-1 1 285,13 4 0,-3 0-270,-6-4 0,-1 1-1,8 3 1,1 0 135,6 1 0,-2-1-135,-13-4 0,4 0 22,-5 1 1,8 1-1,0 0 1,-7 0-69,4 2 1,-2 0-60,0-4 0,3-1 0,-5 2 105,-1 3 0,-7 0 45,4-5 225,4-5 0,-2 0-135,-15 2-1,23-7-179,-21 10-90,-19 0 0,17 0 0,-30-11 2444,19 9-2444,-18-9 0,7 11 0,-10 0 0,0 0 0,11 0-3508,-9 0 1799,9 0-8122,-1 0 8825,3 0 1,1 2 0,-2-1 0</inkml:trace>
  <inkml:trace contextRef="#ctx0" brushRef="#br0" timeOffset="97378">17844 7346 7623,'-9'-5'3058,"1"2"-1979,-2 3 810,7 0-899,-7 0 1798,10 0-1888,0 0 1528,31 0-1708,-13 0 494,33 5 0,5 1-764,-6-4-961,0 2 0,10 0 0,-8-1 781,11-3-23,-18 0 0,10 0 1,1 0-1,-8 0-157,-7 0 0,-1 0-30,6 0 0,4 0 0,-3 0-455,1 0 0,-7 0 484,4 0-370,4-5 1,-2-1 370,-15 4-175,33-9 175,-39 11 2044,8 0-2134,-21 0 1363,8-10-1453,-18 7 1157,7-7-1607,-10 10-694,0 0 605,-21 0-91,5 10-90,-7-7-809,2 7 810,8-10-91,-11 0-989,-10 11 900,8-9-90,-18 9-4498,7-11 2698,-10 0 2695,11 10 0,-7-6 0,10 7 0</inkml:trace>
  <inkml:trace contextRef="#ctx0" brushRef="#br0" timeOffset="98830">2640 8360 6993,'-3'-6'1979,"-10"1"-1439,10 5 89,-7 0-89,10-10 449,0 7-449,0-7 0,0 10 5846,0 0-6026,-11-11 359,8 9-179,-7-9-270,10 11 540,0 0-271,10 21-449,-7-15 90,18 25 90,-18-18-180,18 10 0,-19 1 90,19 10-90,-18-8 90,18 18-1,-8-17-89,0-4 270,8-2-180,-19-18 450,19 7-360,-8-20-91,0 7 451,29-39-540,-34 24 135,21-18 0,5-4-135,-6-2-289,-5 9 1,1-2 288,0 6 0,-3 1-845,5-22 845,-3 3-45,-6 14 0,-2 1 45,1 1-413,17-24 323,-19 31 90,-4 11-180,0 3 330,-7 10-1049,8-11 1016,-11 9-2905,0-9 396,0 11-7529,0 21 9433,0-16 0,2 34 0,1-16 0</inkml:trace>
  <inkml:trace contextRef="#ctx0" brushRef="#br0" timeOffset="100012">5413 8349 6993,'-2'-13'1799,"-10"13"-1259,9 3 989,-7 7-270,10-10 2159,0 0-3058,10 0 809,3 0-809,0 0 719,29 11-719,-13-9 180,14 4 0,3-1-271,9-5-1040,3 0 0,14 0 1,-9 0 905,-21 0 0,2 0-1,14 2 1,12 1 0,1 0 0,-11-1-309,-9 0 1,0-1 263,-2 1 0,10 0 0,4 1 0,-3-1 0,-9-1-956,12 0 1,-3-2 895,1 1 0,6 0 0,-7 0 60,-1 0 0,-8 0-90,6 0 45,-13 0 0,1 0-310,-10 0 0,-2 0 265,19 11 2011,6-19-1921,-24 26-90,-11-25 574,1 17-484,-1-10 2364,-10 0-2904,8 0 1501,-18 0-3839,18 0-7043,-8 0 9432,0 0 1,7 1 0,-8 0 0</inkml:trace>
  <inkml:trace contextRef="#ctx0" brushRef="#br0" timeOffset="100779">13116 8498 7443,'-9'-4'2968,"2"1"-1979,-4 3 1440,9-11-360,-9 8-1529,22-7 1528,44 0-1618,0 7-1002,-14 0 0,7-2 1,-4 2 686,-4 3 0,1 0 194,11 1 1,8 0 0,-8-3-195,-9-3 0,-2 0 15,5 4 0,5 1 0,-4-2-631,-3-3 1,-2 0 570,0 4 0,0 2-201,-1-1 0,-4 0 111,2 0-160,6 0-110,-32 0 242,-13-10-602,-13 7-1709,-53 3 1350,22 3-2353,-20 1 1,-3 2 1991,31 0 1,2-2 1349,-18-3 0,2 1 0,-8 19 0,10-8 0</inkml:trace>
  <inkml:trace contextRef="#ctx0" brushRef="#br0" timeOffset="101063">13153 8553 6993,'-27'5'2698,"-10"-2"-1888,22-3 1529,-6 0-1530,21 0 1170,31 0-1439,-13 0 89,37 0 91,-11-5 0,1 0-671,15 2 340,-9-3 1,9-3 0,-9 3-30,12 3-1,-9 0 1,10-1 0,-10 1 0,9 3 119,-14-1 1,6 0 0,-7 3-30,9 8 89,-11-9 1,-3 1-180,-6 9 630,-3-11-721,-21 0 631,8 0 40,-19 0-850,9 0-540,-11 0 181,0 0-2520,0 10-3417,0-7 1079,0 18 5127,-11-19 0,19 16 0,-6-8 0</inkml:trace>
  <inkml:trace contextRef="#ctx0" brushRef="#br0" timeOffset="105764">8957 10747 6813,'-21'-12'2429,"9"2"-1620,2 10 630,-1 0-809,8 0 0,-17 0-1,17 0 1350,-8 0-1349,11 0 989,32 0-1079,-3 0 59,11 2 1,12 3 0,-3-2-854,-6-1 0,3-1 479,4 1 0,9 1 0,0 0 0,-8-1-90,-1-1 0,-1-2-1,0 1 1,6 0 0,1 0 0,-9 0-45,-4 0 0,0 0 60,20 0 0,9 0 0,-11 0-105,-23 0 0,0 0 45,14 0 0,8 0 0,-10 0 0,7 0 90,-1 0 0,-2 0-90,-12 0 0,13 0 179,-21 0-179,-8 0 0,-3 0 0,-2 0-90,-18 0-360,18 0 1,-19 0-91,9 0-1889,-11 0 2037,0 0-9529,10 0 9590,-7 0 0,8 5 1,-10 0-1</inkml:trace>
  <inkml:trace contextRef="#ctx0" brushRef="#br0" timeOffset="106529">15409 10738 7353,'-15'-8'2878,"2"3"-1978,13 5 1528,0 0-179,21-11-1619,-16 9 224,28-4 1,7 1-316,-6 5-621,8 0 1,5 0 485,-6 0 1,-1 0-225,-3 0 0,2 0 90,7 0 0,5 0 0,-4 0-135,-6 0 0,1 0 74,21 0 1,9 0 0,-11 0-120,-21 0 0,-1 0-60,7 0 0,5 0 0,-7 0 150,16 0-90,-10 0 180,15-10-180,-36 7-180,15-7-450,-20 10 90,-11 0-1708,-3 0 1871,-10 0-3670,-31 10 89,2-7 3868,-9 1 0,-2 2 0,-9 8 0,-14 3 0</inkml:trace>
  <inkml:trace contextRef="#ctx0" brushRef="#br0" timeOffset="106779">15484 10932 7263,'-18'-11'4407,"4"3"-1978,35 8-1709,5 0 179,11-5 1,4-1-361,14 4-206,-7-1 1,9-2-1,0 2 57,-6 3 0,-1 0 0,1 0-330,-1 0-1,0 0 1,1 0 180,13 0 0,2 0 0,-13 0-1254,-3 0 1104,-2 0 0,0 0 270,-1 0-270,-7 0 269,25 0-269,-36 0-719,5 0-91,-13 0-8095,-50 11 5307,21-9 3508,-47 9 0,19-1 0,-10 2 0</inkml:trace>
  <inkml:trace contextRef="#ctx0" brushRef="#br0" timeOffset="107466">6453 11505 7083,'-5'-2'6836,"-9"0"-3688,63-9-2338,-25 9-1688,15-2 1,14 0-1,-4 1 1193,-9 3 0,4 0 62,2 0 1,10 0 0,4-1 0,-1 1 0,-9 1-198,14 4 0,0 1-31,-15-4 1,8 0 0,5 0 0,0 0 0,-5 0 0,-9 1-820,14 3 0,-4 1 715,-9-2 0,6 1 0,-1 0 0,-3-2 75,-3-3 0,-2-1 0,-1 1 122,0 6 1,0 1 0,0-2-183,7-4 0,0-2 0,-4 1-16,1 4 1,-1 0 45,9-4 0,-5-2-180,-7 1-447,20 0 177,-52 0-511,-13-10 62,-13 7-2160,-52-7 1800,10 10 1262,16 5 0,-3 0-3601,-9-4 0,3 1 3428,-10 8 1,9-5 0,0-1 0,-11 7-1</inkml:trace>
  <inkml:trace contextRef="#ctx0" brushRef="#br0" timeOffset="107798">6695 11764 7263,'-53'-2'3868,"17"0"-2609,2 2 360,3 0-1079,26 0-91,-16 0 451,21 0-540,0 0 0,62-11-1368,-24 5 1,3-1 1187,15 0 0,8 1 44,-12 3 1,5 0 0,1 0 0,-6 2-45,12 0 0,3 2-30,-13-1 0,10 0 0,5 0 0,1 0 0,-4 0 0,-10 0-90,0 0 0,-8 0 0,7 0 14,3 0 1,9 0 0,4 0 0,1 0 0,-6 0 0,-10 0-874,-4 0 0,-8 0 1,4 0 820,3 0 1,5 0-1,-1 0 1,-6 0 112,12 0 0,-7 0-542,-15 0 0,-2 0 452,3 0 0,-2 0-149,20-11 194,-29 8 0,23-7 1599,-26 10-1509,0 0 2646,-5 0-2826,-21 0 953,0-10-1403,0 7 397,0-7-2106,0 10 1710,0 0 0,-27 19 0,-7 6 1</inkml:trace>
  <inkml:trace contextRef="#ctx0" brushRef="#br0" timeOffset="112940">22972 7324 6903,'-10'-18'2519,"13"3"-1620,-1 5-89,9 7 809,-11-18-810,10 8-89,-7-10 629,18-1 810,13-10-1799,-6 8-1,17 2 361,-11 3-540,2 19 90,1-9 359,28 11-449,-23 11-90,8-1 0,-1 3-1200,-4 14 1154,-12-12 1,-1 3 45,2 27-90,-18-6 90,15 8-90,-28-8 0,-3-2 90,10-3-90,-12 7 0,-6 4 45,-2-3 0,-4-3-45,-3-6 0,-2 2 30,-3 10 0,-2 6 0,2-6-30,1-9 0,0-1 45,-7 15 0,1 2 0,4-11 0,2-4 45,-8 15-90,1-19 0,1 2 45,8 15 0,1 0 0,-1-21 0,2 2-15,6 13 0,4 8 0,1-7-30,-4 12 0,16 4 0,9-2-90,11-4 90,-10-15 0,4-1-135,17-3 0,2-4 45,6 9-45,4 0 0,1-6 135,-8-16-45,-14 3 0,-1-3-214,-4-16 259,1 7 0,-11 1 90,8-8 0,-19 7 449,-2-10 832,-13 0-292,-52 10-674,27 6 0,0 2-360,0-5 0,0 3-760,-14 20 1,8 4 804,12 2-45,9-9 0,2 2-411,0 22 411,14-17 0,1 1 45,-7 24-454,6-21 1,3 1 408,8 6 0,3 0-45,-2-7 0,3 4 45,1 6 0,2 11 0,2 0 0,-2-9-659,3 0 0,1 0 614,-2 0 0,1 9 0,1-1 0,-2-11-116,0-5 1,0-4 70,4 7 0,0 2-15,-5-9 0,0 2 0,-2-5 15,-2-5 0,0 1-45,0 13 0,0 6 0,-4-8 0,-4 10 161,-5 1 1,-10-1-27,-13-28 0,-2-5 0,9 7 0,-2-4 180,-25-7 0,-1-10-45,7-11-698,-7 1 1,-1-2 697,-5-10-135,16 11 0,0-2 184,4-8 0,2-1-229,-20-2-90,13 1 0,2 0-180,-1-1-494,-6-18-315,32 25-8752,24-46 5990,4 34 3841,19-16 0,1 24 0,3 10 0</inkml:trace>
  <inkml:trace contextRef="#ctx0" brushRef="#br0" timeOffset="113073">23760 11124 7803,'-3'0'2518,"0"1"-3237,-8-12 719,-12 9 0,10 1 0,-3 14 0</inkml:trace>
  <inkml:trace contextRef="#ctx0" brushRef="#br0" timeOffset="127415">3613 13841 6993,'-8'-6'2159,"1"0"-1620,7 6 1,0-10 0,0 7 359,0-7 1,0 10 2338,0 0-2428,11 10-361,-9-7 1,9 18 360,-1-8-541,-7 0 1,7 8 90,1-19 270,2 30-360,0-17 359,18 30-449,-25-19 0,25 8 90,-18-11-180,0 1 180,18-1-180,-15 1-1,8-11 91,17-3-90,-22-10 90,46-10-45,-36-9 0,2-6 105,11-2 0,6-2 0,-2 1-150,3-6 0,-1 0-635,-6 7 0,2 0 1,-7 5 634,-1-1-560,27 20 470,-42-5 0,23 29 0,-23-18 90,13 39-90,-5-35 45,-2 20 0,1-1-45,-2-21-200,8 26 200,-11-28 90,11 18-90,-18-19 0,47-2 90,-42-13-45,19-2 0,6-4 45,-14-4 0,-2-1-45,1 5 0,1-1 44,9-9 1,-6 3 0,-17 11 0,35-6 0,-38 21-90,19 0 90,-10 10-90,10 14 0,-19-9 45,13 6 0,-3 0-45,-18-5 0,23 6 0,3 0 0,-15-6 1631,27 5-1541,-11-21-90,-8 0 0,39-11 0,-33 9 45,10-12 0,2-4-45,-2 3-889,-13-2 0,-1 0 889,6-7-305,0 1 305,-8-1 0,19 1 0,-19-1-124,8 1 124,-21 10-180,18 2-90,-26 11 0,27 0 1860,-19 0-2220,0 0 393,8 0-2012,-8 0-1,10 11 2250,1 2 0,0 5 0,1-1 0</inkml:trace>
  <inkml:trace contextRef="#ctx0" brushRef="#br0" timeOffset="129216">8259 13700 6543,'-2'-6'2249,"0"0"-1619,2-4-91,0 7-89,0-7 0,0 10 1259,0 0-1349,10 10-91,-7-7-89,8 7 360,-1 11-360,-7-16 0,17 27 90,-17-30 89,18 30 1,-8-17-180,0 19 0,8-21 270,-8 8-270,11-8 0,-11 0 179,18 8-179,-15-18 0,18 7 270,21-10-270,-14 0-647,-2-5 1,1 0 646,9 2-90,9-18 180,-18 9 0,-2 1-90,7-5-1,9-5 1,-1 0-90,-19 6 0,-2 3 0,1 0-257,12-9 257,-27 19 0,24-19-90,-29 18 45,21-7-45,-8 10 0,8 0 90,0 10 0,-8 3-90,8 0 90,10 19-90,-15-17 0,3 7 0,1 1 90,7 3-90,-12-8 0,1-2 0,8-3 0,7 8 90,14-19-90,-6 19 959,5-18-959,9 7-271,-4-20 271,-15 9 0,0-1-663,-10-8 1,0-1 662,1 10 0,2 0 0,11-15 0,0 0 0,-16 14 0,1-1 0,17-12 0,3-1 0,2 8 0,-3 3 0,-19-1 0,1-1 0,22-5 0,2 3 0,-19 7 0,-3 1 0,-2-4 0,2 0 0,7 3 0,5 3 0,-4 0 0,-11-1 0,1 0 0,12 0 0,6 0 0,-8 0 0,11 0 0,-20 0 0,2 0-511,0 0 0,-4 0 511,-2 0 0,14 5 0,1 0 0,-18-2-297,12 2 0,0 0 297,-11-5 0,11 0 0,0 0 0,-12 0 436,24 0-346,0-10-180,-24 7 90,12-2 0,0 0 0,-11 5 0,6 0 0,0 0 0,-10 0 1323,6 0-1323,8 0 0,-24 0 89,27-11-89,-22 9 0,-10-9 1200,8 11-1200,-8 0 1159,0 0-1159,-2 0 0,-11 0 0,10-10 0,-7 7 0,7-7 0,1 10 0,-8 0 0,7 0 0,0 0 0,-7 0 0,7 0 0,1 0 0,-8 0 0,7 0 0,-10 0 0,0 0 0,10 0 0,-7 0 0,8 0 0,-11 0-1372,0 0 0,3 6 1,2 2-1</inkml:trace>
  <inkml:trace contextRef="#ctx0" brushRef="#br0" timeOffset="133144">4268 16043 12840,'-17'-12'629,"10"8"-449,-4-7 0,11 11 0,-10 0 90,7 0 359,-7 0 181,-1 0-540,9 0 539,2 21-539,13-5 0,0 8 450,29 17-540,-24-22 89,26 25 1,-10-10-895,-7-8 805,6 8 0,1 0-90,-18-18-307,36 15 397,-33-28-90,36 7 180,-8-20-180,2-3-708,-2-11 708,-14 7 0,0 0-1056,8-9 1011,-8 5 0,2-2 0,10-6 0,-1 0 0,-15 9 0,0-2-45,18-15 0,5-1 45,5 2 0,-2 1 0,-19 8 0,2-1-45,13-2 0,9-1 0,-9 6 0,9-4 45,1 11 0,-2 2-45,-17 6 0,12 12 0,-1 6 0,-17 5 133,13 2 1,-1 4-134,-9 18 0,8-1-347,-13-2 347,-10-10 0,10-1 0,13 22 0,2-16-45,0-6 0,2-2 45,6-8 0,-14-7 0,3-1 0,9-4 0,0-2-45,-15-4 0,3-1 45,20 0 0,8-1 0,-6-3-838,-9-9 1,-2 1 837,-6 9 0,2 2 0,-2-3 45,10-17 0,-3 2 208,-13 15 1,4 1-187,0-5 1,7-4-1,0-1 1,-6 5-23,5 4 0,1 2-23,-6-3 1,6-2-1,-1 1 1,-8 6 22,-9 9 0,-3 2 0,25-5 0,-4 2-45,-11 11 45,-3 4 0,-2-2-45,-8-10 0,15 26 0,0-7 0,-25-8 45,11 0 0,2-1-45,-3-2 45,9-6 0,3-1-45,0 4 45,12-18 0,1-4-45,-6 6 90,6-15 0,1 1-1,-2 14 1,-8-15 0,-2 0 0,-1 16 133,13-16 47,-21 11-180,-8 7 0,-2-7 834,7 20-834,-26-7 0,16 7 2860,-10-10-2860,-9 0 386,19 11-566,-18-9-990,18 19 1080,-19 3 0,19-2 0,-8 7 0</inkml:trace>
  <inkml:trace contextRef="#ctx0" brushRef="#br0" timeOffset="134997">13983 15922 7083,'-7'-13'2698,"1"3"-1888,6 10 4677,0 0-5037,10 10 899,14 3-989,13 0 89,-1 8 271,29-18-680,-23 7 410,22-8 0,3-4-3467,-4 2 3152,-1 1 0,6-2 165,-19-2 0,1-1 0,-2 1-572,6 2 1,4-1 428,0-2 0,9-2 1,1 0-1,-10 1-67,-1 4 0,1 0 22,2-5 1,11-4-1,-1 1 1,-10 2-1023,-1 5 1,-3-1 939,2-6 0,3-4 0,-2 4 59,6 7 1,-5 1-515,-14-4 0,0 0 425,13-2 0,5 3 386,-12 6 1,4 1-1,3 0-296,-2-2 0,4-1 0,1 1 0,-2 0-314,-7 1 0,-1 2 0,0 0 0,0-1 246,4 0 1,2-1 0,-2 0-1,-6 1 23,11 2 0,-7 1 589,-11 0 1,3 1-605,4 0 0,5 0 0,-6 2-30,-12 3 0,-1 0 45,24-5 0,0-1-45,-23 5 0,-3-1 0,2-9 0,1 0 45,10 9 0,-3 1-135,9 2 1447,12 1-1807,-28-4 90,-11-10-281,5 0-79,-28 0 1411,7 0-1590,-41 0-4017,-8 5 1,-3 0 4829,7-3 0,-1-1 1,-14 7-1,2 0 1,2 0-1</inkml:trace>
  <inkml:trace contextRef="#ctx0" brushRef="#br0" timeOffset="135416">14728 16168 6903,'-40'-6'2249,"-6"2"-1620,19 4 990,-17 0-989,18 0 1709,2 0-1800,14 0 1171,10 0-1081,0 0 1080,42 0-1169,-11-11-1007,10 9 1,11 2 0,-4-1 736,-6-4 0,2 0 22,10 4 0,10 1 1,2 1-1,-9-1-112,0 0 0,3 0-16,-8 2 1,9 2 0,7 0 0,0 0 0,-5 0 0,-9-1-75,-2-1 0,-7-1 0,7 1-15,5 1 0,10 1 0,5 0 0,0 0 0,-6 0 0,-10-2-30,11-2 0,-1 0 27,-11 1 0,10 2 0,3-1 0,-5 1 0,-11-1-27,-3-1 0,-1 0-1,5 2 1,9 0 0,-1 0 0,-13-1-45,15-2 45,-14 0 0,1 0-401,-8-5 0,-8-1 446,-10 4-135,15-4 0,-5 1 45,-29 5-90,26 0 0,-28 0 2445,8 0-3434,-1 0 1542,-7 0-3521,7 0 822,-10 0 2236,0 0 0,10 9 0,2 1 0</inkml:trace>
  <inkml:trace contextRef="#ctx0" brushRef="#br0" timeOffset="135584">17585 16179 7803,'-9'-12'3597,"1"3"-2967,8 9 270,0-11-1170,0 8-3598,0-7 2159,0 10 1709,0 0 0,1 10 0,-1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38:06.132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10755 5642 6813,'-4'-12'1889,"-9"3"-1349,10 9 449,-8 0-539,11 0 9380,0 0-8237,21 0-1413,-15 0 360,46 0-360,-34 0 224,25-5 1,11 0 45,11 3 0,0 1-896,-11-4 0,2 0 581,-3 2 0,8 0 0,-1 0 0,-9 1-45,-6 1 0,1 0 18,0-2 0,7-1 0,6-1 0,-1 1 0,-2-1-19,6-1 1,-3 0 0,2 0 0,3 0-572,-9 2 1,3-1 0,1 1 0,1 0 0,-2 0 0,-3-1 481,10-1 0,-4 0 0,0 0 0,0 1 45,5 1 0,2 2 0,-4 0 0,-11-1-146,-10-2 1,-2 0 130,15 3 0,7 3 0,-10-3-30,10-8 0,-13 10 0,-1 0 90,-5-11-90,-17 9 0,7-9 90,-11 11-90,-10 0 455,8 0-635,-18 0 3102,7 0-4271,-10 0-2816,0 0-4020,-31 11 4587,12-9 3505,-25 9 1,18-2 0,0 3 0</inkml:trace>
  <inkml:trace contextRef="#ctx0" brushRef="#br0" timeOffset="581">11149 5624 7713,'-14'-1'2608,"3"-1"-1349,11 2 1170,0 0-1799,11 0-91,-9 0 1170,30 0-1169,-17 0 899,40 0-899,-16 0 89,10 0 1,2 0-1897,6 0 1446,-9 1 1,4-2 135,4-4 0,0 0-180,-16 4 0,4-1 89,11-2 1,11-2 0,2 0 0,-9 1-1534,-2 4 1,-2 0 1330,-6-1 1,6-1-1,0 0 1,-5 0 112,17-2 0,-8 0-197,-19 4 1,1-1 121,11-4 0,7-3 0,-8 3 30,11 4-45,-6-3 0,-2-1 225,4-4-91,-9 7 226,-14-7 0,-2-1-135,-4 9 359,23-9-449,-47 11 1402,16 0-1402,-21 0 3332,11 0-3422,-9 0 533,9 0-443,-11 0-2638,0 0 0,9 4 1,2 1-1</inkml:trace>
  <inkml:trace contextRef="#ctx0" brushRef="#br0" timeOffset="3465">10904 4610 6543,'-8'-13'1619,"1"2"-1169,7 11 6386,0 0-6206,-10 0-360,7 0 269,-7 0-359,10 0 270,0 0-270,0-10-90,0 7 450,0-18-361,0 19 271,10-19-360,-7 8 90,18-11 180,2-20-180,3 15-303,-5 4 1,3-5 346,14-15 1,2 1-1273,-12 20 1,1-1 1092,15-23 0,1-1 45,-10 19 0,-2 3-46,-6 1 1,-1-1 0,3-2 0,-1 1-704,16-17 749,-17 19-90,7-8 89,-11 11-548,11-11 549,-8 8 110,8 2-110,-21 3 1759,-2 19-1849,-11-9 901,0 11-991,0-10 795,0 7-795,0-7-15,-21 20 15,16-7 0,-27 7-90,19-10 90,0 11-90,-8-9 90,19 9 90,-9-11-89,1 0 89,7 0 269,-18 10-179,18-7 0,-7 7 180,10-10 90,0 0-270,10-10 90,4-3-180,9 0 270,11-8-270,-8 18 0,-2-7 90,7-1-90,-26 9 89,37 2-89,-37 2 180,27 19-180,-30-8 0,9 11 90,-11-1-90,0 1 0,0-1-180,0 11 1,-11-18-1620,-2 36 989,0-33-6656,-8 35 4138,19-38 3328,-9 5 0,12-8 0,1 2 0</inkml:trace>
  <inkml:trace contextRef="#ctx0" brushRef="#br0" timeOffset="6151">12156 3245 7353,'-11'-13'2608,"2"3"-1798,9 0-91,0 7-89,0-7-90,0 10-1,0-11-89,0 9 450,0-9-541,0 11 631,0 42-720,0-10 0,0 25 179,0-2-269,0-16 90,0 0 0,0 0-180,0 14 90,0 4 90,0-2-180,0-26 0,0 5 449,0-13-269,0-19 90,0 9 359,0-11-359,10 0 0,3-11 629,11-23-719,-1 6 180,-5-6 0,-2 2-180,0 14-90,5-24 449,-11 29-449,3-10 90,0 10-180,8 2 180,-8 11-180,0 11 0,19 2-90,-27 0 0,37 18 0,-27-26-90,19 16 90,-10-21 0,-11 0 0,8-10-90,-19 7 90,19-18 0,-18 8-90,18-10 0,-19-32 90,9 13-45,-15 8 0,-3 0 45,5-3 0,-9 3 0,11 0 0,0 19 0,0-17 0,0 30-90,0-19 90,11 8 0,-9 0 0,19-8-180,3 8 180,2-11 0,8 1-90,0-1 90,-8 1-90,19-11 90,-19-13 0,-3 18-90,-12-13 90,-11 40-90,0-19 0,0 18 0,-21 34 90,15-10-45,-10 30 0,1 5 45,13-9 0,-5 13 0,3 1 0,15-6-45,-10-5 0,0-1-745,10-7 790,-1 13-320,-7-22 320,7-17 180,1 16-90,-9-30 89,19-2-89,-18-2 764,7-19-764,1 8 347,-9-11-347,19-31 0,-18 24-90,7-35 0,-10 51-180,11-6 180,-9 21-270,9 0 180,-1 10-539,14 14-1,23 2 450,2 8 45,-14-26 0,-2-3 45,7 5-45,-2-12 0,-1-6 135,-5-5-45,7-3 0,-3-2 45,-17 2 90,9-9 0,-4-2-90,-19 9 180,7-18 0,-3-4 0,-19-2-180,7-5 90,-39 26-90,34 21 90,-44 32-90,36-14 0,-18 37 0,21-29 90,-7 29-90,27-26 0,-14 15 90,17-31-90,0-3 90,-7-10 0,28 0-90,-25-10 180,35-14-90,-25-2 89,8-8-179,-3 11 90,-19 10-90,9-8 0,-11 18-90,10-7 90,3 20-179,11-7 89,-1 7-90,22-10 180,-17 0-90,27-10 90,-39 7 0,26-28 0,-27 26 0,19-48 0,-21 25-45,-1-20 0,-3-4 45,-6 5 0,-1-18 0,-4 2 0,-11 27 45,2-20 0,-2 5 45,0 30 90,3-42-180,10 58 90,0-16 0,-11 31-90,9 3 89,2 42-89,13-23-262,0 33 352,8-8-90,-8-15 0,-3 12 0,3-1 0,11-16-90,-12 22 0,-1 0 0,13-26-180,-18 6 0,1-2 0,14-11 1,-18-2-541,7-14-359,0-10-1710,3-10 900,11-3 1979,0-42 0,-6 22 0,-1-23 0</inkml:trace>
  <inkml:trace contextRef="#ctx0" brushRef="#br0" timeOffset="6335">13725 2899 6993,'-7'-3'6206,"0"0"-5486,7 3 629,32-21-1169,-14 6-270,26-19-629,-10 0-1,3 7-2473,-8 0 0,-1 0 3193,12-2 0,7-9 0,-19 22 0</inkml:trace>
  <inkml:trace contextRef="#ctx0" brushRef="#br0" timeOffset="6747">14527 2478 6813,'-9'-15'3508,"2"-2"-3148,7-6-90,0 10-180,10 2-90,-17 1-450,14-3 270,-17 0-90,10-8 360,0 18 450,0-7-180,0-1-1,0 9 451,0-9-360,0 11 1439,0 0-1080,0-10-629,0 7 0,10-7 180,-7 10-180,7 0 269,1 0-269,-8 0 450,17 10-90,-7 14-360,1 2 179,-4 39-269,-10-34 135,0 15 0,0 5-180,0-13 0,0 0-990,6 16 1,-2-1 404,-8-15 1,1-3-7827,10 31 8366,-17-40 0,13 8 0,0-9 0</inkml:trace>
  <inkml:trace contextRef="#ctx0" brushRef="#br0" timeOffset="6883">14696 3148 6813,'-11'0'3508,"2"-7"-2878,9 18-181,0-11-179,10 0-270,-7 0-449,7 0-451,-10 0-1079,0-11 1979,11 9 0,5-11 0,11 10 0</inkml:trace>
  <inkml:trace contextRef="#ctx0" brushRef="#br0" timeOffset="7031">15057 2922 15628,'-3'-3'1079,"1"1"-3208,2 2 1,0 0-1</inkml:trace>
  <inkml:trace contextRef="#ctx0" brushRef="#br0" timeOffset="8549">11661 4755 7443,'-11'-2'2428,"3"0"361,8-8-2070,0 7 451,0-18-541,0 18 1,0-7 989,10 0-1079,-7-3 809,28-21-989,-15 7 179,14-5 1,5-1-270,7 2-950,-5 4 0,7-5 1,-5 4 814,-9 7 0,0 1-45,18-8 0,4-2-834,-1-4 0,-3 3 834,-18 15 0,0 1-138,15-14 0,-1 3 228,11 2-90,-27 1 90,27-1-180,-29 11-187,8-8 7,-21 18 1467,-2-17-1647,-11 17 1633,-11-7-1723,9 10-471,-19-11 471,18 8-887,-28-7 1157,26 10-359,-27 0 449,30 0 270,-19 0-1,18 0 91,-7 0 270,-1 0-270,9 0 359,-9 0-359,11 0-90,0 0 0,11-10 270,2 7-270,0-18 359,18 18-359,-26-17 180,37 17-270,-26-8 0,7 11 90,9 0-90,-27 0 90,37 11-180,-37-8 270,26 28-1,-18 5-179,-10 14 0,5-3-989,-19-13-2339,1-10 3238,18-11 0,-13 6 0,19-8 0</inkml:trace>
  <inkml:trace contextRef="#ctx0" brushRef="#br0" timeOffset="8831">13092 3707 8072,'-9'-8'5038,"2"-9"-3959,7 15 540,0-9-809,0 11 1438,0 0-1618,0 21 1439,11 26-1395,-6-6 1,3 2-540,3-11 0,1 1 134,0 12 1,0-4-270,1-12-989,-3 26-1799,1-29 1618,-9-2-6116,9-24 4048,-11-13 3238,10-1 0,-1-6 0,10 8 0</inkml:trace>
  <inkml:trace contextRef="#ctx0" brushRef="#br0" timeOffset="9015">13365 3670 7263,'-3'-11'3958,"0"8"-3059,3-7 900,0 10-270,0 0-809,-11 10 449,8 14-629,-7 2 809,10 29-989,0-27 44,5 10 1,0 0-495,-2-6-899,18 22 449,-18-30-179,7-11-1260,-10-3 270,10 1-1889,-7-8 3598,8 7 0,-11-8 0,1 0 0</inkml:trace>
  <inkml:trace contextRef="#ctx0" brushRef="#br0" timeOffset="9649">13179 3952 7353,'-15'-11'4947,"8"8"-4137,-3-7 1258,20-1-1528,3 9 809,32-29-899,-16 25-45,8-13 0,1-4-136,-6 8 1,23-9 270,-11 3-360,-15 19-90,5-19 180,-13 18-180,-8-7 359,0 10-359,8 0 270,-19 10-270,9-7 270,-1 28-270,-7-15 90,7 28-180,-10-28 90,11 15 0,-9-28-90,9 18 179,-1-19-179,-7 9 90,18-22 0,-8 9 0,10-29-90,-10 15 90,-2-8 180,-1-18-180,-7 24 540,7-37-450,-10 40 629,0-17-719,11 30 180,-9-9-180,9 1 90,-1 18-180,-7-6 0,18 22-90,-8-1 0,10 1 90,-10-11 0,-2-3 0,-1 1 0,-7-9 0,7 9 0,-10-11 180,11 0-180,-8 0 90,7 0 0,0 0 0,-7-11 0,18-2 89,2-21 91,4 8 270,7-18-270,-11 28 90,-10-15 269,8 28-89,-18-18 0,18 19-540,-19-19 0,9 18 0,-11-7 0,0 10-270,0 0-90,-11 0-1259,9 0 989,-9 0-1798,11 0-7403,0 0 9455,11-11 0,-1 10 1,10-8-1</inkml:trace>
  <inkml:trace contextRef="#ctx0" brushRef="#br0" timeOffset="9949">14383 3288 6993,'40'-34'7556,"-10"13"-7286,-6 10 269,-3 11 271,2 11-630,-7 2-90,5 0 90,-21 8 89,10-8-179,-7 0 270,7 8-180,-10-8 450,-10 21-450,7-8 89,-7 8-179,10-21 0,0 8-90,0-18-180,0 18-179,10-8-2880,-7 0-628,7 8 3867,-10-19 0,6 16 0,2-10 0</inkml:trace>
  <inkml:trace contextRef="#ctx0" brushRef="#br0" timeOffset="10099">14652 3806 7623,'-3'-11'472,"6"-8"0,20 15 0,-1-9 1</inkml:trace>
  <inkml:trace contextRef="#ctx0" brushRef="#br0" timeOffset="10247">15043 3508 7173,'-8'-2'4677,"1"1"-4227,7 1-1889,0 0 1439,-10 10 0,5 5 0,-8 11 0</inkml:trace>
  <inkml:trace contextRef="#ctx0" brushRef="#br0" timeOffset="11448">12200 4724 6453,'-10'-11'1799,"3"12"-1259,7 2 0,0 8 1978,0-11 91,0 0-1710,-11-11-719,9 8 360,-9-7-360,11 10 0,0 0 269,-10 0-269,7 0 540,-7 0-450,10 0 2968,0 0-2788,31-10-360,-23 7 89,25-11 1,7-3-90,2 1 45,12-11 0,4-1-1741,-18 13 0,-2 1 1696,9-8 0,-2 0 90,12-2-563,-17 7 0,-1 0 562,5 2 136,11-7 0,-3 2-45,-18 15-156,11-11 1,-3 0 155,-24 14 685,24-19-685,-29 18 2754,0-7-2934,-3 10 1439,-10 0-1979,0 0-207,11 0-63,-9 0-112,9 0-2676,-11 0 2901,0 0 0,8 9 0,1 2 0</inkml:trace>
  <inkml:trace contextRef="#ctx0" brushRef="#br0" timeOffset="12266">13032 4828 7263,'-12'-3'3508,"8"0"-1799,-6 3-1259,10 0 1079,0 10-1080,0-7 1081,0 7-1081,0-10 5128,0 0-5307,-11-10 0,9 7 270,2-28-361,2 25 271,30-46-360,-27 34 90,14-19 0,4-2-90,-8 8 0,19-24 180,0 11-270,-18 15 90,6 0 0,-2 3-90,-15 10 179,16-15-89,-11 28-90,-7-7 90,7-1-90,-10 9-180,0-9 180,0 11-9831,0 0 8820,0-10 1,0-3 0</inkml:trace>
  <inkml:trace contextRef="#ctx0" brushRef="#br0" timeOffset="14146">13525 4159 8342,'-1'-11'3598,"0"3"-989,1 8-1,0 0-2068,0 10 1169,11 34-630,2 19-674,-7-21 0,1 0 135,14 18-451,-19-16 271,9-31 0,-11 8-360,0-18 90,-11-14 0,9-4-90,-9-40 0,11 26 90,-10-15-90,7 10 90,-7 8 0,10-8 270,0 0-270,0 8 89,10-19-89,-7 29 0,18-15 0,-19 28-90,30-17 0,-17 17-359,30 3 269,-19 13-360,8 11 270,-21-11-180,8 18 180,-19-26-180,-2 37 360,-2-37-179,-19 27 179,18-30-180,-18 19 180,19-8-90,-9 0 90,1-2-90,7-11 90,-7 0 0,20 10 0,14-7 0,-9 7-90,27-20 90,-26 7 0,18-7 0,-11 10 90,-10 0-90,19-11 0,-27 9 90,37-9-90,-37 1 0,26 7 0,-28-18 90,18 8-90,-18 0 180,7-8-91,-10 8 181,0-10-270,0 10 90,0 2-90,0 11 0,0 11 0,0-9 0,0 29 0,0-25 0,0 25-90,0-18 90,0 0 0,0-2 0,10-1 0,-7-7 0,28 7 0,-25-10 90,15 0 0,-11-10-90,-7 7 90,18-7 0,-19-1 270,30-2-270,-27-10 0,26-1 90,-28 1-90,18 10 90,-19-8-1,19 8-179,-18-1 90,18 4 0,-19 10-180,19 0 0,-18 0-359,18 21 359,-8-16-270,0 37 270,-3-37-180,-10 27 270,0-30-90,0 19 90,0-18 0,0 7 0,0-10 0,0 0 0,11-10 0,2-3 0,0-11 90,8-10-90,-8 18 0,10-15 0,-10 28-90,8-7 90,-18 10-90,18 10 0,-19-7-359,19 18 359,-18-18-90,7 18-270,1-19 360,-8 19-180,17-18 270,-17 7-90,18-10 90,-18-10 0,17-3 0,-6 0 180,9-19-90,-10 27 180,8-26-180,-18 28 90,7-18-180,1 18 90,-9-7-90,19 10-90,-8 0 0,11 10 90,10-17 0,2 4 0,1-10 90,-3-18-90,-11 15 90,-9-13 0,-4-7 45,-3-6 0,-1 0-91,0 9 1,-2-2 135,-3-21 0,-2 5 0,1 20 180,0-35-270,0 50 180,0-15-180,0 29-90,0-9 90,0 42-90,0-12 45,-1 17 0,2 4-135,10 1-45,-11 4 0,2-1-45,19-2-180,-8 23 270,0-39 0,-2-2-90,-1-3 180,3-8-90,11-10 0,-11 4 90,8-17 0,-8-1 0,0 9 90,8-19 0,-8-13 0,10-5 180,1-19-796,-11 22 616,-2 2 21,-1 10-21,-7 1 90,7 10-180,-10 2 90,10 11-90,-7 11 514,18 2-694,-8 10-449,11 22 449,-1-17-270,-10 17 360,8-22-90,-18-10 171,7-2-171,1-1 90,-9-7 0,9 7-630,-1 1 361,-7-9-1440,7 9 719,-10-11-7825,0 0 8905,-10 10 0,16-5 0,-5 7 0</inkml:trace>
  <inkml:trace contextRef="#ctx0" brushRef="#br0" timeOffset="14317">15187 3626 7623,'-10'-12'3598,"13"-3"-1620,20-19-1888,4 18-989,17-26-270,-18 27-1170,8-19 2339,0 0 0,-4 20 0,8-5 0</inkml:trace>
  <inkml:trace contextRef="#ctx0" brushRef="#br0" timeOffset="14581">15715 3265 7353,'-3'-21'7915,"1"-1"-7375,2 9-90,11-8 359,-9 19-449,19-9 719,-8 1-899,11 7 180,-1-7-360,-9 20 270,6-7-270,-17 18 180,7-8-180,1 10 90,-8-10 0,-3 19-90,-3-17-630,-8 30 180,11-29-2068,0 36 809,11-44 1709,-8 44 0,15-39 0,-8 18 0</inkml:trace>
  <inkml:trace contextRef="#ctx0" brushRef="#br0" timeOffset="14730">15963 3775 7353,'-10'-6'5577,"3"0"-4768,7 17-989,0-9-4137,0 9 2338,0-11 1979,10 0 0,7-2 0,11 0 0</inkml:trace>
  <inkml:trace contextRef="#ctx0" brushRef="#br0" timeOffset="14896">16247 3602 7533,'-11'-2'3778,"3"-10"-720,8 10-2339,0-9 541,0 11-3599,0 0-4137,-11 21 6476,-2-5 0,-3 22 0,1-8 0</inkml:trace>
  <inkml:trace contextRef="#ctx0" brushRef="#br0" timeOffset="15099">15344 4376 8702,'-16'-1'6746,"9"1"-3957,7-11-2070,24-2-90,3-3 1,3-2-450,22-8-450,4-6 1,-2-1-91,-7 1-495,3 5 1,-3 0 134,-18 3-2608,15 11 0,-31-8 3328,-3 18 0,-1 3 0,2 13 0</inkml:trace>
  <inkml:trace contextRef="#ctx0" brushRef="#br0" timeOffset="15285">15219 4512 7713,'-15'2'4857,"-6"0"-3778,18-2 1440,-8 0-1890,11 0-179,21-11 360,16-12-810,13 7-495,-11-6 0,0 2-134,13 15-991,-7-15 1,-1-2-1529,8 7 2863,-17-3 0,-2 2 0,13 4 1,0 2-1</inkml:trace>
  <inkml:trace contextRef="#ctx0" brushRef="#br0" timeOffset="24231">3392 9778 6903,'-16'-10'2429,"3"3"-1080,3 7-630,7 0 361,-7 0-540,10-11-91,0 8 1,0-7-90,0 10 90,-11 0-91,9 0 1,-9 0 0,11 0 1979,0 0-2159,11 10 449,33-7-449,-13 8-415,35-11 460,-17 5 0,1 0-635,-10-3 1,4-1 476,5-1 0,9 0 1,1 0-1,-6 0-1460,11-1 1,-2-1 1422,-5-1 0,4-1 0,1 1 30,5 2 0,2 1 0,-7 1-60,-4-1 0,2 0 67,-2 0 1,9 0-1,0 0 1,-8 0-395,8 0 0,-3 0 417,-10 0 0,2 0 0,-4 0-45,-4 0 0,-2 0 135,0 0 0,-4 0-90,0 0 0,13 0 178,-31 0-178,-11 0 550,-3 0-640,1 0 2734,-9 0-4263,19 0 2212,-18-11-4641,28 19-192,-26-16 4150,37 19 0,-14-12 0,22 0 0</inkml:trace>
  <inkml:trace contextRef="#ctx0" brushRef="#br0" timeOffset="25111">11699 9710 7083,'-40'-11'4497,"-1"-8"-1348,5 5-2610,12 1 1080,14 3-1169,10 10 1079,52-11-1169,-8 9-1725,20 1 0,6 2 1455,-26-1 0,3 2 89,16 5 1,8 1 0,-6-2-90,-10-4 0,2-1 0,1 3 0,9 1 0,1 1 0,-10 0-845,1 1 0,-3-1 785,0-1 0,5-1 0,0 0 59,-1 0 1,1 0 0,-5-2-90,-4-1 0,1-2 45,0 1 0,10 0 0,-2 0 0,-11 0 0,-12 0 0,0 0-15,21 0 0,9 0 0,-12 0-715,-4 0 730,4 0 0,-5 0-133,-25 0 178,-2 0 1261,-3 0-1531,-8-10 1751,0 7-2111,-3-7 1258,-10 10-3326,-21 0 923,6 0 1685,-22 0 0,-2 0 0,6 1 0,-32 0 0</inkml:trace>
  <inkml:trace contextRef="#ctx0" brushRef="#br0" timeOffset="25396">11969 9882 7443,'-35'-2'3508,"1"0"-2699,21 2 1080,-8 0-1349,19 0 719,54-10-899,-15-3-1005,14 7 0,16 2 0,-2 1 795,-20-1 0,-2 0 0,2 1-90,12-1 0,3 0 0,1 2 30,-1 1 0,1 1 0,-5-2 0,-2-3 0,-3 0-45,7 4 0,-1 2-698,-11-1 1,-3 0 742,19-11-45,-23 10 0,3-1 45,14-3 0,1 0-45,-16 5 0,-1 0 0,6 1 0,-1-2-257,-4-4 1,-6 0 301,-4 2-177,8-3 1,-2 2 86,-19 4 1762,24 0-2212,-29 0 1669,0 0-1759,-2 0-1612,-1 0-1446,-7-11 3765,18 8 0,-6-2 0,11 12 0</inkml:trace>
  <inkml:trace contextRef="#ctx0" brushRef="#br0" timeOffset="25979">16139 9700 7083,'-29'-18'8815,"27"2"-8275,17 6 89,25 8 1,6 1-180,12-9-1409,-7 8 0,9 2 0,-6 2 1094,-17 3 0,1 0 22,9-3 0,8-2 1,1 0-1,-10 1-67,-6 4 0,-1 0-45,25-4 0,5-2 135,-7 1 0,-4 0 188,-22 0 0,1 0-308,10 0 0,4 0 0,-5 0 30,19 0 0,-18 0 0,-5 0 0,-13 0 90,13 0-270,-29 0-630,0 0 270,-3 0-1619,-10 0 1170,-21 0-5577,-26 0 3687,6 0 3332,-14 0 1,25 3-1,-1 0 1</inkml:trace>
  <inkml:trace contextRef="#ctx0" brushRef="#br0" timeOffset="26295">16001 9899 6993,'-18'-1'3868,"-6"-6"-2969,21 18-179,-18-22 719,18 9-809,-7-9 989,62 11-1169,-18 0-1196,9-5 1,3 0 970,-11 3 0,1 1 89,25-4 1,3 0-180,-13 4 0,3 2 22,-3-3 1,7-1-1,0-1 1,-6 2-68,5 1 0,1 0 22,-2-2 0,9 0 1,-1 0-1,-8 1-1177,0 2 1,-3 0 1094,-5 0 0,2 0 0,-1 0 239,9 0 1,-4 0-180,-20 0 0,0 0 270,18 0 0,-5 0-90,-18 0 629,23 0-449,-47 0 1521,16 0-1792,-21 0 2281,11 0-2820,-9 0-1529,9 0 989,-11 0-1558,0 0 0,-5 10 1,-1 2-1</inkml:trace>
  <inkml:trace contextRef="#ctx0" brushRef="#br0" timeOffset="36445">3100 15475 6723,'-11'-23'3238,"3"-1"-2158,8 1 899,0-11-990,0 18 1620,-11-25-1800,9 35 1260,-9-25-1439,11 28-181,0-7 451,-10 10-540,7 10 629,-18 35-719,8-3 44,-4 16 1,0 4-1731,2-2 1461,4-12 0,1 3 180,3 6 0,3-4-45,2 10-135,-5-8 0,3-1 225,15 4-1041,-9-8 771,19-3-352,-8-3 442,0-18-90,8-2 90,3-3-90,2-19 0,29-2 0,-26-13 45,4-12 0,-1-5 220,-3-12-265,-7 11 0,0-6 0,-3-12 0,-4-1 90,1-10-90,-4 10 0,0-10 0,-5 8 0,-10 16 0,-2-1 0,5-15 0,1-8 0,-4 7 45,-8 11 0,-2 3-45,2-13 0,-1 2 45,-6 20 0,2 3 796,0-10-751,-15 8 0,-1 3-90,11 8 45,-16 9 0,-1 8-45,9 16 0,0 25 0,3 7 0,0 10-611,13-12 1,2 7 0,1-5 565,2-12 0,3 0 15,5 15 0,4 5 0,2-8-60,10 3-60,2-9 0,5 7 0,1-9-30,18-5-135,6 1 1,3-5 1055,4-17-1011,-5-11 0,-1-4 90,4-11-45,1-11 0,2-7 180,-21 0 0,-3-1 90,10 1 0,-3 0 135,-13-4 0,-7 4-90,-6 16 2882,-3-17-2972,-10 40 180,0 26-180,0-3 90,0 35-90,0-19-783,0 2 873,11-2-90,-9 8 0,19-26 0,-18 15-52,7-20 52,-10-11 0,11 8 90,-8-18-90,17 17 0,-7-27-90,11 4 90,0-21 779,-1 1-779,1-11 0,-11 8 0,18-29 0,-26 26 56,16-15-56,-10 20-90,-9 11 90,9 3 0,-11 20-90,0 24 0,0-16 0,0 24-269,10-8 269,-7-5-180,18 15 180,-19-30-90,19 6 180,-18-17-180,18-3 180,-8-3 0,0-17-90,18-4 90,-26-2 0,27-19-90,-19 19 180,10-8-90,1 21 0,-11 3 90,18 10-90,-26 0 90,37 21 0,-16 26-90,11-5-628,-13 2 718,-14-23-90,-10-8 0,10 0 0,-7 18 90,7-25 90,1 15-90,-8-21 180,7-11 448,-10-2-629,10-11 1,-7-9-90,18 6 90,-8-17-45,3 15 0,2 0-45,8-12 45,-4 2 0,1 2-45,3 8-90,18-15 90,-28 31-449,15-8 179,-28 18-1439,18 3 629,-19 3-1348,9 7 2428,-11-10 0,1 22 0,2 5 0</inkml:trace>
  <inkml:trace contextRef="#ctx0" brushRef="#br0" timeOffset="37345">6081 15631 7353,'6'-31'2968,"-2"11"-359,7-22-1710,-19 24 1440,5-37-1620,-10 29 1710,-39 2-1979,21 24 134,-8 9 1,-1 6-225,-9 22 44,14 0 1,2 4-1861,12-14 0,2 1 1546,-4 10 0,2 2 134,8 0 1,2-1-45,-2 15-45,12-3 0,2-2-45,2-7 805,28 12-805,-25-40 644,35-14-734,-25-3 90,8-18-90,7-3 90,-26-2-45,10-5 0,2-3-45,-4-8 45,-3-3 0,3 1-45,11 13 0,-11-11 0,-3 32 1640,-10 7-1640,0-7 273,11 10-273,2 10 0,0 3 90,8 21-90,-19-8 0,13 7 0,2 0 0,-2-2 0,7-2 0,1-3 0,-8-13 0,27-3 0,-26-10 90,39-10-90,-26-3 135,-1-13 0,-2-3-45,1-2-1298,-15-2 1,-1 0 1297,10 7-595,-8-29 685,11 16 44,-12 5 1,-1 0-45,2-5-62,-2-5-28,-11 20 180,0 21-270,10 6 90,-6 36 0,-5 19 0,6 3 0,0 3 414,-4-20 0,-1 1 0,-1 5-549,0 9 0,-2 8 0,0-1 0,0-10-6,-3-7 0,-1 1-107,1 10 1,1 11 0,0 0 0,-3-14-679,-4-16 0,1-4 656,4 29 0,0-1-270,-4-23 0,2-6-179,6 9-901,-12 14 1,-1-1 540,10-21-540,-8 8 0,-3-4-360,4-25-1519,0 5 3408,2-21 0,15-2 0,1 0 0</inkml:trace>
  <inkml:trace contextRef="#ctx0" brushRef="#br0" timeOffset="39176">6329 16027 6363,'-1'-66'1889,"4"18"0,3 2-1169,7 2 629,0 0 0,8 2-360,12 20 1,2 5-630,9-20 89,5 27 1,-1 10-180,-6 13-301,15 10 391,-2 11-1191,-26-8 1011,5 19 90,-13 2-180,-19 2 45,-6-4 0,-2-1-45,1 11 0,-20-10 0,-3-1 0,10 6 89,-26-14 721,20 6-360,11-37-450,3 16 89,22-45 1,7-15-90,-1 3-94,9-14 1,8-13-1,0 3 154,-9 19 0,0 2 0,0-1-90,3-8 0,0-1 0,0 2 255,12-6 0,-7 7-46,-18 10 1581,16 12-1131,-19 55-539,0 11 0,-2 17 0,-1 5-416,-3-24 0,-1 1 296,-2 12 0,0 6 0,1-6-60,0-12 0,0 1 0,-4 14 0,-1 7 0,-1-7-45,1-14 0,0 0-165,0 12 0,0 6 1,0-9-151,0 9-1268,0-12 1,0 8 0,0-11 1087,0-6-282,-5 12 0,0-5 372,2-31-1079,-7 6 1079,-1-31-1259,-2-45 1034,1-6 1,1-6 451,4 9 0,1-4 88,0 9 0,0-5 0,1-1 0,1 9 135,2 0 0,1 1 60,0-15 0,1-7 0,1 10-15,-1 23 0,3 3 1447,6-16 0,3 2-863,1-6-359,10 27 450,11-17-540,-8 32 359,19 3-359,-19 10 180,18 10-270,-18 3 180,19 21-180,-30-8 742,17 8-652,-30 11-90,9-16 90,-22 36-180,9-47 180,-9 24 89,1-29 854,7 0-943,-7-2 180,10-1-270,0-7 90,21-3-90,-16-13-135,20-9 0,2-1 45,-8-6-90,12-9 0,3 1 90,-5 5-45,-1-6 0,-2 0 45,-10 10 0,15-17 180,-17 22-90,-1-1 90,-3 1-90,-10 10 89,11-8-179,-9 18 180,9-18-180,-11 19 90,0-9 0,0 11 90,0 0 90,10 0-180,-7 0 270,7 0-270,-10 0 179,0-10-179,0 7 90,0-7 90,0 10-90,0 0 0,21 10-90,-16 3 45,20 8 0,3 3-45,-10 4-90,10 5 0,-1 0 0,-12-5 0,17 17 0,-30-22 0,9 1 0,-11-1 0,-11 1 0,9-1 0,-19-10 0,8 8 0,-11-8 0,1 1 180,-11-4-90,18-10 89,-15-10-89,28-4-90,-7-9 180,20-11-180,3-3-290,11-10 290,-3 13 0,2 0-3162,6-7 3162,-4 8 0,5 0 45,4 3 0,0 3-107,10-15 62,5 2 0,-1 4 0,-17 18 0,3-5 0,-3 4 0,-15 16 0,15-7 0,-17 10 163,-1 10-343,8 14 3436,-19-8-3616,9 25 276,-11-35-276,0 25 180,0-28-270,10 7 360,-7-10-180,18 0 180,-19 0-89,19-10 89,-18 7 90,7-18 269,-10 8-179,0 0 270,-10 3-180,-3 20 180,-21 14-270,8 2 45,3 6 0,1 1-45,-4-2 0,2 20 0,4 5-1,11-21 1,2-2-90,-5 4 0,3 0-89,9 25 89,10-56-180,14 14 90,23-40 90,-18 14-45,0-18 0,-6-4 45,-18 10 0,11-19 0,0-2 90,-14 8-45,-1-12 0,-2-1-45,-1 13 45,-8-2 0,-1 1 45,-2 6-1,-11-8-89,11 21 0,-8 2 90,18 11-90,-7 0 0,10 0 90,10 11-90,4 2 0,20 0-90,-8-3 0,29-10 90,-27 0-90,10 0 1,0 0-1,-7 0 45,8-4 0,-2-2 45,-8-7-90,26-11 90,-29 11 0,8-8 0,-11 18 0,-9-7 0,-4 0-90,-10 7 90,10-7 0,-7 10 0,7 0 0,-10 0 0,-10-11-90,7 8 90,-7-7 0,10 10 0,0 0-90,-21 0 0,16 0 0,-16 0-270,21 0 270,0 10-539,0-7 449,0 8-1259,0-11-540,0 0-7736,-11 0 9715,9 0 0,-8 8 0,10 4 0</inkml:trace>
  <inkml:trace contextRef="#ctx0" brushRef="#br0" timeOffset="40477">8403 15780 6453,'-17'1'2159,"4"-1"-720,13 0-989,0 0 989,10-10-989,-7-3 989,7 0-899,-10 2 1259,0-10-1349,0 16 809,0-26-899,-10 18 629,7 0-719,-18 2 719,8 1-719,0 7 810,-18 14-811,15 4 451,-18 40-540,21-26-45,1 8 0,3 2-45,6-8 0,3 34 90,13-18-91,11-7 1,10 4 0,-8-21-90,8-9 0,0-4 0,-8-20-214,8-4 214,-10 1 0,-1-18 0,1 15 0,-11-18 0,8-10 0,-19 15 0,9-26 0,-11 8 0,-11 8 90,9-16 90,-19 8-90,8 8 90,-11-5-90,11 31 0,3 2-90,-1 22 90,19 12 0,-16 3-90,26 2 0,6-1-90,-6 2-45,24-1 0,3-1 45,-11-1-45,19-13 0,1-3 45,-20 1 0,9-14 0,0-5 1,-14-5-1,25-10 90,-27-1-90,7-31 90,-21 34 214,-3-31-214,-10 29 0,0-3 90,-10-8-1,7 20 91,-28 4-180,25 10 180,-35 31-180,25-12-769,-18 25 859,21-10-90,2-8 0,1 19 0,7-19 0,-17 18 90,17-7-90,-8-1-414,11 9 414,0-19 90,0 8-90,11-21 0,-8-3 90,17-20 646,-17 7-736,7-7 0,1-1 537,-8-2-447,17-10 0,-6-22-90,-1 17 90,-3-17 0,-10 11-90,0 19 0,10-17 90,-7 30-90,8-9 0,-1 32 0,3-16-90,11 48-90,-11-35-810,18 37 451,-26-40-1890,27 17 1350,-19-30-8752,10-2 9477,-10-13 1,12 1 0,-8 2 0</inkml:trace>
  <inkml:trace contextRef="#ctx0" brushRef="#br0" timeOffset="41029">9415 15447 7533,'-4'-23'9830,"-20"25"-7247,8 14-694,-18 38-1440,21-14 91,6-6 0,3 0-270,4 5-91,0 16-89,11-19-90,-9-10-449,40 16 269,-23-37-45,17 3 0,3-5 135,3-16-45,8-8 0,-1-3 45,-4-4 0,5-14 0,-3-3 0,-16 1 60,-3 1 0,4-10 0,-6-3-1041,-12 1 1,-5-3-1,-1 2 1131,4 6 0,1 3 0,-4-3 150,-1-11 0,-5-1 0,-6 13-30,-18 7 449,8-13-449,0 42 0,-8 13 90,-2 55-90,7-11-431,5-2 0,1 5 341,5-5 0,1 3 0,3 1-90,2 7 0,3 1 0,-1 1-60,-3 10 0,1 2 0,0-5 15,4 6 0,3-6 0,2-14 0,1-9 45,2-13 3008,11-3-3008,-11-12 90,18-43-90,-15 14 45,0-19 0,2-2 45,5 8-45,-10-2 0,-2 1 45,2 6-90,8 2 90,-19 14-90,9 10 0,-1 0 90,3 20-180,11-4-450,-1 39 271,-9-16 884,6-2-1244,-17 5 269,8-27-90,-11 9-1349,10-3 900,3-8-3329,0 0 90,-2-3 4138,-1-20 0,1 10 0,9-7 0</inkml:trace>
  <inkml:trace contextRef="#ctx0" brushRef="#br0" timeOffset="41444">10517 15343 7173,'-2'6'5397,"0"-8"-2069,23 44-2339,-6-13-179,19 18 629,-10-3-809,-1-7-136,-1-3 1,1 0-405,6 8-90,-8-14 0,2-1-270,11 7 180,-18-8-180,25-3 181,-35-12 178,35-22 91,-35 9 0,25-19 450,-7-3-360,-9-12 179,11 7 1,1 0-270,-9-10 180,8 4 0,3 5-180,-3 11 0,8-12 179,0 21-269,-19 17 180,27-4-180,-37 10 0,27 29-90,-30-24-90,9 48 0,-11-38-180,-11 38 180,9-48-629,-19 34 449,8-36-1439,-11 7 899,1-2-3507,-11-29-1,8 16 4318,-19-29 0,28 13 0,-5-10 0</inkml:trace>
  <inkml:trace contextRef="#ctx0" brushRef="#br0" timeOffset="41595">10768 15069 16438,'-24'-24'1169,"0"-1"0,-8-24-1259,11 36-1619,18 0-180,-7 3 1889,10 10 0,9 9 0,3 2 0</inkml:trace>
  <inkml:trace contextRef="#ctx0" brushRef="#br0" timeOffset="43231">12464 15552 6993,'0'-37'6476,"-10"-13"-5936,8 11 989,-9-6-1079,11 22 719,-10-1-809,-3 11 539,-21 3-539,8 20-90,-19-7 360,-2 39-360,8-24-91,10 14 1,3 1 0,0-4 90,2 26-180,14-39 180,20 26-180,4-37 360,40 5-270,-12-12 179,-2-13 1,-1-2-90,0 2 135,-10-11 0,-3-3-136,-11 0 226,3-4 0,-4 1-225,-12 13-1,19-23 451,-18 29-540,7 0 270,-10 3-360,0 20 269,0 35-269,0-3-245,0-6 1,0 6 244,0 14 0,0 0-379,0-20 0,0 2 259,0 22 0,0 11 0,0-9-15,0-18 0,0 1-45,1 17 0,0 10 0,-3-8-1168,-3-10 0,0-3 1168,4 7 0,-1-1 0,-2-16 0,-2-4-56,-5 13-34,-2 7 180,0-30 217,-8 4-307,8-29 608,-10 9-608,10-11 90,-19-21 0,17 5 0,-19-18 0,10-21 932,11 21 0,3-5-932,6-7 0,4-6 0,1 1-422,-2-6 1,5-3 443,5 9 1,6-5-1,1 1 1,-1 8-23,-1 1 0,3 3 0,9-14 0,5-6 0,-2 10 0,-8 23 0,0 3 0,12-13 0,2 2 0,-6 12 0,-1 7 0,12 3 0,14-15-45,-20 32 0,0 6 45,4 3 0,0 3 0,0-1 0,-3 5 45,2 20 0,-8 2-135,-14-8 90,3 16 0,-4 3-180,-12 5 135,4-19 0,-1-2 45,-5 0 457,10-23-367,14-53 0,12-10-45,-23 21 0,0-1 0,8-4 0,0 7-45,-5 13 0,18-15 90,-21 18 797,8 0-887,-19 2-180,19 11 90,-18 0-180,7 11 180,-10-9-89,11 9 89,2-1-90,21-18 180,3 16 0,-11-18 270,15 10-270,-25 0 269,39 0-134,-20 0 0,1 0-135,18 0 45,-9-5 0,-3-1-45,-14 4 90,5-8 0,0-1 0,6-2 0,8-11 90,-13 1-90,-21 9-90,-3 4 0,-10 10 90,0 0-90,11 0-90,2 10 0,0-7 90,-2 18-360,20-8 270,-13 11 0,16-11-180,-3 8 180,-15-19 0,18 19-89,0-18 89,-8 7 0,8-10 0,0-10 0,-8 7 90,19-28-90,-19 15 90,-8-15 0,-2-3 0,-3 2 0,-16-6 0,-5 1 90,3 8-45,-16 0 0,0 3-45,16 10 90,-26 6 0,7 23-90,9 10 90,-12 4 0,1 1-1,19 14-1785,-15-3 0,2 0 1696,17 11 45,-7-6 0,-1 1-187,9 10 187,1 10 0,2 1-45,1-6-152,4-16 0,-1 0 152,-5 22-90,0-35-90,0 13 0,0-2-90,0-21 3171,-11 32-3711,9-40 181,-9 10 202,1-10-2541,-3 8 2084,-11-18-8921,-10-3 9805,8-13 0,6-2 0,13 2 0</inkml:trace>
  <inkml:trace contextRef="#ctx0" brushRef="#br0" timeOffset="43410">13917 15135 6993,'-20'-30'3238,"-1"1"-1799,-3-5-1259,11 18-1529,-8-15-630,19 28 450,-19-18 1529,18 19 0,-7-5 0,9 12 0</inkml:trace>
  <inkml:trace contextRef="#ctx0" brushRef="#br0" timeOffset="43560">13308 15019 13829,'-22'-8'1439,"0"2"-989,-1 6 629,10 0-809,2 0 0,11 0-540,0 0-2788,21 0-360,-5 0 3418,28 11 0,-5 1 0,11 10 0</inkml:trace>
  <inkml:trace contextRef="#ctx0" brushRef="#br0" timeOffset="44260">16247 15282 7173,'26'-10'5487,"-11"2"-4048,6-3-719,-8 9-91,0-19 1260,8-3-1349,-19-2 359,10-9 1,-3-6-226,-16 4 1,-4-1-495,10-5 0,-3-1 134,-16-3 1,-5 6-135,-1 1 90,-10 16 0,-4 4-90,7 7-90,-16 18 0,1 11 0,16 13-45,-11 18 0,0 5-434,12 5 329,9-18 0,-2 4 0,5-4-30,3 15 0,12 2 0,8-2-700,12-9 700,7 9-337,8-33 427,-15-18 90,49-3 0,-33-3 179,6-16 1,0-3-90,-10 3 180,6-17 0,-2-4-90,-14 9-49,3-1 0,0-1 678,-8-14-629,10 8 450,-10-16-540,-2 39 269,-11-5-359,0 21 776,10 21-596,-7 26-180,7 5-1118,-7 12 1,-6 3 1072,-1-32 0,-2 3-68,2 10 1,1 10 0,0 2-1,0-9-22,-3 1 0,-1 1-23,1-4 1,0 8 0,1-2 0,1-7 22,3-7 0,-1-1-90,-8 27 0,-1-4 135,9-18-90,-4 0 0,1-4 90,5-23-270,0 24 0,0-39-989,11-3 359,-9-13-4407,19-21-179,-18-3 3273,18 0 2213,-19 3 0,25 14 0,-8 0 0</inkml:trace>
  <inkml:trace contextRef="#ctx0" brushRef="#br0" timeOffset="44812">16908 15090 7982,'1'-18'8815,"0"-2"-7915,-1 7 1259,0 3-1620,0 10 901,-21 21-1081,16-6 226,-16 12 0,0 1-315,16 1 89,-16 26-269,21-29 180,21 29-270,-6-26 90,19 8 0,8 1-90,-5-11 0,2-1-45,9 14 0,1 1 0,-12-17 0,-4 1 45,1 30 0,-34-8 90,-13-18 0,-21 23-90,8-47-90,-29 27-90,16-30-990,0-6 1,-1-2 180,-1 1-3239,0-19 1,6-5 449,17 1 3606,-24-19 0,41 17 0,-7 12 0</inkml:trace>
  <inkml:trace contextRef="#ctx0" brushRef="#br0" timeOffset="45444">16945 15182 6813,'30'-44'7196,"-1"16"-4857,5 7-1710,-8 18 810,39-7-1169,-33-1-450,11 10 1,0 0-91,-12-10-810,35 11 721,-51 0-361,17 0 540,-30 0 180,19 0 90,-18 0 450,7 0-360,-10 11 89,0-9 361,-10 19-180,7-8-180,-7 11-90,10-11-91,10-3 181,-7 1-180,18 2 180,2 0-270,-7 8 180,26-19-90,-27-2 0,9-2-90,-3-9 90,-19 1-90,9-3 180,-22-21-90,9 8 90,-17-2 0,-4 1-1,5-2-89,-15 5 0,0 4 0,15 7 0,-24 2 0,29 11-90,0 0 90,3 11-90,10-9-90,10 19-270,14-8 180,2 0-135,5-1 1,3-3 44,8-6 0,-3 3 0,0-2 180,11-14-45,-10 9 0,-2-1 225,4-19 450,23 8-270,-38 0 809,7 3-809,-11-1 90,-10 9 809,-2-9 1,-11 42-721,0-12-179,0 25 180,-4-1 0,-3 0-180,-6 7-612,7 3 1,-1 4 521,-4-15 0,1-3 0,8 26-90,-8 0 0,-1 1-135,4-31 0,1 0-165,1 12 0,2 4 0,-3-5-15,-4-11 0,0-2-45,9 6 1,-1 0-991,-14-4 1,1-4 180,9 0-3104,-8 2 0,-3-1 406,4-5 3777,0-4 0,8-4 0,11-8 0</inkml:trace>
  <inkml:trace contextRef="#ctx0" brushRef="#br0" timeOffset="45699">18041 15957 7803,'-1'-6'3238,"0"1"180,1 5-1529,0 10-1440,0-7 1170,0 28-989,21-15-270,-6 18 90,30-21-360,-19-3 269,18-20-179,-28 7 360,26-28-360,-37 15 180,5-38-540,-12 35-1619,-30-33 629,6 47-898,-10-16-5758,-9 21 7826,9 0 0,2 10 0,5 3 0</inkml:trace>
  <inkml:trace contextRef="#ctx0" brushRef="#br0" timeOffset="46271">18889 14717 7173,'-2'-20'4317,"0"9"-3327,2 1 719,0-1-900,-10 9 1440,7-9-1529,-18 22-91,19 2 631,-30 31-631,17-4-487,-2-14 0,0 5 622,-1 23 1,2 2-883,3-26 0,0 2 447,-3 28 1,0 11 0,3-8-195,5-19 0,1 1 67,0 5 0,0 9 1,2 0-1,3-8-157,5-1 0,4 0-105,-1 10 0,2 8 0,2-11-75,2-20 1,2-3-541,7 23 0,2-5 46,3-12-631,1-11 1,1-4 180,1-9-91,5 5-5337,-3-21 3179,-15 0 3328,7-10 0,2 12 0,-8-7 0</inkml:trace>
  <inkml:trace contextRef="#ctx0" brushRef="#br0" timeOffset="46911">19463 15443 7173,'-18'-63'5397,"-1"25"-2789,-15-17-1888,8 32-90,-8 10 449,0 2-629,-2 22 719,-22 12-899,19 3 0,-5 8 179,10 0-1119,18-7 850,-15 6 116,28-9-26,-8 10-180,11-18 180,11 15-270,2-18 179,31 0-89,-15-2 0,36-22 0,-46-2-45,14-2 0,-3-4 45,-23-7 225,15-2 0,-2 1-135,-17 9 90,7-24-180,-10 39 179,0-7-179,0 10 735,21 31-736,16-2-89,2 18-45,2-26 1,4-8-46,10-10 45,-8-12 0,-3-6 45,-4-14 0,-16-12 0,-7-4 0,-14 1 0,3-14 0,-1-4-125,-5 22 1,0 1 214,0-19 0,0 1-90,0-6 180,0-2-180,0 49 90,0-15-90,0 28 90,-11 45 0,8-8-90,3 29 0,0 5-1610,1-32 0,1-2 1610,8 15 0,1 4 0,-4 14 0,-1-3-264,7 1 174,-5-5 0,0 12 0,-3-10 0,-3-24 0,-1 0-270,-1 17 0,0 9 1,0-8 89,-1-21 0,-1 0-510,-1 10 1,-2 6-1,3-6-704,2-10 0,0-2 1079,-5 9 1,-1-3-2745,4-5 181,-9-23 3808,11-11-840,0 0 0,9 2 0,3 2 0</inkml:trace>
  <inkml:trace contextRef="#ctx0" brushRef="#br0" timeOffset="48228">19793 15576 6903,'3'-40'4228,"-7"-18"-1440,36 8-2158,-17 11-181,9-3 361,7 40-450,-26-19 539,48 29-719,-46-16 540,46 39-630,-38-15 180,9 28-181,-14-28 1,-20 36 0,-3-44 90,-11 44 0,1-46 180,10 25-270,2-28 0,11 7 90,0-10-90,0 0-90,32-42 0,-14 21-382,4-6 0,0 0 382,2 3 0,-1 0 0,1-9-45,-7 0 0,0-2 45,9-20 45,-13 16 0,-3-1 45,1-17-1,-1 7 91,-8 11 0,-1 0 0,9-3 0,-10-13 69,0 42-69,-10-8 180,7 18-270,-7 24 90,13 12 0,4 5-135,-6-5 0,1 2-368,8 14 1,1 1 457,-4-3 0,-1-2-135,0-8 0,1 4 119,1 14 1,-1 9 0,-1-8-120,-5-12 0,1 1 30,4 15 0,2 8 0,-2-10-30,-4-22 0,-1-2-135,0 27 0,-2-2-44,-2-6-91,-2-14 0,0 0 90,5 0 606,0-5-1056,0-13 471,0-8-831,0 0 721,0-2-721,-10-43 720,-4 14 804,1-26-984,-7-1 270,17 16-730,-8-26 730,11 19 90,0 3 0,0-2 0,0-17 90,5 2 0,1 0 90,-3-4-591,1 19 1,2 2 590,4-12 270,3-2-180,1 8 179,1 6 1,1 1-270,0 3 270,28-16-270,-18 22 90,19 10-90,-19 2 90,8 11-180,-21 0 736,8 21-646,-40 16 0,25-8 0,-26 0 0,-2-6 0,17-18 1445,-27 26-1355,30-28 359,-19 18-359,18-18 180,-7 7-270,10-10 0,21-10 180,5-3-180,10-11 89,9-20-179,-30 15 45,3-9 0,-4 0-45,-12 7 45,4-12 0,-1-1-45,-5 13 0,0-24 0,-11 32 0,9 10 0,-9 2-90,11 11-179,21 32 89,-5-14-45,10 10 0,3-1 135,-1-12-135,5 8 0,0-4 135,-4-14-90,25 16 90,-38-21 180,15 11-90,-28-9 180,7 9-90,-10-11 90,-10 21-180,-3-16 90,0 37 0,2-27-90,11 9 90,0 7-90,11-25 90,12 25-90,-7-28 90,36 7-90,-44-10 180,55-10-90,-45-4 270,37-19-271,-39 6 91,15 4 0,-28 2 0,7 8 0,1-11-90,-9 11 0,9 3 0,-11 10 0,-11 21-90,-2 5 90,0 10-180,3 19 90,10-26-90,21 16 90,-16-22 0,37 1-90,-37-11 90,47-13 0,-44-3 90,34-18 0,-29 8-90,0-10 0,-3-1 90,-10-10-90,0 8 90,0-19-90,-10-12 0,7 15-90,-11 2 0,-3 4-90,1 18-899,-28-24 449,18 40-90,2-9-3417,3 32-271,8-5 4408,11 18 0,2-3 0,21 2 0</inkml:trace>
  <inkml:trace contextRef="#ctx0" brushRef="#br0" timeOffset="48761">21768 15145 7533,'-18'-33'6926,"-1"7"-6387,6 3 811,-18 33-1080,25 6 359,-25 39-629,28-27 0,-7 27-90,10-29-180,0 8 180,0-21 0,0-2 90,10-11 270,4-11-90,-1-2 540,8-21-450,-8 19 539,10-17-539,1 19 0,-11 0 360,18 3-451,-26 20 271,37 14-360,-26 2-415,18 8 415,-11-11 0,1 11 0,20 13-90,-15-7 0,15-6 0,-20-14 0,-11-17 0,8 8 0,-19-11 595,19-11-325,-28-23-270,4 5 180,-31-26-91,18 29 91,-36-8-180,34 21 90,-19 10 0,-2 6-90,8 10 45,-17 8 0,-1 3 45,4 5-315,-5 13 0,1 2-44,7-10-316,7 10 0,5-2-44,14-24-1890,-5 24 540,21-39 1979,21 7 0,-6-8 0,18 1 0</inkml:trace>
  <inkml:trace contextRef="#ctx0" brushRef="#br0" timeOffset="49027">21909 14783 7443,'-7'-7'4227,"1"-20"-3237,6 22-91,0-16 810,10 21-989,-7 10-90,18 3 269,1 13 0,0 3-359,9 13-1281,0-5 0,5 7 1,-6-5 874,-12-9 1,-2 0 135,9 18 0,3 7 0,-5-6-212,-9-14 1,-2 1 150,0 13 1,0 6 0,-2-5-165,-2-15 0,-3 0 90,-7 27 0,-6-3-919,-8-7 694,1-23 0,-4-1-360,-2 1 1,-2-3-271,-17 3-2009,-1-5 1,-10 4 0,2-4 884,5-7 0,-1-3 1621,-5 1 1,-6 0 0,6-1-1,8 0 1,4-2 0,0-2-1,0-1 1</inkml:trace>
  <inkml:trace contextRef="#ctx0" brushRef="#br0" timeOffset="51228">7896 17059 7263,'1'-17'2968,"-6"-8"180,36-9-2158,-26 6 449,10-4 0,2-2 1709,-4-26-2518,0 8 1169,-13-13-1349,-3 49 899,-39-5-899,14 31-1,-11 5 1,-1 4-180,-2 21 0,14-8 0,-4 8 0,6-3-181,9-2 1,3 1 45,-10 26 0,3-1-135,11 1 45,18-20 0,5-5 45,3-8-45,13-5 0,7-7 0,1-23 0,-1-6 45,19 7-45,-14-20 0,-9-5-45,-27 1 0,16-15 90,-21-1 0,0 17 0,-10-17-90,7 32 90,-7 3-90,-1 10 0,9 10 0,-9 3 0,11 21 0,21 24 0,-5-27 0,9 4 0,5-7 0,-2-23 45,5 6 0,0-1-45,-4-10 0,36-11 0,-36-2 0,4-2 0,-1-4 0,-14-7 45,15-11 0,-3-2-45,-22 6-45,13-6 0,0 2 45,-19 11-90,9 2 90,-1 3 0,-7 19 0,7-9-90,1 22 90,-9-9-270,19 19 180,-18-18-270,18 18 270,-8-8-90,0 0 0,8-3 91,-8-10-181,0 0 180,-3-10 0,-10-3 0,0-11 0,0 1 90,-10 10-90,-14-8 90,-2 18 0,-8-7 0,11 20-90,-1-7 90,1 18 0,-11 23 90,18-13-90,-5 24 0,21-10 90,0-17 0,11 17-90,2-32 0,10 8 90,22-19-90,-17 9 45,10-20 0,0-3 45,-7 7-45,8-20 0,-2-3 45,-8 10-90,15-26 90,1-1-1,-27 17-89,10-5 0,-4 0 0,-18 5 90,25-17-90,-28 32 0,7 3-90,-10 10 90,0 0 0,0 10-179,0 3 89,0 11-360,0 10 360,10-19-360,-7 17 360,8-30-90,-11 19 90,0-18-89,10-14 89,-7 6 0,-3-26 90,-3 18 0,-18-11 0,8 11 180,-11-8-91,1 29 181,-21 15-180,23 11 0,2 3-45,-5-10 0,1 1 0,9 21 0,5-1-45,-2-17 45,22 3 0,10-3-225,18-5 180,21-2-90,-25-22 0,-2-4 0,6-1 45,-1-14 0,0-7 45,4-16-45,-18 16 0,-1-1 135,8-30-90,-28 29 0,7-8 0,-10 21-90,0 2 90,-10 22 0,7 23-90,-7-6-359,10 38 359,0-38-90,10 17 0,-7-22-90,28-10 180,-15-2-180,39-22 1,-6-23 269,1 16-45,-20-13 0,-5-1 45,-9 14-45,5-9 0,-1-1-45,-4 2 90,8 3 0,-4 23 0,-17 13-450,7 21 180,-10-8-262,11 8 262,-8-11-270,7 1-90,-10-1 271,0 1 89,10-11 0,-7-3 90,8-10-270,-11 11 533,0-9-443,10 9 270,-7-11 90,7 0 0,0-11 0,-7 9 90,18-19 90,-8 8-90,0 0 180,8-8-180,-8 18 0,0-7 0,8 10 0,3-11 134,9 34 1,2 4-225,-1-24 0,18 49 0,-52-52 90,0 10 90,0-7 180,0 7-180,0-10 989,0 0-719,-11-10-270,9 7 360,12-28-360,-5 15-90,27-18-180,-9-10-180,3 15-270,8-15-3867,0-11-810,-8 24 5109,-4-4 0,1 4 1,2 20-1,7-3 1</inkml:trace>
  <inkml:trace contextRef="#ctx0" brushRef="#br0" timeOffset="52494">10536 17006 15538,'-13'-37'900,"3"2"809,10-10 359,0-15-1618,-11 18 720,-2-10-721,-10 49 541,-11 3-720,8 3-1,-8 18 361,-11 23-450,16-12 45,2 10 0,0 2-135,0-2 44,15-2 1,1-2-45,1-9 180,30 23-180,-14-47 0,46 6 0,-34-14 0,37-28 0,-29 15-90,8-18 90,-10 0-90,-1 8 90,1-18-90,-11 28 0,8-15 0,-19 28 0,9-7 0,-11 20-90,0 3-90,10 32 90,-7-17-180,18 27 180,-19-29-180,30 8 181,4-21-1,-7-2 0,34-32 90,-45 5 0,14-15 0,1-3-90,-4 3 90,3-9 0,1 4 0,-4 17 0,-1-8 0,-1 2 0,-1 20-90,8-16 90,-10 32-270,-1 2 90,-10 10-270,-2 11 360,-1-18-269,-7 15 269,7-28-90,-10 18 90,0-19-90,0 9 180,0-11-90,0-32 90,-21-7 90,16-10 0,-26 4 0,18 32 0,0 3 0,-19 20 0,17-7 0,-30 38-1,29-22-89,-2 12 0,5 3 0,21 5-180,-3-4 1,3-2-1,18-4-180,6-5 0,2-6 180,-3-16 0,34 9-179,-18-22-290,-8 9 559,6-19 1,-1 8 89,-15-11 269,26-10-179,-29 8 90,-2-8 136,-14 11-136,0 10-90,-7-8 89,8 18 1,-11-7-90,0 10 90,-11 10-180,8 3-180,3 32 0,3-17-270,12 11 1,1-2 179,-10-16-45,13 13 0,3-5 225,-6-24-179,39 16 269,-37-21 645,24-11-195,-18-2-270,2-10 539,18-11-449,-28 8 540,15-19-540,-18 19 46,0 3 44,-2 12-180,-11 1 450,0 7-360,0-7 719,0 72-719,0-25-780,0 1 0,0 2 690,0 15 89,0-16-845,0 19 756,0-11 0,0 1 0,0 3-135,0-16 0,0 1-75,-3 13 0,-1 8 0,0-9-60,2 12-90,-6-15 0,-4 6 0,0-8 0,-3 4-90,-6 8 0,-3-1 180,-2-12-180,-20 4 1,-5-6 179,12-19 0,-21 3 0,3-6 90,36-18 0,-42-21 90,47-5-90,3-11 0,3-4 90,10-25-90,10 21 0,7-6 0,0 4 0,2 0 0,4 0-60,8-8 0,6-5 0,-6 7-30,-9 12 0,1 1-210,10-1 0,6-2 1,-4 7-151,9-6-420,-6 19 1,6-1-1,-5 6-29,8 2-765,7 4 0,-1 3-315,-22 9 1979,7-1 0,0 2 0,-2 13 0,17 2 0</inkml:trace>
  <inkml:trace contextRef="#ctx0" brushRef="#br0" timeOffset="52610">12436 17342 6723,'3'-5'2968,"-1"1"-2428,9 15 899,-9-8-1259,9 7-1529,-11-10-630,-11 10 1979,9-7 0,-13 20 0,10-8 0</inkml:trace>
  <inkml:trace contextRef="#ctx0" brushRef="#br0" timeOffset="52961">9577 17909 7892,'-46'-8'3643,"1"0"0,6-11-2294,-2 13 1,8-1-451,31-3 1170,44-1-1439,-8 9-1577,11-4 0,9 1 1442,8 5 0,1 0-270,-12 0 0,5 0 26,-3 0 1,8 0 0,6 0 0,1 0 0,-3 0-216,-4 1 0,0-1 0,-1 0 0,1 0 0,-1-1-311,1 0 1,-1-1 0,0 0-1,1-1 1,0 1 130,6 0 0,4 0 0,-1-1 0,-7 0 1,-10 0-525,0-4 1,-6 1 547,-2 1 0,2 2 0,-6 0-689,16 3-71,-20 0 430,-3-10-412,-21 7 323,-3-7-406,-39 7 1,-15 6 224,5 7-750,-14-8 0,-16-3 0,8 3-149,16 8 0,1 1 779,0-9 1,-3-3-1,2 2 895,-1 10 0,4-1 0,-20-1 0,22 0 0,0 0 0</inkml:trace>
  <inkml:trace contextRef="#ctx0" brushRef="#br0" timeOffset="53129">9939 18002 6993,'-66'5'7826,"21"-7"-6657,11 13-2245,62-15 0,17-3 1795,18 4-509,-22 1 0,6-2 0,1 0-155,1 0 0,1 0 0,-3 2 169,5 0 1,3 1-192,1-3 1,8-3-1,0 1 1,-7 2-34,1 3 0,1-1-203,2-2 1,9-2 0,1 0-1,-11 2-358,-3 2 1,-2 1-2349,8-5 1,5-1 0,-11-1 1019,-21 1 0,-4 1 1889,9 0 0,-6-1 0,-15-1 0,0 11 0</inkml:trace>
  <inkml:trace contextRef="#ctx0" brushRef="#br0" timeOffset="54182">1864 13024 7353,'-3'-23'2788,"0"-6"-1978,3 26-1,10-7-89,-7 10 89,7 0-89,-10 0 0,0 0-91,0 10 1,0 14-91,0 8 1,0 4-1579,0 19 1309,-4-12 0,-2 3 134,0 0 1,-1-1-225,1-6 0,-1 1 0,-4 10 0,1 1 90,4-9 0,-1-3-180,-4-1 0,-2-2 180,-10 24-562,11-21 0,0-2 382,-1-6 90,3 24 449,-1-32-359,9-10 0,-9-2 450,22-22 924,-9-12-1420,14-9 1,0-4-45,-11-29-677,7 16 0,4-6 0,-2 4 542,-6 8 0,-1 0-15,4-2 0,0-5 0,1 1-640,0 3 0,-1-1 1,0 5 654,2-1 0,1-1-445,0-10 0,1-5 1,0 10 399,11 2-151,-10 1 1,2 6 150,6 24 1440,10 16-1440,-19 26 0,17 11 0,-24 14 0,-3 5 191,6-20 1,1 1-192,-5 24 0,-1 4-90,5-7 0,-1-4 0,-8-15 0,-1 1-270,2 8 0,0 7 1,1-4 164,2 2 0,-1-2-839,-3 14 0,-2-2 359,1-20 0,-2-5-760,-1 9 1435,-9-13 0,10-12 0,-1 0 0</inkml:trace>
  <inkml:trace contextRef="#ctx0" brushRef="#br0" timeOffset="55478">1740 13527 7173,'-23'-15'4947,"10"-7"-4317,2 19 449,22-8-629,12 1 0,3 7 89,21-16 1,3-3-270,0 3-1330,-3 0 0,9-6 1,-8 4 1148,12-8 1,-10 7 0,0 0 90,7-2-41,-18 1-49,6-1 90,-11-20-90,-8 15 43,-3-26 137,-12 29-91,-11 3 91,0 12 2339,0 11-2519,0 0 1382,0 11-1292,-11 2 44,9 26 1,2 8-135,-11 13-625,10-12 1,2 8 0,-1-6 579,0-14 0,0-1 90,5 31 0,1-2-45,-4-9-90,3-21 0,1 0-150,4 21 240,-7-37 449,18 24-269,-18-39-90,7 7 90,0-20 2388,-7 7-2208,18-49-361,-18 31 91,7-31 0,0-3-90,-7 18-45,6-13 0,3 4 45,1 27-90,11-23 0,-1 40 90,21 12-90,-15 6 351,16 18-710,-11 21 179,-8-24-135,-8 17 0,-2 1 135,-3-15-45,-10 14 0,-6 1 45,-10-18 91,-11 24 89,-31-21 449,14-8-269,-17-3 360,14-23-360,17-13 270,4-31-316,34 9 1,9-1-315,-6 4 0,4-1 120,11-4 0,8-1 0,-4 3 15,-6 7 0,1 1-45,6-3 0,5-1 0,-2 4-45,-4 6 1,-1 2 89,-1-4 0,-2 2 225,2 8-91,-31 2 451,-10 43-90,-14 17-270,11-7 0,0 0-135,-1-10 0,5-1 89,14 8 1,11-3-90,6-9 0,5-4-45,4 2 0,1 0 0,8 5 0,-2-5-90,2-10 1,4 17-1,-20-30 90,-11 19 270,-3-8-270,-20 0 0,-3-2 0,-21-1 0,7-7 0,-38 7 0,34-20 0,-24 7 0,21-18 0,18 8-90,-15 0-270,28-39 180,3 31-135,9-35 1,6-6-418,11 13 432,-5 2 0,2-8 0,-2 5 165,-5 15 0,0 0-75,8-17 0,4-8 1,-5 7-940,-8 16 1,-1 1 1103,8-19 0,1 0 0,-6 19 0,0 4 45,9-10 180,-3-12-90,-12 40 360,-11 4-271,0 20 46,-5 25 0,-1 6-45,4 9-630,-5-7 0,-1 9 0,2-6 495,4-12 0,1 0 15,-3 9 0,-1 4 0,4-4 275,5-8 0,2-2-335,-5 7 0,1-1-268,7-5 0,3-3 358,1 0-366,10 24 366,1-31 1673,20-22-1673,-26 6-90,24-29 1204,-18-2-1204,-6-10 0,0-2 90,19-10-90,-15 0 0,0 4 0,4 23-90,19-24 90,-19 39-90,29 14 90,-37 4-90,9 16 0,-2 4 0,-9 7 812,8 15-992,-3-2 780,-19-26-645,0 9 0,-4 0 135,-11-7 540,-10 24-180,10-42 809,-19 8-809,16-29 90,-17 16 269,9-29-359,0 18 112,11-18 158,-7-13-451,17 16 91,3-45-360,13 55-360,12-18 1,5 0-1,12 21-630,2-6 1,0 1 180,-2 10-180,13 11-4768,0 2 1259,-24 0 4588,24 8 0,-35-13 0,-2 11 0</inkml:trace>
  <inkml:trace contextRef="#ctx0" brushRef="#br0" timeOffset="55660">3693 13451 15903,'-29'-23'989,"0"0"1,-10-13-181,-6-8-629,32 18-360,13-19-359,24 30-3419,23-17 90,-8 30 3868,26 2 0,-31 9 0,16 10 0</inkml:trace>
  <inkml:trace contextRef="#ctx0" brushRef="#br0" timeOffset="56078">4573 13499 6993,'-6'-23'5667,"-9"10"-2969,-8 24-2068,-4 5 134,5 15 1,0 3-405,-4-3 314,3 12 1,2 0-405,5-11 719,-5 23-629,21-42 719,10-3-719,3-10 900,42-21-1081,-23 6 136,1-12 0,-1-1-135,-6 9 0,-3-8 0,-1 2-90,-7 20 0,6-26 0,-10 28 0,2-7-90,0 10-180,8 10 0,-19 3-1349,19 21 719,-18-8-4767,18 29 900,-19-37 4677,19 24 0,-10-30 0,10 9 0</inkml:trace>
  <inkml:trace contextRef="#ctx0" brushRef="#br0" timeOffset="56575">5120 13355 7713,'-9'-21'3328,"2"9"360,-4 2-2879,-2 10 1260,-11 31-1529,11-13-91,-7 37 451,17-8-1783,-8-7 1153,11 14-444,0-17 85,11 0-1171,12 17 811,4-35-631,10-5 1,1-7 539,-4-20 135,11-3 1,-3-2 44,-24-8 90,24-19 0,-24 12 0,-2-2 180,2-20 180,-4 11 0,3-7 0,-6 5 180,-9-17 359,2 12 1,0-9 0,-1 9 1439,-3-9-1845,0 20 1,0 2 945,0 7-810,-11 49 719,9 29-809,-9 8-378,10-13 0,2 5 422,-1 3 1,0 2 0,0 9 0,0 0-270,0-4 0,0-1 135,0 3 0,0-9-90,0-21 1120,0 23-1030,0-46 1181,0 15-1181,0-42 180,11-26-270,-9 5 45,12-7 0,4 1-135,-3 14-315,14-14 0,8 0-1034,-6 25 0,0 4 719,0-7 0,1 5-9201,33 10 9230,-49 24 1,15 13 0,-19-1-1</inkml:trace>
  <inkml:trace contextRef="#ctx0" brushRef="#br0" timeOffset="56811">5149 14099 7803,'11'4'3058,"3"-6"-3238,51 2-630,-20-3 209,9-8 0,2 1 0,-6 14 1,-14-6-1,0 0 0</inkml:trace>
  <inkml:trace contextRef="#ctx0" brushRef="#br0" timeOffset="56960">6101 14154 6903,'8'2'5037,"8"0"-4677,-3-2-3778,32-10 3418,-16 7 0,22 0 0,-19 11 0</inkml:trace>
  <inkml:trace contextRef="#ctx0" brushRef="#br0" timeOffset="57110">6872 14163 7263,'-3'-13'6116,"1"8"-10253,13-5 2158,-9 10 1979,9 0 0,2-5 0,4-1 0</inkml:trace>
  <inkml:trace contextRef="#ctx0" brushRef="#br0" timeOffset="57259">8487 14272 7443,'2'-11'2608,"-1"3"-1079,-11-3-1798,7 8-4139,-28-7 4408,26 10 0,-19 1 0,20-1 0</inkml:trace>
  <inkml:trace contextRef="#ctx0" brushRef="#br0" timeOffset="57494">5800 14697 7713,'-46'-6'4915,"0"0"0,-10-3-1613,25 9-2492,52 10-91,-5-7-134,14 7 0,5 1-316,17 2-341,-18-7 1,3 1-514,22 4 0,2-1-237,-20-3 0,1-1-2177,15-1 1,7-1 0,-7 0 98,-14 2 1,-2-2 2899,16-3 0,-4-2 0,-5 3 0,0 0 0</inkml:trace>
  <inkml:trace contextRef="#ctx0" brushRef="#br0" timeOffset="57626">6981 14783 8342,'23'-7'8186,"-16"1"-6927,24 6 810,-17 0-1260,9 0-269,1 0-180,20 0-630,-15 0-1844,8 0 0,2 0-2653,2 0 293,17 0 4474,-24 0 0,2 5 0,3 2 0</inkml:trace>
  <inkml:trace contextRef="#ctx0" brushRef="#br0" timeOffset="57760">7896 14788 7713,'14'-10'9830,"2"2"-9676,-3 18-3482,-3-17-270,1 14 3598,-9-17 0,11 20 0,-11 3 0</inkml:trace>
  <inkml:trace contextRef="#ctx0" brushRef="#br0" timeOffset="60077">4583 15120 6813,'-11'-12'2159,"2"-7"-1709,9 16 89,0-7-89,0-1-90,-11 9 449,9-19 1,-30 8-540,27 0 674,-38-18 1,-8-1-765,22 8-217,-13-4 1,-2 1 306,-1 7-180,17 7 89,-9 1 1,-2 0-90,-3-12 0,-2 13 0,-1-1 0,-7-12-45,19 18 0,-2-1 0,1-4 0,0 1 45,-18 8-45,2-4 0,1 1-45,4 5 45,-3 0 0,-1 0-45,8 0 0,-8 5 0,-2 1 0,-4-4-134,21 3 0,1 1 134,-22 4 246,26-7-246,-8 11 0,-2 3 0,-3-1-218,-15 8 218,2 7-942,26-26 942,-26 26 0,19-7 0,-1-8 0,-7 15 0,-3 3 0,7-5 0,-4 15 0,10-10 0,8-8 0,-8 8 0,10 0 0,1 3-45,1-3 0,0 0 135,-7 8-180,-5 12 90,17-20 0,2-2 0,0 2 0,-2 4 0,0 0 0,-7-2 0,11 11 90,-3-8 0,1 1 0,10 4 121,-6-7 1,1 2 147,10 18-179,0-15-90,0 23 180,0-18-673,10-7 493,-7 4 90,18 0-90,-8-15 135,3 14 0,2 0-225,8-9 135,-4 10 0,0-1 45,4-15-45,-3 0 0,-1-1-46,4-1 1,1 3 0,1-3 0,1-7-45,3 7 0,1 0 45,-4-10-90,26 17 90,2-9 0,-15 0-90,7-13 0,-1 1 0,-14 12 0,3-17 0,1-1 90,9 15-90,3-8 0,-5-2 0,-1 1 0,0 1 113,14-2 1,2-1-114,-26-3 0,0-1 0,12 1 0,2-1 45,-7 0 0,-4-1-45,2-5 415,-2 5 1,2 0-326,24-13-90,-16 7 0,0 0 0,16-12 45,-20 3 0,0-1-45,-12-1 0,1 0 0,15 0 0,0-2 0,5-20 0,-13 21 0,-5 3 0,-15-4 0,12-1 0,3-1 0,-5 0 89,25-18-89,-27 11 0,17-11 0,-18 18 0,19-25 0,-19 25 90,18-29-90,-18 19 328,1-4 0,1-5-328,-8 4 0,-1-1 30,5 1 1,-1 0-31,1-9 0,-3 4 0,-6 7 0,7-12 0,-2-4 45,-12 13 0,0-2-45,14-23 0,0-1 45,-13 25 0,-2 1 0,5-12 0,-3 2-45,-9 3 90,-1 0 0,2-1-90,9-2 45,-14 4 0,1 1-45,10 8 0,-11-9 0,-2 0 90,6 7-90,-5-7 0,0 0 0,2 9 0,-8-3 0,1-1 0,7 4 0,-16-4 0,-3 1 0,3 3 0,-12 0 0,-3 3 0,5 11-45,-3-8 0,-1 4-45,-6 14-593,-8-16 683,13 10-179,-11 9-1,6-19-90,-5 13 0,-1 3 0,1-8-360,-11 1 1,3 3-1,18 6 270,-4-2 1,0 0-2430,-9-6-809,8 8 3598,-16-17 0,38 21 0,-5-6 0</inkml:trace>
  <inkml:trace contextRef="#ctx0" brushRef="#br0" timeOffset="60227">4553 14972 14009,'19'5'-4767,"-5"0"4767,-24 5 0,5 0 0,-7 9 0</inkml:trace>
  <inkml:trace contextRef="#ctx0" brushRef="#br0" timeOffset="62713">3471 16989 17247,'-8'-18'990,"2"-6"-811,6 21 1,-10-7 90,7-1 90,-7 9 270,10-9-271,0 11 721,-21 32-316,2 16 1,1 5-893,4-17 0,-1 4 442,0 10 1,-2 11 0,1 4 0,2-6-1148,3 3 0,3-3 1,-2 1 862,-5 2 0,-2 1 0,2 0 90,2 5 0,2 1 0,1-13-30,-3 2-90,1-12 0,3-3-180,6-17-630,-7 16 271,10-37 261,0 16-1701,0-21 4111,0 0-4560,0-32 2428,0-17 0,9-11 0,2-4 0</inkml:trace>
  <inkml:trace contextRef="#ctx0" brushRef="#br0" timeOffset="63076">3379 16985 6813,'-9'-23'7196,"2"16"-6476,7-14 1169,0 21-1350,-21 10 1170,-15 24-1124,6-10 0,0 2-451,5-1 1,0-1 135,-4 1 0,3-5-90,10-7 270,-5-3-360,11-10 180,7 0-181,3-10 91,24-24-180,2 5 90,8-15 0,0-1-90,-8 17 90,19-17-90,-30 32 0,27 3 0,-26 10 90,39 21-180,-37-16 90,14 24 0,-1 4-90,-13-12-540,14 17 1,1 0-270,-4-9-4017,13 10 1,2-2 4578,-10-16 1,3 6-1,-1 0 1,-3-11-1</inkml:trace>
  <inkml:trace contextRef="#ctx0" brushRef="#br0" timeOffset="63210">4256 17201 16438,'0'-18'2248,"11"-7"-1708,-8 23 539,7-9-809,1 1 0,-9 7-630,9-7-3687,-11 10-451,10 0 4498,-7 0 0,22 11 0,-7 3 0</inkml:trace>
  <inkml:trace contextRef="#ctx0" brushRef="#br0" timeOffset="64560">3780 17498 6903,'-33'-13'5937,"-9"3"-5038,27 10 2249,-17-11-989,30 9-1709,-9-9 809,53-10-1079,-21 5-90,10 5 0,3-1 90,13-19-90,3 25 45,-10-13 0,-2-3-45,4 6-1,-2-1 1,-4 0 0,-18 4 270,24-8-180,-39 18 360,7-7-270,-10 10 629,-21 31-494,13 2 0,1 5-457,-5-1 1,0 4 171,6 3 0,2 3 0,4-5-75,4-8 0,2 0 45,-2 12 0,-1 6 0,3-8-90,18 5 45,-17 13 0,-1-6-45,4-35 0,-10 31 90,0-29-90,-21 4 0,16-4 90,-47-23-90,34-3 0,-14-15 0,-2-5 0,5 4-707,-4-25 707,12 10-180,18-13 90,-7 8 0,20-27-1230,3 27 1230,11-18-90,-1 10 0,1 0 0,2 7 0,3 1 90,2-5-45,7-1 0,0 4 135,-10 12-260,1 5 1,-3 3 259,-10 8 90,5 3 0,-11 10 863,3 21-863,0-5 180,-2 49-180,-11-23 0,5 1 0,0 3 0,-2 6 0,7-3 0,1 1-90,-9 5 45,9-14 0,-1-4 45,-7-11-90,7 6 1373,-10-30-1283,0 9 502,0-11-502,0 0-90,0-31 0,0 23-90,11-55 90,-8 45-90,7-37 90,-10 39-90,10-15 0,3 28 90,1-7 0,6 20-90,-6 3 0,19 32 0,-6-17 90,-4 17-180,-2-11 180,-8-8 0,0-3-89,8-2 89,-18-18-90,49 7 90,-42-10 0,26-8 0,2-4 0,-20-4 0,15-10 0,-1-3 0,-14-10 0,10 5 0,-3 0 0,-20-5 0,6 5 0,-1 2 0,-10 4 90,-11-17-90,-2 22 179,-21 20-179,19-5 180,-27 50-180,37-24 90,-6 14 0,1 2-90,10-6 90,10 27-90,3-29-495,11-2 1,7-3-5263,32-6 90,0 6 5667,-9-21 0,-24 1 0,0 0 0</inkml:trace>
  <inkml:trace contextRef="#ctx0" brushRef="#br0" timeOffset="67110">4816 18229 7263,'-10'-1'7466,"2"0"-6477,8 1 1799,-21 32-1978,16-14 359,-12 29 1,2 3-721,13-24 1,1 30 0,2 3-360,1-25-135,9 10 0,-1 0-225,-7-15-899,18 13 629,-19-39-1079,9 18 1079,-11-19-809,0 9 989,0-11-719,-11-94 899,9 49-592,-2-4 1,0-12-1,1 9 862,3-5 225,0 1 0,0 2-45,0 12 719,11-23-629,-9 39 539,19-8-629,-18 21 450,18-8-540,2 18 539,3 3-539,8 24 90,-10 23-180,-11-8 45,-6 0 0,-4-2-135,-3-17 90,-4 29 0,-2-3-90,3-33 0,-18 49 90,19-49-90,-9 0 0,11-2 2494,0-11-2494,0 0 90,11-52 0,2 28 0,7-19 0,4 0 0,5 14 90,4 1 0,-1 1-90,-13 12 45,18-3 0,-1 4-45,-26 12-45,26-1 0,1 6 44,-18 10-89,36 21 0,-29-8-269,8 18 179,-21-18 0,-3-2-180,-10 7 180,0-26 0,-10 37 90,7-37 0,-18 27 90,19-30 0,-9 9 180,11-11-180,0 0 90,0-52-90,11 18-1,0-10 1,1-1 0,4 6 0,11 9 0,-2 5-90,-17 9 90,34-5 0,-19 11 0,-7 7 0,26 3-90,-27 13 0,19 11 0,-20-1-270,6 1 180,-17-11-359,7 18 269,-10-5-360,0 0 450,0-5-540,11-10 271,-8-9 89,28-33 360,-26 21 0,16-53-90,-31 47 179,-3-28-89,-11 18 180,11-19-270,2 19 90,22-18-180,2 17 0,8 0 0,2 0 0,6-2 0,4 1 1,-1 1 89,-3 1 0,26-8 89,-39 10 271,26 11 360,-37 3-540,16 20 359,-21 14-359,0 23 45,0-7 0,0 1-135,0 24-1187,5 1 1,0-1 1096,-2-5-120,0-14 0,2 7 1,-3-11-151,-2-5-150,1 4 0,0 9 1,-3-5-1650,-8 15 1754,9-12 0,-1-2-1664,-8-2 1260,-1-23-1350,9-18 1349,-9 7 181,11-10-1,0 0 2463,-10-31-2283,7 23 90,-18-44-90,19-6 360,-9 14 270,10-4 0,2-1 0,-1-3 314,0 12 1,0-1-225,0-19 90,11 13 359,-9 2-449,9 30 539,10-27-629,-16 37 360,37-16-450,-16 31 269,21 3-359,0 11-90,-11-1 90,-2 1 0,-21-11 0,-2 39 0,-11-42-90,0 32 0,-11-21 90,9-16-90,-19 27 450,8-19-270,-11 10 90,11-10-180,3-2 90,10-11 89,0 0-89,52-52-180,-28 28 0,18-19 0,2 0 90,-15 14-90,15-15 0,-20 20 180,-11 1-180,-3 10 90,-10 2-90,0 11 90,0 0-90,-10 42-90,7-11 45,-2 2 0,0 2-225,5 12 180,0-21-269,20 16 269,-14-37 90,15 16 90,-21-21 359,20-21-269,-4-5 135,1-2 0,0-1-45,-4 0 449,-2-34-539,-1 35 360,3-30-360,0 22 269,8 2-359,3 20 90,12 14-270,-10 3-90,8 17 1,-5 2-1,-18-14-135,19 17 0,2 2 135,-16-11-360,7 28 361,-12-28-181,-11 26 270,-11-27 0,-2 19 180,0-21 180,3-2-180,10-11 269,0 0-179,-11-32-180,19-7 180,16-21-180,5 13 45,-2 23 0,0 4-45,0 4 45,5 0 0,1 1-315,-2 2-90,35-1 270,-51 4-89,6 10 89,-21 0 449,0 0-179,-42 52-180,32-39 90,-14 25 0,6-2-90,18-31-270,21 47 90,-5-44-270,11 14 1,1-2 89,-10-18-405,31 0 1,6-4-315,5-11 989,-13 2 0,1-1 0,-12 0 0,-7 0 90,-13-1 270,25-29-90,-35 34 539,14-44-539,-20 47 900,-20-26-811,14 28 361,-35 13 0,4 38-540,-2-7 44,15-3 1,3 0-45,-2 1 0,10 8 0,2-23-180,22 7 0,-9-26-90,30 6 180,-6-35-89,21-23 89,-11 8-45,-18 1 0,-2 0 135,8 7-46,-16-16 1,-3-3-45,5 6 45,-9 10 0,-2 0 135,1-21-180,-10 16 270,7-19-270,-7 32 270,0 5-90,7 63-90,-8-31-45,14 37 0,5 8-45,-5-19-270,6 17 0,2 1 0,2-13-405,-1-2 1,0-4 44,1-18-2338,8 35 989,-18-48 1979,28 16 0,-10-14 0,21 1 0</inkml:trace>
  <inkml:trace contextRef="#ctx0" brushRef="#br0" timeOffset="67262">8165 18218 13469,'-2'-8'360,"0"2"-360,2 6-1664,0 0 0,2 6 0,0 2 0</inkml:trace>
  <inkml:trace contextRef="#ctx0" brushRef="#br0" timeOffset="75075">24665 6574 15898,'-10'-20'360,"2"-6"-90,8 13-1,0 0 91,-10 2 0,7 1-90,-7 7-90,10-7 0,0 10 629,0 0-269,0 10-270,0 3 539,0 53-629,0-32-45,1 2 0,-2 4 135,-4-5 0,-1-3-90,4 13-135,-3-7 0,-1 0 224,-4-2-581,7 1 402,-7-3-4,10-11 94,0 1 90,0-11 630,0-3-631,0-10 541,0-10-142,10-3-398,-7-21 270,18-13-270,-19 8-1,14-9 1,0-1-1329,-11 2 1104,10 5 0,1-5 135,-8-3 0,-3 1-135,2 14 0,0-1 15,-1-13 0,2-6 0,-2 5-15,1 9 0,-1 1-15,1-6 0,0-5 0,3 4-1460,7 1 0,0 3 1430,-10 0 0,2 3-270,22-15 270,-18 42 0,11 2-180,10 22-360,2 33 450,1-12-180,-23 15 0,-5 2 1033,2-4-1033,-19 19 1,-5 2 89,-3-5 536,-10-1 1,-3 0-447,0-8 0,-3-12 0,-1-2 363,4 2-363,2-7 0,0-1 90,0-3-90,-7 15 0,21-20 90,13-1 0,3 1-180,39 20 180,-17-19 0,-1 0 0,18 14 0,-4-10 0,-3-6 0,-16-18 0,12 11 0,3 0 0,-5-14 45,8 4 0,2-1-45,2-5 0,-1-10 0,-1-1 0,0 6 0,0-20 0,-2-3 90,-6 10-90,14-18 0,-4-4 0,-20 9 0,13-12 0,-5 0 0,-24 11 45,6-1 0,-1 1-45,-10 6 2268,-10-8-2268,7 21-90,-39 13 90,24 13 45,-4 13 0,0 3-45,-2 2-45,10 17 0,4 1-45,8-15-90,0 16 0,6-3 90,20-27-90,-8 14 0,2-5 90,8-24-89,29 6 179,-26-14 0,4-16 0,-1-4 0,-3 5 0,15-26 179,-10-1-89,-8 6 90,-7 0 0,-4 0 0,-2-3 90,-1 8 0,-3 3-180,-6 4 270,18-7-271,-19 21 1,9 3 90,-1 20-180,3 3 90,0 11-90,19 10 0,-27 3-180,15 1 0,2 2 1,-6 4-91,-4 1 0,-1-3 90,-1-14-180,-20 27 270,7-39-180,-28 15 270,26-28 0,-37-3 90,37-3-90,-16-18 90,21-2 0,10-24-90,3-3 0,11 3 0,20 3 0,-15 18 0,4 7 0,-1 4 0,-3 2 0,5 2-90,-3 11 90,-15 11 0,18 2 0,-21 10-90,8 11 90,-18-8-539,7 29 359,-10-37-360,0 24 450,0-39-180,11 7 180,2-10-90,31-31 180,-15 23 90,4-22 0,-1-3 0,-3 15 450,15-26-360,-20 31 270,-11-8-360,-3 18 269,1-7-269,-9 10 90,9 20-180,-11-14 90,10 36-90,-7-27-90,28 19 90,-25-10-90,25-11 90,-8-3 0,4-10 0,17-10 90,-18-3 0,19-32 0,-19 17 45,-4-14 0,0-3-45,4 1-863,-14 4 1,-1-8 0,0 5 862,13-17 60,-19 15 0,-3-7 0,4 8-61,15-3 91,-20 1 0,0 6-180,10 24 90,-11-15 0,0 28 0,-11 3 0,-12 45-90,7-4 238,-6 19 0,2 1-238,15-12-30,-5 1 0,-2 11 0,3-12-60,6-8-135,-4 25 0,4-4 45,13-30-270,3 33 270,0-39-179,19-2 269,-17-14-90,21-21 0,4-9 180,-6 2-45,9-18 0,0-4 45,-4-2-966,-3-11 1,-4-4 1055,-3 0-31,-8 3 1,2-9 0,-4 7-15,-9 22 0,-2 0 135,4-15 0,0-7 0,-2 10-90,1 4 180,-11-23-180,0 49 1790,-32 37-1656,12 22 1,1 8-180,0-11 0,-1 4-744,0 5 0,1 6 1,6-8 608,7 11 648,-11 1 0,3 2-1188,22 4 585,-14-28 0,4-3-314,33 0 359,16-45 90,-5-4 89,-3-6 1,-2-3 0,-8-2 270,26-8-360,-40 10 90,17 11 90,-9 3 2243,-7 20-2243,26 3-270,-37 11 180,26 20-180,-28-4-426,7 7 426,-10-13-90,0 10 0,0-15-90,-10 36 180,7-36-270,-18 26 90,19-40-809,-30 17 539,27-30-2068,-37 9 1168,37-11-8481,-26-21 9478,28 5 0,-9-15 0,9 12 0</inkml:trace>
  <inkml:trace contextRef="#ctx0" brushRef="#br0" timeOffset="75258">27483 6417 7982,'-8'-21'4588,"13"9"-3599,8-9 1,0 19 629,19-19-990,-17 8 225,21 1 1,4 0-765,4-11-675,1 11 1,-1 0-315,-4-11-1213,4 10-4544,-10-8 6656,-18 8 0,19 3 0,-17 3 0</inkml:trace>
  <inkml:trace contextRef="#ctx0" brushRef="#br0" timeOffset="75408">28132 6119 7892,'-2'-12'6297,"0"7"-4498,2-5-1529,0 10-2159,11 21 450,-9-16 1439,9 37 0,-12-23 0,-1 21 0</inkml:trace>
  <inkml:trace contextRef="#ctx0" brushRef="#br0" timeOffset="75595">27937 7010 8702,'-11'-1'9535,"1"11"-8636,10-7 720,11 7-1619,-8-10-270,7 0-3687,11 0 3957,-5-10 0,20 4 0,-9-8 0</inkml:trace>
  <inkml:trace contextRef="#ctx0" brushRef="#br0" timeOffset="75793">28260 6759 16078,'-8'-15'2788,"2"-2"-989,16-7-1439,-7 11 90,7 3 539,11-1-719,-5 9-180,28-19-360,-18 18-1619,19-7 900,-19 10-6747,8 10 4318,-21-7 3418,-3 18 0,-8-18 0,0 8 0</inkml:trace>
  <inkml:trace contextRef="#ctx0" brushRef="#br0" timeOffset="76226">25455 7508 8162,'-15'-3'5937,"9"1"-2879,27-9-2158,-3 9 269,36-9 0,10 1-854,-30 8 0,5 1-716,6-1 1,11 0-1,4-1 1,-1 1-1,-7 1 521,-5 0 0,-5 1 0,7 1 44,1-1 1,7 0 0,5 1 0,-1-1 0,-3 0 0,-9-1-85,1-2 0,-7-1 0,5 0 28,6 2 0,8 0 0,2 0 0,-2-1 0,-8-1-48,-6-3 0,-5-1 0,4 0 52,16 1 1,8 1-1,-1 0 1,-10 1-68,-2-1 0,-4-1 15,5 0 0,4-1 0,-9 2 30,11 4-314,-24-9 0,-4 1 314,0 7 0,-14-7-90,-2 10 2372,-18 0-2642,7 0-423,1 10-476,-9-7-7385,9 7 4237,-11 1 4317,0-9 0,1 15 0,0-9 0</inkml:trace>
  <inkml:trace contextRef="#ctx0" brushRef="#br0" timeOffset="77194">29487 7170 7173,'-10'-11'4767,"2"2"-3597,8 9 1978,10 0-2249,-7 0 1710,7-10-1890,-10 7 1620,0-28-1889,-10 15 629,-3-39-809,0 26 45,-3-8 0,0-2-136,1 8-29,-5-10 0,-5-11 0,4 7-60,0-10-321,3 16 0,-6-9 1,1-2-1,5 4 141,7-18 0,1 2 90,-8 21 0,-3 0 0,5-2-90,11-13 0,7-2 1,-2 10-1,-7-2-45,13-9 0,8 1-315,10 16 360,-8-5-270,15 15 180,-28 40-179,17-5 269,-17 10-180,8 29 180,-11-24 1103,-11 27-1103,-4-12 0,-4-1 0,-10 2 60,3-1 0,-5 7 0,2-6-342,-15 10 342,10-9 0,-6 6 0,4-7-1605,8-11 1,1-1 1634,-6 10 0,-2 1 0,1-10 0,3-2 0,-1 8 45,-2-7 0,3 0 45,15 2 360,-4-11-270,20 8 360,31-18-450,-2 7 45,23-12 0,5-6-981,4-5 891,-13 6 0,3 0 0,-10-3 0,-4 0 45,18-4-90,-20 9 0,-2-3 2248,11-12-2248,-17 17 0,17-8-360,3-9 90,-8 14-1993,6-15 1273,-22 11-179,-10 7-6297,-2-7 4941,-11 10 2525,0 0 0,12-1 0,3-1 0</inkml:trace>
  <inkml:trace contextRef="#ctx0" brushRef="#br0" timeOffset="77459">30007 6178 16528,'-1'-32'3058,"-6"1"-1799,18 18-809,-11 3 719,-11 20-809,-2 3 89,1 17 1,1 5-180,-2 10-180,1-2 0,3 3 180,7-5 0,1-1-1361,-9 15 1091,9-17 0,2-1-360,-1 10 0,0-7-2248,0 25 1708,0-47-2518,0 14 1529,0-32 1889,-11-32 0,17 19 0,-5-25 0</inkml:trace>
  <inkml:trace contextRef="#ctx0" brushRef="#br0" timeOffset="77915">29885 6259 6543,'-9'-38'2339,"2"-8"-540,7 20-810,0-8 1620,0 0-1800,10 8 1800,3-8-2069,0 21 719,18 13-899,-15 13-90,18 0 269,0 18-359,-8-4 135,-3 5 0,-1 4-225,4 5 134,-3 12 1,-2 2-135,-5-8-45,-4 8 0,-3-1-1935,-9-12 1890,-11 23 613,-12-18-568,0-21 0,-1-2-45,-15 23 324,-16-23-234,8-3-90,7-19 360,-4 9-180,21-11 89,9-11-179,4 9 1224,41-30-1225,8 19 1,3 0-45,-12-5 0,0 0-15,12 1 0,5 2 0,-7 2-30,4-3 90,9-10 0,4 0 135,-24 17 0,-1 0-135,5-9 0,-3 2 180,0 5-90,-24 32-90,-10 16-1,0 2-89,0 26-89,0-36-1081,10 26 631,-7-29-2070,28-2 1350,-25-24-8572,35-24 9545,-25-2 0,18-11 1,-10 9-1</inkml:trace>
  <inkml:trace contextRef="#ctx0" brushRef="#br0" timeOffset="78063">30723 6134 7623,'-4'-10'2968,"0"1"-1349,-6 9-899,7-10 989,-7 7-1440,10-7-179,0 10-719,-11 10-181,9-7-449,-9 7-3598,11-10 4857,0 11 0,5-3 0,1 11 0</inkml:trace>
  <inkml:trace contextRef="#ctx0" brushRef="#br0" timeOffset="78447">30957 6283 13559,'-4'-23'4318,"1"6"-4048,3-6 539,-10 12-629,7 11 270,-18 0-270,19 0 90,-30 21-180,27-16 359,-26 37-359,28-26 180,3 28-180,3-18 180,28 19-180,-15-19 0,28 8 0,-18-11-1057,8-9 967,-21-4 90,8 0-90,-18 3 269,18 11-179,-18-11 630,-14 18-540,6-25 270,-47 15-360,33-21 179,-36 0-269,29 0-629,-8 0 89,11 0 877,10 0-3305,2-11 719,11 8-2338,11-7 4587,2 0 0,12 5 0,0-8 0</inkml:trace>
  <inkml:trace contextRef="#ctx0" brushRef="#br0" timeOffset="78827">31441 6339 7263,'-1'-17'6386,"-5"9"-5756,6-3 989,-13 11-1259,0 0 809,-19 0-899,17 0 719,-30 11-809,30 2 270,-17 10-270,30-10 180,2 19-180,2-27 89,19 37 1,3-27-270,2 19 0,-3-20 90,9 6-90,-27-7 0,26 11-90,-28 0 90,7-11 0,-31 7-90,-5-6-1169,-21-1 719,11-3-3058,2-10-359,10 0 3957,11-10 0,9 14 0,13-5 0</inkml:trace>
  <inkml:trace contextRef="#ctx0" brushRef="#br0" timeOffset="80909">31517 6375 7353,'-14'-13'3508,"-8"1"-2879,19 12 1170,-28 0-1259,15 0 989,-28 11-1079,18-9 314,-3 17 1,3 4-495,7-4 134,-3 7 1,3 2-135,16-1 360,-7 17-450,10-18 180,10 18-180,3-17-1,32 7-89,-17-21-90,17 8 90,-1-19-90,-15-2 0,36-13 0,-36-10 0,5 6 0,-3 0 0,-12-10 180,13 0 0,-2 0-90,-22 8 540,23-33-360,-20 36 269,-8-18-359,7 21 180,-10 3-180,0 10-90,0 0 180,-10 21-270,7-16 270,-18 37-270,18-26-90,-7 38 90,20-35-180,-7 33 90,18-47-90,-8 27 180,11-30-90,9 9 90,-6-11 0,-4-11 0,-2 9-90,-18-9 90,18 1 90,-19 7 0,30-28 0,-27 25 90,26-25-90,-28 28 0,18-17-90,-19 17 90,9-8-90,-11 11-90,0 11-90,10 2 90,-7 0-270,7 8 270,-10-8-180,0 11 180,11-11-90,-9-3 180,9-10 0,10 0 0,-6 0 180,19-10-90,-10 7 180,10-28-90,-19 25 180,27-35-90,-16 25-270,1-8 89,4 24-178,-28 3-271,17 18 180,-17-8-450,7 21 360,-10-18-359,0 25 359,0-25-360,-10 29 270,-3-30 360,0 6 270,-8-21-180,18 0 270,-7 0-270,10 0 270,10-21-180,-7 6 0,28-30-180,-25 19 179,35-8-179,-25 11 90,28-11-90,-17 7 90,7-7-90,-11 11 0,-10 10 0,8-8 0,-18 18-90,7-7 90,-10 10 0,11 0 0,-9 0 0,19 10-90,-18 3 90,7 0 0,11 8 0,-16-8-179,37 21 89,-26-7-90,18 7 90,-11-11-180,-10 1 180,8-11-90,-29 8 180,16-19-90,-29 9 90,8-11 0,-10 10 0,-1-7-90,11 7 90,-8-10 0,8 0 0,-10 0 90,10 0-180,2 0 0,11 0-90,0 0 0,11-10-269,23-3 359,-6-11-270,27 1 270,-29 9-180,19-6 270,-30 7-90,27-11 0,-26 11 90,7 2 0,-12 1 0,-11 7-90,0-7 90,0 31-90,0-5-180,0 18 181,0-11-361,0 11 270,0-18-180,10 25 270,3-35 0,1 15-90,17-11 180,-26-7 90,37-3 0,-26-3 270,18-18-270,-11 19 360,11-30-360,-18 27 179,15-26-269,-28 28 90,18-7 0,-19-1-90,9 8-90,-11-7 0,10 20 1,-7-7-541,7 28 360,1-15-360,-9 29 451,9-30-181,-11 17 270,0-30-90,0 19 180,0-18 0,10 7 90,-7-10-90,7 0 270,-10-21 0,11 6-181,-9-19 361,9 10-270,-1 1 450,3-11-450,0 18 269,8-15-269,-8 18-180,0-1-180,8 4 90,-18 10-179,18 10 89,-19 4-360,19 9 360,-18-10-629,7 18 179,1-4 540,-9-1-90,9 5 180,-11-28 180,-11 7-90,9-10 270,-9 0-270,22-10 180,12-3-181,-7 0 181,26-8-180,-26 18 0,7-7 90,-2 10-180,-18 0 0,17 0-180,-17 0 90,8 0-1079,-1 10 539,-7 3-4677,7 11 2969,-10-11 2338,0-3 0,10-3 0,2 2 0</inkml:trace>
  <inkml:trace contextRef="#ctx0" brushRef="#br0" timeOffset="81076">32939 5996 6723,'-18'-2'720,"-1"-5"-720,-4 38 0,12-17 0,4 18 0</inkml:trace>
  <inkml:trace contextRef="#ctx0" brushRef="#br0" timeOffset="81676">29545 7226 6903,'18'-16'4228,"-5"3"-2744,30 15 0,11 6-1080,-21-6 1,4-1-1258,9 3 0,10 2 1,1 1-1,-7-3 1212,7-3 1,1 1-1,-8 1 1,9 1 0,3 2 0,-2-2 0,-9-1 0,14 0 1,1-3-128,-11 0 1,9 1 0,3-1 0,-3-1 0,-8 1-114,-7 0 0,-7-1 0,8-1 59,0 0 1,7-2 0,5 0 0,0 0 0,-5 0 0,-8 2-45,16 0 0,-2 1 67,-1-1 1,10-2-1,-3 1 1,-13 2-69,-19 1 1,-4 0 225,29-5 0,-4-1-90,-16 3 996,13-7-3155,-31 10 990,-11 0-8932,-3 0 9815,-20 10 0,6 2 0,-8 9 0</inkml:trace>
  <inkml:trace contextRef="#ctx0" brushRef="#br0" timeOffset="82013">29796 7358 17517,'-56'-1'2788,"28"-5"-2428,-4 17 899,43-11-899,12 0 135,26 4 0,12 2-733,-18-2 1,1 1 0,8-1 416,-3 0 1,9 0 0,4 0 0,1 0 0,-2 0 0,-7 0-680,0-1 0,-6 1 0,1-1 0,4 0 545,0-1 0,6 0 0,2 0 0,-1 0 0,-4-1 0,-8 0 0,18-1 0,-4 0 14,1 0 1,3 0 0,-4 0-15,-3 0 0,-3 0 0,3 0 0,-3 0-256,-16 0 1,-2 0 255,3 0 0,-1 0-833,26 0 788,-27 0 0,0 0 45,-4 0 0,-2 0 11,9 0-56,23 0 1362,-28 0-1452,-11 0 468,5 0-1097,-7 11 269,-9-9 1113,17 9-2552,-19-11 540,0 0-266,8 0-7650,-8 0 9265,10 0 0,4 2 0,1 1 0</inkml:trace>
  <inkml:trace contextRef="#ctx0" brushRef="#br0" timeOffset="82160">32508 7507 6993,'-13'-13'3418,"-3"9"-2788,3-7 449,3 11-899,10 0-3688,-11 0 1799,8 0 1709,-17 0 0,26 1 0,-6 0 0</inkml:trace>
  <inkml:trace contextRef="#ctx0" brushRef="#br0" timeOffset="88462">27464 9361 7173,'-10'0'2968,"2"0"-2068,8 0 719,0 0-900,0-11-89,0 9 629,11-9-629,-9 1 629,9 7-719,-11-7 0,0-1 1079,0-2-1170,0 0 1,0-8 450,10 8-541,-7 0 1,-3-8 270,-3-2-360,-7 7 0,10-15 359,-11-3-449,9 5 360,-30-26-450,17 39 0,-9-15 180,-7 18-181,15 0-89,-18 2 90,10 11 0,-20 11 0,15 2-45,-14 12 0,0 5-315,9 1 300,-3 7 0,-7 10 0,8-6-30,-1 10 0,9-10 0,-4 5 0,6-5-90,0 10 90,13-12 0,2-1-90,1 0 90,10 16 0,10-39 0,-7 4 90,38-30-90,-12 7 90,10-16 0,1-3-90,1 3-136,-7-2 0,-2-2 316,4-11-619,1 8 529,-3-8 45,-7 6 0,1 1 45,3-4 0,3-2 0,-3 0 0,-15 7 203,15-8-383,-28 21 270,8 3-270,-1 10 348,-7 20-258,7-4-45,-17 34 0,-7 7-45,9-4-74,-10 5 1,-1 4 118,9-20 0,1-3-45,-6-8 0,0 3 0,0 11 0,0 6 0,2-6 90,-6 18-90,3-15 0,-2 8 0,2-9-1047,-3 11 1047,4-19 0,0 0-417,1-4 1,1-4 416,8 0-314,-9 34 404,11-49 479,0 15-659,0-28 59,0 7-598,0-10-1351,0-20 541,0 4-916,0-8-7476,11-7 9770,-9 15 0,14-6 0,-9 12 1</inkml:trace>
  <inkml:trace contextRef="#ctx0" brushRef="#br0" timeOffset="89240">27927 9211 6903,'-6'-19'5217,"1"0"-1619,5 5-2519,0 4-89,0 0 1528,0 7-1708,-10-7 1349,-13 41-1620,-4-13 450,-1 25 1,2 11-360,5-5 0,2 1-136,-5 12 1,1-1-450,5-12 0,2-4 495,3 20-540,3-49 0,10 15 0,0-28 0,0 7 0,10-10 0,3 0 0,21-10 0,-8-3 0,8 0 0,11 2 0,-16 11 0,36 0 0,-47 0-2339,45 0-359,-45 0 2068,16 0-1259,-23 0 1349,-11 0-1529,0 0 1530,-11-10 719,9-14 89,-19-2 631,18-18-450,-7 28 989,10-15-989,0 28 809,0-18-899,0 19-90,0-9 809,0 11-809,0 0 90,0 11 539,0 23-629,0-6-548,0 17 548,0-11-90,0-8 134,-5 21 1,-1 3-135,3-11-45,-5 26 0,-4-2-135,-1-29-315,7 15 0,-2-1-44,-12-17-3149,17 34 2068,-8-49-8391,11 5 9050,0-21 1,16 4 0,3 1 0</inkml:trace>
  <inkml:trace contextRef="#ctx0" brushRef="#br0" timeOffset="89393">28389 9835 7443,'-1'-26'8005,"0"1"-7195,1 12 1079,0-8-1709,0 18-180,0-7-1799,10-11 0,-7 16 1799,28-37 0,-17 42 0,18-16 0</inkml:trace>
  <inkml:trace contextRef="#ctx0" brushRef="#br0" timeOffset="89774">28948 9268 7353,'-11'-14'9265,"-9"3"-6027,-3 22-2519,7-9 990,-15 40-1259,18-24 1169,0 48-629,2-6-811,22-8 361,2 13-450,10-39 90,4-3 0,1-1-90,3 4-90,2-9 0,0 0 0,-7 6-90,18 1 90,-28-11 0,15 18 180,-38-4-90,14-1 90,-38 5-180,15-18 0,-28 11-180,18-11-1889,-40-13 1169,46-3-899,-12-12 0,1-1-629,15 10 2428,-18-46 0,26 39 0,5-25 0</inkml:trace>
  <inkml:trace contextRef="#ctx0" brushRef="#br0" timeOffset="89924">28927 9388 7173,'13'-54'4452,"-3"17"1,2 9-3734,1 23 541,10-26-1260,1 18-1619,-1-11-180,1 11-1979,-1-8 989,1 18 2789,-11-7 0,15 9 0,-6 1 0</inkml:trace>
  <inkml:trace contextRef="#ctx0" brushRef="#br0" timeOffset="90490">29415 9154 7443,'-10'-3'4587,"3"1"-2248,7 12-1710,0-7 1080,11 18-1259,2-18 720,10 7-901,1-10 1,-11 0 630,18-10-630,-15 7 539,18-18-539,-11 18 0,-10-17 180,-2 17-181,-11-18-89,0 8 90,0 0 0,-11-8-90,9 8 180,-30-11-270,27 11 90,-37 13-91,27 3 1,-9 7-90,-7 1-179,26 2-541,-16 10 360,21 1-90,0-11 1,0-2-91,10-1 0,-7-7 1,18 7-1081,2-20 1081,14 7-631,20-18 901,-28 8 134,4-7 0,-3-4 225,-12-5 269,9 0 1,1 3 90,-12 10 989,15-26-989,-28 37 809,7-16-899,-10 21 90,0 0 719,0 11-809,0 2 719,0 52-719,0-20-738,-4 17 1,-2 6 646,-1-23 1,0 2-30,0 4 0,-1 5 0,0-4-150,-3-1 0,-2 0 60,3 0 0,-2 3 0,0-5-60,0-8 0,-2-1 29,0 10 1,-1 6 0,0-8-75,2-11 0,0-3-45,-4 15 0,0 1-135,-1-9 0,2-3-44,0 17-1116,-6-10 0,2-2 665,15-3-2573,-26 14 1943,28-27-8571,14-4 9140,4-12 1,22-14 0,-9-1-1</inkml:trace>
  <inkml:trace contextRef="#ctx0" brushRef="#br0" timeOffset="90759">29988 10087 7443,'-1'-12'4677,"0"-7"-3508,1 16 2160,0-7-2340,0 10 1979,-10 31-2338,7-23 719,-18 44-989,19-36 449,-9 18-539,22-11 90,-9-10-270,19-2 180,-8-11-180,11-11 90,-1-2-180,1 0 180,-1-29-90,-10 35 44,-5-28 1,-5-4-135,-3 19-45,0-19 0,0 2-314,0 19-2340,-11-35-89,-2 48 2788,0-37 0,2 37 0,10-16 0</inkml:trace>
  <inkml:trace contextRef="#ctx0" brushRef="#br0" timeOffset="90924">30709 9758 7713,'-9'-12'6206,"1"13"-6116,8 2-2249,0 8-449,0-11 629,-11 0 1979,9 0 0,-1 1 0,12 2 0</inkml:trace>
  <inkml:trace contextRef="#ctx0" brushRef="#br0" timeOffset="91310">27461 10912 17427,'-32'-13'540,"2"3"-1,7 10-269,9 0 1349,35-10-810,30-2 1,11 0-585,-16 5 0,7-1-398,-2-1 0,9-2 1,5-1-1,1 0 0,-5 3 375,2 4 1,-3 1-1,1 1 1,1-3-675,-5-1 0,2-3 0,1 0 0,-2 1 1,-2 1 538,0 1 0,-3 1 1,0 1-1,-1-1 113,2 1 0,1-1 0,-3 0 0,-4 0-384,11-6 1,0 0 315,-9 6 1,7 0-1,-2 0 1,-8 1-23,-6-2 0,-4 1-45,4 0 0,-3 1 45,6 5-38,-18 0-52,-2 0 279,-14 0-999,-10 0-2698,-31 0 1889,-8 0-3387,-15 4 1,-5 3 4806,19-1 1,-1 1-1,-13 2 1,2 3-1,-11 8 1</inkml:trace>
  <inkml:trace contextRef="#ctx0" brushRef="#br0" timeOffset="91574">27625 11182 8522,'-18'-6'6746,"9"2"-5576,9-7 2068,65-2-2429,-8-10-1130,-9 11 0,14 0 1,1 1-1,-8 1 591,0 1 0,2 0 35,-6 1 1,8-1 0,4 0 0,-4 0 0,-9 2 19,8 0 0,-3 1-78,-5 2 1,6 1-1,0 0 1,-9 0-114,-4-2 1,-3-1 105,8 2 0,3 1 0,-8 0-150,1 0 90,21-7-478,-41 10 118,-1 0-180,-10 10-989,-2-7 3322,-11 7-11804,-52 11 9530,-3 6 1,19-11-1,1 1 1,-16 12-1</inkml:trace>
  <inkml:trace contextRef="#ctx0" brushRef="#br0" timeOffset="92308">26771 11926 7443,'-31'-18'3463,"1"-1"0,-13-6-945,-22 15-1708,47 10 629,-25 11 0,2 9-719,28 9 44,-29 9 1,0 2-315,35 2 89,-15 2 1,2-2-270,17-10 224,2 12 1,2-2-315,2-21 135,10 12 0,5-4-135,-2-23 270,28 4-361,-18-13 181,8-10 0,-2-5-180,-11 2 45,12-4 0,-4-4-45,-23-13 90,25-20-90,-28 7 45,2 10 0,0 2-135,-5 7 0,-10-32 0,7 58 0,3-16 0,3 10 0,7 9 0,21 2 0,-2 13 0,5 3 0,0 2 0,5 8 0,1 2 0,-4-1 0,-15-9 0,5 2 0,0 2 0,-2 1 0,-9 3 0,6 19 0,-21-29 0,-21 15 0,16-28 0,-26 17 0,7-17 0,-12-3 0,10-13 0,-6-21 0,30 8-405,10-12 0,5 0-584,5 4-1215,17-15 0,6 1-584,0 17 2788,8 2 0,2 3 0,7 13 0,-16 7 0,0 1 0</inkml:trace>
  <inkml:trace contextRef="#ctx0" brushRef="#br0" timeOffset="92791">28193 11924 7263,'3'-23'5577,"0"10"-1530,-3-29-3147,0 34 1618,-21-55-1708,16 45 224,-20-5 1,-3 2-406,10 7 405,-23 12 1,-4 4-585,11 1 134,-20 20 1,1 6-2024,19 3 1574,1-5 0,0 3 314,-1 25 130,8-26-579,8 8 0,2 2 0,3-8 0,13 34 0,3-49 0,28 5 0,-15-21 0,20-9 0,4-3 0,-6-4 0,9-5 0,0-2 0,-14-3 0,-1-2 0,-2 1 0,-10 9 0,6-10 0,-2 3 0,-15 20 0,27-16 0,-30 32 0,19 12 0,-18 3 0,2 21 0,0 3 0,-5-11 0,-3 4 0,-1 9 0,1-8 0,0 3 0,-12 8 0,-1-1 1311,11-12-1311,-12 3 0,2-3 0,13-22-90,-19 33-1170,18-51-5036,-7 9-90,20-11 6386,3-11 0,13 10 0,1-8 0</inkml:trace>
  <inkml:trace contextRef="#ctx0" brushRef="#br0" timeOffset="93225">28405 11936 7623,'14'-54'7016,"-10"13"-3868,17-4-2249,-8 29 2070,21-25-2430,-7 35 721,27-14-901,-35 20 451,43 10-630,-54 3 449,44 21-539,-46-18 180,4 36-180,-12-44 450,-19 44-450,8-36 539,-11 18-449,11-21 90,3 8-180,10-19 90,10 9-180,-7-11 90,49 10-90,-31-7 0,11 6 0,1 3 0,-7 1-90,29 10 90,-26 1-90,15 10 180,-31-8 90,-13 18-90,-2-17 0,-9 6 180,-10-9-180,6 0 0,-9-11-90,-18 18 0,24-26 0,-37 27-180,29-30-2159,-8 9-449,11-11-7043,10 0 8825,2-21 1,25 16 0,3-15 0</inkml:trace>
  <inkml:trace contextRef="#ctx0" brushRef="#br0" timeOffset="93424">29171 12096 17607,'6'-15'4048,"3"10"-1260,5-6-2158,6 11-91,-17 0 451,8 11-540,-22-9 629,8 19-899,-7-18-270,10 18-270,-10-8-90,7 0-1079,-8-3 630,11-10-5488,0 0 990,11-10 1260,-8-3 4137,17 0 0,-12-5 0,8 9 0</inkml:trace>
  <inkml:trace contextRef="#ctx0" brushRef="#br0" timeOffset="93791">29823 11489 8702,'-14'-17'8815,"3"9"-5487,-10-2-2428,5 20 1978,-18 14-2338,21-8 809,3 36-989,10-44 449,10 54-539,3-54 90,17 27 0,6 3-360,8-17 0,1 10 0,-1 4 0,-17-11 0,-4-1 0,13 16 0,-25 5 0,-14-20 0,-18-11 0,8 8 0,-10-19 0,-32 19 0,13-8-659,-16 0 119,24-2-270,11-22-269,-1 9-4768,-10-19-269,8 8 6116,-8-21 0,25 16 0,4-5 0</inkml:trace>
  <inkml:trace contextRef="#ctx0" brushRef="#br0" timeOffset="94461">29836 11427 7443,'2'-22'5936,"5"0"-2608,17-1-2428,-11 10 2068,18-8-1708,6 8-1171,2 0-718,5-8 269,-20 18-90,-11-7 91,8 10 89,-19 0-90,9 0 90,-1 0-270,-7 0 630,7 0 90,-10 0 0,0 0 630,0 10-271,11 3-449,-9 0 90,19 8-180,-8-18 0,11 7-180,-1-10 180,-10-10-90,8 7-90,-8-18 180,0 19-179,8-19 179,-18 8 269,-14-32-89,6 27 90,-19-9 0,-4 2-90,10 9 539,-27-18-629,22 21 540,10 3-540,-8 10-90,18 0-180,-7 0-540,41 10 361,-13-7-811,48 7 990,-38-10 1,17 0 179,-11-10 90,-18 7 89,15-18 451,-18 18-270,10-17 1799,1 7-1620,-1-1 990,-9 4-989,-4 10 1349,-10 21-1169,0 15-720,0 14 0,0-3 0,-4-4 0,-2 0 0,-8 15-1131,7-16 0,0 5 1,-2-3 1130,-3-5 0,0 1 0,4 6 0,1 6 0,-1-7-15,-3-10 0,-2 1 15,3 13 0,-1 7 0,-2-10 0,-13 4 0,15-6 0,0 9 0,-1-11 0,-11-6-225,17 9 0,-1-4-585,-14-25-89,18 15-2339,-7-18 2068,10 1-2338,0-4 2249,10-10 1259,24-42 0,4 27 0,-11-8 0,1-1 0</inkml:trace>
  <inkml:trace contextRef="#ctx0" brushRef="#br0" timeOffset="94707">30357 12144 12030,'34'-53'1229,"0"0"1,4 9-1,-11 8 1469,-24 15-1798,8 19 1529,-1-9-1800,-7 11 990,7 11-1169,-10 2 539,10 10-809,-7-10 180,18 19-270,-8-27-90,11 16 90,-1-32-90,1 9 450,-1-30 89,1 6-449,-11-10 90,-3-9-360,-20 30-2068,-3-17-7583,-21 30 3921,18-9 5910,-15 22 0,29-3 0,-8 9 0</inkml:trace>
  <inkml:trace contextRef="#ctx0" brushRef="#br0" timeOffset="95090">28340 13304 7892,'-24'2'4138,"11"-7"-1260,3 16-1978,10-11 2158,31-21-2518,8 5-1224,-2-3 0,8-6 0,-4 4 864,-6 5 0,3 1-90,10-5 0,11-3 0,0 0 0,-10 2-45,-8 0 0,1 0-113,12 2 1,11-1-1,0 0 1,-11 1 22,-9-1 0,-1 1-15,13 2 0,6 2 0,-8 2 15,-20 6 0,-2 1 45,23 1 0,-2 0 726,-13-5-726,14 7-180,-42-8-1349,8 11 540,-18 0-6027,-14 11 3957,-4 2 3059,-19 0 0,11 5 0,0-8 0</inkml:trace>
  <inkml:trace contextRef="#ctx0" brushRef="#br0" timeOffset="95341">28479 13353 7892,'-23'3'5307,"11"0"-1888,2-3-2520,20-11 270,20 0 1,6-1-631,21-14-1597,-4 11 1,11-1 0,-6 2 1147,-9 1 0,2 0-90,2 0 0,9-1 0,0 0 0,-9 0 199,-7 0 1,-1 0-320,15-1 0,7 0 0,-11 0-60,1-8 45,-6 16 0,-2 1 45,-10-15-629,16 18 89,-40-18-6836,6 19 4048,-21-9 3418,11 1 0,-4 9 0,9-8 0</inkml:trace>
  <inkml:trace contextRef="#ctx0" brushRef="#br0" timeOffset="95506">29900 13032 7713,'-41'12'9444,"14"-3"-10253,16-9-990,11 0-4768,11-10 6567,-8 7 0,11-10 0,-8 10 0</inkml:trace>
  <inkml:trace contextRef="#ctx0" brushRef="#br0" timeOffset="96574">26675 9407 6633,'-3'-47'2519,"1"11"-271,2-29-1618,0 33 1169,-10-22-1349,-4 30 899,-19 11-989,6 3 314,-13 19 1,-6 13-225,-4 11 0,1 4-1165,3-4 0,0 2 865,8 4 0,0 5 0,7-6 536,2 6-506,3 9 0,8 1 180,26 1-315,-13-19 0,5-1 44,23-5 1,6-6 175,0 3-176,3-5 1,4 0 180,24 4-180,-21 8 450,3 0-360,-40-8 269,-4 10 1,-6 4-135,-13 3 0,-5 0-225,6-4 0,-2 1-431,-5 0 1,-5 3-1,5-9 431,-5 0 90,-6 14 0,1 1 0,8-7-90,5 15-90,27-23-45,26-17 0,7 0 0,-8 6 0,-1 1 45,10-6 0,-3 3 0,-8 26 0,-8 3-292,-5 8 82,-14-4 0,-6 12 0,-6-1-950,-7-6 1,-6 0 0,2-2 889,5-2 0,1-1 0,-3 2-810,-4-1 1,-5 3 0,1-2 0,6-11-1503,7-12 1,1-1 2581,-7 17 0,-2 6 0,5-7 0,2 8 0,7-16 0,-1-1 0</inkml:trace>
  <inkml:trace contextRef="#ctx0" brushRef="#br0" timeOffset="97140">25252 12298 7041,'12'-56'2698,"-14"18"-1844,20-2 1,5 4-315,-7 15 989,18-31-989,-11 39 1999,-9 10 70,-14 37-1980,-14-2 226,-6 11 0,-4 0-406,-5-12 360,-3 17 1,-1 1-540,4-15 90,11 4 0,2 0-180,6-12 276,20 8-366,3-21-90,18-1 0,4-3-90,-1-7 45,3 5 1,1-3-46,9-15-900,3 19 990,-3-16-661,-2 19 571,-19-11 180,8 10 360,0 3 899,-19 32-989,6-17 179,-27 10 1,-9 0-180,0-6-270,-11 11 0,-3 0-90,0-12 0,6 7 0,2 0 0,-3-9 0,11 26 0,-8-29 0,19 11 0,1 1 0,-9-4 0,9 15 0,2-1 0,-1-17 0,0 8 0,0-2 0,0-8 0,0 36-270,0-36-899,0 15 539,0-30-89,0-4-1260,10-10 1567,-7-10-4504,26-15 1,5-5 4164,-11-15 1,12 9 0,2 1 0,-6-4 0</inkml:trace>
  <inkml:trace contextRef="#ctx0" brushRef="#br0" timeOffset="98127">25003 13005 6543,'9'-57'2789,"-8"18"-900,20-15-1260,-18 27 1350,-14-7-270,-36 11-945,-12 28 1,-7 8-585,19-10 0,-3 2-996,0 9 1,-8 6-1,0 2 1,7-2 995,1 0 0,-2 2 53,3-1 1,-9 4 0,-4 2 0,-1 2 0,3-1-354,4 0 0,2 2 0,0-1 1,0 1-1,0 0 156,1-2 0,1-1 0,-1 0 0,0 2 0,-3 1-214,-1 1 0,-4 3 0,-1 1 0,1 0 0,4-3 0,8-3 208,-1-1 0,8-2 0,-7 3-87,7-3 0,-6 3 0,-3 3 0,-2 1 1,0 1-1,1-2 0,3-1 39,-8 6 0,1-2 0,1 0 0,1 0 0,-1 1 18,0 0 0,1 1 0,0 0 0,-1 0 0,-1 1 0,3-1 0,-4 1 0,0 0 0,3 0 0,4-3 0,7-4 0,6-1 0,6-4 0,-5 5-45,-3 0 0,-6 5 0,-4 2 0,0 2 0,2-3 0,7-3-15,-10 9 0,7-3 0,-3 0 60,3-4 0,-3 0 0,0-1 0,6-1-90,2 2 0,4-1 0,7-9 1097,1-8-1907,-6 24 720,30-39 1414,-9 7-1414,22-31-360,2-15 360,0-14 0,-3 7 0,2-9 1,-3 6 653,-6 13 1,-1-2-565,7-26 0,3-10 0,-1 10 45,-5 24 0,1 1-15,0-17 0,1-7 0,0 8 60,-1 16 0,-1 1 45,4-27 0,1 4 225,2 16 179,0-23-269,-2 49 3571,-11-5-2941,0 21-631,10 21 1,-7 5 0,7 11 90,-10 28-90,0-23 0,0 12 0,0 2 0,0 1 0,-5 4 0,0-1-91,2-16 91,-7 0 0,-1-2-90,9-13 270,-9 5-180,11-24 456,0-10-456,21 0-90,-5 0 90,39-20-180,-27 14 90,19-13 0,3-3-90,-3 6 45,8-2 0,0 2-45,-3 3 0,-7 5 0,-1 5 0,8 14 45,-11-5 0,-3 1-45,-10 6 0,25 8 0,-48-8-720,26 10 180,-28 1-179,7-11-2519,1 8 1169,2-18 2069,21 7 0,-2-7 0,9 2 0</inkml:trace>
  <inkml:trace contextRef="#ctx0" brushRef="#br0" timeOffset="98258">22785 14689 7263,'13'-7'5127,"-8"1"-4407,5 6-1,-10 0-719,0 10-1349,0-7 269,0 7-1348,0-10 2428,0 0 0,7 6 0,2 1 0</inkml:trace>
  <inkml:trace contextRef="#ctx0" brushRef="#br0" timeOffset="99491">25709 10029 6543,'-25'-39'2249,"0"8"-1350,-4 8 1,-8 2-301,-5 9 1,-6 4 0,0 2-1563,-11-4 0,-5 6 1277,3 8 1,-9 4 0,1 2 0,8 2-620,17 0 1,5 1-1,-6 4 536,0 1 0,-7 3 1,-4 4-1,-4 1 1,0 1-1,0 1 1,3 0-273,2 0 1,0 1 0,0 1 0,0 1 0,1-1 0,-1 1-1,0-1 92,1-1 1,0-1-1,1 0 1,-1 1-1,0 0 1,-2 2-1,0 1-151,2 0 1,-4 4 0,-1 1 0,0 0-1,-1 1 1,2-1 0,4-1 0,2-4 0,7-3 166,-9 3 0,8-5 1,1 0-1,-9 7-73,11-5 1,-6 6 0,-5 3 0,-2 2 0,-1 2 0,-1 1 0,2-2 0,3-1 0,3-4-1,6-4 42,-5 3 0,8-5 0,1-1 0,-1 1 0,-8 6-44,5-3 0,-6 5 0,-4 3 1,-2 2-1,-2 2 0,1-1 1,1 0-1,3-3 0,4-2 1,6-5 29,-11 11 1,7-6-1,2 0 1,-7 5-13,11-10 0,-4 4 0,-3 3 0,-2 1 0,0 0 0,0 0 0,2-1 0,4-4 0,4-3-10,-9 7 0,7-4 0,0-1 0,-8 6 0,8-6 0,-5 5 0,-5 4 0,-2 1 0,-1 1 0,1-1 0,2-2 0,5-4 0,6-6 0,-4 3 0,7-6 0,1-1 0,-7 6 11,1-2 0,-7 7 0,-4 3 1,-2 1-1,1 0 0,3-3 0,4-4 1,8-6-12,-3 1 0,7-6 0,-5 4 0,-5 6 0,-8 5 0,-1 2 0,3-4 0,8-7 0,0-1 0,2-3 37,1 0 0,-7 4 0,2-1 0,9-9-37,-13-2 289,0 7 0,3-4-379,21-21 1269,-18-3-1179,28-3-269,-26-28 179,26 15 0,-7-7 0,2 2-180,18-3 90,-17-12-90,6-22 180,1 9 0,7 9 0,2 1 0,4-3 90,0-23-180,0 8 180,0 4-45,5 14 1,0 0 44,-2-11 44,3 15 1,-2 2-45,-4 5 270,0-35-180,0 55 2092,0-34-2182,0 40 2672,0 12-2582,0 6 90,-9 24 0,-2 6 0,5 1 327,-8 0 1,-3 5-283,5 0 0,0-2-180,0-15 0,-2 1 15,-4 13 0,-2 7 0,3-10-60,-1 4 90,-3 10 0,0-2-90,8-27 90,7 8 0,-1-2-90,-3-19 315,10 13-315,10-31 0,3 0 90,21-10-90,-8-3-235,19-11 280,-17 7 0,1 0-2994,24-9 2949,-20 4 0,2 0 0,22-4-661,-22 3 1,1 1 660,-1 14 0,3 1 45,23-14 0,1 0-90,-28 12 0,2 2 75,10 2 0,6 1 0,-9 0-120,4-4 90,-8 11 0,-2 5 0,-3 12 90,-8-4-90,8 39 0,-21-26 131,-2 15-41,-22-10-90,9-8 2722,-9 8-2722,11 0 0,0-18 1933,0 15-2113,0-28-809,31 7 449,-12-10-180,25-10-674,-6-6 0,0-2-315,19-11 1374,-15 8 1,6-4 0,-4 6-1,-11 8 1,0 2 0,10-8-1,0 0 1</inkml:trace>
  <inkml:trace contextRef="#ctx0" brushRef="#br0" timeOffset="99612">20612 13755 6723,'29'-11'2339,"-8"2"89,24 9 631,-9-10-2430,-10 7 900,6-7-1259,-30 10-719,19 0-361,-18 0-7016,18 10 7826,-19-7 0,14 8 0,-9-10 0</inkml:trace>
  <inkml:trace contextRef="#ctx0" brushRef="#br0" timeOffset="105449">30085 8834 6723,'-26'-32'1709,"-10"3"-1169,10 5-1017,-8 1 1017,10-1-90,-10 1-1,8-1 316,-11-3 0,-2-1-496,5-3 181,-10-7 0,-8 0-46,-1 12 1,1 2-315,11 0 0,-2-1 30,-9 1 0,-7 1 0,8 5 60,-9-1-90,10 2 0,-9-4 0,6 7-45,12 11 0,-1 1-888,-10-7 1,-9-3 0,-1-1 0,7 5 842,-3 4 0,-2 3 36,11-3 0,-8-1 0,-3 0 0,3 1 0,8 1 143,-9 2 1,1 2-158,1 1 1,-9 1-1,1 0 1,9-1-811,4-1 1,3 1 817,-2 3 0,-3 3 0,1 0-30,6 0 0,0 0 0,3-1 45,-5 0 0,-1 2-45,-11 7 0,-7 4 0,8-4 0,17-8 0,1 3 30,-13 13 0,-5 8 0,7-2-30,12-9 0,-1 2 22,-4 10 0,-8 8 1,0 1-1,8-6-22,4-4 0,1 1 22,-3 8 1,-8 9 0,2 1-1,9-10 23,10-10 0,3 1-23,-2 6 1,-4 9 0,1 0-1,5-7-22,5-4 0,0 1 22,-1 5 1,-4 9 0,1-1-1,5-7-22,4-5 0,3 0 30,-1 3 0,0 4 0,1-1 15,-4 14 0,4-3-45,6-14 0,1 1-58,-6 14 1,2 1 102,5-11 0,2-3 45,-7 11-30,12-10 0,3 7 0,-1-5-60,-3-9 0,3 0 90,8 21 0,6 10 0,-1-9-45,-3-15 0,3-2 45,9 9 0,7 5 0,-3-8-1,-8-14 1,2-3 30,14 6 0,6 1 0,-2-3-30,-7-7 0,0-1 642,14 12 1,5 0-584,-6-14 1,4-3 0,-5-1-105,-3 0 0,3 0 45,7-2 0,11 3 0,1-3 0,-9-4-678,-3-5 1,-2-1 617,5 4 0,5 3 0,0-3 30,3-7 0,0-3 0,-4 1-60,3 3 0,2-1 36,-13-5 0,7 0 0,4-2 0,-4 0 0,-7 1-36,12 0 0,0-3 18,-12-3 0,7-2 0,3-2 0,-3 0 0,-9 2 27,9 0 0,0-2-45,-10-2 0,9-4 0,2-1 0,-3 0 0,-9 3 0,4 0 0,0-3 18,-2-2 0,9-5 0,4-3 0,-4 1 0,-10 4-18,1-2 0,-1-1 18,-2-1 0,8-7 0,4-1 0,-5 2 0,-10 5-18,-4 3 0,-2-2 67,9-6 0,10-9 1,-2 0-1,-10 6-22,-12 6 0,-1-2 22,10-4 1,8-6 0,1 0-1,-11 4-204,-7 1 1,-3 2 196,5 2 0,3-2 0,-1 0 75,9-16 0,-3 1-91,-15 15 0,1-3 45,8-14 1,2-9 0,-5 7-45,-12 17 0,-2-1 45,3-18 0,1-8 0,-6 8-45,-9 18 0,-2 1-530,5-20 0,-3 0 530,-8 21 0,-2 2 0,-4-2 0,-1-1 543,1 0 0,-3-1-543,-17-20 0,-5 2-45,11 20 0,-4 2 64,-13-10 1,-8-4 0,4 6-110,12 11 0,-4 3-153,-7 1 0,-12-2 0,-5 0 0,2 1 0,8 5-620,-6-3 0,0 3 683,2 3 0,-8-2 0,0 2 0,4 2-285,6 4 0,3 1 1,3 3 631,-9 0 0,-3 2-2670,-3 1 0,-11 0 1,0 1-1,10 2 2214,1 2 1,2 2 0,-5-1-1,-3 1 1,12 0 0,9 2-1</inkml:trace>
  <inkml:trace contextRef="#ctx0" brushRef="#br0" timeOffset="109357">15872 16568 7353,'-11'-16'2518,"1"8"-1798,10-2 0,0 10 2788,0 0-2339,0 42-899,0-21-457,11 44 457,-8-39 269,17 29-269,-17-26 0,18 15 180,-8 0-180,0-25 0,8 23-35,-8-29 35,0 10 0,-2-10 0,-1-2 269,3-11-269,11 0 0,-1-11 270,11-2-360,-8-10 359,19-22-359,-19 6 535,8-8-266,0-8-269,-8 16-45,-4 9 0,0 2-45,4 2 226,8-5-226,-10 28-90,-11-7 90,8 10 0,-8 0-90,21 10 90,3 14-90,-1 2 90,-2 8-90,-10-11 0,-1 1 0,-10 0 0,19-1 0,-27 1 90,37-1-90,-27-10 0,9-2 0,7-11 0,-15 0 0,18 0 90,10-21-90,-5 15 0,-5-13 0,0-3 0,6 6 0,-2-6 0,-1 0 0,-5 6 0,23-15 0,-32 28 0,1-8 0,-1 1 0,1 18 0,-1-16 0,11 18 0,-8-10-180,29 21 90,-26-15-989,26 14 539,-29-20-2788,29 0 1079,-26 0 2249,36-10 0,-39 6 0,16-8 0</inkml:trace>
  <inkml:trace contextRef="#ctx0" brushRef="#br0" timeOffset="119687">23557 8805 6813,'-8'-5'3058,"1"1"-2068,7 4 809,0 0-990,0-10 91,0 7-91,0-18-89,10 19 1439,-7-30-1440,8 27-89,-11-26 539,10 18-629,-7-11 719,7-20-899,-10 15 0,-10-15 180,7 10-271,-7 7 1,-1-7 0,-2 11-90,0-1-90,-8 11 90,8 3 0,-11 10-90,-9 0 90,-25 10-180,16 3 44,9 2 1,1 4 0,7 9 0,3 2-45,-17 12-70,16-11 0,1 3 70,4-5 0,2 0 90,1 12-90,3-2 0,3-2 0,9-8 90,10 36-90,-7-47 90,28 24-90,-15-39 180,28 7-90,-18-10 179,7-13 1,0-5-180,-2 0 225,4-14 0,-5-2-135,-14 6 89,5-6 1,0 2 0,-5 14 0,7-34-270,-2 36 0,-18-7 0,7 23 0,-10 13 0,-10 42 0,7-14 0,-7 8 0,-1 2 0,8 3 0,-7 6 0,0 1 0,7-4 0,-6-12 0,-4 7 0,4-8 0,3 6 0,-10 9 0,1 0 231,12-18-816,-2-6 0,0-2-44,5 4-1890,0-14 1350,0-12-8662,0-11 5360,10-11 4471,-7-2 0,19-12 0,-8-1 0</inkml:trace>
  <inkml:trace contextRef="#ctx0" brushRef="#br0" timeOffset="120101">23891 8553 7623,'-11'-22'6026,"13"-16"-4946,0 33 1618,9-26-2068,-11 28 1259,0-8-1440,0 11 91,-11 11 629,-12 23-809,7-5 135,-6 12 0,2 4-226,15-1 1,-15 6 0,-2 0-90,7 2 0,-9 5 0,7-23 0,3-2-90,9-1 45,-5 3 0,-1-3-46,0-15 91,9 15-90,-9-18 0,11 1 90,11-4-180,-9-10 180,30-10-180,-27 7 90,47-18-90,-34 8 0,16 0 90,-2 2-180,-17 11 0,30 0-90,-30 0 0,17 0-449,-19 0 269,0 0-2069,8 11 1620,-19-8-2070,9 7 1710,-11-10-8096,0 10 9265,0-7 0,5 15 0,2-9 0</inkml:trace>
  <inkml:trace contextRef="#ctx0" brushRef="#br0" timeOffset="120351">23987 8877 6993,'-12'-29'7286,"2"1"-5037,10 15-1620,0 2 1,0 11 989,0 0-1169,0 11 809,-10 23-899,7-6 89,-7 9 1,-1 2-180,9 3 0,-9 7 0,1 1-90,7-5-90,-1-8 0,-2 2 89,-5 18-358,9-15-586,-9-3 0,1-2-134,7-9-7646,-7 27 4767,10-39 3778,0 5 0,5-21 0,2 1 0</inkml:trace>
  <inkml:trace contextRef="#ctx0" brushRef="#br0" timeOffset="120720">24407 9188 8162,'-10'4'8096,"-9"11"-7557,17-13 991,-9 29-1261,11-25 451,-10 25-540,7-28 450,-7 7-451,10-10 271,0 0-360,10-10 180,-7-3-90,7-11 180,1 1-270,-9 10 269,9 2-269,-11 1 0,0 7-270,0-7-989,-11 30 449,9-14-7825,-19 35 8545,18-35 0,-5 20 0,12-20 0</inkml:trace>
  <inkml:trace contextRef="#ctx0" brushRef="#br0" timeOffset="121519">24816 8725 7263,'-15'-13'4137,"3"3"-2248,1 0-1259,8 7 1619,-28-18-1710,26 8 991,-26-10-991,28 10-89,-8 2 450,1 11-451,7 0-89,-7-10 270,10 7-360,0-7 539,0 10-629,0 0 180,31 0-270,-23 0 45,27 0 0,3 0-45,-17 0-1,21-5 1,2-1 0,-12 4 0,23-9 0,-42 11 180,8-10 0,-8 7 360,10-18-361,-10 18 361,8-17-360,-18 17-180,7-7 270,-10 10-270,0 0 179,-10 10-269,7 3 180,-28 31-90,26-4-90,-27 7 45,19-10 0,3 1-45,-6 17-1057,0 1 0,1 1 1057,2 8 45,1-9 0,0-2-45,-1 1 45,2-21 0,1 0-225,8 20 0,-19-25-719,18 16 539,-7-32-2698,10-3 2068,0-10-3867,10-21 0,-7 6 4857,18-30 0,-16 14 0,8-9 0</inkml:trace>
  <inkml:trace contextRef="#ctx0" brushRef="#br0" timeOffset="122170">25277 8687 7263,'3'-18'6836,"-1"4"-4497,-2 14 719,0 0-2069,0 11-719,0 2 360,-10 0-450,7-3 359,-7-10-359,10 0 540,0 0-540,10-10-90,-7-3 90,18-11-90,-8 1 0,21-1-90,-18 11 0,36-8 0,-44 19 0,44-9 0,-47 22 0,27 2 0,-30 0 0,9 28 0,-22-22 0,-2 36 0,0-29 0,-18 18 0,15-28 0,-8 15 89,4-18-89,17 0 90,-18-2 90,18-11-90,-7 10 90,10-7-90,0 7-90,0-10 180,0 0-90,10-10 0,3 7-90,11-7 0,0 10 0,-1 0 0,-10 0 90,18 10-90,-25-7 0,35 28 0,-35-15 0,25 28 0,-28-18 0,7 8 0,-10 0 90,0-7 90,-10 17-90,-3-18 0,0 8 89,-8-10-89,8-11 0,-11 8 90,-20-8-90,15 0-90,-26 8-90,29-19-1079,-8 9 449,21-22-5306,-8-12 989,18-3 5037,3-19 0,8 16 0,10-9 0</inkml:trace>
  <inkml:trace contextRef="#ctx0" brushRef="#br0" timeOffset="122803">25891 8580 7623,'-12'-10'5307,"3"-9"-3059,9 16-1618,0-7 809,-10 10-989,7 0-90,-18 10 179,19-7-269,-9 7 0,11-10-90,0 11 90,0-9-90,0 9-90,0-11 180,0 10-181,0-7 91,11-3-90,-9-3 0,19-18 0,-8 8-90,0-10 90,-2-1 0,-11 1 0,0-1-90,0 11 0,0-8 180,-21 18-90,-5-17-90,0 17 0,-6 3 0,30 3-270,2 7-90,34-10 270,-6 0 0,9-4 0,2-2 315,-7-5 0,-1-2 404,1 0 1,-1 0-270,24-11 810,-42 3-901,-3 19 721,-10-9-810,0 11 359,-10 21-359,7-5 90,-12 15 0,-1 3-90,10-2 60,-7 7-1,-7 11 1,1-1-1052,5-6 1,2-1 0,-1 1 871,0 2 0,1 1 0,-2 2 90,-7 11 0,-2 3 0,4-11-353,1 9 232,1-11 1,-3 7 0,2-9-30,-8 2 0,8-4 0,-1 7 0,1-10 0,-11-5-225,7 12 1,0-2-136,-2-18-1169,1 15 809,10-31-3417,2-2 2877,11-11-6925,32-21 4677,-14 5 3393,16-28 1,-3 26 0,-5-5 0</inkml:trace>
  <inkml:trace contextRef="#ctx0" brushRef="#br0" timeOffset="123088">25872 9366 7533,'25'-42'3957,"6"-2"-2248,-29 41-899,9-7 2968,-11-1-2519,0 9-899,0-9 719,0 32-809,0-5 540,21 18-540,15-32 1079,25-15-1079,-22-13 629,3-18 360,-50-3-1169,5 7-180,-20 6-179,9 24-1081,-17 10 271,26 0-8546,-58 21 9625,42 5 0,-6-7 0,0 1 0,5 17 0</inkml:trace>
  <inkml:trace contextRef="#ctx0" brushRef="#br0" timeOffset="124434">24288 9816 7083,'-20'-15'4138,"0"-2"-3509,7 4 1080,-19-8-1169,27 18 0,-26-7 899,-3 10-989,-6 0 179,2 5 1,-2 0-270,-12-2-396,18 7 1,0 1 349,-1-5 1,2 1-1399,-19 17 1219,12-18 0,1 1 135,-10 14-1446,5-10 1,-1 1 1265,12 0 0,0 2-45,-11 8 0,-3 1-586,1-5 0,0 0 586,5 5 0,-4 1 45,-2-2 0,-5 1 0,5 0-46,6 2 1,-2 2 45,-2 0 0,-8 3 0,-2 1 0,4 2-454,-2 7 0,4 2 0,-3-2 364,10-11 0,0-1 0,-2 0 0,0 2 22,-9 10 1,-2 4 0,2-1-1,7-8 146,3-4 1,0-1-147,-3 5 1,-7 6 0,-2 3-1,3-2-22,7-8 0,2 0 0,1-1 0,-1 1 233,2 1 1,0-1-1,1 0 1,-2 2-234,-8 6 0,-3 2 0,3-2 0,7-5 0,2-3 0,1 0 22,-2 0 1,-6 4-1,-2 3 1,4-3-164,-2 5 0,1-2 1,1 1 140,-3-1 0,0 0 0,1 2 22,8-5 1,-1 3-1,3-2 1,5-5 789,4-6 0,1 1-812,-4 6 0,-5 7 0,-1 2 0,3-3 0,0 3 0,2-2 0,0 0-30,-4 0 0,0-1 0,1 1 30,-2 10 0,0 2 0,4-11 0,8-19 0,0-1-90,-13 24 0,-5 9 0,7-7 90,12-17 0,0-1-30,-19 14 0,-9 6 0,11-6-60,6 10 90,-1-19 0,-7 3 0,7-4 0,3 9-45,2-11 0,-1-1 45,-11 13 0,15-17-270,-16 17 180,32-22 371,-8-10-461,19-2 2639,-9-11-2639,11 0-96,11-31 186,-9 12-90,9-13 1,-1-1 89,-7 4 833,7-15-1013,1 10 270,-9-3-135,9 4 1,-1-2 134,-7-7-45,7-7 0,1 2 45,-9 13 45,4-10 0,-1 2 44,-5 13 271,0-16-270,0 32 90,0 3 180,0-1-180,0 9-90,0-9 180,0 11-180,-11 11 269,-2 23-179,0-5 45,2 12 0,1 4-135,8-1 45,-9 6 0,1-1-45,7-7 0,-7 2 0,-1-1 0,9-12-90,-9 24 90,11-21-1,0-19-89,0 17 90,0-19-90,0 0 90,0 8-90,0-19 180,21-2-180,-5-2 0,39-19 90,-26 8-1786,12-4 0,4 0 1696,-1 1-584,5-1 0,1 3 584,3 11 0,4-7 0,9-1 0,-46 9 90,43 2 0,-47 2 270,18 9-270,-21-11 2903,8 10-2903,-19-7 1837,19 7-1927,-18-10-360,7 11 0,-10-9-180,11 19-1978,2-18 1348,0 7-8661,18-10 9792,-25 11 1,32-7 0,-17 10 0</inkml:trace>
  <inkml:trace contextRef="#ctx0" brushRef="#br0" timeOffset="136993">10427 11932 7533,'-18'-4'2968,"4"0"-1979,14 4-89,0 0-91,-10-10 1,7 7-90,-7-7-91,10 10 1,0 0 1259,-11 0-1529,9 0 89,-9 0-89,11 0-90,0 0 989,63-11-989,-27 9-985,9-7 1,11-4 0,-5 3 804,-10 7 0,2 1 45,6-4 0,9-3 0,2 0 0,-8 2-90,5 0 0,1 1 44,-9 1 1,9 0 0,2 0 0,-3 1 0,-9-1-45,6-1 0,-1-1 0,-1 2 0,8 0 0,-2 0 0,-11-1 45,13-7-45,1 7 0,-4-1 45,-26-3 0,34 10-90,-49 0 0,15 0-180,-28 0-1169,7 0 629,-10 0 2593,11 0-9878,2-11 4407,0 8 3598,8-7 0,0 13 0,13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2:53:24.708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7924 5028 6453,'-12'-10'2159,"2"2"-1439,10 8-91,0-11 91,0 9-90,0-9-1,0 11 630,-10-10-719,7 7 899,-7-7-989,10 10 1439,0 0-1619,10 10-90,-7 14-90,18-9 180,2 17-181,-7-19 91,36 0-90,-34-3-90,19-12 0,2-6 90,-7-5-90,33 0 0,-18-19 0,3 17 0,-16-7 0,0-1 0,15-3 0,-15 8 0,0 2 0,16 3 0,-16 7 0,0 2 0,5 4 0,-5 0-90,8 0 90,-34 10 0,44 3 90,-47 0-90,26-2 90,-28-1-90,18-7 0,-18 7 90,28 1-90,-26-9 90,47 9-90,-44-11 0,34 0 0,-8-11 0,-5 9 90,15-9-90,1 1 0,-17 7 0,17-7 0,-22 10 0,1 0 0,10 0 0,-19 0 0,6 10 0,-10-7 0,-9 7 90,30 1-180,-17 2 90,9 0 0,-3-3 90,-8-10-180,10 11 180,22-19-90,-27 16 0,34-19 0,-46 11-90,25 0 0,-28 0-809,7 0 269,1 0-180,-9 0-7825,19 0 8635,-18 0 0,12 7 0,-9 2 0</inkml:trace>
  <inkml:trace contextRef="#ctx0" brushRef="#br0" timeOffset="2517">3631 6900 6633,'-5'-5'1619,"1"1"-1169,4 4 1349,0 0-1529,-11-10 449,9 7-539,-9-7 180,11 10-180,0 0 0,0 10 270,11 14-360,-9-9 179,19 27-179,-18-26 0,18 18 0,-8-11 0,0 1 0,18-1 0,-25-10 180,35 8-180,-35-18 0,25 7 90,-8-20-90,4 7 0,17-18 0,-18 8 0,19-10 0,-19 10-1,18-8-89,-28 18 90,15-18-90,-28 19 0,18 2 0,-19 2 90,30 19-90,-27-18 0,37 18 90,-37-19-90,26 9 0,-18-1 0,11-7 0,10 7 90,-8-10-90,29-20 180,5-7-90,-18 1-45,-9 10 0,-4 1-45,-13 2 90,8 0-90,-3 2 90,-8 11 0,0 0-90,18 11 0,-26-9 90,37 19-90,-26-8 0,7 11 0,19-11 0,-24-3 90,37-10-90,-29 0 0,19-10 0,-19 7 0,29-18-90,-6 19 90,-9-9 0,12 11 0,-47 0 0,37 11 0,-26 12 0,18-7 0,-11 15 0,1-28 0,10 18 90,-19-19 0,38-2 0,-35-2 90,37-19-90,-29 18-90,8-18 269,0 8-269,-8 0 180,8-8-180,-11 19 180,11-19-180,-18 29 90,15-16-90,-17 18 90,9 1-90,-10-9 0,8 19 0,-18-18 0,18 18 90,-19-19-90,19 9 0,-18-11 0,7 0 0,1 0-180,-9 0 90,9 0-989,-11 0-406,0 0 1,9 8 0,3 3 0</inkml:trace>
  <inkml:trace contextRef="#ctx0" brushRef="#br0" timeOffset="6582">7172 8952 6453,'-12'-8'1439,"2"1"-989,10 7 0,0 0 0,0-10-1,0 7 1260,10-7-1349,-7 10 0,7-11 0,-10 9 0,0-9 449,0 11 810,0 0-1259,11 11-360,-9-9 270,30 9-180,-27-1 0,26-7 180,-7 7-180,2-10 179,18-10-179,-7 7 180,20-28-270,-17 26 90,-12-16 0,-2 0-90,1 16 180,17-27-90,-28 30-90,15-19 0,-28 18 0,7-7 90,-10 10-90,0 0 90,10 0-90,-7 0 90,8 0-90,-1 10 90,-7 3 0,18 11-90,-8-11 90,0 8 0,8-19 0,-19 9 0,19-1 179,3-7-179,-9-3 90,27-3-90,-26-18-90,18 19 180,-11-19-180,-10 18 90,8-18 180,-8 8-270,0 0 180,8-8-180,-8 19 90,0-9 0,-2 11-90,-1 0 0,-7 0-90,18 11-90,-19-9-90,9 9-1529,-1-11 810,-7 0-7467,7 0 8456,-10 0 0,12 4 0,2 2 0</inkml:trace>
  <inkml:trace contextRef="#ctx0" brushRef="#br0" timeOffset="9801">8199 7794 6183,'-8'-16'1350,"1"10"-901,7-5-89,0 11 4497,0 0-4587,0-10 450,0 7-450,0-7 584,30-15 1,14-2-586,-10 10 1,2 0-1306,17-17 1,1 0 1125,-8 14 0,-3 6 90,7 1-1170,7-8 1170,1 8 0,-9-11-1,-9 13 1,7-1 0,-3 1-90,-2-1 0,2-2 45,8-1 0,10-1 0,3-2 0,-3 2-610,-8 2 0,-2 2 1,1-1-1,-1 0 497,1-2 1,-1 0-1,0-1 1,3 1 13,-1 2 0,4-1 0,0 0 0,-4 1 0,-6 2-273,9-3 1,1-1 272,-8 3 0,9-2 0,4-1 0,-4 2 0,-8 2 206,9 1 1,0 2-225,-9-1 0,9-3 0,2 0 0,-3 1 0,-9 2-18,8 1 0,-1 1 22,2-1 1,9 0-1,-1-1 1,-10 0-23,-6-3 0,0 0 22,4 6 1,9 1-1,0-1 1,-9 0-23,-4-6 0,0 0 0,7 3 0,10 0 0,0 1 0,-11 0 0,-10 1 0,0-1 0,3-2 0,10-1 0,-2 0 0,-12 1 90,17-6-90,-18 6 0,7-2 0,-8 0 0,11-11 45,-5 10 0,-1 2-135,-7-2 373,-7 2 0,-5 1-283,-14 8 2501,15-9-2412,-28 11 785,18-10-874,-19 7 1228,-2-7-1228,-2 10 589,-19-11-589,18 8 0,-18-7-90,8 0 90,0 7 0,-18-18-90,15 18 90,-28-17 0,18 17 0,-19-18 0,30 8 0,-27 0 0,37 2 0,-16 1 90,10 7-90,9-7 0,-9 10-90,11 0 90,0 0 90,11 0-90,2 0 0,10 0 0,1 0-90,10 0 90,-19 0 0,6 10 0,-10-7 0,2 7 0,0-10 0,8 0 0,-19 11 0,9 2 0,-1 10 0,-7-9-89,-3 17 89,-3-26 89,-18 37-89,19-37 0,-19 27-89,8-9-91,0-7-810,-8 15 450,18-28-1798,-28 18 539,26-8 1799,-27 0 0,39 5 0,-6-7 0</inkml:trace>
  <inkml:trace contextRef="#ctx0" brushRef="#br0" timeOffset="10334">12684 6373 7623,'-4'-23'5756,"0"10"-4137,4-8-1259,0 19 720,0-9-811,11 22 361,2 12-450,0 3 135,3 7 0,-1 0-135,1-2-46,1 2 1,0-1-135,-4-5 180,8 17-90,-18-28 450,18 15-270,-19-28-90,9 7 449,-11-10-449,0-10 270,10-3-90,3-42-270,0 23-90,-1-1 0,-3 1-90,-6 6-1080,7-19 631,-10 30-3149,11-17 1979,-9 30 1709,9-9 0,2 18 0,4 1 0</inkml:trace>
  <inkml:trace contextRef="#ctx0" brushRef="#br0" timeOffset="11418">13148 6579 6633,'-1'-9'4588,"11"1"-4049,-7-2 1,7 7 449,1-18-539,-9 18 719,19-28-809,-18 26 0,18-27-90,-19 30 360,9-29-361,-11 25 451,0-36-450,0 37 270,0-26-451,-11 28 181,-2-7-270,0 10 180,-18 31-90,26-13-45,-11 14 0,0 2-45,14-5 90,2 36-90,2-36 90,19 15-90,-8-31 0,0 8 90,8-18-90,-8-3 90,11-3-90,-1-7 90,-9-1 90,6-2 0,-7-10-90,11-1 0,-11 0 89,-2 1 1,-1-1 90,-7-20-180,7 26 180,0-24-180,-7 29-90,8 0 90,-11 2 0,0 11-90,0 11 90,0 2-180,0 0 0,0 18 90,0-25-180,10 25 180,-7-29-90,28 9 90,-26-11 0,16 0 0,0-11 0,-16 9-90,27-29 90,-19 15 0,10-29 0,-10 30 0,-2-17-90,-11 30 90,0-9 0,0 11-90,10 11 90,-7 2 0,7 0-180,-10 8 180,0-8-180,21 0 180,-16 8-90,37-19 90,-26 9 0,7-22 0,19-2 90,-13-21-90,8 19 360,-6-38-270,-29 46 540,19-46-540,-18 48 270,7-26-271,-10 28 91,0-7-90,0 10 0,0 10-90,0 3 90,0 32 0,0-17-90,0 38 90,0-27-90,0 0 0,0 0 0,0 3 0,5 7 0,1-1 0,-3-14 0,1 2 0,2 4 0,4 17-90,-7-5 45,7-12 0,1-1 45,2 10 0,0 9-90,-2-22 90,-11 9 0,-11-19 0,8 8 0,-17-21 0,-4-3 0,-2-10 90,-19-10-90,19 7 90,4-21 0,0-4-90,-4 7 135,12-20 0,4-4-135,0 3 90,20-15 0,0 12 0,4 3-90,12 6-113,-10-7 0,2 0 203,16 6-758,-8 0 668,8 4 0,-11-1 0,1 18 0,0-15 90,-1 17-90,-10 1-90,8 3-270,-8-1 385,0 9-1374,-2-9 1408,-11 11-2757,0 0 629,-11 11-2159,-2-9 4228,0 9 0,3-3 0,12 3 0</inkml:trace>
  <inkml:trace contextRef="#ctx0" brushRef="#br0" timeOffset="12599">14221 6365 7803,'-9'-8'5396,"2"1"-4676,18 7-180,-9 0 89,9-10 271,-1-3-450,-7 0 629,18-19-449,-8 17-91,10-30-269,1 19-90,-11-8 450,18 0-540,-26 19 269,27-27-269,-30 36 90,9-14-180,-11 20 90,0 0 0,0 10-90,0 3 0,0 21 0,0-8 0,0 8-90,10 0 90,-7-18 0,7 15-90,1-18 90,2 0 0,10 8 0,-10-18 90,8-3 0,-18-3 360,28-18-360,-25 8 180,25-21-180,-28 19 269,17-17-359,-17 30 180,8-19-90,-1 18-90,-7-7-180,7 31 90,-10-16-269,10 26 269,-7-18-270,18 11 360,-18-11-180,18-3 90,-19-10 0,19 0 90,-18 0 0,18-10 0,-8-3 90,10-21-90,-10 18 90,-2-5-90,-1 11 90,-7 7-90,18-18 0,-19 19-90,9-9 0,-11 11-180,10 0 180,-7 0-269,7 11 269,-10-9-270,11 19 270,-9-18-90,30 7 180,-27-10-90,26-10 90,-18 7 0,21-18 90,-18 8-90,5 0 180,-11-8-180,-7 19 90,18-19-90,-19 18-180,9-7 90,-11 10 0,0 0-180,10 0 270,-7 0-270,18 0 180,-8-11 90,0 9-90,8-19 90,-8 8-90,0-1 90,8-6 0,-18 7 0,28-21 0,-26-3 90,26 0 0,-17-7 0,-1 18 90,-3-8-512,-10 10 601,11 1-89,-9-1 0,9 11 270,-11-18-360,0 26 180,0-16-180,0 21 0,0 0 0,-11 21-90,9 5 89,-9 10-44,15 7 0,3 1 45,-5 3-45,7 17 0,3 2 159,1-8-429,4 2 0,0 0-1478,-1-5 1523,0-17 0,-1 2-495,-8-4 1,-1-4 134,18 10-1259,-11 23 1169,-3-49-1258,-20 15 1348,7-28-803,-18 7 803,8-20 1647,0 7-3986,-18-38 1620,26 22 1139,-27-36 0,36 33 0,-7-7 0</inkml:trace>
  <inkml:trace contextRef="#ctx0" brushRef="#br0" timeOffset="13348">15391 6278 8342,'1'-56'1097,"1"1"1,0 0-1,-4-3 1,0 0-1,4 15-557,9 14-90,-11-5 449,10 3-539,-7 15 539,28-18-629,-26 21 270,37-8-360,-26 19 269,39 12-449,-37 6 90,24 28-90,-40-17 0,9 17 0,-11-28 0,-21 25 0,5-25 0,-28 18 0,18-10 90,-8-11 0,21-3 0,2-20-90,11 7-180,21-28 0,16 5 91,12-11-91,-8 9 0,-3 1 180,-7-2 0,2 1 0,-3 1 90,-15 12 359,30-27-269,-29 37 270,4-16-360,-20 21 360,0 0-360,-10 0 0,7 31-360,-17-2 90,17 18-360,3-13 360,3-11-179,7-9 179,0-4 90,-7-10-90,18 0 90,-18 0 90,17-10 0,-17-4 270,8-9-180,-11-1 719,0-10 91,0-2-630,0 10 269,0-6-449,0 30 270,20-19-270,-14 18 90,46-7-90,-34 20-225,14 0 0,2 4-405,5 22 360,-3 1-359,-4-3 449,-30-11-270,9 1 270,-11-11 180,-11 8 0,9-18 90,-9 7 180,1-20-181,7 7 451,-18-28-540,19 15 180,12-39-270,6 26-270,10-4 0,3 1-90,-1 3-89,17-15-1710,-1 10 1079,-15 8-7555,15-8 8635,-20 21 0,-11 3 0,-2 11 0</inkml:trace>
  <inkml:trace contextRef="#ctx0" brushRef="#br0" timeOffset="13553">14721 5497 7892,'-12'-10'4318,"-8"-7"-4318,17 14-1079,-7-7 1079,20-1 0,3 18 0,9-5 0</inkml:trace>
  <inkml:trace contextRef="#ctx0" brushRef="#br0" timeOffset="14099">16551 5285 7263,'-10'-9'3148,"3"-9"-1979,7 15-629,0-7 809,0 10-899,0 0 1079,0 31-1169,0-12 45,4 17 0,2 3-136,-3-7 1,6 5 0,2 2-90,3 0-90,-3-5 0,1 0-180,1 5-900,8 16 361,-18-40-5128,7 17 3239,-20-30 2518,7 19 0,-7-18 0,11 9 0</inkml:trace>
  <inkml:trace contextRef="#ctx0" brushRef="#br0" timeOffset="14249">16432 5623 6993,'12'-14'4497,"17"-18"-5756,32 16-630,-12-7 1889,6 2 0,-30 20 0,7-6 0</inkml:trace>
  <inkml:trace contextRef="#ctx0" brushRef="#br0" timeOffset="15235">16931 5497 6633,'-12'-10'2339,"3"3"-180,19-3-1530,-7 7 1350,-3-18-1619,-3 19 90,-7-9 269,-1 11-449,9 0 0,-9 0 360,-10 11-450,6 2-1,-9 0 1,3 8-90,8-8 0,0 0 90,3 8 0,-1-8-90,9 0 0,-9 18-90,22-26-90,-9 16 90,19-10-90,-18-9 90,18 9-90,-19-11 90,19 0 0,-8 0 0,11-11 0,-1 9 0,-10-19 270,19-3-180,-27 9 360,26-27-271,-28 26 181,7-18-270,-10 21 180,11 3-270,-9 10 90,9 0 90,-11 10-180,0-7 90,0 18-90,0-8 90,10 21 0,-7-19 0,7 17-90,1-30 0,-9 9 0,9-11 90,-1 0-90,3-11 0,1 9 90,6-19-90,-7 8 0,11-11 0,-11 11 90,-2-8-90,-1 19 0,-7-9 0,7 11 90,-10 0-90,0 0 0,0 11 0,0-9-90,0 19 90,0-18-90,0 7 0,10 1 90,-7-9-90,8 9 90,-11-11 0,10-11-90,3 9 90,11-30 0,-11 27 90,8-16 0,-19 11-90,9 7 0,-1-18 90,-7 19-90,7-9 90,1 11-90,-9 0 0,19 11 0,-8 2-270,21 0 270,-18 8-180,26-19 90,-37-2 0,37-13 90,-37 0-90,26-18 90,-28 15 0,18-39 0,-19 16 0,5-4 0,-3-3 135,-9 8 0,-1 0-90,5 1 0,0 1 405,-10-29-181,11 49-179,0-5 90,0 21-90,11 63-45,-5-30 0,1 2 0,-1 7 0,1 2-45,4 7 0,-1-5 0,-8-15-90,13 2 0,2 0-719,-2 3-631,30-20 991,-29 2-2250,15-49 2699,-28-16 0,11 5 0,-9-12 0</inkml:trace>
  <inkml:trace contextRef="#ctx0" brushRef="#br0" timeOffset="15411">17420 5142 7173,'12'-18'4677,"-4"-2"-6431,41-3 0,9 1 1754,-5-6 0,0 9 0,0 3 0,-10 4 0</inkml:trace>
  <inkml:trace contextRef="#ctx0" brushRef="#br0" timeOffset="15533">18100 4972 6813,'-8'-5'3688,"2"1"-3778,6 14-3688,-11 24 3778,9-5 0,-15 22 0,10-20 0</inkml:trace>
  <inkml:trace contextRef="#ctx0" brushRef="#br0" timeOffset="15885">16659 6133 7083,'-5'-21'5127,"23"-20"-4227,-2 12 134,19-4 0,5 1-3366,5 3 2602,-8 6 0,4 1 359,10 5 1,-2 1-270,11-11-61,-13 13 1,8-2 0,-6 2-165,-13 1 0,-1 0 45,11 1 0,7 1 0,-8 0 0,12-13 44,5 14 1,-6-3-135,-33-11-19,16 17 0,-5 1-341,-28-4 32,14 10-392,-20 0-809,0 0-1979,-20 10 1628,4-7 1790,-39 18 0,31-5 0,-14 11 0</inkml:trace>
  <inkml:trace contextRef="#ctx0" brushRef="#br0" timeOffset="16167">16689 6235 7533,'-18'-1'5127,"9"0"-3328,19-10-1260,16-2 91,16-3 0,5-2-181,10-8-1567,-3 5 1,9-2 0,-7 2 1207,-18 5 0,2 0 112,14-3 1,11-5-1,0 1 1,-11 3 109,-12 4 1,0 1-223,4 0 0,8-3 0,-2 1 0,-11 2 90,6-12-1,3 9 1,-3 2-180,-18 3 95,15-8-185,-31 19-720,-2-9 271,-11 11-455,0 0 994,-21 0 0,26 10 0,-13 3 0</inkml:trace>
  <inkml:trace contextRef="#ctx0" brushRef="#br0" timeOffset="16316">17965 5884 7623,'34'-17'0</inkml:trace>
  <inkml:trace contextRef="#ctx0" brushRef="#br0" timeOffset="23785">8972 8847 6094,'-19'-2'989,"3"0"-629,16 2-90,0 0 89,0-10 1,0 7 2249,-10-7-1710,7 10-359,-7 0-90,10 0 809,0-11-899,0 9 629,0-9-809,0 11 809,0 0-629,0 21-270,10-16 0,-7 27 90,17-19-180,-17 10 180,28 1-180,-25-11 270,46 8-270,-34-8 90,48-10-90,-38 4 90,38-17-90,-38-1 90,38-2 0,-38-10 0,17-1-90,-32 11 89,8 3-89,-8 10 0,0 0 90,-3 0-90,1 0 0,-8 0 90,7 0-90,0 0 0,-7 10 0,18 3 0,-18 0 0,17-2 0,-6-1 0,-1-7 0,-3 7 90,11-10-90,-5 0 0,7 0 0,8 0 0,-15 0 0,18 0 0,0-10 0,-8 7 0,8-7 0,11-1 0,-17 9-182,17-9 182,-22 11-90,1 0 90,-1 0 0,1 0 0,-11 0 0,8 0 0,-8 0 0,10 11 0,1-9 272,-11 9-182,8-1-90,-8-7 0,0 7 0,-2 1 0,-1-9 90,-7 9-90,17-11 0,-17 0 0,18 0 0,-8-11 0,11 9-450,10-19 271,-19 18-901,27-18 451,-37 19-181,16-9-4857,-10 1 3239,-9 7 2428,9-7 0,-4 15 0,3 1 0</inkml:trace>
  <inkml:trace contextRef="#ctx0" brushRef="#br0" timeOffset="26166">12379 8865 6723,'-5'-12'2249,"2"2"-1619,3 10 2428,0 0-1799,0 11-719,10-9-360,-7 19 989,18 13-989,-19-5 0,19 5 270,-18-13-271,18-8 91,-19 0 270,30 8-270,-17-18-90,19 7 179,0-10-179,-8 0 360,40-10-450,-35 7 90,24-18 180,-11 8-270,-15 0 45,4 2 0,0 1-46,-5-3 1,27 0 0,-29 2 0,19 22-90,-19-9 90,8 19-90,-11-18 90,1 28-90,-1-25 90,11 25-90,-18-28 90,36 7-90,-44-10 0,27-5 0,3 0 0,-17 2-391,34-18 391,-31 18 0,-1-18 0,1 19 0,-1-9 30,1 1 60,-1 7 0,1-18 0,-1 19 90,1-9-90,-11 11 89,8 0-179,-8 0 659,10 0-659,1 0 152,-1 0-152,-10 0-179,19 0-91,-17 0-1080,19 0 631,-21 0-2159,8 0 989,-18 0 1889,7 0 0,-2 3 0,2-1 0</inkml:trace>
  <inkml:trace contextRef="#ctx0" brushRef="#br0" timeOffset="27919">9660 11062 6813,'-10'-4'2159,"-8"0"-1529,16 4-1,-9-10 1080,11 7-1259,0-7 0,-10 10-1,7 0-89,-7 0 989,10 0-1079,0 0 720,41 0-630,-20 0 29,19 0 1,13 0 0,-7 0-30,9 0-1029,-8 0 1,15 0 0,0 0 0,-9 0 758,-6 0 0,0 0 45,12-2 0,12-1 0,0-1 0,-10 2-1162,-2 1 1,-3-1 1086,0-1 0,5-1 0,-1 1 60,-2 2 0,0 2 0,-6-1-75,-7 0 0,1 0-337,2-2 1,8-1 0,-1 0-1,-10 1 292,18-1-141,-17-3 0,7-3 1,-11 3 230,-8 3 379,6-2 0,-7 0-379,-28 5 1551,27 0-1731,-30 0 2012,9-10-2192,-11 7 1605,0-8-2324,0 11 1555,-11 0-3354,-12 0 1169,7 0-1889,-26 0 3508,16 0 0,-12 6 0,3 0 0</inkml:trace>
  <inkml:trace contextRef="#ctx0" brushRef="#br0" timeOffset="28283">9956 11113 6813,'-28'-6'2789,"1"0"-2160,14 6 1080,-8 0-1259,19 0 989,-9 0-989,11 0 1619,21 0-1530,5-10 225,11 8 1,5 1-315,23-9-1144,-17 5 0,7 2 0,-4 0 874,-4 2 0,3-1 135,6-2 0,12-2 0,0 0 0,-9 2-181,1 2 1,0 1 22,-3-3 1,8-3-1,-1 1 1,-10 2-113,-6 3 0,-2-1 105,9-1 0,5-1 0,-10 1-60,10 3 134,8-5 1,-8 0-135,-36 2 45,15-3 0,-5 1-45,-29 5 0,16 0-270,-21 0-2158,0 0-7107,10 0 9098,-7 0 347,8 0 0,-8 8 0,1 2 0</inkml:trace>
  <inkml:trace contextRef="#ctx0" brushRef="#br0" timeOffset="31831">13600 10991 6363,'-3'-4'1709,"0"0"7916,3 4-8816,10-10-449,-7 7 630,18-7-720,-8 10-1,0 0 1,8 0 540,23 0-630,-2 0-46,-11 0 1,6 0 165,14 3 0,7 1 0,-5-1-255,-10-1 0,0-1-365,13 2 0,7 2 0,-7-3 410,-8-1 0,-4-2-863,-6 1 0,-1 0 818,9 0 0,0 0 0,-11 0 0,0 0-634,11 0 1,0 0 678,19 0-248,-26 0 0,1 0 203,-5 0 0,-2 0 45,8 0 636,25 0-547,-30-10-89,1 7 90,7-7-180,-28 10 1526,5 0-1706,-21-10 1669,0 7-1669,10-8-551,-7 11 191,7 0-1438,-20 0 1168,-3 0-1709,-21 0 1620,8 0-91,-8 0-6205,-21 11 7195,24-8 0,-25 17 0,31-7 0</inkml:trace>
  <inkml:trace contextRef="#ctx0" brushRef="#br0" timeOffset="32250">13821 11121 6903,'-9'-11'4318,"-8"2"-2519,14 9-1350,-7 0 901,20 0-901,3 0 1260,42 11-1349,-23-9 179,25 4 1,3-1-851,-10-5 520,5 0 1,13 0 0,-8 0-120,-21 0 0,0 0 22,8-2 1,9-1-1,0 0 1,-8 0-1623,-4 2 1,-2 0 1554,18-5 0,3 1 89,-5 4 1,-7 2-97,-1-1 51,15-5 1,-2 0 90,-29 2 315,5-3 0,-2 2-225,-11 4 539,-2 0-539,-4 0 655,-17 0-745,7 0 3544,-10 0-5253,0 0-1085,11 0 1354,-8 0-8571,7 0 9725,-10 0 0,-7 9 1,-2 3-1</inkml:trace>
  <inkml:trace contextRef="#ctx0" brushRef="#br0" timeOffset="34331">13297 10508 7533,'-5'-10'2698,"1"2"-1888,4 8-1,0 0 1260,10 0-1439,-7 0-1,7 0-89,1 0 0,-8 0 899,17 0-630,-6 10 91,9 14-630,-10 2 180,8 18-361,-18-18-448,7 19 89,-10-19-1439,0 18 1079,0-28-1619,0 15 1530,0-28-4138,-10-3 2788,7-3 2069,-18-18 0,23 24 0,-7-8 0</inkml:trace>
  <inkml:trace contextRef="#ctx0" brushRef="#br0" timeOffset="34485">13364 10688 6363,'-16'-19'4498,"3"4"-3869,13 15 91,-10 0 1169,-4 11-1259,1 2 899,-7 21-1080,6-19 811,-20 38-1080,19-46-900,-17 46 0,30-48-5396,-9 16 3417,11-21 2699,0 0 0,1 9 0,0 3 0</inkml:trace>
  <inkml:trace contextRef="#ctx0" brushRef="#br0" timeOffset="35165">13452 9700 7083,'0'-18'5577,"1"2"-3239,-1 16-1618,0-10 1259,0 7-1439,0-7 1259,0 10-450,0 0-1169,0 10 90,0 14-91,0 2 271,0 29-360,0-26 90,10 26-90,-7-29-180,7 8 90,-10-11 0,0-10 0,0-2 0,0-11 0,0 0 0,-10-21 0,7 5 0,-7-39 0,10 26 0,0-25 90,-11-4-90,9 6 90,-4 12 0,1 1-90,5 0 90,11-16-90,-9 40 90,19-27-90,-18 37 0,28-27 0,-15 30 0,18-9-90,-11 11 0,11 11 0,-18-9 0,15 30 90,-28-27-90,7 37 90,-20-27-360,-3 30 180,-11-19-719,1 8 359,-1-11-1439,1 1 1080,10-11-5847,2-3 3777,11-10 2969,0 0 0,1 9 0,0 2 0</inkml:trace>
  <inkml:trace contextRef="#ctx0" brushRef="#br0" timeOffset="36934">13775 9623 6813,'1'-13'5307,"-6"9"-2159,16-17-2608,-1 19 989,3-19-1079,0 18-90,8-7 269,-8 10-359,0 0-90,8 0 450,3 10-360,-8 3-91,15 0-89,-28 8 0,17-18 180,-17 28-270,8-15 90,-22 18-90,8-11 0,-7-9 90,0 6-90,7-17 180,-8 8-180,11-11 180,0-11-90,0-2 0,11-11 90,2-20-180,11 15 180,-1-26-91,-10 40-89,18-17 90,-25 30-90,25-9 0,-28 11 0,7 0 90,1 11-90,-9-9-90,19 30 90,-18-27 0,7 37-90,-10-37 1,0 26-1,0-18 90,0 1-180,11 6 180,-9-17-180,9 7 90,-1-10-180,3-10 90,0 7-90,8-38 180,-8 33-90,-10-44 180,5 46 0,-19-25 90,11 18 0,-10 0 180,7-8-180,-18 8 0,19 0 0,-9 2 0,11 11-360,0 0 90,11-10 0,-9 7-269,30-7 269,-17-1-90,30-2 180,-19 0 0,8-8 90,-21 8 540,8-10-360,-19-1 539,19 1-539,-18 10 450,7-8-450,-10 18-1,0-7 91,0 10-90,0 0 0,-10 21-90,7-6 0,-7 40 0,10-26-90,0 26 90,0 2-45,0-15 0,0 0-135,0 23-180,1-20 0,-2-4 0,-10-12-809,9 16 629,-9-22-899,11-10-1349,0-2 449,0-32 720,-5-16 0,0-5 1349,2-18 225,-2 0 0,0 0-497,5 8 722,0 5 1018,10-6-929,-7 46-89,7-35 0,-10 39 180,11-7-270,2 10 0,0-11 860,8 9-680,13 2-270,-16 2 179,45 19-269,-55-8 180,33 11-180,-38-1 180,8 1-180,-11-1 552,0 1-192,-21 10 180,-6-8-360,1-3 539,-5-2-539,28-18 450,-7 7-540,10-20 180,31-14-180,-12-2-45,12-2 0,3 1 45,-5 9-45,-2-8 0,1 0-45,-2 10 90,8-18-1,-11 11 1,-10 10-90,-2 2 90,-11 11-90,0 0 90,0 21-90,0-16-90,0 37 0,0-26-359,0 18 269,0-11 0,0-10-450,10 8 360,3-18-269,11 7 359,-1-10-180,1-10 270,-11 7-180,-3-28 180,-10 15 270,0-28-90,0 18 450,-10-8-360,7 21 539,-7-8-629,10 18 450,10-28-450,-7 26 180,28-16-180,-15 21 0,39-11 0,-27 19-135,10-7 0,0 1-45,-6 11-180,2 2 0,-3 1 90,-15 0-540,15 18 541,-28-11-631,-3 11 720,-3-18-270,-18 15 270,8-18 180,0 0 180,-8-2 540,-2-22-630,7 9 359,-5-19-449,21 8 270,10-11-270,-7 1-180,25 4 0,7 4-90,-1-1-90,20-6 0,1 2 91,-10 15-1,4-10 0,-1-1 90,-17 3 90,24 0 0,-21-8 180,-19 18-90,6-18 269,-10 8-179,-9 0 360,-2 3-450,-2-1 360,-30 8-270,27-7-90,-26 20 179,7 4-179,-2-1 90,-8 18-90,21-26 90,-8 37-180,19-37-90,23 48-90,-3-46-450,18 10 1,4-2-91,-9-15-1214,16 1 1,3-2-1755,-6-10 3391,1 5 1,-1-1 0,-1-5-1,7 2 1</inkml:trace>
  <inkml:trace contextRef="#ctx0" brushRef="#br0" timeOffset="37535">16273 9144 7353,'-12'-21'4407,"2"10"-2608,0 1-629,-24 20-991,16-7 541,-35 18-540,38-8 450,-30 21-450,19-8 539,-8 19-539,11-30 180,10 27-270,2-37 180,22 27-180,-9-30 179,40 9-89,8-32-135,-19 9 0,0-2-45,16-23 45,-24 5 0,-4-1 45,-3 1-90,1-15 0,0-2 0,-4 4 0,-8 0 0,-2-11 0,-1 6-876,-1 11 1,-2 2 875,-4-20 0,0 2 0,2 0-196,-26 20 1,-4 2 195,9-12 0,-3 15 0,-1 5 0,7 15 0,8 52 0,0 0 0,10 11 0,6 6 45,7-15 0,4 1-45,3 18 0,2-1 121,0-22 0,-1-4-121,5 22 0,-2-27 0,-18-18 403,18 0-403,-8 8 0,0-18 0,8 7 0,-19-10 90,40 0-90,-23 0 45,12-10 0,3-1-135,-5 6-90,5-16 1497,-24 21-1767,-10 0 1,0-10-1260,0 7 0,0-8-1979,0 11 3688,0 0 0,10 6 0,2 1 0</inkml:trace>
  <inkml:trace contextRef="#ctx0" brushRef="#br0" timeOffset="40977">17171 11001 6813,'-25'-10'2249,"11"2"-1530,-7 8 1,18 0-90,-17 0 89,17 0-89,-8 0 629,1 0-719,7-10 0,-7 7-1,10-7 631,-11 10-721,9 10 721,-9-7-811,11 7 1,0-10 810,21 0-901,-5 0 361,39 11-360,-5-8-431,10 7 476,-6-8 0,1-4-1258,-19-3 0,-1 0 1033,19 3 0,4 1 30,-10-2 0,1-2 0,-2 2-30,1 3 0,3 0 0,0-1 0,9-2 0,-1-1 0,-9 2-45,-6 1 0,1-1 45,3 0 0,10-1 0,-3 0 0,-12 1-90,1 2 0,15 0 0,-14 0-90,-42 0-540,8 0 360,-11 0-739,-21 0 559,5 0 1976,-18 0-3415,-21 10 1260,13-7 87,9 2 0,-2 0-88,1 1 1,0-1-1,-28-2-90,1 12 1,-1 1 494,26-13 0,1-1-1591,-15 9 1,1-1 1545,-8-10 135,21 5 0,1 0 39,-28-2 186,13 3 0,1-1 90,-6-5 180,10 0 0,1 0-1,5 0 1,-5 0 630,20 0-631,11 0 694,-8 0-693,18 0 3299,-7 0-3120,10 0-259,21 0-10,-5 0 179,38 0-269,-25 0 0,26 0 0,-16-5 0,1-1-263,-8 5 1,3-1 172,11-1 0,5-1 0,-4 1-45,-6 3 0,-1 0 15,10-3 0,6-1 0,-8 1-15,-12 1 0,-1 1 90,32-5 0,-3 2-45,-20 4 180,-4 0 0,-4 0-91,-21 0 271,6 0-360,-21 0-450,0 0-1618,-10-11 1168,7 8-90,-18 3-1633,19 3-1245,-9 8 3778,11-11 0,5 2 0,2 2 0</inkml:trace>
  <inkml:trace contextRef="#ctx0" brushRef="#br0" timeOffset="41661">19716 10935 7173,'-15'-12'3148,"9"2"-1169,-4 10-1259,10 0 989,0 0-1170,10 0 1350,45 0-1529,0 0-956,-13 3 0,5 1 0,-3-1 731,-4-1 0,1-1 74,22 0 1,8-1 0,-9-1-120,-21 0 0,-1-1 22,12 0 1,10-1-1,0 0 1,-13 1-23,-14 2 0,-2 0-60,11 0 0,6 1 0,-3-2 240,6-4 0,-4-1-225,-14 6 0,1-2 225,25-9 0,-2 1-91,-7 7 91,-17-7 0,-2-1-180,4 9 360,-3-9-360,-21 11-450,8 0 90,-19 0-1079,-2-10 809,-13 7-2428,-42 3 2068,24 13-2113,-16-1 0,-3 0 404,6 1 2865,-1-2 0,1-1 0,4-1 0,-5 9 1</inkml:trace>
  <inkml:trace contextRef="#ctx0" brushRef="#br0" timeOffset="41961">19861 11096 6453,'-51'3'3868,"17"-1"-2159,0-2 360,24 0-1709,41 0 224,3-5 1,3 0-405,-5 3 0,4 1-784,12-2 0,7 0 1,-7-1 693,-11-2 0,0 1 45,27 4 0,5-1 134,-10-8 1,-3 0-180,-11 8 0,1 1 120,5-2 0,4 0 0,-6-1-120,-14-2 0,0 1-254,27 4 0,-4-1 433,-16-8 1,13 10 720,-21-10-720,-18 7-1,5-8 271,-11 11 1941,-7 0-2031,7 0 1007,-10 0-11288,0 0 9500,-10 11 0,16-7 1,-5 9-1</inkml:trace>
  <inkml:trace contextRef="#ctx0" brushRef="#br0" timeOffset="46582">9417 12666 6993,'-5'-18'2698,"0"10"-1888,5-2 89,0 10 631,0-11-811,0 9-89,0-9-1,0 11 3329,0 0-2968,0 32-810,11-14 179,-9 37-269,9-40 270,-1 27-180,-7-36-90,7 25 360,1-29-270,-8 9-1,17-11 361,14-21-450,6 5 90,8-20 0,3-3-616,-23 22 0,1 0 526,16-19 0,6-8 0,-6 6-1055,-9 14 1,-1 1 964,-2-5 0,1-3 0,1 1 90,17-6 0,-5 4-90,0-10-83,-8 15 0,-2-1 173,-3-5-90,-8 6 180,8-7-90,-10 21-90,-11 3 180,-3-1-180,-10 9 726,11-9-906,-9 11 1970,9 0-2689,-11 0-8932,0 0 5900,0 11 3931,-11 2 0,14 12 0,-7 1 0</inkml:trace>
  <inkml:trace contextRef="#ctx0" brushRef="#br0" timeOffset="49081">8109 15117 6903,'-10'-10'2609,"1"-8"-181,9 15-1618,0-18-1,0 19 630,0-9-809,0 11 1259,0-10-1349,0 7 899,11-7-1079,-9 10 719,9 0-809,-11 0 809,0 0-629,0 21-270,0-16 90,10 26-270,-7-18 270,7 11-270,1-11 90,-9-3 89,19-10-89,-18 0 90,18-10-90,-8 7 90,21-39-90,-8 24-1741,11-24 0,2-2 1741,5 10-45,6-10 0,0 2-30,-9 13 120,3-5 0,-1 3-45,-12 12 135,7-9 0,0 4-45,-9 19-1,4-16 91,-12 10-90,-8 9 270,1-19-360,6 18 3535,-17-7-3625,7 10-158,-10 0-2541,0 0-7132,11 0 4641,-8 0 5190,7 0 0,-9 5 0,0 2 0</inkml:trace>
  <inkml:trace contextRef="#ctx0" brushRef="#br0" timeOffset="50099">13605 15125 6903,'-6'-1'2968,"1"0"-2068,5-10 2158,0 9-2428,0-9 539,0 11-719,0 0 1259,0 21-450,10 5-449,-7 21-630,7-21 539,-10 16-539,0-37 809,11 16-809,2-21 540,31-10-540,-15-3 135,8-8 0,2-3-226,3-4-971,6-10 1,3 0 971,4 7 90,-19 4 0,3-5 0,-5 4-90,11-3-527,-1 3 1,-2 1 526,-13 4-90,15-1-2159,-20 11 990,-11 3-7916,-3 20 5127,-10-7 4451,0 17 0,0-10 0,-1 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40:48.993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899 4785 6903,'-3'-6'1979,"1"2"-1349,2 4-1,0 0 1620,0-11-1619,0 9-181,0-9 91,0 11 1979,0 0-1710,0-10-449,0 7 629,0-7-719,0 10 630,0 41-720,0-30-46,4 24 1,2 3-45,-3-20 90,18 37-180,-19-29 90,9-2 180,-1 7-180,-7-26 360,18 27-360,-19-30 90,9 9 269,-1-1-269,-7-18-90,18 16 360,2-29-360,3 8 45,6-12 0,2-5-45,8-11-210,-15 13 1,3-2 209,14-14 0,-2 2-90,-5 5 30,-1 1 0,8-8 0,-7 7 60,8-8 0,5 0 0,-1 1-1370,-7 5 1370,-15 17 0,1 0-299,1-2 1,-3 3 388,-5 3-209,12-3 0,-4 0 209,-23 8 90,25 0-180,-28 3 1268,17-1-1268,-17 9 763,8-9-763,-11 11 443,0 0-623,10 0 148,-7 0-1407,7 11 540,-10-9-4948,10 30 720,-7-17 5037,8 19 0,-11-2 0,0 1 0</inkml:trace>
  <inkml:trace contextRef="#ctx0" brushRef="#br0" timeOffset="701">940 5992 7083,'-13'-10'5037,"3"-8"-4227,10 15 1168,0-7-1348,0 10 2698,0 0-2968,0 10-90,0 3 270,11 11-361,-9-1 1,9 1 270,-11 20-270,10-15 90,-7 36-180,7-47 360,1 45-361,-9-55 451,19 34-270,-18-29-90,7 0 90,1-3 180,-9-10-181,19-10 361,13-3-450,-5-11 45,13-2 0,2-3-45,1-12-334,-7 13 0,2-2 289,0-13 0,-2 0-90,-11 20 0,1-1 15,8-11 0,4-4 0,-6 3-60,-12 9 0,0 2 90,28-16 0,-3 3-90,-15 10 45,7 1 0,-3 1-135,-17 11-450,22-9 270,-38 14-1349,18 20 900,-18 3-2340,-3 42 1800,-14-3 3,3-18 0,-1 3 1256,-5 23 0,0 0 0,5-26 0,0-1 0,-4 24 0,0 0 0</inkml:trace>
  <inkml:trace contextRef="#ctx0" brushRef="#br0" timeOffset="1103">1085 7438 7263,'-2'-14'4317,"1"9"-1618,1-26-2070,10 26 901,-7-16-991,18 21 811,-8 10-901,0-7 721,-3 39-901,1-24 271,-9 47-360,9-36 360,10 15-270,-16-31 449,58-2-539,-32-22 45,17-9 0,3-4-406,4-7 270,-19 1 1,3-6 0,-4 5-994,-7 9 0,-1-1 949,11-14 0,2-4 45,1 0 0,-3 4-180,6-8-135,5 6 0,-1 2-134,-17 11-91,14 3-1169,-14 2 899,-26 18 1,27 3-1080,-30 13 1191,9 11-1281,-11-1-1979,-11 11 2169,9 3 1699,-19 10 0,12-2 0,-9 0 0</inkml:trace>
  <inkml:trace contextRef="#ctx0" brushRef="#br0" timeOffset="1550">1239 8245 7083,'-9'-8'4317,"-8"-8"-3327,14 14 1888,-8-9-2068,11 11 2158,0 0-2338,11 11 989,-8 12-1169,7 3 629,0 40-809,-7-35 0,7 24 359,1-21-449,-8-8 0,7-2 180,0-4-90,4-6-90,-1-1 179,18-3-269,-15-20 90,28 7 90,3-28-3572,3 15 3347,-23-4 0,3-4 45,19-4 0,2-2-278,-17 0 0,2-3 218,10 0 0,6-3 0,-6 3 15,-12 6 0,0 0-15,5-6 0,5-2 0,-7 6-30,7-2 45,6-4 0,-3 4-45,-16 15-189,24-15 189,-42 29 0,-2-9 0,-1 11 3067,-7-10-3156,7 17 584,-10-14-1754,0 17 843,0 1-3092,0-9 899,0 9 2609,0-11 0,8 5 0,3 1 0</inkml:trace>
  <inkml:trace contextRef="#ctx0" brushRef="#br0" timeOffset="1751">2579 8228 8702,'-22'15'6926,"5"-3"-6116,17-1-990,0-9-5847,0 9 6027,0-11 0,0 7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41:02.426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1163 3069 7263,'-6'-6'2518,"1"1"-1708,5 5 4227,0 0-4137,0 10-721,11-7 361,2 28-360,0-15 180,29 28-180,-24-18 89,8-3 1,3-1-90,8 4 0,-1-3 135,-4-10 0,1-5-45,9-5-332,-9 3 1,2-2 241,-1-7 0,0-4-1401,29-6 1266,-29 2 0,2-2 134,22-3 1,5-2-1003,-15 3 1,1-1 0,0 0 822,-6 3 0,0 0 0,2 0 59,14-3 1,3 1 0,-11 2-800,7 0 785,-19 6 0,0 3-444,16 4 399,-16 11 750,8-9-660,8 30-90,-16-17 22,1 8 1,13 10-1,2 1 1,-9-6-23,-7-5 0,3-2 0,11 2 0,13 2 0,-1-2 0,-14-7-237,9-9 237,-10-10 0,-1-4-61,-2-3 61,0-4-89,0-9 89,0-1 0,-10 11-475,7-8 475,-7 8 0,-1-10 1800,9 10-1800,-19-8 0,6 8 0,1 2-90,9-4 90,16-6 0,-14 10 0,-7 9 0,-1-9 0,19 22 0,-26-9 0,9 3 0,0 1-90,-7 4 135,7-8 0,0-1-45,-9 9 0,25-10 0,4 0 0,-16 0 0,1 0 0,0 0 0,-1 0 0,-3-5 0,0 0 0,0 2 0,-5-7 0,-2-1 0,-4 9 1160,17-9-1160,-32 11 1018,8 0-1018,-19 0 899,19 0-899,-18 11 499,18-9-589,-19 9-673,9-11 314,-1 0-91,-7 0-1259,7 0-180,-10 10 1979,11-7 0,-5 10 0,9-10 0</inkml:trace>
  <inkml:trace contextRef="#ctx0" brushRef="#br0" timeOffset="2032">6476 4934 6903,'-18'-10'1799,"-6"2"-1169,21 8-91,-18 0 1,18 0 0,-17 0 1529,-4 0-1530,8 0 990,-15 0-1079,28 0 809,-17 0-899,17 0 810,-18 0-901,18 0 91,-7 0 450,10 0-540,0 0-91,-11 0 361,9 0-360,-9 0 540,11 0 449,0 0-809,32 10-180,-14-7-1,27 1 1,7 2 0,5 5-643,-8-10 1,4 0 641,4 10 1,-1-1-1152,-11-8 0,1-1 1061,11 3 1,1 2-45,-13-1 0,1 1 90,17 0 0,0 1-90,-11-1 0,0 1 15,-7-3 0,2-1 0,-3 0 30,10 3 0,-3-1-45,-8-4 0,0 0-282,3 4 1,-1 1 326,1 0 0,0-2-45,-3-2 0,0-1-437,0 4 0,-2 0 482,16-5 160,-12 0-250,-19 0 1730,-3 0-2359,-2 0 745,-18 0-656,7 0 244,-10 0-1503,-10-10-540,-24 7 181,5-7-2430,-26 10 4588,-2-11 0,13 15 0,-14-6 0</inkml:trace>
  <inkml:trace contextRef="#ctx0" brushRef="#br0" timeOffset="2432">6395 5141 7263,'-23'-8'2698,"11"2"720,-8 6-2698,17 0 1169,-18 0-1259,18 0 1079,14-10-1170,-6 7 990,58-18-1079,-21 19 59,6-2 1,12 0 0,-4 1-942,-6 3 1,2 0 656,6 0 0,9 0 0,1 0 0,-10 0-90,-6 0 0,1 0 22,6 2 0,12 1 1,-1 0-1,-12 0-112,-11-2 0,0 0 90,12 4 0,13 1 0,-2 0 0,-12-2-90,-16-2 0,0-1 67,7 1 1,9 1-1,0 0 1,-9-1 67,-5-1 0,-4-2-135,13 1-1,-2 0 84,4 0 52,-42 0 0,8 0-90,-18 0-90,17 0-90,-17 0-436,8-10-284,-1 18-2516,-7-16 808,7 18 2518,0-10 0,-4 1 0,8 0 0</inkml:trace>
  <inkml:trace contextRef="#ctx0" brushRef="#br0" timeOffset="4569">10060 5055 6993,'-20'-12'2968,"9"2"-1978,1 10-1,10 0 900,-11 0-270,9 0-809,-19 0-91,18 0-89,-7 0 629,10 0 810,0 0-1169,21-10-91,5 7-449,10-7-90,19 10 179,-5 0 1,2 0-1012,-12 0 0,4 0 719,4-2 0,9-1 1,1 0-1,-4 0-631,-4 2 0,-4 1 0,4-1 519,3-2 0,4 0 0,0 0 0,-4 1-625,-2 2 0,-4 0 0,-2 0 670,10 0 0,-5 0-45,-10 1 0,-2-2-398,3-4 1,-1 0 352,26 2 45,-26-2 0,-2 0 45,-1 5 0,-3 0 508,-11 0-598,1 0 985,-1 0-1255,-10 0 2163,-2 0-2883,-11 0 1416,0 0-1865,-21 0 539,-5 0 1,-21 0-136,13-1 1,0 2-1164,-29 9 1658,29-9 1,-3 1-2130,-7 4 1,-6 2 0,3-1 2668,3-6 0,-1 0 0,0 5 0,-3 2 0,4-1 0,9-1 0,1 0 0</inkml:trace>
  <inkml:trace contextRef="#ctx0" brushRef="#br0" timeOffset="4836">10564 5062 8972,'-66'2'1214,"0"1"0,0 0 1,24-3-1,1 0-974,-14 3 0,-6 2 0,17-3 569,24-2-89,17 0 89,-18 0 541,18 0-721,-7 0 1,10 0 989,21 0-1169,-5 0 719,49 0-899,-13 0-1196,8-5 0,3 0 1016,-24 9 0,3 0 67,4-5 1,10-2-1,-1 0 1,-6 2-113,3 6 0,1 0 22,-1-3 1,7-3-1,0 1 1,-10-1-24,-5 1 1,-4 0 0,20 0 0,0 0 16,-14 0 0,0 0 29,9 0 0,-1 0-45,-8 0 0,-3 0-1,5 0 1,-9 0-45,-24 0 0,17-10-89,-30 7-91,9-7 1382,-1 10-1922,-7 10-2170,7-7 1451,-10 7-8392,11-10 9725,-9 0 0,21 10 1,-8 2-1</inkml:trace>
  <inkml:trace contextRef="#ctx0" brushRef="#br0" timeOffset="6387">16331 5273 6723,'-5'-3'2609,"1"1"-900,4 2 539,-11-10-1618,9 7 0,-9-7 539,11 10 2069,0 0-2878,11 10 360,2 3-361,10 1 181,9-4 0,2 0-180,10 4-556,-6-7 1,3-1 510,2 0 0,2-2-581,4-3 0,2-2 446,-6 1 0,3 1 0,0-2-30,-2-2 0,0 0 0,3-1 59,13 0 1,4 0 0,-1-1-90,-6-3 0,-2 0 0,2 0-538,-5 2 0,2 0 1,0 0-1,-2 0 508,10-2 0,-2 0 0,0 1-30,1 2 0,0 1 0,-1 0-30,-2-1 0,-1 1 0,0 2 0,3 4 0,1 2 0,-3 1 0,-6-1 0,-2 0 0,-1 1-582,-2-1 1,-2 0 0,-2 1 551,7 5 0,1 1 30,-5-7 0,2 0 0,-4 1-30,-8 7 0,-1 0 0,28-5 0,1-1-282,-24-1 1,-3 0 281,26-5 0,-16 3 0,6 1 0,-7-1 0,17 0 30,-19 0 0,5 2 0,-7-2-30,9-3 12,-14-5 1,0-1-13,0 3 938,16-7-1028,-39 10 899,15 0-1618,-28 0-1288,7 0-421,-10 0 2806,0 0 0,6 4 0,0 2 0</inkml:trace>
  <inkml:trace contextRef="#ctx0" brushRef="#br0" timeOffset="10486">10280 5960 6723,'-14'-5'2519,"2"1"-1710,12 4-89,0 0-1,-10 0 1,7 0 719,-7-11-719,10 8 629,0-7-90,0 10 2609,0 0-3508,10 0 809,3 0-899,11 0 90,10 0 270,23-10-928,-18 7 0,6 3 538,7 0 0,7 0 0,0 0-756,-5 0 1,0 1 0,2 1 582,-3 0 1,3 1 0,0 0-1,-1-1 23,9-1 0,-2-2 0,0 1-30,-2 0 0,0 0 0,-2 0-717,-9 0 1,-1 0 0,-2 0 701,19 0 0,-4 0 0,-19 0 0,-1 0 0,10 0 0,0 0-251,-3 0 0,1 0 251,10 0 0,-1 0 0,-13 0 0,-3 0-45,-7 0 0,-2 0 0,22 0 370,-27 0-370,17 0 1159,-22 0-1249,1 0 1938,-11 0-2208,-3 0 764,-10 0-3372,0 0 23,-31 0 787,13 0 2158,-19 4 0,-2 2 0,8 3 0,-23 9 0</inkml:trace>
  <inkml:trace contextRef="#ctx0" brushRef="#br0" timeOffset="10885">10637 6086 7263,'-27'-10'2608,"11"2"-179,-5 8-1619,18 0-91,-7 0 540,-1 0-629,9 0 1169,12 0-1259,6 0 449,33-5 1,9 0-541,5 2-1005,-18 1 1,10-1-1,2 0 1,-8 1 734,3 1 1,-2 2-90,3-1 0,5 0 0,-2 0-573,-9 0 1,-1 0 0,-3 0 572,10 0 0,-1 0-184,9 0 1,3 0 272,-15 0 1,1 0 0,-5 0-135,-8 0 0,2 0 105,20 0 0,9 0 0,-12 0-60,-4 0 60,-7 0 0,7 0 0,-11 0 30,-7 0 0,32 0 259,-32-11-259,-19 9 2402,6-9-2402,-10 11 2865,-9 0-2865,9 0 667,-1 0-1027,-7 0-718,7 0 89,-10 0-968,0 0 1,9 9-1,3 1 1</inkml:trace>
  <inkml:trace contextRef="#ctx0" brushRef="#br0" timeOffset="21731">6493 7014 6543,'-1'-3'1260,"0"1"4496,1 2-5756,-10-11 0,7 9 0,-7-9 0,10 11 0,0 0 0,-11 0 0,9 0 0,-9 0 0,11 0 540,0 0-450,-10-10 90,7 7 0,-7-7-90,10 10 3598,0 0-3688,0 10 89,0 3 1,0 0 0,10-2 0,-7-1-90,7-7 90,-10 7 0,11-10 90,-9 0 0,29 0-90,-15 0 180,29 0-180,-19 0 0,8-10 180,10-3-1,16-11-179,3 11 0,-18 2 0,-1 1 0,-2 8-45,-9-9 0,-1 1 45,5 7-90,10-7 90,-11 10-90,-2 0 0,-10 0 0,-1 0 0,1 0 0,-1 10 0,-10-7 90,19 7-90,-27 1 0,26-9 0,-18 9 0,11-1 0,-11-7 0,8 7 0,-19-10 0,9 0 0,-11 0 0,10 0 0,-7 0 0,7 0 0,-10 0 0,11 0 0,-9 0 0,9 11 0,-1-9 0,14 9 90,2-11-90,-3 0 0,9 0 0,-16 0 0,7 0-90,-2-11 0,-18 9 0,7-9-180,-10 11-2188,0 0 0,-7 12 1,-2 2-1</inkml:trace>
  <inkml:trace contextRef="#ctx0" brushRef="#br0" timeOffset="24566">13879 7007 7083,'-15'-12'1979,"3"2"-1350,12 10 1890,0 0-1170,21 0-899,-15 0 1349,46 0-1439,-23 0 269,9 5 1,2 1-180,2-4 44,15 4 1,3-1-2147,0-5 1787,-11 0 0,4 0 104,-6 0 1,2 0 0,-4 0-105,-1 0 0,1 0-23,5 0 1,9 0-1,1 0 1,-9 0-1208,0 0 0,-3 0 1125,2 0 0,4 0 0,-4 0 60,4 0 0,-3 0-160,-8 0 0,3 0 159,7-3 1,6-1 0,-7 0-45,-13 3 0,-2 0-45,25-5 0,-4 1 90,-11 5 0,0 0-90,-20 0-25,14 0 25,-35 0 1225,14 0-1674,-9 0 2880,-8 0-2790,7 0 304,-10 0-1024,0 0 584,-21 0-224,16 0-720,-47 0-91,12 11-808,-20 2 281,25-7 1,2 1-103,-6 3 2159,-16 1 0,27-4 0,-8 8 0</inkml:trace>
  <inkml:trace contextRef="#ctx0" brushRef="#br0" timeOffset="24989">14289 7128 6453,'-31'-14'2519,"2"3"-1889,16 11-181,-8 0 541,18 0-541,-18 0-89,19 0 900,-9 0-901,11 0 901,0 0-811,21 0 1350,26 10-1349,5-7 134,2 2 1,2 0-1391,-22-4 0,0-2 986,16 1 0,2 0 90,0 0 0,-2 0-136,-11 0 1,0 0-45,16 0 0,3 0 135,-1 0 0,1 0-1229,-8 0 0,2 0 1049,9 0 0,3 0 105,-15 0 0,1 0 0,-3 0-105,1 0 0,1 0 45,8 4 0,6 1 0,-8-3-90,-14-6 0,-1 0 90,22 8 0,-1 0 0,2-15 89,-28 11 1,-2 0 0,3 0 360,-12 0-360,-3 0 1720,-19 0-1810,9 0 2979,-11 0-2889,0 0-270,10 0-180,-7 0 0,7 0-89,-10 0-2099,0 0 0,5 4 1,2 1-1</inkml:trace>
  <inkml:trace contextRef="#ctx0" brushRef="#br0" timeOffset="37518">4185 8159 6723,'-12'-12'2249,"2"3"-1619,-1 9 89,9 0-89,-9 0-91,11 0 91,0 0 2608,-21-11-2698,16 9 0,-16-9 449,21 11 3688,0 0-3777,-10 0-630,7 0 179,-7 0-89,10 0 90,21 0-360,-6-10 180,40 7-90,-5-7-135,0 4 0,2 1-1700,5 3 1700,-9-4 0,1 1-45,11 5-1138,3 0 1138,-29 0 0,0 0-575,13 0 575,0 0 0,-11 0-210,9 0 210,-19 0 0,-3 0 1403,9 0-1313,-27 0 1302,16 0-1212,-21 0 773,10 0-773,-7 0 459,7 0-549,-10 0-810,0 0 270,11 0-1528,-9 0 1078,19 0-269,-18 0-2609,18 0-1169,-8 0 1079,0 0 3868,8 0 0,-7 3 0,12 1 0</inkml:trace>
  <inkml:trace contextRef="#ctx0" brushRef="#br0" timeOffset="38593">9992 8173 6633,'-11'-6'2429,"2"0"-360,9 6-810,0 0-90,-11 0-719,9 0 1169,-9 0-1169,11 0 1259,0 0-360,21-10-1079,-5 7 0,18-7 269,0 10-359,-8 0 90,11 0 0,2 0-180,-5 0-45,2-1 0,4 2 315,17 9-270,-15-18 0,-2 18 0,-4-1 0,-18-17 539,34 18-539,-36-10 360,18 0-360,-21 0 270,-3 0-270,-10 0-90,11 0-270,-9 0-1169,9 0 719,-11 0-2428,0 0 1169,10 0 1979,-7 0 0,16 11 0,-7 3 0</inkml:trace>
  <inkml:trace contextRef="#ctx0" brushRef="#br0" timeOffset="39578">14477 8305 7083,'-7'-1'4497,"1"-1"-2518,6 2 1169,0 0-989,10 0-1709,3 0 989,21 0-1079,-7 0 224,14 5 1,4 1-315,2-4-1031,8 5 1,13 1 0,-8-2 850,-20-4 0,1-1 45,8 1 0,11 2 0,-1-1 0,-10-2-46,-11 0 1,-1-2-629,22 1 1,7 0 0,-8 0 583,-20 0 0,-3 0-95,21 1 0,1-2 140,-11-4 0,-3 0 0,12 2-45,-5-2 0,-1 0 45,-7 5 0,23 0-90,-39 0-450,-2-11 1,-3 9-1,-19-9 684,9 11-1133,-11 0-2429,-32 0 1259,4 0 2069,-11 0 0,-1 0 0,-6 10 0,-14 2 0</inkml:trace>
  <inkml:trace contextRef="#ctx0" brushRef="#br0" timeOffset="39982">14652 8494 7713,'-23'-2'5397,"-11"-10"-4408,18 9 2519,-5-7-2069,42 10-809,-5-10 539,49 7-719,-23-8-1025,-4 10 1,2 2 1023,20-1-224,-27 1 0,5-2-750,19-1 1,10-3 0,-6 2 659,-12 2 0,2-1 22,6 0 0,12-1 1,-2 0-1,-12 1-673,-16 2 1,-2 0 604,28-5 1,0 0-391,-28 3 1,-3 1 345,2-4 0,1-1 270,14 1 0,0 0-135,14 2 179,-18-7 1,-5-1-90,-13 9 1033,23-9-1123,-47 11 2135,16 0-2045,-10 0 1462,-9 0-1732,9 0 1959,-11 0-1959,0 0 105,10 0-105,-7 0 0,7 0-180,-10 0-1259,11 0 809,-9 0-180,9 0-2608,-11 0 960,0 0 0,9 5 1,3 0-1</inkml:trace>
  <inkml:trace contextRef="#ctx0" brushRef="#br0" timeOffset="40164">16403 8396 7443,'-16'-13'2518,"8"3"-629,-2 10-1529,10 0-1665,0 0 1,1 4 0,0 2 0</inkml:trace>
  <inkml:trace contextRef="#ctx0" brushRef="#br0" timeOffset="41244">5120 9111 6363,'-9'-5'1260,"2"1"-901,7 4-247,0 0 1,3 3 0,2 1-1</inkml:trace>
  <inkml:trace contextRef="#ctx0" brushRef="#br0" timeOffset="42558">8727 9142 6993,'-1'-9'2519,"0"2"-1800,1 7 1800,0 0-1980,11 10 1,-9-7-90,9 7 0,-11 0 359,10 4-89,-7 9-1,18 1-449,-19-11 90,9 8 0,-1-19-90,3 19 359,11-18-359,-1 18 90,22-19 90,5 9-181,10-22-289,-26 11 1,0-2 288,26-19-1288,0 8 1198,-13-11-123,-15 12 1,1 1 213,19-13-135,-16 12 0,-1 1 45,12-3-90,-13 4 0,-10 10 89,-1 0-89,1 0 428,-1 10-428,11 4-1,3 20 1,-1-8 0,9 18-90,-9-18 45,-2-3 0,0-1 45,8 4-90,5-14 0,3-1 90,5 10 268,-11-23 0,3-4-358,-7 11 0,1-2 45,6-12 0,0-3-45,-9 6 0,0-1 0,18-9 0,-2-2 0,0 3 0,2-7 0,-2 2 90,-9 15-90,13-11 0,1 0-90,-12 14 90,9-4 0,-2 1 0,-12 5 0,2 5 0,-2 1 0,-11-4 0,12 8 0,1 1 0,-2 2 377,15 0-377,-24-2 0,-1-1 0,10-7 0,3 2 0,-1 0 90,-2-5-353,23 0 263,-7-10-976,-17 7 976,-9-7 0,2-1 0,23-2 0,-4 0 0,-14-3 0,0 1 0,11 9 0,-14-14 444,6 9-444,-37 9 90,27-9-90,-19 11 245,0 0-155,8 0 957,-19 0-1137,19 0 189,-18 0-279,7 0-629,1 11-540,-9-9-810,9 9-180,-11-11-2428,10 0 1079,-7 0 3688,7 0 0,-8 7 0,0 2 0</inkml:trace>
  <inkml:trace contextRef="#ctx0" brushRef="#br0" timeOffset="49293">17523 406 6543,'-1'-14'2249,"0"9"-1529,1-5-91,0 10 720,0 0-89,0-11-541,0 9-179,0-9 90,0 11 2878,0 0-2249,-21 21-1079,16-5 179,-21 10 1,0 3-180,18-1 45,-23 9 0,-1 2-135,25 3-45,-13-14 0,-2 1 225,-2 26-180,9-26 90,-17 26-90,30-29-90,-9-2 179,1-4-89,7-17 90,-7 8 270,10-11-270,0 0 270,20-21-270,-14 5 44,14-10 1,2-3-135,-17-10 0,26-8 90,-18-8 0,11 5 0,-7 15 0,0 0-90,-2-15 180,17 6-180,-30 31-90,19-8 179,-18 18-179,7-7 90,-10 10 0,11 10-90,-9-7 90,19 28 0,-18-15-90,7 15 0,1 3 90,-9-3-90,9 24 0,-1 0 0,-7-13-135,2-8 0,0 0 45,-5 3-629,11 7 449,-9-28 0,9 15-989,-11-18 629,0 0-1798,0-2 1258,0-11-89,0 0-4768,-11-11 2789,9-2 3238,-9 0 0,10-4 0,-1 10 0</inkml:trace>
  <inkml:trace contextRef="#ctx0" brushRef="#br0" timeOffset="49441">17404 704 6633,'-13'-12'5127,"-8"2"-3238,18 10-1349,-7 0 449,20-10-899,3 7-270,0-7-1349,19-1 270,-17 9-1529,19-19 2788,0 18 0,-8-9 0,7 10 0</inkml:trace>
  <inkml:trace contextRef="#ctx0" brushRef="#br0" timeOffset="50288">17872 417 7713,'-12'-20'7735,"3"10"-7195,9 0 809,-11 41-989,8-23 224,-7 27 1,0 3-315,7-17 0,-3 16 0,2 2-90,4-11 179,-11 38-269,8-48 180,-7 34-270,10-46 180,0 25-90,0-28 0,0 7-90,0-10 90,10-21 90,4-5-90,9-11 90,11-7-90,-18 28 0,5-5 90,0 11-1,5 7-179,0-7 90,5 20-90,-18 3 0,0 0-90,8 19-269,-18 4 269,7-7-180,-20 23 270,7-46-90,-18 25 0,8-18 0,0 0 90,-8-2-90,8-1 90,-10-7 0,-1 7 0,11-10 180,-8 0-180,19-10 90,-9-3-90,22-1 90,12-17-90,3 26-45,1-16 0,1 0 45,1 16 0,26-27-90,-8 9 90,-8-3 0,-6 9 0,-1 0 90,-3-7 180,26-10-180,-39 19 0,15-6 269,-28 10-269,7 9 90,-10-19-90,0 18 0,0-7-90,-10 10 90,-4 10-90,1-7 90,3 18-90,10-8-90,10 21 0,-7-19 0,18 17-180,-8-19 90,10 10 1,1-10-1,-11 8-180,18-8 180,-25 11-270,25-1 360,-18-9 0,0-4 0,-2 0 90,-11-7 0,0 7 0,0 1 270,-11-8-180,-2 7 270,-31 0-360,15-7 90,-16 8-90,12-1-90,17-7-1349,-16 7 629,19-10-269,0 0-8276,3 0 9355,20-10 0,10 9 0,12-8 0</inkml:trace>
  <inkml:trace contextRef="#ctx0" brushRef="#br0" timeOffset="50842">18776 462 7533,'-18'-32'6386,"4"13"-4677,4 8-1169,7 22 899,-7 23-1169,-1 5 89,10 0 1,0 0-270,-10 3 135,10-5 0,2 2-45,-1 10-90,0-9 90,0 1 0,0-38 359,11 7-269,2-20 720,21-3-631,-8-11 451,18-10-450,-18 19 539,19-27-719,-19 26 630,18-18-720,-28 21 269,26 24-269,-26-6 0,7 26 0,-2 3-180,-18-5-179,7 26 179,-10-29-180,-10 29 180,7-37 0,-18 24 0,8-29 90,0 0 90,-8-2-90,18-11 180,-17-11-180,17 9 180,3-40-180,13 23 0,10-35-90,1 38 0,0-15-90,9 17 0,-6 1-720,27-8 541,-25 19-901,26-9 811,-39 11-91,15 0-719,-18 11 629,0-9-3867,-2 9 719,-11-11 3058,0 0 0,9 3 1,2 1-1</inkml:trace>
  <inkml:trace contextRef="#ctx0" brushRef="#br0" timeOffset="51008">18924 496 7353,'-19'-25'3958,"10"12"-3239,-2 2 720,1 11-899,7-10 270,3-3-900,13 0-2159,21 2-540,-8 11 2789,29-10 0,-23 15 0,16-6 0</inkml:trace>
  <inkml:trace contextRef="#ctx0" brushRef="#br0" timeOffset="51456">19728 592 7713,'-11'-28'8815,"-8"-5"-8186,16 30 1080,-38-7-809,12 20-361,-4 0 1,-2 4-135,4 8 0,2 3-136,-21 14 46,20-7 0,5 1 225,10 6-450,4 9 449,24-25-449,0-2 720,29-29 89,-3-5-719,11-3 540,-6-25-540,-20 25 449,-1-18-449,-9 21 90,-4-8-90,0 39-450,-7-2-1349,7 31 990,1-10-2160,2-4 1710,0-19-8752,18-4 9140,-15-10 1,19 3-1,-10 0 1</inkml:trace>
  <inkml:trace contextRef="#ctx0" brushRef="#br0" timeOffset="51907">20047 625 7263,'-5'-31'6386,"1"12"-4047,4-2-1709,0 19 1079,0-9-1260,-11 22-89,9-9 719,-30 30-135,23 15 1,3 5-945,-18 3-90,24 3 0,11-9-368,4-36 278,19-2-360,0-11-179,13-11 269,-8-2-180,-5-3 1,-2-2 179,-3-8 90,15-8-449,-10-10 539,-8 4 315,-3 1 0,-2 0 45,-5-3 359,1 9 1,-2 1-90,-13 6 0,9 2 449,-1 3-539,-7 19 908,-3 2-908,-3 13 0,-18 10 180,19 11-270,-19-8 0,18 19 179,-18 2-179,18-8-752,-7 5 662,10-10-345,0 3 345,0 0-180,0 7-90,0-18 0,10-2-449,-7-4 179,18-17-90,-18 8-1619,28-11 1802,-26 0-6299,27-21 3778,-19 5 2878,0-18 0,2 15 0,-9 2 0</inkml:trace>
  <inkml:trace contextRef="#ctx0" brushRef="#br0" timeOffset="52055">20353 599 7803,'-5'-6'5396,"1"1"-4496,4 5 1978,31-10-2878,29-3-809,-5 0-3284,-14 1 0,-6 3 4093,-20 6 0,15 0 0,-20 13 0</inkml:trace>
  <inkml:trace contextRef="#ctx0" brushRef="#br0" timeOffset="53755">17520 1424 7173,'-23'-7'5307,"0"1"-4588,10 6 1,-8 0 629,8 0 1260,-31 0-900,10-3 0,-3-4-540,-6-3 1,0-4-766,4-2 1,5-4-135,-11-17 270,35-28-450,10 34-90,0-14 179,21 14-179,-16 26 0,16-16 0,-21 21 90,10 0-90,4 10 90,-1-7-90,7 28 90,-17-15-90,8 28 90,-11-7-90,0 10 0,0-11 90,0 6 0,0 3-90,-11 12 45,5-1 0,-1 1-278,-6 5 278,3-16 0,-1-3-45,-2-1 45,1-3 0,0-2-45,-1-9 90,-7 17-90,17-32 0,-18-13 89,18-3-89,-7-18 0,-1 19 234,9-30-234,-9 17 0,11-30 0,0 19 0,11-18 0,2 28-90,0-15 90,8 28 0,-8-7 0,21 10 0,-18 0 0,15 0 0,-18 10 0,0-7-90,8 18 90,-8 2 0,0 3-90,8-2 0,-18-3 0,7-19 0,-10 19 0,0-18 0,11 7 90,-9-10-180,9 0 180,-11 0-180,21-10 180,-16-3 0,16 0-89,-11-8 89,3 18 0,0-7-90,8-1 90,-18 9 0,18-19 0,-19 18-90,19-7 180,-18 20-180,7-7 90,1 18 0,-9-19 0,19 19-90,-18-8 0,18 11-450,-8-1 270,0-10 0,8 8-359,-8-18 359,0 7 0,8-10-360,2-10 450,3-3-269,19-21 359,-19 8 0,-2-8 0,-4-11 180,-6 17 90,2-20 0,1-1 0,-1 12-91,-4-1 1,-3 1 360,-9 3-180,0 18-90,0-15 180,0 28-270,0-8 269,0 11-269,0 11 0,0 2 180,-10 42-180,7-24-45,-7 12 0,-1 0-45,8-11-90,-2 6 0,0 0 90,5-10-90,0 17-180,0-22 1,10 1 179,4-11 0,9-3 0,1-20 0,10-3 90,-8-11 0,8 1 90,-11-1 90,1 11-180,-11 3 90,8 10 89,-8 0-89,10 10 0,-10 3 0,8 11-90,-18-1-90,7 11-90,-10-8 180,0-2-89,0-3-1,0-8 0,0 0 90,-10 8-90,7-19 90,-7 9 0,10-11-90,10-21 90,3-5-90,11-11 90,-1 3 0,1 11 0,-1-1 0,1 11 90,-1-8 0,1 19-90,-11-9 90,8 11-90,-18 11 90,17-9-90,-17 9 0,7-1 0,1 3 0,-8 11 0,7-1-90,-10-10 90,0-2 0,0-1 0,0-7 0,10 7-90,-7-10 90,8 0-90,-1 0 90,-7 0 0,17 0-90,-17 0 0,8-10-90,-1-3 0,-7 0 0,7-8-90,-10 8-90,0 0-89,0-8-1440,-10-3-180,-3-2-3958,-21-8 6027,-3 0 0,-1 21 0,2-6 0</inkml:trace>
  <inkml:trace contextRef="#ctx0" brushRef="#br0" timeOffset="53905">17948 1545 7623,'-2'-22'5576,"11"5"-5036,4 6-720,21 8-269,-8-7-721,8 10-3417,0 0 4587,3 0 0,7 2 0,0 0 0</inkml:trace>
  <inkml:trace contextRef="#ctx0" brushRef="#br0" timeOffset="54656">18880 1732 7443,'3'-8'3328,"-1"1"-1169,-2-3-1260,0 7 1620,0-7-1800,0 10 1170,-10-11-1349,7 9 0,-18-9 809,-2 22-989,-3 2 629,-19 21-719,19-8 0,-8 8 90,11 0-181,10-19 181,2 27-90,11-26-180,0 7 0,11-2 90,2-18-90,10 7 90,22-10-90,-27-10-90,24 7 359,-8-39-269,-6 24 45,2-18 0,-5-4-45,-9 9 90,1-17 0,-3-1-90,-11 15 180,3-24 0,-2-1-91,-4 22 1,-4-8 0,-2 4-90,3 25 90,-7-15-90,10 39 0,-11 15 0,-2 17 0,0 7-45,7-9 0,2-1-45,4 8-90,0 4 0,0 1 90,0 2-90,10 6-90,-7-14 180,7-28-90,-10 15-90,11-18 180,-9 0-90,19-2 90,-8-11-90,11-21 0,-11 16 45,4-24 0,-3-5 45,-8 13 0,8-11 0,3-1-89,-4 7-1,0-8 90,-2 21 0,-11 2 0,0 11 0,10 11-90,-7 2 90,7 21-90,-10-19-180,11 27 180,-9-26-180,19 18 180,-18-11-90,18-10 180,-8-2-90,10-22 90,-10 9 0,8-19-90,-8 8 90,0-11-90,19 1 90,-27 10-90,26 2 90,-28 11-90,7 0-269,-10 11-91,0-9-2518,11 19 1888,-9-8-7195,19 0 4677,-18 8 3598,7-18 0,-1 10 0,3-10 0</inkml:trace>
  <inkml:trace contextRef="#ctx0" brushRef="#br0" timeOffset="55807">19664 1689 7173,'-1'-11'4317,"-11"-7"-1348,9 15-2070,-7-7 2070,-11 20-2430,16 3 900,-37 11-989,37-1 270,-16 22-810,21-17-360,10 27 270,3-39-629,32 15 629,-16-28-90,15 7-90,-10-10 180,-8-10 0,8 7-180,10-28 360,-15 15 0,0-9 0,-3-5 0,-10-9 180,5-5 0,0-1 0,-6 1-534,2-11 0,0 3 714,-4 18 0,-2-32 245,-11 32-335,0 19 450,0-6-540,0 21 0,-11 0 359,-2 42-314,1-7 0,1 3-180,3-5 0,3 2 0,-2 20 0,3-3 1384,4-10-1654,5-3 0,1 0 135,-4 0-179,30 6 179,-27-32-90,37-3 180,-27-10-90,30-10 90,-30 7 562,17-18-472,-19 8-90,10-10 180,1-11-180,-11 18 90,-3-5-90,-10 21 0,0 0 90,11 11-90,-8 2 0,7 21-90,-10-8-360,0 8 360,0-11-90,0-10-270,10 8 360,-7-18-179,28 18 269,-25-29-180,35 16 180,-35-29 0,46 8 90,-44-11-90,34 1 180,-19-11-91,3 18 91,8-15-180,-21 28 180,8-7-180,-8 20 90,0 14 0,-2 2-270,-11 18 90,0-28-180,10 26 181,-7-37-181,18 37 270,-8-37-90,10 5 180,1-12 90,-1-19-180,-10 8 179,8-21-179,-18 8 90,-3-8 0,-3-11 0,-18 17 0,8-27-90,0 29 90,-18 2-90,15 3 90,-7 19-90,12 2 90,11 2-90,21 19 90,-5-18-90,39 7 0,-27-10 90,38 0-90,-37 11-90,25-9 180,-27 9-180,7-1 90,-11 3-180,-10 11 90,8-1-360,-18 1 271,7-11-271,-10 8 360,0-19 0,0 9 0,0-1 0,0-7 0,0 7 180,11-20 0,2 7 0,0-7 180,18-11-180,-26 16 270,37-27-271,-26 19 271,18 0-270,-11 3 90,11 20-90,-18-7-270,15 18 0,-28-8-899,7 10 539,1-10 1,-9 8-811,9-18 541,-11 7-91,0 1-5486,0-9 3687,0 9 2699,0-11 0,6 2 0,1 0 0</inkml:trace>
  <inkml:trace contextRef="#ctx0" brushRef="#br0" timeOffset="56091">20315 1443 7083,'-10'-4'6027,"-9"-10"-4858,16 11 1619,24-8-2068,-2 1-1,35 7 180,-21-2 1,2 0-91,18 4 1,2 2-675,-10-1 0,1 0-559,17 0 0,-6 0 604,-15 0 0,13 0 180,-32 0-90,1 0-180,-1 0 89,-9 0-268,-4 0-1171,-10 0 2108,10 0-1927,-7 0-2699,8 0-1079,-11 0 3935,0 0 0,1 2 0,2 1 0</inkml:trace>
  <inkml:trace contextRef="#ctx0" brushRef="#br0" timeOffset="57975">16716 2570 6183,'-10'-14'1350,"2"9"-271,8-6-539,-10 1 629,7 7 90,-7-18 540,10 8-1169,10 0 0,-7-8 629,7 19-719,-10-19 89,0 18 541,0-7-631,0 10 1,11-11 719,-9 9-539,9-9-1,-22 32-89,-2 5 0,-10 21-270,10-10 89,-8 18-89,8-6-356,1-14 1,0 1 265,-11 24-180,6-25 0,0-2 90,-10 6-90,4 6 0,2-22 90,8-10-91,-11 8 1,11-18-90,-8 7 90,19-20 0,-19-3 171,18-21-351,-7 18 90,10-15-90,0 7 90,0-12-90,10-1 90,-7 13-90,7 4 90,1 17-90,-9-8 90,9 11 0,-11 0 0,0 0 0,10 11 0,-7-8-90,7 17 90,1-6 0,-8-1 0,7 7 0,-10-6 0,10 9 0,-7 1 0,28 10 0,-15-19 0,8 17 0,-4-30 0,-6 19 0,9-18 90,-10 7-90,8-10 0,-8 0 0,11 0 0,-11 0 0,8 0 90,-8-10 0,10 7 0,1-18-90,-11 8 90,8-10 0,-19 10 0,9-8 0,-1 18 0,-7-18 0,7 19 90,-10-9-180,0 11 180,0 0-180,0 11 90,0 2-90,0 10 90,0 1-180,0 10-90,0-8-90,0-3 0,11-2-1349,2-8 899,0 0-89,-3-2-1080,1-22-270,2 9-90,10-30-6386,-10 6 8635,8-21 0,-15 15 0,9 3 0</inkml:trace>
  <inkml:trace contextRef="#ctx0" brushRef="#br0" timeOffset="58077">16999 2708 7623,'-5'-46'2218,"0"-1"1,-1-3 0,3 15-1140,3 32-899,0-7-899,0 10-1,0 0-719,11 0-3688,2 0 5127,0 10 0,12-5 0,-7 9 0</inkml:trace>
  <inkml:trace contextRef="#ctx0" brushRef="#br0" timeOffset="58374">17371 2474 6993,'-8'-23'6746,"2"16"-4137,-5-25-1890,9 30 1080,-9-9-1259,11 11 0,0 11 269,-10 2-179,7 10 179,-18 32-629,19-24 90,-9 18 0,1-1-180,7-14 90,-2 9 0,0 0-180,5-3-450,-5-6 0,-1 0 0,4-6-1528,-9 14 1078,11-29-2968,0 0-89,0-2 3957,0-11 0,2 2 0,1 1 0</inkml:trace>
  <inkml:trace contextRef="#ctx0" brushRef="#br0" timeOffset="58507">17213 2857 6813,'-11'-16'5037,"11"-2"-4317,3 4 899,18-6-1079,-18 17 89,28-18-629,-15 8-1349,15 1 0,3 0-1620,-3-1 2969,2 1 0,0 4 0,-7 12 0,9-7 0</inkml:trace>
  <inkml:trace contextRef="#ctx0" brushRef="#br0" timeOffset="59066">17568 2808 6903,'-13'-5'6296,"13"11"-5666,3-3 989,7 8-1259,1-11 719,2-11-719,0 8-180,8-17 540,-8 7-540,0-1 179,-3-17-179,1 15-90,-19-7 180,16 2-180,-19 8 0,1 0 90,7 2-180,-18 11 180,8 11 90,-10 2-180,-1 10 179,1 11-89,10-7 0,2 17 0,11-18-180,0 8 90,11-21 90,2 8-90,0-8-90,8 0 180,2-2-90,14-11 90,-1 0-1,-2-11 91,0-2-90,-18-10-90,15 10 450,-17-19-180,9 6-180,1 0-1,-1-5-89,-10 28 0,-2-8 90,-1 11-90,3 0-90,0 0 180,8 21-270,-8-5-90,0 28 0,-2-17 90,-1 7 90,-7-21-90,7 8 1,-10-19 89,-10 19-90,7-18 90,-7 18 0,10-19 90,0 9 89,-11-11-89,9 0 90,-9-11-180,11 9 90,0-19 0,11 8-90,-9-11-90,9 11-180,10-18-269,-6 15-811,30-18 721,-19 11-2070,8 9 541,-11-6-2340,-10 17 4498,-2-8 0,-2 20 0,3 1 0</inkml:trace>
  <inkml:trace contextRef="#ctx0" brushRef="#br0" timeOffset="60572">18548 2751 6723,'-9'-12'3958,"3"1"-1619,6 1-1800,0 7 1260,-11-17-1439,-2 17 719,-10-8-719,-1 22 630,-10 2-721,8 10 721,-18 11-181,17 13 1,4 3-720,12-13 360,22-6-270,2-28 359,21-3-449,-8-3 450,8-18 0,0-2-450,-18-3 89,15-8-179,-28 20 90,18 4-90,-19 10 90,9 10-90,-11-7 0,0 18 0,10-8 0,-7 11 0,28-1-90,-26-10-179,37 8 89,-26-18 90,18 7 0,-11-10-180,1-10 90,-1 7-90,11-28 180,-8 15 0,-2-18 0,-3 0-380,-8 8 470,0-8-180,18-21 270,-25 13-45,8-2 0,3-1 45,-4 4 180,0-25-90,-3 51-180,-20 4 89,-14 56-89,9-14 0,-2 1 0,2 1 0,13 14 90,-9 13-90,11-19 0,0-1 0,0 13-45,4-13 0,3-5-44,6-16 89,10 23 0,1-40 0,-1 9 0,1-11 0,-1-11 89,11-12-89,-18 7 180,15-36-180,-17 33 180,-1-35-180,8 38 471,-19-15-471,9 28 0,-11-8 0,0 32 0,0-5 0,0 28 0,0-17-180,10 27 180,-7-35-90,18 23 90,-19-29 0,9 0 0,-1-3 0,3-10 0,11-10 0,-11 7 0,8-18 0,-8 19 0,0-19-90,8 8 90,-8 0 0,0-8 0,-3 18-90,1-7 90,-9 10 0,9 0 0,-11 10 0,10-7 0,-7 18 0,7-19-180,-10 19 90,0-8 0,0 0-180,11 8 270,-9-18-90,9 7 0,-1-10 1,-7 0-1,28 0 90,-26 0-90,27 0 90,-9-10 0,3 7 0,-2-7 90,-3 10 0,-8 0-1,0-11 91,8 19 90,-8-16-180,11 19 0,-1-1 0,-10-7 0,18 7 0,-25-10 90,46 0-180,-44 0 270,44-21-270,-47 16 90,27-26 0,-19 18-90,0 0 90,-3-29 0,-10 23-90,0-25 0,0 31-90,-10 3 90,7 10 0,-39 31 0,35-13 0,-15 9 0,2 1-90,17-2-450,-7 19 270,20-19-1709,14 18 1350,-9-28-1620,27 5 1349,-26-21-89,18 0-4228,-21-11 2428,-3 9 2789,1-19 0,-9 14 0,8-8 0</inkml:trace>
  <inkml:trace contextRef="#ctx0" brushRef="#br0" timeOffset="60741">19239 2500 7173,'-24'-4'5757,"0"-9"-5038,11 10 630,24-7-1618,4 10-4679,51 0 2700,-25 0 1949,17 0 0,-13 9 0,-7 3 0</inkml:trace>
  <inkml:trace contextRef="#ctx0" brushRef="#br0" timeOffset="61988">20595 2651 8072,'1'-9'5577,"-5"-9"-2878,14 15-1890,-10 3 1,0 3 1169,0 28-1440,0-15 631,0 39-811,0-26-335,0 15 246,0-20 177,0 10-177,0-19 179,0 27-269,-10-37 180,7 27-270,-7-30 426,10 9-426,0-11 3,10-11-3,-7-12-90,7-14 90,-5 4 0,1-2-90,7-17 30,-3 8 0,2-8 0,0 7-144,0 12 0,2 0 144,1-13 0,1-6 0,-3 9-715,3 2 685,5-14 90,-11 31-90,-7 11 0,18 3 0,-19 10 0,9 0-90,-1 31 90,-7-13-180,7 19 0,1 2 0,-9-8 0,-1 8 0,-2-2 0,-1-8 105,-11 4 1,-5-1-106,-19-3 90,-2 15 0,-6-30 90,22-4 793,-1 0-793,11-7 90,3 7-90,10-10 0,10 0 0,-7 11 89,28 2-89,6 21 0,2-8 0,16 8 90,-29-21 0,29 8 270,-16-18-270,8-3 90,8-13-90,-35-14 0,-1-1 0,28-4-90,-27-5 0,-6-1 0,-1 9 90,-2-26-180,-22 39 90,-23 27 0,16 7 0,-10 18 0,4 4 0,18-9 0,0 12 0,2 0 0,7-11 0,10 2 0,5-3 0,-2-15 0,7 5 0,9-11 0,-27-7 90,26 7-90,-18-10 0,11-10 0,10 7 90,-8-18 0,18-2-90,-28-3 45,6-2 0,-2 1 45,-15-2 89,26-26-179,-28 29 0,7 2 0,-10 14 0,0 20 0,0 3 0,0 1 0,0 27-89,0-22-91,11 36 180,-9-29-180,19 8 90,-18-11 0,28-10 90,-25-2-90,35-11 90,-35-11 0,35-2 0,-25-10 0,18-1 90,-10 1-90,-1-1 0,1 1 0,-11 9 0,8 4 0,-19 10 0,19 0 0,-18 0 0,7 0 0,-10 10 0,0-7 0,11 39 0,-9-24-360,9 37 90,-11-29-90,0-2-629,10-3 359,-7-8-2698,7 0 2159,-10-3-8186,11-20 9355,-9-3 0,15 0 0,-9 4 0</inkml:trace>
  <inkml:trace contextRef="#ctx0" brushRef="#br0" timeOffset="62107">21904 2574 6993,'-5'-50'5217,"2"17"-4677,3-1 359,0 13-899,0 18-270,0-7-269,0 10-631,10 0-1348,-7 10 629,7-7 1889,1 18 0,-5-7 0,10 10 0</inkml:trace>
  <inkml:trace contextRef="#ctx0" brushRef="#br0" timeOffset="62808">22067 2899 6903,'7'-14'5667,"13"-12"-3778,17-10-1440,0-1 631,-4-7-810,-19 17 809,6-17-899,-17 28 270,-3-5-270,-13 21 89,-21 21-179,8-15 45,2 23 0,3 4-45,6-12 0,-4 11 0,6 1 0,21-6 180,-16 7-180,29-11 270,13 1-270,-15-11 359,43-3-269,-54-20 270,44-3-270,-36 0 450,29-29-1,-19 13-539,8-8 270,-21 6-180,-3 39-180,-10 5 0,0 3-180,11 25 90,-9-35-90,19 25 90,-18-28 90,7 18-90,1-29 90,2 16 0,0-19-90,18-10 90,-26 16 0,37-37 0,-37 37-90,27-26 90,-30 28-90,19-7 90,-18 10 0,18 10 0,-19-7 0,19 7 0,-18 0 0,18-7 0,-19 8 0,19-11 0,-18 10 0,7-7 0,1 7 90,2-20 0,10 7 180,1-18-180,-1 18 90,1-28-180,-11 26 180,-2-47-180,-11 33-540,0-46 0,-11 36-179,8-5-1440,-17 13-90,6 8-2428,-9 0 4677,-11 3 0,19 16 0,-5 1 0</inkml:trace>
  <inkml:trace contextRef="#ctx0" brushRef="#br0" timeOffset="63922">21976 3636 6633,'-5'-8'4318,"0"-8"-1890,5 3-1708,11 0 1259,-9 2-1350,9 11 1620,-11 11-1709,0-9 809,0 40-899,-11-13-180,9 18 359,-9 8-359,11-27-90,0 27 90,-10-8-360,7 3-180,-7-15 0,-1-2-90,9-4-989,-9 12 720,11-38-1440,0 8 1439,0-11-89,0 0-1350,0-32 1439,0 14-1259,11-47 810,-9 25-1080,9-7 3148,-11-8-1168,10 16 268,-3 1 1,-1-2 90,7-12 584,-1 12 1,-3 1-315,-6 0-113,7 5 203,1 13-90,-9 19 89,9-19-89,-11 18 809,21-18 91,5 8-1081,10 0 541,9 13-540,-19 23 0,8 4-90,-21 7 269,-13 10-269,-13-15 0,-8-1 0,-2-1 0,-6-1-447,-16 8 357,22-21-248,-11 8 68,18-8-1170,-26 10 451,37-10-91,-16-2-5036,21-11 6072,0 0 0,8 13 1,2 4-1</inkml:trace>
  <inkml:trace contextRef="#ctx0" brushRef="#br0" timeOffset="65954">22263 3850 7173,'-8'-9'3508,"2"2"180,16-14-2879,3 16 1080,21-16-1439,-18 21 809,25 0-899,-25 10 450,18 3-630,-10 11 269,-1 10-449,-10-8 180,-13 18-180,-2-28 0,-9 5 90,1-11-90,7-7 360,-18 18-270,19-18 270,-9 7-270,11-10-90,0-10 179,11-4-89,-9 1 0,19-7 90,3-4-180,-9 8 180,38-15-180,-35 18 90,26 0-90,-31 2 0,8 11 0,-18 11 0,7 2 0,-10 10-180,0 1 90,0-1-270,0 11 181,11-18-181,-9 15 270,9-28 0,-1 8 90,-7-11 0,7-21 0,-10 15 90,-10-46 0,7 44 0,-7-34 0,10 19-180,10-3-1020,30 3 1,18 0 0,-7 3 839,7 0-330,-6 1 0,9-1 0,-15 6 420,-22 12 449,10-30 991,-19-4-900,6 7 1079,-21-13-990,0 29 631,-10 0-720,7 3 719,-18 10-899,19 10 450,-9 24-541,11 5 91,-5 0 0,0 1-90,2 12 90,-2 8 0,0 0-180,5 0-249,-3-14 0,-1 6 0,0-9 69,2 4 90,-3-3 0,-1-1-1184,-4 4 914,7-8 0,-7 5-89,10-20-451,-11 10 360,9-19-1438,-19 17 1438,18-30 1464,-18 9-1464,19-11 739,-9 0-738,1 0-631,7-11 541,-7-2-990,10-31 1169,0 5-350,0-8 170,0-8-637,10 16 1177,-7-19 90,18 22-305,-8-19 485,0 26 270,3-9 0,-1 0-91,-10 7 181,10-3 0,2 2-180,-4 17-91,0-17 1,8 30 180,-8-19 108,10 18-108,11-7-270,-8 10 951,8 10-772,0 3-359,-18 11 180,15-1-90,-28 1-90,7-1 863,-10 1-773,-10-11-90,7 8 270,-18-8-90,19 0 0,-19-3 270,18 1 179,-18-8 1,19 7-450,-9-10-90,11 0 90,0 0-90,11-10-90,2 7 0,21-18-90,-8 8 0,8 0-90,21-18 90,-24 15 90,2-1 0,-1 0 0,-5 4 90,-4-8 90,-2 18-90,-18-7 269,7 10-269,-10 0 270,-31 10-270,23 3-90,-34 0 90,39 8-90,-7-8 90,10 0-90,0 8 0,0-18-180,10 28 90,-7-25 0,18 14 0,-8-9 0,0-8 90,8 7-90,-8-20 90,0 7 90,8-18 90,-18 8-90,18-11 90,-19 1 270,9-11-180,-11 18-91,0-15 361,0 18-270,10-11-90,-7 11 360,7-8-450,1 8 89,-9 0 1,19 3-90,-8 20 0,21 3-180,-8 0-180,2 8 1,-1 0 89,2-3-225,-5 9 0,-4 1 225,-7-2-90,-2 8-359,-11-10 539,0-1-180,-11 1 180,9-11 270,-30-2-90,27-11 90,-26 0 90,18 0-90,0 0 179,2-11-269,11 8-180,21-17 0,-5 6-90,18 1-269,0-7-1,13 6 0,13-9-803,-10-1 1163,-6 1-584,-10-1 674,-8 11 240,8-8-60,-21 8 539,-13 0-539,-13 3 270,-21 10-360,8 10 269,-8 3-269,10 11 180,1 20-180,10-25 0,13 43 0,13-54-225,7 18 0,4 0 45,16-20-45,-1 10 0,0-1 46,3-12 989,23 7-1169,-7-10 269,-17-10-90,4 5 0,-3-3 180,-11-16 0,13 8 0,-2-2-1,-21-8 181,31-8-270,-49 10 823,7 1-823,-10 10 234,-10 2-234,-13 11 90,-4 11-90,-27 2 0,25 10 90,-26 11-90,29-18 0,2 15 0,3-18 0,19 11 90,-9 0-90,22-11 0,2-3 90,10-10-90,11-10 0,-8 7 0,8-18 90,11-13-90,-16-5 0,-2-4 0,0-3-241,0-9 241,-4-5 0,-2 0 0,-5 2 60,-5 13 0,1-7 0,-4 8 30,-5-5-1,-3-8 1,0 7-90,-3 31 90,-18-23-90,18 40 180,-28 33-180,26-10 45,-11 25 0,1 5-45,12-7-133,-3-5 1,1 1 222,16 17-1083,-8-7 993,17-3-180,-6 8 0,9-27 121,-10 6-1111,29-2 720,-34-17-584,22-2 0,2-2 44,-13-1-179,25-10-4948,-20 0 2879,-1-10 3238,1 7 0,-3-6 0,-1 11 0</inkml:trace>
  <inkml:trace contextRef="#ctx0" brushRef="#br0" timeOffset="66624">25525 3346 7173,'-4'-17'5217,"1"-6"-2788,3 20-1710,0-7 1710,-11 41-1575,-5 3 1,-2 3-585,-11 20 179,1 4 1,2-4-270,10-23 180,-5 14 0,0 1 179,5-8-359,-7 17 360,12-35 0,22-44-91,12-39-359,4 6-113,-8 11 0,4-7 0,0 4 203,3-2 0,0 2-61,-2 6 1,1-2 0,-3 4-120,-3-1 0,-2 10 180,4 18-180,-21 14 90,11 60-90,-9-40 0,4 29 0,-1 3-180,-5-10-270,5 10 1,0 0-2831,-2-11 2650,7 21-2565,1-20 2026,-9-27-6159,9 24 4090,-11-40 3238,0 9 0,9-6 0,2 2 0</inkml:trace>
  <inkml:trace contextRef="#ctx0" brushRef="#br0" timeOffset="68457">25495 3618 7083,'-14'-11'1979,"4"3"0,10 8-1620,10 0 451,24 0-630,-5 0-90,8-5 0,2-1-180,2 4-135,-1-8 0,-1-1 45,0-2 0,-5-2 0,-3-4 270,-2-18 450,15-10-270,-31 21 90,-2-5 359,-1 17-359,-7 1 1079,7-7-1079,-10 17 719,-10 3-719,7 13 810,-7 31-811,-1-4 181,11 9 0,-2 1-1816,-19-3 1411,19 3 0,1-3 134,-9-19-44,9 9 0,2 2-45,-1 3 90,5 7 0,0 1-180,-2 5 0,2-5 0,0-1-180,-5 4 0,0-6-450,0-5 270,0-27-539,0 19 539,0-21 826,-10-2-826,-3-22-89,0 9-451,-8-30 540,18 17-45,-7-16 1,-1-4 134,9-7 0,-5-6 0,3-3 90,15-4 90,-10 17 0,0-2 225,10-1 0,-1 3-45,-7-6 224,6-7 1,3 5-549,1 25 414,0-31 85,8 29-85,-19 7-90,9-15 360,10 28-360,-5-7 180,28 10-271,-28 0 491,15 10-490,-18 3 0,11 11 0,-1 20 0,-10-15 0,-13 26-90,-2-29 288,-19-3-198,8 9-90,-11-27 90,-10 26-90,18-28 0,-5 7 0,11-10 0,7 0-90,-7 0-270,10-10-179,42-24 359,-17 5 0,2-2 135,4 5 0,1 0 0,8-19 0,-4 3 135,-8 11 225,1-2 0,-3 1-136,-10 5 271,15 4-270,-28 13 360,7 10-360,-20 10 629,-3 55-494,2-6 0,-2 3-497,1-15 1,1 2 271,6 5 0,3 4 0,-4-10-1,-15-1-134,18 18 1,3 0-136,-10-18-135,4 3 0,1-3-45,3-18-809,-9 15 809,11-31-809,0-2 809,0-11-989,-10-21 1079,18-5-135,-12-7 0,0-2 135,14-18 45,-5-2 1,1 1 134,7 7 90,-3-12 0,3 0 723,11 4-409,-12 14 1,-1 1-45,2-7 450,8 13-450,-8 21 269,11-18-359,-1 26 360,11-16-450,-8 21 180,19 10-180,-29-7 0,15 28 0,-18-26-90,0 27 90,-3-9-1,-10 3-89,-10 19 90,7-19-90,-18 8 90,19-21-90,-19 8 90,18-19-90,-7 9 180,-1-11-90,9 0 270,-9-11-270,22-2 180,2-21-180,10 8 90,1-18-1,10 7-89,-18 1 90,25 2-180,-25 21 90,18 2-90,-10 11 90,-11 0-90,8 0 90,-8 11-90,10 12 0,-10-7 0,8 26 0,-18-27 0,7 9 0,-10 7 0,0-26 0,0 16 0,0-10 0,0-9 0,0 19 0,0-18 90,0 7-90,0-10-90,11 0 90,-9 0 0,30 0 0,-27-10-90,26 7 90,-28-7 0,18 10 0,-19 0-90,19-11 90,-18 9-90,18-9 90,-19 11 0,9 11-90,-11-9 90,0 9-90,10-11-89,-7 0 89,7 10-180,1-7 180,-9 7 90,9-10-180,-11 0 180,0 0-90,0-10 90,0 7 90,0-28 0,0 26 270,0-37-360,0 26 90,0-7 89,0-9-179,10 27 90,14-26-90,2 28-179,39-7 89,-23 10 45,-8 0 0,0 0-45,3 0 90,7 0 0,-28 0 90,15 0 0,-28 0 0,18 0-1,-19 0 1,-2 0 0,-2 0 0,-30 10-90,17-7 180,-30 39-180,19-14 90,2 19-90,4-13 0,17-10 90,3-1 0,3-10 0,17-2-90,-6-11 0,9-11 90,1 9-90,-1-30 0,1 27 180,-1-37-180,1 37 0,-11-16 90,-3 11-90,1 7 0,-9 3 0,9 3-270,-11 18 0,0-8-1529,0 21 1080,0-19-1980,10 17 810,-7-30 1889,18 19 0,-14-18 0,10 8 0</inkml:trace>
  <inkml:trace contextRef="#ctx0" brushRef="#br0" timeOffset="69056">27867 3556 7353,'-12'-28'6926,"-8"5"-5037,7 23-1350,-10 10 721,-11 14-900,8 2 179,2 6 1,3 1-360,6-2 90,2 8 0,5-2-91,8-19 91,21 35-180,-16-48 0,47 26-90,-34-28 45,19-2 0,2-2-45,-7-2 135,1-16 0,-1-4-135,-6 5 90,-3-18 0,-2-4 0,6 9-45,-5-21 0,0-3-45,4 8 149,-13 6 1,-2-8 0,-1 8 30,3-6-45,-1 7 0,-3 4-45,-6 23 90,-3 3-180,-13 20 180,-11 35-180,1-14 90,10 24-45,1-22 0,3-1-45,6 13 45,-2-11 0,0 0-45,5 10-90,0-18 90,0 19 0,0-19-90,10 8 90,-7-21 0,7-3 0,1-10 0,2 0 90,10-10-90,1-3 90,10-11 0,-19 11-90,17-8 90,-19 19-90,0-9 0,8 11 0,-19 11 0,19 2 0,-18 0 0,7 8-90,1 2 0,-9-7-270,19 26 180,-18-37-989,18 26 539,-8-28-179,0 7-3329,8-20-90,-19 7 4228,19-7 0,-5 11 0,11 1 0</inkml:trace>
  <inkml:trace contextRef="#ctx0" brushRef="#br0" timeOffset="69205">28697 3803 7803,'-2'-9'2968,"0"2"-540,2 7-3440,0 0 0,-7 16 0,0 4 1</inkml:trace>
  <inkml:trace contextRef="#ctx0" brushRef="#br0" timeOffset="73907">22117 5007 7533,'-5'-22'3418,"0"10"-2249,5-9-179,0 19-1,0-19-90,0 18-89,0-7-90,0 10-91,0 0 1,0-11 359,0 9-539,0-9 0,0 11 0,0 0 629,0 42-449,-10-11-406,4 8 1,-1 1-612,-6-1 567,2 5 0,1-20 270,-3 31-360,0-24-1,-8 14 91,18-14-90,-18-26 90,19 26-90,-9-28 0,11 8 0,0-11 567,11 0-567,-9-21-90,19 15 0,-18-35 90,18-6-90,-8 5-315,0-24 315,8 9-1597,-19-6 1597,9 28 0,-1 0 45,-9-6 0,1 3-872,19-4 827,-19-23-465,19 18 555,-8-3-240,1 14 150,-4 5 1338,0 28-1338,3-8 917,1 22-917,6-8 610,-17 17-610,28 4 0,-25 2 0,9 5 0,1 3 0,-13 19 0,2-18 0,0 0-363,-5 12 363,-10-2 0,7-19 0,-28 18 0,15-18 0,-10-2 0,-3-3 0,0-6 0,-15 6-299,20-10 388,1-9-178,10 9 89,2-11 0,1 0 0,7 10 737,-7-7-737,10 18 324,10-19-324,3 19 0,11-8-180,-1 11-360,1 10-359,10-8-450,2 18-270,1-28 540,-3 16-181,-10-30-5216,-1 19 3058,-10-18 3418,8 7 0,-12-5 0,10 1 0</inkml:trace>
  <inkml:trace contextRef="#ctx0" brushRef="#br0" timeOffset="75309">22472 5380 7623,'-7'-10'3688,"13"3"-2789,-4-4 1170,19-2-1529,-8 0 1169,32-18-1350,-17 25 46,0-15 0,-1 1-225,-1 14 90,-2-25-1,-3 18-89,-19 0 180,9-18-270,-11 25 180,-11-25-270,-2 28 180,-21 3-90,8 13-90,3 11 90,-9 10-90,27-8 90,-26-2-90,28 7 180,-7-15 89,20 28-179,3-28 0,0 5 180,19-21-90,-17 0 0,19 0 180,0-11-180,-8 8 90,8-17 359,11 7-449,-16-11 135,3 2 0,1 0-135,-4-7 89,-1 7 1,-1-1-180,-12 0 180,17 10-180,-19 2-90,0 11 270,18 11-90,-26 2 0,37 21-180,-37-8 0,16 29 0,-10-26-180,-19 36 90,16-47 90,-19 24-90,1-39 90,7 7 90,-7-10 0,-1 0 90,30-31-180,-25 12 0,28-13 0,9-1 0,-3 4 0,19-15 0,8 10 0,-36 18 0,33-15-90,-37 39 90,19-16 0,-20 29 0,6 13-90,-27 15 90,14-9-180,-17 12 90,10-47 0,21 16 90,-5-21 0,28-21 0,-18 5 0,19-28 0,-19 18 0,-3 2-90,-2 4 90,-8 17 0,0-18 0,-2 18 0,-1 14 0,-7-6 0,18 37 0,-19-26 0,19 18 0,-18-21 0,28 7 0,-15-17 0,7 8-90,9-11 90,-17 0 0,19-11 0,-10-2 0,-1 0 0,11-29 0,-8 24 0,8-27 0,-10 1-1068,-1 15 1068,1-26 0,-7 16 0,0 0 0,9-18 0,-14 8 0,0-2 0,-2 15 0,1 2 0,2-19 0,-8 9 0,3 2 0,13 11-189,-19-24 99,9 42 90,-11 2 0,0 11 0,-11 21 0,-2-5 0,1 24 0,1 6 90,-13 12-90,17-19 0,1 3 0,-4 8 0,-1-4 1046,-2 1-1046,6 9 0,1-2 211,-4-12-166,13-2 0,4-4-45,-4-18 0,17 24 0,4-39 90,-8 7-90,15-10 0,3-10 0,5 7 45,-4-16 0,-2-4-45,6-6 0,-13-3 0,1-8 0,-4 3 0,-7 7 0,-1-1-289,14-23 0,-3-1 334,-13 18 0,-2 3-830,12-18 875,-10-3 0,8 21 0,-18 8 0,7-8-90,-20 31 90,7 6-90,-28 52 0,26-24 45,-16 21 0,0 3-45,16-8 0,-11 8 0,0 0-520,14-3 520,-9 6 84,11-14-84,11-18-4,-9 8 4,19-21 90,-18-2-90,18-11 1153,-8 0-1153,0-11 0,18-2 0,-25-10 734,25-1-734,3-10 0,-16 8 0,34-8 0,-36 21 5,18 3-94,-10 10 89,-11 10 0,8-7 0,-8 28 0,0-15-45,0 15 0,-5 3 45,-16-2 0,16 33 0,-19-39 0,1 8 0,7-10-90,-7-11-270,-1 7 90,-2-17-90,0 8-1259,3-11 810,-1 0-271,9-11-2428,-9 8-1259,1-17 4767,7-4 0,-1 7 0,11-7 0</inkml:trace>
  <inkml:trace contextRef="#ctx0" brushRef="#br0" timeOffset="75557">24745 4834 7443,'-2'-30'8095,"11"1"-4857,25 5-2518,5 11 44,0 2 1,1 1-315,12 7 89,-7-2 1,-1 0-270,-3 5 0,14 0 539,-21 0-539,-18 0-90,15 0 0,-28 0 0,7-10 0,-10 7-630,11-7-90,-9 10-2968,9 0 1080,-11 0-2699,-11 10 5127,-12 3 0,4 10 0,-6-1 0</inkml:trace>
  <inkml:trace contextRef="#ctx0" brushRef="#br0" timeOffset="76622">22023 6108 6813,'5'-32'9625,"-7"11"-8816,13 11 1440,-22 41-1619,9-13 404,-13 29 0,-2 3-584,12-13-270,-11 0 0,1 1 360,12 7-271,-7-17-179,-1 27-270,9-39 1,-9 15-1351,22-28 811,-9 7-1620,9-20 1440,-1-3 89,-7-11-899,7-20 990,-10 15-530,11-26 620,-9 29-271,9-29 631,-11 16 269,0 1 0,0-2 179,0-13 991,0-4-810,0 23 1708,0 11 1,21 9-1529,-16 14 1079,37 14-1169,-27 9 224,18-1 1,0 0-405,-12 7 44,17 4 1,-3 0-135,-27-5 45,12 5 0,1 0-135,-7-5 135,-10 13 0,-6 5 45,-11 19-270,2-28 0,-4-1 89,-6 0 1,-2-7-90,-4-13 90,-17 15-90,18-17 180,-29-1-180,37-13 529,-24-3-529,39-7-180,-7-1 180,20 8-270,14-28 270,12 15-135,3-5 0,1-2 45,15-3 45,-6 9 0,1 0 45,2-7 0,-12 12 0,-1 1-90,0-2 270,16-8 180,-29 29-270,-3-16 180,-23 29-180,-2-8 90,-9 42-270,11-24-630,0 34 180,0-49-1978,11 5 1349,2-21-6837,21-10 4498,-19-4 3407,17-19 0,-16 15 0,10-6 0</inkml:trace>
  <inkml:trace contextRef="#ctx0" brushRef="#br0" timeOffset="76741">22820 6040 7443,'-4'-10'3598,"-9"-9"-2969,10 16 990,-8-18-1439,11 18-1349,0-7 90,11 31 1079,2 5 0,5 15 0,-2-1 0</inkml:trace>
  <inkml:trace contextRef="#ctx0" brushRef="#br0" timeOffset="79073">23169 6240 7623,'-2'-28'6386,"1"12"-5576,1-5 1618,-11 8-1978,9 0 719,-19-8-899,18 19 0,-18 2 180,19 2-180,-19 9-181,18-1 361,-18 3-270,19 0 90,2 19-180,2-17 90,19 30-180,-18-30 180,28 38-180,-26-35 90,27 37-90,-30-29 269,9 8-179,-11-11 270,-11 1-270,-2-11 90,-10-3 180,-11-10-270,8 0 450,-8 0-451,21-10 181,-8-3-180,18 0 0,3-8-180,13 8 90,11-11-90,-1 1-359,22-11 269,-17 18 0,15 0 0,1 1 90,-10 2-45,14 1 0,0 0 45,-16-1 45,7 2 0,-3 1 45,-17 8 90,22-9 90,-27 1-180,9 7 90,-10-7 0,8 10-90,-18 10 90,7-7-90,1 18 90,-9-8-90,9 0 0,-1-3 0,-7-10 90,7 0-90,-10 0 0,0-10 0,0 7 0,-10-7 0,7-1 0,-7 9-90,-11-19 180,-5 29-90,-11-6 90,3 32 0,10-8 0,22 40-90,4-35 90,12 24-90,27-32 90,-22-9-90,46-4 0,-47-10 0,24 0 89,3-21-89,-4-5 0,17 0 90,-24-16-90,-21 37 0,8-37 0,-19 37 0,9-16 0,-11 21 0,0 21-90,0-6 180,-11 30-90,9-19 0,2 29 0,2-37 0,19 24 0,-8-39 0,11 7 0,-1-10 0,1-10 0,-1 7 90,-10-18-90,19-2 0,-27-4 0,26-7 0,-28 11 0,18 10-90,-18-8 90,7 18 0,-10-7-90,0 10 90,0 0 0,10 21 0,-7-16 0,8 26 0,-11-18 0,0 0-89,0 8 89,0-8 0,10 1 0,3-4 0,0-10 0,18-10 0,-15-4 0,29-9 0,-19-1 0,18-10 0,-18 19 179,19-17-179,-19 30 0,-3-19 90,-2 29-90,-8-16 0,11 29 0,-11-19-180,-3 30 91,-10-17-451,0 40 360,0-36-270,0 22 360,0-28 0,0 1-180,-10-4 270,7-10-90,-7 0 180,-1 0-90,9 0 0,-9-10 90,11 7-90,11-18 0,-9 8 90,19-11-90,-8 1 0,11 10 0,-1-8 90,11-3-90,-8 9 0,2-6 0,-1 0 0,2 5 0,26-18 90,-39 21-90,15-8 0,-28 19 0,7-19-90,-10 18 90,0-7 0,-10 20 0,7-7 0,-18 18 0,18-8 0,-17 0 0,27 18 0,-14-26-45,19 26 0,7 1 45,-14-21-45,16 19 0,0 2-45,-16-16 0,27 18 90,-30-21 0,19 8-89,-29-18 89,16 7 0,-18-10 0,-1 10 0,-2-7 179,-21-3-179,18-3 180,-15-7-180,28 10 180,-7-21-180,10 16 0,31-47 0,-12 44-90,12-19 0,3 2 90,-5 19-90,9-8 0,0-3 90,-7 4-90,34 0 90,-39 2-89,19 11 89,-30 0 0,17 0 0,-30 0 0,9 21 0,-11-16-90,-11 37 0,9-26-270,-9 28 270,11-17-90,11-4 180,-9-2-90,30-18 90,-17-3 90,51-14-90,-35 1 90,2-2 0,-1-1-90,-5 0 180,17-18-90,-28 11 0,26-1 0,-37 11-90,16 3 0,-21 31 90,0-16-270,-11 37 180,9-37-270,2 37 90,2-37-180,19 26 180,-8-18-90,21 1 91,3-4-1,20-10 90,-28 0 0,34-10 0,-45-4 90,37-9 90,-39-1-90,15 11 180,-28-8-180,7 8 90,-10 0 0,0 3-1,0-1-89,0 9 180,-10-9-180,-4 11 0,1 0 0,-8 0 90,19 0-90,-19 11 0,18-9 90,-7 9-90,10-11 0,0 0 90,10 0 0,-7 0-90,7 0 270,11-11-180,-15 9 360,35-19-270,-35 8-1,25 0 91,-18-8-90,11 18 0,-11-7 180,18-1-270,-26 9 180,27 2-180,-30 2 0,29 19 0,-25-8-270,25 32 0,-28-16-270,7 25 270,-10-38-180,0 15 180,0-28 90,0 7 1,0-10 178,0 0 451,11-10-360,2 7 360,10-28-450,1 15 270,10-38-271,-8 35 1,8-23 90,0 29-90,-19 0 0,17 3 0,-19 10-90,10 0 0,1 0-270,-1 21 0,-10-16 1,-2 26-541,-1-7 270,-7 2-1618,7 18 1258,-20-17-3058,7 6 91,-7-9 808,-1-11 3059,9-2 0,-11 0 0,11 4 0</inkml:trace>
  <inkml:trace contextRef="#ctx0" brushRef="#br0" timeOffset="79257">25657 5862 7623,'-12'-16'4137,"2"3"-4497,10 13-539,11 0-2699,12 10 3598,3 3 0,13 7 0,-9-2 0</inkml:trace>
  <inkml:trace contextRef="#ctx0" brushRef="#br0" timeOffset="79423">26908 6201 16797,'9'2'-269,"3"-6"-361,1 14-5127,-3-10 3329,-10 0 2428,0 0 0,5 5 0,1 1 0</inkml:trace>
  <inkml:trace contextRef="#ctx0" brushRef="#br0" timeOffset="81624">21597 7213 6903,'-4'-9'2788,"1"2"-2068,-7 7 90,7 0-181,-8 0 1,11 0 1888,0-10-1798,0 7 539,0 13-89,-10 17-541,7 9 361,-17 19-181,6-5-600,8-15 0,-1 0 330,-14 25-269,15-25 0,-1-2 180,-6 17-270,-8-3 0,19-24 89,-9-2-269,11-8-179,-10 0-91,7-2-180,-7-11-417,10 0-752,0 0 629,10-11-269,-7 9-720,7-19-2069,-10 8 4048,0-21 0,10 10 0,2-7 0</inkml:trace>
  <inkml:trace contextRef="#ctx0" brushRef="#br0" timeOffset="82273">21528 7262 6903,'-5'-20'4497,"1"9"-3777,15 1 629,-8-1 720,38-2-1709,-22 0 359,12 1 1,3 3-450,-5 6 450,26-7-541,-40 10 361,17 0-360,-30 0 360,19 10-360,-18 3 359,-14 32-449,6-16 90,-21 3 0,0 1-90,18-4 180,-27-1 0,-3-1-90,17-1 89,-17-8 1,0-2-90,20-3 90,-24-3 180,29-10-270,0 0 0,2 0 269,1 0-359,7 0 90,-7 0 180,10 0-270,0 0 180,10-10-270,-7-3 180,28 10-180,-25-5 0,14 19 90,1 10-90,-15-6 0,25 19 90,-18 0-90,0-8-180,8 29 0,-18-26-90,17 5-360,-17-3 270,18-25-2068,-18 35 1618,18-35-2338,-19 14 1169,19-20-2068,-18 0 4047,18-10 0,-9 5 0,11-8 0</inkml:trace>
  <inkml:trace contextRef="#ctx0" brushRef="#br0" timeOffset="83006">21887 7674 7353,'-8'-17'3688,"1"4"-2879,7 13 1980,0 0-810,11-11-720,12 9-989,3-9 359,19 1-449,-30 7 270,17-18-270,-30 8 449,19-10-539,-18-1 90,7 11 180,-20-8-180,7 19 270,-28-9-270,26 22 179,-37 2-269,37 10 180,-27 11-180,30-8-180,2 29-809,34-26 629,-6 5-720,38-34 631,-37-3-226,8-16 0,1-3 405,-6 3-90,7-12 1,-3-3 179,-17 5-45,7-8 0,0-2 135,-10 8 135,-1-13 0,4 2-45,4 21 180,-10-31 449,-2 28-449,-11 8-90,0-4 360,0 20 899,0 0-1079,0 20 179,-11 7-179,9 9 90,-9-3 0,1-1-181,7 10 1,-7 16 45,0-15 0,-1 0-135,-5 4-30,2-6 0,-3 7 0,4-6-1574,-3 15 1513,0-12 1,1-1 90,2 14-1220,-11-9 1040,11 9 45,-2-24 0,-1 0-45,0 7-518,4-2 1,0-2 338,2-8-541,10 26 450,0-39 0,10 4-629,14-20 629,-8 0-450,25-20 451,-25 14 44,12-23 0,-1-4 45,-9 12 727,5-5 1,-4-3-728,-16-16 90,7 17 180,-8-20 0,-4-1 0,2 12 90,-3-13 0,-4 4 0,-6 27 180,-11-33-270,11 47 1282,3-26-1372,10 17 491,0 1-760,10 3-991,14-1 631,12 9-1890,22-19 540,-19 8 1979,-6 1 0,-1 0 0,-1-3 0,17 1 0</inkml:trace>
  <inkml:trace contextRef="#ctx0" brushRef="#br0" timeOffset="83473">22763 7643 6813,'-12'-2'3148,"3"-6"-1709,9 19-989,0-11 1619,0 0-1529,11 0-360,2 0 629,10 0-629,1-11 720,-1 9-541,1-19 451,-11 18-540,-2-18 539,-11 8-539,0 0 720,0-8-721,-11 8 361,-12 0-450,7 13 450,-26 13-451,26 0 451,-28 29-270,28-3-270,-5 11 180,32-6-270,-9-20-720,51-1 270,-43-9-539,25-7 0,3-4-1,-19-3-6476,35 0 4138,-27-10 3259,7 7 0,-12-8 1,1 10-1</inkml:trace>
  <inkml:trace contextRef="#ctx0" brushRef="#br0" timeOffset="83791">23351 7563 7173,'-12'-18'4857,"3"10"-2608,9-3-1620,0 11 91,0 0 449,-10 0-629,7 0 1349,-28 0-1529,15 0 719,-18 11-809,11 2 540,-1 10-631,11-10 1,-8 8 180,19-8-270,-9 0 0,11 8 270,0-8-360,0 11-90,0-1-90,0-10-1259,11-2 719,-9-1-3597,9-7-91,-11 7 990,0-10 3418,10-10 0,-2 13 0,8-8 0</inkml:trace>
  <inkml:trace contextRef="#ctx0" brushRef="#br0" timeOffset="85640">23203 7576 7443,'-8'-1'2338,"2"-1"-1618,6 2 2248,0 0-1169,11-10-1349,-9 7 989,19-7-989,-18 10-90,18-11 539,-19 9-629,19-19 0,-18 18 180,18-18-270,-19 19 269,9-19-269,-11 18 90,0-7-180,0-1 0,0 9 0,0-9-90,0 11 90,0 0 0,-11 11 0,9-9-90,-9 19 0,11-18 90,0 18-90,0-8 0,0 0 0,0-3 90,11 1-90,2 2 0,0 0 0,8 8 0,-8-8 0,0 0 0,8 8 0,-19-19 180,9 19-91,-11-18 1,0 28 0,0-25-90,0 14 0,0-20 0,0 11 90,0-9-90,0 9 90,0-11-90,0 10 0,0-7 90,0 7 0,10-10-90,-7 0 0,18 0 90,-8 0-90,21-10 0,-8 7 90,18-18-90,-17 19 0,-4-19 0,8 8 90,-25-11-1408,25 1 1318,-28-1-37,18 1 37,-19-1 90,9 1-90,-11 10 90,0-8-90,-11 18 1312,9-7-1312,-30 31 43,27-6-43,-37 30 0,37-19 0,-26 29 0,38-37 0,-14 24 0,28-19 90,-8-7-90,21 15 0,-8-28 90,18 7-90,-28-20 0,15 7 90,-18-17 0,11 6 180,10-20-270,-19 8 179,17-18-179,-19 18 90,0 2-90,-3 3 0,-10 19 0,0-9 0,0 11 0,0 0 0,0 21 0,0-5 0,0 28 0,0-18 0,0-2 90,0-3-90,0-19 0,0 19 0,0-18 90,0 7-90,11-10 0,-9 0 90,30-10-90,-17-3 0,30-11 0,-19 1 270,18-11-180,-28 18 90,15-5-90,-17 21 90,-1 0-180,7 11 90,-17-9 0,8 19-90,-11-18 0,10 18-270,-7 2-90,18-7 0,-19 5-89,9-11-91,-11-7-180,0 7-2518,10 1 989,3-8-2428,0 7 4677,-2-20 0,2 13 0,3-6 0</inkml:trace>
  <inkml:trace contextRef="#ctx0" brushRef="#br0" timeOffset="86354">24580 7532 7263,'-15'-27'6836,"-7"12"-5937,19 4 1,-7 11 629,-1 0-899,9 11 1169,-30 12-1350,27-7 721,-26 36-900,18-34 719,0 48-719,13-37 180,13 25-360,10-38 179,22 15-179,-17-28 45,15 4 0,1-4-45,-10-13-45,9 5 0,0-3 45,-14-16-90,15 1 90,-10-11-90,-18 8 0,15-8 90,-18 0-90,0 8 180,8-29-180,-18 37 90,7-24-90,-10 39 90,-10-7-90,-3 10 0,-11 10 0,1 24 0,-1-16 90,11 24-90,3-18 0,10 2 0,0 8 90,10 0-90,-7-18 0,28 15 0,-15-18 0,49-10 0,-44 4 0,16-19 0,-1-7 0,-18 3 0,10-10 0,-1-3 0,-11 1 0,15-17 0,-18 1-90,0 15 90,-1-3 0,-3-1 0,-6 4-90,7-15 0,-10 31 0,0-8 90,0 18 0,-10 13-90,7 6 90,-7 18 0,10-21-90,10 19 0,3-17-180,21 30 180,-18-19 0,26 8 0,-26-11 0,17 1 90,-19-1-90,-4 1 180,-20 10-90,7-18-269,-28 15-91,15-29-2069,-29 19 900,30-18-8302,-17 7 9635,19-10 0,7 6 1,4 1-1</inkml:trace>
  <inkml:trace contextRef="#ctx0" brushRef="#br0" timeOffset="86489">25516 7790 8162,'1'-3'2339,"5"2"0</inkml:trace>
  <inkml:trace contextRef="#ctx0" brushRef="#br0" timeOffset="91056">21628 7747 6543,'-18'-18'1979,"8"3"-1169,0 5-91,0 7 1,7-18-1,-8 19 91,1-19-90,7 18-1,-7-18 1,10 19 1439,-10-30-1530,7 27 1,-8-16-180,11 21 809,-10-10-540,7 7-179,-7-7 0,20 20 179,24 14-359,22-1 0,11 1-300,-25-10 0,0 0 0,5-3-60,5-2 0,6-1 0,2-3 0,-3-3 45,-5-5 0,-1-3 0,-1-1 0,1-1 90,1-1 0,0-1 0,-1-1 0,-2 2-1146,5-1 0,-2 2 0,-4 0 1011,2-6 0,-9 9 90,4 37-609,-22-17 519,11 19 90,3 0-90,0-8 0,5 2 0,2-1 0,3 2 30,6-9 0,15 1 0,-6-7-30,-11-10 0,0-3-419,-2 6 1,4 1 0,-6-5 418,-11-6 0,-4-4 89,12-3 44,-18 7-88,7-11 0,-1-3-45,0 1 90,23-8 89,-21-7 2401,-8 26-2400,18-37-90,-28 37 634,26-27-724,-37 30 2090,26-9-2000,-18 22-90,21 12 0,-18-7 0,15 15 0,-7-7 0,2 2 0,8-2 90,21 7-90,-24-26 0,12 6 0,0-1 0,-1-10 45,2 1 0,1-2-45,18-9 0,-17-2 0,-1 0 0,8-4 0,1-9 0,-1-2 0,-17 9 0,8-10 0,-2 1 0,-15 11 0,7-5 0,-21 21 0,-3 0 0,1 0-90,-9 11-90,9 2-89,-11 0-1,0 8-1349,10-8 719,-7 10-4137,7-9 180,-10 6 1079,0-17 3778,-10 7 0,9-2 0,-8 1 0</inkml:trace>
  <inkml:trace contextRef="#ctx0" brushRef="#br0" timeOffset="91727">21735 7351 7533,'-2'-18'5307,"0"10"-4588,2-2 1260,0 10-1439,0 0 989,0 20-1169,0-4 719,21 39-809,-5-26 90,14 4 0,5-1-181,7-3-1021,3-10 1,11 1 0,-6-4 931,-11-7 0,1-3-1,6 1 1,10-1 0,0-1 0,-8-2 0,1-2 0,-1-2 60,16-2 0,7-1 0,-7 1-60,-16 2 0,0-1 30,10-3 0,5-3 0,-9 0-30,-18 2 0,-1-1 59,10 0 1,5-2 0,-4 2-15,-6 0 0,-2 1-90,5-1 0,-2 3 45,14 15 0,-32 2 0,22 31-45,-17-14 0,4 0 0,20 2 0,0-1 1371,-19 0 0,2-4-1387,11-14 1,7-7 0,-3-2 150,8-3 0,-1-2-484,5 1 1,2-3 393,-8-5 0,2-4 0,-10 1-90,1-5 90,-5 3 0,8-3 0,-9 1 0,4-11 0,-3 14 0,1 0 179,2-9-179,0 19 270,0-19-270,-11 18 0,-2-7 180,0 10-180,-7 0 90,27 10-90,-25-7 90,36 7-90,-46-10-90,23 0 90,-29 11-1,21-9-89,-19 9 0,17-22-51,-19 9-2287,0-9 1430,8 11-8923,-19 0 8915,9 0 1,-16-5 0,0-3 0</inkml:trace>
  <inkml:trace contextRef="#ctx0" brushRef="#br0" timeOffset="94590">26393 7383 7353,'-3'-12'2698,"1"-8"-1798,2 18-181,0-9 1,0 11 6116,0 0-6746,-11-10 0,9 7-90,-9-18 0,11 19 90,-10-9 0,-3 11-90,-11 0 180,-10 11 0,-2 2-46,7 8 1,0 2-45,-10 6 0,5 26 90,13-19 0,8 22-90,0-9 0,3 9 0,20-1 0,-7-28 0,17 23 0,4-36-90,13 8 90,20-4 0,-7-27-1552,-16 12 0,0-3 1462,5-22-71,16 6 71,-8-19 0,2-4-607,-12 0 697,-6 3-247,-7-10 247,-8 26 0,15-24 2680,-28 29-2680,7 0 280,-10 2-190,0 1 932,0 7-1022,0-7 676,0 20-766,0 3 90,-10 21 0,7-8 0,-8 8-90,22-10 89,-8-1-89,17 1 0,-17-11 0,18-3 90,-8-10-90,0 0 0,8 0 0,-8 0 90,0-10-90,8-3 0,-18-11 90,7-10-90,-10 8 0,-10-8 0,-3 0 0,-11 8 0,1-8 0,-1 21-90,1 13 90,-1 3 0,0 18 0,11-8-90,-7 10 90,27 11 0,-14-18 0,17 15 0,11-18 0,-5 0 0,38 8 0,-25-18 90,26-3-90,-39-13 0,26-11 0,-37 1 0,26-11 0,-18-3 0,0 1 0,-2 12-90,-1 3 90,-7 19 0,7-9 0,1 32 0,-9-16 0,19 27 0,-18-9 0,18 3 0,-19 8 0,9-10 0,-1-11 0,-7 8 0,7-8 0,-10 0 0,11 8 0,-9-19 0,9-2 90,-1-2-90,3-19 0,0 18 0,8-18 0,-18 8 0,18-10 0,-8-11 0,10 18 0,1-15-90,-11 28 90,8-7 90,-18 10-90,17 10 0,-7 3 0,1 11 0,-4-1-629,0 1 179,-7-11-1529,8 8 1080,-11-8-91,0 0-6386,10-3 4138,-7-10 3238,7 0 0,0 5 0,1 0 0</inkml:trace>
  <inkml:trace contextRef="#ctx0" brushRef="#br0" timeOffset="96439">27621 7465 6903,'-6'-18'7916,"2"-7"-7377,4 22 900,-11 3-1079,-2 13 810,-10 21-811,-1-18 721,1 36-900,10-44 359,13 44-359,2-36-90,9 7 180,-1-2-180,3-18 0,0 7 180,19-10-270,-17 0 180,30 0-90,-19 0 0,18-21-90,-28 16 89,5-26-89,0 7 90,-16-2-90,16 0 0,0-3 0,-16-10 45,10 1 0,1-2-45,-3-13 0,-1-7 0,0 0 0,1 11 90,-6-12 0,-4 4 0,-3 26 360,0-24-360,0 42 270,0-8-270,0 18 90,-10 35-90,7-12-1,-17 35 91,17 0-90,-18-23 45,23 30 0,4 4-135,-14-25 60,12 3 0,6 9 0,-3-11-60,-4-8 45,10 16 0,5-3-45,-2-26 90,7 31-90,-2-39 0,-8 10 0,21-10 0,-8-13 0,8-13 0,-21 0 90,19-29-90,-27 24 0,11-18 0,-1-4 0,-12 9 0,7-3 0,1 3-90,-9 15 90,9-5 0,-11 21 0,0 0-90,0 21 90,0-5 0,10 39 0,-7-27 0,7 17-90,1-22 90,2 1-90,0-11 0,8 8 90,-19-8 0,19 0-90,-8-3 90,0-20 0,19-3-90,-27 0 90,26-19 0,-28 17 90,18-40-90,-19 37 0,9-24 0,-11 39 0,0-7 0,0 10 0,10 21 0,3-6 0,0 19 0,8-10 90,-8-1-90,1 1 0,6-11 0,-7-3 90,21-10-90,-18 0 0,26-21 0,-37 16 90,27-47-90,-19 34 0,-2-24 0,1-3 0,12 11 0,-17-10 0,-1 2 90,4 24-90,-20-34 0,7 46 0,-7-14 0,-1 20 0,-2 20 0,0 7 0,13 9-180,24 19 90,2-26-90,-4-2 0,0 1 90,4-2-269,19 8 269,-30-11-180,17 11 180,-30-18 90,-12 26 0,5-37 90,-27 16 90,19-11-90,-10-7 449,-1 18-449,11-29 180,-8 16-180,19-19 90,12-10-180,-5 6 90,26-16 0,1-4-90,-22 4 0,27-7 0,0 0 90,-30 10-90,20 4 0,-1 3 0,-21 8 0,16-8 0,-21 19-90,0 2 90,0 13 0,0 21 0,0 2 0,0 22 0,0-30 0,10 25 0,-7-48 0,7 26 90,1-28-90,2 7 0,10-10 0,1 0 0,-11 0 0,18-21 0,-15 16 0,18-26 0,-10 18 0,-11 0 0,18-19 0,-15 17 0,18-19 0,-21 21-90,-3 2 90,-10 11 0,0 11 0,0-9-90,0 30 0,0-27 0,0 26-180,11-7 180,-9-9-180,19 17 180,-8-30-89,0 9 179,8-11-180,-8 0 180,0-11 90,-2-2-90,-22-10 90,9-11 0,-19 18 359,18-26-179,-18 27 90,19-9-270,-9 14 180,22-11-270,2 16 180,21-27-90,-8 30-90,8-9 89,0 11-89,-8 0 0,8 11 0,-11-9-89,-10 9-181,8 10 180,-8-16-450,0 37 450,-2-27 0,-22 9-90,9-3 90,-9-19 0,11 9 90,0-11 180,0 0-90,11-21-90,2 5 90,21-28-90,-18 18 90,36-8 0,-13 21-90,11 2 0,-6 32 0,-20-5-450,-1 39-1169,-10-16 1080,-2 8-1620,-11-13 1259,0-21-8931,-21 8 9680,5-29 0,-9 22 1,12-16-1</inkml:trace>
  <inkml:trace contextRef="#ctx0" brushRef="#br0" timeOffset="96605">29377 7072 7443,'-27'-33'7106,"5"13"-5847,11 10-1349,9 10-2518,2 0-451,13 0 631,10 0 2428,1 0 0,4 11 0,1 2 0</inkml:trace>
  <inkml:trace contextRef="#ctx0" brushRef="#br0" timeOffset="97390">30991 7486 7713,'-10'-14'3508,"3"8"-1260,7-25-1618,0 26 1169,-21-37-1259,16 26 269,-20-10 1,-3-3-271,10 0-1765,-19-13 0,-2-2 1676,8 0-121,7 10 1,-4-6 0,4 4 871,-4-19-886,4 6 0,3-1-136,8-2 91,6 1 0,4 2-90,3 15-90,7-6 0,7 7-90,1 28 0,19-16-90,-10 21 90,-1 10-90,-10-7 0,8 28 0,-8-15-90,0 49 180,-13-33-45,-14 15 0,-6 3 45,-8-6-113,7-11 0,-3 2 113,-7 3 0,-3 0 45,2-5 0,-2-1 1612,-3-1 1,1 1-1568,6 3 0,5-8 0,12-21 297,13 15-298,13-21 1,11 0-23,22-9 1,22-6 0,4-1-1,-15 3-202,-18 7 0,0-1-441,20-5 0,14-5 1,-4 2-1,-27 7 217,-29 8-631,-2 0 361,-11 0-181,0 0-3508,-11 21-269,-2-5 4587,-10 28 0,0-4 0,0 10 0</inkml:trace>
  <inkml:trace contextRef="#ctx0" brushRef="#br0" timeOffset="99293">28124 8235 6633,'-21'-15'3958,"10"-7"-1080,-10 19-2248,18-18 989,-7 8-1169,10 0 719,10-8-809,3 19-90,0-19 449,19 8-449,-17 0 270,30 2-360,-19 11 449,8 11-449,-21-9 90,8 19 360,-19 24-360,9-14 44,-15 11 1,-3 2-135,5-2 0,-9 12 0,1 2 0,7-9-45,-7 17 0,-1 0-135,9-17-225,-4 3 0,1-1-45,5-10-180,0-5-539,0-13 359,0-8-2338,0 0 2158,0-2-1528,-21-32 1618,16 5-90,-15-10 1,-2-3 359,7 1 181,-19-17-1,21 22 270,-8-1 90,18 11 449,-18-8 2789,50-2-2968,-21-3 0,22 7 0,5 4-90,-6 1-457,15-6 457,-20 17-90,-1-18 269,11 8-269,-8 0 0,8 2 90,-21 1-90,8 7 0,-18-7 0,18 10 359,-19 0-269,19 0 637,-8 0-727,0 0 179,8 21-269,-18-16 180,18 37-180,-18-26 0,7 7 0,0-2 0,-7-8-90,18 0 180,-18-2-180,17-11 90,-6 0 0,-1 0-90,7-11 180,-6-2-90,-1 0-1,-3-8 1,1-2 90,-9 7 180,19-26-180,-18 26 450,18-18-540,-19 21 179,9 3-269,-11 10 180,0 21-90,0-16-90,0 26 90,10-7 0,14 2 0,-9 8 0,27-21-90,-26-2 90,39-32-90,-30-2 0,-1-1 90,15-8-90,-15-9 0,-6-1 0,-5 10 0,-5-19 0,-3-7 0,1 12 0,-1 3 0,-4 4 0,-2 2 0,-10-26 0,-2 71 0,0-16-90,-8 60 90,19-20 0,-4 21 0,1 4 0,5 0-749,0-12 0,0-1 749,0 3 0,11-10-463,-9 7 463,19-18-182,-8 8 182,11-21 90,10-13-90,-8-3 0,8-17 0,-11 7 0,1-32 0,0 27 45,-17-25 0,-1 2-45,4 28 0,-4-25 0,-2 3 90,-1 30-180,8-16 90,-11 21 1478,0 0-1478,0 10 0,0 24 0,0-5 0,0 26 0,0-29 530,10-2-530,3 7 0,0-26 225,8 26-135,-18-28-90,18 8 0,-19-22 0,19 8 0,-8-17 90,0 17-90,8-18 0,-18 8 0,18-21 90,-19 18-90,19-15 90,-18 28-90,7-7 90,-10 10 0,0 0-90,11 0 90,-9 10-90,9 3 89,-1 11-89,-7-1 0,7-9 0,1 6 0,2-17 0,0 7 0,-3-10 90,1 0-90,-9 0 0,19 0 0,-18-10 0,18-3 0,-19 0 0,19-18 0,-18 25 0,7-25-90,-10 18 90,11 0 0,-9 2 0,9 1 0,-11 7 0,0-7 0,10 20 0,-7-7 0,7 7 0,1 1 0,2-9 90,0 19-90,29-8 0,-34 0 0,33-2 0,-17-11 0,-8 0 0,15 0 0,-18-11 90,11 9-90,-1-19 0,1-3 90,-11-2-90,8-18 0,-19 18 0,9 2 0,-11-18 0,-11 35 0,9-35 0,-19 39 0,18-7 0,-18 10 0,8 10 0,0 3 0,-18 32 0,25-17 0,-14 17 0,20-11 0,0-8 0,20 18 0,-4-18-135,10-3 0,3-1-44,0 4-811,26-2 540,-40-14-1349,27-20 1170,-37 7-3059,16-28 1709,-21 25 1979,-10-35 0,-1 32 0,-10-17 0</inkml:trace>
  <inkml:trace contextRef="#ctx0" brushRef="#br0" timeOffset="99458">29241 8135 7353,'-28'-12'5936,"22"-7"-4676,30 16-1260,5-18-1080,13 19 1,2 2-1709,-10-11 2214,14 9 1,1 4 0,-10 4 0,26 2 0</inkml:trace>
  <inkml:trace contextRef="#ctx0" brushRef="#br0" timeOffset="99922">30592 8325 7803,'0'-13'6296,"-5"-7"-3328,37 7-2158,-27-11-1,26 11 1170,3-18-1349,-5 15 89,4-10 1,-1-3-270,-3 1-90,5-17 269,-3 1-1348,-15 15 989,7-15 269,-2-1-359,-18 16 180,18-5-270,-29 14 328,5 17-328,-10-8 90,-29 22-180,24 2 90,-26 21 0,31-8-90,2 8 0,11 0 0,0-8 45,14 7 0,4 0-45,0-2-90,13 7 0,3 0 0,-5-10 0,5 6-270,-3-2 360,-25-17-90,25 9 751,-28-3-751,7-19 0,-20 19 90,-4-8-90,-30 11 90,15-11-90,-9-6 1,0-4-91,18-3-1259,-43 0 539,58 0-4047,-16-10-90,21 7 5037,10-18 0,0 21 0,9-9 0</inkml:trace>
  <inkml:trace contextRef="#ctx0" brushRef="#br0" timeOffset="100722">31307 8069 7443,'-13'-38'8005,"9"4"-5756,-17 21-1709,19 2 989,-19 32-1080,18-5-89,-18 7 270,19 19-450,-9-34 90,1 44-90,7-47 179,-7 37-179,10-26 90,10 28-180,-7-18 90,28-2-90,-26-3 0,47-29 0,-44 16 0,45-29 0,-48 8 90,37-21-1,-37 8 271,26-19-360,-28 30 180,18-17-180,-19 30 0,9-9 0,-11 11-90,0 0 180,0 32-180,0-14 90,0 37-90,0-29 0,10 8 0,-7-11 0,28-10 0,-26-2-90,37-22 90,-37 9 0,16-19 0,-10-3 0,-19-12 0,16-1 0,-21-2 0,-6 2 0,4 14-45,-1-16 0,-2 5 45,-6 29 0,1-27 0,10 30-90,-8 2 0,29 2-360,5 19 270,2-8-539,48 0 539,-32-2-1921,12-20 0,3-3 2011,7 7-386,-18-15 1,-2-2 475,-7 6-111,5-28 291,-18 17 809,0-17-89,-2 7-720,-11 11 3135,0 5-3135,0 21 630,0 42-630,0-10-475,0 25 0,0 6 385,0-3 30,2-4 0,3 12 0,-2-9-75,-2-20 0,1 0-15,1 17 0,1 8 0,-1-9-75,-3-20 0,0-2-135,5 28 0,1-2 411,-4-4-771,4-14 0,-1-3 90,-5-2-89,0-12-1710,0-3 1439,0-19-2158,0 9 1979,-11-32-5577,-2-16 3687,0-2 3251,3-16 0,8 32 0,0-8 0</inkml:trace>
  <inkml:trace contextRef="#ctx0" brushRef="#br0" timeOffset="101208">31849 8313 6183,'-1'-40'1034,"-1"1"1,0-23 179,12 28 1,1 2-675,-6 1 179,16-3 1,0 3-270,-16 15 539,37-26-719,-26 37 539,39-16-629,-27 21 180,27 21-270,-39-16 180,5 37-180,-21-26 180,-21 39-270,5-27 0,-18 17 90,11-22 0,10 1 269,-19-1-179,27-10 810,-16-2-721,11-1 721,7-7-720,-7 7 359,41-31-539,-13 16 90,27-26 90,-11 18-180,2-11 0,1 11 45,-5-2 0,1-1-45,9 0 0,2-6 0,1 0-90,-3 6 135,-9-5 0,-1 0-46,-6 6 181,8-30-180,-21 29 0,8-15 90,-29 8-90,16 7 0,-29-15-90,8 28 90,0-8 90,-18 11-90,25 11 360,-35 12-360,25 4 269,-8 27-269,14-25 0,20 16 90,4-11-90,9-8 0,32 8-180,-24-21-405,7-7 1,0-2-136,-9-4-270,15 0-1618,-10-10 269,-8 7-2518,-2-18 4767,7 8 0,-18 4 0,17 2 0</inkml:trace>
  <inkml:trace contextRef="#ctx0" brushRef="#br0" timeOffset="101341">33072 7974 10501,'-3'-14'3778,"1"4"-3778,2 10 0,5 8 0,2 4 0</inkml:trace>
  <inkml:trace contextRef="#ctx0" brushRef="#br0" timeOffset="104385">24127 9307 7263,'-12'-9'2788,"3"-9"-1978,9 15-1,0-7 1,0 10-91,0 0 1,0 10 629,-10 14-179,7 23-451,-6-13 1,-2 2-361,3 0 1,2 1-235,1 4 1,-3-1 324,-13 20-1,19-2-269,-9-21 90,11-3-270,0-21-270,0-13 180,11-3 0,-9-18-269,9-34 179,-1 21 174,-8-2 1,-1-4-175,9-17-1245,-10 5 1380,5 19 0,1-2 0,-6-15 0,3 0 45,7 16 0,0-2 90,-9-27 0,1 3 90,19 8 0,-18-3-69,17 21 69,-17 18 0,8-15 359,9 18-110,-14 0-249,25 2 1321,-18 22-1411,0-9 494,8 19-494,-8-8-1,11 11 1,-11-1 0,8 11-90,-19-7-1630,-2 17 1630,-2-18-439,-19 29 439,18-26 90,-18 15-90,-2-10 89,7-8-89,-15 8-341,18-10 341,-11-1 0,1-10 90,-1 8-90,11-8 1545,2 0-1545,1-2 609,7-11-609,-7 10 437,10-7-437,0 18 0,0-19 0,0 30 0,10-27 0,3 26 0,1-18 0,6 11 0,-6-1 0,9 1 0,1-11 0,-1 8 0,11-8 90,13 0-90,-8-3 0,6-10 0,-22-10 0,1 7 0,-11-17 0,18 6 0,-26-9 90,16-11-90,-21-3 0,-10 1 0,-3 12 0,0 14 0,-8-1 0,8 9 0,-21 12 0,18-5 0,-5 48 0,21-35 0,0 26 0,11 1 0,2-16 0,10 15 0,11-20 0,-8-11 0,29 7-90,-5-17 90,0-3 90,-6-13-90,-21-10 0,1-1 0,-11 0 0,-3 1 0,1-21 0,-8 15 0,7-5 90,-20-8-90,7 34 90,-8-13-90,1 34 90,7 21 0,-2 2 0,0 7 0,7 0 0,2 5 0,0 2-478,-2 9 0,-2 2 1,1 2 409,1-12 1,0 1-1,1 1 1,0 2 13,1-1 0,1 3 0,0 0 0,-1-2 0,-1-6-36,-1 2 0,-1-5 0,2 1 30,6 14 0,4 2 0,-4-15-30,-6-14 0,7-21 90,-10-2-90,10-22 0,4-23 0,9 6 0,-10-27 0,-2 8 0,-11-3-45,0 1 0,0-1-1317,0-8 1317,0 14 0,0-1-45,-11-12 281,9 7-191,-19 3-45,10 14 0,-2 1 45,-13 1-45,4-2 0,0 0 45,-5 7-170,-7-8 80,21 21 90,3 3 0,-1 10 1275,9 0-1275,12-11 915,6 9-1005,39-9 0,-26 1 224,15 7-224,-10-18 90,-8 19-180,29-19 180,-26 8-90,15-11 90,-31 11 0,8-8 0,-18 18 0,7-17 0,-10 7 0,0-11 0,0 11 0,-10 2 0,7 11 0,-7 0 0,10-10 0,-11 7 0,-2-7 0,0 20 0,-18-7 0,26 18 90,-16-18-90,10 28 0,-2-26 90,0 37-90,3-26 90,20 28 0,-7-28-90,18 15 90,2-18-90,3 0 90,19-2-90,-19-11 0,29-11 0,-37 9 90,24-19-90,-29-3 90,0 8-90,8-25 0,-29 25 90,16-28-90,-19 17 0,11 4 0,-10 2 0,7 18-90,-7-7 90,10 10 0,0 0 0,10 0 0,-7 10 0,18-7 0,-8 18 0,31 2-90,-25 4 90,8-5 0,-2 0 0,-20-6 0,26 15 0,-28-7 0,18-9 0,-18 17 0,7-19 90,-10 10-90,0-10 0,10-2 0,-7-11 0,18 0 90,-8 0-90,11-11 0,-1 9 0,11-30 0,-18 17 0,15-19 0,-18 10 0,11-10 90,-11 8-90,-3-8 0,-10 11 0,0-1 0,0 0 0,0 11 0,-10-7-90,7 17 90,-18-8 0,19 11 0,-19 21 0,18-15 0,-7 25 0,10-8 0,0 4 0,0 7 0,10 0 0,-7-8 0,18-3 0,-19-2 0,30-8 0,-17 11 0,19-11 0,-10-3 0,-1-10 0,1 0 0,10-10 90,-8 7-90,-3-18 0,-2 8 0,-8-10 0,0 10 0,8-19 0,-18 17 0,7-9 0,1 3 0,-9 18 0,9-17 0,-11 17 0,0-7 0,0 10 0,0 0 0,0 10 0,10 3 0,-7 11 0,7-1 0,1 1 0,2-1 0,0 1 0,8-1 0,-8-10 90,0-2-90,8-22 0,-18 9 0,17-19 89,-6 8 1,9-11 90,1 1 0,-1-1-90,-10 1-90,-2 9 90,-1 14 0,3 3-90,0 8 90,8 9-90,-18-14-899,18 35 269,-19-35-1619,19 25 1170,-18-28-91,7 7-5396,-10-10 6566,0 0 0,9 8 0,2 2 0</inkml:trace>
  <inkml:trace contextRef="#ctx0" brushRef="#br0" timeOffset="105121">26488 9729 7263,'-3'-9'5577,"0"-8"-3239,3 14-1708,-11-7 1709,9 10-450,-19 10-1530,18-7 811,-28 28-811,26-15 451,-27 28-540,30-17 449,2 27-539,2-25 270,30 16-360,-17-22 90,51-10-90,-35-2 0,7-15 0,0-3-90,-9 5 45,3-14 0,1 0-45,-4 11 90,15-26-90,-20 7 90,-1-2-90,-10-29 0,-2 37 0,-11-34 0,0 36 90,0-8-180,0 4 90,-21 27 90,16-4-90,-16 31 0,21-8 0,0 8 0,0-10 0,10 10 0,14 2 90,-9-10-90,38 6 0,-35-30 0,47-2 89,-36-13-89,15 0 0,-10-18 0,-8 15 0,-3-10 0,-1-3 0,4 0 45,-8-3 0,-2-1-45,-3 4 0,8-15 90,-18 10-90,7 8 180,-20-8-180,7 10 90,-18 11-90,18 13 0,-28 13 0,26 0 0,-16 19 0,21-17 0,0 19-90,10 0 90,-7-18-360,39 26 271,-24-26-91,14 1 0,1 0 90,-4-4-45,5 2 0,-3 1 135,-12 0-90,12 7 0,-20-2 90,-9-8-90,-2 11 90,-2-11-90,-30 18-90,17-15-1439,-30 7 720,29-2-7826,-15-18 4767,28 7 3958,-7-10 0,12 4 0,0 1 0</inkml:trace>
  <inkml:trace contextRef="#ctx0" brushRef="#br0" timeOffset="105256">27849 9823 7083,'9'-9'4857,"-8"3"-6026,9 6-990,-10 10 2159,0-7 0,5 22 0,0-7 0</inkml:trace>
  <inkml:trace contextRef="#ctx0" brushRef="#br0" timeOffset="108791">23095 8877 6723,'-24'-6'2069,"12"2"-1349,-9-7-91,18 9 91,-18-9-91,19 11 1,-19 0 1709,-3-10-1710,8-3-89,-15 0 90,28 2-91,-17 11 541,17-10-91,-18 7 360,8-7-989,0 10 0,2 0 270,11-11-181,0 9-179,0-9 90,21 11-180,6 0 0,9 0-1160,16 5 1,3 1 1069,8-4-30,-3 2 0,11 0 0,-6-1-1124,-15-3 1,-1 0 1093,-4 0 0,3 0 0,6 0 24,2 0 0,10 0 0,2 0 0,-4 0 0,-7 0-54,-10 0 0,-5 0 0,7 0-30,4-1 0,9-1 0,6 0 0,-2 0 0,-6 0 0,-14 0 30,-2 2 0,-4-2-60,13-4 0,6-1 0,-9-1-859,10-5 919,-16 7 0,1-1-244,-9-5 1,-7 3 243,-8 6 1101,42-18-1101,-58 19 1932,27-19-3011,-30 8 1968,9 0-1969,-11 2 1538,0 11-1627,0-10 359,-21-14 720,5 8-90,-28-15 180,28 18 213,-15 0 147,7-8-181,-2 18 451,-18-17-360,17 17-90,4-8 180,12 11-180,1 0-91,7 0 361,-7 0-360,10 0 360,21 11-360,-6-8 0,40 17 0,-26-17 0,16 18 0,9-8-90,-22 0 45,6-1 0,0-3-45,-10-6 0,6 18 90,-23-19-90,-1 19 0,-18-18 89,16 18-89,-18-8 0,-1 21 0,-2-19-135,-8 11 1,-2 1-316,-6-9-180,-15 26-3597,-1 1-181,16-17 4219,-3 0 0,-1-1 1,1 2-1,-16 7 1</inkml:trace>
  <inkml:trace contextRef="#ctx0" brushRef="#br0" timeOffset="110409">25656 8769 6993,'2'-21'2609,"-1"9"-1800,-1 2 1,0-1-1,10 9 1710,-7-19-2070,7 18 541,-10-7-540,-10 20 719,-3 24-809,-11-5-90,11 15 134,-3-11 1,1 0-225,10 1-90,-10 3 0,-2 1 270,4-1-90,0 10-1,-8 0-393,19-21 304,-9 5 630,11-28-540,0 8 0,0-11 89,0-11-89,11-2-90,-9 0 180,19-29-180,-18 24-90,6-12 0,3-5 44,-1 0 1,1-1-731,1-2 0,0 0 641,-1-3 0,0 1-45,9-17 90,-14 23 0,-1 0-1,7-19 1,8-4-90,-19 33 90,9 4-90,-11 17 0,10 3 0,-7 23 0,7 14 0,1 10 90,2 11 392,-2-24 1,1 2-483,0 6 0,0 0-613,-1-10 0,1-2 613,0 5 0,0-4 0,1-5-830,8 29 650,-19-16 0,19 8-630,-18-3-269,7-17-695,-10-4 695,0-2-8244,-10-29 9323,-3 16 0,-1-22 0,3 9 0</inkml:trace>
  <inkml:trace contextRef="#ctx0" brushRef="#br0" timeOffset="110557">25608 9032 6363,'-21'-13'4048,"9"2"-2789,12 11-899,13 0 540,21 0-720,-8 0-585,10-5 0,4-1 405,25 4 0,-27-2 0,-1 0 0,20 8 0</inkml:trace>
  <inkml:trace contextRef="#ctx0" brushRef="#br0" timeOffset="112375">26128 8964 6813,'1'-15'4587,"-1"-7"-2608,0 19-1349,0-7-90,0 10 989,0 0-270,-21 10-899,16 3-90,-26 0 629,18 19-719,-1-17 90,4 19 0,10-10-90,0-1 269,0 11-359,10-18 0,-7 5 0,18-11 90,2-7-180,4 8 90,7-22-90,-11 8 0,11-17 60,-5-18 0,3-15 0,-4 5-60,-8 11 0,-1-2-160,7-11 0,3-6 0,-11 8 340,-18-7-90,0 29 0,0 3-147,0 2 147,0 18 90,0-7-90,0 20 270,0 24-270,0-5 0,0 26 180,0 2-270,0-5 90,5-7 0,1-1 555,-4-2-600,9-2 0,-1-4 45,-7-18 161,18 24-161,-19-29-90,19 0 90,-18-2-90,18-11 90,-8-11-90,21-12 90,-8-4-90,-9-5 0,0-1 0,6 2 0,-10-2 0,-2 0 0,2 7 90,8 3-90,-18 2 0,7 18 0,-10-7 0,0 10 0,0 0 0,-21 10 0,16-7 0,-26 18 0,17-8 0,-9 10 0,10-10 0,-18 19 0,25-27 0,-15 16 0,11-11 0,7-7 0,-7 7 0,10-10 0,0 0 0,10 0 0,-7 0 0,18 0 0,-8 0 0,10 0 0,11 11-180,-7-8-90,7 17 90,-11-17-90,-10 7-1169,18 1 809,-25-8-1349,25 17 1260,-28-17 89,7 8-1259,1-11 1349,-9 0-719,9 0 899,-11 0 181,10 0-1,-7-11 180,7 8 539,-10-17-359,0 6 90,11 1 270,-9-7-1,9 6-89,-1 1 0,3-8-90,11 19 89,-1-19-269,-10 18 180,8-7-90,-8 20 90,11 3-180,-1 0 90,-10 8-91,-2 3 1,-11 2-90,0 8-90,0-10 90,0-11 0,0 7 0,0-17 540,0 8-360,0-11-1,10-11 91,-7-2-90,18-10-180,-8-1 180,10-10-180,1 18 0,-11-15-90,8 28 90,-19-7-90,19 10 0,-18 0 90,18 0-180,-18 10-90,17 14 90,-17-8-90,18 15 90,-18-18 0,7 0 0,0 8 0,-7-18 0,8 17 90,-11-17-90,0 8 90,10-11 0,-7 0 0,17 0 90,-17 0 0,28-11-90,-25-2 90,15 0 90,-1-8-180,-14 8 180,25-11 90,-7 32-270,2-13 0,-3 36 0,-12-28 0,-11 18 0,0-8 90,10 0-90,-7-2 0,18-1 0,-19-7 0,9 7 90,-1-10-90,-7-10 0,18-3 0,-19-1 0,9-6 0,-11 7 0,0-1 0,-11-17 0,9 15 0,-30-28 0,17 18 0,-9 2 0,3 14 0,8 10 0,-21 10-90,19 3 90,-6 0 0,21 8 0,10-8 0,-7 1 0,28 6 0,-15-17 0,18 7 0,-11-10 0,1 0-90,-1 0 90,1 0 0,-1-10 0,-10 7 0,19-7 0,-27 0 0,26 7-90,-18-8 90,0 11 0,-2 0 0,-11 0 0,10 11 0,-7 2 0,7 21 0,-10-18 0,0 25 0,0-35 0,11 25 0,-9-28 0,9 7 0,10-10 90,-5 0-90,17-10 90,-19 7-90,6-18 90,-17 8-90,18 0 90,-8-8-90,0 8 0,-2 0 0,-11 2 0,0 11 0,10 0 0,-7 0 90,18 11-90,-8 2 0,10 0 0,1 8 0,-1-18 90,1 7 539,10-10-449,-19-10 450,17-3-450,-19-1 359,0-17-449,-3 26 270,-10-37-270,0 37-630,-10-37-89,7 37-91,-7-16-1169,10 21-1709,0 0 3598,-11 10 0,21 2 0,-6 9 0</inkml:trace>
  <inkml:trace contextRef="#ctx0" brushRef="#br0" timeOffset="114356">28553 9243 6813,'-1'-24'7016,"11"-9"-6386,-7 17 1169,17-26-1350,-6 26 721,9-28-810,-10 18 134,-1-6 1,-3-1-315,-6 1 135,7-6 0,1 0-136,-9 10 1,9-6 90,-22 13-180,9 18 360,-9-18-450,1 29 270,-3 5-270,-1 13 90,4 19 0,10-9-90,0 11 0,0-10 90,0 7-90,0-17 90,0 6-90,10-9 0,-7 0 89,18-1-89,-8 1 0,11-11 0,-1-3 90,1-10-90,-1 0 90,11-10-90,-8-3 0,8-21 0,-21 7 0,8-17 90,-18 18-90,-3-19 90,-3 30-90,-7-6 0,10 21 0,-11 10 0,9 3 0,-9 0 0,11 19 0,0-16 90,11 28-90,2-18-90,21 8 90,-8-21-90,39-2 90,-33-11-90,22-11 90,-20-2 0,-7 0 0,6 3 0,-9-11 0,0 15 0,9-46 0,-17 44 0,5-44 0,-21 47 90,-10-27-90,7 30-90,-39 2 90,34 13 0,-44 10 0,36 1 90,-7-1-90,12-9 0,11 6 0,0-7 0,0 1 0,21-4 90,-15-10-90,35-10 0,-35 7 0,25-18 90,-18 18 0,0-17-90,-2 17 270,-1-18-270,-7 18 180,18-18-180,-19 19 90,9-9-90,-11 22 0,10 2 0,-7 0 90,7 18-90,-10-15 0,0 18 0,0 0 90,0-18-90,11 25 0,-9-35 0,9 25 0,-11-28 90,0 18-90,0-19 0,0 9 90,0-11-90,0 0 0,0-11 0,0-12-90,-11 7-90,9-15 90,-9 28-90,11-28 90,0 25-180,0-25 180,0 28 90,0-17-180,0 17 90,0-18 0,0 8 90,0 0-90,0-8 1,0 18 89,0-7-90,0 10 269,0 0-89,0 10-90,0 3 90,0 1 90,-10 6-90,7-7 90,-7 21-90,10-7 90,0 38-180,-11-34 90,10 17 0,0 1-90,-10-15 0,11 31 0,0-31 90,0-8-90,0 29 0,-10-36 0,7 22 90,-7-17-90,10-8 0,0 15 90,-11-28-90,-2 17 0,-10-17 90,-1-3-90,11-3 0,-8-7 0,18 0 0,-17-4 0,6-9 0,1-1 0,3-10-90,10 8 0,10-18-270,14-3-1561,-6 17 0,0 0 1741,0 0 0,1 0-180,14-6 1,-1 4-578,0 3 712,-6 7 0,3 2-495,15-3 451,-15 7-1,26-15-180,-19 18 360,1-1 0,-14-6 90,9 6 180,-27-9 90,26 10 3196,-28 2-3376,7 1 863,-10 7-863,0-7 0,0 10 90,-10 0-180,7 0 90,-18 0 0,19 0-1,-19 10 1,8 3-90,0 1 90,-8 6-90,18-7 0,-18 11 90,8 0-90,0-11 0,3 7 90,10-17-90,0 18 0,0-18 90,0 18-90,0-19 0,0 9 90,0-11-90,10 0 0,3-11 0,11 9 90,-1-19-90,1 8 0,-11-11 90,8 1 0,-8-1-90,0 0 0,8-20 90,-8 15-90,0-15 0,8-1 0,-19 17-577,9-27 667,-11 29 0,0-19-228,0 30 228,0-17-90,0 30 90,0-9-90,-11 11 90,9 11 479,-9-9-569,1 40 90,7-24 56,-7 27-146,10-11 0,0-8 0,10 8 90,-7 10-90,18-25 0,-19 22 0,30-28 0,-16 1 0,28-4 0,-18-10 0,8 0-90,0-10 90,-8-4 0,8-20 0,-10 19 0,-11-27 0,8 37 0,-19-27 0,9 19 0,-11-10 0,0 10 0,10-8-90,-7 18 90,-3-18 0,-3 19 0,-7-9 0,10 11-90,0 0 90,-11 0-360,9 0 0,-9 0-180,11 0-1888,0 0-7287,0 11 9715,-10-9 0,15 13 0,-5-11 0</inkml:trace>
  <inkml:trace contextRef="#ctx0" brushRef="#br0" timeOffset="116156">30007 8881 6543,'-12'-8'1439,"3"2"-899,9 6 450,0-11-541,0 9 91,0-9 809,11 11 540,-9 0-1529,9 0 809,-11 0 720,0 0-630,0 11-989,0 2 450,10 21-540,-7-19 180,18 27-270,-19-26 179,9 18-179,-11-11 90,0 1-180,0-11 90,10-3 270,-7 1-270,7-8 450,-10 7-450,0-10 359,11-21-269,-9 16 360,19-58-450,-8 42 135,-1-11 0,0-1-135,1 7 269,8-8-269,-19 10 270,19 11-360,-18 3 180,18 31-180,-19-6 90,19 30-90,-18-19 180,7 29-180,-10-26 0,11 15 0,-9-31 0,9-3 90,-11 1-90,0-8 0,0 7 0,0-20 0,10-14 0,3-2 90,11-19-90,-11 19 0,8-18 0,-8 28 180,10-26-180,-9 37 0,6-16 90,-7 21-90,21 11 0,-18-9 45,15 14 0,1 0-45,-11-11 0,11 6 0,1-1 89,-7-10-89,8 0 0,-10 0 0,-11-11 0,-3 9 0,-10-9 0,0 1 0,0 7 0,0-18 0,0 19 0,-10-19 0,-3 18 0,0-7 0,-8 10 0,18 0 0,-18 10 0,8 3 0,0 11 0,3-1 0,10 1 0,0-1 0,0 1 0,10-1 0,-7-10 0,18 8 0,2-8 0,3 1 0,8-4 0,-10-20 0,-1 7 90,1-8-90,-1 1 0,1 7 0,-11-18 0,8 8 0,-19 0 0,19-8 0,-18 8 0,7-10 0,1 10 0,-9 2 0,9 1-90,-11 7 90,0-7 0,0 10 0,0 10 0,0 3 0,10 11 0,-7-1 0,18-10 0,-8 8 0,0-8 0,8 0 0,-8 8-89,21-8 89,-18 1-90,15-14 90,-18-3 0,0-8 0,8 1 0,-18 7 0,18-18 0,-19 8-90,9-10 90,-1-1 0,-7 11 0,7-18 0,1 5-90,-9-11-167,9 3 257,-11 11 0,0-1 0,0 1 0,0-1-90,0 11 90,0 3 0,0 10-90,0 0 347,0 10-257,0 3 0,0 11-90,0 31 180,0-24-882,0 34 792,0-39 90,0 8-287,0-10 197,0-1 0,0 11 0,0-18 0,0 15 0,0-28 90,0 18-90,0-18 90,0 7 693,0-10-603,0 0 90,0-10-270,10-4 205,-7-9-115,7-1-90,-10 1 0,11-1-90,-9 11-449,19-18-1,-18 26-3688,28-37 1800,-15 37 2428,18-16 0,-4 26 0,3 1 0</inkml:trace>
  <inkml:trace contextRef="#ctx0" brushRef="#br0" timeOffset="116305">31693 8988 7173,'-7'-2'3868,"0"0"-1440,7-8-1798,0 7 90,0-7-5937,0 10 4677,0 0 0,5 21 0,0 5 1</inkml:trace>
  <inkml:trace contextRef="#ctx0" brushRef="#br0" timeOffset="117006">30456 9345 6903,'-23'-4'4677,"10"0"-2428,-8 4-1529,18 0-1,-7 0 1080,20-10-1259,-7 7-90,18-7 359,2-1-539,14 9 135,6-9 0,3 1-315,11 7-90,-13-2 0,1 0-405,1 4 0,-3 2-45,15-1-495,-8 0 1,-1 0-166,-10 0 300,-5 0-629,-24 0 720,1 0-1,-8 0-449,7 0 539,-31 0 270,-5 0 180,-11 10-579,-18-7 670,27 18 89,-14-15 0,-3 1 179,1 16-89,11-16 0,-2-1 810,-20 15-630,26-8 899,-15 0-809,31-2 449,3-11-719,20 0-90,3 0-2069,21 0-359,-8 0 2428,8-11 0,-9 13 0,-1-8 0</inkml:trace>
  <inkml:trace contextRef="#ctx0" brushRef="#br0" timeOffset="118008">29147 8922 6723,'-4'-4'2339,"0"-11"-1620,4 13 1080,11-9-1259,-8 11 0,7-10 449,-10 7-449,0-7-180,0-1 89,0 9-89,-10-9-90,7 11 899,-18-10-899,8 7 360,-11-7-450,1 10 0,-1 0 179,1 10-269,10-7 270,-19 28-360,27-26 90,-16 27 180,11-19-180,7 0 0,-7-3-90,10 1 90,10-9 0,-7 9 0,7-11 180,11 0-180,-16 0 179,37-11-179,-37-2 450,37-10-450,-36-1 90,14 1 90,-9-1-180,-9 1 0,9-1 0,-1 11 89,-7-18-89,7 26 90,-10-37-180,0 37 0,0-16 90,-10 10-90,7 9 0,-7-9 90,-1 32-90,9-16-90,-9 48-90,11-35 0,0 26-539,0 1 179,0-17-89,0 17-1890,21-1 540,-15-15 1979,18-1 0,4-1 0,-11-2 0,27 7 0</inkml:trace>
  <inkml:trace contextRef="#ctx0" brushRef="#br0" timeOffset="119266">29252 9592 6993,'3'-24'1979,"-1"5"-1349,8 8-1,-7 9-89,8-9 1079,9-10-1169,-4 6 719,18-30-809,-10 30 449,-1-38-629,1 46 450,-11-56-450,-3 45 0,-10-27 179,-10 32 1,-3-8 270,-32 19-450,16-9 0,-25 22 179,17 12-269,0-7 0,3 15 90,11-7-90,10 2-1388,-8 8 1388,29-11 90,-16 1-90,29-1 90,13 1-90,5-11-90,19-3-403,-22-10 403,-2-10 90,-10 7 1581,10-18-1402,-19 8 1,17-21 90,-30 8-90,9-18-180,-22 28 0,9-15 180,-19 18-180,8-11 569,-11 21-569,11-4-90,-8 28 90,8-8-90,0 10 90,3 1-90,-1 20 90,19 6-90,-16 10 0,29-13 0,-8-13-90,11-11 0,-11-10-179,8-2 89,-19-1-450,19-7 270,-18 7-90,18-20-1349,-19 7 900,9-7 0,-1-1-4768,-7 9 2788,7-9 2879,-10 1 0,8 13 0,3-6 0</inkml:trace>
  <inkml:trace contextRef="#ctx0" brushRef="#br0" timeOffset="119404">29528 9655 7623,'-7'-7'5846,"2"2"-5576,5 15-899,0-7 629,21 7 0,-4-5 0,20 0 0</inkml:trace>
  <inkml:trace contextRef="#ctx0" brushRef="#br0" timeOffset="121463">29689 8855 6903,'-5'-20'1889,"-9"5"-1349,11 15-1,-7 0 1,10-11 0,-11 9-91,9-9 1,-9 11 810,1-10-91,-3 7-809,0-7 989,-19 20-989,17-7-90,-9 7 269,3 1-269,8 2 270,-10 21-180,-1 2-271,11 1 91,3-14-90,10-2 0,0-18 0,0 18 180,10-8 0,3 0-90,0 8 180,19-18-180,-27 7-1,26-20 1,-18 7 0,11-8 0,-11 1 270,8-3 0,-8-11-1,0 1-89,8-1 270,-19 1-450,9 10-90,-11 2 179,0 1-89,0 7-90,0-7 90,0 10-180,0 0 90,0 10 0,-11 3-90,9 32-90,-9-6 90,11 8-45,0-8 0,0-2 45,0-3 0,0 14 0,0 0 0,0-16 0,0 11 0,0 0 0,0-12 0,-5 13 0,0-1 0,2-12 45,-1 7 0,-2 0-45,-5-9 0,9 15 0,-19-21 0,18-9 0,-7 6 90,-1-17-90,-2 7 0,0-20 0,-8-3 0,19 0 0,-19-18 90,18 15-90,-7-18 0,20-11 0,-7 6 0,18-8-90,2-8 0,3 16-315,7 10 1,0 1-46,-2-9-1214,15 12 0,5 6-8167,4 3 9338,-20 4 0,0 3 0,16 16 0,-20 1 0</inkml:trace>
  <inkml:trace contextRef="#ctx0" brushRef="#br0" timeOffset="122189">31321 9334 6903,'-10'-11'4408,"2"2"-1440,8 9-2069,0 0 1440,11-11-1709,-9 9 989,30-19-1170,-17 18 901,40-18-1170,-26 19-91,4-9 1,-1 1-269,-14 7-1081,35-18 541,-38 19-2519,9-9 2248,-14 11-6656,-20 11 7646,7-9 0,-10 15 0,8-10 0</inkml:trace>
  <inkml:trace contextRef="#ctx0" brushRef="#br0" timeOffset="122356">31284 9365 6543,'-26'-2'2699,"1"10"-1980,12-5 91,-8 7 809,18-10-899,-7 11 2068,10-9-2248,0 9 899,20-22-1079,-4-2-91,18 0 271,0-8-450,-8 19-315,6-9 0,2 1-584,7 7-406,-6-6 1,-2-3-405,4-1 1619,-3-10 0,-12 13 0,1 4 0</inkml:trace>
  <inkml:trace contextRef="#ctx0" brushRef="#br0" timeOffset="122989">32276 8512 7443,'-15'-12'4587,"-2"3"-3867,-7 9 989,-10 31-1170,8-13 315,3 23 1,2 4-495,-5 0 45,12 4 0,4 1-135,0-8-1,19 2 1,3-2-90,-7-10-45,14 6 0,4-1-45,-8-8-90,9 5 0,7-13-180,-26-8-809,27 0 449,-30-2-1979,19-22-2248,-18 8 4767,7-17 0,-8 17 0,0-7 0</inkml:trace>
  <inkml:trace contextRef="#ctx0" brushRef="#br0" timeOffset="124552">32416 8591 7173,'-4'-17'5037,"1"-6"-4407,3 20 1169,0-7-1260,0 10 811,-11 31-991,8-13 1,-7 27 450,10-11-630,0-8 359,-10 18-359,7-18 360,-18 8-270,18-21 899,-7 8-899,10-18 360,0 7-451,0-20 271,0-14-270,10-2 270,3-39-360,11 23 45,-12-2 0,0-1-45,11 3 0,-10-12-90,8 40 0,-18-6 0,7 17 0,-10-8 89,0 11-89,0 0 0,0 11 0,0 2 0,-10 11 0,7-1 0,-18 11 0,18-8 90,-17 29-90,17-37 0,-7 19 0,-1-1-90,8-15 180,3 34-90,3-42 0,18 8 0,-8-18 90,21 7-90,-18-10 0,26-21 0,-37 16 0,16-47 0,-21 44 0,2-28 0,-4-1 0,-9 26 0,5-23 0,-1-5 0,-16 11 0,10-20-90,2 15 90,11 9 0,11 11-90,2-8 90,10 8-89,22-21 89,-17 18-90,6-15 90,-2 18-90,-17 0 90,19 2-90,-21 11 90,-2 11 0,-11 2 90,0 10-90,0 22 90,0-16-45,-1 8 0,2 1-45,9 4 89,-7 16-44,2-19 0,0-3 45,-5-2-45,5 25 0,1 0-45,-4-22-760,4 22 1,-1-1 849,-5-24-90,0 20 0,0-1 0,0-19-471,-5 6 1,-1-4 200,4-20-720,-19 15 541,18-28-91,-7 7 0,10-10 888,-11 0-888,9 0-765,-19-10 675,18-3-1169,-18-42 1260,19 23 89,2-22-539,2 9 629,9 6-135,-6-15 0,0-2 405,8-4 180,-1 4 0,0 2 90,1 15 360,8-16-360,-8 29 0,0 3 359,18 2-359,-15 18 180,18-7-180,-11 10 180,11 10-270,-18-7 90,5 28-180,-21-26 180,-10 37-91,7-26 91,-18 18-90,8-21 0,0 8 450,2-19-360,1 9 180,7-11-180,-7-11 89,20-2-179,-7-10 90,28-11-90,-15-3-90,6 9 0,0-1 0,5-21 0,7 3 0,-11-8-764,1 26 764,-11-15-453,8 0 543,-19 25 0,9-23 155,-11 19-245,0 7 180,0-5-90,0 21 816,-11 21-906,9-5 45,-9 15 0,1 3 45,7-2 154,-7-1 0,-1 3-154,8 23-90,-7-15 28,10 13 61,0-31-89,10-1 0,-7 1 90,18-11 0,3-3-90,-9-10 90,27-10 0,-37-3 90,37-11-180,-37 1 180,27-11-180,-30 18 90,9-15-90,-11 28 0,0-7 90,0 10-90,0 0 0,0 20 0,0-4 90,0 18-90,0-21 0,0 8 0,0-18 0,0 18 0,10-8 0,-7 0 0,7-3 90,1-10-90,-9 0 0,19-10 0,-18 7 0,18-18 0,-8 19 0,0-19 90,8 18-90,-8-18-8905,10 8 6116,-10 0 2789,-2 3 0,-5 11 0,2 0 0</inkml:trace>
  <inkml:trace contextRef="#ctx0" brushRef="#br0" timeOffset="124754">33092 8398 6993,'-14'-14'3508,"3"3"-2788,11 0-91,0 9 1,0-19 359,10 18-539,-7-18 270,28 19-630,-25-19-900,36 18 180,-37-7 630,26 10 0,-15 10 0,10 2 0</inkml:trace>
  <inkml:trace contextRef="#ctx0" brushRef="#br0" timeOffset="125572">33131 9134 6273,'-10'6'4138,"3"-7"-3598,7 11 1798,-10 0-539,7-7-1259,-7 8 0,10-11 2068,0 0-2338,-11 0 360,-2 0-450,0 10-90,3-7 269,-11 28-269,5-26 180,-28 37-180,28-26 90,-16 18-180,30-11 180,-19-10-180,18-2 180,3-11-90,3 0 360,18-11-361,-19 9 91,19-9 0,-8 1 0,1-3-90,-4 0 90,0-8-90,-7 8 180,18-11-270,-18 1 90,7 10 0,0-8 0,-7 18 0,8-7-90,-11 10 0,0 0 0,0 20-450,10 7 270,-7-1-540,28 5 361,-26-28-1260,37-3-270,-16-13 1439,11-11-719,-3-10 809,-11 8-135,-11-4 0,0-5 360,5-2 0,0 1 180,-9 3 0,-1 0 180,5-8 0,-3 6 45,-9 20 809,0-27-899,0 37 0,0-16 270,0 21-180,0 0 359,0 10-449,0 3 360,0 32-450,11-17 135,-5 10 0,1 0-135,6-6 90,-3 33-180,-10-39-540,0 18 0,0-17-1888,0 7 629,0-11-1979,0-10 3778,-10 8 0,15-11 0,-7 9 0</inkml:trace>
  <inkml:trace contextRef="#ctx0" brushRef="#br0" timeOffset="125990">33411 8706 7353,'-8'-15'5846,"1"-8"-5126,18 21 1349,-9-9-1529,19 11-1,-18 0 900,28 32-1079,-26-14 135,16 18 0,0 4-315,-15 1 134,8 9 1,3 0-135,-4-6-90,-6-7 0,-1 2 270,4 18-270,-10-15 45,-3 2 0,-4-2-135,-6-10 89,2 1 1,-2-1 0,-10-6 0,-11 19-180,8-19 0,2-3-899,-7-2 449,26-8-179,-27 0-1170,30-2-90,-9-11 1979,11 0 0,3 9 0,1 2 0</inkml:trace>
  <inkml:trace contextRef="#ctx0" brushRef="#br0" timeOffset="126139">33683 9451 7173,'-24'-1'2968,"17"6"-2968,-24 18 0,33-4 0,-8-1 0</inkml:trace>
  <inkml:trace contextRef="#ctx0" brushRef="#br0" timeOffset="126422">32413 9821 8252,'-15'-18'7106,"2"-1"-3778,23-4-2428,-7-1 224,25 11 1,7 2-586,-1-12 90,6 10 1,11 2 0,-1 1-1962,13-4 1,-1 2 1286,-4-1 0,-1 2-270,12 4 1,-10 4 602,-27 3-3256,23 10 1978,-42-7-3327,-13 18 179,-13-19 4138,-21 30 0,4-18 0,-8 19 0</inkml:trace>
  <inkml:trace contextRef="#ctx0" brushRef="#br0" timeOffset="126627">32320 9985 7533,'-42'-7'7735,"8"1"-5126,34-4-1980,10 7 1080,24-18-1259,-5 8 90,23 2 0,3-1-181,-5-12-89,-3 15 0,9 1 0,-8 2-180,13-7-135,0 1 0,-2 3-135,-17 6-540,-9-7 1,-1-1-91,-6 8-7375,8-17 4587,-21 17 3598,-3-7 0,4 16 0,3 1 0</inkml:trace>
  <inkml:trace contextRef="#ctx0" brushRef="#br0" timeOffset="126788">33169 9844 7173,'-4'-7'3058,"0"1"-3058,4-4-450,0 7-2788,0-7 3238,0 10 0,0 10 0,0 3 0</inkml:trace>
  <inkml:trace contextRef="#ctx0" brushRef="#br0" timeOffset="137448">26961 10856 7263,'-5'-18'2698,"1"9"-1798,4-1-1,0 10-89,0-11-91,11 9 91,-9-9 449,9 1 360,-11 7-1079,0-7 0,0 10 989,-11 42-1079,-2-21-1,0 33 271,-8 1-450,8-13 134,-3 6 1,-2 3-518,5-18 0,0 0 248,-5 13 0,2-1 135,3 5-264,3-6 264,10-31 179,0-2 1,0-11 180,10-32-540,-7 14 90,18-37 89,-19 8-179,19-2 96,-18-9-96,6 19 0,3 0 0,1-16 0,-1-4 0,-1-2-45,-4 21 0,-1 1 0,5-8 0,-1 0-45,-9 11 0,1 4 130,19-4-130,-19 12 0,19 24 0,-18 34 90,18 16-90,-14-11 0,-1 3-703,6 0 1,-1-1 702,-4-4 0,-1 0 0,5-4 0,-1 1 0,-3 6 0,-1-1 0,7 16-343,-2-5 0,-1-1-287,3 3-225,-6-16 1,-1-4 134,5-6-179,-11-5-2609,0-21-2263,0 0 5771,0-10 0,-5 0 0,-2-10 0</inkml:trace>
  <inkml:trace contextRef="#ctx0" brushRef="#br0" timeOffset="137597">26944 11115 6813,'-22'-8'5307,"5"2"-3148,17 6-1799,63-21-810,-37 16-1934,26-16 1,3 0 314,-13 16 1744,15-26 1,-21 24 0,-11-9 0</inkml:trace>
  <inkml:trace contextRef="#ctx0" brushRef="#br0" timeOffset="137847">27385 10817 7173,'-5'-12'7646,"-10"-8"-4498,12 38-2429,-7-13 270,8 29 1,4 8-360,-2 3 44,0 15 1,0 0-1944,0-13 1449,0-5 0,0 2 224,0-4 1,0-2-135,0 20-180,-1-19 0,2 0 180,9 16-180,-7-16-366,-2-5 1,-2 0 95,-2 6-90,-7 4-540,10-20 271,0-1-1800,0-10 1350,0-2 1190,0-11-4249,0-11 1170,0-2 2878,0-21 0,5 7 0,1-9 0</inkml:trace>
  <inkml:trace contextRef="#ctx0" brushRef="#br0" timeOffset="138363">27337 11176 6543,'-5'-26'3059,"-9"1"-2250,11 1 1350,-7 1-1440,10 9 1080,10-17-1259,-7 26 719,18-26-899,-8 28 540,21-8-720,-18 22 89,15-8-89,-18 17 270,21 4-360,-18 2 180,15 8-180,-28-10 0,7-1 90,-10 11-90,-10-8 89,-3 8-179,-11-10 180,1-1-180,10-10-90,2-2-89,11-11-91,0 0-900,11-21 631,-9 5-226,12-15 1,4-3 224,-3 2-45,11-16 0,3 0 316,0 14 54,-6 2 0,-2-2 35,3-10 180,-1 15 629,1-26-269,-1 29 90,-10 3 989,8 2-1079,-18 8 899,7 0-559,-10 2 1009,0 32-1259,0-5 179,0 19 1,0 6-270,0 3 134,0 15 1,0 2-1830,0-3 1425,0-14 0,0 1 134,5-10 1,1-2-45,-4 19 0,8-2 0,1-1-90,2-4-135,-6 4 0,-1-2-135,5-15-585,-10 7 1,-2-3 134,1-17-1618,0 12 1258,0-31-3147,-11-10-1,9-3 4138,-19-21 0,15 7 0,-8-8 0</inkml:trace>
  <inkml:trace contextRef="#ctx0" brushRef="#br0" timeOffset="139095">27789 11207 6543,'3'-30'2519,"-7"1"-450,25 6-1350,-18-1 1710,18 1-540,2-1-1529,4 11 539,6 3-629,-9 10 270,0 0-361,-11 10 181,7 3-270,-17 11 0,8 10 0,-11-19-90,0 6 90,0-10-90,-11 2 90,8 0-90,-7-3 90,10 1 0,0-9 0,0 9-90,10-22 180,14-2-180,2-10 45,6 11 0,1 0-45,-1-11 0,23-1 90,-11-10-90,-26 8 90,10 3 0,-3 2-90,-20 5 269,26-26-179,-28 37 0,7-16 0,-10 10-90,0 9 90,0-9 90,-10 11-90,-3 11-90,-11-9 180,1 40-90,-1-23 90,11 46-180,3-36 90,20 36-90,-7-47 90,18 24 0,-8-29-90,10 0 0,1-2 90,-1-11 0,-10-11-1,8 9 181,-8-19-90,0 18 360,19-28-360,-27 15 0,16-18 90,-21 11-91,10-1 1,-7 11-180,7-8 90,-10 18-90,0-7 90,0 10-90,11 31 90,-8-12-90,7 15 0,0-3 0,-7-26 90,7 27-90,-10-30 0,11 19 0,2-18 90,11-3-90,-11-13 0,7 0 0,-6-19 0,9 17 0,1-19 0,-1 20-90,1-6 90,-11 17 0,-3-7 0,1 20 0,-9-7 0,9 7-360,-1 0 1,-7 4-721,7-1-539,1 8 630,-9-19-181,9 19-5486,10-18 3148,-16 7 3508,26-10 0,-16 7 0,11 1 0</inkml:trace>
  <inkml:trace contextRef="#ctx0" brushRef="#br0" timeOffset="139697">29244 10999 6723,'-6'-48'8905,"-9"-1"-8275,2 47 1259,-21-9-1350,8 22 811,-19 12-991,19 4 91,3 5 0,2 1-180,5-2 44,-1 2 1,3 0-225,11-7 360,3 8-360,3-11 360,28-10-360,-15-2 90,28-22-180,-18-2 90,8-10-1,0-22 1,-18 16-90,15-25 90,-28 17-90,18-10 45,-19 8 0,-1 0-45,9-6 45,-9-9 0,-2 1 45,1 19 45,-5-6 0,0 4-45,2 21-90,-7-17 90,10 30 0,0-9 0,-11 22 0,8 2 0,-17 31 0,17-15 0,-3 17 0,1 5-45,10-17 0,1-1-1,-6 14 1,3 1-45,11-2 0,3-4 0,-1 11-89,18-6 89,-11-26 0,1-21-90,10-21 90,2-16 45,-16 8 0,-3-2-45,6-19 179,-2 6-89,-18 31 180,7 2-180,-10 11 0,0 21 0,11-15 0,-9 46-90,9-34-630,-1 37 181,3-39-1800,11 15 1170,-11-28-8546,18-3 6027,-15-3 3598,7-18 0,1 19 0,-9-9 0</inkml:trace>
  <inkml:trace contextRef="#ctx0" brushRef="#br0" timeOffset="139846">29604 10713 6903,'-23'-6'6027,"-6"-10"-5398,27 13 900,-9-7-1439,11 10-5307,0 0 2879,11 10 2338,2-7 0,9 22 0,0-7 0</inkml:trace>
  <inkml:trace contextRef="#ctx0" brushRef="#br0" timeOffset="140098">29828 10834 7533,'-4'-19'9830,"22"-1"-6078,9 18-3122,9-6 899,9 50-1169,-19-24-91,-4 9 1,0 1-270,4-2-629,19 18 179,-30-28-1619,17 15 1080,-30-28-91,19 18-6386,-18-18 4318,7 7 3148,-10-10 0,13-9 0,4-3 0</inkml:trace>
  <inkml:trace contextRef="#ctx0" brushRef="#br0" timeOffset="140297">30131 10822 7443,'-28'-15'7376,"-5"3"-6747,30 12 990,-28 21-1169,26-16 0,-27 27 539,19 2-629,-10-5-180,-1 15 270,1-10-360,-1-8-450,1 18-90,-1-28-3957,0 16 629,11-30 3778,3 9 0,18-2 0,2 4 0</inkml:trace>
  <inkml:trace contextRef="#ctx0" brushRef="#br0" timeOffset="140446">30404 10895 7263,'3'-3'3058,"-1"0"-3980,-2 3 0,3 2 0,1-1 0</inkml:trace>
  <inkml:trace contextRef="#ctx0" brushRef="#br0" timeOffset="141030">28440 11737 6813,'-16'0'3778,"2"-1"-2789,14 1 810,-10 0-899,7 0 1618,-7 0-1798,10 0 1439,10-10-1530,3-3 450,31 0 1,9 2-855,-18-1 0,3 1-826,12 3 0,11 3 1,2 0-1,-7-1 736,7-6 0,2 0 9,-10 5 0,9 0 0,3 0 0,-3 0 0,-8 2-841,-5-1 1,-7 1 0,5 0 741,4-3 0,6-1 0,-1 0 0,-6 3-297,8 5 0,-3 0 342,-4-5 0,2-2 0,-3 1-45,6 0 0,1 1 45,7 2 0,5 1 0,-9-3-45,-18-5 0,-2 1-45,21 8 0,-6 1 0,-10-9 0,-20 10-1080,4 0 2380,-28 0-2020,7 0 1717,-31 0-2077,5 0-1169,-19 4 1,-5 2-2160,-5 7 2838,6-6 0,0-1 1570,-8 5 0,12 3 0,2 3 0</inkml:trace>
  <inkml:trace contextRef="#ctx0" brushRef="#br0" timeOffset="141381">28707 11914 7533,'-32'-7'4947,"13"1"-2249,9 6-2068,20 0 1259,34-11-1349,-2-2-852,-5 7 1,5-1 806,8-3 0,2-1-271,-14 4 1,5 1 135,11 1 0,13-1 0,1 0 0,-9 0-672,-2-6 0,1 0 455,-7 6 1,9 2 0,4 0 0,-2 0 0,-7-1 36,3-3 0,-6 0 0,3 0-90,-4 2 0,3 0 0,0 0 0,-1 1 40,12-3 0,-2-1 1,-6 2 94,-3 0 0,-6 1-46,-5 0 1,-10 2-180,-23 4-2248,-10 0 966,0 0 0,10 5 0,3 1 1</inkml:trace>
  <inkml:trace contextRef="#ctx0" brushRef="#br0" timeOffset="141514">30815 11651 7443,'-3'-5'3508,"0"1"-450,3 4-4767,-10-10-1079,7 7 2788,-18-8 0,27 15 0,-6 1 0</inkml:trace>
  <inkml:trace contextRef="#ctx0" brushRef="#br0" timeOffset="142078">26419 10692 6903,'-17'-8'3778,"-8"2"-1260,2 27-1708,-3-16-90,-8 26 1438,-11 14-3454,17-4 1610,0-8 1,1 2 315,8 5 0,1-1-1,-19 16 30,15-10 1,-2 8 0,5 0 91,6 10 0,5 2-392,-1-3 1,1 4 0,4-6-315,9 0 0,6-7 45,3-7 0,6-6 180,24 4-2273,-15-15 2003,16 5-547,-18-11 1,0-4 276,15-11-754,-2 13 1,-1 0-326,-11-19-8482,25-2 9286,-38-2 0,16-11 0,-13 11 0</inkml:trace>
  <inkml:trace contextRef="#ctx0" brushRef="#br0" timeOffset="142700">30960 10276 7533,'-5'-12'6386,"0"2"-4137,16 21-1620,-9-9 1260,40 40-1349,-23-23 179,12 17 1,3 3-270,-5-7 59,-5 6 1,3 10 0,-3-6-716,8 10 476,-10-5 0,2 9 0,-5-7-91,-3 8 91,-3 8 0,-5 1-180,-19-9 90,2 4 0,-5-2-90,-23-4-45,20-15 0,-2-1 45,-14-9 0,0-3 0,2 12-90,-7-4 0,0-4 0,9-13-720,-15 24 90,31-29-5279,2 0 5909,11-3 0,15-14 0,4-1 0</inkml:trace>
  <inkml:trace contextRef="#ctx0" brushRef="#br0" timeOffset="142846">31488 11426 7623,'-11'-11'809,"2"3"-2338,9 8 1529,0 10 0,2-2 0,0 8 0</inkml:trace>
  <inkml:trace contextRef="#ctx0" brushRef="#br0" timeOffset="157689">10416 979 14009,'-12'-8'450,"3"2"-180,9 6 179,0 0 541,-10-11-810,7 9 539,-7-9-449,10 11 360,-32 21-360,14-5 89,-16 7 541,13 9-181,8-6-966,0 10 606,-8-2 181,8 0-270,0 3 0,3-1-90,-1-2 85,8 11 5,-17 15-135,12-19 0,2 1-732,0-4 1,-1-2 641,1-2 0,2 0 0,3 0 0,2 0-621,-1 18 576,0 5 45,0-17 0,0-4 45,0-12-90,-2 18 0,4-1 400,8-22-400,3 35 90,11-27 0,10-4 0,-8-13-90,19-10 89,-30 0 152,37-20 29,-33-7-180,25-20 1338,-31 11-1068,8-9-270,-29 9 270,16-1-270,-29-7 826,19 28-646,-9-15-181,-10 18 207,6 0-296,-9 2 90,14 11-180,-22 11-90,14 2-809,-37 21 449,39-19-1889,-15 38 1350,28-46-270,-7 25-5847,10-32 6274,0 0 0,21 20 0,5 5 0</inkml:trace>
  <inkml:trace contextRef="#ctx0" brushRef="#br0" timeOffset="157900">10591 1646 8162,'-4'-13'4678,"0"3"-2789,4 10-450,0 0 0,0-10-1349,0 7-990,32-28 91,-14 15 809,18-6 0,4 0 0,-1 1 0,-6 7 0,-1 0 0</inkml:trace>
  <inkml:trace contextRef="#ctx0" brushRef="#br0" timeOffset="158331">11043 1117 7353,'-20'-19'6296,"4"3"-4227,16 16-990,0 0 181,21-10-990,-6-3 539,30-11-539,-9 11 270,22-18-360,-30 25 179,5-8 1,-3-3 0,-11 4 629,25 0-629,-31 3 540,-3 10-631,1-11-89,-8 8 360,7-7-450,-10 10 270,0 21-270,0-16 180,0 47-180,0-23-1,0 18 1,5-11 0,0 4 0,-3 8 0,-1 1-45,4-10 0,0 3 0,-4 24 0,-2-4-45,1-18 0,5 6 0,1-1-90,-3-7-539,7 24-91,-10-40-1169,-10 8 990,7-11-3689,-18-10-179,18-2 4767,-17-22 0,18 6 0,-8-9 0</inkml:trace>
  <inkml:trace contextRef="#ctx0" brushRef="#br0" timeOffset="158483">11223 1596 6993,'-16'-11'5487,"4"-8"-4768,12 16 1710,21-39-1979,-6 24-136,12-9 1,1-1-494,1 2-1216,9 4 1,0-1-1934,-7-3 3328,1 8 0,1 2 0,4 1 0,11 2 0</inkml:trace>
  <inkml:trace contextRef="#ctx0" brushRef="#br0" timeOffset="159066">11929 996 7892,'-16'-17'8636,"3"3"-7827,13 14 1350,0 41-1529,0-9-1,11 25 451,-9-2-1650,9-16 1020,-11 8 89,5 2 1,0-1-270,-2 2-1,3 0 1,3 10 0,-3-8-90,-4 10 30,5-4 0,1 10 0,-2-11-30,-3 9-120,-1-17 0,2 7 0,0-10-60,7-1-90,-10 4 0,1-2-90,8-15-999,-10 23 729,0-32-1079,0 1 899,0-11-1618,10-3 1438,-7-10-987,7 0 897,-10 0 489,-10-21-1748,-3-5 1529,0-10 90,3 3 1,-1 0 359,-2 2 180,6-21 0,1-3 180,-5 8 269,10-8 1,2 0-90,-1 3 269,0 7 1,0 1-90,0-8 224,4 6 1,3 3-225,6 1 224,-2 8 1,1 3-315,2 4 719,6-17-899,-7 18 629,21-8-719,-7 21 180,17 13-270,-28 2 180,25 30-180,-35-17 90,15 40-90,-32-26 0,9 16 0,-30-1-90,17-15-180,-6 0 0,-3-3-90,-2-11-180,2 17-989,4-30 450,17 9-1080,-8-11 2069,11 0 0,6 4 0,0 1 0</inkml:trace>
  <inkml:trace contextRef="#ctx0" brushRef="#br0" timeOffset="160447">12675 1301 14369,'1'-17'3418,"-1"-7"-2878,-10 11 809,-3-11-989,0 11-1,-8 3 451,8 10-630,0 10 359,-18 3-449,15 11 270,-29 20-270,30-15 90,-17 26-90,30-29-90,-9 18 0,11-17 90,11-4-90,2-12 90,21-22-90,-19 8 0,38-28 90,-35 15 0,26-28 0,-20 18 449,-1-29-269,-9 37 270,-4-24-360,-10 29 90,0 0-180,0 2 180,0 11-270,10 42 0,-7-21-180,28 34 180,-25-32-180,35 1 180,-25-11-90,39-13 0,-26-3 90,3-10 0,1-5-90,6-8 180,-10-2 0,0-2-90,7-9 135,-17 6 0,-4 1-135,-2 3 180,-2-36-91,-11 36 1,-11-26-269,-23 29-1,16 13-270,-34 16 270,47 20-540,-37 11 541,37-8-361,-16 8 360,21-21-270,10 8 360,-7-18 0,18 7 0,-19-10 0,19 0-90,-18 0 1,28 0 179,-26 0 0,27 0 0,-19-10 0,0 7 0,-3 3 90,1 3-1,2 28-89,0-15 45,-1 15 0,-3 3-45,-7-3 0,9 0 0,-1 4 0,-8 4 0,-1 0 0,20 19-843,-15-14 0,-3 8 1,1-7 842,9 15 0,-3 6 0,1-1-1219,2-11 1174,-7-14 0,1-1-515,14 18 560,-18-17 89,7 4-151,0-10 152,-7-18 90,8 5 0,-22-11 1925,8 3-1926,-7 0 1338,0-2-1247,-4-11 670,-9 0-850,-1-11 89,1-2-179,-1-10 135,1-9 0,2-2-135,3-10-137,1 6 0,2-3 182,13 1 0,4 2-45,-2-17 45,9-10 0,3-1-45,4 6-353,0 11 1,2-1 352,-1 15 0,0 2-2982,9-19 2982,-4 18 0,0 0 0,5-13-516,-6 12 0,2 2 516,14-9 0,-9-12 0,1 1 0,10 16 90,-9-11 0,-5 0 90,-9 19 184,15-15-94,-28 30-180,7-6 412,-10 17-412,0-8 2721,0 11-2721,0 0 1755,-10 21-1845,7-5 0,-18 18 90,8 21-90,0-13 0,7-7 0,2-2 89,4-7-89,0 5 0,10-7 90,-7-9 0,28 17-90,-15-30 0,18-2 90,0-2-90,-8-19 0,29-13 90,-27 5-45,7-18 0,-4-3 45,-13 14-45,5-23 0,-4 0-939,-16 25 894,7-31-334,-20 31 334,7 18 0,-8-15 0,1 18 0,7 0-90,-7 2 943,10 11-943,-21 11 0,5 2 0,-7 10 90,12 1 285,11 10-375,0 2-89,11 1-1,2-3-90,10-10-180,32-1 180,-13-10 90,-8-7 0,0-1 1,13 5-1,-10 3 0,-3 0 0,-11 8 180,-10-18 0,-2 28 90,-22-15 0,-2 28-90,-10-18 90,10-2-90,-19 7-450,17-15-1349,-19 18 630,20-21-1170,4-3-6476,10-10 8815,0 0 0,4 5 0,2 1 0</inkml:trace>
  <inkml:trace contextRef="#ctx0" brushRef="#br0" timeOffset="160601">14472 839 7892,'-5'-8'6837,"2"0"-4139,3-2-2158,0 7-360,0-7-900,0 10-8455,21 10 9175,-16-7 0,19 23 0,-21-6 0</inkml:trace>
  <inkml:trace contextRef="#ctx0" brushRef="#br0" timeOffset="161181">10711 2825 7353,'-6'-1'9804,"-19"0"-9084,20 1-1,-16 0 631,42-21-721,-6 5 1,19-8-1133,2 3 0,4 1 772,-8 11 1,4-1 89,7-6 1,10-6 0,6-3 0,-2 1 0,-8 4-240,-1 3 0,-5 2 0,8-2 21,-6 0 0,9-3 1,4-2-1,2-1 1,-1 1-1,-4 2 1,-7 2-53,10-2 1,-6 3 0,7-3 0,-11 4 0,7-3 0,4 0 0,1-2 0,-1 1 0,-4 1 0,-7 2-60,16-6 0,-8 2 0,7-3-18,-14 7 1,6-2 0,4-1 0,1 0 0,-2 0 0,-4 1 0,-7 1-13,9-5 0,-7 1 0,5-1-15,-4 4 0,7-2 0,3-1 0,0 1 0,-5 1 0,-10 3 15,10-6 0,-3 2-23,-2 1 1,7-1-1,-3 1 1,-11 5 22,4-1 45,-8-1 0,-2 3-45,-14 11 90,1-7-90,-11 10-180,-3 0-90,1 0-1439,-9 0 810,9 0-8932,-53 21 4730,21-6 5436,-34 19 0,29-7 0,-1 1 0</inkml:trace>
  <inkml:trace contextRef="#ctx0" brushRef="#br0" timeOffset="161613">11351 2851 7083,'-44'9'2638,"1"0"1,6-8-1,2 1-1918,-25 19 1079,29-31-1259,41 7 89,23-16 1,16-10 0,-3 4-406,-6 12 1,4 0-806,5-6 1,12-6 0,4-2-1,-2 1 1,-8 5 700,-10 5 0,-4 3 0,6-2 44,2-1 1,8-3 0,5 0 0,-1-1 0,-3 1 0,-8 2-211,0-2 0,-6 2 0,8-2 161,-3 3 1,6-2-1,6-2 1,3 0 0,0 1-1,-3-1 1,-4 2 10,3-1 0,-2 1 0,-2 0 0,0 0 0,1 0-108,4-1 0,1-1 0,0 0 0,-1 1 0,-1 0 94,8-2 0,0 0 1,-5 2-1,-14 5 68,8-2 180,0 1 0,-6-2-90,-31 4 449,33 0-449,-40 3 270,0 10-270,8 0 2763,-19 0-2943,9 0 1807,-1 0-1897,-7 0 0,18 10 0,-19-7-630,19 7-1979,-18-10 1440,7 0-8662,-10 0 8578,0 0 1,7 4-1,1 0 1</inkml:trace>
  <inkml:trace contextRef="#ctx0" brushRef="#br0" timeOffset="169336">24159 11706 7083,'-27'-9'2608,"12"1"-1708,-6 8-91,8 0 1,0 0 0,-8 0 629,18 0-720,-7 0 1,-1-10 0,9 7-91,-9-7-89,1 10 1079,7 0-1169,-7 0-91,10 0 361,0 0-360,-11 0 0,9 0 629,-9 0-719,11 0-90,21 0 180,5 0-226,5 0 1,6 0-1187,20-10 1,1-1 1096,-11 8 0,0 0-15,-4-5 0,3-4 0,-1 1 60,18-2 0,-1 3-45,-10 2 0,1 0-45,-10-2 0,3-1 0,1 0 60,6 3 0,1 1 0,-5-1-16,-5-4 1,1-2-15,18-1 0,8-1 0,-11 2-30,2-1 45,-11-1 0,-2 0-543,-5 3 588,-18 0-90,8 3 0,-21 10 0,-2-11 90,-11 9 2297,0-9-2387,-11 1 665,9 7-665,-30-7-90,6 10 90,-11 0-180,-17 0 180,25 0-90,-9-5 0,0-1 90,7 4 0,-14-9 180,24 11-90,8 0 180,0 0-181,3 0 91,-1-10-90,9 7 90,-9-7-180,11 10 90,32 10-90,-14-7 45,19 7 0,2 1-45,-8-9 0,7 14 0,0 0 0,-9-11 0,15 37 0,-20-37 90,-11 47-90,-13-44 0,-3 34 0,-18-19 0,-2 14 0,0-8 0,-1-1 0,-16 12 90,7-11 0,1-4-90,3-9 180,-15 26-180,20-37 0,11 16 90,-8-10-90,19-9-180,-9 9 0,11-11-1349,0 10 629,0-7-4317,11-3-180,-9-3 1260,9-7 4137,-11 10 0,5 9 0,1 2 0</inkml:trace>
  <inkml:trace contextRef="#ctx0" brushRef="#br0" timeOffset="177100">25732 11093 6453,'-2'-8'1979,"1"1"-1349,1 7 449,0 0-539,0-11 0,0 8-91,-10-7 1,7 10-90,-7 0 719,10-10-719,-11 7-90,9-18 0,-19 18 359,-13-28-449,5 15-677,-26-7 587,29 2 90,-18 8-90,7-11-840,-10 1 930,0 10-45,8-4 0,0 2-45,-16 10 0,11-11 0,-1 1 0,5 13 0,-1 1 44,-12-9 1,-1-1-90,5 9 0,-2 2 45,7-4 0,-2-1 0,3 3-960,4 7 0,0 1 960,-16-5 0,-3 0 45,7 9 0,-2 1-265,-11 0 1,-3 2 278,13 1 1,-3 3 0,4-1-282,-10 2 0,0 3 282,4 3 0,-2 4 0,6-4-526,12-8 0,2-1 466,-14 11 0,-2 3 135,4-2 0,7 1-45,-1 14 68,-3 2 0,3 1-68,18-4-137,6-13 1,2-1 135,8 7 361,-8 24-360,29-6 90,-8-7 0,2-1-90,22 8 89,-1 6 656,11-4-566,9-18 1,3-1-315,-17-7 0,2-1-21,23 4 0,9 0 1,-7-7 20,-24-14-1,1-2 46,22 10 0,8 2 0,-8-5 941,5-10-971,-9 5 0,8 2 0,-7-3 29,10-6-89,-8 2 0,2 0 45,-10-4 0,-3-2-45,14 1 30,-12-2 0,7-1 0,-7-2-30,15-8 30,-12 6 0,7-1 0,-7-1-30,12-14 95,-11 11 0,2 0-50,-10-4 0,-4-2-913,18-8 868,-17 10 0,2-2 0,12-8 0,-4-3 0,1-13 0,-5 15 0,8-5 0,-9 3 0,-19 2 0,-1 1 0,16-3 0,0 1 0,6-17 2202,-19 9-2202,-8 3 0,-2-2 0,-3-17-410,-3-6 410,-10 14 0,0 18-90,-21-19 90,6 9 0,-19-1 0,0-7-90,-3 7 0,1 0-135,3 15 1,0 0-46,2-4-180,-24-8-630,22 16 1,1 2 90,-13 0-3239,-4-1 1,-1 3 449,8 11 3778,-2-7 0,30 20 0,11 3 0</inkml:trace>
  <inkml:trace contextRef="#ctx0" brushRef="#br0" timeOffset="207507">8372 2648 7263,'-13'-8'2878,"3"2"-1978,10-4 719,-10 7-810,7-7 630,-7 10-89,10 0 3057,0 0-3687,0 10-450,0 3-90,0 0 89,10 8-89,-7-8 180,7 11-270,-10-1 0,0-9 0,11 6 0,-9-17 270,19 18-180,-18-18-1,7 7 361,11-20-360,-5 7 90,14-21 0,5-4-90,7 7-553,-9-9 1,2-6 507,5 2 0,-2 1-1140,-10 6 0,-1-1 1095,12-17 0,0 1 0,-4 13 0,-2 2-45,-7-2 0,1 2-45,11 0 0,2 0-468,-9 0 1,-2 1 557,21-12-1101,-22 18 1,-1 0 1100,-1-2 404,18 1-494,-18-1 90,-2 11-90,-3-8 1306,-19 19-1306,9-9 1058,-11 11-1238,10 0 3482,-7 0-4202,7 0 451,-10 11-631,0-9 271,0 9-1170,0-11-1709,0 10-5037,0-7 8725,0 7 0,7-8 0,2 1 0</inkml:trace>
  <inkml:trace contextRef="#ctx0" brushRef="#br0" timeOffset="-209277.73">16433 706 6903,'-9'-13'2519,"1"2"-1710,-3 1-89,9 7 89,-9-7 1,11 10-1,0 0 900,0-11-899,0 9 1439,0-9-1530,0 11 4498,0 0-5037,-10 11 0,7-9 180,-7 19-90,10-8-90,10 0-1,-7 8-89,7-18 0,-10 7 180,0 1 0,0-9-90,0 9 270,11-11-91,2 0-269,10 0 90,1-11 90,10-12 0,3-3-180,-10 4 0,3-1-1645,0 5 1,0 0 1644,20-19-45,-22 15 0,-1 0-45,-1-4 45,2 3 0,-1 1-45,-9 7 90,24-17-90,-29 30 0,0-9 0,-3 11 3289,-10-10-3289,11 7-360,-9-7 0,9 10 0,-11 0-3328,0 0-6143,0 21 9747,-11-6 1,16 17 0,-7-11 0</inkml:trace>
  <inkml:trace contextRef="#ctx0" brushRef="#br0" timeOffset="-208506.73">15944 1728 6813,'-12'-6'5127,"2"-9"-4677,10 12 90,0-7 899,0 10-989,0 0 809,0 21-809,0-16 629,-10 26-719,7-18 899,-7 11-899,10-1 539,0-10-539,0-2 899,0-1-899,0-7 630,10-3-631,3-3-89,11-7 360,10-11-360,-8 16 44,6-20 1,1-3-45,-2 10 0,12-9 0,1-1-90,-3 2 90,-1 4-1,-1 0-179,0-4 180,5-8-180,-31 20-90,8 4-90,-18 10-90,7 0-89,-10 0-1980,0 0-1079,0 10 719,0 4-2878,-10 9 5487,-3 1 0,2 9 0,3 3 0</inkml:trace>
  <inkml:trace contextRef="#ctx0" brushRef="#br0" timeOffset="-207891.73">15435 2894 7982,'-4'-14'9265,"1"4"-7196,3 10-1619,0 10 719,0 3-719,0 0 1259,11 8 0,12-18-1349,3 7 629,29-20-629,-26 7-1,14-12 1,0-1-180,-9 10 90,25-18 0,0-4-90,-23 10-45,15-9 0,-5-1-45,-28 12 90,34-15-270,-46 28-1350,25-17 721,-28 17-2699,7-8 1799,-10 22-8212,-10 2 9230,7 10 1,-7 3-1,11 0 1</inkml:trace>
  <inkml:trace contextRef="#ctx0" brushRef="#br0" timeOffset="-166609.74">14459 10324 6813,'-10'-12'1979,"1"-9"-1349,9 18-91,0-18 1,0 19 0,0-9-91,0 1 91,0 7-90,0-7 0,0 10 719,0-11-899,0 9 359,0-9-359,0 11 810,11 11-900,-9 2 359,9 21-359,-1-8 0,-7 8 0,18 0 0,-8-8-90,0 8 180,18 0-90,-15-8 269,39 8-269,-16-21 225,5-5 0,1-5-225,10-14-683,-21 10 1,0 0 682,10-10 0,-18 1 0,19-3 45,-16-3 0,-1-2-135,14-9 44,1 0 1,0 0-45,-1-2-90,-14 12 0,2 0 180,24-14-180,-25 25 90,16-15 0,-11 21-90,-8 0 1184,18 0-1094,-18 11-90,29 12 0,-26-7 0,15 15 90,-20-18-90,-1 1 0,1-4 0,-1 0 0,11-7 0,-7 8 0,6-1 0,-9-18 0,10 16 0,13-29 0,3 8-162,-16 3 0,0-4 162,15-19 0,-15 15 0,0-1 0,-3-4 0,-2-1 0,2 4 0,-2 3 0,18-6-90,-2 2 90,-19 29 0,8-16 0,0 29 0,-8-8 0,-2 0 0,7 8 0,-26-8 0,27 0 0,-19 8 0,10-19 324,-10 9-234,39-1-90,-31-7 0,15-6 0,4-4 0,10-9 0,-10-11 0,1-1 0,11 10 0,-24-2 0,-1-2 0,28-12 0,-24 16 0,18-10 0,-1 3 0,-25 20 0,40-5 0,-50 23 0,11 0 0,-11 8 0,18-8 0,-15 10 0,28 1 0,-18-11 0,-2 8 90,7-19-90,-15 9 0,20-8 0,4-6 0,-6-8 0,31 9 0,-31-19 0,3 8 0,-1 0 0,9-19 0,-9 17 0,1-9 0,18-7 0,-27 26 0,27-27 0,-39 30 0,15-9 0,-18 22 0,11-9 0,-11 9 0,18-1 0,-15 3 0,18 0 0,-11 8 0,11-18 0,-18 7-90,36 1 180,-33-9-90,46 9 0,-36-22 0,15 9 0,11-19 0,-24 18 0,14-18 0,-14 19 0,-15-19-270,28 8 91,-18-11-91,-2 11-1169,-3-8 719,-8 19-269,0-9-2160,-3 11-3867,-10 0 7016,0 0 0,3 2 0,1 1 0</inkml:trace>
  <inkml:trace contextRef="#ctx0" brushRef="#br0" timeOffset="-165475.74">19061 10143 6813,'-6'-3'2699,"1"0"-1890,5 3 1,0 0 2068,0-11-899,21 9-1349,-16-9 1079,37 11-1170,-26 0-89,28-10 899,14 7-989,-17-7-399,25 10 353,-32-5 1,0-1-1352,20 4 1127,-15-3 0,1-1 134,-3 1 1,4 0-76,5 2 1,8 0 0,3 0 0,-2-1-60,-5-4 0,0-1 0,0 0 0,1 1-45,10 0 0,3 2 0,-1 0 0,-5 0-15,-1-2 0,-5 0 0,-4 0 15,-4-3 0,-5 1-135,11 8 0,-19-9-90,-20 11 154,-9 0-334,9 0 1133,-11 0-10604,0 0 5631,-11 0 4200,9 11 0,-15-5 0,10 10 0</inkml:trace>
  <inkml:trace contextRef="#ctx0" brushRef="#br0" timeOffset="-164825.74">19027 10330 8252,'-13'-3'5667,"2"1"-3598,11 2-180,0 0-900,10-10-719,3 7 720,42-8-586,-4 5 1,3 2-315,-9 2 0,4 1-1097,14-2 1,8-1-1,-9 1 1097,-18 3 0,1 0 0,9-2 0,10 0 0,3-1 0,-4-1-788,3 0 1,-4 0-1,1-1 728,-1 1 0,1-1 0,0 1-8,-9 1 1,2 0-1,-4 0 1,-10 2-23,7 1 90,-5-3 0,8-1 0,-9 0 630,4 2-586,-6-4 1,-4 1 495,-13 5-360,-14 0 2530,1 0-2351,2 0 3033,0 0-3302,-3 0-90,-10 0-180,11 0 0,-9 0-1079,9 0 449,-11 0-1738,0 0 0,6 9 1,2 3-1</inkml:trace>
  <inkml:trace contextRef="#ctx0" brushRef="#br0" timeOffset="-161747.74">1969 11191 6993,'-9'-11'3058,"1"3"-1978,8 8-91,0 0 1979,0-11-2068,0 9 1618,0-9-1888,0 11 1889,0 0-1440,0 11-809,0 2 360,10 21-451,-7-19 271,18 38-270,-8-46-90,0 35 90,8-29-90,-18 11 0,18-11 90,2 8-180,-7-19 180,36 9-180,-34-22 90,27 9-1,-1-30-89,-15 17 90,9-12 0,0-1 0,-7 10 45,7-14 0,0 1-45,-9 13 0,25-16-90,-27 13 180,7 28-180,-11-14 0,1 38 0,-1-15 90,11 39-90,-18-27 0,4 1 0,2-3 0,-7-10 0,30 15 0,-19-28 0,18 18 90,-18-19-90,19-2 0,2-13 0,-8-10 0,0 6 0,-2 0 0,-6-9 0,8 9 0,-2 0 0,-19-7 0,24 11 0,-18 3 0,-9 10 0,27 0 0,-26 0 0,28 21 0,-18-6 0,8 19 0,0-21 0,-8 8 0,29-8-836,-26 0 836,15-2 0,-20-11 0,20 0 0,-4-11 0,-7 5 0,1-1-90,27-16 135,-21 6 0,1 0-585,-9 3 0,-2 2 540,28-12-90,-14 3 90,-18 8 740,8 0-740,-21 3-180,8 10-900,-8 0 1537,0 0-1356,-2 0-1440,-1 10 810,-7-7-810,7 7-6296,-10-10 8635,-10 11 0,12 2 0,-6 11 0</inkml:trace>
  <inkml:trace contextRef="#ctx0" brushRef="#br0" timeOffset="-160946.74">2032 11458 6903,'-5'-2'4138,"1"0"-1260,4 2-1709,10 10-899,-7 3 720,28 21-720,-15-18-181,18 15 181,-11-28-90,1 7 0,-1 1 450,32-8-450,-24 7 224,17-14 1,1-2-135,-4 3-180,-11-7 0,0-1 360,10-2-270,-18 0 134,6-9 1,1 2-225,-1 12 90,2-14 0,-3 2-180,-15 18 180,15-9-90,-28 11 90,18 11-180,-19 2 90,19 21 0,-8-8-90,0 8 0,8-11 90,-8 1-1,0-11 1,19 8-90,-17-18 90,19 7 0,11-10 0,-16 0-45,8-4 0,1-2-45,-6-8 90,11-2 0,0-1 0,-12 1 0,24-16 90,-10 9-90,-17 7-45,6-6 0,-2 2 45,-14 15 0,34-16 0,-36 32-90,28-9 90,-18 9-90,19 10 0,-19-16-45,6 10 0,1 1 45,-1-3 0,11-6 0,0-1-90,-12 5 90,17-8 0,1-6 0,-15-8 0,20 6 0,-1-3 0,-19-15 0,9 10 0,0 2 0,-14-2 90,15-8-180,-31 19-1529,8-19 539,-18 18-7285,7-7 4767,-10 10 3598,0 0 0,5 8 0,0 3 0</inkml:trace>
  <inkml:trace contextRef="#ctx0" brushRef="#br0" timeOffset="-136669.74">10776 15471 6453,'-3'-10'1979,"1"1"-1439,2-1 90,0 7-1,0-8-89,0 1 89,0 7-89,0-17 90,0 17 539,0-18-629,11 18 719,-8-18-719,7 19 1439,-10-19-1530,0 18 181,0-7 0,0 10 179,-10 21-359,7 5-90,-18 21 0,-2 10-511,-4 4 421,4-1-180,2-3 270,8-10-1,0-10 631,2-14-630,11-12 539,0-11-539,0-11 240,0 9-150,11-30-270,-9 17 90,19-19-90,-18 10 89,18-20-89,-19 5-397,19-19 307,-14 24 0,-1 0-1115,18-18 1070,-17 18 0,-1 0 45,15-24-749,-18 19 749,17-5-90,-6-1 0,-1 17 0,-3-6 0,-10 23 249,0 11-249,0 0 1052,0 11-1052,0-9 870,0 19-870,0-8 0,0 11 0,0 10 0,0-8 0,0 11 0,0 2 0,0-5-45,0 19 0,0 1-45,0-20-377,0 4 0,0-1 378,0-10-1,0 7-228,0-11 138,0 1-90,0-1-270,0 11 270,0-8-179,0-2-1,0-3 292,0-8-382,0 0-1468,0-3 1108,0-10-3507,0 0-3419,-10-10 7826,7-3 0,-4 3 0,10 3 0</inkml:trace>
  <inkml:trace contextRef="#ctx0" brushRef="#br0" timeOffset="-136500.74">10591 15616 7173,'-15'-13'3508,"9"3"-1529,-4 10-1529,10 0 539,31 0-899,-2-10-180,18 7-1979,8-18-539,-26 19 2608,25-19 0,-23 15 0,9-8 0</inkml:trace>
  <inkml:trace contextRef="#ctx0" brushRef="#br0" timeOffset="-135981.74">11099 15208 7353,'-12'-8'4137,"2"1"-3417,10 7 0,0 11 449,0 2-629,0 10 1169,-10 43-1350,7-32 181,-2 14 0,0 0-270,5-16 89,0 33-179,0-39-90,-11-2 270,9 7-270,-9-26 180,11 27-180,0-30 450,0 19-361,0-18 361,0 7-270,0-10 629,11-31-629,-9 13 450,19-37-450,-8 39 269,11-26-359,-11 37 360,18-37-270,-5 47-180,11-23-180,7 49-270,-18 6-180,-2 23 450,-24-10-179,-13-6 179,-11-20 0,-10-1 90,8-10 270,-8 8-270,21-18 179,-8-3-179,19-3-89,-9-7-1351,11-11 361,11 16-450,-9-27-5577,19 19 3328,-8 0 3778,11-8 0,3 22 0,0-8 0</inkml:trace>
  <inkml:trace contextRef="#ctx0" brushRef="#br0" timeOffset="-135780.74">11779 15710 7353,'-11'-13'1011,"-8"-7"1,26 24 0,-4-7 0</inkml:trace>
  <inkml:trace contextRef="#ctx0" brushRef="#br0" timeOffset="-132896.74">10571 16204 7353,'-17'-13'3148,"10"3"-2159,-4 10 1,11 0-181,0 0 91,-10 0-181,7 0 1,-7 0 1079,10 0-360,21-10-1079,-6 7 0,19-7 269,0-1-449,-8 8-90,8-7-270,11 0-89,-16-3-181,15-1-540,-20 4-179,-11 0 0,-3 7 629,-10-8 90,-10 1 1,7 7 89,-18-7 0,18 10-180,-28 0 360,15 0 180,-7 0 90,-8 0 180,15 10 630,-29 14-541,30-8 991,-17 36-811,19-34-89,0 27 899,3 9-989,10-12 90,-5 2 0,-1 1-1,4 18-269,-9-3-90,11-5-90,0-29-360,-10 18 181,7-17-1,-7 6 180,-1-19-180,-2-4 180,0-20 180,-8-4 359,19-19-359,-9 6 360,11-17-360,11 18 539,12-19-629,3 19 270,29-8-270,-26 11 0,15 10 90,-10 2-90,-18 11-90,15 0 180,3 0-180,-15 0 0,33 11-90,-47 2-90,26 10 0,-28 1-90,8-1 180,-11 1 0,0-11-180,-11 8 180,8-8 1,-7 0 89,10-3-90,0-10 0,0 0 180,10-10 0,-7-14-90,18 9 89,-8-17 1,0 19-90,8 0 90,-8-8 0,11 19-90,-1-9 0,-10 11 90,8 0-90,-8 11-90,0 2-359,-2 21 269,-1-19-720,-7 27-1079,18-26 1530,-19 18-1260,19-31 989,-8 4-1439,11-28 810,-1 8 1349,1-31 0,-4 18 0,-2-15 0</inkml:trace>
  <inkml:trace contextRef="#ctx0" brushRef="#br0" timeOffset="-132285.74">11309 16176 6813,'-11'-21'2069,"2"10"-630,9 1-719,0 10-1,0 0 1170,-11 10-1349,9 4 809,-9 30-989,11-15 134,0 8 1,0 2-225,0 2 0,-10 17 0,7-14-180,-7-18-90,20 8 180,-7 0-180,7-18 90,-10 15-90,0-28 90,0 7-90,0 1 90,0-9 89,11-2-89,-9-13 90,19 0-90,-18-8 180,18 8-90,-19-10 0,19-1 180,-8 1-180,1 10 359,17-8-449,-26 18 90,16-7 90,0 10-180,-16 0 0,26 0 0,-28 10-90,18 3-270,-18 11 180,7-1 0,-10-10-450,0 19 450,0-17 1,0 9-1,0-14 90,0 1-90,0-9 0,0 9 90,0-11 90,0 0 0,0-21-90,0 16 0,11-27 0,2 19 90,10-10-90,11-1 0,-18 11 0,15 3-90,-7-1 90,-9 9 0,17-9 90,-30 22-90,19-9-180,-18 19 180,18-18-90,-19 18-450,9-8 90,-11 10-89,0 1-361,10-1 540,-7-10 90,7-2-359,1-11 269,-9 0 90,9 10-180,-11-7 91,10-3-91,-7-3 180,18-18-180,-29 8 90,16-10-89,-29 10-3509,-3-29 2249,-2 24 1582,-8-27 1,12 31-1,1 1 1</inkml:trace>
  <inkml:trace contextRef="#ctx0" brushRef="#br0" timeOffset="-132133.74">11269 16350 7173,'-2'-26'7646,"32"11"-7916,-12-6-2159,18 18 0,4 4 181,-9-12 1919,24 1 1,-23 15 0,3-5 0</inkml:trace>
  <inkml:trace contextRef="#ctx0" brushRef="#br0" timeOffset="-131415.74">12300 16489 7443,'-23'-12'3778,"-1"9"-1530,-10 3-1618,8 2 989,-29 30-1259,26-27 90,-15 26 449,20-7-629,11-8 539,-7 25-629,17-35 90,3 14 90,13-9-180,0-8 360,39-3-361,-31-14 46,12-1 0,0-4 45,-7-7 0,-4-1 0,0-1-90,4 0 89,-7-14 1,-4-3-180,-2 1 180,-1-20 0,-3-3-180,-6 7 90,2 3 0,0 5-90,-5 23 0,0-3 90,-10 22-91,-14 49-89,9-18 45,-2 26 0,2 5-45,2 3 45,6-5 0,1 0-45,-4 2-45,12-2 0,6-1-45,5-4 45,-3-5 1,4-5 44,9-19 0,1 15-90,-1-28 90,1-3 0,-1-3 0,-10-7 0,8-11 0,-8 5 90,11-28-90,-11 18 0,-3 2 89,1 3-89,-9 19-89,9-19 89,-11 18 0,0 14 0,0-6 0,0 26 0,0-18 0,0 0 0,0 8-90,0-8-450,10 11 270,-7-1-1079,18 1 719,-19-11-89,19-3-3419,-8-10-90,0-10 4228,-2 7 0,0-11 0,3 10 0</inkml:trace>
  <inkml:trace contextRef="#ctx0" brushRef="#br0" timeOffset="-130246.73">12756 16434 7533,'8'-10'7555,"-1"2"-7105,-7 8 1439,0 0-1439,-11 11-90,8-9 269,-17 19-359,17-8 0,-7 0 90,-1 19-90,8-17 179,-7 30-359,10-29 0,10 15-180,4-18 0,19 0 0,-17-3 90,36-30 0,-23 14-45,0-14 0,0-1 45,7 5 0,-2-18 90,0-21-90,-18 24 90,6-16 0,-2-3 0,-15-5 135,11 5 0,-1-2-1202,-12-11 1157,7 6-143,-10 13 53,0 28 270,0-5-270,-10 21 89,-3 42-89,0-21 0,0 35 0,5 5-90,5-22-750,-7 26 1,-1-2 659,9-29 0,-9 32 246,11-22-246,0-26 298,11 35-298,-9-48 90,9 26-90,-11-28 90,10-3 1532,3-3-1622,0-18 90,19 8 0,-17-10 731,19-1-731,-10 1-90,-1-1 90,-10 11-7,-2 3 7,-1 20 0,-7 3 0,-3 11 0,-3 10-90,-7-8 90,10-3 0,0-2-90,0-8 90,10 11 0,-7-11 0,18 8 0,-8-18-90,0 7 180,8-20-90,-8 7 0,0-18 90,18 8-90,-25 0 90,25-8-1,-7 8-89,-9-11 90,17 11-90,-30-8 90,19 19-90,-18-9 0,7 11-90,1 11-269,-9-9 89,9 19 0,-11-18-450,0 18 451,0-19-91,0 19 0,0-18-180,0 7 360,0-10-359,0 11 449,0-9 0,0 9 0,0-11 90,0 0 0,10-11 180,-7-2-90,7 0 359,-20-18-269,7 26 90,-7-27 180,10 19-180,0 0-90,0-8 359,0 8-269,0 0 0,0 3 450,10-11-361,3 16 1,0-27-180,8 30-90,-18-9 180,18 11-180,-8 0 0,0 0 90,18 11-180,-26 2 0,16 0-90,-10 8 0,-9-19 0,9 19-90,-11-8-270,0 21 90,0-8 270,0-2-89,0-3-91,-11-8 180,9 0 90,-9-3 90,11-10 359,0 0-89,11-20-270,2-7 90,10-20-180,1 21 90,-1-5-90,1 18 0,-1 0-90,-10 2-270,8 11-539,-8 11 449,1-9-90,-4 19-1349,0-8 1080,-7 0 809,-13 19 0,0-15 0,-17 19 0</inkml:trace>
  <inkml:trace contextRef="#ctx0" brushRef="#br0" timeOffset="-130049.73">13129 16195 7533,'21'-21'6386,"-11"5"-5307,32 26-1079,-14-7-2428,30 18-451,-21-8 2879,-3 10 0,-15-2 0,-1 0 0</inkml:trace>
  <inkml:trace contextRef="#ctx0" brushRef="#br0" timeOffset="-129652.73">11572 17045 7623,'-11'-9'7016,"18"-10"-3598,-4 17-2429,31-9 420,7 6 0,13 2 1,3 1-1051,-2 1 1,4 0 0,1 1 0,-2-1-744,-5-1 1,-1-1 0,0 0 0,3 1 185,1 1 0,4 1 0,0 0 0,-4 1 1,-9-1-478,4 0 0,-5 0-314,20-5 0,-6-1 179,-13 4-9021,-58-9 9498,-18 22 0,-19-7 1,13 8-1</inkml:trace>
  <inkml:trace contextRef="#ctx0" brushRef="#br0" timeOffset="-129446.73">11665 17106 7803,'-39'-4'8635,"8"0"-7646,31 4-89,21-10-91,5 18-89,21-16-801,0 12 1,5 2 529,-3-5 1,4-2-900,-6 1 1,7 0 0,0 0 0,-5 0 538,8 0 1,-2 0-60,-4 0 0,2 0 0,-5 0-480,-6 0 1,-3 0 449,26 0-101,-25 0 0,-2 0 11,20 0 0,-29 0-90,12 0-77,-27 0-192,9 0 916,-10 0-1636,-2 0 591,-22-10 578,-2 7 0,-6-2 0,2 11 0</inkml:trace>
  <inkml:trace contextRef="#ctx0" brushRef="#br0" timeOffset="-126516.73">14477 16329 6903,'-7'-4'3148,"1"1"-2158,6 3 7735,0 0-8635,0-10 90,0 7-90,-11-18-90,9 19 0,-9-9 0,11 1-180,0 7-270,0-7-540,0 10-1618,0-11 899,0 9-1799,0 12 3508,-10 6 0,15 19 0,-7-10 0</inkml:trace>
  <inkml:trace contextRef="#ctx0" brushRef="#br0" timeOffset="-126233.73">14476 16639 6723,'-17'-6'4857,"9"1"-3238,-13 15-1169,18-7 540,-7 18-721,10-18 631,0 7-630,0-10 270,0 0-451,10 0-1348,3-10-6566,0 7 7825,-2-8 0,-2 15 0,2 1 0</inkml:trace>
  <inkml:trace contextRef="#ctx0" brushRef="#br0" timeOffset="-125615.73">15375 17025 6813,'-10'-11'5667,"3"1"-5127,7 0 809,0 7-1079,0-7-810,10-1-899,-7 9 1439,28-9 0,-4 11 0,20 0 0</inkml:trace>
  <inkml:trace contextRef="#ctx0" brushRef="#br0" timeOffset="-125433.73">16723 16833 7083,'10'-20'3868,"-8"10"-4138,29 0-540,-15-1 810,39 8 0,-22-2 0,17 12 0</inkml:trace>
  <inkml:trace contextRef="#ctx0" brushRef="#br0" timeOffset="-125265.73">17697 16768 15898,'4'-13'1619,"-6"4"-270,23 9-899,-18 0 719,17 0-899,-17 0-270,18-11-540,-18 8-3597,28-7-181,-26 20 4318,26-7 0,-14 19 0,10-7 0</inkml:trace>
  <inkml:trace contextRef="#ctx0" brushRef="#br0" timeOffset="-124984.73">15481 17822 7443,'-16'-36'7286,"24"-14"-8366,39 34-269,-6-7 1349,-3 10 0,0 5 0,4 8 0,18-8 0</inkml:trace>
  <inkml:trace contextRef="#ctx0" brushRef="#br0" timeOffset="-124832.73">16479 17610 6813,'14'-10'4318,"3"-8"-4588,7 15-630,-1-7 900,32-1 0,-19 10 0,24-7 0</inkml:trace>
  <inkml:trace contextRef="#ctx0" brushRef="#br0" timeOffset="-124668.73">17312 17498 7083,'9'-13'4497,"3"3"-4137,12 10-90,-1-11-630,1 9-3058,10-19 1889,-8 18 1440,8-7 0,-7 13 0,1 2 0</inkml:trace>
  <inkml:trace contextRef="#ctx0" brushRef="#br0" timeOffset="-124543.73">17780 17405 6633,'0'-14'1979,"0"4"-720,10 10-809,-7 0 899,18-11-1079,-18 8-180,28-17-540,-26 17-4137,27-8 4587,-30 11 0,20 4 0,-7 0 0</inkml:trace>
  <inkml:trace contextRef="#ctx0" brushRef="#br0" timeOffset="-120451.73">15325 18457 6993,'-8'-10'2878,"2"2"-1978,6-3-91,0 9 1,0-9-90,0 11 2158,0 0-1169,-11 11-1259,8 2-181,-7 10 91,10 1 90,-10-1-180,7 1-90,-7-1 270,10 1-91,0 10 361,-11-8-450,8 8 90,-7-21 359,10-2-359,0-11 809,0 0-989,0-11 90,0-2 360,0-21-450,0 8-1,0-8 226,5-14 0,0-1-315,-2 7 0,1-19 0,3 5 0,3 38-90,-7-24 90,17 39-90,-17-7-90,18 10-90,-8 0 90,0 0 0,8 0-450,-8 21 450,0-16-359,8 37 359,-18-37 0,7 26-90,-10-18 90,-10 11 0,7-1 0,-28 11 0,25-18 0,-35 26 90,25-37-90,-18 26 90,21-28-90,3 18 90,10-18-90,0 7 90,0-10 0,0 0 0,10 0 0,3 0-90,11 0 0,-1 10-90,1 3 1,-11 1-1,8 6 0,-8-6 90,0-1 0,8 7 0,-8-17 0,10 8 90,1-22 0,-1-2 0,1 0 90,-1-18 90,-10 15 90,8-39-90,-18 26 179,7-15-269,1 20 0,-9 11 90,-2 3-90,-2 10-180,-9 10 0,11-7-90,0 28 0,0-15 90,11 18 90,-9-21-90,9 8 90,-1-18-179,14 7 179,2-10 90,-3 0-1,-2-10 91,-8 7-90,0-18 270,19 8-270,-27 0 180,26-8-180,-18 8 0,1 0 90,6 2-180,-17 11 0,18 0 90,-18 11-90,17-9 0,-17 19-90,18-8 0,-18 0 0,7 8-90,1-8 90,-9 1 0,9 6 0,-11-17-90,0 18 180,-11-18-90,9 17 90,-9-17-90,11 8 90,-10-1-90,7-7-180,-7 7 91,10-10-1441,0 0 451,10-10-270,3-14 629,11-2 1,-1-8-1530,22-10 1260,-6-6 166,-16 25 1,1 0 732,10-19 180,-11-1-528,1 17 798,-11-27 90,-3 29 809,-10-8-539,0 10 1979,0 1-2070,0 10 1252,0-8-711,0 18 381,-10 3-1012,-3 13 361,0 11-450,2-1 0,1 11 449,7 24-629,-7-17-766,10 25 765,10-40 91,-7 29-180,7-26 0,-10 15-245,11-10 155,-9-18 0,9 15 180,-11-18-180,10 0 90,-7-2 747,7-11-657,-10 0 359,0-53-449,0 30 175,0-32-445,11 24-90,-9 15-180,9-8-1169,-1 3 450,-7 19-180,18-19-8482,2 18 9163,3-7 0,8 11 0,-11 0 0</inkml:trace>
  <inkml:trace contextRef="#ctx0" brushRef="#br0" timeOffset="-119827.73">16948 18367 7353,'-8'-12'5217,"1"-9"-2249,-3 19-2158,7-9-1,-7 11 990,-1 11-1349,9 2 0,-19 0 359,18 18 271,-7-5-901,10 11 361,10-3-450,-7-21 360,18 8-180,-8-29-270,10 16 180,-10-39 0,-2 15 449,-22-39-179,6 20 0,-3-1-316,-3 4 1,-1-1 270,5-13 0,1 3-135,-5 4 539,11-26-269,11 25-360,-9 4 0,30 25-90,-17 14-90,9 18 90,18 13-90,-34 5-854,17 5 0,2 1 944,-11 10-90,-4 5 0,-1 0-90,-1-2 90,-9-15 0,-2 2-90,1-4 0,0-3 90,0 17-366,1-21 1,-2 0 95,-9 20 180,7-25-90,-7 16-360,10-1 360,10-26-180,3 24 91,1-39-1,17-3 180,-15-3 0,18-28 90,-11 15 45,-10-20 0,-2-4-45,2 6 45,-6-3 0,-4-1 135,-13 1-622,-3-10 532,0 10 0,-19-17 0,16 25 1477,-17-16-1927,-1 11-809,7 19-276,4-17 96,12 30-1350,11-9-7015,0 11 9886,11 0 1,3 4-1,11 0 1</inkml:trace>
  <inkml:trace contextRef="#ctx0" brushRef="#br0" timeOffset="-119035.73">17591 18080 7982,'-13'-20'4768,"3"9"-3869,10 1 810,0 0-989,0 7-1,0-7 990,0 30-1259,0-4 720,11 39-811,-19-26 91,17 18 0,0 2-450,-17-12-135,13 13 0,1-3-45,-6-29-809,10 34 629,-7-47-720,28 16 721,-25-21-1,25 0-450,-8-21 630,-7 6 0,6-11 1,-2-3 269,-15-10 269,10-10 1,1-2 0,-2 4 314,-8-2 1,1 2-135,3 18 899,-10-26-989,0 39-90,0-5 539,0 21-629,-10 11 360,7 23-451,-7-5 46,8 8 0,4 1-135,-2 4 45,4 3 0,2-1-45,-3-2-90,7 13-90,-10-21 90,0-19-90,10 17 90,-7-30 0,8 9 0,-1-11 0,-7-11 90,18-2-90,-19-10 270,19-22-180,-18 27 0,7-24 90,1 19-90,-9 7 0,9-5-90,-11 21 89,10 11-89,-7-9-89,7 19-181,1 3 180,2 2-180,10 8 180,-10-11-90,8 1 90,-8-11 180,11-3 0,-1-10 180,1-10-180,-11-3 180,8-11-1,-8-10 181,0-2-180,-3-11 90,-10 10-180,0 14 0,0 2 0,0 18-91,0 3 91,-10 13-180,7 11 0,3-11-629,3 29 269,18-24-90,-19 16-1529,30-3 1080,-17-26-2069,40 16 1888,-36-21-89,22 0-8276,-28-10 9445,1 7 0,1-9 0,-10 9 0</inkml:trace>
  <inkml:trace contextRef="#ctx0" brushRef="#br0" timeOffset="-118869.73">17609 18159 7083,'-33'-1'5757,"12"0"-2519,11 1-2788,10 0-720,31-11-630,-13-2-2878,14 1 1,2 1 3777,-5-2 0,25 0 0,-17 10 0</inkml:trace>
  <inkml:trace contextRef="#ctx0" brushRef="#br0" timeOffset="-118499.73">18919 17897 7713,'-6'-12'3687,"2"1"-1348,4 11-1170,0 0 1890,-11 42-2160,9-10 270,-9 16 1,1 3-540,7 4-2410,-2-16 1,0 0 2229,5 8 0,-1-13 0,2 0 760,9 8-1075,-9 6 0,1 1-315,19-5 45,-19-5 0,-2 0-945,11 8-148,-11 1 329,10-12-91,-7-12-1168,7 7 3180,-10-26-1022,0 16 0,2-12 0,0 1 0</inkml:trace>
  <inkml:trace contextRef="#ctx0" brushRef="#br0" timeOffset="-117137.73">18836 18393 7083,'-1'-64'4767,"-6"-1"-2878,28 28-899,-19 1 629,19-9-900,-18 30 1080,39-17-1259,-34 19-90,33 0 539,-17 13-719,2 3 270,18 28-360,-28-15-180,-2 15 0,-7 3 0,-17-3-45,0 9 0,-4-4-45,-12-18 90,2 24 0,-7-29 0,26 0 90,-37 8-90,37-18 0,-16 7 0,31-20 0,3-3 0,11-11 0,10 1 0,-8-1 45,16 2 0,2 0-45,-7-7 29,0 4 1,7-3 0,-8 5-30,-2 2 225,0-12 0,-2 4-45,-9 23 270,-10-25-360,-2 28 450,-22-7-451,9 10 181,-40 21-90,13 16-180,-7-9 90,17 4 0,6-1-90,11-13 90,-9 27-90,11-32 90,21-3-90,-16-10 90,48-10-90,-46-3 0,35-11 90,-39 1 0,18-1 0,-19 1 90,9-1 0,-1 1-1,-7 10-89,7 2-90,-10 11 0,0 0-359,0 21 179,0-16 0,11 16-630,2 0 451,0-16-541,18 16 630,-15-21 0,18 0-179,0-10 89,-8-3 0,18-21 270,-17-3 0,-4 0 90,-2 4 90,-8 9 90,0-10 0,-2 18 360,-11-25-1,0 25-179,0-18-90,0 21-90,0 2 359,0 11 1,0 0-90,-11 32-270,8-14-90,-7 37 134,9-11 1,2 1-135,-1 15-899,5-10 1,0-1 808,-2-2-180,2-13 0,1 0-90,4 18-666,-9-8 0,1 1-233,8 18 134,-9-27 1,-2-1 314,1 1 1,0-5-631,-10-28 631,7 8 89,-7-11 0,-1-11-2068,-23-44 2428,16 21 90,-10-19 0,4-1 730,18 20-460,-5-3 0,1-2 720,10-18-451,0 15 316,5 3 0,1 2-136,-3 9 458,17-17-7,-7 22-541,11-1 1081,20 1-1261,-15 9 1,16 4 90,-11 10-180,-8 0 0,-3 0-90,-2 10 1133,-8-7-1133,0 18 90,8 13-90,-18-5-90,-3 15 90,-3-10-90,-18-18 0,-2 26 0,7-27 90,-15 9 90,18-3 0,0-19 0,2 9-90,11-11 0,11-11-90,-9-2 90,19-10-90,-8 10 90,21-19-90,-8 6 179,8-10-89,-21 2 0,8 21 90,-18-8-90,7 18 0,-10-7 90,0 10 90,0 0-180,-10 10-90,7 3 90,-7 0-90,10 8 0,0-8 0,0 21 0,0-18 0,0 15-90,10-28 90,-7 7 0,18 1 0,-19-9 90,30-2 0,-27-2 0,26-9 719,-7-10-539,2 6 0,-3-9 180,9-7-270,-27 26 359,37-27-359,-26 30 90,28-9-180,-28 11-90,15 11-90,-18-9 90,0 19-90,-2-18-180,-11 18 180,0-8 0,0 0-90,0 8 90,0-8 180,-11 0 0,8-3 0,-7-10-90,10 0 0,0-10-180,10-3-1169,24-21 540,-5 8-181,16-8-1618,-11 0-521,2 7-1818,1 4 4947,7-8 0,-10 30 0,9-15 0</inkml:trace>
  <inkml:trace contextRef="#ctx0" brushRef="#br0" timeOffset="-116783.73">20868 17975 6633,'-4'-4'4228,"1"1"-1890,3 14-1708,10-8 899,-7 28-1079,7-26 809,1 47-1079,-8-44 180,7 45-270,-10-38 180,10 9-90,-7-14 719,7 1-539,1-19 899,2 16-809,0-29 989,18 8-989,-15-11-90,8 1 809,7-11-809,-15 18-90,18-15 179,-11 18-269,1-1 360,10-6-450,-8 17-90,8-8 0,-11 11-270,1 11 90,-11-8-90,8 17-449,-19-6 269,19-1 0,-18 7-1169,7-6 990,-10 9-1440,-10 1 1259,7-11-179,-7 8-1890,-1-19-988,9 9 808,-19-11 3059,18 0 0,-12 2 0,8 1 0</inkml:trace>
  <inkml:trace contextRef="#ctx0" brushRef="#br0" timeOffset="-116634.73">21045 17812 5668,'-11'-28'4947,"-8"1"-1610,16-7-3157,-7 18-598,10-5-1111,-10 21 1529,7 0 0,-7 0 0</inkml:trace>
  <inkml:trace contextRef="#ctx0" brushRef="#br0" timeOffset="-115893.73">21801 17970 7623,'1'-24'8725,"-12"10"-8096,-2 3 810,-10 22-1079,-1-8 630,-20 28-720,25-15 44,-2 11 1,1 0-135,7-8-90,-1 23 270,14-19-270,3-7 180,28 15-270,-25-28 180,35-3-91,-25-3 631,18-39-540,-10 24 450,-11-37-361,-3 29-89,1-8 270,-9 10-270,9 1 450,-11-1-181,10 1-449,-7 10 270,28 13-270,-15 13 0,10 8 0,3 2-360,10 17 181,8 7-271,-24-3 360,-12-28-270,-11 15 270,-11-18-90,9 0 180,-19-13-90,8-13 90,-11 0 0,11-8 0,3-2 0,10-4 0,10-27 0,3 25-90,11-16-180,-1 22 1,1-1-181,-1 1-1709,22-1 1080,-27 11-6837,34 3 4498,-36 10 3418,8 0 0,2 8 0,-6 2 0</inkml:trace>
  <inkml:trace contextRef="#ctx0" brushRef="#br0" timeOffset="-115285.73">22529 17828 7443,'-12'-14'3238,"-8"-7"-2519,7 8-89,0 0-90,-8 3 449,8 10-89,-11 0-540,1 0-91,-1 10 91,11-7-90,-8 18 180,8-8-270,0 10 269,-8 11-359,18-18 360,-7 26-360,20-37 180,4 26-90,-1-28-90,8 7 359,-19-20-269,19 7 90,-18-7 450,28 0-450,-26-4 629,27-9-629,-30 10 0,9-8 270,-1 18-271,-7-18 271,7 19-450,-10-9 90,0 11 180,11 11-270,-9 2 90,9 10-1,-11 22-89,0-6 45,0 5 0,0 1-135,0 10-144,0-12 0,0 3 189,0-5 0,0-1-45,0 14-90,-2 1 0,4-2-90,8-9 135,-9-10 0,1 0-135,8 10 0,-20-17 90,7-4 0,-7-12 0,-1-11 90,-12-21 0,7 5 379,-15-18-289,18-10 0,-11 4-90,11-7 0,13-8-1148,3 16 1148,7-18-270,0 17 0,1 1 1,5-5-541,9-6 0,5 3 91,-2 16 359,0 8 0,-1 1-539,-1 2-1513,19 6 1422,-19 1-719,8 3-4407,-11 0 6116,1 7 0,4-2 0,1 13 0</inkml:trace>
  <inkml:trace contextRef="#ctx0" brushRef="#br0" timeOffset="-114602.73">22851 17936 6813,'5'-21'6297,"-1"4"-5668,-4 17 1,0-11 1708,0-2-1798,-10-10 719,-4 10-989,1 2 540,-18 22-540,26-9 44,-21 18 1,0 2-135,18-14-45,-14 17 0,2 2-45,17-11 0,-7 18-90,10-10 90,21-11-90,-16 7 90,37-27-90,-37 14 180,37-27-90,-37 7 359,26-21-359,-18 18 270,1-26-270,-4 37 0,-10-27 0,0 30-90,0-9 90,10 11 0,-7 11 0,8-9-180,-11 30 90,0-27-180,10 26 180,3-28 0,0 18 0,8-18 0,-18 7 0,18-20 0,-8 7 0,10-18 0,1 8 180,-1-11-90,1 1 0,-11 10 0,8-8 0,-19 18-90,9-7 0,-11-1 90,0 9-90,10-9 90,-7 22-90,7-9-90,1 19 90,-9-18-90,9 18-180,-11-8 180,0 0 0,0-3-90,10 1 90,-7-8 0,7 7 90,-10-10-90,11 0 90,-9 0-90,19 0 90,-8-10 0,11-4-90,-11 1 90,8-18 0,-8 26 90,0-27-90,8 19 90,-19 0-90,19-8 90,-18 8-90,18 42-180,-19-29-359,19 52-1350,-8-39-270,11 0 90,-11-2-2069,8-11 990,-18 0 3148,7 0 0,2 6 0,4 1 0</inkml:trace>
  <inkml:trace contextRef="#ctx0" brushRef="#br0" timeOffset="-114432.73">23479 17624 7443,'-4'-5'3508,"0"-9"-2879,-6 12 631,7-19-1260,-7 18-1709,10-7-540,0 10 2249,21 10 0,-12 1 0,17 9 0</inkml:trace>
  <inkml:trace contextRef="#ctx0" brushRef="#br0" timeOffset="-113359.73">23684 17836 6903,'0'-26'6117,"10"7"-5488,-8-5-89,9 3 809,-1 19-989,3-9 449,11 11-539,-11 0 270,8 0-360,-8 11-90,0-9 270,-3 19-270,-10-8 89,0 21-89,-10-18-90,7 5 90,-7-11 0,10 3 0,-11 0 180,9 8 180,-9-18-360,22 18 180,2-18-180,0 17 0,18-17-90,-26 7 90,27 11-180,-19-15 0,10 35 0,-10-35-180,8 46 0,-29-13 270,16 0-90,-29 3 90,19-39 360,-30 7 90,17-20-360,-9 7 89,14-28-89,10 15-90,0-18 90,21-10 0,-6 15-90,11-4 0,3 1 0,0 3 45,-1-4 0,-1 1-45,-1 3 45,-3 0 0,-2 3-45,-5 10 90,15-5 0,-28 21 0,8 0-90,-11-10 0,0 7 90,0-7-90,0 10 90,0 0-90,-11 0 90,-2 0-90,0 10 0,-8-7 90,18 18-90,-17-8 0,17 0 90,-8 8-90,22-8 0,-8 0-90,17-3 0,-7 1 0,11-9 90,0 9-270,9-11 180,4 0 0,0-11-90,18-2 180,-27 0-45,8 0 0,4-5 135,-5-9 0,1-6 0,-2 4-45,-2 8 0,-2 0-431,20-23 0,-16 5 476,-34 28-90,0 9 90,0-9-90,0 11 90,0 0-90,-11 0 0,-2 0 0,-10 11 862,-1-9-862,1 30 0,-1-17 0,1 30 0,-1-30 0,11 17 90,-8-9-90,29-7 90,-16 15-90,19-28 0,-1 7 0,3-10 90,11 0-90,-1-21 0,1 16 0,-11-26 0,18 7 0,-25-2 0,25-18 0,-29 7 0,9-10 0,-5 13 0,-2 0 0,-1-8 0,7-23 0,-20 18 0,7 18-90,-7-12 90,10 38 0,0-8-90,0 11 90,-11 21 0,9-5 0,2 39 0,2-16-90,9 8 0,-1-4 0,1 0-1420,5 4 1375,-6-8 1,3 1-586,18 15-383,-25-27 653,25 17-1245,-18-11 885,0-18-89,8 15-810,-18-29-3407,18 19 5116,-19-18 0,23 10 0,-6-9 0</inkml:trace>
  <inkml:trace contextRef="#ctx0" brushRef="#br0" timeOffset="-112783.73">25241 17668 6813,'-3'-16'3148,"0"3"-2428,14 3-1,-9 7 541,9-7-721,-11 10 1,-11-11 899,9 9-1079,-19-9 630,8 11-721,-11 0 361,1 21-450,-1-16 360,-10 37-181,19-16-269,-6 0 90,31 6-90,-7-30 90,39 9-180,-14-22 0,19 9 90,-13-19-90,-21 8 0,-2-21 90,-11 8-90,10-8 0,-7 21 0,7 2 0,-10 11 0,-10 21 0,7-5-180,-7 28 90,10-18-180,10 8 180,-7-21-179,18 8 269,-8-18-270,10-3 270,-9-3 180,6-18-90,-7 19 359,11-30-269,-11 27 360,8-37-360,-8 37 0,0-16-90,-2 11 90,-1 7-91,-7-7 91,28 10-90,-26 10 0,27-7 0,-30 18-90,19-8 0,-18 10-270,28 11 180,-26-8-809,27 19 449,-30-30-179,9 17-2340,-22-19-1078,9 0 988,-19 8 3059,18-19 0,-18 25 0,8-7 0</inkml:trace>
  <inkml:trace contextRef="#ctx0" brushRef="#br0" timeOffset="-111751.73">20723 18512 8162,'-2'-15'4048,"1"4"-2519,1 0-1079,0 9 1439,0 12-1439,0-4 224,0 25 1,0 11-181,0-5 1,0 1-405,0 1 0,0 1 180,0 16 0,0-5-180,0-20 90,0 7 0,0 0-90,0-9 269,10 36-269,-7-47 270,2-11-321</inkml:trace>
  <inkml:trace contextRef="#ctx0" brushRef="#br0" timeOffset="-111751.73">20826 19049 22245,'1'-9'39,"9"-4"321,-10-21-270,0 8 360,-20-29-270,14 26-90,-25-15 269,-3 10-359,5 8 90,-15 2 90,10 14-270,-3 10-90,1 0-269,2 0-91,21 0-899,-8 0-540,18 10-1349,-7 3-990,10 0 990,10-2 3328,3-1 0,15-4 0,0 9 0</inkml:trace>
  <inkml:trace contextRef="#ctx0" brushRef="#br0" timeOffset="-110164.73">20883 18756 7533,'-12'-17'2968,"2"10"-1169,10-14-900,0 18-89,0-18 629,0 18-899,0-7 0,0 10 1079,0 0-720,0 10-719,-11-7 360,9 28-360,-9-15 0,11 8 89,11 7-269,-9-26 180,9 27-180,-1-30 180,3 9-180,11-22 0,-11 9 90,18-19-90,-25 8 90,25-21-90,-28 8 180,-3-29-90,-3 26 0,-18-16 0,18 32-90,-28 3 90,26 10-90,-26 10 90,17 14-90,12 2 90,4 8-90,12-21 0,27 8 0,-22-18 90,35-3-90,-27-3 90,17-28-90,-18 15 359,8-39-269,-10 26 180,-11-36-180,-3 36 270,-10-26-270,0 40 90,-10-17-180,7 30 90,-7-9 0,10 11-90,-11 11 90,-2 12-90,0 14 45,7 1 0,2 2-45,4 5 0,5-1 0,0-2 0,-2-13 0,18 5 0,-8-3 0,10-26-90,11 27 90,-18-30 0,15 9 0,3-32 90,-5 16-90,-6-20 0,-2-3 0,3 10 44,-11-17 1,-3-6-45,3-11 45,-6 12 0,-3-1 45,-4-19 0,0 23-90,0 6 90,0 28-90,-11 14 0,-2 15 0,0 21 0,3-11 0,10-2-180,0 21 180,10-23-90,-4 6 0,1-1 1,17-8-1,-1 16 90,1-32-90,-1-3 90,1-10 0,-11-10 0,8-3 0,-18 0 0,17-8 0,-6-3 180,-1-12-180,-3-1 0,-10 13 0,0 14 0,0 10 0,0 0 89,0 10-89,0 14 0,0 2 0,0 8-89,10-10 89,-7-1-90,8-10 90,-1 8-90,-7-18 0,18 18 0,-8-19 0,10-2 90,-10-2 0,-2-9-90,-1 1 90,-7 7 0,7-18-90,-20 8 90,-3-21-90,-11 8 90,1-8 0,-11 10 0,18 11-90,-15 3 90,28 10 0,-18 0 0,18 0 0,-7 0 0,10 0-90,0 0 90,10 10 0,14-7-90,-8 7 0,15-10 0,13 11 90,-12-8 0,12 7-90,-12-10 90,-27-10 0,26 7 0,-7-8 0,-9 11 0,6 0 0,-21 11 0,0-8 0,0 28 0,0-26 0,0 26 0,11-17 0,12 20 0,-7-19 0,5 6 180,10-31 0,-13 7 0,27-28-90,-32 25 0,8-35-90,-19 35 0,19-14 0,-18 20 0,7 0 0,-10-11 0,0 8 0,0-7 0,0 10 0,11 10 0,-8-7 0,7 8-180,0 9 90,-7-14 0,18 25 0,-18-28 90,17 18-90,-17-19 90,8 9 0,-1-11 0,-7 0 0,17-11 0,-17 9 90,18-19 0,-8 8 0,0-1 0,8-6-90,-8 7 90,0-1 0,19-6 0,-27 17-90,16-8 0,-11 1 90,3 18-90,11-16 0,-1 29 0,1 2 0,-11-7 0,8 26 0,-19-26 0,9 18-180,-11-11-270,0 1 180,0-11-90,-11 8-1259,9-19 990,-9 9-2430,11-11 1260,-10-11-2068,7 9 3867,3-19 0,19 20 0,12-7 0</inkml:trace>
  <inkml:trace contextRef="#ctx0" brushRef="#br0" timeOffset="-110000.73">23043 18474 7443,'-10'-6'6926,"2"0"-5397,8 6-1349,0 0-3238,10 0-1,-7 0 3059,18 11 0,-17-3 0,9 10 0</inkml:trace>
  <inkml:trace contextRef="#ctx0" brushRef="#br0" timeOffset="-109833.73">23075 18817 14639,'11'-14'-1619,"-2"3"-3778,2 0 5397,-9 9 0,12 1 0,-9 14 0</inkml:trace>
  <inkml:trace contextRef="#ctx0" brushRef="#br0" timeOffset="-108734.73">23599 18574 6543,'-6'-10'4138,"2"-8"-2789,15 15-989,-9-7 899,9 10-989,-22 10 360,-2-7-450,0 7 269,3 1-359,10-8 540,0 7-450,0-10 989,0 0-629,10-10-450,-7 7 180,7-28-180,-10 25 89,0-25-89,0 18 0,0 0 270,0-8-270,0 8 90,-10-11-90,7 11 0,-18-8 0,8 19-90,0-9 90,-18 11-90,15 0 90,-28 21-90,28-5 0,-16 7 0,30-2 90,-9 3-90,11 2 0,11-3 90,2 9-90,21-16 0,-8 17 90,8-9-377,-10-11 287,-1 8-18,1-8 18,10 11 0,-19-1-89,17-10 89,-30-2 0,9-1 89,-11-7 1,0 28 90,-21-26-90,16 27 180,-37-30-180,26 9 270,-39-1-360,26-7 90,-15 7-180,31-10-163,-8 0-287,18-10-72,-7 7-1547,10-7-3777,10-1 5936,3-2 0,20-7 0,2 1 0</inkml:trace>
  <inkml:trace contextRef="#ctx0" brushRef="#br0" timeOffset="-108383.73">23844 18674 7353,'-11'0'3958,"2"-10"-3329,20-3 990,2-1-1169,10-6 90,-10 17 719,8-18-809,-8 18 539,11-17-629,-11 6 719,-3-9-899,-10 10 0,0-8 180,-10 18-180,7-7 360,-28 20-361,15-7 361,-28 18-360,28-8-90,-5 0 360,11 18-360,-3-15 179,0 28-179,13-28 0,23 26-270,-7-37-1259,36 27 720,-34-30-3419,37-2 0,-29-2 4138,19-19 0,-21 19 0,8-7 0</inkml:trace>
  <inkml:trace contextRef="#ctx0" brushRef="#br0" timeOffset="-107251.73">24220 18548 6903,'-11'-8'3868,"3"1"-3239,8 7-89,0 0 540,-11 0-631,8 0 721,-17 10-901,17 3 1,-7 1 180,10 6-270,-11-7 0,8 1 360,-7 17-450,20-26-1,4 26-89,-1-28 0,7 8 0,4-11 0,-8 0-89,46-21 89,-41 5 0,17-5 0,0-2 0,-9-4 44,0 0 1,-3 0 45,-11-2 45,1-14 0,0 0 45,-3 9 90,-6-10 0,-1 1-90,4 15 180,-20-17-271,7 32 361,-18 3-360,19 20 90,-19 24-90,18-5-45,-7 9 0,-1 0 45,9-7-90,-9 34 90,22-18 0,-9-7-45,8-7 0,1-1-45,2-3 90,11 5-90,-1-24 90,1-10-90,-1 0 90,-10 0 0,8-10 0,-8-3-1,0-11 181,8 0 90,-18-9-90,18 6-180,-18-7 0,7 21-90,-10 3 0,0 10 90,0 0-90,0 10-90,0 3 0,10 21 0,-7-18 0,7 15 0,1-18 90,2 11-90,0-11 90,8 8-90,-8-18 90,0 7 0,18-20 0,-25 7 0,15-7 0,-11-1 0,3-2 90,11-11-90,-11 11 90,-3-7-90,1 17 90,-9-18 0,9 18-90,-11-7 90,0-1 0,10 9-90,-7-9 0,7 11-90,-10 21 0,0-15 0,0 25-180,0-28 270,11 17-90,-9-17-90,9 18 90,-1-18 90,-7 7-90,7-10 90,-10 0-90,11 0 90,-9 0-89,9-10 89,-22 7 0,9-18 0,-9 18-90,1-28 90,7 26 0,-7-27 0,10 19 90,0 0-90,0 3 0,0-1 89,10-2-89,-7 0 180,28 3-180,-26-1 90,37 9 0,-26-9-90,18 11 90,-11 11-90,-10-9 0,8 9 0,-8 10 90,0-16-180,8 26 90,-18-18-90,7 0-90,-10 8 90,0-18 0,0 7 90,0-10 0,0 0 90,11 0 0,-9 0 180,9-20-90,-1 14-90,-7-25 0,18 18 90,-8-11-90,0 1-90,8 10 180,-8-8-90,0 18-90,8-18 90,-8 29-90,0-16 0,8 29-630,-8 13 270,0-5-90,-2 15 1,-11-31-811,0 8 451,10-8-5847,-7 1 3687,7-4 2969,-10-10 0,2 6 0,0 2 0</inkml:trace>
  <inkml:trace contextRef="#ctx0" brushRef="#br0" timeOffset="-107101.73">25489 18265 7263,'-21'-39'4497,"10"25"-3597,1-28-990,10 39-3868,-10-7 3958,7 10 0,-6 0 0,11-1 0</inkml:trace>
  <inkml:trace contextRef="#ctx0" brushRef="#br0" timeOffset="-106916.73">24509 18301 10231,'59'-15'-1125,"-25"3"1,-2 2-135,8 7 924,14-18 1,-29 24-1,7-8 1</inkml:trace>
  <inkml:trace contextRef="#ctx0" brushRef="#br0" timeOffset="-105506.73">25943 18142 7083,'-1'-18'3598,"0"-7"-2429,1 23 1,0-9-91,0 11 0,0-10-179,0 7-1,-11-7-179,9 10 539,-9 0-719,11 0-90,0 0 719,0 20-809,0-4-90,0 18 269,0 0-179,0 13 180,11 13-450,-9 0-1387,9-2 1027,-11-22-719,0-2 359,0-21-1888,10 8 359,-7-18-6206,18 7 8365,-18-10 0,13-4 0,-9-1 0</inkml:trace>
  <inkml:trace contextRef="#ctx0" brushRef="#br0" timeOffset="-105200.73">26137 18115 6903,'-4'-27'4048,"0"12"-1800,4-6-1618,0 18 1169,0-17-1259,0 17-90,0-7 809,0 10 1979,0 0-2518,0 20-541,0-4 271,0 29-270,0-19 270,0 29-180,0 5-270,0-19-630,11 22 270,-9-47-1619,9 18 1080,-11-21-7197,10 18 8096,-7-15 0,12 13 0,-9-11 0</inkml:trace>
  <inkml:trace contextRef="#ctx0" brushRef="#br0" timeOffset="-104902.73">25888 18629 6813,'-23'-1'8635,"5"0"-7915,18 1 1978,0 0-1618,21-10-721,-6-4-89,19 1 180,0-7-270,-7 17 45,10-12 0,1-1-135,-4 10-135,0-10 0,-2 1-135,-9 12 90,1-7-810,-1-1 541,1 9-91,-11-9-1619,8 11 1169,-19 0-5306,9-10 3597,-11 7 2609,0-7 0,4 14 0,2 2 0</inkml:trace>
  <inkml:trace contextRef="#ctx0" brushRef="#br0" timeOffset="-104617.73">25841 18097 6903,'-10'-6'2968,"2"-9"-539,8 12-1709,0-18 899,11 18-1170,2-17 991,42 17-1171,-24-18 91,7 19 0,0 1-90,-9-9 449,36 10-539,-47-10 0,24 7 270,-29-8-360,0 11-810,8 0 1,-18 0-9086,7 0 9805,-10 0 0,5 6 0,2 1 0</inkml:trace>
  <inkml:trace contextRef="#ctx0" brushRef="#br0" timeOffset="-103084.73">9756 16485 7173,'-11'-12'2429,"3"2"-1620,8 10 1260,0 0-1439,0 11 1168,0-9-1258,0 9 899,0-11-629,0 0-1,0-21-539,0 16 90,10-27 180,-7 19-270,7-10-90,-10 10 539,11-19-539,-9 27 90,9-26 90,-11 18-91,0 0 91,0-8-270,0 18 90,0-7-90,0 10 0,-11 10 0,9 3-90,-9 11 0,11-1 90,0 1-90,-10 10 90,7 2-270,-7 11 0,10-10-629,0 7 359,0-18-90,0 8-1349,0-10 1080,0-11-2519,0 8 1798,0-8-1618,0 0 3148,0-3 0,-4-2 0,0 1 0</inkml:trace>
  <inkml:trace contextRef="#ctx0" brushRef="#br0" timeOffset="-102845.73">9683 16745 7533,'-36'13'4857,"-2"-2"-2608,25-1-1620,-1-7 721,4 8-901,10-11 721,0 0-991,10-11 361,4-2-360,9 0 180,1 3-270,-1 10 90,11-11-180,-18 8-270,15-7 90,-28 10-809,18 0 539,-19 0-90,19 0-809,-18 0 539,7 0-6835,1 0 7645,-9 0 0,16 11 0,-8 2 0</inkml:trace>
  <inkml:trace contextRef="#ctx0" brushRef="#br0" timeOffset="-102263.73">9547 16413 7263,'-12'-11'6656,"2"2"-6206,10 9 3687,0 0-3687,10 0-360,4-11 270,19 9-270,-6-19 90,7 18-90,-11-7 270,-10 10-271,8 0 631,-18-11-630,7 9 270,1-9-270,-9 11-180,9 0-90,-11 0-1349,0 0 719,10 0-269,-7 0-8366,18 0 9445,-8 11 0,14-7 0,1 9 0</inkml:trace>
  <inkml:trace contextRef="#ctx0" brushRef="#br0" timeOffset="-99867.73">25429 18725 7533,'-3'-15'2608,"-10"3"-1169,10 1-719,-7 8 1079,-11-7-1259,16 20 809,-37 4-989,26-1-1,-18 8 451,11 2-630,-1 3 0,11-2 180,3 7-181,10-26-89,10 27 180,3-19-270,0 0 90,8 8 0,13-19 0,-5 9-45,10-15 0,-2-3-45,-16 5 90,31-19-90,-28 8 90,-9 0 0,17-8 270,-19 8-180,0-11 179,-3 1-179,1 10-90,-9 2 90,9 11-90,-11 0 0,0 0 0,-21 0-90,16 11 90,-16 2-90,21 10-90,0-10 90,10 8-180,3 3 90,11-9 0,-11 17 0,18-30 0,-15 9 0,18-11 90,-21 0-90,8 0 90,-19-11 0,9 9 90,-11-19-90,0 8 90,0 0 0,-11-19 0,-2 17 0,-21-19-90,19 21 0,-17 2 90,19 11-90,0 0 0,-8 0 0,19 0 0,-19 11 0,18-9 0,-7 19 0,10-18 0,0 7 0,0 1 0,21 2-90,-6 0 90,19-3 0,0-10 0,3 0 90,-1-10-90,-2 7 0,0-18 0,-18 19 90,26-19-90,-37 18 90,16-18-90,-21 19 90,21 2-90,-16 2 0,16 19 0,-21-8-90,10 0-270,-7 19-179,18-17 449,-18 9-180,17-14 180,-17-10 0,18 0 0,-18 0 0,7 0 0,0 0 90,4-10-90,-1 7 90,7-7 0,-17 10 180,8 0-180,-1 0 270,3 0-180,11 0 180,-1 10-270,1-7 90,-11 7 89,18-10-179,-26 0 90,27 11-90,-19-9 90,21 9 0,-19-11-90,17 0 0,-19 0 0,0 0 0,8 0 90,-8 0-90,10 0 0,1 0-90,-11 0-449,8 0 269,-8 0-180,0 0-539,8 0 269,-8 0-90,0 0-989,8 0-2968,-8 0 4767,0-11 0,9 16 0,-8-7 0</inkml:trace>
  <inkml:trace contextRef="#ctx0" brushRef="#br0" timeOffset="-99434.73">27084 18737 6993,'-8'-9'2968,"2"2"-1259,6 7 3778,0 0-4228,0 11-899,0-9 630,0 19-720,0-8 539,0 32-719,0-17 270,0 38-270,0-38 90,0 38-180,0-38-270,0-8 270</inkml:trace>
  <inkml:trace contextRef="#ctx0" brushRef="#br0" timeOffset="-99169.73">27259 18986 6633,'-1'-27'4228,"1"11"-2429,0-5-1439,0 19 449,10-9-539,-7 11 180,18 0-270,-8 0-1,0 0-89,-2 0 0,-1 0-90,-7 11-90,-3-9 0,-3 9-179,-18-11-361,8 10 90,0-7 1,2 7-721,1-10-3147,7 0 4407,-7 0 0,10 9 0,-1 2 0</inkml:trace>
  <inkml:trace contextRef="#ctx0" brushRef="#br0" timeOffset="-98552.73">28833 18909 6453,'11'-13'3598,"-8"3"-2249,18 10-989,-19 0 0,19 0 180,-8 0-270,0 0 359,19 0-539,-17 0-270,19 0 0,-10 0-719,-1 0 539,1 0-4677,10-11 5037,-8 9 0,6-3 0,-12 11 0</inkml:trace>
  <inkml:trace contextRef="#ctx0" brushRef="#br0" timeOffset="-98385.73">29372 18898 6363,'22'-7'2159,"-5"2"-1799,38 15-450,-26-7-1619,36 7 899,-47-10 673,24 0 1,-21 7-1,13 1 1</inkml:trace>
  <inkml:trace contextRef="#ctx0" brushRef="#br0" timeOffset="-98232.73">30025 18929 6813,'15'-11'2878,"12"2"-2878,-1 9 0,-2 0-2158,18 0 1168,-24 0 876,26 0 1,-16 6-1,2 2 1</inkml:trace>
  <inkml:trace contextRef="#ctx0" brushRef="#br0" timeOffset="-98101.73">30447 18913 6723,'3'-2'2249,"-7"0"-1889,14 2 359,1 0-539,-8 0-90,17 11-1349,4-9-180,2 19 1439,8-18 0,-13 10 0,-1-9 0</inkml:trace>
  <inkml:trace contextRef="#ctx0" brushRef="#br0" timeOffset="-89777.73">23864 2683 14369,'-22'-24'629,"-6"10"-179,15-7 0,0 18 0,-8-18 539,8 19-89,0-19-451,-8 18 631,18-7-720,-7 10 629,10 0-809,0 0 180,0 10-1,10 14 1,3 2-90,0 8 0,8-11-90,-8-9 180,21-4-1,3-20-179,-4-5 0,2-4-527,1-4 1,1-4 435,9-12 1,2-3-442,-13 14 0,0 1 0,-1-2 411,0-2 1,-2-1 0,-1 1-946,12-6 0,-2 1 931,-7 2 0,0 0 45,11-6 0,-1 2-108,-16 11 0,1-1 63,17-18 0,-3 3-45,-6 14 90,-4-13 0,-19 40 539,-4-19-629,-10 18 1114,0-7-1383,0 10 2146,0 0-2327,10 10-62,-7-7-1556,8 18-1710,-11-8 3778,10 10 0,6-5 0,12-1 0</inkml:trace>
  <inkml:trace contextRef="#ctx0" brushRef="#br0" timeOffset="-89641.73">25363 2001 7083,'-16'-1'3688,"9"0"-3418,-4 1-3149,11 0 1530,0 0 1349,11-10 0,8 7 0,11-9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46:47.461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7672 4953 6903,'-3'-8'3958,"1"2"-3059,2 6 8276,0 0-8275,73 0-631,-13-10-1175,-15 6 1,11 2 0,2-1 0,-8-1 994,7-7 1,1-2-18,-8 6 0,9 0 0,3 0 0,-2 0 0,-8 1-60,13-1 0,0-1 41,-10 0 1,9-2 0,3 1 0,-3 0 0,-8 3-668,-6 3 0,-6 3 1,3-3 635,1-3 0,3-3 1,1 0-1,-2 2 38,16 2 0,-1 1 0,-8 0-157,-10-2 0,1-1 142,2 1 0,10 0 0,-2 1 0,-12 1-45,6 1 90,15 0 0,-6-4-90,-40-3 1778,31 7-1868,-39-7 295,0 10-565,-2 0 2995,-11 0-4524,-32 0 990,14 0 732,-26 0-2082,-1 10 360,17-7-2091,-38 7 3980,17 0 0,-7-2 0,3 9 0</inkml:trace>
  <inkml:trace contextRef="#ctx0" brushRef="#br0" timeOffset="466">8013 5067 6903,'-30'-6'4048,"17"2"-2159,-8 4-1260,21 0 1710,0 0-630,32 0-1169,-4 0 179,19-5 1,6-1-495,-20 5 0,2 0-385,17-8 1,8-3 541,-10 4 0,5 0 0,3-1 1,-2 0-950,2-3 0,0-1 0,0 0 0,1 1 634,4 2 1,0 0-1,2 1 1,0-1 93,-5-1 1,2-1 0,0 0 0,-4 2 0,-7 3-296,8 4 1,-1 1 277,-9-5 0,7-1 0,3-2 0,-2 0 0,-6 3 36,1 1 0,-5 2 0,1-2-150,4-5 0,1-1 0,-4 1 239,6 5 1,-14-1 0,-25-3 630,15 10-181,-28 0-117,7 0-332,1 0 2975,-8 0-2975,7 0 446,-10 0-806,0 0-360,10 0 180,-7 0-1349,8 0 720,-11 0-1559,0 0 0,3 3 1,1 2-1</inkml:trace>
  <inkml:trace contextRef="#ctx0" brushRef="#br0" timeOffset="2052">9229 6059 6993,'-5'-8'3148,"0"2"-2158,5 6 899,0 0-990,-10 0-89,7 0-91,-7 0 1,20-11-1,3 9-89,0-19 449,19 18-539,-17-18-90,30 18 134,-2-6 1,3-2-405,-12 4 0,2 1-466,22-1 1,7 0 555,-9 1 0,2-2 0,-5 2-180,-7-1 0,2 0 45,7 2 0,10-1 0,-1 0 0,-12 0-91,-18-1 1,-1 1 45,13 0 0,11 0 0,-1 1 0,-11 1 0,21 1 0,-20-3 0,6-2 0,-9 1 0,-1 5-90,12-9 90,-20 11-360,-18-10-1259,5 7 719,-21-7-3687,-31 10-180,12-11 1169,-36 9 3477,19-9 0,-9 21 0,2 2 1</inkml:trace>
  <inkml:trace contextRef="#ctx0" brushRef="#br0" timeOffset="2349">9335 6062 7353,'-23'1'5936,"1"-6"-5126,9 15 2068,23-20-2338,16 7 224,21-7 1,6-1-540,-15 5 0,5-1-781,4-1 0,8-1 1,1 0-1,-5 1 736,5 1 0,3-2 17,-7 1 1,9-3 0,5-1 0,-2 1 0,-4 1-585,-5 2 0,-4 1 0,0 1 0,1-2 432,3 0 0,0-2 0,0 1 0,-1 0-245,16-2 0,-2 0 1,-12 1 468,1-3 8,-10 7 0,-5-1-7,-16-3 1489,6-1-1939,-30 9 517,19-9-1417,-18 11-5631,7 0 2754,-10 0 4221,0 0 0,2 8 0,1 2 0</inkml:trace>
  <inkml:trace contextRef="#ctx0" brushRef="#br0" timeOffset="3284">7776 7224 7083,'-8'-2'2878,"1"1"-989,7 1 7941,0 0-7337,136-53-2448,-100 46 0,4 1-824,5-6 1,12-4 0,5-2 0,-3 2-1,-10 5 824,3 7 0,0 3 22,6-5 1,9-3 0,2 0-1,-4 1-477,0 4 1,-4 0-1,1-1 440,1-2 0,-1-2 0,1 2-437,6 2 0,0 1 0,-11 0 407,-23-1 0,-2-1-225,18 0 1,-3 2-1755,-8 1 1169,-7-7-989,-53 10-360,1 0 2159,-36 3 0,-7 4 0,7 7 0,-1-2 0,0 0 0</inkml:trace>
  <inkml:trace contextRef="#ctx0" brushRef="#br0" timeOffset="3583">7887 7320 7713,'-26'-3'4857,"18"1"-3958,-24 12 1530,30-7-1709,-9 7 1078,53-31-1258,0 16-456,-4-4 0,12-6 1,5 0-1,-2 2 253,0 2 1,0 1-1,1 1 1,0 0-271,-1-1 0,0 0 1,1 1-1,0-2 113,10-2 0,3-3 0,-3 3 0,-10 3-45,-10 7 0,-2 1 45,15-7 0,6-3 0,-8 1-90,-19 4 0,-2 1 179,29 1 1,-5-3-180,-17-13-197,25 19 287,-51-9-450,17 1-90,-30 7-1529,9-7 900,-11 10-8842,0 0 9095,-11 21 1,13-15-1,-8 16 1</inkml:trace>
  <inkml:trace contextRef="#ctx0" brushRef="#br0" timeOffset="11160">11093 3826 6633,'-9'-9'2249,"2"2"-1709,7 7 89,0 0-89,-10 0-90,7 0 359,-18 0-449,19 0 540,-19-10-631,8 7-89,-11-7 450,-10-1-540,-2 9 0,-1-19 0,-18 18-180,26-7-268,-36-1-2,5 9 43,25-3 0,-3-1 47,-5 2 0,-4 1 0,4 0-827,0 2 0,2-1 962,-18-3 0,-5 0-75,15 4 0,-1 1 0,5 1 165,6-1 1,0 0-16,-9-1 0,-5 1 0,2 1 15,-3 4 0,4 0 0,4-3 0,0-1 0,-9 4 0,-2 0 0,5-5 0,2 0 0,11 5 0,0 1 0,-16-5 0,-3 0-75,13 5 0,-1 2 0,1-1 30,-3 0 0,0-1 30,5-2 0,-2 0 0,0 1-120,2 4 0,1 3 1,-7-1-145,-4-2 0,-8 1 0,-3-1 0,2 1 1,7-1-312,-2 1 1,6 0 0,-6 1 598,3-1 0,-8 1 0,-1 1 0,8-2 0,15-1-54,1 4 90,-8 11-164,13-11 164,0 8 1132,8-8-1132,-8 0 90,10 8-90,1-8 0,-1 11 90,1 10-90,5-1 0,2 1 0,0 11-315,-2 1 0,5 5 315,20-9 0,4-1 0,-11-3 0,1 0 0,14 4 0,-1 1 0</inkml:trace>
  <inkml:trace contextRef="#ctx0" brushRef="#br0" timeOffset="11696">11003 4747 6543,'33'-42'2339,"-23"15"-1755,21-16 1,1 0-315,-25 9 0,15-14 0,-2-1-90,-17 7-1,3-2 1,-2-1-90,-14 4 90,-1-3 0,-2 1-180,-2 1 90,-17-15 45,6 23 0,-3 3-615,-15-11 569,7 13 1,-7-3 0,5 4-45,10 7 0,0 0 45,-14-7 0,-8-4 0,4 6-381,8 9 0,-3 3 403,-7-5 1,-9-2-1,-2 0 1,8 6-68,-1 4 0,-1 4 45,-2-4 0,-8-2 0,0 1 0,10 6-45,5 8 0,1 4 45,-13-6 0,-6-1 0,7 4-45,12 8 0,2 2 14,-5-2 1,-4 0 0,7 1-60,13 0 0,2 2 90,-19 8 0,4 0-90,9 4 0,-5 19 0,20-30 426,11 17-426,13-30 0,13 19 0,0-18 310,8 18-310,-8-19 776,0 9-776,8-11-90,-18 0-629,7 0 179,-10 0-1012,0 0 1,7 7-1,2 2 1</inkml:trace>
  <inkml:trace contextRef="#ctx0" brushRef="#br0" timeOffset="14807">10724 8022 6813,'-23'-1'2069,"10"0"-1349,-8 1-1,18 0 1,-18 0-91,19 0 91,-19 0 0,18 0 629,-7 0-720,-1 0 1710,-2 11-1889,0-9 899,3 9-899,10-11 0,0 0 359,10 0-449,14 0 0,2 0-46,10-5 1,4-1-1962,15 4 1782,-8-3 0,7-1 75,0 2 0,4 0 0,-2 2-1544,6 0 1,1 1 1393,-4-2 0,3-1 0,-3 1 29,-8 2 1,-2 1 0,-2 1-839,10-1 0,1 0 779,-13 0 0,1 0 0,1 0 30,3 0 0,0 0 0,-3 0-15,-1 0 0,2 0 15,8 0 0,7 1 0,-7-2-60,-14-5 0,-1 1 0,10 4 0,5 1 0,-8-1-90,9-10 45,-11 10 0,-6 2-135,-24-1 196,5 0-465,-21 0 1074,0 0-1435,-21 0-89,5 0-3149,-49 0 0,23 11 4249,-7-11 0,-1 2 0,6 20 0,11-14 0,1-1 0</inkml:trace>
  <inkml:trace contextRef="#ctx0" brushRef="#br0" timeOffset="15139">10907 8215 7443,'-42'-2'1559,"1"0"0,1 1 0,4-1-569,-1 2-91,3 0 1530,21 0-1800,-8 0 91,19 0-91,-9 0 541,11 0-630,32 0 89,1 0 1,4 0-450,5 1 0,5-2-804,1-1 1,7-1 0,1 0 0,-6 1 758,7 1 0,4-1 9,-5-1 0,12-2 0,4 0 0,-3 1 0,-10 0-418,-11 3 0,-6 1 0,6-1 328,10-1 0,8-1 0,4 1 0,-4 0 0,-9 0-9,6 2 0,-1 0-23,-7-2 1,7-1-1,-1 0 1,-9 1 22,-3 1 0,-1-1-45,6-4 0,6-3 0,-10 3 90,8 4 0,-8-4 0,-4 1 0,-17 5 161,5 0-161,-13-10-90,-18 7-90,7-7 2617,1 10-3607,-9 0 1673,9 0-10424,-11 0 8856,0 0 1,5 9-1,3 3 1</inkml:trace>
  <inkml:trace contextRef="#ctx0" brushRef="#br0" timeOffset="16140">17987 5523 7353,'-21'-21'5127,"-11"10"-4497,17 0 719,-38 22-900,35 2 46,-14 2 0,-1 4-135,4 17-1312,1-12 1,1-1 1131,1 14 45,-7-5 0,1 1-46,0 19 1,-3-10 0,-9 6 0,6-4-135,13-8 0,0 1 45,-8 4 0,-8 6 0,-1 0 0,6-10-45,6-10 0,0-1 45,-6 12 0,-4 6 0,7-9-90,-7-6-161,17-1 0,2-1 161,-3-11 470,11 4-560,3-20-540,20-20 450,3 4 90,11-18-180,-11 0 180,8-3 0,-20 4 1,0-2 89,20-6 224,-24 1 1,-1 4 45,11 17 450,-28-33-450,19 47 1681,-9-16-1681,1 21 972,7 0-432,-18 11-630,19 2 449,-19 31-539,18-15 135,-2 8 0,0 2-135,5 2 90,5 10 0,0-2-180,-2-15 90,3 11 0,-2-7 0,-4-30 0,11 44-90,2-46 90,0 14 180,18-20-181,-15-10 1,28 7-530,-17-17 530,7 17-45,-7-17 0,0-2 45,5 14-45,11-17 0,0-2-45,-12 11-1429,24-18 1429,-31 21-7,-1 3 7,1-1 89,-11 9-89,-3-9 372,1 11-372,-9 0 1386,9 0-1476,-11 0-510,0 0-30,10 0-2698,-7 11 1079,7-9 2249,-20 19 0,16-16 0,-6 8 0</inkml:trace>
  <inkml:trace contextRef="#ctx0" brushRef="#br0" timeOffset="17454">9600 8105 7353,'-16'-8'2878,"4"2"-1978,12-5 629,0 9-900,-10-9 1170,7 11-1169,-7 0 899,10 32-1079,10-4 179,-4 24 1,1 6-796,4-24 0,2 3 480,-1 6 1,2 10 0,1 1 0,-2-8-563,2 0 1,2-1 426,4 1 1,6 8 0,-1-2 0,-4-8-90,-5-8 0,0-1 90,16 11 0,7 5 0,-5-7-135,-13-15 0,0-1 74,9 11 1,5 5 0,-4-7-75,-5-13 0,-1-3-45,13 18 0,0-2-179,0-11-1,-5 8-990,-3-21 541,-25 8-2070,15-19 1530,-21 9-7466,-32-53 8635,14 21 0,-2-6 0,0 1 0,1 4 0</inkml:trace>
  <inkml:trace contextRef="#ctx0" brushRef="#br0" timeOffset="17806">9501 8230 7443,'-23'-33'5756,"10"18"-4136,-8-6-1081,18 32-89,-7-9 360,-1 19-451,9-8 451,-19 21-540,18-8 269,-28 29-359,26-26-90,-16 5 360,10-3-270,9-25 360,-19 14-361,18-20 271,-7-10-360,10 7 180,-11-38-90,9 22-90,-9-25 450,11 10-361,0 8 181,11-19-270,-9 30 180,9-17-270,-11 19 90,10 0 0,24 3 0,-5 10-360,13 5 0,2 0-180,1-2-92,-7 6 1,2 3-628,-5-6 0,-2 1-613,-2 5 0,1-1-512,3-4 1,0-1 2293,5 9 0,-1 2 0,18 6 0,-19-1 0,-1 0 0</inkml:trace>
  <inkml:trace contextRef="#ctx0" brushRef="#br0" timeOffset="19256">10824 9012 7803,'-13'-26'4317,"7"11"-3507,-4 5-1,10 10 1260,0 0-450,10 10-1169,-7 3 539,28 32-629,-25-16 45,23 4 0,4-1-136,-12-3-89,11-10 0,2-4 0,-8-5 270,18-20-180,-18-3 0,8-1 719,-10-27-719,-1 22 809,-10-35-629,-2 27 629,-11-17-719,0 28 270,0-15-450,0 28 359,0 24-359,0 8-45,0 18 0,0 5-90,-1-19 0,2 2-981,2 17 0,1 7 0,-1-5 936,-2-12 0,1 2-45,4 6 0,3 9 0,1 0 0,-4-10 0,-3-8 0,-1-1-45,8 19 0,3 9 0,-4-12-133,-7 1 133,9 0 0,-1-4 0,-7-22 45,0 9 0,-6-6-45,-10-27 180,-21 25-90,8-32 90,-7-14 0,0-4 0,2 0-30,2-15 0,-3-13 0,7-3 0,14 1 0,6-3 0,0 1-218,-7 3 0,-2 0 1,9-3 157,10-4 0,9-5 0,3 2 0,1 13-45,3 15 0,3 3-15,8-19 0,6-8 0,2 13-75,8 21 0,0 6 90,-4-11 0,1 4-45,12 17 0,-4 6 0,-11 0 45,-7 17 0,-5 1 45,-14-13-45,2 23 0,-5 1 45,-10-24-90,7 44 90,-10-36 2596,11 18-2686,2-21 57,0-3-57,8-20 672,-8 7-762,10-28 180,1 5-386,-11 0 386,-3-16 0,-10 16-90,0 0 90,0-6 0,-10 9-90,-3 7 90,-11-15 0,-20 28 0,26-18 0,-24 18 90,29-7-180,-11 10 90,11 0 0,3 10 386,10-7-386,0 8 0,10-11 0,3 0 0,11 0 0,-1 0 0,11 0-547,-8-11 547,19 8 0,-19-7 0,29 0 0,-16 7 0,8-18 0,-3 18 0,-17-7 0,6 10 0,-19 0 637,-4 0-547,0 0-90,-7 10 0,8-7 90,-1 18-90,-7-8 90,7 21-180,0-8 90,-7-2 0,18 7-90,3-15 90,2-3 0,18-5 0,-28-29 90,26-3-90,-27 8 0,9-15 0,-3-3 90,-8 5-90,0-25 0,8 27 0,-19-7 0,9 21 0,-11 3 0,10 20-90,-7-7 90,18 39-90,-19-34 0,9 44 0,-11-47 0,10 26 0,-7-17 1,18 9-181,-8 1 180,0-1-90,8-10 180,-19-2-90,19-11 0,-8 0 90,0-11 0,19-12 90,-27 7-45,16-10 0,0 0-45,-16 7 90,16-8 0,0 0-90,-16 11 0,26-15 0,-17 28 0,-1-8 90,8 11-90,-8 11 0,10 12 0,1 4-180,-1 27 180,-10-35-90,-2 33 90,-11-47 90,0 16 90,0-10-90,0-9 359,0 9-269,0-11 360,0-32-450,0 24 0,4-26 0,2-5 0,-3 18-909,18-34 819,-8 22-90,0 6-331,8-7 61,-8 11-719,10-1 180,1 1-8932,10-1 4730,-19 11 5095,6 3 0,-1 23 0,5 2 0</inkml:trace>
  <inkml:trace contextRef="#ctx0" brushRef="#br0" timeOffset="19404">13471 9164 7803,'0'-8'3777,"-5"1"-1078,15 7-2070,-10 0-988,0 0-6567,0-10 6926,0 7 0,11-13 0,2 10 0</inkml:trace>
  <inkml:trace contextRef="#ctx0" brushRef="#br0" timeOffset="25198">8081 8301 6813,'-8'-12'2519,"2"2"-1710,6-1-179,0 9-1,10-19 991,-7 8-1171,7 0 1,1 2-90,-9 1 0,9 7 809,10-18-989,-16 19 90,26-9 90,-18 11-181,1 0 181,17 0-180,-26 0 180,26 21-270,-17-16 0,-1 27 180,7 2-180,-17-6 89,3 10 1,-1 0-90,-5-6 90,-5 10 0,-1 2-90,3-2-639,-7 15 639,0-23 0,7 0 0,-7-8 0,10 19 180,-11 12-180,8-15 0,-7 23 89,0-18-179,7-7 90,-3-3 0,1 1 0,5 4-90,0 16 90,11-4-90,2-25 90,11 26-90,-11-29 0,7 8-223,-6-10 223,-1-1-26,8 1 26,-8-11 0,0 8 90,-3-8 0,-10 10 269,-21 11-179,16-8 533,-26 8-354,7 0-269,-2-8 270,-2 11 0,1 2-180,9-5 0,-10 14 0,4 1-1,18-7-44,-10 2 0,1 1-45,12-4 0,3 8 0,0-1-90,3-14 164,2 3 0,0 2-74,-5 18 0,0-4-45,5-8 0,1-2-45,-4-1 45,-1 7 0,-2-1-45,-1-14-1112,-4 4 1,1 0 1201,5-12-600,-10 29 510,7-27 90,-7 17 0,-1-11 90,9-8 90,-30 29-180,27-26 0,-26 15 270,-3 0-270,16-25 45,-15 9 0,3-4-135,22-19 179,-44 27-179,47-30-1619,-27 9-8212,19-43 4461,11 24 5370,-6-33 0,30 33 0,-7-9 0</inkml:trace>
  <inkml:trace contextRef="#ctx0" brushRef="#br0" timeOffset="25814">8385 10349 7083,'-7'-34'4407,"2"18"-1438,5-16-2160,0 30 1620,0-9-1889,-11 11 719,-2 32-899,0-14 44,1 23 1,3 4-135,6-11-90,-7 32 270,10-12-270,0-12-46,5-7 1,0-2-45,-2 4 180,28-3-180,-15-21 90,29-13-90,-19-13 0,8-21 0,-11 8 90,11-29-90,-18 26 360,15-26-361,-18 29-89,0 3 90,-2 2-90,-11 18 180,10 3-180,-7 3 0,7 18 0,-10-19 90,0 29-90,11-15 0,-9 39 0,9-26-90,-1 15 0,3-10 0,0-18 90,-2 15-90,-1-28 1,3 18 89,0-19 0,8 9-90,-8-11 90,0-11 0,8 9 0,-8-19 0,11 8 0,-11-11 90,8-20-1,-18 15-44,7-9 0,0 0 45,-7 7 45,-2-12 0,-2 0-135,-2 11 90,-7-12-180,0 13-180,7 25-1709,-8-25 900,11 28-7376,0 3 4767,0 24 3688,0 2 0,9 9 0,3-10 0</inkml:trace>
  <inkml:trace contextRef="#ctx0" brushRef="#br0" timeOffset="26248">9139 10563 7892,'-8'-25'4228,"2"11"-540,6-18-2699,0 27 1530,11-26-1889,-9 28 1438,30-7-1618,-17 10 540,30 20-810,-30-4 359,27 29-539,-37-19 90,27 8-180,-30 0 0,9-8 90,-22 8-180,9-11 90,-19 1 90,18-11-90,-18-3 90,19-10 0,-9 0 90,-10 0 0,16-10 0,-16 7 180,11-39-180,7 24 180,3-47-180,13 26 45,4 4 0,0 2-45,-1 4-45,11 0 0,-2 6-45,-17 17 90,34-14 0,-19 20-90,3 10 89,8 13-89,-10 4 90,-11 27-90,8-25-270,-19 9 1,-1 0-91,9-7-1259,-10 35 809,0-51-2518,0 6 1169,0-21 2159,0 0 0,1 10 0,0 3 0</inkml:trace>
  <inkml:trace contextRef="#ctx0" brushRef="#br0" timeOffset="26398">9693 10245 7083,'-12'-31'7915,"8"-10"-8814,-7 26-540,11-6 1439,11 21 0,0 3 0,10 2 0</inkml:trace>
  <inkml:trace contextRef="#ctx0" brushRef="#br0" timeOffset="26600">9943 10200 7713,'-21'1'9534,"0"26"-6566,8 33-2293,7-13 0,2 0-720,3-9 0,2 0-585,-1 8 0,0-3-89,0-4-181,0 6-6296,0-22 4048,0 1 3148,-11-11 0,17 2 0,-7-10 0</inkml:trace>
  <inkml:trace contextRef="#ctx0" brushRef="#br0" timeOffset="27249">9732 10605 7533,'-10'-12'4587,"-9"-8"-1529,16 7-2248,-7 0-1,10 3-89,10 10 539,3-11-719,0 9 809,29-19-989,-24 18-90,27-7 270,-11 10-271,-8 0-89,8 0 180,-11 0-270,1 0 90,-1 0 90,1 0-90,-11 0-90,-3 0 90,1 10-91,-9-7 1,9 7 0,-11 1 0,0 2 0,0 0 0,10 8 0,-7-8 0,7 0-90,1-3 90,2-10-90,0 0 90,18-10-90,-4-3 0,-1-11-90,5 1 90,-28 10-90,18-8 90,-8 18 0,0-7-90,-3 20 90,1-7-90,-9 18 90,19-19-360,-8 30 270,0-27-179,19 26 269,-17-28-180,30 7 90,-30-10 90,17 0-90,-9-10 90,-7-3-90,15-21 90,-28 18 0,18-36 0,-19 44 90,-2-55-90,-2 55 90,-19-33 0,18 38 180,-28 3-180,15 13-1,-7 11 181,-9 30-270,27-12 135,-11 8 0,1 0-1249,12-6 1159,-2-6 0,0 0-45,5 9 0,0-8-135,0 4 1,0 0-46,0-9-360,0 31 270,0-41-629,0 0 449,0-11 0,-11-3-809,9-10 664,-19-10-665,8 7-4586,-11-18 2787,1 8 2994,-1-11 1,6 3-1,2 1 1</inkml:trace>
  <inkml:trace contextRef="#ctx0" brushRef="#br0" timeOffset="27398">10045 10303 7892,'-14'-24'3688,"2"-1"-539,12-9-2340,0 19 1,0-17 179,0 30-1259,0-19-2968,10 18-180,-7-7 3418,18 10 0,-7 10 0,11 4 0</inkml:trace>
  <inkml:trace contextRef="#ctx0" brushRef="#br0" timeOffset="28165">11239 10976 7353,'-12'-9'9830,"24"-29"-8597,4 19-289,10-22 1,3-4-495,10 1-1478,-14 9 0,3-4 0,-3 3 1208,-4 9 0,0-1 149,11-19 1,5-8 0,-9 5-240,-16 18 0,-1-1 60,11-10 0,3-5 0,-9 8 888,-13 1-948,7 5 740,-10 13-740,0 19 0,0-9-90,0 11 2562,-21 11-2562,16 2 90,-26 42-90,28-24 44,-3 16 1,2 3-45,14 5 45,1-10 0,2 1-45,13 14 0,2-25 0,-1-2 0,-9 6 45,3-9 0,0-5-45,-8-9 364,0 15-274,-13-18-90,-3 0 90,-39 8-90,24-18-45,-19 3 0,-2-2-45,8-4 45,-8-4 0,2-2-45,19 3-630,-24-18 360,39 8-1349,14-21 990,5 8-945,20-11 0,3-2 674,-5-5-734,-1 10 0,7-6 0,-5 4 1409,-13 8 0,0 1 45,11-7 0,2 0-583,-6 6 1,-3 2 762,3-3-398,4-26 578,-12 29 29,-8-19 241,1 19 2885,-4-18-2615,-10 18 1134,0 2-1224,0 3 700,0 19-700,0-9 541,0 11 539,0 0-806,-10 0 536,-4 32-991,1-4 91,2 11 0,1 1-270,8 2 89,1 6 1,2 0-180,1-3-180,4-12 0,-1 2-1349,-5 30 720,0-34-945,5 7 0,0 0-405,-2-9 2069,-3 15 0,4-21 0,-7-1 0</inkml:trace>
  <inkml:trace contextRef="#ctx0" brushRef="#br0" timeOffset="29115">11867 10518 6813,'3'-37'6476,"-7"9"-4407,36-16-1529,-17 28 134,17 0 1,2 1-405,-3 1 90,34 1 449,-18-7-629,-7 17 540,15 3-540,-40 3 629,17 17-539,-30-7 630,9 32-721,-22-16 271,9 26-360,-9-29 270,11 8-270,0-11 180,21-10-90,-5-2 179,28-11-179,-18-11 360,19-12-360,-19-3 0,8-8 360,-11-11-361,1 16 451,-11-25-360,8 38 180,-19-15-360,9 28 269,-11-18-89,0 60-90,0 24-135,-1-30 0,2 2 0,4 25 0,0-3-45,-2-12-135,1 4 0,2 1-45,5 2-45,-10-7 1,0-1 44,10-2-90,-15-2 0,-3-4 180,5-18-90,-29 24 90,15-39-90,-39 7 180,26-20-90,-15 7 0,10-39 90,8 24-45,11-23 0,6-4-45,9 0-246,-1 7 0,5-2 201,16 0 1,2 1-942,-14 7 1,2-1 940,15-12 0,5-1-360,-2-6 1,1 2 314,-4 11 0,3-1-150,4 0 0,4-3 0,-5 4 195,-9 5 1,0 2-1,11-3 0,0 2-315,1-11 270,-8 18-90,8-29 270,-21 26 90,-3-5 0,-10 24 379,0-1-109,0 9 1814,0-9-1635,-21 32-359,16-5 90,-10 15 0,-1 3-90,3-3-448,0 24 537,-8-10-917,18-6 738,-7 8 180,20 18-180,3-33 0,3 6 0,2-1-90,8-8 89,1-6 1,1-1-90,1 1 90,8-19 0,2-5-90,-8-2 90,8-11 0,-2-6 90,-19-6-45,5-1 0,-4-1-45,-17-1 360,9-36-360,-11 36-204,-21-15 204,5 31 0,-28 13 0,18 13-45,-3 7 0,3 4-45,8 5 44,-2 9 1,8 0-45,23-7 45,-1 8 0,3-2-45,13-8-405,11-5 1,2-4-46,6-7-675,4-11 1,1-4 135,2 0-180,6-9-2519,-4-10-990,-25 16 589,16-26 4089,-22 18 0,12-11 0,3 0 0</inkml:trace>
  <inkml:trace contextRef="#ctx0" brushRef="#br0" timeOffset="29248">13768 10277 6813,'-5'-12'5487,"0"1"-4498,5 11 2429,0 0-2878,0 11-900,0-9-5756,0 9 3327,0-11 2789,0 10 0,3-3 0,1 8 0</inkml:trace>
  <inkml:trace contextRef="#ctx0" brushRef="#br0" timeOffset="30999">5444 8946 6903,'-6'-15'2339,"-10"8"-1620,14-3 1,-9 10-1,11 0 1,0 0 0,0-11 719,-10 9-810,7-9 1,-7 11 450,10 0-631,0-10 811,0 7-901,0-7 1081,31 10-1171,-2 0 136,21 0 0,10 0-135,-8-5 0,8-1-671,-12 4 1,8 0-1,6 0 1,2 0-1,-4 0 1,-8-1 430,10-1 0,-7-1 0,6 1-448,-3 1 0,8 1 1,0 0-1,-4 0 1,-11 1 461,-1 1 1,-6 0-586,19-5 0,0-1 586,-18 5 0,1 0-229,5-3 0,4 0 0,-7 1 229,-12 3 0,-1 0 421,27 0 0,-4 0-376,-16 0 1879,13 0-1789,-32 0 2071,-10 0-2161,-2 0 2316,-11 0-2316,0 0 1590,10 0-1680,-7 0 305,7 0-485,-10 0-9651,0 0 7993,-10 0 1,14 10 0,-5 2 0</inkml:trace>
  <inkml:trace contextRef="#ctx0" brushRef="#br0" timeOffset="31483">5487 8933 7353,'-17'-11'3238,"3"3"-2608,14 8 1618,0 0-809,32 0-989,-14 0 269,36-5 1,10-1-930,-30 5 0,5 0 515,4-2 1,10-1 0,6-1 0,1 0 0,-4 1-820,11 0 1,-2 1-1,1 0 1,0 0 567,-11 0 0,-1 1 0,1-1 0,0 1 0,1-1 71,4-1 1,4-1 0,-1 0 0,-5 1 0,-8 1-151,6 2 0,-2-1 182,-5-2 0,6-2 1,0 0-1,-8 1 293,3 4 0,-3 0-315,12-5 0,-3 1 764,-1 5-629,-42 0 629,8 0-269,-19 0-37,9 0-413,-11 0 2998,0 0-3717,10 0 642,-7 0-1452,7 11 629,-10-9-2248,0 9 629,0-1 2339,0-7 0,2 11 0,0-9 0</inkml:trace>
  <inkml:trace contextRef="#ctx0" brushRef="#br0" timeOffset="33847">4396 9959 7443,'-22'-6'3238,"9"2"-360,-8 4-1978,19-11-181,-9 9 1,1-9 989,7 11-1259,-7 0 359,10 0-449,10 0 0,-7 0 629,49-10-719,-31 7 0,44-7 270,-7-1-492,5 9 266,-7-4 1,0 1-1024,-22 5 1,0 0 798,10 0 0,1 0 135,0 0 0,-1 0-136,13 0 91,-1 0 0,-2 0-90,-12 0 0,23 0-358,-39 0 358,8 0 0,-21 0 90,8 0-4,-18 0-86,7 0 1546,1 0-1726,-9 0-804,9 0 264,-11 0-179,0 0-181,-21 0-89,16 0-91,-27 0-8661,-12 11 9792,2-9 1,-16 19 0,22-7 0</inkml:trace>
  <inkml:trace contextRef="#ctx0" brushRef="#br0" timeOffset="34165">4356 10110 7353,'-26'-1'2788,"10"-5"91,-5 16-1980,8-10 1889,0 0-2248,3 0 809,10 0-899,10-10 540,14-3-721,12 0 136,7 1 0,3 3-135,12 6-1070,-2-3 1,12-2-1,-9 1 890,-24 6 0,0 0-30,13-2 0,6-1 0,-4 0-613,-2-1 0,-5 0 598,-10 3 0,2 1 75,11-2 0,5-1 0,-7 1 60,16 3-403,8 0 1,-5 0 311,-29 0 130,6 0 0,-7 0-39,-28 0 2403,27 0-2493,-30 0 1676,9 0-1496,-11 0 1,0 0-3329,10 0 780,-7 0-3119,18 0 1170,-19 0 4227,9 0 0,-5 10 0,2 2 0</inkml:trace>
  <inkml:trace contextRef="#ctx0" brushRef="#br0" timeOffset="35032">4397 10928 6903,'-12'-8'2609,"1"1"-1080,11 7-720,-10 0-179,7 0 89,-7 0-89,10 0 4587,0 0-4137,31 0-721,-12 0 46,17 0 0,3 0-135,-7 0-90,33 0 89,-20-5 1,-1-1-422,16 4 271,-15-4 1,6-3 0,-6 3-1491,13 3 1416,-14-2 0,0 0 135,14 5-180,-19-11 89,0 10 1,-2 0 0,-6-10-90,14 11 180,-14 0-180,-26-10 297,27 7-297,-30-7 868,9 10-1228,-11 0-2518,0 0-2159,-21 0 1259,16 10 3778,-37-7 0,25 16 0,-18-8 0</inkml:trace>
  <inkml:trace contextRef="#ctx0" brushRef="#br0" timeOffset="35397">4787 10964 6633,'-55'6'2398,"1"-1"1,-7 0 0,9-2 300,23-3-2160,-5 0 900,24 0-1079,10 0 90,0 0 449,21 0-494,15-4 0,6-2-315,-8 5 0,3-1-789,12-1 1,7-1-1,-7 1 789,-14 3 0,1 0 0,12-3 0,7-1 0,-7 1-45,-11 2 0,-3-1 0,11-9 0,1 1-480,0 9 1,-6-1 614,-6-8-115,11 4 0,-3 1 295,-24 3 719,24-9-809,-40 11 2416,19 0-2416,-18 0 1637,7-10-1817,-10 7 670,0-7-850,0 10-540,0 0 360,11 0-1169,-9 0 810,9 0-2969,-1 0 2428,-7 0-8661,18 0 9725,-19 0 0,19 13 1,-9 3-1</inkml:trace>
  <inkml:trace contextRef="#ctx0" brushRef="#br0" timeOffset="37615">5828 12074 6543,'-21'-5'2249,"10"1"-1529,1 4-91,-1 0 91,8 0-1,-7 0 541,0 0-541,7 0-89,-7 0 1259,-1 0-1349,8 0 89,-17-10-89,17 7-90,-8-7 89,11 10 1800,0 0-1709,32 0-451,-14 0 31,23-3 0,15-1 0,-4 0-870,-12 3 0,1 0 705,6-2 0,9 0 0,1 0 0,-8 1 45,3 2 0,1 0-18,-6-1 0,10-1 0,2-1 0,-1 1 0,-8 0-42,-2 1 0,-6 0 0,7 0 24,10-1 0,9 0 0,4-1 0,-3 1 0,-10 1-54,-11 1 0,-6 0 0,6 0 36,8-2 0,9 0 0,3 0 0,-5-1 0,-9 1 9,3 1 0,-2 0-23,4-2 1,9 0-1,-1 0 1,-15 1-23,11 2 30,-18 0 0,7 0 0,-8 0-30,0 0 269,0 1 1,-2-2 450,-2-9-540,-4 7 269,-5-7-359,-28 10 0,18 0 180,-8 0 1320,11 0-1500,-1 0-90,1 0 90,-1 0 0,1 0 0,-1 0-90,-10 0 0,-2 0 89,-11 0-966,0 0 0,9 4 0,3 1 1</inkml:trace>
  <inkml:trace contextRef="#ctx0" brushRef="#br0" timeOffset="38314">11583 12027 7173,'-7'-5'9085,"2"1"-8276,5 4 1170,31-10-1349,-12 7 134,26-2 1,6 0-315,7 5-1161,1-1 0,13 1 0,-7 1 846,-13 4 0,0 0-1,4-3 1,8-2 0,1-1 0,-9 3-369,-1 3 1,0 0 345,-4-3 0,8-3 1,0 1-1,-9-1-67,0 1 0,-1 0 22,4 0 1,9 0-1,0 0 1,-11 0-23,-10 1 0,-1-2-15,16-2 0,7-1 0,-10 1 60,2 0 0,-5-2 0,-1 0 0,4 5 224,-13 0 1,-2 0-135,1 0-181,16 0 91,-29 0 180,8 0-180,-21 0 2892,19 0-3072,-27 0 103,16 0-553,-11 0-1382,-7 0 753,7 0-271,-10 0-1018,0 0 0,9 6 1,3 1-1</inkml:trace>
  <inkml:trace contextRef="#ctx0" brushRef="#br0" timeOffset="39113">3075 13174 6813,'-10'-12'2429,"2"8"-1,8-7 1,0 11-1709,11 0-1,-9 0 1170,30 0-1349,-16 0 134,28-5 1,8 0-315,8 2-932,-1-2 1,5 0 886,-1-1 0,0 1-180,-13 4 0,4 0-1,-5-2 1,7 0 0,-1 0 0,-6 1-45,1 2 0,2 0 45,7 0 0,12 0 0,-1 0 0,-11 0-90,-10 0 0,-2 0 22,2 0 1,8 0-1,-2 0 1,-9 0-23,-11 1 0,-2-2-447,19-4 1,-5 0 401,-18 2-360,2-7 0,-31 10-1169,0 0 899,-21 10-89,6-7-586,-26 2 1,-5 0 225,-1-5-1872,1 2 0,-10 2 0,7 1 2951,11 1 0,3 1 0,-19 1 0,4 1 0,4 7 0</inkml:trace>
  <inkml:trace contextRef="#ctx0" brushRef="#br0" timeOffset="39450">3345 13296 6543,'-39'-4'3059,"2"0"-991,3 4-1348,18 0 1169,-15 0-1349,28 0 1438,-7 11-1438,10-9 719,21 9-899,-5-11 90,28 0 0,8 0-360,-18 0 0,3 0-1011,24-3 0,11-1 0,-7 0 1011,-8 4 0,-1-2-294,-3-4 1,3-2 0,2 1 323,6 2 0,0 1 0,-4 0-75,-2-3 0,2 1 22,0 3 1,11 0-1,-1 1 1,-10-1-24,-3-2 1,-2 0-15,11 4 0,5 1 0,-9-2 15,-20-3 0,-3 0 135,24 4 0,-6 2 0,-15-1 702,23 0-612,-49 0 540,15 0-631,-28 0 2950,8 0-3219,-11 0-2368,0 0 0,9 5 1,3 3-1</inkml:trace>
  <inkml:trace contextRef="#ctx0" brushRef="#br0" timeOffset="39600">5441 13287 17247,'-4'-2'1979,"0"-5"-3778,4 17-90,10-10 1889,3 0 0,13 9 0,0 2 0</inkml:trace>
  <inkml:trace contextRef="#ctx0" brushRef="#br0" timeOffset="44924">1825 11027 6723,'-8'-11'2699,"2"2"-1800,16 9 1,-7-10 719,7 7-810,-10-8 1620,0 1-1710,0 7 631,0-7-721,0 10 1260,0 0-1529,0-10 539,-10 17-629,-3-14 360,-31 27-450,15-7 135,-4 3 0,0 2-226,5 9 91,0-4 0,1-2-90,1-5 0,2 15 90,3-7-90,19 2 0,-9 18 0,11-18 0,11 19-90,2-19 90,10 29-90,-10-27 90,8 27-90,-29-29 0,16 8 0,-29 11 0,8-16 45,-6 2 0,-6 3 0,-5-3 0,0-2-45,4-3 0,-1 0 45,-12 8 0,3-2 45,7-6-1,-16 8-89,22-21 90,-1 8 0,11-19-90,3 9 90,10-11-90,10 0 0,-7 0 0,18 0 0,-8 0 0,10 0 0,-9 10 0,6-7 0,-6 18 0,9-19-180,1 40 180,-1-24-90,-10 27-179,8 10 179,-18-24 45,2 11 0,0 2-45,-5-2 45,-10 13 0,-1 0 45,6-8 0,-15 7 0,-2-1 90,6-11 0,-6 2 0,0 1-90,6-3 135,-4-4 0,-1-1-46,5-8 1,-8 15 0,3-20 0,19 0 90,2-1-180,2-10 90,30 8-90,-16-18 0,17 7 90,22-10-90,-23 0 0,6 0 0,-1 0 90,-8 0-90,26 0-3148,3-10 2300,-17 7 0,13-7 0,-31 9 0</inkml:trace>
  <inkml:trace contextRef="#ctx0" brushRef="#br0" timeOffset="45035">1875 13070 16528,'-10'-10'1439,"3"14"-1169,7-2-91,0 9-179,0-11-2458,0 0 0,3 3 1,0 1-1</inkml:trace>
  <inkml:trace contextRef="#ctx0" brushRef="#br0" timeOffset="61663">6007 14042 6363,'7'-13'1799,"10"-9"-1169,-4 19 1169,11-28-1259,-1 26 629,1-27-629,-11 30 89,-3-9 990,1 1-1079,-9 7 809,19-18-989,-18 19 540,7-9-631,-10 11 1,0 0 180,-21 21-270,16-5 0,-26 18 270,-3 21-271,5-24-44,1 17 0,1 1-45,1-15 0,3 14 0,2 0 0,5-16 0,-1 7 0,3-2-90,11-19 540,-18 24-360,19-40 539,-9 9-539,11-11 450,11-21-360,-9 16-91,19-27 271,-8-12-360,11 12 0,-12 2 0,-1-5 45,5-3 0,2-2 0,11-19 0,0-2-447,-8 9 1,-1-1 341,-1 8 0,0-2 0,-2 8-30,7-2 45,-12 7 0,-1 2 45,2 6-90,-2-8 0,-11 21 0,10 3-90,-7 10 803,7 20-713,-10-4 0,11 49 0,-9-33-1696,8 25 0,1 3 1696,2-10 0,-2 15 0,2 1-110,10-11-70,-10-1 0,-2 1 0,2 0 45,-7-21 0,-1 0-944,5 32 719,-7-35-1259,7 24 989,0-32-1708,-7-10 1258,8-2 2439,-11-11-1359,-11-11 0,7 2 0,-7-10 0</inkml:trace>
  <inkml:trace contextRef="#ctx0" brushRef="#br0" timeOffset="61828">6009 14218 7353,'-6'-7'2968,"0"2"-1529,27-6-1169,-5-2-990,20-3 1,4-2-1350,-6-8 1627,8 3 1,2 1-1,-5 0 1,19-8 0</inkml:trace>
  <inkml:trace contextRef="#ctx0" brushRef="#br0" timeOffset="62648">6563 13677 7443,'-14'-17'5846,"3"9"-5126,11-3 0,0 11 1348,-10 11-1438,7 2 0,-7 0-91,10 8 1,0-8-90,0 10 0,0 11 719,0 13-899,0 3 134,0-16 1,0 0-225,0 5 360,0 26-450,0-36 90,0 15 0,0-20-90,0-11 89,0 18-89,0-25-90,0 15 180,0-11-90,0-7-90,0 7 0,0-10 90,0 0 0,0-21 0,0 5-90,0-7 90,0 2 180,0 8-180,0-11 90,0 11 90,10-8-180,-7 8-1,7 0 181,1-8-180,-9 19 0,19-19 0,-8 18-90,0 3 90,8 3-180,-8 18-90,32 2 90,-27 3-180,24 8 270,-40-10-89,9-1-1,-11-9 90,0 6-90,0-17 90,-11 18-90,-2-8 90,0 11 0,-8-11 0,-2 18 0,7-26 180,-26 16-90,37-10 269,-26-9-179,28-2-180,3-13 90,24-21 0,2 8-45,4-5 0,5-3-45,1 3 0,1-1 30,-5 2 0,2-3 0,-3 2-30,1-1 0,-1 1 45,3-3 0,-6 3 45,-12 5-90,-3 2 0,-5 14 0,-29 20 0,8 14-90,0 23 90,2-8 0,32 16 0,-5-29 0,4 1 0,4 1-180,24 11 180,-20-2-90,14 4 0,-39-35 90,7 35 0,-20-35 0,-3 25 0,-11-28-180,-20 18 0,25-19-1529,-33 9 0,36-11-719,-7-11 89,12 9-2518,11-19 4857,21 8 0,-4-5 0,17 3 0</inkml:trace>
  <inkml:trace contextRef="#ctx0" brushRef="#br0" timeOffset="63195">7419 13742 7713,'-6'-27'4407,"1"0"-2248,5 4-1260,0 10 1,0 2-91,0 11 631,0-10-811,0 7 1,0-7-90,-10 20-1,7 3-89,-7 11 629,-1 41-719,9-31-225,-4 3 0,1 2 495,5 18-450,0-5-1,-5-7 1,0-1-90,2-2 180,3 23-270,3-38 90,7 7 180,-10-21-90,0 7 359,0-17-359,0 8 450,11-22-450,2-2 629,21-31-629,-19 15 0,8-5 0,-4 3 0,-13 12 0,25-23 0,-18 29-90,0 0 0,-3 3 0,1 10 0,2 0-90,10 10 0,1 3 0,-11 21 0,8-8 0,-18 8 0,7 0 0,-10-7 0,0 17 0,0-28 0,0 5 0,0-11 0,0-7 0,0 7 0,0-10 0,0 0 0,0-10 0,0 7 0,10-39 0,4 24 0,9-37 0,-10 29-450,18-19 90,-15 30-1169,29-27 90,-19 37-1260,18-16 1710,-28 10-3688,15 9 179,-28-9 4498,7 11 0,-1 4 0,2 0 0</inkml:trace>
  <inkml:trace contextRef="#ctx0" brushRef="#br0" timeOffset="63360">7479 13766 6813,'-34'-15'4498,"18"10"-3419,-5-6 810,11 1-1170,7 7 1170,3-7-1529,3 10-540,49-11-269,-31 9-3914,31-5 0,3 3 4363,-18 15 0,6-10 0,0 2 0,-5 9 0</inkml:trace>
  <inkml:trace contextRef="#ctx0" brushRef="#br0" timeOffset="63793">8267 13883 6903,'-7'-17'6836,"12"4"-5756,-2 13 1618,8-11-1978,-11 9 1708,0-9-719,-21 22-1349,5 2 45,-11 13 0,-1 3-136,-1 2-552,6-3 0,2-1 462,8-4-272,-19 11 183,27-8 270,-26 19-270,28-19 180,3 8-90,3-21-90,7-2 359,11-11 352,-16 0-261,48-11-360,-45-2 270,44-11-270,-36 1 398,17-1-218,-9-10-270,-11 19 180,8-17-270,-18 19 90,17 0-90,-17 3-90,8 20 0,-1-7-360,-7 18 180,18-8-90,-19 0-629,19 8 359,-18-8-1978,28 0 1349,-26 8-1,27-18-8571,-19 7 9410,10-10 1,1 7-1,-1 2 1</inkml:trace>
  <inkml:trace contextRef="#ctx0" brushRef="#br0" timeOffset="64345">8833 13879 7173,'-18'-25'6026,"-1"0"-3777,-5 12-1619,11 13-1,-8 3 361,8 18-540,0-8 629,-18 31-809,26-15 0,-16 26 359,10-8-539,19-8-90,-16-5 90,19-13-90,-11-8-90,10 10 90,-7 1-180,39 0 180,-34-11 0,33-3-90,-7-20 1,-5 7 89,15-7-90,1-22 0,-16 14 45,-2-9 0,1-1-867,-2 2 822,8-19 0,-16 2 0,-2-2 90,10-16 90,-14-4 0,-1 0 0,10 10 0,-18 21 0,-3 0 629,0-10-449,-3 28 270,-7-15-360,10 28 539,0 13-539,0 6 0,0 28 90,0-10 0,0 0-90,0 21-1,0 0 1,0 0-90,0 0 45,0-5 0,0-1-135,0-7 90,1-2 0,-2-4 0,-10-18 912,9 34-642,-19-36-270,18 8 90,-18-24-180,19-3 179,-9-39-89,22-18-90,2 5-135,-3 11 1,3 2-316,11 3-270,-3 10 1,2 0-1,6-7-899,2 17 0,3 4-630,5 2 2249,0 1 0,1 3 0,9 5 0,16-9 0</inkml:trace>
  <inkml:trace contextRef="#ctx0" brushRef="#br0" timeOffset="64493">9907 13845 7623,'-3'-9'3418,"0"2"-2879,-7 7 91,7 0-1080,-7 0-4317,10 11 4767,0-9 0,1 23 0,1-7 0</inkml:trace>
  <inkml:trace contextRef="#ctx0" brushRef="#br0" timeOffset="64928">6321 14619 7353,'-44'-18'4317,"10"9"-1168,-11-1-2250,30 10 1530,-6 0-1620,21 0-89,0 0 1439,42-11-1530,-1 9-1112,5-2 0,10 0 1,-3 1 751,0 2 1,3 2 112,0 1 0,8 1 1,1 0-1,-7 0-232,-12-2 0,-4-1 0,6 1 119,11 1 1,9 1 0,4-1 0,-3 0 0,-10 0-180,-10-2 0,-6 0 0,6 0-54,8 0 0,10 1 0,3-1 0,-5 0 0,-10-1-36,2-4 0,-2-1 0,-5 5 0,6 1 0,0 0 0,-9-1 0,-4-5 0,-2 1-540,12 4 0,7 2 1,-11-1 539,0 0-240,3-5 1,-7 0 239,-29 2-1709,15-7 630,-28 10-556,7 0-1063,-20 0-784,-3 0 3482,-21 0 0,5 6 0,-8 3 0</inkml:trace>
  <inkml:trace contextRef="#ctx0" brushRef="#br0" timeOffset="65277">6505 14897 7892,'-38'-2'2878,"0"-1"1,-10-1 899,-7 4-2699,32-11 1710,31 8-1980,-3-17 120,39 10 1,28 9 0,-8-1-1621,-19-5 1,2 0 960,6 3 0,12-1 0,6 0 0,-4 1 0,-10 2-562,9 0 1,-1 1 471,-9-1 0,11 0 0,2-1 0,-2 1 0,-10 0-945,-6 2 1,-6 0-1,3 0 832,3 1 1,4-1-1,0 0 1,-4-1 22,1-2 0,-3-1 0,-4 1-917,3 2 0,-2-1 827,15-2 0,1-2-212,-5 0 0,-2 2 212,-15 2 0,1 1-34,22-5 0,-3 1 34,-8 5 1373,14 0-1373,-51 0 2091,17-10-2091,-30 7 2066,9-7-2066,-1 10 1411,-7 0-2490,7 0-6026,-10 0 1168,11 0 5937,-9 0 0,11 4 0,-10 1 0</inkml:trace>
  <inkml:trace contextRef="#ctx0" brushRef="#br0" timeOffset="66362">10011 13628 7533,'-9'-6'3688,"-8"-9"-2879,4 12 720,-11-7-809,11 10-91,-8 0 1260,8 0-1349,0 0 1169,-8 0-1079,19 0 899,-9 0-1079,11 0-91,0 0 451,-10-10-540,18 7 90,-16-18 449,39 8-629,-15-11 135,19 2 0,6 0-488,3-7 293,-4 6 0,7-5 0,-3 4-1194,-3 2 0,-1 2 1119,10-9 0,4 0 15,-10 9 0,1 1 0,-3 3-15,-6 7 0,1 0-15,13-11 0,6-5 0,-8 7 60,10 11-90,2-20 0,-3 1 0,-23 21-135,5-10 0,-2-1-495,-11 3 450,-2 0-1169,-24-8-90,-34 8 450,-26-11 899,7 11-360,-12 3 450,39 10 632,-8 0 178,10 0 1687,11 0-1867,3-11-450,10 8 450,10-7-181,24 10-359,-5 0 180,26 10-180,-29-7 90,8 8-180,-10-1 90,-11-7 0,8 7 0,-19 0 0,9 4 0,-11 9 0,0 1-90,-11-1-810,-12 11 180,7-8-2968,-26 19 1170,37-19 2428,-26 18 0,34-10 0,-6 8 0</inkml:trace>
  <inkml:trace contextRef="#ctx0" brushRef="#br0" timeOffset="67865">9813 13957 6723,'-16'-6'2609,"3"2"-1800,13 4 1,0 0-91,-11-11 721,9 9-721,-9-9-89,11 11 6296,0 0-6027,32 11-629,-4-9 135,34 9 0,7-1-691,-32-8 0,2-1 405,23 5 1,10 3 0,-10-3-75,-24-5 0,-1 0 45,22 3 0,9 0 0,-12-1 0,7-3-30,-11 0 0,8 0 0,-10 0 30,0 0-45,0 0 0,-4 0 45,-19 0-90,-4 0 0,-12 0-90,-1 0-180,-7 0 90,7 0-539,-20-11 539,-3 9 392,-11-19-302,1 18-90,9-7-90,4 10 180,0 0-269,-3-11 359,-1 9 0,-6-9 89,17 11 271,-8 0-180,11 0 0,0 0 270,0-10-180,0 7 539,-10-7-629,7 10 0,-7 0 90,10 0-180,0 0 180,21 0-180,-16 0 0,26 0 89,-17 0-179,9 0 90,1 10-90,-1-7 90,1 18-90,-11-8 0,8 0 0,-19 18 90,-2-26-629,-13 37 89,-10-26-486,-1 18 127,1-11-361,-1-9-269,-10 6-1079,8-7 2518,-6 8 0,-1 3 0,-1 3 0,5-6 0,0 0 0</inkml:trace>
  <inkml:trace contextRef="#ctx0" brushRef="#br0" timeOffset="68895">9635 14414 7443,'-9'-11'5487,"-8"2"-4768,14 9 1890,-7 0-271,10 0-1798,0 10 989,0 3-989,0 0 1169,10 29-1439,3-34 224,3 27 1,2 3-225,19-17-45,-9 20 0,1 4-135,21-3 30,-22-10 0,2 7 0,1 0-1213,1 1 0,1 0 0,-2 0 1093,9 12 0,-1 1-60,-6-8 0,2 1 0,-7-7-30,1 3 0,8 6 0,2 1 0,3-5 45,-18-15 0,-1 0 45,8 2 90,-28-28-180,18 7-269,-19-20 3637,9-4-3818,-11-9 450,0-1-449,-11-10 449,9 19-180,-19-27 270,18 26 0,-7-18 0,-1 11 0,9 10 90,-9-8 270,-10-3-180,16-2 0,-16 3 179,11 2-179,7 18 0,-18-18 270,19 19-270,-9-19 0,1 18 0,7-7 89,-7 10-89,10 0 90,-11 0-180,8 0 270,-7 0-360,10 0 180,10 21-180,-7-6 90,8 9 0,-1 7-90,3-15-90,21 39 90,-18-37-90,15 24-90,-18-19 90,0 3 0,-2 8 0,-11-10 0,0 10 0,-11-18 90,9 15-90,-40-18 90,23 11-45,-13-13 0,-1 1 135,15 12-180,-24-11 90,19-3 0,-4-10-899,-7 11 359,11-9-2608,10 9 539,2-11 2609,22-11 0,1 8 0,11-8 0</inkml:trace>
  <inkml:trace contextRef="#ctx0" brushRef="#br0" timeOffset="69045">10508 15557 16348,'-10'-6'2068,"1"1"-1438,9 5 450,-10-10-901,7 7-1078,-7-7-1,10 10 360,0 0 1,3 5-1,0 2 1</inkml:trace>
  <inkml:trace contextRef="#ctx0" brushRef="#br0" timeOffset="73777">10688 15085 7083,'-6'-5'2698,"1"1"-1888,5-7-180,0 9-1,0-9 1,0 11 2968,0 0-3058,0 21 449,0-5-539,0 18 899,0 10-899,0-15-91,0 26 361,-10-8-1254,7-8 804,-7 16 629,-1 2-719,9-4 90,-19 4 90,18 8-180,-18-33 45,19 16 0,2 1-46,-11-16-89,1 33 180,7-22-180,-7-25-90,10 22 180,0-28-180,0 0 0,0-2 0,0-1-90,0-7 894,0 7-1074,0-10-2698,0 0-5667,0-31 4767,0 13 3868,0-27 0,1 18 0,1-2 0</inkml:trace>
  <inkml:trace contextRef="#ctx0" brushRef="#br0" timeOffset="74746">10699 14979 6903,'-12'-12'4587,"2"3"-4047,10-1 1619,0 7-1619,0-7-91,0 10 541,11 0-540,-9 0 989,40 0-1080,-23 0 91,35 0 90,-20 5 0,0 0-271,21-2-435,-16 7 1,1 1 434,-1-10 1,0 0-135,-8 9 0,3 1 105,11-5 0,7-3 0,-5 1-195,-5 3 0,0-1 0,17 0 0,5-1 74,-16-1 1,2 0 0,-5-2-75,-7-6 0,3 0-791,9 5 0,12 3 1,-1-1-1,-10-3 746,-10-5 0,-1 0 22,9 2 1,10 1 0,0-1-1,-9 0-773,0-3 1,-3-1 750,14 1 0,3-1-30,-12 0 0,1-1 0,-6 2 30,-8 4 0,0 2-60,24-4 0,9 0 0,-11 1 60,-24 3 0,0 0-60,17 0 0,9 0 0,-8 0 60,-19 0 0,1 0-90,22 0 0,10 0 0,-11 0 0,7 0 30,-17 0 0,8 0 0,-11 0-30,-1 0-293,7 0 0,-2 0 383,-18 0 222,21 0-222,-28-10 2373,2 7-2284,-2-7 2120,-4 10-2209,-17 0 1229,7 0-1139,-10 10-90,0-7 180,0 28-90,0-15 180,0 39 0,0 5-180,0-8-45,-6-8 0,2-2 45,12-10 0,-12 13 0,0 6-45,13-12 0,3-2-45,-6 0 0,1 2 45,4 12 0,2-6-45,0-13 45,-3 5 0,0 2-45,4 10 90,9 11-90,-10-13 0,-2-13 0,-22 0 0,-2-18-270,-21 15 180,-2-28-360,-7 7 0,-3 1 360,13-9 0,-2-1-1043,-11 2 1,-5 1 0,4-1 1042,7-3 0,-1 0-30,-18 0 0,-8 0 0,7 0 30,15 0 1,2 0 59,-2 0 0,-4 1 0,-1-2-865,-6-2 0,0-1 0,3 1 850,3 1 0,-4 1 45,6-2 0,-9-2 0,-3 0 0,2 0 0,9 2-303,-10 2 1,0-1 319,11-1 1,-8-1 0,-3 0 0,2-1 0,6 0 12,-3 1 0,4-1 0,-3 1 15,-10 1 0,-6 0 0,0 0 0,8-1-15,15 1 0,5-1 0,-5 1 37,-9 2 1,-7 1-1,3 1 1,10-1-23,15 0 0,1 0 75,-19 0 0,-8 0 0,10 0-30,-5 0 179,4 5 1,2 0-90,8-2 151,-14 7-151,42-10 1624,-8 0-1714,18 0 2097,-7-10-2817,10-3-1235,0-11-384,10 11 2249,14-18 0,2 27 0,9-16 0</inkml:trace>
  <inkml:trace contextRef="#ctx0" brushRef="#br0" timeOffset="74913">11993 15973 7353,'-12'-2'180,"-9"-10"-1170,19 9 990,-9-7 0,12 15 0,0 1 0</inkml:trace>
  <inkml:trace contextRef="#ctx0" brushRef="#br0" timeOffset="76966">11251 12737 7083,'-5'-7'2519,"1"1"-1710,4 6-89,0-11-1,0 9-89,0-9 89,0 11 4319,0 0-4049,0 11-719,0 2 539,0 10-449,0 1-180,0-1-90,0-10 90,0 8 0,0-18 180,0 18-180,0-18-1,0 7 451,0 0-360,10-7-90,-7 7 360,7-10-271,-10 0 91,0 11 360,11-8-540,-9 7 449,19-20-449,-8-4 0,11-9 90,10-1-180,-8 1 0,8-1 90,10-10-1313,-15 8 1223,26-8 0,-8 0 0,-8 8-90,16-8 90,-29 21-584,19-18 584,-19 26-300,18-27 300,-28 30-90,15-9 0,-28 11 0,7 0 955,1-10-1314,-9 7 630,9-7-1260,-11 10 69,0 0-1958,10 10 1618,-7-7-8571,-3 28 9433,-3-26 0,-2 27 0,11-19 0</inkml:trace>
  <inkml:trace contextRef="#ctx0" brushRef="#br0" timeOffset="77943">11184 13982 7803,'-7'-6'3238,"1"-10"-1259,6 13-990,0-18 1440,11 19-1710,-9-9-89,9 11 989,-11 0 180,0 0-990,0 11-629,0-9 90,0 9 180,0 10-270,0-16 180,0 37-270,0-37 89,0 37-89,0-37 0,0 16 270,10-11-180,-7-7 540,7 18-540,-10-18 539,11 7-449,-9-20 629,40-4-719,-34-9 0,34-1 180,-8-20-270,5 15-476,-11 3 0,2-3 386,-3 6 0,3-1 0,11-6 0,-1 0 0,-13 5 0,1 1-45,23-6 0,-5 5 45,-26 9-276,12-1 0,-1 3 366,-15 11-180,18-7 90,-21-1 0,-3 9 0,-10-9 899,11 11-899,-9 0 515,9 0-875,-11 0-449,0 0-1350,10 0 2159,3 21 0,6-9 0,-1 17 0</inkml:trace>
  <inkml:trace contextRef="#ctx0" brushRef="#br0" timeOffset="81312">5665 13329 6543,'-11'-10'1889,"1"3"-1349,10 7 1079,11-11-180,-8-2-989,7 0 809,-10 3-989,0-1 540,0 9-541,0-9 361,-10 11-450,-4 0-90,-9 0 90,-11 11-90,8 2 0,-6-1 0,-2-1 0,3 2-1,-7 3 1,0 0-90,10-1 90,-6 9 0,13-3-90,8-19 0,-11 30 0,11-27 90,3 37-90,10-26 90,0 28 0,0-28-90,10 25 90,-7-25-90,18 39 90,-19-37 90,9 45-90,-11-45 90,-9 14 0,-3 2-90,-4-6 224,-15 15 1,-3 1-225,2-10-697,3-4 1,-6 6 0,3-6 696,-13 2 90,-4 1 0,-1-1-90,-2-6 135,7-4 0,1 0-46,2 5 226,8-15 0,3-1-135,15 0 0,-5-1 179,21-7-269,-10-3 0,7-3 2539,3-18-2629,3 19 180,28-19-180,-26 8-90,27-1 90,-19-6 0,10 17-90,1-7 89,10 10-89,-19 0 90,38 10-90,-46 3 0,19 8 0,1 2 0,-12 6 45,3 19 0,-2 1-45,-3-13 0,-1 18 0,-3 0 0,-6-13 0,-2 9 0,-2 0 0,-2-6 0,-11-3 0,-7 7 0,4-9 0,7 0 30,-11-1 0,-8 6 0,5-8-30,6-5 0,-14 7 0,-1 0 0,15-9 0,-24 15 0,29-31 0,0 8 0,2-8 0,11 0 0,0-2 0,0-11 0,11 0 0,2 0-180,42 0 90,-24 0-45,7-5 1,0-1-46,-10 4-360,38-9 180,-48 11-1079,34 0 719,-46 0-7735,25-10 5127,-28 7 3328,7-7 0,-3 20 0,1 2 0</inkml:trace>
  <inkml:trace contextRef="#ctx0" brushRef="#br0" timeOffset="82029">3387 14316 7173,'-13'-9'5307,"2"-9"-4677,11 16-91,0-9 1080,-10 11-1169,7 0 989,14-10-1079,-6 7 90,16-7 269,0 10-449,-6 0 90,19-11 450,32 8-541,-32-7-954,23 4 1,3 2 864,-13 1 0,19-1 0,-1-2-90,-18-5-45,-5 10 0,2-1-628,14-8 673,-17 10-285,25 0 195,-51-10 180,17 7-180,-30-8 1718,19 1-1628,-29 7 905,6-17-995,-11 17 0,-8-18 513,18 18-513,-18-7 0,19 10 0,-19-11 90,8 9-90,0-9 180,2 11-90,1-10 0,7 7 0,-7-7-90,10 10 180,0 0-90,10 0-90,-7 0 0,18 0 0,-19 0 0,19 0 0,-8 10 0,0-7 0,8 28 0,-18-25 0,7 35 0,-10-25 0,0 18 0,-10 10 0,7-15 90,-28 26-90,26-29 0,-27 19 0,19-30 0,-10 27 90,10-37-180,-8 27 0,18-30-720,-18 19 270,19-18-2248,-9 7 539,11-10 1079,0 0 1,7 4 0,1 0 0</inkml:trace>
  <inkml:trace contextRef="#ctx0" brushRef="#br0" timeOffset="89194">6193 17045 7173,'-4'-9'2698,"0"-10"-1888,4 17-91,0-9 91,-10 11-180,7 0 1169,-7 0-1260,10 0 721,0-10-991,0 7 631,-11-7-630,-2 10-90,0 0 269,-18-11-179,15 9 90,-18-9 540,-21-10-541,24 6 136,-8-6 0,2-3-135,19-2-1,-10-1 1,4-1-90,18-1-90,-14-15 180,20 0-180,0 25-90,0-23 0,10 29-1,-7-21 1,18 8 0,-19 3 0,19 2-90,-18 8 0,18 0 0,-19-8 0,9 18 0,10-7 0,-16 20 0,26 3 0,-28 11 0,7 31 0,1-24 0,-10 27 0,0 2 0,10-21 0,-10 24 0,-2 2 90,1-21-90,0 11 0,0 0 0,0-11 0,-4 16 0,-3-2 0,-6-21 0,-2 17 0,-4-1 0,-7-22 0,4 2 0,0-1 0,-4-5 90,-19 7-90,19-11 180,-18-10-90,28-13 0,-15-13-90,28-10 90,3-11-90,3 7 45,12-6 0,1 1-45,-11 11 0,14-11 0,4 2 0,-7 14 0,18-18 0,-11 21 0,11 2 0,13 32 0,-18-5 0,0 5 0,-6 2 0,-18 4-90,37 17 180,-37-7-90,27-1 0,-30-12 0,9-14 90,-1-10-90,3 0 0,11-10 0,-11-3 0,18-11 0,-26 11 0,37-8 0,-36 18-90,25-7 90,-29 10 0,9 0 0,-1 0 0,-7 10 0,7-7 0,1 18 0,-8-18 0,17 17 0,-7-6 0,1-1 0,6-3 0,-17 1-90,18-9 90,-8 9 0,0-11 0,18-11 0,-25 9 0,35-19 0,-25 8 0,18-1 0,0-27 0,-10 11 0,-1 0 0,-3 4 0,-1-3 0,10-30 0,-3 0-1527,0 12 1527,-8 4 0,-2-3 0,-3 7 0,-2 0 45,1-4 0,-1 0-45,-3 4 0,-3 2-165,2-5 0,-3 8 165,-4 18 0,0-15 0,0 28 0,-11 24 0,-2 8 44,1 13 1,1 5-45,-2 18-268,2-25 0,1 1 268,8-1 0,1-1 1343,-9 13-1388,9 3 0,2 0 45,-1-8-45,5 2 0,0-2 45,-2-18 0,18 26-90,-19-39 651,30 5-561,-27-21 90,47-21-90,-33 15 0,8-13 0,0-3 0,0 6 90,7-28-90,-11 28 90,1-16-90,-1 30 0,-10-9 0,8 11 670,-8 11-670,0-9 0,8 30 0,-18-27 0,18 26 0,-8-18-90,0 1-90,8 17 0,-8-26-899,21 16 539,-19-11-90,17-7-2068,-9-3 1528,-7-3-8661,15-17 9792,-28 17 1,20-8 0,-8 10 0</inkml:trace>
  <inkml:trace contextRef="#ctx0" brushRef="#br0" timeOffset="89360">7003 17035 6993,'-21'-28'6746,"11"12"-6026,31-5-1080,-3 19-1979,23-4 1,4 1 269,0 5 1752,-11-1 1,0 2 0,14 11-1,-7 3 1</inkml:trace>
  <inkml:trace contextRef="#ctx0" brushRef="#br0" timeOffset="90477">7845 17129 7623,'-18'6'6296,"-11"15"-5576,13-6 899,-26 27-1170,37-26 541,-26 28-630,28-17 539,-7 17-719,10-18 180,0 8-180,0-10 90,0-11-270,0-3 359,10-10-269,-7 0 270,18-10-180,-19 7 270,9-28-270,-11 15 359,-11-28-89,9 7 180,-19 0-450,18 3 449,-18 11-449,18 10 180,3-8-270,3 18-90,60-7-90,-40 10-90,29 0 0,3 0 0,-10 0-45,4 5 1,1 0 134,2-2 0,6 7-270,7-10-389,-33 0 749,23-10-423,-32 7 423,1-7 90,-1-1 0,-10 9 270,-2-19-270,-11 18 636,0-7-636,0 10 445,0 0-445,-11 0 0,-12 31-90,7-23 0,-5 22 0,0 3 90,5-15-90,-18 37 0,21-29 90,-7 18-90,17-28 90,-8 15-90,22-28 180,2 8-180,10-22 360,22-12-270,-16-4 45,5-4 0,-3-3-45,-13 3-1,9-16 1,-1-3 0,-11-5-207,2 16 1,0-3 161,-4-8 0,-2 1 0,-5 15 0,1 0 0,4-28 0,-1 1-45,-8-4 45,4 30 0,-1 2 45,-5-22-90,-11 26 0,9-5 0,-19 45 0,8 4 0,0 21 0,2 4 0,-2 5-99,7-8 0,2 4 99,-2 9 0,1-1-90,3 11 0,-5 6 0,3-1 0,15-10-90,-5-5 0,1-1 90,6-7-90,2-8 0,1-3 90,0-4 0,18 6 90,-11-19-90,1-14 90,-1-3 90,11-28 0,-8 25 180,8-35-180,-10 25 90,-1-18-90,-10 21 228,8-8-228,-8 39-90,11-23 90,-11 47 113,-3-37-203,-10 37 0,0-26 0,11 17 0,2-19 0,0-4 0,18-10 0,-25-10 0,46-14 0,-44 8-90,44-15 90,-47 28-179,27-7 89,-30 10-990,9 10 541,-1-7-91,-7 18-2248,18-18 1528,-19 17-8481,19-7 9725,-8 1 0,9-1 1,-1-10-1</inkml:trace>
  <inkml:trace contextRef="#ctx0" brushRef="#br0" timeOffset="91678">9541 17174 7623,'-9'-29'6656,"2"6"-4587,-3 12-1530,-4 19 1260,-9 5-1439,-1 3 540,1 36-720,10-33 359,2 35-449,11-27 0,0 6 0,11-9-90,-9 0 90,40-11-90,-34 7 45,27-22 0,3-3-45,-17 12 90,31-24 0,3-7-90,-18 16 90,16-26 0,1-5-297,-12 7 237,-16 0 0,2-9 0,-4 5-859,-3 7 0,-3 0 874,6-14 0,-3-3 0,-3-4 0,-2 1 0,-2 14 0,-2-1 180,1-25 0,-2 0-46,-1-2 181,-8 22 0,-4 3 0,-8-1-270,-4 16 180,-9 46-180,-1 16-698,11 8 653,8-9 0,0 0-636,-6 7 591,10-8 0,0 4 0,-5 4 0,1-1-90,5 13-135,0-1 1,0-2 44,0-12-90,-1-2 0,2-4 90,10-18 0,-9 24 1311,19-29-1221,-18 0-90,28-3 180,-25-10 0,46-20 0,-44 14 180,23-18 0,0-4-90,-23 10 44,19-9 1,-2-1-45,-19 2 844,25 2-934,-28 14 1359,18 20-1269,-19-7 0,9 39-90,-11-24 0,0 37 0,0-39-90,0 25 90,10-25-90,-7 8 90,18-4 0,-19-17 0,30 7 0,-27-10 0,26-10 0,-7 7 90,-9-17-90,17 17 0,-19-18 180,10 8-180,1-11 269,10 1-179,-19-1 0,17 11 0,-19 3-90,0 10 90,8 0-90,-19 0-180,9 10 90,-11 3-359,10 11 359,-7-11-360,18 8 270,-18-19 90,7 19-180,0-18 180,-7 7-90,18-10 180,-18 0-180,7 0 180,-20-10-90,-4-14 90,-9-2 90,-1-18 0,11 28 180,-8-26-180,8 27 270,11-30-360,-6 30 180,39-27-90,-15 37 90,28-27-90,-17 30 90,27-9-1,-4 22-89,0 2-1741,-14 33 0,-7 4 1651,-11-18 0,1 12 0,-6-5-90,-13-28 90,0-9-90,0 19 90,0-18 0,0 7 0,0-10 3392,0 11-3392,0-9 90,0 9 0,0-11 90,21-21-180,-16 5 90,19-6 0,4 0 0,-10 6 0,14-6 0,2 2-90,-6 15 90,27-16-90,-39 21 90,26 11-180,-26 2-270,17 21 180,-19-19-719,6 17-1,-17-19-359,8 10 539,-11-10-4047,0 8 629,0-18 4138,-11 7 0,17 0 0,-6 2 0</inkml:trace>
  <inkml:trace contextRef="#ctx0" brushRef="#br0" timeOffset="91861">10129 16717 7533,'-9'-10'3598,"2"-9"-2879,7 16 630,10-17-899,14 17-540,23-3 0,5 1-1259,11 5 961,-9 3 1,10 1 0,-10 0 0,-19 0 0,-3 1 0,25 4-1,1 1 1</inkml:trace>
  <inkml:trace contextRef="#ctx0" brushRef="#br0" timeOffset="92010">11752 16868 6813,'-43'-3'-113,"-1"1"1,17 14 0,4 3-1</inkml:trace>
  <inkml:trace contextRef="#ctx0" brushRef="#br0" timeOffset="92458">7415 17609 7623,'-30'-9'9830,"6"-9"-5898,87 5-3303,-16 10-743,-6 2 1,11 0-1,6 2 1,-3 3 405,2 4 0,-1 4 1,3 1-1,2-2-658,-8-4 1,3 0-1,2-1 1,1 0 0,-3 1-1,-3-1 388,6 4 1,-3-1 0,-1 1-1,2-2-22,7-2 0,3 0 0,-4-2 0,-11 1 416,-15 0 1,-1 0-567,21-3 0,11-1 0,-8-1-435,-10 0 1,-3 0-586,19 3 1,-17-9 1169,-46-25 0,-19 27 0,-46-16 0</inkml:trace>
  <inkml:trace contextRef="#ctx0" brushRef="#br0" timeOffset="92760">7672 17829 15808,'-50'-1'4228,"1"-10"-3689,23 8 1080,5-7-1079,21 10 629,42-11-809,-11 9-1229,13 1 1,13 1 0,-6 1 958,-17 0 0,0 0-30,14 3 0,6 0 0,-5-1 30,-12-3 0,-1 0 0,7 2 0,5 2 0,-3 0-45,6 2 0,3 1-15,10 1 0,7 0 0,-8 0-30,-13-1 0,0-1 0,14 1 0,7 1 0,-10-2 0,-24-5 0,-1 0 29,17 6 1,6 1 0,-9-2-99,-1-3 114,-4 3 0,-3-2 45,-19-4 0,-10 0 90,8-10-180,-18 7 1953,18-7-2403,-19 10 902,9 0-2161,-11 0 539,0 0-8004,10 0 5126,-7 0 4048,7 0 0,4 4 0,3 2 0</inkml:trace>
  <inkml:trace contextRef="#ctx0" brushRef="#br0" timeOffset="92977">9485 17998 18776,'-14'-3'720,"8"0"-540,-5 3-180,11 0-2159,0 0-7286,11 0 9445,-8 0 0,17 2 0,-7 1 0</inkml:trace>
  <inkml:trace contextRef="#ctx0" brushRef="#br0" timeOffset="95776">11861 17094 7173,'-4'-11'3868,"0"3"-2699,4-3 90,0 9-179,0-9-1,0 11-179,0-10 1438,0-3-1708,0 0-180,0 2-1,0 1-449,0 7-1529,11-7 630,-9 10-5937,19 0 3867,-18 10 2969,7-7 0,1 19 0,2-7 0</inkml:trace>
  <inkml:trace contextRef="#ctx0" brushRef="#br0" timeOffset="95929">11909 17306 6633,'-15'13'3778,"8"-9"-2789,-3 6 1890,10 1 269,-11-8-2518,9 7-91,-9 0 181,11-7-720,0 8-180,0-11-1079,0 0 179,11 0-809,-9 0 1889,19 0 0,-15 4 0,9 3 0</inkml:trace>
  <inkml:trace contextRef="#ctx0" brushRef="#br0" timeOffset="96127">12073 17245 6903,'-4'-13'3328,"0"7"360,4-4-2968,10-1 989,14 9-1350,2-9-359,39 11-359,-33 0-2745,6 0 1,0 0 675,-10 0 2428,6 0 0,-11 2 0,-7 1 0</inkml:trace>
  <inkml:trace contextRef="#ctx0" brushRef="#br0" timeOffset="106164">10863 18371 7353,'-12'-1'2338,"3"-1"-1618,9 2 90,-10 0-91,7 0 91,-7 0-91,10 0 2160,0 0-990,20 0-1350,7 0 136,6-5 0,1 0-316,8 2-289,-10-7 1,2-1 333,5 4 1,0 1-225,19-7 0,-16 3 0,5-2 0,-6 3-90,6 4 0,13-11 0,-2 0 0,-24 14-225,14-9 0,0 1-45,-16 7-1079,23-7 629,-32 10-1979,1 0 631,-11 0 1978,-3 10 0,-5 6 0,0 11 0</inkml:trace>
  <inkml:trace contextRef="#ctx0" brushRef="#br0" timeOffset="106459">11976 18554 15538,'-3'-12'2429,"11"-8"-1890,-5 18 811,28-19-991,-25 18 631,46-18-720,-23 19 44,8-4 1,4 1-225,11 5-150,-8 0 0,8 0 0,-7 0-628,21 0 298,-12-2 1,10-3-1,-10 2-150,6 0 0,-14 0 1,6-1-1,-9 1-89,4 3-631,13 0 1,-2 0 630,-24 0-181,4 0 0,0 0 271,-12 0-3405,18 10 2325,-28-7 1619,15 7 0,-14-5 0,10 1 0</inkml:trace>
  <inkml:trace contextRef="#ctx0" brushRef="#br0" timeOffset="106610">13601 18551 6813,'17'0'4677,"6"-5"-4227,13 15 0,-2-10 629,21 11-989,-23-8-90,33 7-539,-18-10-721,-8 0 1260,4 5 0,0 0 0,-3 0 0,-3 2 0,-1 0 0</inkml:trace>
  <inkml:trace contextRef="#ctx0" brushRef="#br0" timeOffset="107806">4073 16668 7892,'-2'-20'3329,"0"10"-2250,2-11-90,10 19-89,-7-9-91,7 11 541,-10-10-631,0 7 451,0-7-631,0 10 1260,21 42-1439,-16-32 90,7 26 0,-3 1-271,-9-18 271,11 46-270,-9-47-90,9 24 180,-11-29 0,0 0-90,10 8 0,-7-18 269,18 7-269,-8-10 360,42-10-360,-24-3-135,0 2 0,3-2 134,6-8 1,-1-2-1083,-11 3 0,1 0 903,15-2 0,1-3 90,-10-2 0,-2 0-45,-2 7 0,1 0-45,2-3 0,2-1 44,9-3 1,-1-1-45,-16 9 0,-1-1 45,13-3 0,-2-1-499,9-10 454,-8 12 0,1 0 0,15-7 45,-5 2 0,-1-1-45,-7 2 0,-8 14 0,-3 1 0,-5-10 0,-2 18-180,-3-7 90,-19 10 1344,9 0-1613,-1 0-793,-7 0 342,18 10-9021,-19 24 8825,9-16 1,-9 30 0,1-27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48:51.597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5676 4953 7623,'-4'-8'2878,"-10"2"-1979,11 6-89,-8 0-90,11 0 2428,0 0-1889,21 0-719,-15-10-1,25 7 541,-8-7-540,4 10 179,9-5 1,3-1-360,6 4 269,18-4 1,4 1-2101,-31 5 0,-1 0 1650,23 0 1,7 0 180,-7 0 0,4 0 0,-4 0-1315,0 0 1,1 0 1044,4 0 0,6 0 0,-2 0-446,-12 0 0,-3 0 1,0 0 445,-5 0 0,-1 0 0,2 0-247,11 0 1,3 0 0,0 0 276,3 0 0,0 0 0,-1 0-60,-12 1 0,-2-1 0,2-1-30,12-2 0,3-1 0,-5 1 266,3 1 0,1 1-237,-4-2 1,4 0 0,-4-1-30,-17 0 0,-3 1 0,5-1 15,15 1 0,9 0 0,-1 0 0,-9-1 0,-1-2 0,-3-1-45,4 0 0,4 0 0,-5 0 45,1 1 0,-7-1 46,-19 0 1,0 1-47,16 1 0,-5 0 1071,-9-6-1026,10 9 0,0-19 0,-21 18 0,5-7 1094,-28 10-1184,18 0 2674,-19 0-2584,9 0 1423,-11 0-1513,10-11 924,3 8-1554,11-7 90,-11 10-3597,18 10 1258,-26-7 2879,27 8 0,-24-5 0,9 1 0</inkml:trace>
  <inkml:trace contextRef="#ctx0" brushRef="#br0" timeOffset="1214">6064 10234 7353,'-11'-2'2428,"2"1"-1618,9 1-90,0 0 1618,-10-11-1348,7 9-541,-7-9 1620,10 11-1619,0 0 1619,42 11-1305,-3-9 1,5-2-585,3 6 0,8-1-352,-7-4 0,9-1 0,4-1 0,3 1 1,-1 0 350,-6 1 1,2 1 0,1 0 0,0 0 0,0 0 0,-1-1-521,-1 0 0,-2-1 0,0 0 0,1 0 0,2 0 1,3 2 407,-2 1 0,6 0 1,2 2-1,1-1 1,-1 1-1,-3 0 1,-5-1-1,-7-2-22,3 0 0,-10-1 0,1-1 0,8 3 11,0 0 0,7 2 0,6 1 1,3 0-1,-1 1 0,-2-1 1,-6-1-1,-8-2-26,13 0 0,-9-2 0,7 1-5,-11 0 1,8 0 0,4 2 0,1-1-1,-2 0 1,-7 1 0,-9-2 64,19 5 0,-5-3 44,-8-5 1,7-2 0,-1 0 0,-9 2 0,-4 6 0,-5-2-45,4-8 0,-2-1 294,20 6-114,-36 0 90,15 0-360,-31 0 0,-2 0 0,-1 0-314,-7 0-9517,7 0 5247,1 0 4584,-9 0 0,12 8 0,-9 1 0</inkml:trace>
  <inkml:trace contextRef="#ctx0" brushRef="#br0" timeOffset="4694">4507 8709 7263,'-8'-4'3148,"1"1"-2159,7 3 1530,0 0-1799,0-10 449,0 7-90,0-7-629,0 10 360,0 0-91,10 10-359,-7 3-90,8 0 180,-11 8-181,0-18-89,0 18 450,10-8-360,-7 10 539,18-10-539,-19-2 630,29-11-630,-15 0 134,25-18 1,4-6-315,2 3-931,-3-7 1,8-8 0,-6 3 885,-16 11 0,0 0 15,5-6 0,4-3 0,-4 1-652,2-1 0,-3 2 637,-4 5 0,3-2 105,5-2 0,5-4 0,-4 6-105,-9 9 0,0 0 45,7-8 0,3-4 0,-7 7-236,-5 7 146,14-6 180,-29 10-180,0 9 2280,-2-9-2280,-11 11 1964,10 0-2053,-7-10 324,7 7-775,-10-7 180,0 20-179,0-7-91,0 7-179,0-10-91,0 0-2788,0 11 1529,0-9-2428,11 19 4587,-9-18 0,11 18 0,-9-7 0</inkml:trace>
  <inkml:trace contextRef="#ctx0" brushRef="#br0" timeOffset="19011">16387 4204 6633,'-10'-20'1439,"2"10"-1079,8-1 90,0 1 719,0-14-899,0 8 0,10-4-90,-7 9 90,7 8 89,1-17-179,-9 7 0,19-1 180,3-6-270,-8 6 90,15 1 0,-8 3-90,-7 10 90,26 0-90,-26 0-90,18 0 180,0 10-180,-19 3 179,17 21-89,-19-7-90,0 7 90,-3 10 0,-10-15 0,-10 15 0,-3 11 0,0-13-90,-8 15 90,8-2-1040,0-26 950,-8 26 90,8-8-268,1-14 1,0 4 267,-1 16 0,3-1-90,3-19 0,0 2 45,-4 30 0,2-2-45,6-6 45,-7-17 0,-1 1-45,10-1 0,-1-4 0,-8 6 45,10 7 0,0 1 45,-10 5-90,13-17 0,1 3 90,-8 4 0,1-2-90,13 15 90,-4 7 0,-2 1 0,-1-9 44,8 3 1,-1 0-45,-7-5-45,2-17 0,0 3 45,-5-1 0,0-2 0,10 17-45,-8 5 0,-1 0 45,10-13-45,-5 12 0,-2 0-45,-1-15 0,-3 16 0,0 0 0,-3-13 0,-1-4 0,-2 1 0,-5 3 90,8 2-90,-17 9 0,7-1 0,-11-7 135,-3 9 0,-1 2-90,13-29 0,-1-1-417,-13 23 0,3 2 462,12-16 0,4-2-1143,-3 17 1098,3-16 0,-1 0-45,-2 19 90,0-9-45,2-15 0,1 0-45,8 16 90,-9 4 0,1 2-90,8-21 0,1 0 0,-5 16 0,2 0 45,8-5 0,2-3-45,-3 22-45,7-26 0,1 3 0,-5 19 0,1-1 45,4-30 0,1 2-90,0 19 0,0 9 0,-2-9 0,6 9 45,0-10 0,-1 0-90,-8-15 0,-1-2-45,7 19-90,-1-2 0,-3-1 91,-6-4-46,-2 18 0,-2 2 225,-2-16 0,0-4 0,-4-1-20,-14 11 110,16-16 44,-21 0 1,0 1 45,18 12-90,-16-18 0,-5 0 225,11-5 0,0-1-135,-21 22 89,10-16 1,3 0-90,0 5-89,3-10 1,1-3-92,7-10-719,-27 15 269,36-28-1097,-14 7 108,20-10-422,0-10 1861,10-14 0,1 4 0,11-7 0</inkml:trace>
  <inkml:trace contextRef="#ctx0" brushRef="#br0" timeOffset="19175">16473 9551 6993,'-5'-1'3058,"-10"0"-5486,12 1 1348,-8 0 1080,11 0 0,9 8 0,2 1 0</inkml:trace>
  <inkml:trace contextRef="#ctx0" brushRef="#br0" timeOffset="21094">10241 8016 7443,'-6'-21'3688,"2"10"-3149,4 0 1,0 11 899,0 0-989,-11 11 719,-23 12-809,5 14 29,2-5 1,-5 8 0,5-3-702,10-1 0,0 2 469,-6 4 1,-6 8-1,-1 1 1,5-9-1122,2-3 0,2-2 1024,-1 2 0,-1 3 0,0-3 75,-6 2 0,3-3-1229,-3 16 1184,1-10 0,1 1-707,1 15 707,-8-10 89,17-11 1,0-2 0,-9-6 640,2 24-640,14-42 1889,0-2-1889,7-11 1215,3-11-1215,3-33-180,7 12-45,-14-11 0,-2 0 45,3 12-45,-1-12 0,-3-1 45,-3 13-45,9-8 0,-1 2 135,-8 19 1199,0-24-1379,7 40 399,-8-9-309,11 11 0,0 21 0,0-5 0,11 49 0,-8-34 0,7 24 0,0 0 0,-7-23 0,8 1 0,-1-1 90,-7-6 90,17 8-90,-6-21 180,19-13-270,-6-3 90,7-17 0,10-4-90,-15-2 45,8-1 0,2-1-45,-8-1 0,11 2 0,2-1-90,8-8 0,-2 10-630,-8 5 271,-40 21-2790,9 0 3239,-1 0 0,-4 3 0,8 1 0</inkml:trace>
  <inkml:trace contextRef="#ctx0" brushRef="#br0" timeOffset="21261">10331 8882 7623,'-4'-8'2698,"2"1"-4587,12 7 360,-7 0 1529,7 0 0,-8 8 0,1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49:50.755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105 4598 6273,'-6'-20'1619,"1"5"-899,5 4-90,0 9 89,0-19 810,11 18-719,-9-18 0,9 19-1,-11-9 1,0 11-91,0 0 1,0-10-91,0 7-89,0-7 450,0 10 539,0 0-900,0 10-359,10 3 450,3 32-540,0-16 44,4 8 1,-2 1-135,-10-6 0,26 23 180,-7-11-180,-9-15 0,17 5 90,-19-13-90,10-19 0,1 9 90,7-18 0,3-7-90,11-12-1101,4-6 0,11-8 0,-7 2 1056,-15 3 0,2-3 27,-2 5 0,8-6 0,2-1 0,-2 0 0,-7 6-476,5-9 0,1 0 458,-7 9 0,8-6 0,2 0 0,-2 1 0,-7 6-895,6-4 1,-2 1 870,0 0 0,3-3 0,-1 4 105,7 4 0,-5 5-166,-19 6 1,1 1 180,13-4 0,5-1 0,-5 5 30,16 1-1,-2-10 1,-3 4-90,-21 19 2175,30-16-2175,-46 10 0,8 9 910,-14 2-1000,-10 2 2217,11 19-6265,2-8 1720,10 0 2328,-10-2 0,3-4 0,-9 2 0</inkml:trace>
  <inkml:trace contextRef="#ctx0" brushRef="#br0" timeOffset="1484">448 9688 7353,'-11'-12'2878,"8"2"-2068,-8 10-91,11 0 2969,0 0-2339,11 0-989,-9 11 810,19 12-811,-8 4 181,4 10 0,0 1-270,-1-4 44,6 10 1,-2-1-135,-15-15 360,26 27-360,-28-29 269,18 8-179,-18-21 720,17-2-630,-17-11-91,8 0 631,20-32-720,-13 14-797,10-12 1,8-10 0,-3 3 706,-7 9 0,5-4 9,-2 2 0,8-9 0,8-7 0,4-4 0,3-4 0,1-1 0,-1 2 0,-3 3 0,-5 6 0,-7 8-809,15-13 1,-9 10 0,9-9 718,-17 13 0,8-8 0,4-5 0,4-4 0,0 0 0,-1 2 0,-2 3 0,-5 6 0,-6 9 0,-9 11 81,27 0-90,-20-6 0,-2 2-138,1 12 138,-10 0 90,-11 2 0,8 1 1762,-19 7-1582,19-7 2484,-18 10-2484,7 0 137,-10 0-6344,0 0-3894,11 10 9095,-9-7 1,6 22 0,-12-6 0</inkml:trace>
  <inkml:trace contextRef="#ctx0" brushRef="#br0" timeOffset="3885">497 13656 7083,'-2'-8'3868,"1"-9"-2969,1 4 1,0-1 719,0 4-180,0 0-719,0 7-181,0-7 1,0 10 1439,0 0-1080,10 0-629,-7 10 540,18 34-630,-8-12-1,0 23 1,8-11-687,-8-15 597,0 15 90,8 1-90,-8-17 0,-1 5 0,0 0 0,1-5-90,-3 6 90,0-13 0,-7-8-90,18 0 360,-18 8-270,7-18 0,-10 7 269,11 1 508,-9-8-417,40-14-360,-24-5-170,7-3 0,5-6 214,14-18 1,1-3-1730,-10 11 1,1 0 1624,-4-1 0,2-3 0,1 1 30,2 3 0,1 1 0,-3 1-60,-1-5 0,3-2-504,4 3 1,9-3 0,1-1 0,-8 5 503,2-7 0,-1 2 0,2 4 0,4-1 0,-2 1-375,-9 5 1,-1 2-1,-3 3 420,0 5 0,1-1-45,10-8 0,5-5 0,-7 7 0,13-3-451,-6 5 1,-2 0 450,-10 3 90,16 11 890,-19-8-890,-10 8 1583,6 0-1583,-19 2 1830,0 11-1830,8 0 3143,-19 0-3143,9 0 644,-11 0-734,0 0 196,0-10-196,0 7-89,0-7-1,0 10-1260,10 0 631,-7 0-5398,7 10 630,-10-7 5487,-10 18 0,7-7 0,-8 10 0</inkml:trace>
  <inkml:trace contextRef="#ctx0" brushRef="#br0" timeOffset="22094">15101 2233 7353,'-1'-36'2428,"0"3"-1618,1 20-1,0-8-89,0 8 1529,0-11-1530,0 1 1,0 10-180,0 2-1,0 11 1,0 0 1799,-11 11-1890,9 12 240,-10 17 1,-5 12 0,4-2-510,9-5 0,0 4-736,-7 9 0,-4 13 1,-1 0-1,6-10 691,6-4 0,3 1 99,-4-3 0,-2 10 0,-1 5 0,1-4 0,2-9-484,4-8 0,1-7 0,-1 6 358,-2 9 0,-2 10 0,0 3 0,0-4 0,2-10-18,1 8 0,1-2-1,-1-3 1,-1 8 0,0 0 0,1-10-908,2 1 1,0-3 847,-3-4 0,-1 2 0,0 0 59,0-7 1,0-1 0,-1-3-147,-1-1 0,-1 2 87,-3 10 0,-2 6 0,3-7 15,7-16 0,-1-1 0,-17 27 0,-2-4-45,6-16-315,-1-2 1,0-5-136,4-16-227,-8 12-583,19-31-6985,-19-21 4108,28 6 4137,-14-19 0,23 13 0,-9 1 0</inkml:trace>
  <inkml:trace contextRef="#ctx0" brushRef="#br0" timeOffset="23929">14757 4476 6813,'-6'-4'3508,"1"1"-1259,-5 3-1530,7 0 1260,13-11-1259,6 9-180,18-9-1,-10 1 541,41 7-1378,-21-7 687,13 8 1,14 3 0,-5 0-985,-14-1 1,3 0 774,-1 0 0,12 0 0,4 0 0,-3 0 0,-8 0-1007,-4 0 0,-6 0 0,4 0 894,6 0 0,5 0 1,2 0-1,1 0 23,-9 0 0,1 0 0,1 0 0,-2 0 0,-3 0-396,-2 0 0,-4 0 0,1 0 0,7 0 351,-6 0 0,7 0 0,4 1 0,2-1 0,0 0 0,-2 0 0,-4 0 0,-7-1-45,7-1 0,-7-2 0,-1 1 0,8 1 33,-4 2 1,8 1 0,4 0 0,3 1-1,-1 0 1,-2-1 0,-5 0 0,-7-1-288,2-1 0,-7-2 0,-1 1 0,5 0 272,9 3 0,5 1 0,2 1 0,-1 0 0,-2-1 54,-10-2 0,0 0 0,-1 0 0,-2 0 0,-4 0-11,9 0 0,-5-1 0,6 2-7,1 0 0,7 1 0,3 1 0,-5-1 0,-11 0 181,1-1 0,-5 1-205,0 1 0,4 1 0,-7-1 149,-10-2 1,-6-2 875,11 1-965,13 0 2311,-32 0-2311,-10 0 1398,-2 0-1398,-11 0 2363,10 0-2363,-7 0 425,7 0-515,-10 0 161,0 11-71,0-9 0,0 19-90,0-8 0,0 0 0,0 19 90,0-17-90,-10 19 0,-3 21 0,0-13 0,-3 12 0,0 2-283,1 1 313,1-15 0,-2 5 0,1-5-926,2-7 0,0-2 896,-4 11 0,0 3 0,5 15 0,1-3 0,-1-29 0,0 2 0,3 25 0,1 11 0,2-10 45,-1-20 0,1 0-45,-5 23 0,-1 10 0,3-7 0,7-16 0,-1 1-45,-7 4 0,-6 9 0,1 0 0,4-9 0,7-6 0,0 0-23,-8 1 1,-6 8 0,-1-2-1,5-8 23,5-10 0,0-2-75,-10 13 0,-5 4 1,2-5 29,2-11 0,0-2 45,-2 12 0,-3-1-90,-7-8 0,-1-4-45,-9 9-90,-2-14 0,-12 0 0,5-5 180,8-5 1,-3-5-24,-8-4 1,-10-2-1,-2-1 1,9-1 67,0 2 0,-1-4-9,8-6 0,-9-5 0,-3-1 0,3 0 0,7 1 54,-13 1 0,-1-2 18,9 0 0,-11-4 0,-4-1 0,3 1 0,9 2-536,6 2 0,7 1 0,-9-1 582,3 2 0,-10-2 1,-5 0-1,-3 0 0,2 0 1,5 1-1,8 1-538,-11-3 0,10 2 0,-10 0 519,17 3 0,-7 0 0,-5 0 0,-3 0 0,1 0 0,2 1 0,6 0 0,7 1 15,-12-2 0,8 2 0,-6 1-15,5 1 0,-8 2 0,-4 0 0,1 0 0,4 1 0,9 0-15,1-1 0,6 1 0,-3 0 15,-13 2 0,-7 0 0,1 0 0,12-1 0,12-3 0,3 2 45,-8 1 0,-4 3 0,10-2 52,8 0 38,-18 7 1041,52-10-1041,32 0-180,-4 0 1673,19 0-1673,0-1 0,3 2 45,-5 4 0,2 1 1028,7-6 1,1 2-1119,3 14 0,-6 0-45,-10-11 0,-7 14 0,-5 4 0,-14-8 45,-4 16 0,-3 4 45,-9 6-322,0 17 322,-9-25 0,-3-1-90,-4 10 90,0-4 0,-4 8 0,1 1-60,2 1 0,0 1 0,2 0-179,2-6 1,0-1-1,-1 4 216,-3 4 1,-3 5-1,0-2 1,4-7 67,6-9 0,-1 1-23,-5 11 1,-5 10-1,0 0 1,4-9-23,2-4 0,1 0 22,-2 2 1,-2 8-1,0 0 1,5-10-23,3-9 0,1-1 0,-7 17 0,-4 6 0,4-9 0,0 10-90,0 2 0,-2-3 0,-5-18-90,11-2 0,0-2 90,-11-8 0,10 5-376,-8-13 376,8-8 121,-11 0-121,11-3 90,-8-10-90,19 0 1029,-9 0-1029,11 0 222,0 0-132,0-10 0,21-3-90,-16 0 90,24-4 0,5 2 0,-13 10 0,10-10 0,3-1 0,13 3-1370,3 0 1415,-18 7 0,4 1 0,14-1 0,2 2 0,-13 2 0,3 1 75,16-3 0,9-1 0,-7 4-75,-11 5 0,2 2 22,1-3 0,9 0 1,1 0-1,-7 1-1453,7 8 1,-2 0 1415,-6-7 0,4-2 0,0 2-8,-8 2 1,2 1-1,-2 1 1,-3-2 22,11 1 0,1 0-27,-9-2 0,8 1 0,2 1 0,-3-1 0,-10-1-18,1 1 0,-2-1 22,4 0 0,9 0 1,-1-1-1,-10-1-22,-11-3 0,-1 0-60,13 6 0,7 1 1,-7-2 14,-14-4 0,-2-1-135,14 5 0,-5-2 90,-16-4-292,5 0 292,-28 0 793,7 0-703,-10 0 2963,-10 0-2963,-3 11-180,-11 2 180,1 0-90,-11 29 90,8-24-45,-2 28 0,1 5 135,-2-4-851,8-7 1,-3 8 0,4-5 805,5-9 0,1-1-45,-9 13 0,1 0-629,10-6 0,1-2 629,-1-6 0,0-1-333,1 5 0,-1-1 333,-12 22 45,8-18 0,-2 0-45,-8 16 0,15-16 0,-1 1 0,-20 17 0,17-7 45,-12-1 0,-1 1-45,-1 8 0,2 3 0,-1-2 0,2-15 0,10-11 0,-2 0-532,-16 11 532,19-15-135,-8 4 0,4-1-45,13-14 0,-25 24 1093,18-29-1183,0 0 1462,3 8-2002,10-18 956,-32 18-416,-1-9 1,-4-1 269,-2-3 0,-1 0 0,-4 8 0,2 0 0,-9-1 0</inkml:trace>
  <inkml:trace contextRef="#ctx0" brushRef="#br0" timeOffset="26958">16493 10976 6633,'-14'-9'1619,"8"2"-1079,-4 7 270,10-10-361,0 7-89,-10-8 0,7 11 0,-8 0-1,1 0 451,-3 0-540,-11 0 0,1 0 359,-22 0-449,17 11-575,-17-8 575,11 7 224,-13-4 1,-5-2-225,-11-1-457,4 2 1,-2 0 411,25 1 0,2-1-795,-3-4 0,0 1 705,3 7 0,-2 2 135,-20-4 0,2 0-90,-6 16 30,12-15 0,-8-1 0,8 2-30,-12 14-45,11-16 0,-1-1 135,-7 15-131,7-18 86,6 12 0,-1 1-45,-10-11-911,20 11 0,2 0 910,-1-14 103,-10 19-192,15-18 991,-26 7-901,39 1-90,-15-9 126,29 9-126,-19-11 2460,18 0-2460,-7 0 594,10 0-324,0 0 128,0 10-128,0 3-91,0 11-89,0-1 90,0 11 0,0-8 0,0 8 180,0 32-270,0-32-784,0 7 1,0 11 0,0-7 873,0 18-90,0-9 0,0 4 45,0-7-1,0-2-89,0-12 0,0 4-687,-3 21 1,-2 10 0,2-7 731,2-14 0,-1 2 22,0 2 1,-1 10-1,0-1 1,1-10-299,2-10 1,0 1 297,-2 7 0,-1 9 1,0 1-1,1-10-67,1-6 0,-1-1 45,-2 5 0,-1 9 0,-1-1 0,0-8-624,0 0 1,-1-3 563,0-1 0,-1 4 0,-1 0 120,-1 4 0,-2-1 0,1-3-105,-2-1 0,-1 1 44,1-1 1,-2 7 0,0-1 0,4-8-45,2-3 0,-1-2 45,-9 15 0,-5 5 0,4-6-45,11-15 0,0-1 45,-8 11 0,-4 4 0,4-7 1041,2 13-1356,-2-11 1,2-4-46,13-20-340,-9 8-740,11-21-8481,-10-34 9668,7 3 1,2-6 0,12 27-1</inkml:trace>
  <inkml:trace contextRef="#ctx0" brushRef="#br0" timeOffset="28263">14296 13981 6633,'-11'-6'2609,"12"-9"-900,12 2-1260,11 0 991,20-8-991,-15 18 1,26-7 179,-11 4 1,1 1-820,15 3 550,-7-2 0,11 0 0,-9 1-1312,-16 3 1,-2 0 1040,8-3 1,5-1 0,-1 1 180,14 2 0,-1-1-180,-7-3 0,5 0 54,-10 2 0,9 1 0,3 0 0,-1 0 0,-8 0-114,-1 1 0,-6 1 0,8-1 29,0-2 1,9-1 0,4 0 0,1 0 0,-6 0 0,-8 2 0,-3 1 0,-7 0 0,7 0 30,3-1 0,8-2 0,5 0 0,1-1 0,-5 2 0,-8 0-850,2 2 0,-7 1 0,5-1 778,-6-1 0,4 0 0,2 0 0,0-1 0,-1 1 71,1 0 1,0 0 0,-1-1 0,-1 1 0,-3 1-384,8 0 0,-5 0 0,8 0 354,-4 0 0,9-1 0,3 0 0,0 0 0,-4 0 0,-9 1 0,0 0 0,-8 1 0,7 1-15,-2 0 0,8 1 0,4 0 0,0 0 0,-4 0 0,-8-1-15,2 0 0,-8-1 0,8 2 14,1 1 1,9 3 0,4 0 0,1 0 0,-5 0 0,-8-2-45,1-2 0,-8-1 0,6 1 36,2 3 0,8 1 0,2 2 0,-6-1 0,-10-1-36,-1 1 0,-5-1-60,3-2 0,2 0 0,-10 1 259,-10 5-289,21-10 0,-49 0 1404,18 0-1403,-18 0 2817,7 0-2818,-31 11 2004,16-9-2094,-26 9 0,28-11-90,-18 10 180,8-7 0,0 28 90,2-15-180,11 49 180,0-33-45,0 26 1,0 1 44,0-20 0,-2 4 0,-3 9 0,2-8-223,0 3 223,0-3 0,-1 8 0,1-7-1593,3 15 1593,1-10 0,-2-1 0,-10 9 0,9-8 90,-9-3-90,1-3-912,7 3 912,-18 3-230,19-3 320,-30 8-90,27-27 164,-26 17-74,7-11-90,-12-8-1290,-11 18 1380,0-18-1,8-2 1,-1-3-692,-15-5 647,8 5 0,-5-1 0,-6-11 0,1-2-45,12 9 0,-4 2 45,-2-6 0,-10-1 0,0 0 0,7-1-930,-6 5 1,2-1 884,12-3 0,-4 0 0,-3 0 0,1 1 22,-4-1 1,-1 1-1,0-1 1,5-1-441,3 0 0,3-1 0,-3 1 440,-4 1 1,-3 1 0,-2-1-1,3-1-45,-7-1 1,2-2 0,2 1 52,10-1 0,3 1 0,-6 0-96,-3 1 1,-8 0 0,-2 1 0,2-1 0,6-1 65,0-2 0,4-1 0,-7 2 25,6 0 1,-9 2 0,-5 1 0,-2 1-1,2-1 1,5-1 0,8-2-26,-8 0 0,8-2 0,-8 1 12,9 0 1,-10 2 0,-4 0 0,-2 1 0,2-1 0,6 0 0,10 0 17,-1 1 0,8-1 0,-6 1-12,-8 1 0,-9 1 0,-2 1 0,3-1 0,10 0-18,-10 3 0,4 1 45,6-5 0,-6 2 0,1-1 0,10 0-45,7 2 0,4-2 552,-21-6 0,2 3-462,16 11 0,5 3 0,5-7 0,0-1 713,-3 3 1,4 3-624,-2 32-90,21-34 134,5 23 1,6 5-135,12-2 180,-3 10 0,-1 2 1804,8 9-1895,-10-20 1,-1 6 0,0-3 1164,3-3 0,-2 4-1209,-2 3 0,-2 10 0,0 0 0,1-8-526,4-1 1,1 1 502,-3 5 1,0 12-1,-1-1 1,0-11-68,-1-8 0,1 0 45,0 3 0,1 10 0,0 1 0,-1-8-45,-2 4 0,0 1 26,0-11 1,0 9 0,0 3 0,0-4 0,0-7-27,0 9 0,0 0-9,0-10 0,0 9 0,0 2 0,0-4 0,0-9-36,0 3 0,0-2 22,-2 3 1,-1 10 0,0-1-1,1-10-22,1-7 0,-1-1 0,-1-9 0</inkml:trace>
  <inkml:trace contextRef="#ctx0" brushRef="#br0" timeOffset="28423">15420 18872 20665,'5'-16'1889,"-2"9"-2788,-3-14 179,0 19-3508,0-19-359,11 8 4587,-9-11 0,25 10 0,-7 1 0</inkml:trace>
  <inkml:trace contextRef="#ctx0" brushRef="#br0" timeOffset="33174">19456 1183 7803,'-3'-17'3238,"0"-7"-2159,3 22 1709,-11-19-1978,9 18 719,-19-7-899,8 20 1798,-32 35-1888,17-4-1079,0 18 0,1 3 899,1-2-180,8-7 0,2 3-688,4-9 0,0-2 643,0-7 0,1 2 105,-1 13 0,1 6 0,0-6-151,-3-9 1,1-2 45,2 19 0,-1 1 90,-4-4 0,1-6-45,-1-3-513,-6 11 1,0-2 512,6-16-195,-11-2 0,2-2 195,17-9 0,-34 13-90,39-40 1462,-18 9-1372,8-1 0,-21-18-90,8 16 0,-18-50 0,18 24-90,7-23 0,4-4 0,2 11 0,5-5 0,5 2-90,14 11 90,2-8-90,10 21 90,22 3 90,-17 10-135,5 8 0,0 4 45,-5 4 0,5 10 0,0 3 90,-4 0-90,3 3 0,1 1-90,-4-4 135,-2 3 0,0 1-45,0-4-90,7 15 180,-21-31 1529,18-2-1619,-26-11 90,37-21 0,-37 5-90,15-10 0,2-3 0,-6 1 1726,7-17-1636,-2 11-180,-18 19 1309,18-27-1219,-19 37 90,19-27-90,-18 30 90,18 12-90,-19-5 0,9 27 0,-1-9 0,-7 3 0,18 19 0,-8-19-720,10 8-719,-10-11 629,8-10-3777,-18-34 2068,18 3 2519,-19-19 0,-2-2 0,16 11 0,-9-22 0</inkml:trace>
  <inkml:trace contextRef="#ctx0" brushRef="#br0" timeOffset="33289">19603 1901 6993,'-7'-21'3238,"-9"10"-989,14-10-1979,-9 18-4138,11-7 3868,11 20 0,6 7 0,12 11 0</inkml:trace>
  <inkml:trace contextRef="#ctx0" brushRef="#br0" timeOffset="33972">19945 2280 7353,'10'-2'9830,"-8"-5"-7607,29-14-1773,-15 13 89,11-25 1,1-7-270,0 9 59,-6-7 1,1-11 0,-2 5-737,-6 14 0,-1-2 557,1-23 0,0-9 0,-1 10-105,-2 23 0,-1-1 45,-2-16 0,-1-8 0,-1 9 0,6-11 89,-6 2 1,-4 3-90,-3 21 678,0-20-589,0 49 256,0-7-345,-10 31 0,7-6 90,-17 40-90,17-26 45,-7 27 0,-1 6-45,8 0-644,0-16 0,-1 6 1,1-6 553,3 19 45,-1-14 0,2-2 46,9-7-121,13-3 0,9 6 0,0-12 30,20-15-235,-7 18 0,-1-11 235,-2-59 0,-27 7 0,9-7-90,-3 11 90,-8-1 0,0 1 0,-3-1 2328,-10 11-2328,0-8 0,0 19 90,0 12 403,0 6-403,-10 39-90,7-16 0,3 18 0,3-20 90,7-3-90,1-10 0,2-1 90,10-10-90,1-2 0,-1-22 0,-10 9 0,8-19 0,-8 18 0,21-39 0,-8 24-378,-2-27 378,-3 32-90,-19-7 90,9 17 0,-1-8 90,-7 11 0,18 0 0,-18 0-1,17 11 290,-7 2-289,11 21-180,-11-18-540,18 25 181,-25-35-91,25 25-2069,-18-28 1440,0-3-7286,19-24 4767,-27-2 3688,16-8 0,-19 17 0,1 1 0</inkml:trace>
  <inkml:trace contextRef="#ctx0" brushRef="#br0" timeOffset="34125">20708 1556 7533,'-51'-26'6656,"28"12"-3778,-19 4-2068,39 10-360,24-11-5366,12 9 1,5 1 4874,-5-4 0,2 0 1,8 6-1,-2 3 1,1 3-1</inkml:trace>
  <inkml:trace contextRef="#ctx0" brushRef="#br0" timeOffset="35507">21519 1874 7353,'0'-9'6116,"0"-19"-5036,0 23 1888,0-26-2158,0 18 2338,-20-11-2429,4 11 990,-39 13-1259,26 13 0,-15 11 359,10 10-539,8-8 90,2 8 270,-7 21-450,26-24 89,-7 8 1,3-2-180,9-19 270,10 24-270,3-29-90,11 0 270,10-13-270,-8-3 90,8-7 0,-11 0 0,1-4-90,10-19 0,-8 6 0,-3 4 0,-2-8 0,-18 25 0,7-25 0,-10 28 0,0-7 0,11 20 0,-8-7 0,17 39 0,-7-34 0,11 44 0,0-36 0,9 17 0,-6-19 0,7-4 0,10-10 0,-15-10 0,15-4 0,-10-9-689,-8-1 689,8 1 0,-10-4 0,-3-1 0,-3-3 0,3 5 0,0-3 0,-8-37 0,10 22 0,-14-20 0,-5-3 0,7 7 0,-12 9 0,-4-9 0,0 9 0,3-1 0,-9-4 0,1 5 0,7 25 0,-7 2 0,10 14 0,0 20 0,-11 3 0,9 11 0,-9 10 0,1 23-364,7 6 364,-3-21 0,-2 5 0,1-3-632,6-2 1,0 0 631,-5 14 0,1 0 0,10-9 0,1-5-845,-4 3 845,2-8 0,3 1 0,14 9 0,-6-7 0,7-12 0,1-2 0,-7 1-352,36-4 352,-34-12 266,16-22-266,8-2 0,-34-11 0,17 3 0,2-2 0,-11-16 1700,7-8-1700,-12 2 0,-1 30 0,-7-17 1037,7 19-1037,-10 0 510,0 3-510,0 31 0,0 5 0,0 10 0,11-2 0,-9 11 0,9-16 0,-1 25 0,3-38 0,11 15 0,-1-28 0,-10 8 0,8-22 0,-8-2 0,0 0 0,8-8 0,-8 8 0,11-21 0,-1 8 0,-10 2 0,8 3 0,-18 19 0,18-9 0,-19 11 0,19 0 0,-8 11 0,0 2 0,8 21 0,-18-18 0,18 15 0,-8-18-90,0 0-180,18 8 180,-25-18-270,35 7 270,-35-20-180,35-4 180,-35 1 0,15-7-90,-11-4 180,-7-2-89,7-19-1,-10 19 0,0-18 180,11 18 0,-9-8-1,9 21-89,-1 2 90,-7 11 0,18 0-90,-19 0 90,30 0-90,-17 11 90,9-9-90,7 19 0,-15 3 0,18 12 0,-21-10 0,8 16 90,-19-36-90,9 25 0,-11-18 0,0 0 0,0-3 90,10 1-90,-7-8 0,7 7 0,11-10 0,-5-10-180,39-4 180,-26-9 0,15-1-90,0-10 90,-15-2 0,-1 8 0,-1-2 90,-1-19 180,-2-9-90,-14 22 360,-10 2-360,0 10-180,0 11 0,-21 13 0,16 3 0,-37 39 0,37-24 0,-11 18 0,1 4 0,12-9 0,-8 24 0,32-11 0,-15-25-360,25 22-1979,3-28 1260,-5 0-4408,26-13-180,-29-2 5667,-3-19 0,-2 17 0,-7-9 0</inkml:trace>
  <inkml:trace contextRef="#ctx0" brushRef="#br0" timeOffset="35688">22389 1599 7353,'-23'0'7286,"10"1"-6387,23-12-179,6 9-540,25-9 0,4 1-900,2 7-3283,9-6 0,-2-3 4003,-12-1 0,18 9 0,-31 4 0</inkml:trace>
  <inkml:trace contextRef="#ctx0" brushRef="#br0" timeOffset="36704">16669 2071 7173,'-10'-14'3418,"2"3"-2249,-2 11 2519,7-20-1529,3 4-1619,3-18-1,18 21 451,-8-8-630,10 18-1,1-18 541,20 19-720,-15-9 449,26 32-539,-40-16 270,17 48-180,-40-35 0,5 47-90,-10-25 0,-8 7 90,-2-3-90,-3-18 269,-8 8-269,10-21 0,11-2 180,3-1 0,10-7-270,0 7 90,10-10-90,3-10 90,11 7-90,10-7 0,-8 10 0,-3 0 0,-2 10 0,3-7 0,2 18 0,8-8 0,-21 10 0,-3 1 0,-10 10 0,0-8 90,-10 8 0,-3 0 0,-21-8 90,6 7 0,-2-1-1,-22-11-659,17 12 1,2-3 479,-3-25 90,2 16-671,10-11 131,1-7-1798,10-3 1168,2-13-3836,22-17 1,9-5 4362,9-10 1,-5 11 0,2 1 0,11 0-1</inkml:trace>
  <inkml:trace contextRef="#ctx0" brushRef="#br0" timeOffset="36842">17239 2255 7173,'23'-11'5847,"-9"2"-3419,7 9-1708,-19 0 89,9 0-1168,-11 0-2790,0 0-89,0 10 3238,-11 3 0,9 16 0,-8 1 0</inkml:trace>
  <inkml:trace contextRef="#ctx0" brushRef="#br0" timeOffset="37054">16680 3120 7263,'-26'5'6566,"10"-2"-3598,6 8-2158,10-9 1169,41-12-1080,-9-6-899,11-6 0,3 0-359,-5 6-631,-2-6 1,-2 2-1,-8 15-8005,15-16 8995,-31 21 0,10 5 0,-7 1 0</inkml:trace>
  <inkml:trace contextRef="#ctx0" brushRef="#br0" timeOffset="37189">16768 3265 6633,'-36'16'5757,"2"6"-4768,21-19 1440,3 7-1709,20-10 809,45-20-2564,-8 2 1,3-1 179,-10 0 1,1-1 472,20-10 1,-5 5 0,-19 14-1,24-4 1</inkml:trace>
  <inkml:trace contextRef="#ctx0" brushRef="#br0" timeOffset="44739">24829 1490 6903,'-9'-28'3418,"1"11"-2339,8-3 91,0 17-91,0-18 1530,0 18-1800,0-7-89,0 10 629,0 0 450,-10 52-1259,7-18-115,0 12 1,-1 13 0,1-2 114,-3 9 0,1-1-480,1-16 0,0 0 0,-1-1 209,-1 17 1,-1-10-90,-4-15 360,11 14-180,0-38-270,-10-16 90,7-57-180,-7 2-1176,-1-10 1,1-1 1175,8 30 0,-1 2 45,-8-20 0,1-5-45,8-9 0,4 3 0,-2 28 0,0-2 0,3-17 0,1-8 0,-1 12 0,0 2-432,16-6 0,4 5 432,-5 22 0,27-5 0,-22 24-459,21 10 459,-4 0 0,-1 13 0,0 5 0,3 11 0,-8 9 0,-3 2 0,-5 2 0,-17 17 0,-5 0 0,4-20 0,-20 21 0,-7-3 90,3-25-90,-14 12 0,-5-2 0,4-21 45,-7 12 0,0-3-45,9-25-174,-15 26 174,30-28 1974,-6 7-1974,17-10 1450,13 21-1450,6-5 0,18 18-90,10 0 90,-15-8-90,9-4 0,0 0 90,-7 4 0,7-12 0,0-4-90,-9 0 90,9-13 0,0-4 0,-7 4 0,2-16 0,-1-3 0,-5 3 45,-10-12 0,-1-3-45,8 5 712,-11-15-532,-2-1-90,-11 17 53,0-17-53,-11 22 0,8-1-90,-17 11 90,6 3-90,1 20 90,-18 24-90,26 5 0,-16 8 0,21 8-875,0-16 785,10 8 90,3-2 0,11-19 0,-1 8-90,1-11 90,0-9-90,-1-4 90,21-20 0,-15 7-45,4-11 0,0-3 45,-5 1 0,17-18 0,-11-11 0,-19 6 0,7 10 0,-2 1 0,-15-9 0,16 14-90,-10 2 180,-9 18 785,9-7-875,-11 10 0,10 0 0,-7 10 0,18 14 0,-8 2 0,0 8 0,8-11 0,-19 1 0,9-11 0,-1 8 0,3-19 0,11 19 0,-11-29 0,18 6 0,-15-22 0,18-10 0,-10 8 0,-11-8 0,28-10 0,-22 15 0,8 7 0,1 0 0,-13-2 0,17 11 0,-9 13 0,3 13 90,8 21-90,-21-8 0,-2 8 0,-1 0-90,-7-18-990,7 36 361,-10-44-91,0 34-4227,0-40-450,0 9 1170,0-11 4317,0 0 0,6 4 0,1 1 0</inkml:trace>
  <inkml:trace contextRef="#ctx0" brushRef="#br0" timeOffset="44875">26395 1342 7713,'-28'-34'6566,"12"17"-5487,6-14 720,10 28-1169,0-7 179,0 10-1078,0 0-181,0 10-3148,10 14 0,3 2 3598,11 18 0,-5-13 0,-1 9 0</inkml:trace>
  <inkml:trace contextRef="#ctx0" brushRef="#br0" timeOffset="45556">26529 1773 7353,'11'8'7376,"-9"-1"-4408,29-7-2069,-25 0-179,25 0 1079,13-21-1259,-12 5 89,1-5 1,-1-2-360,-6-3 539,8-29-539,-21 26 360,-2-26-450,-11 29 0,-21 2-90,16 14 89,-48 31-89,45-5-90,-33 28 90,17 13 0,8-15-135,4 2 0,3-1 45,9-12-45,10 8 0,1-2-45,-5-19 0,35 13 90,-25-31 0,18 0 0,10-10 0,-15-3 0,26-21 90,-39 8 180,15-19-180,-18 19 360,0-18-360,-2 28 90,-11-5-180,0 21 180,0 21-180,0-16 90,0 58-180,0-42 0,0 23 0,10-23 90,-7-8-90,7 0 90,1-2-90,-9-1 90,9-7 0,10-3-90,-16-13 90,37-11 0,-27 1 0,19-11 0,-10 8-90,-11 2 90,18 3 0,-25 19 0,14-9 90,-9 11-90,-8 0 0,17 11 0,-17 2 0,18 0 0,-8 18 0,0-26 90,8 16-90,-8-10 0,0-9 0,8 9 0,3-11 90,-9-11-90,17 9 180,-19-19-180,0 18 180,8-28-90,-19 15 0,9-18-1,-1 0-89,-18 19 90,16-27 0,-29 5-90,19-2-899,-30-16 89,27 29-359,-26 2-8662,18 4 4641,0 17 5190,2-8 0,11 12 0,1-1 0</inkml:trace>
  <inkml:trace contextRef="#ctx0" brushRef="#br0" timeOffset="45694">27908 1534 8342,'-8'-3'2879,"11"1"-3419,0 2-3328,7 0 3868,-10 0 0,5 1 0,1-1 0</inkml:trace>
  <inkml:trace contextRef="#ctx0" brushRef="#br0" timeOffset="46504">20660 3350 6813,'-16'-6'2429,"8"-8"-810,-2 11-810,10-8 1800,-11 11-2069,9 0 1798,2-10-1798,2 7 0,19-18-91,-8 19 91,0-9 44,22 5 1,3 2-225,-1 1-675,13-5 1,10-5 613,-3 0 1,5-3 0,-3 1-1232,-16 4 1,-1 2 0,3-2 998,7-2 0,4-2 1,2 0-1,-2 3 45,-4 2 1,0 2 0,-1 0-1,-2 0-480,3-4 1,-2 0 0,8-1 456,-5 4 1,8-1 0,4 1 0,1-1 0,-1 0 0,-4 1-295,-5-1 1,-3 0 0,-1 0 0,2 0 0,5 0 255,1 0 1,6 0-1,3 0 1,0 0-1,0 0 1,-4 1-1,-6 0-6,10-1 0,-6 1 0,-2 0 0,5-2 30,-9 1 0,5-1 0,1-1 0,-1 1 0,-6 0 0,-8 1 15,13-5 0,-5 1-1,-4 3 1,3-1 0,-8 1 214,-10-1 1,-8 3-35,-11 6 0,24-18 90,-40 19 1869,19-9-1959,-18 1 1224,7 7-1494,-10-7 2477,0 10-7334,0 0-4974,0 10 9162,11-7 1,2 13-1,12-9 1</inkml:trace>
  <inkml:trace contextRef="#ctx0" brushRef="#br0" timeOffset="46989">24671 2675 7173,'-24'1'3418,"11"-6"-2519,-8 15 1890,8 1-1890,0-8 1530,3 7-1620,10-10 1980,31-10-2159,8 7-1223,6-5 0,12-5 0,-4 3 818,-3 1 0,2 2-105,3 0 0,7-1 0,-2-1-676,-5-1 1,-2-2-1,-1 3 691,13 6 0,0 1-329,-11-7 1,3-3 0,2 1 350,-4 5 1,3 0-1,-1 0 1,-5 1-98,-7 0 0,-3 0 0,5-1 11,4-1 1,9-3 0,2 0 0,-3 1 0,-9 3-491,8 4 0,-4-1 449,-5-6 0,2-4 0,-5 4 15,2 8 0,-7-1 1365,12-19-1051,-13 15 1,-2-1-90,-9-6 2385,12 3-2565,-38 10 1282,8 0-1372,-11 0 2755,0-11-2755,0 9 0,0-9 0,0 11 0,10 0-900,-7 0-809,7 0-3958,-10 0 4138,0 0 0,1 8 0,1 1 0</inkml:trace>
  <inkml:trace contextRef="#ctx0" brushRef="#br0" timeOffset="62690">21035 4387 7533,'-29'-7'3058,"12"-9"-2069,-4 14 1,8-9-91,0 1 1710,-18 7-1800,25-7 631,-25 10-811,28 0 900,-7-11-989,10 9-180,0-9 809,0 11-809,0 0 539,0 11-719,10-9 540,14 9-540,12-11 89,13 1 1,2-2-180,9-10-883,-12 10 0,8 3 0,-9-5 883,14-18-46,-12 19 1,1 1-850,7-9 805,-7 10 0,-16-5 0,0-1 0,5 4-180,-5-9-90,-23 11 0,-1 0-809,-7 0 2786,7 0-2427,-20 0-2068,-14 11 1709,-2 2 906,-8 0-906,10 8-900,1-8 450,-1 0-1709,1-3 5127,-11 1-2159,18-9 180,-15 19 180,18-18 180,0 7 2068,-8-10-1708,18 0 2338,-7 0-1317,10 0 148,0 0-1259,-11 0 989,-2 32-1079,0-14 89,2 23 1,1 4-180,-3-11 89,6 30 1,1 0-360,-4-25-315,3 25 0,3 0-134,2-19-811,1 0 1,2-1 0,1-5-8662,30 5 9073,-17-31 0,19 4 0,-10-9 0</inkml:trace>
  <inkml:trace contextRef="#ctx0" brushRef="#br0" timeOffset="63824">21825 4756 7263,'0'-37'6296,"0"19"-2968,-10-13-2338,-3 18 1618,-11 0-1978,11 2 1259,-8 11-1439,8 11-1,-10-8 541,-11 38-720,7-22 89,9 12 1,3 3-180,1-5 270,4 26-360,10-40 0,10 17 90,4-19-180,9 0 180,11-13-180,-8-3 0,8-18 179,-10 8-179,-11-10 0,8-1 270,-8-10-180,0 8 270,8-8-180,-19 21 90,9-8-180,-11 18 90,0 3-180,0 14 0,0 20 0,10-19 0,3 27 0,0-26 0,40 18 0,-22-21 0,7-12 0,2-2 0,10-2 0,-15-16 0,-2-4 0,6 5 0,-5-23 0,-3-4 0,-2 11 0,-5-19 0,-3-1 0,-8 9 0,-7 1 0,-2-1 0,-4 6 0,-10-5 0,7 31 0,-18 13 0,8 13 0,0 52 0,3-20 0,7 19 0,6 2 0,7-16 0,1 15 0,2-2 0,2-29 0,11 5 0,0-2 0,-7-11 0,22-12 0,4-5 0,-11 2-90,10-18 0,-2-7 0,-13-2 0,-1-14 0,-1-5 90,-1-17-1626,-14 17 0,-1-1 1536,10-21 135,-14 17 0,-1 1-70,8-16 160,-8 0 0,-2 0 44,-4 1-179,0 13 0,0 3 0,0 2 0,-10 12 0,7 14 0,-8 10 0,11 10 0,-10 35 0,7-4 0,-2 14 0,0 0 1696,5-8-1696,5 3 0,0-3 0,-2-18 0,7 36 31,1-26-31,-1 0 0,3 0 0,14 3 0,17-8 0,-18-36 0,7-30 0,-1-12 0,-9 1 0,-4-3-197,6-3 0,-3-1 197,-4-8 0,-4 6 698,-1 10-698,0-13 0,-3 32 0,-10 10 0,0 2 0,-10 43 427,7-14-427,-12 13 0,-1 3 0,11 5 0,-15 1 0,-2-1 0,6 3 0,-1-8 0,0-3 0,4-15 820,-8 5-820,19-11 0,-9-7 0,11 7 0,0-20 0,0 7 0,11-28 0,-9 25 0,19-14 0,-8 9 0,0 8 0,29-7 0,-34 10 0,34 0 0,-8 10 0,-6 4 0,6-4 0,-2 3 0,-14 11 0,13-13 0,1 1-90,-14 12-90,16-11-360,-3 8 360,-25-19-180,25 9 270,-28-11-1259,28-11 720,-26 9-2430,16-19 1620,-21 18-8392,10-18 9343,-7 8 0,9 1 0,-9 2 0</inkml:trace>
  <inkml:trace contextRef="#ctx0" brushRef="#br0" timeOffset="65743">24651 4482 7083,'-2'-46'8545,"-10"-13"-7825,-1 44 1169,-21-9-1260,-3 14 810,-20 31-989,18-16-3330,-6 26 3240,22-18 180,-11 32-179,18-17-181,-5 27 180,11-18-180,7 0 550,24 17-640,-3-25 0,27 5 0,-22-23 0,1-11-90,-1 0 360,22-11-270,-17-2 269,6-7 1,-2-4-90,-14-5 90,5-4 0,-4 1-90,-17 3 359,9-26-449,-22 39 1705,9-15-1795,-9 28 785,11-7-695,0 31 467,0-16-647,11 47-90,-9-33 0,19 25-90,24-10 45,10-32 0,5-9 135,-17 1 0,0-4 0,15-8 0,-6-14 120,-27-15 0,-8-13 0,-4 5 15,-3 8 0,-2 0-759,3-1 1,1-4 0,-4 6 803,-8-19-90,0 38 89,0-7 91,-10 1-270,7 6 0,-18 25 0,8 28 0,0 24-176,7-17 0,2 1 176,3 2 0,2-1 0,-1 1 0,0 1-90,0 20 0,0-1 0,-1-22 0,2 0 0,4 5 0,0 0-180,-2 16 180,18-26 1877,-19 15-2056,19-21 269,-18-9-90,7-4 90,1-20 0,-9 7 269,19-28-89,-18-6-90,7-2 308,-8 1 0,7 0-173,31 4 0,6 5-225,-4-13-554,7 22 0,-1 12 374,-25 21 0,1 8-310,-1 2 220,1 3 0,-1 8 90,-10-10-90,8-1 90,-18 1-269,-3 10 269,-3-8 0,-39 18 270,24-28 0,-18 2 0,-4-5 90,9-10-1,-24 8 91,31-22-180,11 8 0,-8-17 0,19 17 1074,-9-18-1074,22 8 0,23-21-90,5 8-135,9-2 0,3 1-1291,7-2 1381,-15 6 0,3 2-90,-5 9 0,-4 0 45,7-11 45,1 10 0,-3 2 45,-14-2 90,17 3 0,-32 10 270,-3 10-360,-10 3 180,-10 32-180,-3-17 179,0 38-179,2-37-89,11 36 89,11-47 0,-9 24-180,30-29 180,-17 0-90,30-2 90,-19-11 0,8-21 90,-10 5 1680,-11-18-1590,7-10-90,-17 15 45,-2-8 0,-2-2-45,-2-3 0,-17-15 180,7 12-90,-11 19-90,-10-8-90,8 21 0,-8 13 0,21 3 0,2 18 0,11 2 0,0 3-225,9 7 0,3 0-45,4-2 0,5-3 0,2-1 180,4-4-90,7-10-89,-1-2 179,-6-22 0,7 9 0,-11-9 90,1 1 0,-1 7 270,11-28-180,-18 26-90,15-27 179,-18 30-89,0-9 90,8 1-90,-18 18-180,7-6 90,1 22-359,-9 10 179,9-8 90,-11 8-180,0-11 180,10-10-180,-7 8 270,7-18 0,1-3 0,2-3 0,0-18 90,8 8 0,2-21-90,3 8 90,8-8 0,-10 11-1304,-11-1 1304,8 11-90,-8-8 0,0 19 90,8-9-90,-8 11 90,0 0-90,8 11 1214,-8 2-1214,0 10 0,8 11-90,-8-8 90,0 8-90,8-10 90,-18-11-90,18-3 90,-8 1 0,0-9 0,8-2-90,2-13 180,3 0 90,19-28-90,-19 22 0,-3-36 269,9-2-269,-17 5-1516,3-8 0,-2-1 1696,-3 1-180,-6 11 0,-3-1-359,-4-7 269,0 17-399,0-15 399,0 29 0,0 3 0,0 12 0,0 32 0,-11-5 0,9 39 0,1-21 0,2 2 542,-1 18 0,2-1-542,3-14 0,1 1-810,0 20 1,-2-3-292,-1-2 201,7-19 1,1-1-1170,-9 9-2608,19-20 0,-18-11 4804,18-13 1,-5-7-1,11-9 1</inkml:trace>
  <inkml:trace contextRef="#ctx0" brushRef="#br0" timeOffset="65974">27012 4070 6993,'-33'-13'7106,"-4"2"-5937,34 11 1530,-7 0-1890,31 0 90,11 0 1,4 0-450,21-11-887,-6 7 0,9 0 1,-9-1 706,4-8-91,-10 5 1,7 0 0,-11 3 0,-9 2-90,2-7 0,-3 0-180,-15 7-1889,5-8-7852,-32 11 9118,-2 0 0,0 14 0,3 3 0</inkml:trace>
  <inkml:trace contextRef="#ctx0" brushRef="#br0" timeOffset="66674">20488 5737 16168,'-25'-46'1709,"0"10"-1439,12 13 539,-19 2-449,27 29 719,-37 5-629,26 13 314,-2 34 1,2 8-1081,9-30 0,1 2 676,1 23 0,1 10 0,3-10-225,5-21 0,2 0 134,1 11 1,0 6 0,3-9-90,16 10 30,-6-12 0,4 8 0,-3-9-30,11 3-1,5 7 1,2-7-90,-11-32-90,0 5 0,-1-4-90,-1-16-840,8-3 300,-21-13-1979,-2-21 1530,-11 8-3598,-11-29 359,9 26 696,-9-16 3622,1 22 0,15 2 0,-5 0 0</inkml:trace>
  <inkml:trace contextRef="#ctx0" brushRef="#br0" timeOffset="67993">21063 5901 7173,'3'-22'3418,"-7"-1"-1349,4 0-1080,-2 10 1710,-19-8-1980,8 18 1260,-32 3-1439,16 3 0,-15 18 269,10-8-449,18 10 0,-15 1 449,18 20-539,0-15 270,23 36-450,-4-36 90,25 16-1,-8-11-89,4-19 0,6 17 0,12 2-90,-6 15 0,-2 1 90,-27 5 0,-44-19-90,5-9 45,-4-8 0,1-7 45,14-20 0,-34 5 0,36-10-90,3-28 0,5 22 0,25-17 0,8-4 0,-7-1-45,14 1 0,1 1-45,-4 0 45,13 4 0,2 5 45,-10 11 0,6 0 0,-4 7-90,-20 23 180,26 2-90,-37 10 0,26 32 0,-28-24 0,18 24 0,-8-10 0,0-17 90,8 17-90,-19-22 0,19-10 0,3-2 0,-9-11 180,48-21-90,-52 16 0,20-24 0,0-5 90,-15 13 0,1-22 0,0 0-1,-4 22 46,-6-17 0,-3 3-135,-4 27 0,0-23 180,0 20-180,0 9 90,0 12-90,0 6-90,10 39 90,-7-27-1613,7 17 1523,-10-22 59,10 11-59,-7-18 0,18 15 0,-8-18 90,11 0-90,-11-2 0,8-11 0,-8 0 90,31-11-90,-26-2 1087,24-10-1087,-29-1 90,0 1-56,8-1 236,-8-31-180,0 24 0,8-24 90,-18 32-180,7 10 90,-10-8-90,0 18 90,0-7 0,0 10 432,11 10-522,-9 3 0,9 11 90,-1 20-90,-7-15 0,18 15 0,-19 1 90,19-27-90,-18 24 0,7-40 90,1 19-90,-9-18 0,9 7 90,-1-20-90,3 7 0,11-18 90,-11 8-90,8 0 0,-8-29 0,0 24 0,-1-14 0,-3-1 0,-6 14 0,7-22 0,-10 28 0,0 0 0,10 13 0,-7 2 0,18 29-90,-18-15 0,17 18-90,-17-10 90,8-1 0,-1-10-90,3 19 90,0-27 90,-2 16-90,-1-21 90,-7 0 0,18 0-90,-8-11 90,0 9 0,8-19 90,2-3-90,-7-2 45,6-2 0,-2 1 45,-15 9 0,26-34-90,-28 46 90,7-14-90,-10 20 0,11 0 0,-9 20 0,9-4 90,-11 18-180,0 0 90,10-8-90,-7-2 90,7 7-90,-10-26 90,0 27-90,0-30 90,11 19-90,-9-18 90,19-3 0,-8-3 0,11-18 0,-1 8-90,-10-10 90,8-4 0,0-1 0,-2-4 0,15-12-90,-14 23 90,-17 8 0,18 0 0,-18 3 0,7 10 0,0 10 0,-7-7 0,18 28 0,-18-15-90,17 18 0,-17-11-629,18 1 269,-18-11 0,7-3-809,1-10 449,-9 0-179,19 0-3868,-8 0-180,0 0 5037,-2-10 0,2 8 0,4-7 0</inkml:trace>
  <inkml:trace contextRef="#ctx0" brushRef="#br0" timeOffset="68743">23432 6015 7713,'17'-20'5576,"-15"9"-2787,29-9-1980,-28 17 1980,7-18-990,-10-2-1350,-10 7 451,-14-5-630,-2 31 134,-7 6 1,1 2-315,0 11 90,4 5 0,1-3-90,4-12 270,10 43-90,2-43-90,32 15-90,-5-24-1,18-20 1,-11-3 0,-10 0 360,19-19-360,-27 27 360,26-37-270,-28 37-90,7-26 179,1 28-179,-8-7 90,7-1-180,0 19 90,-7-5-90,7 20-90,1 11 90,-8-8 0,17 8-90,-6-10 180,9-11-90,-10-3 180,18-20-90,-25-3 0,25 0 90,-18-8 0,11-3 0,10-12-90,-19-1 180,27-7-270,-37 28 0,27-15 0,-30 28 0,19 3 0,-18 3 0,7 38-90,-10-33-360,11 44 360,-9-36-360,19 18 360,-18-10 90,7-11-180,1-3 180,-9-20 0,19 7-90,-8-18 90,11 19-90,-1-19 90,-10 8 0,19-21 90,-17 7-592,19-6 592,-10 9 0,-11 0-58,18-9-32,-25 17 90,15-5 90,-11 21-90,-7 0 0,7 31 488,-10-23-1208,0 55 181,0-55-1278,10 44 827,-7-47-89,8 16-1620,-11-10 91,0-9-2609,0 9 5127,10-22 0,1 7 0,10-9 0</inkml:trace>
  <inkml:trace contextRef="#ctx0" brushRef="#br0" timeOffset="68874">24171 5589 7353,'-20'-32'5217,"-1"2"-3148,8 7-1710,2 10-179,11 2-809,0 11-810,0 0-1710,11 0 3149,12 0 0,2 5 0,7 1 0</inkml:trace>
  <inkml:trace contextRef="#ctx0" brushRef="#br0" timeOffset="69608">24615 5615 6993,'-21'-10'5667,"4"-8"-4948,17 16 1260,10-30-1439,-7 17 1079,39-19-540,7 21-809,-7 13 180,-8 9 0,-5 5-180,-13 2 719,7 36 540,-33-2-1169,4 12 179,-10-21 1,1-3-270,12 1 270,-3-2 0,2 2 179,25 24-629,-5-1-629,9-20 1,4-8 628,0-16 44,-1 12 1,-1 3 135,-1 6-180,-2 11 0,-24-16 180,-13-3-90,-11-15-357,1 7 267,-11-2 180,-3-8-180,-10 0 45,12-1 0,2-3-135,2-6 0,-22 7 1176,40-10-1176,-10 0 0,10-10 0,2 7 0,11-18 0,0 8 406,11-10-406,12-22 0,3 6-860,3 5 1,7-5-1,-4 2 860,-7 7 0,0 0 0,6-2 0,5-2 0,-4 1-704,-2-2 0,-2 2 704,-4 7 0,1 0 0,14-19 0,1 1 0,-14 22 0,0 2 0,4-7 0,-3-1 0,7-6 0,-21 8-231,8-8 231,-8 11-89,0-11 89,8 18 2143,-28-15-2143,14 28 0,-38 3 0,5 3 1832,-11 18-1832,9 0 0,1 2 0,-1 8 0,4 12 0,3 1 0,8-13 0,5 12 0,6 0 0,12-11 386,-7 22-386,49-20 0,-31-18-135,25-2 0,5-7-224,-7-17-496,6-1 1,-1-2-928,-7-13 793,13-8-4498,-21-21 0,-18 24 5487,-5-8 0,-1 2 0,-6 12 0,0-14 0</inkml:trace>
  <inkml:trace contextRef="#ctx0" brushRef="#br0" timeOffset="69929">25475 5189 14729,'-3'-8'2248,"2"12"-449,11 19-1349,3 4 89,8 0 1,2 0-180,6 2 0,3 8 0,2 2-90,5 3 134,-5 6 1,0 3-270,-14-24 0,-1 1 180,5 27 0,-4 0 44,-7-11 91,-11 10 0,-4-1-180,0-8 179,-12 5 1,-4-1-180,3-7 0,-12-3 0,-1-2-360,10-9-540,-10-4 1,3-3-181,20-8-269,-16-3-1710,21-10-4856,0 0 7645,11-10 0,10 11 0,12-7 0</inkml:trace>
  <inkml:trace contextRef="#ctx0" brushRef="#br0" timeOffset="70059">26129 6029 7892,'0'-4'3958,"0"0"-4206,0 4 1,6 6 0,2 2 0</inkml:trace>
  <inkml:trace contextRef="#ctx0" brushRef="#br0" timeOffset="71475">20079 7245 6903,'-10'-37'3238,"2"13"-2248,8 3-1,0 8-89,0 0 1348,0-8-539,0 29-1169,0-6 0,-10 32 134,8 4 1,1 3-450,-4-9 0,0 4-806,3 13 1,3 6 0,0-5 715,-2-14 0,2 1 105,4 15 0,4 8 0,-2-10-150,-2 10-378,12-16 0,7 4 0,-2-9 378,-1-5-288,15 1 0,3-7 288,-10-26 0,15 9 0,-10-32 0,-18 5 1890,15-18-1890,-17-10-90,-1 4 711,-3-17-711,-10-1 45,-5 23 0,0 0-45,2-28 90,-12 13 0,-1 1 0,10-6 0,-25-2 1153,18 15-1153,-11 47 0,11-13 0,3 63-90,10-3 45,5 4 0,0 1-45,-2 0 0,9 7 0,7 0 0,-1-29 0,1-2 657,-1 10 0,3-2-702,7-15 0,-1-8 45,-11-7 0,15-11-90,-18-21 90,0 5 0,8-39 0,-18 26 0,7-36 90,-10 36-90,0-5 0,-10 13 0,7 19 0,-7-9 0,10 22 0,21 23 0,-5-5 0,4 2 0,3-4 0,4-2 0,12 6 0,0-7 90,3-11-90,7-6 0,-1-3 0,-14-4 0,31-11 180,-10-12-90,-24 7 90,24-15 90,-31 7-180,-1-13 89,-10 1 91,-2-9-180,-11 19 90,0-8 90,-11 0-90,-2 19 0,-42 36-90,34-1-90,-2 6 0,5 3 0,18 16 0,10-16 0,-7 15-180,18-10 0,-8-8-517,10 8 337,1-10-450,10-1 181,-8-10-1800,18-2 1350,-18-11-91,-2-11-6026,-3 9 3419,-29-19 3777,16 8 0,-21-3 0,10 3 0</inkml:trace>
  <inkml:trace contextRef="#ctx0" brushRef="#br0" timeOffset="71661">20036 7386 7353,'-12'-1'4407,"2"1"-3687,10 0 449,32-10-719,-14 7-270,37-7-1125,-11 10 1,1 0-1844,15-11 2481,5 10 0,0 0 0,1-9 0,-20 11 0,0-1 0</inkml:trace>
  <inkml:trace contextRef="#ctx0" brushRef="#br0" timeOffset="72377">22567 7641 6993,'-7'-12'6027,"1"3"-5128,17-1 2429,12-24-2698,-7 5 224,5-3 1,0-1-405,-6 4 134,7-14 1,1 0-225,3 9-1448,-13-7 1,-2-12 0,-1 8 1356,3-7-179,-6 3 0,-4-1 286,-13-16-197,7 35-151,-7-8 0,-1 2 62,9 19 180,-29-24-180,25 50 90,-46 26-91,44 8-44,-8 17 0,1 2 2562,15-1-2577,3-12 0,1 8 0,-1-8 60,0 12-61,8-18 1,5 5 0,-1-5-30,3 12 508,-3-19 1,4-2-464,8-3 0,-2-5 45,-4 4-45,16-5 0,2-4-45,-10-7 180,26-13-90,-29-13 180,-3-12 0,-2-5-180,-5-1 224,2-7 1,-5 0-135,-21 10 0,16-6 729,-18 13-819,10 18 0,0-7 89,0-1 280,0 9-279,-11 12-180,9 6-90,-9 18-180,22 0 0,2-8 0,0 8-809,8-11-630,2-10 720,3-2-271,-2-11-269,-3 0-989,-8-11 2518,10-12 0,-2 9 0,-2-6 0</inkml:trace>
  <inkml:trace contextRef="#ctx0" brushRef="#br0" timeOffset="72525">23164 6943 7713,'-23'-26'3957,"11"11"-1888,2-6-1529,10 18-720,21 14-630,-6 4-2158,12 12 0,1 1 2968,1 1 0,-4-3 0,0 1 0,5 7 0</inkml:trace>
  <inkml:trace contextRef="#ctx0" brushRef="#br0" timeOffset="73156">23575 7610 7443,'-16'-7'6656,"9"-20"-5577,-3 11 1980,20-39-2250,4 27 225,2-14 1,2-3-495,8 1-1067,-5 1 1,3-9 0,-4 6 886,1-17-91,2 18 1,6-6 0,-8 6-90,-13-10-79,14 4 0,-2 3 79,-18 16 74,9-20-164,-11 50 0,0-9 0,0 11 2279,-11 21-2279,-2-5-45,1 23 0,1 8-45,-2 10-279,4-15 1,1 7-1,4-6 279,7-9 0,2 0-1251,-5 32 1,2-2 1250,11-6 0,7-7 0,2-3 0,-4-9-45,14-9 0,2-5 45,-6-9 0,17 5-90,-1-32 90,-15-2 1577,15-10-1577,-10-11-90,-18 8 180,15-29 0,-28 26 3302,8-15-3122,-22 10-270,8 7 90,-17-6 0,17 19-90,-18 25 0,18-6 90,-17 58-180,27-11 0,-4 11 45,11-27 0,6-7 45,6-13-90,29 5 0,-16-32 90,8-2 180,-2-21-90,-30 8 539,17-29-269,-19 26-270,0-4 0,-3 22-90,-10 22-450,11 12-1349,2 14 990,10-11-1980,11 5 1620,-8-28-8662,19 7 9230,-29-10 1,17-3-1,-17 0 1</inkml:trace>
  <inkml:trace contextRef="#ctx0" brushRef="#br0" timeOffset="73310">24156 6900 15808,'-59'-28'2519,"8"0"-2340,15 15 91,36 3-540,15 10-89,40 0-1811,-20 0 0,1 0 1270,5-1 1,4 2 899,9 1 0,5 1 0,-5 2 0,-6 2 0,-3 0 0,1 2 0,-1-1 0,0 1 0</inkml:trace>
  <inkml:trace contextRef="#ctx0" brushRef="#br0" timeOffset="74559">25417 7274 7443,'-9'-3'7196,"1"-11"-6207,8 1 1530,-10-10-1890,-4 9 1620,-19-6-1080,-25 38-539,6-13-315,11 20 0,3 5-135,-1-1 44,15-2 1,4 1-135,7-2 0,2 8 270,22-11-360,-9-10 180,30 8-90,-17-18 90,30-3-90,-19-13 0,8 0 539,0-19 361,-8-15-721,-3 5 631,-12-12-720,-11 40 270,0-6-450,0 17 0,0-7 0,10 20 0,-7-7 0,28 28 0,-15-15 0,28 18 0,-17-11-540,38-10 360,-34-2 90,24-22-90,-21-2 90,-8-10 45,3-3 0,-3-3 45,-8-13-517,5 13 0,-4 0 607,-16-15-90,18-3 0,-19-3 90,19-7-45,-19 18 0,-1-1 45,9-25-45,-4 25 0,-1-1 90,-3-5 0,-2 3 44,0-1-89,0 5 0,-2 2-292,-9 0 202,11 11 0,-10 26 0,-3 16 0,0 28 0,6-11 0,3 2-307,4 31 307,0-21 0,-1 7 0,2-6-482,4-9 0,1 0 482,-7 22 0,4 2 0,12-19 0,2-3 212,-2 16-392,1-9 0,2-6 90,6-22 0,-11 24-90,8-39 371,-8 7-281,10-20 2144,-9-3-2054,6-1 90,4-38-90,-8 31 45,0-21 0,-1-2-45,-2 13 51,0-24-51,-2 21 0,-1 18 0,-7-5-90,7 21-180,-10 32 180,0-25-270,5 28 1,1 4 179,-4-18 0,7 12 0,3-1 0,1-16-90,11 15 270,-11-18-90,18 0 90,-15-13 90,7-3 90,9-17 0,-17 6 180,30-19-270,-19 17 360,18-26-361,-28 26 91,15-7 90,-18 2-270,0 18 180,8-7-90,-18 20-90,7 3-90,-10 11 0,11-1-270,-9 1 270,9-1-179,-1 1 179,-7-11 90,18-3-180,-8-10 180,0 0 0,18-10 0,-15 7 90,18-28-90,-10 15 90,-11-7 90,8 2-91,-8 8 1,0 0 90,-3-8-90,-10 18-90,0-7 180,11 10-90,-9 0-90,19 0 90,-18 10-180,18-7 90,-8 7-90,0-10-90,18 0 180,-15 0-90,18 0 0,-11-10 90,1 7-90,10-28 90,-8 15 0,-3-18-90,-12 21 90,-11-8 0,10 8 0,-7-21 0,7 8 0,-20-8 0,7 21-89,-7 3 89,-1 10 0,-2 10 0,-10 24 0,10-5-315,6 8 0,3 2 45,4-8-90,0 24-629,11-32 449,2 1-1709,10-1 1260,1-10-3329,10-2-3777,-8-22 8095,-3 9 0,-7-10 0,-9 11 0</inkml:trace>
  <inkml:trace contextRef="#ctx0" brushRef="#br0" timeOffset="74742">25996 6571 8432,'-52'-15'8186,"2"8"-7107,24-4 1979,26 1-2608,26 7-315,21-7 0,5 0-495,8 7-2034,-8-3 0,8-3 1,-10 3-2374,3 3 4767,6-8 0,-1 1 0,-15 12 0,20-8 0</inkml:trace>
  <inkml:trace contextRef="#ctx0" brushRef="#br0" timeOffset="76078">28291 5989 7713,'1'-32'5846,"0"2"-2428,-1 17-2338,0 2 1798,0 32-1978,0 6 584,0 29 0,0 8-1214,0-27 0,0 2-797,0 19 0,0 10 1,0-9 705,-1-22 1,2-1 90,4 16 0,4 8 0,-2-10-144,-2 10 23,12-16 1,7 4 0,-2-9-150,-1-5-90,16 2 0,1-9 0,-19-25-179,43-12 179,-43-6 90,25-28-90,-30 12 0,-4-4 90,-3-6 0,-1-2-812,0-15 0,-2 0 857,-3 10 0,-2 1-45,1 2 0,0 1 135,1 3 0,-2 3-540,-9-24 585,7 6 1721,-18 12-1901,18 29 50,-17 6-50,17 34 1940,-7 2-1940,8 15 0,4 4 0,-2 2-994,0-3 1,0 1 993,0 2 0,10 0-302,-7 0 302,17 0 0,-6 10 0,9-17 0,-10 15-379,8-29 379,-8 8 0,0-21 0,19-3 2686,-27-10-2686,26-10 944,-18-3-944,0 0 0,8-29 0,-8 23 609,0-25-609,-2 21 0,-1-1 0,-7 11 0,7 2 0,-10 11 0,11 11 0,2-8 0,0 17 0,8-6 0,2 9 0,3 1 0,6-2 0,2 0 0,8 7-116,-14-12 1,1 0 115,26 4-480,-26-19 480,36 9 0,-36-11-90,15 0 90,-20-11-90,-1 9 90,11-19 90,-18 8 0,26-21-90,-37 8-849,16-8 849,-21 20 195,0-17-195,0 15 0,0-18 446,-11 11-446,9 10 0,-19-8 0,8 18 913,-11-7-913,1 20 0,-1-7 0,-10 18 0,8-8 0,-8 21 0,21-8 6,3 8-6,10 0 0,10-8 0,-7 8 0,28-21 0,-26-2 0,48-11 0,-35 0 0,26 0 0,-10-11 0,-18-2 0,15 0 0,-28 3 0,18-1 0,-19 9 0,19-19 0,-18 18 0,7-7 0,1 10 0,-9 0 0,9 10 0,-1-7 0,-7 18 0,28-19-90,-25 19 0,25-18-90,-18 7 90,10-10 0,1-10-180,10-3 180,-8-11 0,8 1-90,-10-11 90,-1-13-1439,1-14 1439,-1 1-1368,-16 26 1,-1 0 1546,5-15 1,-6 15 0,0 0 180,-2-16-90,7 3-90,-20 13 0,7 21 90,-7 3-90,10 31 0,0 26-90,0-6 0,-1 8 0,2-1-90,9-4-743,-9 6 1,1 0 742,19 2-90,-19 6 1686,9-14-1506,-11-18-270,21 8 270,-16-31-45,24-11 0,5-8 45,-14-13 0,25-5-270,-3 3 90,-24 15-315,9-5 1,1-2 44,-2-3-1888,18-19 1618,-17 30 3059,-4-6-4408,-13 21 1546,-10 0 523,-41-21 0,20 16 0,-33-14 0</inkml:trace>
  <inkml:trace contextRef="#ctx0" brushRef="#br0" timeOffset="76258">28507 6139 8072,'-34'-6'3823,"1"-1"0,-20-4-2564,84 1-1079,-12 7-510,18-3 0,15-3 1,-3 3-3854,1 4 1,-1 2 3799,18-7 0,-3 3 1,-23 6-1,-8 4 1,-12 4-1</inkml:trace>
  <inkml:trace contextRef="#ctx0" brushRef="#br0" timeOffset="77725">19309 8678 7713,'-24'-23'5936,"1"10"-3417,10 3-1800,2 10 1080,11 31-1259,11-13 134,-6 24 1,3 3-315,15-12 224,-1 26 1,1 0-405,5-22 90,4 8 0,2-4-180,-6-25 180,10-14 0,0-4-90,-6-4 44,7-12 1,-3-5-433,-17-4 478,7 6 0,0-5 359,-10-31-269,7 7 90,-11 11 0,-3 0-91,-6-3 541,7-23-720,-10 49 270,0-15-450,0 28 0,0 45 0,0-8 0,0 29 0,0 4 0,0-6 0,2-19 0,1 10 0,0 4 0,0-3 0,-2 14 0,-1 0 0,1-2-331,3-4 1,0-1 0,-1 2 262,-4-2 1,-1 4 0,-2-3 0,0-11-68,-1-13 0,-3-1-105,-4 19 0,-3 9 0,-2-8 20,-7-7 0,-2-4 220,4-5 0,-3 1 0,1-7 0,1-5 0,-3-11 0,-40-28 0,45-21 0,3-9 0,-2 9 0,4-5-730,8-19 1,5-8-1,3 8 685,0 22 0,3-2 22,6-17 1,5-13 0,2 0-1,-3 12-22,-4 15 1,3 3 21,9-9 1,9-8-1,0 2 1,-4 13 22,11 3-30,1 8 0,10-2 0,-6 9 851,5 13-866,7 4 0,2 4 45,-4 14 0,-7 15 0,-1 3 0,-3-2 45,-11 11 0,-5 0-45,-1-12 0,-11 35 0,8-51 145,-19 17-55,9-30 90,20-12-90,-23-6 269,34-28-269,-39 7 135,2 4 0,0-2-135,-5-6 90,-4-9 0,-2 3 0,-8 13-135,4 1 0,-3 1 45,-21-13-90,8 16 0,-19-5 0,19 24 0,-18 31 0,28-5 2771,-15 28-2771,39 13 0,-16-15 0,21-2 0,5-4 0,-2-18-303,18 24 303,-11-39 0,11 18 0,3-19-90,20-2 90,-17-13-90,14-10 90,-38-1 0,26-10 90,-37 8-90,16 3 90,-21-9-90,0 27 0,11-16 0,-9 21 0,9 10 0,-1 4 0,3 40 0,11-22 0,-13 1 0,1-1 0,12-6 0,-1 8 0,-10-21 303,8-2-303,-18-11 0,28-21 0,6-16 0,2 9 0,-5-4 0,-13 43-180,-19-9-90,9 19-90,-1-18-989,-7 18 449,18-19-179,-19 9-180,9-11-2969,-1 0-1349,-7 0 1260,7-11 4317,1 9 0,-8-2 0,8 12 0</inkml:trace>
  <inkml:trace contextRef="#ctx0" brushRef="#br0" timeOffset="77877">21013 8799 15808,'-6'-62'3958,"1"14"-990,5 25-4137,10 23-1530,-7 23-2788,8 3 1260,-11 19 4053,10-19 1,-3 17 0,9-7 0</inkml:trace>
  <inkml:trace contextRef="#ctx0" brushRef="#br0" timeOffset="78393">21320 8988 21295,'-7'-15'3238,"12"3"-2608,-2 12 899,18 0-1080,-8 0 901,31 31-1170,-15-12-180,-1 12 0,-1 3 0,-1-5 0,8 25-270,-21-27-810,8 7 721,-18-21-811,17 8 900,-17-19-269,18-2 359,-18-13-90,17-21 180,-6 18 180,9-36 0,1 34 450,-1-27-271,-10 32 451,8-7-450,-8 17 539,21-8-629,-8 11 45,10 1 0,4-2 45,15-9-815,-19 10 0,-2-3 545,11-18 180,-1-2-90,-4-24 0,-4 18 0,-15-23-90,-21 36 0,0-18 0,-21 11 0,16 10 0,-47 13 0,33 13 0,-8 8 0,-1 2 0,2 6 0,3 26 0,12 2 0,11-15-180,9-8 0,3-3-180,4-4-2248,28 7 989,-18-21 1619,40-13 0,-35-2 0,23-6 0</inkml:trace>
  <inkml:trace contextRef="#ctx0" brushRef="#br0" timeOffset="79813">23477 8742 7263,'-18'-38'2698,"-1"-1"1,-10-10-1350,-2 13 0,-3 7-809,3 13 224,-12 7 1,-1 7-405,13 16 0,-24 9 269,32 21-359,-1-4-791,11 7 791,3-13 89,10 10-179,0-15 90,8 4 0,5-1-90,2-3 192,19 5 77,-10-24-269,-1-10 810,22-10-720,-17 7 44,0-16 1,-1-4-135,-1 5 0,-2-16 270,-3 3-270,-19 26 0,19-27 179,-18 19-179,7 0 869,1 13-869,-8 13 270,17 42-270,-17-13-243,2-10 0,0 4 243,-4 16 0,-2 6-1167,4-8 0,2 4 0,-2-2 987,-2-4 0,0-1 0,0 2 22,-1 3 1,1 4 0,0-2-1,-3-9-71,-4-8 1,-2-1 78,-1 14 0,-3 5 0,0-9-30,-15 1 0,2 0 0,-4-7 90,-21-25-90,0-4 90,-5-35-90,40-2 142,-17-18-142,28 0 0,6-1-90,-2-15 95,4 3 1,3-12 0,5 12-6,5 23 0,3 0-23,-4-10 1,0-10 0,1 1-1,2 10 23,5 11 0,4 2-613,6-14 0,5-5 0,-2 11 613,20 7-502,4 0 0,-2 9 502,-14 30-287,4-2 0,-1 1 287,-17 9 561,8 10 0,-2 0-561,-19-7 0,9 17 0,-2 3 0,-9-7 1238,18 23-1238,-21-32 1523,8-10-1523,-8-2 1176,10-22-1176,1-2 0,-11-10 0,8-22 0,-18 6 0,3 0 0,-2 0 0,-14-14 0,-1 8 0,-2 1 0,-13 3-45,-6 5 0,-1 6 45,1 15 0,-6 11 0,0 8 0,10 11 1060,-17 19-1150,22 21 90,10-23 0,9 10 0,8 2 0,19-2 45,-6-12 0,3-3 547,16-3-682,30-14 90,-24-10 0,15 0 45,-23-9 0,-3-3-45,1-4 0,1-5 0,-1-2 90,-6-3-90,8-8 180,-10-10-180,-11 25 0,8-23 0,-19 40 0,19-9 0,-18 11 0,7 11-180,1 12 0,-9 3-359,19 29 359,-18-26-270,18 26 360,-19-39-180,9 15 180,-1-28 0,-7 7 90,18-10 0,-8-10-89,10-3 178,1-11 181,10-10-270,-19 8 90,17-8 0,-19 10-90,0 11 90,18 3 0,-25 10-90,14 10 90,-9 3-90,2 11 0,0-11 90,8 18-90,-8-25 90,21 46-90,-8-44 0,8 23 0,0-31 90,3 0 0,20-10 0,-18-3-90,6-1 180,-11-17-90,-19 15 89,8-15 1,-4-3-90,-14 3-90,27-24 180,-30 10-90,-2 17 180,-2-27-180,-19 39 0,18-5 0,-28 21 0,26 0 0,-27 11 0,19 2 0,-10 10 0,10 1-90,-8-1 90,8 43-180,0-32-405,16 4 0,4-1-134,-2-10-1035,25-10 0,3-1-1395,-12 8-3147,44-11 6206,-18-13 0,5-1 0,9-8 0</inkml:trace>
  <inkml:trace contextRef="#ctx0" brushRef="#br0" timeOffset="80344">26423 8596 7083,'-7'-19'4857,"13"-39"-3957,-4 37 359,4-21 0,-1-2-539,-5 13 314,-5-17 1,-1-1-496,4 15 540,-12-24 1,-4-1 449,3 11-1394,3 11 0,0 7 675,2 19-541,10 24 271,4 33 0,2 15-301,1-10 1,2 3 0,-1 1-489,-3-4 1,0 1 0,0 1 293,2 0 0,2 4 0,-1-4 0,0-9-3131,5 16 3041,-8-11 0,3-1-1117,13-1 712,-19-8-1439,9-5 900,-11-24-1683,0-31 1413,0 6-720,0-30 1979,-1 11 0,2 0 0,9-10 0,-3 11 0,-1 0 0</inkml:trace>
  <inkml:trace contextRef="#ctx0" brushRef="#br0" timeOffset="82199">26520 8270 6453,'2'-45'3059,"-6"-6"-541,15 15-1618,-11 10 2608,10 26-2699,-7 15 360,6 20 1,3 6-541,1 14-1139,-9-13 0,0 6 1,1-5 733,6-7 1,-1-1 315,-8 31 0,-1-2-2123,9-9 1718,-10-16 0,0 1 131,10 17-176,-7-18-18,7 6 18,-10-32 1514,0 8-1514,0-19 3291,0 9-3291,0-11-90,0-11 0,0-2 972,0-10-972,11-1 90,2-41-90,11 31 235,-11-31-235,18 10 0,-15 23 45,1-2 0,0 3 45,-4 15-90,8-4 90,-8 20 0,0 10 0,8 3 0,-8 11 0,0-1-635,8 11 635,-19-8-90,19 19 90,-8-19-180,11 29 90,-1-27 0,11 17 0,-18-32 0,15-3 0,-7-10 0,-9-10 0,27-14 0,-36-2 0,9-10 0,1-4 0,-14-4 45,5-6 0,-3 1 45,-15 7 0,6 2 0,-3 4 0,-5 18 0,-8-24 0,8 39-90,0-7 90,-8 20 454,19-7-724,2 28 1,2-15-91,22 6 0,5 0 90,-8 5-270,20-4 1,4-2 269,-14-5 0,8-6 0,-2 1 90,-19-1 180,24-7 0,-29 7 270,0 1-270,-2-9-1,-11 9 271,0 10-360,-11-16 180,9 37-180,-9-27-90,11 19 90,0-21-90,11 8 90,2-18 0,0 7 0,18-20 0,-15-3 0,18 0-90,-11-19 90,1 27 45,-1-24 0,-2-5-45,-3 13 90,10-10 0,-3-3 0,-20 8 90,26-8-180,-28 21 0,7 3 90,-10 10-90,0 0 90,0 10-90,-10 24 0,7-5-135,3 8 0,0 1 45,3-6 0,7 23 0,11-32 0,-15 1 90,25-11-180,-8 8 180,-7-19-90,26-2 180,-37-2 90,26-40-180,-28 34 90,8-34 0,-22 8 0,8 6 0,-17-17 135,3 6 0,0 2-135,-2 11 0,0-14 0,7 7 0,12 30-90,0-17 179,10 6-179,3 1 0,32 3 0,-16 10 0,15 0-179,11 10 89,-24 3-45,3-2 0,-2 2 45,-6 10-90,8 11 180,-21-7-180,-3 27 0,-10-25-180,0 16 270,0-22-179,0-10 179,11-2 0,2-11 0,10 0 90,22-32 0,-17 24 90,0-23 0,-1 0 0,-1 23-90,-2-34 179,-3 29-89,-19 0 0,19 3-90,-18 10 90,7 0-90,-10 0 0,11 0 0,-8 10 0,7 3-90,0 11 0,3-11 90,11-3-90,0-10 90,-1 0 0,1-10-89,10-3 89,-8-11 89,18-10 1,-18 8 90,8-29-180,-10 26 90,-11-15 90,-3 10-90,-10 8 90,0-8-180,0 21 0,-10 2 90,-3 11-90,0 11 90,-8 2-90,18 21 90,-18 2-90,19 1 45,-5 5 0,3 2-45,15 3-351,-11 2 1,2 2 305,9-15 0,-1-2-1211,-7 29 1256,7-29 0,1 0-45,-4 0 0,-1 0-45,7 18 90,-7-19 0,-2 2-90,-3 5 0,-2-2 90,1 7 0,2-7 0,-4-1-688,-19 11 688,6-9 0,-19-5 90,-11-13 0,6-19-90,-8-2 90,-8-2-90,26-19 90,-25 8 0,17-21 0,0-3-45,29 4 0,3-2 45,-3-17-120,22 9 0,10-8 0,1 4-60,7-7 0,1 1-424,-5 7 1,0-2 0,3 1 333,5-3 0,2 1 0,-3 4 45,-2 0 0,0-2-113,0 4 1,5-7 0,1 0 0,-5 5-764,3-11 1,-1 2 920,1 6 0,3-3 0,-8 4 0,-12 4 0,-3 5-107,6 8 0,-2 0 107,-12-3 0,-2-2 241,11-10 1,-5-1 28,-20 1 0,-4 1-135,17 5 0,-7 5 135,-28 6 0,-4 14 0,12 24-1,-17 10 1,0 5 0,9 16-30,9 0 0,-1 9 0,7 1-366,13-3 0,5 2 1,-1 0 245,-9 1 0,-2 0 0,6-1-30,10-3 0,4-2 0,-1-4 531,-5 2 1,1-7-532,17 6 0,-8 2 0,2-2 0,8-11 258,-3-2 0,-2-3-258,-5-13 0,15-13 0,-17-3 0,9-38 0,-10 12 45,4-4 0,-3-2 45,-8-15 180,25-7-270,-18 20 2906,0 14-2906,8 23 1416,-8 2-1326,11 30-90,-1-6 683,-10 10-818,3-3 0,0 0-1024,-1 9 889,9 15-315,-7-23 1,-3-3 44,-9 1-353,11 2 0,0-3 173,-14-15-179,9 15-3329,-11-28-359,0 7 1079,0-10 3719,0 0 1,0 10 0,1 2 0</inkml:trace>
  <inkml:trace contextRef="#ctx0" brushRef="#br0" timeOffset="82490">26095 8297 15358,'-7'-21'2429,"1"0"-1710,6-2 990,0-11-1169,10 8-90,4-8 629,40 0-899,-1 8-1518,-10 11 0,9-1 0,-4 2 888,0 0 1,1 2 29,0 4 0,4 0 0,2 1-2038,-6-2 0,3 0 1,0 1-1,-4 2 2128,0 3 1,-3 3 0,3-2 0,3-2-1,4-2 1,0 0 0,-6 2 0,9 5-1,-1 0 1</inkml:trace>
  <inkml:trace contextRef="#ctx0" brushRef="#br0" timeOffset="82708">30557 8039 17427,'7'0'1619,"-7"-6"-1169,10 17-450,-10-22-4048,11 9 0,-9-9 4048,9 11 0,-8 5 0,1 1 0</inkml:trace>
  <inkml:trace contextRef="#ctx0" brushRef="#br0" timeOffset="85746">17729 11960 7892,'-24'-7'3598,"-6"2"-2518,28 5-91,-19-11 1440,8-12-1710,0-3-630,2-19 541,11 19-91,11-8 451,2-31-540,10 20-91,-7 0 1,2-9-1,2 10 1,4-5 0,1-1 0,-5 5-1815,0-11 0,-1 0 1500,2 11 0,3-5 0,-1 1 0,-7 7 45,-8-1 0,-3 8-582,8-7 582,-2-24 90,-11 30-90,-11-1 0,-2 14-90,0 12 254,-18 22-164,25-9 2890,-25 19-2980,28-8 0,-17 11 799,17-1-979,13 22 180,-4-16-90,25 15-180,-7-10 180,2-8-135,6-4 0,1 1 135,-2 3-90,4-5 1,-4 2 179,-16 3-90,6 8 90,-21 0 0,0-8 270,-21 29-180,6-16 44,-1-4 1,-2-2-45,-6-4 90,11 23-90,3-36 90,20 8-180,3-14 90,32-20 0,-6 7-90,-5-12 0,0-1 90,5 0-45,-4-9 0,-5-5 225,-11-20-180,12 1 180,-31-6-181,-11 39 181,-12-5 0,-14 53-270,11-14 45,13 18 0,5 4 45,8-9-45,13 13 0,6-2-45,-1-21 0,18 9 0,4-8 0,2-29 45,2 2 0,0-3-45,-2-19 0,2 1 0,-2-2 0,-10-12 45,6-4 0,0-1-45,-10 1 0,-11-1 0,0-11 0,-6 8-1794,-9-7 1794,5-5 0,-6 0 0,-22 3 0,19 7 0,-30-8 0,27 22 0,-37 23 0,37 5-1444,-21 41 0,0 18 1444,18-12 0,-13 13 0,0 5-77,19-15 1,2-3 76,-6-1 0,1 0-60,3 2 1,4 1 14,8 16 0,1-4-45,-6-3 0,19 10 0,5-3 0,-11-25 0,2-4 0,4-2-180,21-2 180,-17-11-135,15-10 1,1-6 134,-10-10 0,11-7 0,-4-4 90,-23-5 0,9-8 0,-2-2 0,-9-3 0,8-15 90,-14 2 90,-10 5 89,-10-10-179,7 13-90,-7 24 180,-1 12 2483,8 22-2573,-7-9 90,0 50-180,-4-31 45,6 26 0,3 3-45,5-16 2068,3 31-2068,21-24 0,4-6 0,-7-9 111,0 9 1,3-7-202,7-28 90,-15-10-90,18 7 90,-11-18 0,1 8 0,-1-11-90,1-20 90,-1 15 0,-10-15 90,8-11 0,-8 24 0,0-24 90,-2 31-180,-11 11 180,10-8-90,-7 19 0,18 2 90,-8 23-90,0 3-45,4 6 0,-3 2 45,-9-3-45,16 13 0,0-2-45,-15-21 45,8 13 0,3-5-45,-4-24 89,10 16 1,-9-21 90,17-21 0,-15 16-180,7-27 270,19-12-270,-34 13-135,18-12 0,0-1-135,-21 3-854,10 1 0,2 1-136,-4 0-8571,-11-5 9073,6 31 0,-8 12 0,12 13 1</inkml:trace>
  <inkml:trace contextRef="#ctx0" brushRef="#br0" timeOffset="86742">20453 11348 7533,'9'-48'3276,"0"1"1,0-12 0,-4 5 25,-16 12-2852,-2-15 629,-31 33-719,15 24-90,-15 14 180,-1 19-180,16-6-1,-8 8 1,-1 5-45,10-2 0,3 0-180,-1 0 0,3 0 45,2 3 0,10-6 0,22-20-90,-9 6 180,30-10 0,15-30 44,-11 8 1,1-4-45,15-24 45,-22 12 0,-8-1-45,-19 2 360,8-29-361,-11 37 1,0-24-180,0 40 180,0 2-180,0 13 90,0 31-90,0-15 0,0 15-90,20 1 90,-14-17-180,35 17 180,-35-32-90,36-3 90,-27-10 0,19 0 90,0-21-90,-8 6 90,8-30 0,-10 19 90,-1-29-180,1 27 90,-11-6 90,-3 13-180,-10 8 90,11 0 0,-9 2-90,9 32 0,-11-5 0,10 39 0,-7-27 0,7 6 0,1 8-90,-9-34 0,30 34 90,-17-29 0,9 0 0,7-13 0,-25-3-45,18-15 0,4-6 45,-10 6 45,4-14 0,1-1-45,0 4 180,11-26-180,-18 40 0,5-17 90,0 30 0,-16-9-90,26 11 90,-28 11-90,18-9 0,-19 30 0,19-27 0,-18 26-180,18-28 90,-19 18 0,19-19 0,-18 9-90,28-1 90,-26-18 0,27 16-90,-19-18 90,10-1 0,11-12 90,-8-3 0,-2-19 0,-3 9 0,-19-11-2549,19 10 2639,-18-7 90,18-14-1104,-19 6 969,4 18 0,-1 0-297,-5-24 432,0 19 65,10-5-245,-7 31 2066,7 2-2066,-10 11 1234,0 11-1234,0 33 0,0-2 230,0-9 0,0 2-230,0 0 0,0-2 188,0 9-188,0 6 0,0 0 0,0-3 0,0-12 0,0 2-359,0 20-181,0-27-1619,0 17 1170,0-22-181,0-10-1528,-10-2 521,7-11 2177,-28-21 0,19 14 0,-16-16 0</inkml:trace>
  <inkml:trace contextRef="#ctx0" brushRef="#br0" timeOffset="86909">21243 10987 6993,'-14'-15'3598,"9"-7"-990,-5 8-1348,-1 1-1,9 3 990,-9-1-1260,22 9 2159,12-19-2608,3 18 179,6-7 1,2-1-540,7 9-675,9-9 1,0 1-496,-6 7-3642,5-2 0,-1 0 584,-17 5 3874,24 0 0,-26 7 0,2 1 0</inkml:trace>
  <inkml:trace contextRef="#ctx0" brushRef="#br0" timeOffset="87743">22745 11313 8702,'-14'-24'6117,"2"11"-2879,1-18-2609,9 15 1170,-9-39-1349,22 26 179,-5-12 1,1-4-360,6 1-437,-3 2 0,1-5 527,0-4 0,1 0-911,1 7 0,1-3 700,-1-13 1,2-8 0,1 7-60,3 12 0,-1-1 0,-5-11 0,-2-7 0,1 12 0,12-4 173,-19 9 0,0 5-83,6 20-90,-9 13 0,-2 15-45,-4 35 0,-5 12-45,-14 12-683,15-17 1,2 12-1,1 1 1,0-8 682,-2-2 0,1 0 22,2 1 1,0 8-1,2 0 1,2-9 277,4-6 0,2-1-300,-3 4 0,1 4 0,2-7 0,18 14 0,-4-9 0,4-6 0,5-22 45,3 1 0,1-6-45,-4-24 45,4 1 0,-1-3-45,-3-14 45,0-4 0,-3-3-45,-11 3 90,17-24 90,-19 0-90,0 24 179,-3-35-179,-10 51 90,0-6-180,0 21 3299,-10 10-3209,7 35-90,-7-14 82,10 24-82,10-11-546,-7-15 546,18 15 90,-8-10-90,10-7-90,22 7 0,-16-21 90,25-13 0,-27-3 0,17-28 90,-28 15-90,5-18 180,-21 0-90,0 8 45,-14-6 0,-4-1-135,0-9 90,-28-3 0,-5 1-90,15 2-360,-18 17 0,1 6-179,21 8-2520,-33 11 1530,39 11-896,2-9 2425,3 30 0,28-23 0,-6 18 0</inkml:trace>
  <inkml:trace contextRef="#ctx0" brushRef="#br0" timeOffset="88041">22716 10664 17697,'-45'-29'2878,"9"12"-1259,2-4-1169,21 18-90,13-7 359,13-1-359,0 9 0,22-8 0,4-1-90,-3-2-1036,15 4 1,14 1 0,-8 1 855,-23 1 0,0-1-1,21-1 1,8 1 0,-9 1 0,3 4 45,-6-3 0,-2-1-45,-10-4 90,5 7-180,-31-7-540,-2 10 1,-11 0-5488,0 0 6027,-11 0 0,17 8 0,-7 2 0</inkml:trace>
  <inkml:trace contextRef="#ctx0" brushRef="#br0" timeOffset="90745">24696 10501 7263,'-1'-30'3238,"0"2"-1169,1 4-1080,0-10-89,11 8 1438,-8-29-1708,17 26 1169,-17-15-1349,7 20 989,1 1-1169,-8 10 629,7 23-629,-10 6 0,0 20 0,0 4-90,0-6-90,5 3 0,0 1 90,-2 9-890,8-7 800,-11 15 90,10-8-180,-7-19-111,17 25 201,-6-48-90,-1 16 90,8-32 0,-8 9 270,21-40-180,-8 24-1036,-3-27 1036,-2 22-246,-18-22 245,18 6 181,-19-1 0,-2 2-90,11 6 0,-11-20 89,0 39-179,10 0-90,-7 2 270,7 1 1526,-10 18-1706,0 26-90,0 8-416,0-9 0,0 2 416,0 22-90,5-3 0,1 4 0,-4-13 0,-2 4 0,1 2 0,-1 7 0,0 1 0,-1-7-1293,0 6 0,0-1 1293,-2-3 0,-1 4 0,0-3 0,-1 9 0,0-5-612,4-18 1,-1-1 611,-3 10 0,0 2 0,0 11 0,-1-6 0,-7-5 0,3 15 0,-3-6 0,-11-29 0,1 23 0,-1-42 0,11-3 0,-18-31 0,15 6 0,-6-21 0,0-4 0,-5-5-261,17 3 0,3-9 1,1 3 260,-1 8 0,3-3 0,5-4 0,1-9 0,2 0 0,0 6 0,1-6 0,3-1 0,5-2 0,4-9 0,2 1 0,-3 10 0,0 9 0,2 2-68,5 1 1,5-6-1,1 2 1,-2 11 894,-1 13 0,3 6-917,25 0 0,11 4 0,-9 5 45,-20 3 0,-1 6 45,31 7 0,-4 9-90,-18 19 1552,-25-6-1462,2 0 0,0-1-90,-8-1 90,0-2 0,-3 7 0,-10-26 2883,-10 27-2883,7-30 0,-7 9 0,20-1 0,-7-7 0,28-14 90,-26-4-90,15-17 0,2-2 0,-6 3 0,1-12 0,0 0 90,-4 12-90,-10-8 0,-6 2 90,-10 8 0,-21-15-90,8 30 0,-29 14 0,36 3 45,-14 14 0,4 8-45,21 14 0,-23 0 0,62 14 90,-13-48-90,26 3 0,9-6 45,-9-16 0,1-6-45,4 7 0,1-2-809,3-17 1,-7-2 808,-6 5-504,-6 2 0,-3 0 504,-13 0 0,24 4 0,-39 12 0,7 11 0,-10 0 1659,0 11-1659,10 23 0,-7-5 0,8 36 0,-11-47 0,10 35 0,-7-38 1146,17 19-1146,-17-21-90,18-2 0,-8-22 90,11 9 0,10-30 0,-8 17 0,-3-19 0,-2 0 0,-8 8-90,11-8 90,-11 10 0,8 1-90,-8-1 0,0 11 90,8 13 0,-19 3 0,30 28-90,-27-15 90,16 18-180,-11-11 90,-7 1 0,7-1 0,1-10-180,-9 8 180,9-8-89,-11 11 89,0-11 90,10-3-90,-7-20 90,18 7-90,-19-7 90,30-11 0,-17 16 0,7-21 0,1-1 90,3 19-90,8-33 0,21 28 0,-24-1 0,35 14 0,-51 14 0,17-1 0,-19 18 0,10-15 0,-10 18 0,-2-11 0,-11-10 180,0-2-91,0-1 1,0-7 360,0 7-270,10-20-1829,9-22 0,5-14 0,-2 6-1229,15-10 285,-13 8 0,3-7 1,-2 12-2085,9 14 4677,-8-1 0,9 9 0,-11 1 0</inkml:trace>
  <inkml:trace contextRef="#ctx0" brushRef="#br0" timeOffset="93092">28212 9619 7623,'-20'-39'9534,"3"18"-8724,17 34 584,-5 31 0,0 9-764,2 10-1568,0-3 1,-1 12-1,1-8 1163,3-20 0,0 1 22,-2 2 1,-1 9-1,0 0 1,0-9-113,2-4 0,0 0-356,-3 20 1,0 9 0,1-11 265,3-23 0,0 0-453,0 21 1,0 9-1,0-12 138,0-4-587,5 9 0,1-4 317,-4-28 57,9 5-146,-11-24 1852,0-10-3112,-11-31 1439,9 2-180,-9-19 1,1-3 1303,7-7-764,-7 15 0,-1-3 45,4-10 0,1 3 135,-7-10 210,7 9 0,2-10 0,4 9 60,10-7 314,-10-5 1,3 3-226,18 22-89,-19-13 1276,19 21-1276,-8 19-90,0-6 449,19 21-539,-17 0 360,40 21-450,-26-6 45,-1 11 0,-1 3-45,-1 10-45,-11-1 0,-7 3 45,-18 21-90,-6-1 269,-28-17-179,28-31 1969,-26-13-1519,37-23-360,-16-4-90,27-9 0,9-3 0,11-6-1,2-10 1,2 0-1209,9 11 1119,-17 6 0,0 0 180,23 2-896,-16-11 716,5 20 0,-24 7 0,-10 20 90,10-11-90,-7 9 1461,7-9-1461,-10 11 956,-10 21-866,-3 16-180,0-9 90,2 35 0,22-55 90,2 44-90,21-36 0,13 7 0,3-12 0,-3-11 0,8 0 0,-37 0 90,24 0-1,-40 0-89,19 0 90,-18 0-90,7 0 180,1 10-180,-9-7 90,-2 18 0,-2-8 0,-19 21-90,18-8 0,-7 8 0,10-11 0,10-10 90,-7 8-90,18-18 0,2-3 90,3-3-90,8-18 90,0 8 0,-8-10 0,8-1 360,0-20-270,-18 15 134,4-2 1,2 7 585,4 30-900,0-1 0,5 21-90,-28 5 0,8-18 90,-1 11-90,3-11 90,0 8-90,8-19 90,-8 9 0,11-22 0,-11-2 0,-3 0 0,1-18 0,-9 15 0,-1-20 0,-2-4 0,-1 7 0,-9-6 0,1 2 90,7 11-90,-18-19 0,19 29 0,-9-15-180,11 18 90,11 0-180,2-8-539,31 8 539,-5-10-225,5 5 0,1 2-1024,10-11 1384,-21 10 0,0 0-225,21-6 180,-26-1 45,4-7 1,-1-3 134,-14 0 45,5 2 0,-4-1 224,-16-1-89,7 18 270,-20-26-360,7 37 90,-8-16 270,1 42-181,4 11 1,-1 4-180,-17 22 292,17-15 1,1 2-293,0-5 0,2-1-1447,4 26 1402,5-25 0,0 1 0,-4 0 0,1-4-45,8 5-45,-5 6 0,1 1-45,7-5 90,0 14 90,8-37 0,-18-21 179,17-32-179,-17 25 360,18-56-360,-18 45 270,28-37-270,-26 39 474,27-5-564,-19 21 1548,10 0-1548,11 11 0,-8 2 0,19 31-180,-30-15 90,6 15-270,-21-10 180,0-8-90,-21 19 180,16-19 0,-26-3 0,7-2 90,9-18-90,-17 7 0,19-20 90,-10-24-89,20 5-1,6-9 0,7 0-90,27 7-944,-15-4 0,0-10 0,2 8 944,1 12 0,2 0-113,1-12 1,5-10 0,-1-1 0,-5 7 157,-2 4 0,0-1 0,2-3 0,6-6 0,-1 0 0,-7 7 135,-8 3 0,-2 3 0,12-17 0,1 3-661,-5 1 841,-10 0 0,-2 20 180,-1-4-90,-7 18 449,7 0 1833,-20 23-2282,-3 6 179,-11 39-179,11-16 0,1 15 0,3 2 731,6 4-821,-1-6 0,-1 10 0,4-9-1791,11 10 1656,-10-9 0,3-2 135,28 0-180,-25-14 0,17-6 0,6 0-90,0 5 0,3-20 0,4-4 0,3-5 45,-6-18 0,-1-5-45,-3-2 90,15-19 0,-31 0-89,8-3 89,-18 1 0,7-30-697,-20 35 697,7-34-90,-18 17 90,8 9-90,0 5 1557,-8 13-1467,19 19 0,-19 2 0,8 13-90,0 10 0,2 11-269,11 24 179,0-16-135,9 1 0,3 0 45,4-1-135,11-8 1,1 0 224,-10 2 45,14-20 0,-1-8 135,-23-8 90,44-13 0,-47-11 135,16-3 0,0-1-136,-16-3 91,11-7 0,-1 0-90,-12 9 0,18-15 90,-18 31-90,7-8 1050,-10 18-1050,0-7 0,0 10-90,0 10 0,10 14 0,-7 2-90,8 8-90,-1-10 90,-7-1 90,7 1-180,0-1 90,-7-10 90,8-2-90,-1-1 90,-7-7 0,7 7 0,1-10 180,2-10-90,10 7 90,11-28-90,-8 15 180,8-15 0,-2-3-180,-12 2-45,7 8 0,-1 4 135,-13 9-180,0 11 179,-3 0-179,1 11 0,-9 12-89,9 4-271,-11 27 270,10-35-90,-7 23 90,7-29 0,1 0 90,-9-3 0,30-20 0,-17-3 90,19-11 0,0-10 90,-18 8 180,26-18-181,-37 28 91,26-15-180,-17 28 180,-1 3-180,-3 13 0,-10 21-180,0-18-180,10 36 90,4-34-90,-1 16-809,28-13 629,-22-18-1349,46 7 990,-36-20-181,5 7-1708,-13-18 449,-8 19-2518,0-19 4767,-3 8 0,-15 2 0,-1 3 0</inkml:trace>
  <inkml:trace contextRef="#ctx0" brushRef="#br0" timeOffset="95379">18560 12043 7263,'21'-24'2968,"1"0"-2068,2 0 1978,-1 1-1889,1-1 1620,-11 11-1889,-3 3 1079,-10 10-1350,0 0 990,-42 31-1169,22-13 45,-13 19 0,0 2-135,7-8-90,-8 24 180,11-10-270,9-16 134,11 13 1,6 2-135,11-10 0,5 10 0,6-2 0,14-13 0,0-2 0,1 1 0,1-2 0,-7-4 0,-2 0 0,-6 4 0,8 8 90,-21 0 0,-3-8 270,-41 29-180,13-26 0,-18-1 0,-4-1 0,-2-1 44,-2-13 1,-1-2-135,3-1 45,3-7 0,3-6-135,17-7-809,-12-35-406,40 2 1,13-8 224,-1 5 1,4-4 0,0 2 593,-4 6 0,1 1 0,3-1-9,5-2 0,4-2 1,1 0-1,-3 7-80,3-4 0,-3 2 605,-4 4 0,0-3 0,-3 5 509,0 4 1,-5 4-180,-7-9 809,8 12-719,-19 14 1439,9 31-1125,-5 15 1,-2 6-495,-1 18-755,6-12 1,4 7 0,-4-6 529,-6-14 0,0 0 15,6 8 0,4 5 0,-4-5 604,-6 22-799,7-14 0,0-3-135,-7-6-540,8 23-449,-22-49 899,-2-6-359,-21-33 449,8-3 1377,2-10 1,3-4-1198,6-15 45,7 20 0,5 0 45,12 0 0,6 4 0,21 2 0,10-4 0,8 1-45,-5 16 0,4 3 15,-7-2 0,3-1 0,-3 3-55,-2 5 0,-2 3 85,0-1 0,-8 1 0,-19 5 270,6-10 90,-21 7-360,-21 3 269,-15 24-269,-3 2 90,5 0 0,2 3-90,4 10 0,4-5 0,3 0-90,8 5 90,3 6 0,10-11 0,0-8 0,21-3 0,-16-12-90,47-11 90,-44-11-45,22-4 0,3-4-45,-15-9 90,16-6 0,-13 13-1,-19 8 1,9-11-90,-11 11 90,0 3-90,0 10 90,0 0 0,10 10 0,3 3-180,11 32 0,-1-27-180,11 34 181,-7-36-1,6 7-90,-9-12 90,0-11 0,-1 0 0,1-11 0,-1-2 90,-10-10-90,19-22 90,-17 6 0,-3 1 0,0-2 0,9-13-150,-19 20 1,-2-1 149,11-24-1079,-11 8 1079,0-7 135,-5 22 0,-1 2-46,4-9-152,-9-13 153,11 42 180,-10 24-270,7 15 45,3 11 0,0 4 45,3 14-45,6 5 0,3 0-45,1-2 0,2-2 0,4-3 256,7-11-346,1-8 0,1-2 0,0-6 1171,27-3-1261,-18-12 90,-1-11-90,-2-15 1,-2-2 179,-11 10-90,13-23 0,-6-3 90,-22 15 194,15-27-194,-21 11 0,0-2-90,0 9 90,-11-14 0,8 35-90,-7-25 90,0 28-90,-4-7 90,1 10-90,-7 10 90,17 14 0,-8 2 0,1 8-180,7 10 90,3-15-359,13 26 359,1-29-90,6-2-90,-7-3 180,11-19 0,0 9-90,9-11 0,-17-11 180,16 9-180,-9-30 180,3 17-416,8-19 416,-10 21 90,10-19 0,-8 6 90,8-21-90,-21 10 270,8-7-270,-8 28 179,10-5-179,-10 21 506,8 11-506,-18 2-90,18 21 0,-8-8-269,10 18 179,-10-17-90,8 7 180,-18-21-90,7-3 0,-10-10 90,21-10-90,-15-3 135,18-12 0,4-5-45,-14-1 0,1-1 90,13-5 0,1 1 0,-3-11 90,6 26-90,-19 31 89,0 3-179,8 0-90,-19 19 1,9-16-181,-1 28 180,-7-28-90,7 5 180,1-21-90,2 0 0,0 0 180,8-21-90,-8 15 90,0-25 0,18 8 0,-15-4 90,28-7-90,-28 21-90,15 3 90,-18 10-90,0 0 89,19 21 1,-27-6-180,16 9 1,-11 7-1,-7-25-360,18 35 180,-19-25-90,9 18 0,-11-21-629,-11 8 269,9-8 1,-9 0-1260,1 8-1439,-14-18-4138,-12 18 7556,-1-19 0,3 18 0,10-8 0</inkml:trace>
  <inkml:trace contextRef="#ctx0" brushRef="#br0" timeOffset="95556">20304 12156 17517,'-31'-17'719,"0"-1"1,-1-14 629,-20 19-1079,47-8 450,-16 8-720,31 0-90,3 2-900,32 11 1,-16 0-3927,22-5 1,5 0 4432,-7 2 0,1 0 0,0 2 0,-3 10 0</inkml:trace>
  <inkml:trace contextRef="#ctx0" brushRef="#br0" timeOffset="96443">21459 12193 17967,'5'-5'1799,"3"10"-1350,16-2 901,31-3-1080,-13-13 89,2-3 1,0-2-180,-2-8 45,-3 4 0,-2-1-135,-8-3 134,-1-2 1,-1 1-135,-12 9 0,-4-34 0,-24 47 0,-32-6-90,6 24 90,5 8 0,0 3-90,-5 4 45,9 15 0,5 1-45,9-10 45,2 24 0,8 1 45,16-22 0,10 2 0,4-2-90,8-14 90,23-10 0,-11-2-1052,-5-22 1052,8 9 89,-2-19 1,-9 8 90,-6-8 0,-2-3-90,1-5 45,-6-3 0,-5-1-45,-15 4 22,18-26-112,-19 40 0,9-17 90,-11 51-450,10 7 180,3 13-90,-3-5 0,4-3-180,20-2 271,3-5 89,-1-27 89,9-31-89,-19 8 180,8-29-90,-11 26 708,-10-5-528,8 3-270,-8 15 502,11-7-502,-11 12 89,18 32-89,-26-16-179,37 37 89,-37-37-630,37 37 540,-26-26-449,28 7 449,-28-12-270,26-32 270,-37 5 0,11-13 0,-1-7 135,-12-5 0,-3-2 90,6 5 0,-2-2-898,-8-21 0,-2 2 942,3 4 271,-7 10 0,-1 1 180,9 5-450,-9 5 180,22 65-180,-9-10-1,9 30 1,-1 5 0,-7-9-1399,2-7 0,0-1 1309,-5 5 0,11 3 1350,-8 3-1350,2-16 0,0 0 0,-5 5 0,10 5 180,-7-31 90,7 8-180,-10-18 0,0 7 179,0-41 2976,11 13-3335,-5-19 0,1-2-179,17 8-541,-7-12 1,-1-1-91,11 3 405,-6 11 1,2 2-1935,14-6 229,-1 21-139,9-8 2339,2 19 0,-5 3 0,7 14 0</inkml:trace>
  <inkml:trace contextRef="#ctx0" brushRef="#br0" timeOffset="96540">23335 11843 9961,'23'6'3328,"7"9"-2788,-28-12 360,19 7-990,-8 1-2429,1-9-179,-4 9 2698,0-1 0,-4-3 0,7 8 0</inkml:trace>
  <inkml:trace contextRef="#ctx0" brushRef="#br0" timeOffset="96808">21756 12968 8702,'-24'-5'8095,"10"1"-4587,35 4-2608,8-10-1997,17 2 0,15 1 1,-6-2 1276,-15-3 0,3-2 22,15 1 0,12-2 1,1 1-1,-11 1-157,-7-1 0,-1-1-158,1 2 1,10-1 0,-1-1 0,-10 2-113,-8 0 0,-2 0-705,12-1 1,7-2-1,-14 2 1398,-11-2-3526,27-5 1169,-63 21-1157,0 0 77,-21 11 2969,5-9 0,-20 23 0,8-7 0</inkml:trace>
  <inkml:trace contextRef="#ctx0" brushRef="#br0" timeOffset="97039">22437 12875 6453,'-40'14'899,"-1"0"1,-22 8-225,3-1 0,0 2-1083,25-4 1,-1-1 1336,-12-2 1,-8-1 0,6 1-436,9 2 1,1 1 854,-4-4 0,-5 1 1,9-3-361,-5 3 1947,-7 5-2216,52-21 1079,52-11-1439,3-2-903,-13 4 0,11-3 1,2 0-1,-6 1 543,8-3 0,3-1-18,-9 2 0,9-3 0,3-1 0,-4 1 0,-9 2-1060,5-2 1,-3 1 1047,4-2 0,5-2 1,-3 0-533,7-4 1,-7 2 561,-22 7 0,1-1-244,7-2 1,4-3-1,-10 2 64,-6-8-189,2 8 0,-5 2-980,-24 3-8482,26 2 9760,-28 11 0,17 5 1,-8 1-1</inkml:trace>
  <inkml:trace contextRef="#ctx0" brushRef="#br0" timeOffset="97176">23453 12800 18596,'-3'-3'2519,"1"0"-2159,2 3 89,0-10-718,0 7-2430,0-18 540,0 19 2159,0-9 0,14 13 0,4 1 0</inkml:trace>
  <inkml:trace contextRef="#ctx0" brushRef="#br0" timeOffset="138157">24697 12552 6813,'-12'-20'3508,"8"11"-2429,-6-2 1,10 1-1,0 7-179,0-7-91,0 10 810,0 0 540,0 10-450,0 24-1169,0 5 89,0 10 1,0 2-270,0 6-1,0-9 1,0 7 0,0-6-180,0 13 90,0 4 0,0-1-90,0-13-45,0-17 0,0-2-45,0 4 0,0-14 89,0-12-89,0-11 90,0 0-90,0-21-90,0 5 90,-11-49-90,9 23-362,-9-15 407,6 18 0,0 2-1195,2-8 1150,-7 7 0,-1-2 0,9-18 0,-4 24 0,1-2 0,5-1 0,0 1 90,0-24 0,0-6-1,11 27 1,-5 0 0,1 0 0,6-3 0,8-13-842,13 32 842,-5-1-90,8 16 0,1 3 0,-6-6 45,11 19 0,0 5-45,-12 3-135,9 14 0,-4 5 135,-18 7-90,1 3 0,-6-1 90,-24-2-45,-4 2 0,-4-2 45,-9-11 45,-20 14 0,-1-3 45,12-21 180,-12 12 0,2-4-90,18-23 71,-16 25-71,22-28 551,10 7-641,2-10 1050,11 0-1050,21 10 761,-5-7-851,39 18 0,-16-8 0,0-2 0,0 2 0,14 10 371,4 1-371,-23-7 0,-2 0 0,-1-2 0,24 17 0,-32-19 0,11 10 0,-8 1 0,-2-11-450,-14 8 90,-10-19-1439,0 19 900,0-18-181,0 7-4227,0-10 3935,0 0 0,9 2 1,2 0-1</inkml:trace>
  <inkml:trace contextRef="#ctx0" brushRef="#br0" timeOffset="138575">25647 12545 7803,'-17'-16'5936,"9"10"-4587,-2-5 1890,10 1-2250,0 7 1619,0 14-1978,0 4 1169,0 51-1349,0-35 0,0 34 44,5-30 1,0-2-315,-2 12-45,7 4 0,1-2-225,-9-15-270,9 7 0,-1-3 0,-7-17-2248,7 23 1708,-10-40-2068,-10-2 1889,-3-13-5847,-11-31 3957,11 15 2788,3-15 0,5 16 1,-1-1-1</inkml:trace>
  <inkml:trace contextRef="#ctx0" brushRef="#br0" timeOffset="138790">25563 12685 8162,'-13'-47'1439,"1"0"0,0 10 1,4 6 269,8 10-900,0 18 2340,-11-18-2340,19 19 1260,-5 12-1439,20-5-1,1 27 541,10 2-721,-8-6 315,11 19 1,2 3-495,-6-3-796,-2-15 0,5 4 0,-6-5 526,2 9-716,5-7 1,1-1 625,-9-3-180,15 15-719,-10-20 539,-18-11-1439,26-3 1170,-37-10-548,27 0-892,-19-10-761,0-3 2920,-3-21 0,-2 16 0,3-4 0</inkml:trace>
  <inkml:trace contextRef="#ctx0" brushRef="#br0" timeOffset="139022">26213 12438 7892,'-7'-22'7196,"-10"1"-6116,15 8-91,-9 2 990,11 11-1079,0 0 2248,-10 52-2519,18-28 136,-14 33 0,4 3-316,23-23-44,-14 21 0,-1 2-315,7-16-585,2 5 0,1 1-2743,0 3 1979,7 4-7466,-12-33 5037,-1-14 3688,-7-10 0,10 7 0,-10 3 0</inkml:trace>
  <inkml:trace contextRef="#ctx0" brushRef="#br0" timeOffset="139222">26632 12579 7353,'-15'-22'8815,"8"11"-7736,-4 11 1620,11 34-1980,0-5 45,5 9 1,1 0-405,-3-7-585,5 18 0,4-1-224,1-25-676,-6 17 1,0-7 224,3-27-3057,-10 25 269,0-28 3688,0 7 0,12-19 0,3-3 0</inkml:trace>
  <inkml:trace contextRef="#ctx0" brushRef="#br0" timeOffset="139444">26627 12532 6993,'-15'-22'3958,"2"1"-3059,3 8 1980,7 2-1980,-7 11 1620,20 11-1710,-7 2-179,18 10 539,2 11-629,4-8-90,7 19 44,-7-17 1,0 1-315,5 23-225,11-11 0,0-3-135,-12 1-495,12-4 1,1-5 224,-13-11-315,2 3 1,-1-3 134,-6-16-89,-2 8-810,-3-22 629,-19 8-719,19-7-4497,-18-11 6116,18 16 0,-16-28 0,8 19 0</inkml:trace>
  <inkml:trace contextRef="#ctx0" brushRef="#br0" timeOffset="139705">27095 12189 6903,'-14'-27'6656,"-8"1"-5666,20 2-1,-9 11 1710,11 3-1890,0 10 1350,11 42-1529,-9-21-448,8 14 0,1 5 898,2 20-2091,0 3 1191,-2-30 0,-1 2 315,-3 11 0,-1-3-226,7 4-44,4 7 0,-2-1-225,-10-11 0,16 15-751,-21-23 301,0-10-90,0-11-1888,10 8 1564,-7-18-7771,7 17 6287,-10-17 2348,0 7 0,3-8 0,0 1 0</inkml:trace>
  <inkml:trace contextRef="#ctx0" brushRef="#br0" timeOffset="139840">27643 12612 7623,'5'-14'7555,"-6"9"-5036,12-5-2159,-11 10-1350,0 10-899,0-7 1889,-11 28 0,7-11 0,-10 20 0</inkml:trace>
  <inkml:trace contextRef="#ctx0" brushRef="#br0" timeOffset="140288">24363 13610 7263,'-38'-9'7466,"-13"2"-3059,46 7-3417,-16 0 1798,73-21-1979,-18 16-700,11-3 0,17-4 0,7 0 0,0 2 286,-8 4 1,3 1 0,1 0 0,0 0 0,-1 0-723,0-2 0,-1 0 1,0-1-1,2 0 0,4 1 327,-12 3 0,4-1 0,3 1 0,1 0 0,-2 0 0,-2 0 0,-4 0 0,-6-1 0,18-2 0,-9-1 0,9 0 0,-19 4 0,8-1 0,4 1 0,2 0 0,1 0 0,-4 0 0,-3 0 0,-8-1 0,19-4 0,-9 0 0,7 1 0,-7 2 0,9 0 0,4 0 0,-2 0 0,-6 1 0,-11 0 0,7-2 0,-5 1 0,-5 0 0,6 0 0,-3 1 0,-12 1 0,5 1-221,-1-2 1,-5 0 220,-26 5-1170,17 0 271,-30 0-2699,-23 21 1979,3-6-990,-26 19-7015,-1-10 9756,6-1 1,-7 3-1,13-1 1</inkml:trace>
  <inkml:trace contextRef="#ctx0" brushRef="#br0" timeOffset="140658">24327 13770 7623,'-52'-6'6116,"-9"-10"-5036,32 14 2517,-13-9-2787,60 11-90,-12-10-1,26 7 1,11 3-361,-7-5 1,4 0-759,8 1 1,10 1 0,3 1 0,-6 0 578,-4 1 0,-3 1 0,7-1 29,-1-2 1,9-1 0,4 0 0,0 0 0,-3 0 0,-7 2-512,6 0 1,-7 2-1,10-1 414,-16 0 1,7 0-1,5 0 1,3 0-1,1 0 1,0-1-1,-3 1 1,-3-1-98,4-1 0,-1-1 0,-2 0 0,0 0 0,-1 0 0,2 2-213,1 0 0,1 2 0,1 0 0,-1 0 0,-1-1 0,-1-2 183,-2-1 0,2-1 0,-1-2 0,-3 1 0,-6 1 0,-8 1 15,7 3 0,-5-1 150,12-3 0,5-2 0,-11-1 30,-3-5-19,-2 7 1,-8-2 18,-25-2 2115,6 10-2295,-17 0 1385,18 0-1385,-18 0 0,17 0 767,-6 10-1667,-1-7-2343,7 8 455,-6-11-3059,-1 0 5847,-3 0 0,-4 8 0,2 3 0</inkml:trace>
  <inkml:trace contextRef="#ctx0" brushRef="#br0" timeOffset="141273">24359 12022 7443,'-10'-26'4317,"3"12"-2158,-14 14-1439,16 13 269,-21 12 1,-1 5-361,19 11-1239,-7 5 0,-5 10 1,3-6 878,8-16 1,2 0-120,0 12 0,-1 7 0,0 0 269,1-5 1,-1 0 0,2 2-590,1 13 0,1 4 1,0-1 229,0-4 0,-1 1 0,1 0 74,1-10 1,0 3 0,0-2 0,1-8-45,2 1 0,0-2-355,0 2 0,0 5 0,0-8 175,0 14-209,0-12 1,0-6 28,0-24 385,0 5-654,0-21-1710,0-21 1350,-10-5-2789,8-26 0,1-6 2293,-4 21 1,0 1 1583,4-27 1,2 3-1,0 1 1,0 3 0</inkml:trace>
  <inkml:trace contextRef="#ctx0" brushRef="#br0" timeOffset="141507">24261 12240 6903,'15'-60'2878,"-1"0"1,-5 2-1,0 14-2158,1 31 1349,-10 13-1440,0 13 1170,0 53-1259,0-11-604,-5-17 0,0 5 694,4 19 0,-1 6-211,-4-12 1,-3 1 0,3 0-608,5-8 1,1-2-1,-1 3 300,-3 4 1,-1 5-1,-1-3 1,0-10-113,-7 16-240,9-7 0,1 10 0,-3-12-209,-15-1-586,19 10 1,1-6 134,-9-38-3687,10 24 269,0-40 4318,0 9 0,10-24 0,3-3 0</inkml:trace>
  <inkml:trace contextRef="#ctx0" brushRef="#br0" timeOffset="141875">24076 12102 7263,'-20'-7'4587,"10"-10"-3867,-11 15 1259,19-9-1350,-9 11 1080,32-10-1169,-5 7 539,33-1 1,9-2-855,-23 0 0,3 1-759,10 4 1,11 1 0,0 0 0,-5-1 713,7-4 0,3-1-1,-8 4 1,10-1 0,3 1 0,-2 0 0,-9 1-541,-3 0 0,-6 1 0,7-2 450,0 0 1,8-2 0,6 0 0,-1 0 0,-3 0 0,-10 1-637,5 2 1,-7 1-1,4-1 565,-8-1 0,3 0 0,1-1 0,1 1 0,-1 0 72,12 2 0,1 0 0,-3 0 0,-5 0-466,-4 0 0,-4 0 1,3 0 397,4 0 1,5 0-1,1 0 1,-6 0 104,-1 0 1,-4 0 0,-4 0-128,0 1 0,-1-2 44,3-2 0,4-1 1,-9 1-45,-2 0 397,-4-1 1,-4-2-578,-21-5 475,6 9-1015,-21-9 2158,-10 11-4766,-24 0 1259,5 0 2069,-19-1 0,-1 2 0,13 9 0,-1-5 0,-1 1 0</inkml:trace>
  <inkml:trace contextRef="#ctx0" brushRef="#br0" timeOffset="142306">24296 12023 7083,'-14'-3'4857,"3"-9"-4137,11 9 1259,11-7-1350,2-1 1260,31 9-1349,-5-19-1143,23 18 1,7 3 872,-28-10 0,4-1 107,4 8 1,12 3 0,4 1 0,-2-1 0,-8 0-228,-7-4 0,-5 0 0,7 1-1,3 3 1,10 1 0,4 2 0,1 0 0,-5-1 0,-9 0-30,1-2 0,-7 1 0,6 0-15,-1 2 0,9 1 0,3 0 0,1 0 0,-5 0 0,-7-2-75,1-1 0,-7 0 0,8 0 59,2 1 1,9 2 0,6 0 0,-1 1 0,-7-2 0,-10 0-45,7-2 0,-2 0-9,-6 1 0,9 1 0,2-1 0,-5 0 0,-14 0-36,17-2 45,-2 0 0,-2 0-45,-20 0-180,5 0 0,-31-11 0,-2 9-1439,-1-9 810,-7 11-2699,18 0 4263,-8 0-755,21 0 0,-8 4 0,7 0 0</inkml:trace>
  <inkml:trace contextRef="#ctx0" brushRef="#br0" timeOffset="142622">27467 11850 7353,'-12'-11'3778,"-7"-8"-1260,16 16-1708,-7-7 1438,-1 31-1618,9-6 1079,2 51-1259,2-25-339,3-9 0,1 4 473,-1 19 1,0 0-788,8 8 443,-9-9 0,0 9 0,1-8-560,6-18 0,-1-1 470,-7 19 0,-4 9 0,2-8-1015,4-13 1,0-2 864,-4 14 0,-2 2 90,1 0 0,0-4-90,0 7 0,-5 7 0,0-3 67,2-20-292,-7 11 0,-1-2 45,9-19-360,-9 5 1,1-3 89,7-20-909,-7 15 549,10-28-2272,0 7-606,0-10 4222,0 0 0,7 9 1,3 1-1</inkml:trace>
  <inkml:trace contextRef="#ctx0" brushRef="#br0" timeOffset="142991">27592 11854 7263,'-3'-24'4947,"1"11"-1709,2 3-1844,0 38 1,0 17-856,0 4-898,0 0 0,0 4 853,5 3 1,1-2-1045,-5-19 1,0 1 773,4 19 1,1 2 90,-1-5 0,0-2-180,-3-11 0,-1 0 0,4 11 0,0 2 135,1 4 0,-1 1-504,-4-7 0,0 2 324,5 8 0,-1-3-46,-5-21 1,0-1 45,0 4 0,0-3 0,0-4-249,0 7 1,0-2 158,0-19 792,-11 24-702,9-40 1492,-9 19-1941,11-18 1133,0 7-3112,0-10 1972,0 0-7640,11-10 4498,-9 7 3508,9-7 0,-5 10 0,2 1 0</inkml:trace>
  <inkml:trace contextRef="#ctx0" brushRef="#br0" timeOffset="143140">27612 13247 6273,'-14'-16'-90,"14"7"0,13 14 1</inkml:trace>
  <inkml:trace contextRef="#ctx0" brushRef="#br0" timeOffset="145395">24255 13519 7713,'-4'-11'3058,"1"3"-2159,3 8 1,0-10-181,0 7 721,0-8-721,0 11 540,10 11-719,-7 2-90,7 10 449,1 11-539,-9-7-90,9 7 540,10 20-541,-6-22 91,11 1 0,3-1-180,0-6 90,7-6 0,4-6-91,1-11 46,11-1 0,6-7-45,-14-13 0,0-7 0,-1 3-574,10 6 1,1-2 572,-2-12 1,2-6 0,-8 5-1422,8 0 1332,-15 8 0,1 1 135,-7 5 0,2 3-45,6 5 0,1 2-180,24-6-430,-21 11 0,-4 7 520,-12 18-90,15-9 0,1 27-90,-6-1 90,-16-16 0,1 1 0,20 20 0,-18-22 0,19-10 0,-19-13 646,18-2-466,14-30-90,-16 17 90,6-16 0,0-4-90,-3 4 179,5-7 1,-1 0 1352,-7 9-1353,-3 2 1,-2-1-180,-9 2 1431,6 3-1251,-2 12-180,-27 11 90,37 11-90,-37 2-90,37 21 0,-37-18 0,37 25 0,-27-25 0,17-3 0,2-2 0,-3-1 0,20-15 0,5-11 135,-10-6 0,-3-3-278,1 5 0,1-2 323,12-16 0,-7 0-2541,-19 10 2361,14-6-349,-24 2 349,-8 27 0,0-16 0,8 11 202,-19 7-202,9-7 2400,-11 10-2849,0 0-237,10 0-214,-7 0-269,7 0-8662,-20 10 4371,7-7 5460,-7 7 0,10 5 0,1 3 0</inkml:trace>
  <inkml:trace contextRef="#ctx0" brushRef="#br0" timeOffset="165349">20263 14457 7083,'-8'-19'3598,"2"9"-2609,6-1 1,0 11 1798,0 0 360,-10 52-1889,8 5 1,1 4-2261,-4-12 0,0 1 1151,4-3 0,1 2 0,1-4 255,-1-2 0,0-5-189,0 28 189,0-10 0,0-2-226,0-10-316,0-6 1,0 0-44,0-2-180,0-10-90,0 6-1618,0-19-926,0 0-1234,0-3 4245,0-30 0,12 2 0,3-17 0</inkml:trace>
  <inkml:trace contextRef="#ctx0" brushRef="#br0" timeOffset="165638">20431 14457 7353,'-10'-19'6386,"14"-2"-5576,-2 8 2158,9 3-2338,-11 10 989,10 10-1170,-7-7 721,7 7-810,-10 1 899,0-9-989,11 19 539,-9 3-539,9-9 135,-15 19 0,-3 6 44,5 25-1146,-3-15 0,-1 13 0,0 1 0,2-9-338,2-2 1,1-1 38,-2 12 0,-2 6 0,3-24-1253,2-33-2608,0-2 1169,0-1 3688,0-7 0,2 10 0,1-10 0</inkml:trace>
  <inkml:trace contextRef="#ctx0" brushRef="#br0" timeOffset="165919">20249 15088 7353,'-13'-17'6116,"3"9"-5036,-1-3-91,9 11 720,2 0-989,2-10 1169,40-3-1350,-23 0 91,16-4 0,5 2-271,2 10 136,13-16 0,0 0-315,-8 16-90,-8-6 0,-2 1 180,-3 10-91,-8 0-89,-3 0 270,-2 11-270,-18-9 90,7 19 90,-10 3-180,0 2 90,0 18-180,0-18-180,-10-2-450,7 7 90,-7-26-1978,10 27 1259,0-30-91,0 9-8481,10-22 9770,-7 9 0,17-12 1,-9 10-1</inkml:trace>
  <inkml:trace contextRef="#ctx0" brushRef="#br0" timeOffset="166047">20865 14681 7713,'-15'-26'6476,"-8"0"-7645,20 13-91,3 13 1260,24 23 0,1 7 0,9 8 0</inkml:trace>
  <inkml:trace contextRef="#ctx0" brushRef="#br0" timeOffset="167166">21272 14980 6993,'4'-22'3373,"5"-9"0,1-3-225,5-21-2788,-2 19 0,-5 1 1439,-18-9-1259,7 20 1259,-49 22-270,-11 15-1169,8 13 89,16 0 1,5 3-180,19 0 179,2 3 1,2 1-270,1-4 270,30 15-360,-14-20 180,46-1-180,-34-10 45,14-1 0,2-3-135,-6-6 89,17 18-89,-22-19 90,1 30 0,-11-17-528,8 30 438,-19-19 90,9 8-90,-11 10 45,0-9 0,0 1-45,0 19 0,-5 4 0,-1-1 0,4-11 45,-7 14 0,-3-1-45,-1-16 0,2-7 0,-2 2 45,-3-9 0,-2-3-45,-8 15 0,-1-8 0,-1-3 90,0-5 359,-27 8-359,29-20 198,-8-4-108,0-31-180,18 5 0,3-19 0,5-5 0,8-5-402,4 3 0,2-5 402,5 1 0,2 1 0,-2 3 0,4-5 0,5-5 0,6-9 0,1-1 0,-3 7-742,0-6 0,1-1 634,0 11 0,4-9 0,3-3 0,-2 4 0,-4 10 18,2-4 0,1 4-45,-1 5 0,5-6 0,-1 1 0,-5 7-648,-4 0 0,-1 5 693,16-9 0,-1 1 0,-17 10 0,-3 2-45,1 3 0,1 0 45,4-6 0,-2 1 90,-5-15 567,5 16-567,-21 14 1167,0 17-1167,0-7 2092,0 10-2092,-11 10 0,-1 24 0,1 8 0,-5 18-972,5-12 0,-1 8 0,4-6 972,6-10 0,1 1 30,-2 12 0,-2 7 0,3-8-110,1-16 0,2 1 80,-1 16 0,0 6 0,0-9 0,0 0 0,0-5 0,0-4 0,0-18 0,10 1 0,-7-11 90,7-3 2762,-10-10-2852,0 0 314,11-10-314,-9-3 90,9-11 0,-1 1 0,3-22-90,0 17 90,-1-6 0,-3 2-90,-6 14 179,18-34-89,-8 57-90,0-23 0,18 59 0,-26-22 45,16 17 0,0 4-45,-16-9 0,27 24-90,-9-21 90,3-19-179,19 17 179,-19-30-90,29-12 90,-37-6-45,15-14 0,-3-5 45,-22-7 0,17-17 0,2-2-602,-11 1 602,-2 6 0,2-9 0,-2 7 0,-5 19 0,-2-1 22,-1-9 1,0-9 0,-1-1-1,-1 10 23,-4 7 0,0 2 105,1-13 0,-1-5 0,-1 11-60,-10 3-55,9-13 55,-9 42 180,11 13-180,0 13-45,0 23 0,0 4 45,0 7-791,-1-3 0,1 8 1,1-7 700,10 15 0,-10-12 0,0 4 0,5 4 0,-1-2 0,-5 8 0,0-16 0,0 5 0,0-7 0,0 11-338,5-4 0,0-2 338,-2-8-293,5-7 1,5-2-1777,10-6 1170,3-13-5308,29-26-3417,-16-24 9542,-2 1 0,-5 13 1,-18 14-1</inkml:trace>
  <inkml:trace contextRef="#ctx0" brushRef="#br0" timeOffset="168081">22632 14637 7173,'-4'-18'4138,"1"4"-2879,3 14-90,0-10-179,0 7 1978,10-7-1259,-7 10-90,-3 31-899,-3-13 134,-1 19 1,-2 2-406,-5 3 136,10 2 0,0 1-226,-10 7 136,14-7 0,5-1-495,5-2-450,10 13-90,1-42-1708,10-13 1168,-8-13-3777,2-17 0,-1-6 1169,2-8 3369,-6 5 1,-2 0 0,-2-6 0,-2 1 0</inkml:trace>
  <inkml:trace contextRef="#ctx0" brushRef="#br0" timeOffset="168197">22875 14328 7443,'-22'-39'6026,"5"3"-5396,17 22 449,0 4-1349,0 10-4767,11 31 2699,2-12 2130,11 25 0,-4-13 0,0 1 0</inkml:trace>
  <inkml:trace contextRef="#ctx0" brushRef="#br0" timeOffset="169083">23285 14865 7803,'-1'-35'3238,"0"9"-450,1-39-2068,0 33 314,0-11 1,0 0-406,0 12 1,0-24 269,-10 31-539,7 11 90,-18 3 449,8 10-629,-10 0 450,-32 21-540,34-6 314,-16 16 1,1 4-315,18-4 180,0 8 0,2-2-181,5-19 361,32 24-360,-16-29 180,27-3 0,9-7 449,14-13-674,-18 9 0,-1-4 225,0-16 0,-6 1-91,-15 14-89,6-15 180,-10 21 0,-9 0 180,9 21-540,-11 5 0,-5 12 0,-1 3 0,4 14-850,-2-11 0,0 8 0,1-7 850,3 18 0,3-3 0,1 12 0,0-11 0,-3-27 0,0 0 0,6 21 0,1 9 0,-2-11 0,-3 5-688,-3-3 0,0 0 688,-3-3-424,-11-12 0,-3-2 424,1 1-464,-28 6 464,7-32 0,1-3 1318,-9-20-1318,19-3 0,3-17 0,2-5 0,-5-10 0,21 3 0,5-10 0,2 5 0,-2 6 0,5-2-563,11-4 0,7-8 0,3-1 0,-5 5 383,1-9 0,3-3-108,4 12 0,7-8 1,3-4-1,-1 4 0,-7 7 206,-7 5 1,-5 5 0,6-3-63,5-1 0,8-5 0,1-2 0,-2 4 0,-9 8 54,-3-1 0,-3 3-30,10-3 0,3-1 0,-5 8 30,-1 3 148,-6-2 1,-2 6 31,-8 22-90,-2-25 370,-11 28-370,0-7 2804,0 10-2714,0 21 1224,-11-5-1224,-2 49-90,0-34 294,2 0 1,1 4-295,8 9 0,2 0 90,-11 17-90,10 4 0,2 0 0,-1-10-90,-1-9 0,2-3 90,10-4-90,-9 6 90,19-22 0,-18-10 0,18-2 0,-19-22 90,9 9 0,-1-30 323,-7 17-53,28-40-271,-26 26 1,16-16 180,-10 12-180,-9 6 180,9-7-270,-11 21 90,10 3 0,3 20 0,21 35-90,-18-14-135,5 12 0,0 0-135,-5-11-270,0 1 1,1-1-1,7-6-2068,10 8 1888,-18-21-2068,25-2 719,-35-22 2069,35-23 0,-27 14 0,17-13 0</inkml:trace>
  <inkml:trace contextRef="#ctx0" brushRef="#br0" timeOffset="169331">24403 14406 7173,'-19'-30'8365,"11"1"-4497,-13 16-3059,18 2 1170,-7 32-1439,20-5 0,-7 18 629,18 21-809,-19-14 44,3 8 1,1 2-315,4 4-135,-9-5 0,1-1-314,8-7-991,-9 1 1,-2 0 270,1-12-7646,-10 24 4857,7-42 3868,-7-2 0,15-6 0,1 2 0</inkml:trace>
  <inkml:trace contextRef="#ctx0" brushRef="#br0" timeOffset="169481">24204 14752 7623,'-28'-42'7555,"16"-3"-5576,25 32-1529,21-10-540,-1 10 0,2 2-540,20-2-2473,5 3 0,0-1-2336,-2-2 5439,-13 6 0,-2 1 0,3 1 0,0 11 0</inkml:trace>
  <inkml:trace contextRef="#ctx0" brushRef="#br0" timeOffset="169685">25191 14369 17067,'-2'-23'3418,"1"11"-2788,1-9 899,-10 18-989,7-7 989,-7 30-1079,10 7-91,0 9 1,0-2 270,0 21-360,0-13-135,5 7 0,0 1-225,-2 5-540,7 1 0,1-2-1175,-9-10 906,9 22-3063,-1-32 2613,-7-8-8482,7-3 9635,-10-12 0,10-4 1,1 3-1</inkml:trace>
  <inkml:trace contextRef="#ctx0" brushRef="#br0" timeOffset="170250">25369 14689 6903,'4'-54'3148,"-1"1"-539,-3-5-1170,0 19 2429,0-16-2789,0 29 1710,-10 3-1980,7 12 1170,-7 43-1349,10-4 179,-1 25 1,2 4-630,9 3-46,-9 2 1,1-4-3735,8-16 3600,-10 23 164,0-38-164,0 7-90,0-21 0,0 8 90,11-19-90,-8 9 2862,17-22-2682,4-23-90,2 5 180,-4-8 0,1-1-90,3 6 90,-9-2 0,0 3-180,-4 15 844,8-5-754,-8 42 180,10 16-270,1 2 90,-1 16-90,-10-29 90,29 8-90,-13-31 0,18 4 0,-3-38 0,-18 15 0,-3-17 0,-1-9 0,-3-6 0,-2-1 0,-3 9 0,-1-1 0,4-22 0,-3 8 0,-11 34 0,-3-31 0,-14 50 0,-19 23 0,6-3 0,10 18 0,0 4 0,-6 1 0,18 7 0,7 4-1215,4-14 1,1-1 809,-1 1 0,4-2-899,17-6 0,-2-5 404,-17-12-1798,44-3 1709,-36-20-8842,8-14 9770,-14-2 0,-7-8 0,1 10 0</inkml:trace>
  <inkml:trace contextRef="#ctx0" brushRef="#br0" timeOffset="170416">25045 14336 15538,'-34'-3'1169,"-1"-1"1,-1 1-1,2 0-449,-16 3 1528,6-10-1708,31 7 629,44-7-899,11 10-881,-8 0 1,3 0 565,13-5 0,-1-1-405,8 4-1124,10-3 0,-3-1-855,-17-4-135,-7 7 1,-4 3 2563,-13 0 0,-4 4 0,-1 9 0</inkml:trace>
  <inkml:trace contextRef="#ctx0" brushRef="#br0" timeOffset="170964">16780 16714 7982,'-17'-9'4948,"10"2"-3869,-4 7 2969,22 0-3239,2 0 1,21 0 539,23 0-809,6 0-727,-29 1 1,2-2 636,9-4 0,-1 0-270,22 2-720,-5-6 0,0-2 180,-26 4 1,-2 0-1890,8-4 0,-3-1-2428,-4-1 4732,-21 2 0,-3 20 0,-9 1 0</inkml:trace>
  <inkml:trace contextRef="#ctx0" brushRef="#br0" timeOffset="171184">17120 16518 7173,'-36'-17'9830,"13"-8"-6887,13 23-515,10-9-1708,0 11 1079,0 11-1260,0-9 991,10 61-1261,3-29-1050,-6 19 1,0 4 601,13-2-901,-12 10 1,-3 0 179,9-15-1470,-3 0 1,-2-3-150,-6-21-2608,8-3 5127,-11-12 0,10-6 0,3 2 0</inkml:trace>
  <inkml:trace contextRef="#ctx0" brushRef="#br0" timeOffset="171483">17505 16544 7982,'7'-29'5307,"2"1"-1709,15 4-2518,-11 11 1708,8-8-1978,-8 29 1348,21 5-1618,-18 13 0,15 8 719,-8 11-899,-7-16 0,15 25 179,-18-17-759,1 0 400,-4-3 14,0-11-14,-7 1 270,18-1-450,-18-10 0,7-2 0,-10-11 393,10 0-393,-7-11 0,28-12 0,-15-4-270,6-5 1,1-1-181,-8 2 221,1-1 1,0-2-2291,7-23 1440,-7 5-1620,15-6-125,-28 24-2393,7 21 5217,-10 3 0,8 12 0,1 2 0</inkml:trace>
  <inkml:trace contextRef="#ctx0" brushRef="#br0" timeOffset="172014">18136 16727 7083,'-2'-3'3778,"1"1"-1260,22 2-1798,-16-10 1169,47-14-1349,-44-2 359,22-7 1,3 1-541,-15 0 226,5-11 0,-2 0-226,-7 12-89,-4-14 270,-20 14-360,7 26 539,-28-27-539,15 30 180,-29 12-270,19 16 0,-8 11 45,21-5 0,3 1-45,-3 9 90,10-3 0,6 0-90,10 1 90,10 4 89,11-10-605,-8-8 426,8-2 90,0-14-90,3-10 0,0 0 0,-3-10 90,10-3-90,-15-1-90,15-6 90,-10-4-1,-8-2-44,2-6 0,-1-1-45,2-9 45,-5-2 0,-4-1 45,-7-7-45,-6 16 0,-3 4-45,-4 6 0,0 5 0,-11 10 0,9 9 90,-19 2-90,8 13 0,0 0 0,-8 29 0,18-24 0,3 47 0,3-36-90,16 4 0,4-1 0,-5-3-90,13-1 1,3-1 89,-5-1-90,5-9 0,-3 0 180,-12 6 336,22-9-336,-38-4-90,-3 0-360,-3 4-89,-18-1-4678,-12 18 90,4-26 5127,-16 27 0,29-22 0,1 9 0</inkml:trace>
  <inkml:trace contextRef="#ctx0" brushRef="#br0" timeOffset="172499">19991 16733 6903,'-24'-17'6207,"-10"-11"-5488,8 12 1,3-15 1798,-19-3-1574,13 6 1,-2-4-585,3-1 0,-2-4 0,1 2-1553,-8-4 1,1 0 1327,8-4 0,1-3 180,-1-5 0,2 3-225,10 18 0,0 0 29,-3-12 1,-1-5 0,4 5-30,3-13-139,2 9 0,1 3-41,8 15 90,2-14-360,13 39 180,0-7-270,29 41 270,-35-2 0,19 18 0,1 5-1153,-12 6 1333,-1-15 0,-4 2-45,-13 1 0,-4-3 135,-9 15 60,0-16 0,-4 5 0,1-6 30,-10 17 89,5-22 1,-5 4 0,6-6 0,3 8 654,-14-3 1,5-3-565,24-17 861,-16 22-1041,31-38 360,45-3-450,0-3-90,-17-6 0,5-2-450,17 4 0,0 0 90,-24-4 1,1-1-1231,16 0 1,7 0 0,-8 2-1109,-15 2 0,-4 0 174,13-9 1,-3 3 2523,2 11 0,-15-2 0,8 11 0</inkml:trace>
  <inkml:trace contextRef="#ctx0" brushRef="#br0" timeOffset="172682">20440 16569 7803,'-1'-6'6926,"10"0"-6117,4 6 450,52-10-1259,-20 7-855,15-2 1,0 0-765,-13 5 1619,8-6 0,-3 1 0,-17 8 0,25-7 0</inkml:trace>
  <inkml:trace contextRef="#ctx0" brushRef="#br0" timeOffset="172983">21001 16405 7443,'-12'-17'5846,"2"9"-4676,-1-3 899,8 1-1080,-7 7-90,10-7 721,0 10-181,0 0-180,10 21-719,-7-6-91,8 19 1,-11-10 270,10 20-360,-7-15-1,7 9 1,0 0-180,-7-7 45,1 7 0,3 0-135,3-9 0,-7 5 180,7-14-181,-10-17 271,11 8-180,2-22 360,21-12-450,-19-4-1606,12-9 0,-1-3 1516,-19-6-769,20-5 1,-1 1 498,-21 7-903,11 2 1,-1 4 93,-12 18-5308,7-24 6387,1 50 0,-6-1 0,10 23 0</inkml:trace>
  <inkml:trace contextRef="#ctx0" brushRef="#br0" timeOffset="173307">21416 16684 6543,'3'6'7106,"14"-8"-4317,40 2-2250,-15-13 225,-8-8 1,-3-2-405,-4-6 314,-3-7 1,-4-4 225,-15-23-810,14 11 360,-51 0-270,16 49 89,-38 3-89,14 24-45,10 3 0,3 3-45,1 12 90,13 7 0,5-1-90,8-14 135,8 16 0,5-4-135,2-25 89,16 13 1,4-5-90,-4-24 0,12 8 0,0-5 0,-11-18-90,23 7-180,-21-28 0,-8 25-1259,18-35 630,-28 25-271,15-18-7285,-28 0 4677,7 18 3688,-10-5 0,1 15 0,-1-1 0</inkml:trace>
  <inkml:trace contextRef="#ctx0" brushRef="#br0" timeOffset="173818">22084 16434 8252,'0'-10'4138,"0"-8"-1799,0 15-1350,0-18 1799,0 8-2068,0 0 1079,0-8-1259,0 19 629,-11-9-899,9 22 0,-19-9 449,8 30-539,0-17 0,2 19 90,11 0-90,11-8 90,2 29-180,21-16-135,-11-10 0,1 0 45,15 8-90,5 7 0,-20-28 90,-11 15 0,-2-28 270,-43 17-180,14-6-1,-19-7 1,-2-1-90,8 4 0,-35-10-269,30 0-91,10 0-2069,-6 0 1170,30-10-8572,23 7 9185,7-18 1,32 25-1,-11-6 1</inkml:trace>
  <inkml:trace contextRef="#ctx0" brushRef="#br0" timeOffset="174481">22961 16485 7263,'-14'-36'8185,"8"3"-5217,-25 31-989,-6 25-1349,17 11 0,1 3-540,-15 7 89,26 0 1,5-4-90,3-22 0,21 26 90,5-30-180,11-4 270,7-31-180,-28 5 180,2-13 0,-4-7 44,-17-5 1,-2-2-225,9 5 0,0-2 225,-14-22 0,-1 4-135,8 13 269,-4-7 1,4-3 270,13 0-540,-7-5 90,28 19-181,-15 38 181,28 3-270,-18 13 135,3 12 0,-3 5-135,-8 12 0,10 11 0,-3 3-340,-20 2 370,4-13 0,4 6 0,-4-6-30,-6 15 30,0-9 0,1 9 0,-1-9-3310,-3 12 3280,0-4 0,0 2-90,1-14 1,-2-2 70,-4-12 0,0 1-206,4 22 0,-1-2 135,-8-2-225,9-12 1,2-1 134,-1 0-630,10 16 630,-7-39-359,28 5 449,-26-21-270,37-21 270,-26 5-90,18-39 180,-21 26-135,-3-15 135,-10 10 0,-10 8 90,7-19 2267,-18 9-2267,-2-11 90,5 18 0,-1 0 0,-17-20 89,3 14 1,0 2-180,2-7 0,3 17 0,1 2 121,4-2-121,10-1-90,2 11 0,11-8 179,0 18-1258,42-17 449,-21 17 722,9-7 1,5-1-1802,0 10 0,-2-1-719,12-19 2428,-2 14 0,0 1 0,-9 1 0,18 3 0</inkml:trace>
  <inkml:trace contextRef="#ctx0" brushRef="#br0" timeOffset="175415">23833 16774 7353,'-18'-3'9804,"25"1"-9084,-2-8-91,26 7-89,-18-18 0,11 18 0,-1-17 269,22-4-359,-16-2-1177,15-8 1087,-21 10 450,22-20-540,-27 15 89,5 2 1,-4-1-180,-16 2 226,-14-18-316,-5 18 135,-15 12 0,-3 4-135,3 0 135,-13 27 0,2 8-136,10-5 46,2 26 0,5 5-45,12-6 45,10 4 0,6 1-135,10-8 90,25 9 0,11-6 0,11-21-60,-18-2 0,6 3 0,-5-9-30,22-24 45,-14 8 0,-2-3-45,3-20 45,-7-9 0,-1-2 45,-3 0-90,-10-19 0,-7-1 0,-11 20 0,-11-14 0,-4-1 90,0 18-135,-18-3 0,-2 3 45,14 15 0,-34-5-90,19 32 90,7-9 0,-15 19 0,7 13 0,9-5 0,-8 13 0,4 2 0,14-10 0,-2 11 0,3-4 0,7-22 0,28 22 90,-15-27-90,18-1 0,0-13 0,-8-3 90,18-28-90,-28 15 0,5-10 0,0-3 90,-6 0-90,19-26 0,-21 40-90,-2-17 90,-11 30 0,10 2 0,3 2 629,0 19-898,8 3 49,-18 2-1669,28 29 990,-15-37-2609,18 24 1169,-21-39 2339,18 7 0,-14-5 0,18 2 0</inkml:trace>
  <inkml:trace contextRef="#ctx0" brushRef="#br0" timeOffset="176014">25071 16397 6993,'0'-26'2878,"0"1"1,0 1-1890,0 11-179,0 3 1708,0 10-1708,-11 0 1259,-2 21-1530,-10 5 990,10 31-1169,2-7 314,15-11 1,3 0-495,-5 3 90,19 2 90,-8-12-180,11-27 90,31 16-180,-24-21-90,24 0 180,0-21-90,-24 5-90,3-13 0,-3-7-284,-4-16 284,-5-8 0,0-3-1094,-8 28 1,-2-1 1093,1-17 0,-2-3-45,-5-2 0,-2 3 45,-3 19 0,-2-1 0,-4-25 0,0 4-89,2 19 89,-18-6 0,18 32 0,-17 13 0,7 55 0,-1 0-635,10-10 0,0 7 0,2-5 635,1-11 0,2 1 0,5 18 0,2 8 0,-1-9 0,-5-16 0,1-2-45,12 14 0,1 1 174,-9-5 0,0-5-219,6-7-194,-2 5 0,-1-3 284,-8-20-90,19 15 90,-8-38 90,21-6 0,-18-14-45,5-5 0,0-1 45,-6 2 44,2-7 1,0 0-45,-4 9 90,8-15-180,-18 31 2236,18 23-2236,-8-5 90,10 48-90,1-35 45,-12 15 0,-1-1-45,13-13 1557,-11 22-1557,29-28 0,-14 1 45,11-13 0,1-2-135,2-2-90,2-11 0,-2-3-179,-11 1 531,24-18-1611,-31 0 449,-1 18-8841,-20-26 9005,-6 37 1,-19-15 0,1 20 0</inkml:trace>
  <inkml:trace contextRef="#ctx0" brushRef="#br0" timeOffset="177414">17961 17873 14099,'2'-57'1709,"-7"19"-1079,15-17-1086,-10 29 1085,0-8-89,0 10 0,0-10 516,0 8-516,0-8 1144,0 11-1234,0 10 629,0 2-719,11 22 496,-9 2-496,9 10 180,-1 42-270,-7-20-937,7 19 1,1 3 845,-9-7-134,3-5 0,1-1-871,4 7 916,-7-1-315,7-5 1,1-1 44,-9-4-1484,4-4 0,-1-16-765,-5-62 1529,0 12-449,-5-30 0,-3-20 0,0 9 1169,0 23 0,0 0 152,0-14 1,0-8 0,1 8-63,1 16 0,1 4 225,-1-9 0,2 1 1156,1-15-886,-2 15 0,0 4 135,5 10-91,0-8 1,0 21 899,10-8-899,-7 8 630,28 0 1470,-15 3-1830,49 20-450,-34-7-1,8 17 1,-2 1-180,-8-13 205,5 34-25,-3-18-180,-25 2 180,4 39-180,-13-34-45,-11 8 0,-3-2 45,1-8-90,-18 5-270,0-3 0,8-25-989,-8 14 629,21-20-2248,3 0 2068,20-10-1259,24-3 1530,-5-11-46,3 7 0,1 0 406,6 2 313,-4-6 1,-2 0 135,-4 5 1529,23-18-1259,-36 11 1079,8-1-1079,-14 11 809,-10-8-989,0 19 539,-10-9-629,-3 22 629,-21 23-719,7-6 0,9 5 0,2 0 0,3-5 90,3 27-180,10-39 270,10 15-270,3-18 90,1 0 179,17-13-179,-26-2 270,37-29-270,-37 25 360,27-46-361,-30 34 181,9-27-180,-1 22-90,-7 10 90,7-8-90,-10 18 0,0-7-90,11 20 90,-9 3 0,19 11-90,-8-1 0,21 1 0,-8-11-90,19-3 180,-9-10-90,1-10 0,-3-3 0,-21 0 0,18-19 0,-26 17 0,11-17 0,0-2 0,-14 3 180,9-34-90,-11 39 0,0 2-1,0 3-89,0 19 180,0-9-180,0 22 90,0 43 0,10-9-367,-9-7 1,1 2 321,8 0 0,1-1-1412,-9 15 1367,8-11 0,1 3 0,-4 6 0,-1-2-45,1-15 0,0 1-105,0 10 0,1 6 0,-3-9-210,-2 4 180,8-8 0,-1-2-1149,-7-3 789,7-8-89,-10-3-1170,0-12 1170,0-11-4048,0-11 1566,-10 9-397,7-30 3508,-18 17 0,20-19 0,-7 12 0</inkml:trace>
  <inkml:trace contextRef="#ctx0" brushRef="#br0" timeOffset="178130">18919 17722 6903,'-6'-30'2339,"12"1"-1,7-5-449,32 8-1349,-16-8 0,15 21 719,0-8-989,-15 29 539,36-16-539,-36 29 270,26 2-450,-29-7 90,-2 15 0,-14-7-90,-10 2-90,0-3 359,-10 19-269,-3-34 540,-11 44-450,1-36 629,-1 18-449,1-21 450,-1-3-540,11-10 539,3 0-629,10 0 180,10-31-270,3 23 45,13-22 0,3-3-45,2 15-1,13-8 1,-1-3 0,-12 3-90,1 9 0,1 0 90,14-17-90,-18 8 45,0 4 0,-6 0-45,-17 6 0,14-15 0,-20 28 0,0-18 0,-20 19 0,14 2 0,-35 23-90,25 3 90,-18 29 0,21-26 0,11 9 0,4 0 0,0-18 0,30 33 90,-17-40-90,19 0 0,0-3 0,-18-20 0,15 7 90,-7-18-90,-8 19 90,15-19 0,-8-13-90,4 16 90,-10-15 0,0 3 0,-4 22 0,8-44 0,-19 47-90,19-16 90,-18 21-90,39 31-90,-24-2-135,10 4 0,-1 2 45,-12 4-135,2-6 1,-2-1 224,-13-3-270,9 15 360,-11-20 450,0-11 449,0-3-359,0-41-450,0 2 90,7-13 0,7-5-46,8 9 1,3 1-135,-6-1 0,4 3-810,15-1 1,-1 6-180,-8 4-8546,26 3 5308,-39 12 4227,15 22 0,-23-4 0,10 9 0</inkml:trace>
  <inkml:trace contextRef="#ctx0" brushRef="#br0" timeOffset="178279">20679 17659 16078,'-4'-11'1259,"2"2"-1619,2 9-8725,0 0 9085,0 11 0,8-6 0,2 8 0</inkml:trace>
  <inkml:trace contextRef="#ctx0" brushRef="#br0" timeOffset="178550">19467 18437 21295,'-36'-23'4048,"18"1"-3689,31 9 1,21-8-649,3 8 559,-4-3 0,2-2-402,-5 5 1,3 0 221,12-5 0,6-3 0,-4 5-1630,-9 6 1,0 2 1419,4-5 0,4-3 0,-3 3-825,-1 0 1,-3 2 494,-7 4 1,1-1-1036,14-9 1,-5 2 495,-13 13-1799,12-9 1799,-38 11-4530,-13 11 3001,-17-9 2518,-9 19 0,-3-5 0,9 11 0</inkml:trace>
  <inkml:trace contextRef="#ctx0" brushRef="#br0" timeOffset="178769">19260 18618 7713,'-23'5'5307,"1"-1"-4048,9-4 990,2 0-1350,11 0 2069,63-21-2338,-16 16-1598,5-10 1,12-5 0,-5 3 1147,-9 7 0,-1 1-91,-1-4 1,2-4 0,-1 3-248,9 2 1,-4 0 247,-15 1 0,0-1-517,8 1 0,4 0 0,-5-1 472,-10-1 0,-1 0 0,9 1 0,0 0-126,-8 2 1,-6-1 169,-9-2 1023,31 0-1562,-49 3-333,17-1-566,-17 9-6834,8-9 8183,-11 11 0,4 5 0,2 1 0</inkml:trace>
  <inkml:trace contextRef="#ctx0" brushRef="#br0" timeOffset="178930">20813 18241 16887,'-12'-8'1350,"1"2"-1260,11 6-1620,0 0 451,0-10-4048,11 7 2428,-9-7 2699,9 10 0,0 3 0,3 0 0</inkml:trace>
  <inkml:trace contextRef="#ctx0" brushRef="#br0" timeOffset="193876">22735 511 6363,'-20'-10'1529,"11"3"-1079,-12 7 90,18 0-90,-7 0 89,10 0-89,-11 0 1259,-12 0-450,7 0-899,-15 0 0,28 0 270,-7 0-361,10 0 1441,0 0-1531,-11 0 451,9 0-450,-9 0 90,11 0 180,0 0-181,21 0 1,-16 0 450,48 0-450,-35 11 134,17-9 1,6-2-135,11 11 135,8-10 0,3-2-677,-24 1 1,3 0 511,19 0 0,9 0 0,-5 0-1595,-9 0 0,0 0 1415,-2-3 0,3-1 0,2 0 150,8 3 0,2 1 0,-6-1-121,-6-5 1,3 1-18,-6 4 0,9 1 0,4 0 0,-3 1 0,-9-1-1095,13 0 0,-2 0 1045,-12 1 1,6-1 0,1 0-1,-4-1 38,3-2 0,-3-1 0,-1 1-506,-5 2 0,-2 0 0,2 0 476,5-2 0,1-1 0,3 1-205,-1 2 0,4 1 0,0 0 1,-5 1 204,-9-1 0,-4 0 0,7 0-23,-2 0 0,7 0 0,5 0 0,-1 0 1,-3 0-1,-9 0-7,3 0 0,-8 0 0,4 0 143,3 0 1,4 1-1,-1-1 1,-2-1-24,0-2 0,-4-2 0,-2 2-75,1 2 0,0 0 44,14-5 1,1 1 135,-4 5 0,-4 0-180,-19 1 0,1-2 180,31-4 0,-4 0-135,-18 2 517,-6-2 1,-2 0-518,-11 5 1722,-3 0-1542,9 0 2395,-27 0-2485,16 0 1539,-21 0-1629,10 0 836,-7 0-926,7 0 90,-10 0-2548,0 0 0,10 5 1,1 1-1</inkml:trace>
  <inkml:trace contextRef="#ctx0" brushRef="#br0" timeOffset="196894">22533 415 15178,'-14'-19'270,"2"10"90,12-1 0,-10-1-90,7 9 89,-7-9-179,10 11 810,0 0-720,0 11 89,0-9-179,-11 19 270,9 13-270,-9-5 90,9 13 0,4 2-180,9-10 89,-1 10 1,3-2 0,13-13 45,6 0 0,2-3-45,7-10 90,17-6-1,-10-14 1,1-5-2007,11-15 1827,-11 13 0,4-1 89,-7-4 1,-4-2-90,13-8 90,-13 5 0,5-2 0,-5 1-135,-11 7 0,-2-1 45,21-11 0,-1-1-645,-19 10 1,-2 2 644,22-10 0,-3 3 90,7 2-91,-25 18 1,16-7 0,-11 31-90,-8-16 1621,18 26-1531,3 3 0,3-5-45,-5 3 0,-1 1-45,0-4 45,14 0 0,2-3-45,-13-11 45,12 3 0,2-4 220,-6-12-265,-22-1 0,2-2 90,30-1-1048,-34-19 958,35 18 45,-31-11 0,-2-3-45,11 1 0,6-5 0,-3-2 0,-16-3 0,24-8-638,-21 21 638,-8 2-300,19 11 300,-19 0-90,18 21 90,-18-5 90,19 28-90,-19-28 1053,18 15-1053,-7-18 0,-1 0 45,-3-1 0,0-3-45,-2-6 983,24 7-983,10-10 0,-31-10 45,4 9 0,0-1-45,9-19-208,3 8 298,-3 0-90,8-8 90,-27 19-90,27-19 90,-18 18-90,-1-7 377,-12 10-377,7 0 0,-25 10 0,25-7 90,3 18-90,-5-8 0,26 0-90,-29-3 90,8-10-180,10 0 832,-5 0-1102,19-10 90,-11 7-1799,0-18 1080,-21 19-7466,5-9 4857,-28 1 3688,7 7 0,0 1 0,3 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56:33.36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30034 12997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53:34.138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2337 1340 7173,'-5'-13'2968,"1"3"-1439,4 10-179,0 0-721,0 11 810,0-9-989,0 9 1169,0-11-1079,0 0 989,0 10-989,-10-7 809,-3-3-989,-11-3 0,11-18 539,-18-2-719,15-3 135,-6-6 0,0-2-136,6 3 1,-1-11 0,3-2-90,11 2 45,3 3 0,0 0-135,3-1 90,18-4-90,-8 31 0,0 3 0,8 10 0,-19 0 0,19 10 0,-18-7 0,28 38 0,-26-22 0,16 21 0,0 6 0,-16-2-269,11-1 1,0 3 223,-14 0 0,-2 0 45,6-8 0,-1 2-90,-8 22 0,-5-1 90,-5 4 0,3-14 0,-3-3 0,-11 5-56,4-5 1,-4 3 100,0-12 0,-2-2 0,-4 1 0,0-3-45,-6 9 90,4-44-90,19-13 0,-10-31-90,10-6 90,2 1 0,22-6-90,-9 29 0,40-8-89,-13 31 89,18 6-180,-3 31 180,-18-19 88,-3 11 1,-1 1-179,4-9 90,-3 26 0,9-31 90,-27-2-69,37-22 69,-37-2 90,37-21-90,-37 8 0,26-8 0,-28 11 0,28-1 0,-15 22 0,8-6 0,-4 29 90,-6-8-90,9 21 0,-10-19 0,8 17 0,-18-19 0,7 0 0,1-3 90,2-10-90,21-10 0,-19-3 0,27-21 0,-26 18 0,18-26 0,-21 37 0,8-16 0,-8 11 0,0 7 0,-3-7-90,-10 10 180,11 0-90,2 10 0,0 3 0,8 11 0,-19-1-2069,19 1-6206,-18-1 8275,28-20 0,-18 3 0,18-18 0</inkml:trace>
  <inkml:trace contextRef="#ctx0" brushRef="#br0" timeOffset="641">4188 1028 15448,'-1'-19'1799,"0"-2"-360,1-2-989,-10 10-90,7 2 629,-7 1-629,-1 7 270,-2-7-450,-10-1 269,-22 19-269,17-16-90,-17 19 180,1-1-180,15-7 360,-26 7-270,29-10-90,2 0 179,14 0-179,0 0 0,7 0 90,-8 0-180,11 0 180,0 0 90,0 21-180,0-5 90,0 39-90,0-27 90,0 27 0,0-8-90,-10 3 89,4-1 1,-1 1-291,1-16 1,-1 0 245,-4 28 0,1-1-135,-3 4 135,1-3 0,0-4-135,-1-11 89,3 13 1,-1-2-90,-2-24 0,0 31 90,-8-31-90,19-8 0,-9 8 90,11-20-90,-10 6-90,7-17 0,-7 7 1,10-10-230,21 11-41,-16-8-1349,47-3 990,-33-3-1530,22-10 0,4-5 2249,-1-9 0,-8 14 0,0-1 0,3-8 0</inkml:trace>
  <inkml:trace contextRef="#ctx0" brushRef="#br0" timeOffset="1239">4484 1245 7443,'-9'-12'6926,"3"2"-4677,6 10-1530,0 0 1350,0 11-1439,0 2-91,-11 10 1080,-2 22-855,1-11 1,0 2-495,-1 30 90,-3-21 0,1-2-180,10-3 89,-11-6 1,0-3-270,14-13-269,-9 24-1,11-39-1889,-10 18 900,7-19-270,-7 9-8302,10-22 9500,0-2 0,6 8 1,1 4-1</inkml:trace>
  <inkml:trace contextRef="#ctx0" brushRef="#br0" timeOffset="1739">4963 1312 8252,'0'-21'3868,"-1"11"-1619,1-11-1260,0 8 1530,-10-11-1890,7 11 991,-18-8-1171,8 19-89,0-9 540,-29 22-631,35-9 361,-46 19-450,38-8 180,-19 21-270,21-18 0,2 15 179,11-7-269,0-8 90,11 15 0,2-18 0,10 10 0,11 11-90,-8-18 90,8 15-90,-10-17 0,-1-1 0,1 18 0,-1-26-90,-10 47 90,-2-44 0,-32 45 0,16-48 0,-19 16 0,-4 0 0,9-16 45,-12 11 0,-3-1 45,5-12 450,-36 7 0,36-31-451,-5 6 91,34-40-90,13 16-45,8-1 0,3 1-135,4-3-225,6 9 1,-2 1-46,-14 6-1709,34-8 1080,-36 21-8842,18-8 9095,-21 18 1,2-5-1,-9 11 1</inkml:trace>
  <inkml:trace contextRef="#ctx0" brushRef="#br0" timeOffset="2207">5181 1062 7353,'-4'-15'4767,"1"3"-3777,3 12 629,-10-10-990,7 7 1080,3-18-1259,13 19 899,31-9-989,-15 11 270,37-10-450,-38 7 269,27-7-269,-39 10 540,15-11-450,-28 9 359,18-9-449,-19 11 0,9 0 180,-11 11-180,-11 2 90,-2 21-180,0-8-90,3 8 179,-1 10-179,9-15 90,-9 14 0,1 0-90,7-9 45,-2 3 0,0 2 45,5 18-90,0-4 0,0-8 0,0-2 0,0-1 0,-11 13 0,9-21 0,-9-8 0,1 8 0,7-10 0,-18 10 0,8-19 90,-21 27 0,8-26-1453,-8 7 1453,21-2-90,-8-18 0,19 18 90,-19-19-360,8 19-180,-1-18-2248,-6 7 89,17-10 2949,-7 0 1,20 4 0,3 1 0</inkml:trace>
  <inkml:trace contextRef="#ctx0" brushRef="#br0" timeOffset="2390">5705 1872 7173,'-7'3'4227,"0"-7"-898,7 36-2340,-10-27 990,7 37-1709,-17-37-360,17 26-3058,-39-18-630,24 11 3778,-37-1 0,31-1 0,-7-2 0</inkml:trace>
  <inkml:trace contextRef="#ctx0" brushRef="#br0" timeOffset="4656">6880 1510 7083,'3'-26'5397,"-6"0"-1889,14-18-2699,-11 26 1260,-21-34-1529,16 46 899,-37-15-1169,26 21 179,-15 14 1,-3 4-270,3 0 45,-3 13 0,2 3-45,6 6-45,13-2 0,3 2-1437,-1 2 1392,11 13 58,11-21-58,2-19 366,21 17-366,-19-30 90,27-2-90,-26-2 270,28-30-270,-28 17 180,6-11 0,-2-3-180,-15 0 359,26-26-359,-28 39 90,7-15-180,-10 28 779,0-7-689,0 10 301,11 31-391,-9-23-90,9 34 157,-11-29-157,0 21 0,10-18 90,-7 15-90,18-18 90,-8 11-90,21-11 90,-8-3 0,18-20 0,-17-3 0,17-21 0,-18 8 0,-3-1 0,-1-1 0,-7-1 0,3-4 0,-4 1 0,-12 13-90,9-12 90,-11 31 0,0 21 0,0-16-179,0 58 179,0-42-90,9 11 0,3 1 0,-7-7 0,47 8 90,-34-21 0,19-9 0,2-8-90,-7-9 90,6-2 0,-1-4 0,-8-7 90,15-8 0,-10-21 0,-18 24 89,1-7 1,-3 0 0,-11 9 360,18-26-450,-18 40 270,7-6-360,-10 21 180,-10 21-90,7-6 0,-7 51-1,10-24-179,-1-3 1,2 0-1,9 0-225,0-5 0,4-3 135,12-2-90,6-10 0,1-4 180,-2-4-89,35-11-91,-9-21 180,-15 5 0,-3-14 0,-2-5 0,-8-7-212,-7 9 1,0-2 256,-4 1 1,-2 0 44,-3 4 0,0-3 44,5-28 1,-2 0 45,-3 0 135,-1 0 0,-3 5-45,-6 24 0,7-22 90,-20 30-180,7 11 90,-18 23-180,8 6 90,1 19 0,0 6-90,-11 14-774,14-14 0,1 8 1,1-6 728,1-8 0,-1 1-45,-5 30 0,3-2-90,17-9 135,-13-21 0,2 0 1,16 1 0,6-5-316,7 2 270,11 12-179,17-44 269,-25-13 0,9-9 0,0-11 134,-16-17 1,-2-4-193,10 13 1,-3-2 236,-12-24 1,-6 3 0,1 23 180,-10-25 2313,-10 72-2583,-3-12-45,-5 38 0,2 12-45,0 1 0,-6 12 0,2 6-90,17-24 0,1 0 45,-10 10 0,3-4 45,20 2 0,2-26 0,10-21 0,1-21 90,-1 6-90,5-16 0,-1-4 90,-6 4-90,12 3 0,-3 1 0,-25 3 0,26 11 184,-28 3-184,7 10 0,-10 10 0,11 14-270,-9 23 180,9-8-359,-11 16 269,0-39-90,10 15 180,-7-18 90,7 0-180,11-13 180,-15-2 0,35-19 90,-25 8 270,28-21 90,-7-3-361,-11 11 91,5 5-90,-28 21 0,8 10 0,-11-7 0,0 28-90,0-25 0,0 25-90,0-7 90,0-9-180,0 17 90,0-30-90,10 19 91,3-18-91,21-3 180,-8-13-90,19-21 90,-30 8 0,6-8 180,-21 10-90,0 1-1,0-1 91,-10 1 90,7-1 900,-28-10-901,26 18 361,-16-15-450,21 18 0,0 0 90,21-8-180,-6 18-180,30-7 0,-19 10 0,8 0-270,10 21 270,-15-16-180,0 21 0,-3 0 180,-11-18-180,3 22 1,-4 3 89,-12-15 0,9 27-540,-11-1 540,0-26-269,-11 35 359,9-38-180,-9 19 360,11-21 0,0-2-90,0-11 180,11-11-90,-9-2 179,40-31-269,-23 15 90,18-14 0,1 0-996,-17 9 951,5 2 0,0-2 315,-2-10-181,2 15 361,-9-3 0,0-1-360,7 4 359,-11-5-449,-3 24 180,-10 10-180,-10 10 0,-3 14-90,0 2 0,13 39-315,10-33 1,3-1 224,-1 0 0,2 1-180,8 3 0,1-5 90,3-4 727,8 19-817,-21-19 270,-3-3 0,-20-2 0,-3-8-1529,-21 0-3387,1-11 1,-2-4-725,-20 0 5384,15-9 0,2 1 0,0 8 1,3-6-1</inkml:trace>
  <inkml:trace contextRef="#ctx0" brushRef="#br0" timeOffset="4841">8319 1083 8252,'-10'-13'5667,"13"2"-4498,0 11 1530,28-11-2249,-15-2-1260,22 6 1,10 1 809,1-5 0,2 1 0,2 10 0,0 3 0,-1-5 0,1 0 0</inkml:trace>
  <inkml:trace contextRef="#ctx0" brushRef="#br0" timeOffset="5473">10368 1686 7982,'-1'-9'6747,"-5"-8"-2970,38-17-3057,-17 5 224,12-8 1,1-2-495,1-3 179,4-7 1,-1-1-766,-3 6 375,-7 7 1,2-6 0,-5 5 103,0-9-29,8-8 1,-2 0-135,-20 13 90,16-2-180,-21 34-8,0 10 98,-21 20-90,16-4 0,-27 29-861,25-12 1,1 2 860,-17 19 0,11 11 0,0 1 0,-11-6-30,17-15 0,2 7 0,1-8-60,-8 14 45,11-18 0,0-2-94,0-4 139,0-10-90,0-11 360,0 8-90,11-19-90,-9 9 1621,9-11-1531,-11 0 219,10 0-129,3-21-270,0-5 180,19-32-270,-17 19 90,19-16-90,-20 39 0,6-4-90,-17 20 90,18 10 0,-18 3-1080,17 21 451,-6-8-2250,9 19 1530,-10-19-8185,18 8 5486,-25-21 4048,25-3 0,-15-1 0,10 2 0</inkml:trace>
  <inkml:trace contextRef="#ctx0" brushRef="#br0" timeOffset="6523">11272 1558 7263,'-4'-26'4497,"1"0"-179,-7-8-3419,7 7 1530,-28 4-1799,15 12 989,-28 22-1260,28 2 721,-26 31-810,27-15 179,-4 12 1,4 4 90,12 10-360,-5 5 90,29-18-180,-8-39 179,21-3 1,13-24-90,-18-2 180,13-18-180,-40 18 270,19-8-361,-18 21 1,7 2 0,-10 1 0,0 7 0,11 13-90,-9 6 90,9 18-90,-1-10 90,3 10 0,11-19-90,-1 6 90,1-10-90,-1-9 0,-9 9 90,6-11-90,-6-11 90,9 9-90,1-19 90,-1 8-90,1 0 180,-1-29-180,1 13 45,-11-9 0,-3-2-45,3-2 0,-13-23 0,-2 49 0,-9-16-90,1 30 90,7-9-90,-7 11 90,10 11 0,0 2 0,0 10 0,10 11 0,3-7-203,0 7 203,-2-11 0,-1 11 0,3-8 0,0-2 0,-2 7 0,-1-15-90,-7 28 90,7-18-180,1 8 90,-9-21 0,9 8 90,-11-18 0,0 7 0,0-10 203,10 0-203,3 0 0,11-10 0,-1-3 90,11-21-90,-18 8 0,15-8 0,-18 0 90,0 8-90,8-8 90,-8 0 0,0 7-90,-2 4 0,-11 2 0,0 18 0,10-7 0,-7 0 0,7 7-90,-10-8 90,0 11 0,0 0-270,0 21 270,11-15-180,-8 15 90,7-11 90,0-7-90,3 17 0,11-17 90,10 18 0,-8-18 0,19 7 0,-9-10 0,1 0 0,7 0 0,-18 0 0,19-10 90,-30-3-90,17-1 0,-30-6 0,19 17 0,-18-28 0,7 25 0,-20-35 0,7 35 0,-39-15 0,35 21 90,-56 11-90,45-8 90,-9 15 0,-1 5 0,2-4 0,7 12 0,4 3 0,2-5 90,2 36-90,11-47 90,21 35-180,-5-48 180,39 26-270,-27-28-180,27-3-1619,-29-3 989,8-18-2967,-21 19 1168,-2-9 2699,-11 11 0,8 5 0,2 2 0</inkml:trace>
  <inkml:trace contextRef="#ctx0" brushRef="#br0" timeOffset="6857">13305 1872 7443,'-9'-7'7196,"1"0"-4138,8 7-2339,0 0 181,21-10-1260,-16 7-6836,47-18 3868,-33 19 3173,36-9 0,-23 14 1,9 0-1</inkml:trace>
  <inkml:trace contextRef="#ctx0" brushRef="#br0" timeOffset="7021">14181 1894 16438,'1'-7'2248,"-1"2"-1438,0 5-180,10 0-1,-7 0 91,7 0-360,1 0 89,12-11-629,3 9-1529,29-19 720,-26 18-2834,8-2 0,2 0 495,3 5 3104,15 0 0,-12-1 0,-9 1 1</inkml:trace>
  <inkml:trace contextRef="#ctx0" brushRef="#br0" timeOffset="7175">14796 1838 6453,'22'-12'3149,"0"8"-2160,2-7 2249,-1 11-2159,1 0 1980,10-10-2250,-8 7 270,13-11 1,8-3-5996,18 3 1,1 2 4533,-17-2 0,1 2 1,-4 5-1,1 2 0,-7 5 1,3 11-1</inkml:trace>
  <inkml:trace contextRef="#ctx0" brushRef="#br0" timeOffset="7274">15709 1784 7533,'11'-1'8005,"3"-5"-7105,-1 17-91,8-11 450,13 0-1438,-5 0-1351,25 0-269,-17-11 1799,-4 9 0,2 2 0,12-4 0,13 13 0</inkml:trace>
  <inkml:trace contextRef="#ctx0" brushRef="#br0" timeOffset="7406">16333 1795 7533,'-6'-4'6656,"11"1"-3598,-2 3-2248,7 0-91,1 0-269,-9 0-810,9 0-449,-11 0-1598,0 0 1,10 5 0,2 2 0</inkml:trace>
  <inkml:trace contextRef="#ctx0" brushRef="#br0" timeOffset="7873">2067 2883 7803,'-12'-8'6206,"45"-8"-6971,11 9 1,6 1-631,-9-1 1,2 1 740,6 2 1,6 0 0,-8 2 0,14 0 0,-15 1 0,1-1-1</inkml:trace>
  <inkml:trace contextRef="#ctx0" brushRef="#br0" timeOffset="8039">4096 2886 16348,'21'1'809,"-9"-5"-269,9 14 359,-8-10-539,10 0 450,1 11-630,-1-9-180,-10 9-360,29-11-180,-13 0-179,28 0-2745,-7 0 1,0 0-1361,10 0 4824,-5 0 0,0 0 0,-4 0 0,9-1 0</inkml:trace>
  <inkml:trace contextRef="#ctx0" brushRef="#br0" timeOffset="8156">5279 2910 6993,'17'-10'7016,"2"3"-6206,5 7-91,-11 0 450,8 0-899,-19 0-270,19 0-1619,13-10 0,-5 7 1619,8-7 0,2-1 0,-2 9 0,26-8 0</inkml:trace>
  <inkml:trace contextRef="#ctx0" brushRef="#br0" timeOffset="8289">6292 2822 7892,'56'-13'4678,"-7"3"-6207,-5 0-720,-15 7 2249,3-8 0,2 1 0,0 10 0,19-7 0</inkml:trace>
  <inkml:trace contextRef="#ctx0" brushRef="#br0" timeOffset="8426">7285 2719 6903,'3'-8'2699,"10"2"-1350,11 6-1619,2 0 270,16 0 0,2 0 0,-3 1 0,0-1 0,0 1 0</inkml:trace>
  <inkml:trace contextRef="#ctx0" brushRef="#br0" timeOffset="8590">8063 2724 7533,'2'-10'5037,"0"1"-2159,19 9-1169,26 0-1889,-5 0-3058,-4-5 0,-1 0 3238,-8 2 0,22-3 0,-20 12 0</inkml:trace>
  <inkml:trace contextRef="#ctx0" brushRef="#br0" timeOffset="10074">9763 2785 7713,'-15'-5'3598,"-7"1"-2519,20 4-90,-19 10 1350,8 3-1799,-11 0 539,1 8-629,10-18 989,-8 18-1169,18-19 449,3 19-449,3-18 360,18 7-360,-8-10 719,21-21-719,-19 6 450,17-19-540,-30 10 89,9 1-269,-11 9-179,0 4-1531,-11 10 361,-2 10-8482,-21 4 9388,8 9 0,1 6 0,13 2 0</inkml:trace>
  <inkml:trace contextRef="#ctx0" brushRef="#br0" timeOffset="17039">2175 4018 7263,'-6'-11'3508,"1"-8"-2519,5 16 1,0-7-181,0 10 2429,0 0-2248,0 31-91,-11 9-314,1 9 0,-3 3-521,0-18 1,0 0 340,-10 28 0,1-3-225,6-15 224,-6 10 1,3-1-135,13-19 179,-10 1 1,1-5 0,12-16-90,-7-4 719,10-10 91,21-52-990,-16 18 134,10-25 1,2-2-499,-4 3 303,-6 14 1,0-7 0,2 5-75,3 10 0,0 1 90,0-27 0,-1 2-45,2 7 132,-2-2-132,-1 32 0,-7 10 0,7 13-90,1 2 180,2 61-90,0-29-791,-2 5 1,0 10-1,-2-6 701,-4 17 0,7-9 0,4 9 0,-2-9 0,2 12-60,-5-21 0,1 6 0,-1-8 170,2 2-515,-2-8 1,-1-3 134,-8-4-180,9-4-1709,-11-12 1170,0-11-4138,-11-21 2094,-2 5 3033,-10-28 0,9 22 0,2-7 0</inkml:trace>
  <inkml:trace contextRef="#ctx0" brushRef="#br0" timeOffset="17190">2084 4429 7623,'-18'-4'4047,"9"1"-1168,-2 3-1980,11 0 1350,0 0-1619,11 0 359,23-11-1169,-6 9-945,4-14 1,2 0-765,5 11 1889,-11-16 0,1 0 0,15 20 0,-1-16 0</inkml:trace>
  <inkml:trace contextRef="#ctx0" brushRef="#br0" timeOffset="17540">2509 4274 6813,'2'-9'4138,"-7"1"-990,15 8-2159,1 0-179,-8 0 2068,17 11-2338,-17-9 0,8 9-1,-11-1 1,10-7 629,3 39-899,0-24 225,-1 19 0,-3 2-315,-6-18 89,2 17 1,0-3-180,-5-27 360,0 33-270,0-38 629,0 18-629,0-18 180,0-14-270,0-5 90,11-38-90,-9 25 0,9-16 0,9 1-90,-14 26 0,14-10 0,2 3 0,-17 20 0,37-16 0,-37 21 0,26 21 0,-18-5-270,0 28 0,-2-18-1259,-11 19 719,10-19-2518,-7 8 810,7-11-2609,-10-10 5127,0 8 0,8-12 0,2 8 0</inkml:trace>
  <inkml:trace contextRef="#ctx0" brushRef="#br0" timeOffset="18957">3275 4375 7353,'-3'-11'4677,"0"9"-3597,3-9-1,11 1 990,-9 7-1170,9-7 1,-11 10 1348,0 0-1708,-11-11 989,9 9-180,-40 12-1079,23 6 45,-13 5 0,-1 2-135,15 3 45,-10 2 0,4-1-135,18-8-1,-15 22 181,21-17-180,0-8 180,11 15 0,28-58 0,8-17-270,-5 16-492,-9-2 1,4-7-1,-10 4 492,-14-3 0,-3-9-420,1 19 420,-9-18 90,9 7-90,-11-10 0,0 11 90,0-9 269,0-12-269,0 15 360,0-13-450,0 42 180,0-8-180,0 18 270,-11 45-270,9-8 45,-4 19 0,1 4-45,5-2 352,0-16 1,0 0-353,0 19 0,0-9 0,0-2 0,10-13 0,1-2-90,-6-1 45,16 2 0,0-1-45,-16-6 433,37-2-343,-26-14-90,39-20 90,-27-3 0,6 0 0,-13-18 0,-8 15 0,11-39 0,-11 26 45,-1-3 0,-3-1 45,-7 4 180,9-15-270,-22 31 90,9 2 0,-9 1 714,11 7-804,-10 3 133,7 3-133,-18 18 0,19-8-90,2 10 0,13 1 0,0-11 0,8 8-180,-8-19 180,10 19-180,1-18 180,-1 18-180,1-8 180,-11 0-89,8 8 179,-18-8-90,7 10 90,-10 1 0,0-11-90,0 8 90,0-8 0,10 10 90,-7-9-180,18-4 180,2-10-90,-7 0 0,16-10 0,12-4 45,-18-12 0,0-2-45,34 7 0,-30-22 0,-5 2 90,1 31-45,-14-32-1,0 0 46,9 32 90,-19-53-90,-2 47 90,-13-7-180,0 12 0,-8 32 90,8-5-90,-21 39 90,19-27-135,2 10 0,5 0 45,8-7-135,-2 8 0,4-2 135,8-8-90,14 5 90,2-24-90,18-20 90,-18-3 0,29-21 90,-26 18 45,-1-10 0,-1 0-45,-1 8 270,8-37-270,-21 29 270,-3 2-360,-10 14 90,0 10-90,0 21 0,0-6 0,0 40 0,0-26-90,0 26-90,11-29 90,2-3 90,0-12 0,29-32-90,-13-16 135,0 13 0,-1-1-45,-2-12 0,-5 16 0,-10 21 90,-9 0-90,9 0 0,-11 21 0,10-5 0,-7 18 0,18-11-90,2-10 90,-7-2 90,36-22-90,-34 9 270,37-30-270,-29 6 0,-2-10 0,-12 3 0,-3 0 0,-7 2-1518,-2-24 1518,-2 32-141,-19-11-668,18 18-6207,-39-26 720,24 37 6296,-37-5 0,43 16 0,-6 9 0</inkml:trace>
  <inkml:trace contextRef="#ctx0" brushRef="#br0" timeOffset="19689">5835 4015 8252,'-1'-19'6027,"0"8"-3509,1 1-1528,0 10 2428,-11 10-2788,-2 3 989,-21 42-1170,8-23 136,3 15 0,2 2-315,-6-4 179,4 4 1,2 1-270,5-8-90,-15 2 180,28-23-90,-7-18 179,10 18-269,0-19 360,10-12-270,-7-6-45,6-15 0,3-3 45,1 3-90,-2-22 0,1-2-90,12 8-308,-17 8 0,-1 0 308,15-5 0,-18 17 0,17 4 0,-17 12 0,28 32 0,-25-5 0,14 10 0,1 3 0,-15 10 0,13 0 0,3 1 0,-6 1 0,6-2 0,1-2 0,-8-8 0,7-1 0,-2-1 0,-15-12 0,27 17 0,-30-30 616,19-12-616,-18 5 0,18-58 0,-8 32 0,-1-17 0,-1-4 0,2-3 0,-1 5 0,-3 1 0,-6 7 0,7 9 0,1 1 0,-9 6 0,9 2-2879,-1 45 1440,-7-2-3477,3 22 1,-2 4 3895,-4-11 0,4 3 0,1 0 0,6-3 0</inkml:trace>
  <inkml:trace contextRef="#ctx0" brushRef="#br0" timeOffset="20272">6460 4294 6903,'25'-28'8995,"-6"-4"-6117,5-15-2338,-14 20 719,-20-4-899,-3 29 719,-32 2-899,27 13 90,-15 2 0,3 4-180,22 7 90,-33 18-180,38-18 90,-8 8-90,11-21 90,0-2-90,21-11 90,-15 0 180,35-21-91,-25 16 316,5-21 0,3-1-225,2 20 449,8-35-539,-21 29 270,-3 0-360,-10 2 180,11 22-180,-9 2 90,9 31-90,-11-15-1,-11 26-44,11-16 0,-2 0-45,-19 19 0,19 7 0,1 0-361,-20-7 316,20 7 0,0 0 45,-20-7 0,19 2 0,1 0-90,-20-5 90,14-9 0,1-3 0,-7-14 90,-8 23-90,8-47 90,-10 16 0,-11-21 0,18 0 90,-26-21-180,26 16 90,-6-24 0,0-5-90,6 13 30,9-19 0,5-13 0,1 8-120,3 0 90,7-2 0,4-10 0,-3 12-624,-5 11 624,9 1 0,3 1-709,7-2 529,-8 8 0,15 2-359,-18 3-2430,31 19 1710,-25-19-8006,23 18 5218,-40-7 4047,19 10 0,-11 8 0,9 1 0</inkml:trace>
  <inkml:trace contextRef="#ctx0" brushRef="#br0" timeOffset="20422">6835 4540 7533,'2'-13'6116,"-6"2"-3777,15 0-2069,-11 9-2789,10-19-809,-7 18 3328,7-7 0,0 12 0,2 0 0</inkml:trace>
  <inkml:trace contextRef="#ctx0" brushRef="#br0" timeOffset="21189">8024 3747 7892,'-2'-17'8096,"10"-7"-7017,-5 21 1530,-3-7-1980,-3-1 1530,-39 9-720,-18-9-1169,5 22 180,11-5 0,2 1-1,3 6 91,-8 8 0,34-19-450,5 19 359,29-18-359,-18 18 270,18-8-270,-8 0 450,0 18-180,-3 27-270,-10-14-90,-5 5 0,0-1 0,2-17 0,-7 19 0,-1 7 0,4-12 0,1-1 0,0 0 0,-1 1 0,-3 11 0,-1-5 0,-2-9 0,1-8 0,1 0 0,-3 3 0,4-4 0,10-19 0,-10 6 0,7-17 0,-8 18 0,11-18 0,0 7 0,0-10 0,0 0 0,11 10 0,-8-7 0,28 8 0,-15-11 0,49-11 0,-34 8 0,35-7 0,-40 10-450,8 0 0,-21 0-1799,-3-10 1170,1 7-270,-9-7-8366,9 10 5488,-22-11 4227,9 8 0,-6-1 0,12 12 0</inkml:trace>
  <inkml:trace contextRef="#ctx0" brushRef="#br0" timeOffset="22507">8303 4103 8162,'-1'-16'3958,"1"8"-2609,0-2 1,0 10-91,0 0-90,0-10 1889,10 7-2158,-7-7 1439,8 10-1710,-11 10 1530,-11 34-1709,8-2 89,-7 3 1,0-1-270,7-2 0,-7 1 0,-1 0-270,8-1 0,-7-8 0,0 0 0,7 2 0,-8-12-90,11-14-2159,11-20 1170,-8 7-3329,7-38 1890,-10 33-2789,10-34 5307,-7 18 0,21 2 0,-8-7 0</inkml:trace>
  <inkml:trace contextRef="#ctx0" brushRef="#br0" timeOffset="22972">8840 4262 6903,'12'-13'6296,"-8"8"-5126,17-16 2068,-18 8-2339,17 0 1530,-17-18-1799,-3 25 989,-3-35-1169,-17 35 899,-4-25-1079,-2 28 269,-29 3-359,26 3 0,-5 11 0,3 3-90,13-1 45,-11 5 0,5 3 135,30 12-270,-25 1 179,51-14-179,-17-12 90,40-22 0,-26 9-90,15-19 270,-10-3-180,-7 9 360,6-27-270,-19 26 180,17-18-360,-26 21 0,16 13 0,-31 24 0,7 2 0,-6 11 0,-3 1 0,-1-4 0,7 10 0,-1-1 0,-14-15 0,18 38 0,-7-48 0,10 13 0,0-20-90,0-9-2159,0 9 1260,0-11-3149,-10-11 1529,17-2-2788,-14-10 5397,17-11 0,0 16 0,4-7 0</inkml:trace>
  <inkml:trace contextRef="#ctx0" brushRef="#br0" timeOffset="23441">9091 3982 7083,'-7'-28'5757,"1"12"-2789,6-5-2158,11 19 1168,-9-19-1438,19 18 809,-8-7-989,11 10 719,41-11-899,-31 9 90,10-4 0,-2 1-90,-13 5 360,26-10-270,-29 7 809,-2-7-719,-4 10-90,-17 0 449,7-11-539,-10 9 270,-10 2-360,7 13 90,-7 0-1,0 8-89,7-8 90,-12 18 0,-1 3-180,10 0 90,-5 14 0,1 1-90,10-7 90,0 2 0,0 1-90,0 7 45,0-3 0,0 1-45,0 5 45,0-10 0,0-1-45,0-5 0,0 16 90,-10-29 0,-3 18-90,0-28 90,-19 15-90,27-28 90,-26 8 0,18-11-90,-11 0-180,-10 0 0,19 0-90,-6 0-1979,0-11 900,16 8-8482,-16-7 4731,21 10 5100,0-10 0,1 12 0,1-6 0</inkml:trace>
  <inkml:trace contextRef="#ctx0" brushRef="#br0" timeOffset="24741">10332 4302 7713,'-4'-12'2878,"1"3"-2069,3 9 721,0 0 628,10-11-1528,3 9 1259,21-30-1349,3 27 494,-3-25 0,0-3-584,7 12 135,0-20 0,-6-4-316,-16 14 136,7-11 0,0-2-225,-11 2 224,-2-3 1,-2 1-315,-1 2 360,-20-23-360,7 49 90,-28-5-90,15 21 0,-11 22 0,-1 8-90,10 4 45,-10 24 0,4 5-131,20-30 0,3 2 131,-10 26 0,1 0-1430,10 5 1385,-1-32 0,2 0 0,9 21 0,-7-16 90,7 8-615,1-3 525,-9-18 540,19 8-361,-18-21 573,7-2-572,-10-11 1694,0-11-1784,0-2 180,11-31-270,2 15 180,10-26-180,-10 29 0,19-18 0,-27 28 715,26-5-715,-28 32 0,18 2-90,-18 10 90,17 32 0,-7-24-450,1 35 180,6-40-1259,-17 8 720,8-11-3868,9-10 4677,17-13 0,1-5 0,4-10 0</inkml:trace>
  <inkml:trace contextRef="#ctx0" brushRef="#br0" timeOffset="25290">11253 4277 7533,'4'-32'8995,"-6"8"-5397,2-10-2879,-3 21 1170,-28 2-1349,26 22 629,-48 12-809,46 3 179,-25 11 1,1 2-450,23-5 135,-9 4 0,3 0 135,14-2-360,10-10 270,3-5-270,11-21 89,-1-10 1,1-3-90,-11 0 90,18-19 90,-15-4-180,7 7 90,-2-13-90,-18 40 90,7-19-180,-10 18 0,0 14 0,0-6-180,0 37 181,0-37-271,21 26 360,-15-28-90,14 7 90,-9-10-90,2 0 180,21-10 0,-18 7 0,15-18 180,-8 8-91,4-10 91,17-1-180,-18 1 90,19-1-90,-19 11 90,29 13-180,-37 13 0,34 11 0,-47-1-90,27 22 0,-30-27 90,-2 34 0,-2-36 0,-19 18-90,-3-11-90,-2-10-1439,-18 8 630,18-18-4768,-8-3 90,10-3 1350,11-18 4317,3 19 0,18-10 0,3 10 0</inkml:trace>
  <inkml:trace contextRef="#ctx0" brushRef="#br0" timeOffset="28104">12497 3817 7083,'8'-30'8095,"-1"6"-4767,-7 35-2248,0 2 674,-5 27 0,-1 6-1035,4 4-1254,-4-4 1,-3 10-1,3-7 805,5-13 0,-1-1 149,-3 14 1,-3 6 0,0-5-240,2-10 0,-1 1 90,0 17 0,-1 8 0,0-4 14,-4-2 1,0 0-795,7-6 1,1 3-1,0-6 195,-1-7 1,0-5-2655,-6 16-449,-12-52 2609,7-6-1530,-26-41 1709,37 15 2779,-26-26-3409,18-2 1215,4 7 0,5-5 585,7-6 0,4-1-316,-2 12 1,6 1 630,14-9 0,5 9-260,-2 18-11,-2 2 1,3 3 494,29 2-809,-27 11 0,8 16 0,-5 5-180,-26-3 135,18 17 0,0 8-45,-10 30-91,-3-15-89,-11-6 0,-7-5 90,-8-19 180,-8 19-90,19-21 270,-19-2-360,18-11 270,-7-21-270,10 16 90,31-47-180,-12 33 0,17-17 0,3-4-1532,-7 9 1532,0-1 0,1-1 270,14-14-91,-8 8-250,-15 5 1,-3 2 250,-8 14 360,-3-24-450,-10 39 270,-21-17-91,-5 38-269,-10-13 90,2 40 0,21-19 1037,23 18-1397,37-7 180,5-11 45,-12-14 0,-1-3-45,0-9 180,16-11 0,-40 9 0,6-9 0,-10 11 906,-9 0-906,9 0-90,-11 0 180,0 0-90,-11 21-90,9-5 90,-19 39-90,8-37-90,10 34 90,-5-47 0,40 16 0,-27-10 0,47-19 0,-33 16 0,22-20 0,4-8 0,-11 5 45,4-6 0,-1-3 45,-10-2 360,7-8-271,-11 11 271,-10 10-90,-2 2-270,-32 43-90,5-14 0,-7 26 0,12-10-180,11-8-90,21 8 180,-16-21-90,47-2 90,-23-32 180,18 16-90,-23-27 180,-14 19-90,-10-10 90,-21-11-90,16 8 0,-37-19-90,27 30 90,-19-17-90,21 30 0,2-9-180,11 11 0,0 0-449,21 11 359,-5-9-270,19-1 0,5-2 270,5-1 0,1-14 1,-3 0-371,-15 11 550,14-26 90,-29 18 180,11-11 809,-1-20-629,-10 15 720,-2-16-811,-11 32 1,0 3 540,0 10-810,-11 10 0,9 14 0,-9 2 0,10 18 0,2 9 0,-1 11 0,0 5-948,0-9 1,0 2 0,0-1 947,1-11 0,-1-1 0,-1-2 0,-2 21 0,-4-5-1016,-4-19 1,-2-4 386,-2 14-651,-2-12 1,2-10 470,13-27-2609,-19 16 2698,8-21-1169,-11-21 1349,11 5-180,5-22 1,6-10 449,5-6 1,4-2 1380,-1 0 0,1-3-961,1 3 0,0-3 0,0 10 119,5-12 271,-3 0 0,1 5-180,2 25 89,0-14 1924,8 24-1383,2 19-810,3 2 269,19 23-359,-19 3-90,-3 7 0,-2 0 0,-5-13-45,4 19 0,-9-4 45,-18-28 671,14 46-671,-27-48 0,17 26 90,-28-18 0,25 0 646,-25-2-556,28-11-90,-7 0 90,10-11-90,0-2 90,31-21-180,-12 8 89,25 3 1,0-9-90,-4 17 225,-6-7 0,0-1-45,-6 8 360,25-17-360,-48 30 449,26-9-449,-28 11 90,7 21-180,-10-16 90,-10 37-180,-3-26 0,0 28-180,2-18-180,22 19 270,-9-30-270,19 6 271,-8-21-181,11 0 180,-1 0 90,1-21 0,-11 6 90,-3-30-90,-20 19 270,-3-29-181,-11 37 181,1-24-90,10 29 90,2 0-180,11 3 90,0 10 0,11-11 90,23 9-180,15-9 0,11 11-965,-13 0 875,-13 0 180,11 0-180,-16 0-500,25 11 590,-27 2-374,17 10 284,-28 1 0,5-1-68,-11 1-22,-7-1-180,7 11 270,-10-8 599,0 8-599,-10-21 0,7 8 522,-18-18-522,8 7 432,-21-10-432,8-10 0,2 7 174,14-18-174,20 19 0,-7-19 0,18 18-90,3-18 90,2 8-90,8 0 0,10-8 0,-15 19 0,26-9 0,-8-10 45,-12 15 0,0-3 135,-2-13 0,-3-1-90,17 8 270,-16-17-180,-28 19 269,-3 0-269,-3 3 180,-28 20 90,-6 24-270,-2-5 45,15 3 0,4 1-135,7-4 90,13 36-540,44-15 270,-12-11-225,14-18 1,4-11 134,-5-20-270,19-1 0,2-2 135,-6-2 225,2-12 0,-3 1 90,-18 19 135,-2-25 0,-2 1 135,-8 23 90,-5-23 0,-4-1-180,-7 25 269,-13-35-269,-2 39 180,-30-7-180,17 10 113,-16 16 0,-4 9-113,9 1 0,0 1-90,-5 3 0,2 2 44,6 9 1,2-6 45,-3-16 0,11 33-90,13-47 90,3 16 0,28-21-90,-15 0 90,15-9 0,3-3 90,-3-4-1011,3-10 0,6-11 1,-6 4 1009,2-17-223,-10 6 0,4-12 0,0-4 0,-9 6 104,-10 7 0,-7 2 0,2-2-60,9-11 0,2-2 0,-7 1 120,-12 0 0,-7 1 0,-1 13-30,-6 5-45,-10 6 0,-2 16-45,12 46 0,5 26 0,-2-5 0,-6-14 0,2 3 152,6 24 1,4 11-1,4-15-152,3-11 0,5 2 0,0-1 965,-2-9-965,6-6 0,3 2 0,0 2 0,-1-3 0,5 7 0,4-5 0,2-9-809,-6-22-361,17 16 271,-19-21-91,6 0 2597,-17 0-3137,18 0-1168,-18-10-7133,7 7 9770,0-7 0,-3 13 0,9 1 1</inkml:trace>
  <inkml:trace contextRef="#ctx0" brushRef="#br0" timeOffset="28638">16533 4628 7263,'-13'-10'5667,"3"2"-2339,10 8-2519,0 0 361,21-10-1890,-5 7-8545,28-8 9265,-7 11 0,5 0 0,0 0 0</inkml:trace>
  <inkml:trace contextRef="#ctx0" brushRef="#br0" timeOffset="28789">17264 4619 7083,'-1'-5'4228,"11"1"-2160,14 4-1708,2 0-180,8 0-2519,31 10 2339,0-7 0,-23 3 0,0-1 0,-8-4 0,0-1 0</inkml:trace>
  <inkml:trace contextRef="#ctx0" brushRef="#br0" timeOffset="28925">18036 4670 7083,'2'-7'6027,"9"1"-2519,2-4-2969,0 7-539,19-8-719,-27 11 719,58-20 0,-32 16 0,3-6 0,-1 1 0</inkml:trace>
  <inkml:trace contextRef="#ctx0" brushRef="#br0" timeOffset="29061">18693 4590 6993,'0'-13'8725,"4"9"-8185,9-6-450,29 10-720,-34 0-1079,34 0-4408,-19-11 6117,3 9 0,16-4 0,-8 11 0</inkml:trace>
  <inkml:trace contextRef="#ctx0" brushRef="#br0" timeOffset="29206">19419 4517 6903,'4'-14'4318,"10"3"-3419,-1 11 720,21 0-1529,-8-10-4677,39-3 2608,-23 0 1686,16-8 1,-19 24-1,-9-7 1</inkml:trace>
  <inkml:trace contextRef="#ctx0" brushRef="#br0" timeOffset="29339">19955 4408 7083,'4'-5'3958,"-6"0"-1620,12 5-1618,-10 0-90,0 0-1,21 0-989,-5 0-539,7 0-3419,-2 0 2070,-8 0 2248,0 0 0,10 5 0,-7 2 0</inkml:trace>
  <inkml:trace contextRef="#ctx0" brushRef="#br0" timeOffset="34950">2268 5065 6094,'5'8'629,"3"31"-629,5-21-1167,8 26 987,-8-20-179,11-1 359,20 11 0,-11-5 0,17 8 0</inkml:trace>
  <inkml:trace contextRef="#ctx0" brushRef="#br0" timeOffset="35094">3600 5239 5914,'23'3'-90,"10"10"90,3 0-394,1 1 1,1 8-1,-9-6 1</inkml:trace>
  <inkml:trace contextRef="#ctx0" brushRef="#br0" timeOffset="41046">7689 5196 7263,'-12'-12'2968,"2"2"-2068,10 10-1,0 0 2069,0-10-2338,0 7 1079,0-7-1259,0 10 989,10 31-1079,-7-12 269,8 35 91,-1-17-630,-7 0 360,18-14-360,-8-12 449,31-11-134,-15-13 0,2-6-45,11-4 0,0-3-271,-10 1 1,-2-3 180,4-10 0,-2 1 90,4-3-180,1 4-180,-14 15 90,-2 31 0,-18 3 0,18 32-90,-18-16 0,17 25 0,-17-38 90,18 15-90,-18-18 90,28 1-90,-26-4 89,26-10-89,3-10 0,-5 7 45,9-11 0,0-3-45,-7 1 90,2-6 0,0-1-90,-7 8 90,18-27 0,-28 37-90,15-16 0,-28 21 0,18 10 0,-19 3 0,19 11 0,-18-1 0,7-10 0,-10 8 0,11-8 90,-9 1-90,30 6 0,-17-17 0,9 7 0,-3-10 0,2 0 45,10-4 0,2-2-45,10-7-996,20 0 996,-41-8 0,-1 18 0,-10-18 0,8 19 0,3-19 0,-9 18-270,17-18 1,-30 19-535,9-9-95,-11 11-1559,0 0 0,1 20 1,1 5-1</inkml:trace>
  <inkml:trace contextRef="#ctx0" brushRef="#br0" timeOffset="47738">2175 7295 7173,'-6'-26'3508,"1"11"-2429,15-5 1,-7 17-1,7-18-179,-10 18-91,0-7-89,0 0-91,0 7 631,0-8-721,0 11 900,-10 42-989,7-21 90,-12 31 0,-1 3-181,11-18-29,-10 9 0,-5 10 0,2-9-150,0-5 29,4 1 1,-1 10 0,0-11 60,-9-8 180,12 11 0,1-4-91,-3-22 991,-6 22-991,17-38 631,-7 8-630,10-32-180,10-16-180,-7-13 0,6-6 0,2-8-1131,-3 16 0,0-1 1,0 0 1130,0 2 0,1 1 0,0-2 0,2-16 0,0-2 0,1 10-3,0 20 1,0 2 2,-1-28 0,1 3 0,12 18 0,-11 28 0,-3 31 0,-7 30 0,-6 14 0,0-19 0,-1 3 0,1-2 1393,1 14 1,1 1-1394,-2 0 0,-2 3 0,3-10 0,2 8 0,-3-15 0,-1 7 0,0-8 0,2 14 0,-4-8 0,1-1 0,5-10-1889,11 16 989,-9-39-2691,9 5 2241,-11-21-1168,0 0 2518,-11-32 0,5 25 0,-9-24 0</inkml:trace>
  <inkml:trace contextRef="#ctx0" brushRef="#br0" timeOffset="48185">1879 7720 7353,'-12'-3'4857,"-7"-10"-2248,16 10-1800,-8-7 1260,32-11-1439,-5 16 359,15-21 0,3-1-629,-2 20-180,-5-14 0,1 0 450,16 8-361,-15 0 91,3 1 0,1 3-180,-4 6 630,36-7-631,-36 10 1,5 0 180,-13 10-180,-8 3 180,0 11-270,8-1 270,-19 22-360,9-17 179,-1 27-89,-7-39-90,7 15 90,-10-28 0,0 18 90,0-18 270,0 7-360,0-10 90,11-10 90,-9-4-91,19-9 361,3-21-450,-8 15 45,4 1 0,1 1-45,-5 1 90,18-8-180,-10 21 90,-1 2-90,-10 11 0,8 0 90,-8 11-90,0 2-180,8 21 0,-18-8-1169,18 18 539,-19-28-3867,9 26 2068,-1-37 2609,-7 26 0,15-26 0,-8 9 0</inkml:trace>
  <inkml:trace contextRef="#ctx0" brushRef="#br0" timeOffset="49515">3269 7626 6903,'0'-16'3328,"11"3"-2248,-9 2-1,9 9 0,-11-19-89,0 18 1618,0-18-1798,0 8 1169,-11 0-1440,9 3 811,-30 10-901,16 10 1,-15 6 0,-3 2-180,3 11-180,3-8 0,1 2 449,-7 32-359,8-23 0,8 12 0,2-2 0,3-21 90,13 31-180,13-49 629,52-3-449,-31-13-180,-1 2 0,-1-2 360,2-21-180,3 8 89,-3-17 1,0-11-180,-12 15 0,-2-3 0,1 0-495,10-15 0,-2-3 375,-12 8 0,-2-2 0,-3 8-60,1-9 0,-1 9 0,-3 4 0,-6 13 0,7-13 0,-31 71 0,16-11 0,-11 23 0,1 7 0,12 17 0,-3-20 0,-3 5 0,3-1 261,9 8 1,2 1-262,-4-10 0,-1 1 0,2-5 0,2-5 0,5-5 0,22 18 0,6-59 0,23-17 0,-21-5 0,-10-6 0,-6-5 0,-17-13 0,-1 17 0,0 2 0,-8-3 287,-7 6-1007,20 91 450,3-44 180,-2 21 0,2 1-90,10-14 90,1-11-89,-11 8 89,-3-8 90,1 10-90,-19 1 90,16-11 0,-19-3-90,11 1 90,0 2-90,0 0 90,0-3 0,0 1 90,11-19-90,2 16 0,31-29 0,-15 18 0,16-17 90,9-4-90,-22-2 0,1-1 0,-1-1 90,-6-1 0,-3-4-1,-1 1 1,-7 14 180,17-35-270,-30 48 90,-2-26 0,-2 28-90,-19 3 0,-3 24 0,-2 2 0,4 6 0,0 1 0,-4-2-90,7 17 0,4 1 90,2-15 0,2 31-90,22-41 0,2 0 90,0-11 0,18-3 0,-15-10 0,7 0 0,9 0 0,-6-10 0,10-3-206,-2-1 386,0-17-90,-8 15-45,3-10 0,-3-2 45,-7-1 45,8 0 0,-2 3-135,-20 10 90,16-5-90,-21 21 0,0 0 0,0 11-180,-10 23 90,7-5-180,-8 25 90,11-27 116,0 6 64,0-19-179,11 6 89,-8-17 0,28-3 90,-26-3-90,47-28 90,-44 15 0,28-5 0,1-2 0,-26-3 0,21 13 0,-1 2 0,-26 1 0,26 10 90,-28 0-90,18 10 0,-19 3 0,19 0 0,-18 8 0,7-8 90,1 11-90,-9-11 0,19 8 0,-18-18 0,18 7 90,2-10-90,-7 0 0,15 0 90,-7-10-90,2 7 269,18-28-179,-17 15 450,17-29-450,-18 19 90,-8-6 0,-2-1-90,-3 2 0,-6-7 0,-3 0-90,-4 9-810,-21-15 90,5 31-2698,-28 2 1709,17 11-8122,-27 11 9095,35-9 1,-14 22 0,31-8 0</inkml:trace>
  <inkml:trace contextRef="#ctx0" brushRef="#br0" timeOffset="50282">5845 7244 7982,'4'-37'7106,"-7"3"-4407,13 21-1980,-10 3 1800,-10 20-1979,-3 3-91,-11 11 1,11 10-674,-8-8 493,8 8 181,-9 4 0,0 0-180,3-2-98,-1 6 0,-1 3 368,-3 12-360,8-15-1,-1-8 1,3-3-90,11-5 360,-18-2-270,19-14 630,2-10-631,2-10 451,30-24-450,-27-5 0,16-5 0,0-1-90,-16-10-487,11 15 1,-1 2 396,-12-9 0,18-11-438,-14 22 0,-1 2 438,7-8 0,-2 0 0,-1 52 0,3 35 0,0-14 0,-2 16 0,-1 3 0,3-6-695,4 11 0,0 0 695,-1-11 0,-1-6 0,1 0 475,8 9-475,-9-18 555,27 13-555,-37-40 0,37 9 0,-37-22 0,21-9 0,1-4 0,-20-7 0,19-17 0,1-1 0,-12 5 0,-4 4 0,1-8 0,-1 5 0,2 7 0,-2 1 0,-5-13 0,1 5-539,14 9-181,-19 23-1001,9 22 282,-11 2-8095,0 31 5486,0-4 4043,0 7 1,13-7 0,3-9 0</inkml:trace>
  <inkml:trace contextRef="#ctx0" brushRef="#br0" timeOffset="51000">6675 7579 7083,'2'-66'7646,"0"19"-6747,-2 26 540,-10 8-809,7 0 809,-18-8-989,8 19-90,-10 2-1,10 2 181,-29 19-360,24-8 135,-10 8 0,1 3-225,1 4 359,-8 27-359,10-29 270,21 19-270,-4-30 90,27 6-90,-6-21 180,30-10-90,-26 7 89,14-11 1,-1-3-90,-13 1 90,16-7 540,-2-9-631,-17 17 541,19-19-540,-21 21 270,-2-8-360,-1 18 269,-7 3-359,7 3 180,-20 39-180,7-24 90,-7 18 0,-1 4-90,9 1 45,-9 24 0,1 1-302,7-14 287,-2-4 0,-3 7 0,0-9-30,-5 1 45,2 14 0,-1-1-45,-1-16-1654,2 10 1,1-1 1743,-3-19-376,1 11 1,0-4 285,-1-22-152,-8 33 242,8-47 63,-10 26-63,10-28 0,-19-3-90,16-13 90,-17-10-90,19-1 89,2-5 1,4-7-45,14-17 0,6-1 1249,-11 7 0,3-1-1264,10-3 0,6-4 0,1 10-30,18-2 0,0-8 0,1 3 0,1 20 407,-8 10 0,0 0-497,14-9 90,2 25 0,-13-10 0,-4 1 0,-3 12-90,34-7 90,-55 10 153,33 0-153,-38 10-180,7-7-270,-10 7 580,11-10-2109,-8 0 1080,7 0-270,-10 0-1289,0 0 0,5 9 1,2 1-1</inkml:trace>
  <inkml:trace contextRef="#ctx0" brushRef="#br0" timeOffset="52936">7731 7698 7083,'-10'-4'3418,"3"1"-2429,7 3 6117,0 0-6566,11-11 899,2 9-1079,0-9 899,18 1-899,-26 7 0,27-18 0,-30 19 269,30-19-359,-27 8 630,37-32-720,-27 17 179,9-17-269,-14 22 450,1-11-450,-9 18 0,-2-15 0,-2 18 0,-9 0 0,1 2-90,7 11 90,-28 11-90,15-9 90,-28 40 0,28-34-45,0 22 0,1 3-45,2-15 89,0 37-89,2-29 180,1 18-180,17-18 0,-14 8 90,17 0-90,-10-18 180,21 15-180,-16-28 90,37 18-90,-37-18 90,58-3-90,-42-3 45,16-6 0,2-3 45,-11-1-90,10-3 0,0-2 0,-6-8 0,6 4 0,-1-1 0,-8-3-45,4-10 0,-1-4-45,-3-4 0,-1-11 0,-1 0 90,-1 11-45,-2-13 0,-3-4 0,-13 21 0,-1 2 45,5-5 0,-3 0 0,-8 1 0,-2 8 0,1 18 0,0-15 0,0 28 0,0-7 0,-10 31 0,7-6 90,-7 15 0,-1 6 0,5 4 0,-1 3 0,-3 0 0,-3 2 0,2-2-90,3 3 0,0-1 60,-2 1 0,-2 3 0,3-5 30,7-5 0,2 0 0,-2 21 0,4-2-180,11 5-90,7-27 0,4-10-90,5-20-315,3 6 1,1-4 134,-4-18-675,4 0 1,-1-3 135,-3-14-1980,0-5 1,-3-1-1799,-11 2 4767,-3-3 0,-3 2 0,-7 11 0,0-8 0</inkml:trace>
  <inkml:trace contextRef="#ctx0" brushRef="#br0" timeOffset="53132">8256 7277 8072,'-11'-16'6747,"8"9"-5758,-8-3-90,22 0-89,-8 7 0,17-7-91,-6 10 450,19 0-719,-6-11 0,17 8-270,-7-7-1080,20 10-3507,3-10 89,-10 7 597,-6-8 3721,-20 11 0,-3 8 0,0 2 0</inkml:trace>
  <inkml:trace contextRef="#ctx0" brushRef="#br0" timeOffset="53933">9429 7480 7892,'-12'-11'4858,"2"-2"-1800,0-11-2248,-3 11 1438,-21 3-1708,8 10 1439,-40 10-1529,35 3-1,-2 3 1,1 2-180,6 8 45,2 1 0,3 1-136,6 1 361,-6 26-450,21-29 0,0-3 90,10-2-90,-7-18 270,39 7 269,-14-20-314,6-6 0,0-2-135,5-11 0,-10-3 0,-3-1-1,0 4 451,8-26-450,-21 29 90,-2 3-270,-1 12 180,-7 11-90,7 0 0,-10 32 0,0 7-90,5-4 0,1 0 0,7 15 0,21-6 0,-8-31 0,18 8 0,14-28 0,-16 4 0,1-14 0,0-11 0,-16-4 0,-2-6 0,5 1 0,3-4 0,-4 1-159,-2-4 1,-2-3 158,-2-2 0,0-4 0,-4 3 0,-4 4 0,-4 1 0,2-15 0,-2 2 0,-1-2 0,-20 18 0,-24 61 0,-16 17 0,11 16 0,11-7 0,4-1 0,8 9 0,-1-1 0,0 5 0,9-6 0,3-2 0,-1-5 0,2 0 0,8 8 0,2-7 0,-3-16-270,11 5 1,3-3-181,-1-12-1799,28 22 1170,-18-38-4318,29-3-90,-36-13 5487,33-11 0,-38 18 0,17 3 0</inkml:trace>
  <inkml:trace contextRef="#ctx0" brushRef="#br0" timeOffset="54100">10307 7760 7443,'-3'1'9354,"0"-1"-6745,14-10-1889,-9 7 449,19-7-1529,-18 10-449,18 0-2699,-19 0-990,9 0 4498,-11 0 0,5-4 0,1-2 0</inkml:trace>
  <inkml:trace contextRef="#ctx0" brushRef="#br0" timeOffset="54798">11784 6804 7443,'-14'-28'5217,"3"13"-2879,1-6-1798,7 18 0,-7-18 449,-11 19-629,16-9 90,-27 11 179,9-10-359,-3 7-1691,-19-7 1691,19 10 17,-18 0-17,17 10 629,-27-7-629,25 7 216,-16 1-306,32-9 630,-8 9-541,19-1 1968,-9 3-2057,11 0 540,0 19-540,11-17 449,-9 30-449,9-19 225,-15 10 0,-3 4-225,5 4 134,-8 5 1,-1 1-225,-2 3 135,2-9 0,-2 0-135,-10 9 90,5 2 0,2-1-90,0-7-1,-4 13 1,-2-2 413,7-24-503,-2 10 0,0-2 0,4-13 0,-8 15 0,18-20 68,-7-1-68,10-9 0,10-4 0,-7-10-1080,28 10 541,-15-7-1395,20 3 0,4-1 495,-6-5-3477,14-5 1,0-1 4247,-16 3 0,30-6 0,-29 10 0</inkml:trace>
  <inkml:trace contextRef="#ctx0" brushRef="#br0" timeOffset="55133">12044 7049 7533,'-1'-20'5397,"-1"10"-4138,2 0 1619,0-1-2068,0 9 1259,0-9-1530,0 11 1530,-10 32-1709,-3-4 179,1 5 1,0 2-270,-1 15 90,2-16 0,1 0-180,8 5 269,-9 16-269,11-29-180,-10 8-899,7-10 269,-7-1-4317,10-10-720,0-2 1260,-11-11 4407,9 0 0,1 7 0,12 3 0</inkml:trace>
  <inkml:trace contextRef="#ctx0" brushRef="#br0" timeOffset="56385">12032 7132 7353,'-8'-3'4047,"2"0"-1708,6 3 540,0 0-1440,-21-10-1080,16 7 541,-37-7-540,26-1 539,-18 9-539,11-19 629,-1 8-89,22-21-720,-6 8 360,18-8-450,1 21 449,2-8-449,0 8 90,8 0 90,-8 2-180,0 11 90,8 0-180,-8 0 180,10 21-180,-9-5 180,-4 39-180,-10-27 44,0 10 1,0 0-45,0-6 45,-4 11 0,-2 0-45,-8-12 45,-2 7 0,-2 0-45,3-9 45,-17 8 0,1 2-45,21-8 45,-26 3 0,-2-3 45,20-15 270,-37 15-270,29-18 630,-18 0-451,28-2 181,-15-22-360,28 9 270,-7-30-360,20 27 270,3-37-270,0 27 90,8-19-90,-18 21 90,18-8-90,-8 18 0,10-18 0,22 8 0,-17-10 0,27 10 0,-29 2 0,19 22 0,-19-9 0,18 30 0,-17-27-180,6 37 90,-9-37-450,0 37 270,-11-37-1619,7 26 1080,-6-28-1710,9 7 1620,-10-10-1710,8 0 1800,-8 0-1170,21-21 1439,-18 6 180,15-19 1,-7 0 448,2 8 811,18-19-450,-28 19 1259,15-8-1080,-28 11 1710,18-1-1799,-19 11 539,9 3-809,-11 10 540,-11 10-631,9-7 451,-19 38-450,18-33 90,-18 44-180,19-36 180,-9 29-270,11-30 269,11 17-269,2-19 270,21 0-180,-8-3 450,18-10-450,-18 0 539,19-10-539,-19-3 540,18-32-540,-28 17 180,15-27-180,-28 29 90,-3-19-180,-3 19-270,-28-8 90,26 21-2429,-47 2 1530,33 11-4318,-25 0-180,31 0 5577,-8 11 0,23-1 0,-6 9 0</inkml:trace>
  <inkml:trace contextRef="#ctx0" brushRef="#br0" timeOffset="57015">12993 6829 7083,'-6'-5'3958,"1"2"-3239,5-8 1,0 9-90,0-9-91,0 11 1,11 0 1079,12 0-540,24 0-899,-8 0 450,16 0-360,-39 0 539,26 0-179,-27 0 0,19-10-451,-20 7 541,6-7 90,-7-1-181,1 9-539,-4-9 450,0 22-360,-7-9 539,-13 40-89,-17 18-450,1-5 0,3-6 0,5-1-90,12-6 44,-10 6 1,1 3-3403,12 4 3313,-7-22 0,-1 2-358,10 4 1,0-3 312,-10-2 90,10 16 0,2-3-90,-1-26-151,0 16 1,0-1 150,0-18 3,0 37-3,11-39 2666,-9 15-2576,9-28 1000,-11 18-1090,-11-8 640,-2 0-550,-10 8-90,-11-18 0,8 7 90,-19 0-90,19-7 0,-29 7 0,27-10-900,-38 0 271,48 0-26,-24 0-1683,29 0 719,0 0-8212,-8-10 9477,18 7 1,-12 0 0,8 13 0</inkml:trace>
  <inkml:trace contextRef="#ctx0" brushRef="#br0" timeOffset="57868">13528 7533 7533,'8'-14'4407,"-8"8"-1528,32-15-1980,-17 19 1440,40-30-1710,-16 27 225,0-15 1,1-2-405,2 7-270,-10 0 0,1-4 314,-3-9 1,-3 1-225,15-5 45,-8-10 0,-3-2-135,-4 2 0,-10-2 0,0 0-91,6 2 91,-19-2 0,-5 1-90,-2 12-90,-10-13 90,-8 44-90,8 2 0,-21 40 0,18-24 90,-5 29 0,1 3 0,4-13 45,-2 21 0,2 1-45,3-14 45,1 4 0,3 1-45,6 2-45,-7-12 0,-1-1 44,9 0-89,-9-5 180,11-3 0,0-26 630,0 16-540,0-21 269,11 0-359,-9 0 360,40-21-450,-34 6 45,22-8 0,3 1-135,-15 7 180,27-27-180,-22 37 0,-10-16 0,8 21 0,-8 21 0,0-16 0,8 37-90,-8-27-360,11 19 180,-11-10-1799,8 10-2248,2-8 1618,-7-3 2699,15-12 0,-11-12 0,11 0 0</inkml:trace>
  <inkml:trace contextRef="#ctx0" brushRef="#br0" timeOffset="58867">14787 7402 7443,'1'-9'3868,"-6"1"-2969,15 8 720,-10 0-809,0-10 1169,-10 7-1350,7-18 1,-7 19-91,-1-9 361,-2 11-450,-10 11 719,-22 2-809,16 10 89,-4-6 1,1 0-270,14 9 270,-34 8-270,46-10 270,-15 10-360,21-19 89,21 17-89,-15-30 360,35-2-360,-25-2 360,28-19-270,-17 18 449,17-28-539,-18 15 270,8-18-270,-21 11 90,8-1-180,-18 11 90,7 3-90,-10 10 90,0 10-90,0 3 0,0 11 90,0-1-90,0 1-90,0-1 90,11 1 0,-9-11 0,30-3 0,-27-10 0,37 0 90,-37 0-90,37-21 0,-27 16 135,12-16 0,1 0-45,-10 16 0,14-16 89,-22 11-179,-7 7 90,7-7-90,-10 10 90,11 10-90,-9-7 90,9 7-90,-11 11 0,0-16-90,10 27 0,-7-30 90,7 9 0,1-1 0,-9-7 0,19 7-90,-8-10 90,11 0 0,10-10 0,-18 7 0,36-18 0,-44 8 0,23 2 0,0-1 0,-23-1 0,20-4 0,7 2-90,15 0 180,2-9-135,-18 13 0,-3 1 45,-5-3 90,29-21-90,-16 8 0,-2-8-90,-6 0 90,-28 18 0,7-15-89,-20 18 89,-3 0 0,-21 2-90,8 22 0,-29 12 90,26 4 0,0 3 0,3 5 90,11 17-90,-6 8 0,29-25 0,5-4 0,-8-13 45,22 14 0,9-1-135,5-13 45,-11 0 0,1-2-1035,23-6 451,-27-20-2070,6-3 1530,-19 0-8662,6-8 9163,-17 8 0,11 6 0,-11 6 0</inkml:trace>
  <inkml:trace contextRef="#ctx0" brushRef="#br0" timeOffset="59499">16432 7042 7892,'2'-39'7286,"-7"19"-6476,15-1 1439,-20 31-1620,7-7 360,-11 29 1,-3 9-360,1-4-1035,2 13 1,-1 15 0,0-8 584,1-18 0,2 0 89,2 8 1,1 10 0,1-1 0,1-9-90,0-9 0,1 0-575,1 20 0,1 10 0,2-11 575,2 5-407,0-13 1,0 6 0,0-7 316,0 9-392,-5 4 0,0-1 122,2-16 267,-7-10 1,-1-3-537,9-7 3,-19-11-453,18-3 1882,-18-10-4221,8-10 2068,0-3-718,3-11 1888,-1-31 0,19 25 0,-6-23 0</inkml:trace>
  <inkml:trace contextRef="#ctx0" brushRef="#br0" timeOffset="61883">16152 8035 10501,'11'-53'539,"1"0"1,-1-1 0,4 4 0,1 0-1,-1 4 1,3-6 0,0 1 0,-1 11-271,2 11 1,1 3 539,8-13 1,-1 5-270,-1 19 1169,19-9-450,12 14-989,-25 20 90,7 8 0,-5 9 179,-26 35-359,3-15 0,-1 0-90,-13 16 180,-28-8-270,15-32 540,-39 1 359,26-11-719,-15-3 360,31-20-450,2-3 270,32-31-271,-5 15 46,24-10 0,6 2-45,1 6-796,-9 6 0,7-2 1,-7 3 705,6-5 45,5 2 0,-1-1-45,-17 2 90,3 8 0,-3 2-1,-15 3-89,15-8 90,-28 19-90,7-9 0,-10 1 2208,-10 7-2208,-3 3 0,-11 3-90,1 28 90,10-26 0,2 27 0,22-30 0,12 19 0,3-8 0,19 0 0,2-2 0,13-11 0,-10 0 0,-16 0 0,-13 0-90,-19 0 90,9 0 0,-11 0 0,0 10 0,-11-7-90,-2 28 0,0-26-180,3 27 180,10-19-269,10 10 269,-7-10-270,28 8 360,-26-18-90,27 7-90,-9-20 0,35-14 180,-27 9 45,3-7 0,-5 2 45,-24 15 90,26-27-180,-28 30 180,7-9-180,-10 11 90,0 11-90,0-9 0,-10 19 0,7-8 90,-7 11-90,10-1 0,10 1 0,-7-11 90,18-3 0,-19-10-90,19 0 90,-8 0-90,0-10 0,-2-3 89,-1 0-89,-7-29 0,-3 24 0,-3-27 90,-18 1-90,19 15 0,-9-5 90,11 3-90,-10 15 0,18-18-90,-16 21 0,50-29 1,-14 34-1,11-18 0,1 0 90,2 21-45,2-20 0,-2-2-45,-11 8 90,13-22 0,-2-4 0,-10 11 45,-3-10 0,-3 2 45,-13 24-90,8-24 0,-19 39 90,-12 3 44,-2 37 1,-2 12-45,-23 4-1161,23-1 1,3 13-1,2-10 1161,-4 8-45,7-5 0,2 4-921,3-5 1,2-2 875,-1-9 0,0 2 60,0 7 0,0 4 0,0-5-60,0-8 0,0-1-180,0 24 0,0-5-60,0-9-165,-10-10 0,-1-3 45,6-14 1,-27 6-811,9-13 810,-4-8-989,-17-10 809,18-6 2406,-8-20-2855,10-11 539,1 8-270,8-22 1,6-12 269,11-1 0,4-3 1549,-5 1 0,3-2-1039,11 8 0,6-1 0,-2 11 120,10 0 134,3-3 1,1 3-45,-4 19 269,8-6 1,2 2-270,3 14-45,-3-5 0,0 4-135,0 16-12,16 3 12,-39 14 90,15 20-90,-18-8 90,-10 29-180,5-27 90,-40 27-90,17-39-153,-19 26 242,21-37 1,-8 16-90,18-21 715,-7 0-715,20 0 0,24-11 0,-5-2 45,14-7 0,0-4-45,-9-5 300,9 2 0,0-1 240,-3-8-450,-4 9 350,-15 7-440,-21 20 90,0 0 0,-10 0 0,7 10 0,-28 3-90,25 11 0,-15-1 90,11 1-90,7-11 0,-7 8 90,10-8-90,0 10 90,21 1-90,-16-11 90,26-3-90,-17-10 0,-1 0 90,18-21-90,-26 6 0,27-30 90,-30 19 90,19-29 0,-18 26 359,7-25-359,-10 38 90,0-15-180,11 28 90,2-7-180,10 10 90,32 31-180,-34-23-90,16 21 0,-1 4 0,-18-14-225,5 12 1,-1 3 134,-9-5-630,-3 26 720,-10-40-89,-10 17-91,-3-30 180,0 19-270,-19-18 360,27 7 90,-26-10 0,28 0 90,-18 0 0,19 0 270,-19-10-270,18 7 0,-7-18 90,20 8 0,24-21-180,5 8 45,0 3 0,1 2-45,2 5 45,6-11 0,0 2-45,-14 17 0,5-23 0,-2-1 0,-11 24 89,8-33-178,-21 28 178,-2-1-89,-22 4 0,9 10 0,-30 0 0,27 10 0,-26-7 0,7 28 0,-2-15 90,-8 18-90,0 10 0,18-15-1536,-5 16 1626,21-22-90,11 1-94,-9-1 4,19 1-90,3 10 0,12-19-180,-2 7 1,0-2 89,19-15-90,2 6 0,-1-1 180,-7-10 90,-4-4 0,1-2-359,13-7 269,-15-11 45,2 8 0,-2-2 45,-10-8 0,12-8 90,-13 11 0,-25-1 180,15-10-180,-21 19 1609,0-6-1339,-11 10-159,8 9 69,-38-9-90,22 22 0,-13-1 0,-1 3-90,4 13 90,-4 1 0,1 1-90,14 1 90,-24 15 0,39-20 90,3-1-90,13 1 179,32-11-89,-27-3 0,18-11 0,1-8 0,-16-4 0,12-3 0,-1-2 0,-5-8-1,-5-8 1,0-8-90,-2-8 0,-3-7-1161,-7 0 1,-2-5-1,0 3 1071,4-7 0,-3 1 0,-11 12 0,-3-1 0,1 10 0,2 2-45,-12 6 0,-4 7-45,2 24 90,-17 7 0,22 39 0,8 17 0,-1-14 0,1 2 0,0 0-159,2 18 0,2 0 159,-1-11 0,0 2 0,0-11 3234,0 0-3189,0 6 0,0-3-135,0-16-540,5 13 0,0-1-2698,-2-12 1349,8 13 1979,-1-33 0,10-8 0,12 0 0</inkml:trace>
  <inkml:trace contextRef="#ctx0" brushRef="#br0" timeOffset="62016">20129 7496 6903,'-1'-9'6836,"5"-9"-6566,19 15-1080,22 3-449,-27 3 1259,45 7 0,-36-7 0,28 1 0</inkml:trace>
  <inkml:trace contextRef="#ctx0" brushRef="#br0" timeOffset="62199">20793 7449 7083,'9'-20'3868,"-8"10"-2519,31 0-1169,-6 10-90,21 0-360,0 0-1439,10 0-360,-28 0 2069,8 4 0,-1 2 0,-14-2 0,34 9 0</inkml:trace>
  <inkml:trace contextRef="#ctx0" brushRef="#br0" timeOffset="62303">21500 7419 6273,'55'-16'3868,"-28"9"-1619,36-14-1709,-34 18-540,28-18 0,-25 28 0,-3-6 0</inkml:trace>
  <inkml:trace contextRef="#ctx0" brushRef="#br0" timeOffset="62916">12717 8776 7623,'-9'-2'4047,"11"1"-629,22-10-2968,-8 9-180,15-9-90,-7 11-1155,2-10 705,29 7-1124,-3-2 0,8 0 1394,-12 4 0,2 1 0,1 1 0,0 0 0,0 0 0,-1 1 0,-4-1 0,0 1 0,0-1 0</inkml:trace>
  <inkml:trace contextRef="#ctx0" brushRef="#br0" timeOffset="63066">14311 8805 7533,'4'-5'4857,"-7"1"-1889,24-6-2248,-18 7-91,7-7-359,11 10-719,-5-11-2520,24 9 1,6 2 269,12-11 2330,-13 5 1,1 2-1,16 10 1,-10-6 0</inkml:trace>
  <inkml:trace contextRef="#ctx0" brushRef="#br0" timeOffset="63217">15437 8746 6993,'19'-11'9445,"0"2"-8816,5 9 1,41 0-1080,-10 0-2375,-8-3 1,9-1 0,-5 0 2824,-7 3 0,-2 0 0,25-4 0,-2 0 0,-30 6 0,-1 0 0</inkml:trace>
  <inkml:trace contextRef="#ctx0" brushRef="#br0" timeOffset="63367">16705 8683 7263,'7'-13'6026,"13"9"-5486,6-7-180,8 11-270,21 0-450,-13 11-300,-9-10 0,2 0-240,-1 5 1,0-1-1619,18-5 2518,-8-1 0,1 2 0,12 6 0,-21-2 0,1-1 0</inkml:trace>
  <inkml:trace contextRef="#ctx0" brushRef="#br0" timeOffset="63500">17609 8738 7443,'14'-7'5756,"-9"2"-2517,16 15-2700,-18-7 91,18 7-900,-8-10-8995,31 11 9265,-15-9 0,15 10 0,-22-11 0</inkml:trace>
  <inkml:trace contextRef="#ctx0" brushRef="#br0" timeOffset="77103">1991 10166 6813,'-9'-27'3328,"3"12"-2248,6 4-91,0 1-89,0 7-1,0-7-179,0 10 1708,0 0-1438,0 31-810,0-13-495,1 19 0,-2 2-225,-10-7-179,8 33-1800,-17-29-1139,12-2 0,3 0 3658,-9 8 0,7-8 0,2-1 0,3 5 0</inkml:trace>
  <inkml:trace contextRef="#ctx0" brushRef="#br0" timeOffset="77251">1793 11129 7173,'-13'29'4767,"-3"-13"-4317,3 29 0,-8-11-720,18-19-3778,-18 27 2519,19-26 1529,-9 18 0,11-9 0,-1 1 0</inkml:trace>
  <inkml:trace contextRef="#ctx0" brushRef="#br0" timeOffset="77389">1639 11926 7353,'-20'33'2833,"15"-1"1,1 3-2205,-7-2 1,1-1-630,8 4 0,1-1-1080,-9 20 541,10-29-631,0 8 1170,0 0 0,10-4 0,3 9 0</inkml:trace>
  <inkml:trace contextRef="#ctx0" brushRef="#br0" timeOffset="77656">1627 12546 6723,'-2'18'2789,"0"1"-1710,12-6-90,-7 8 2160,18 13-2160,-19-16 1260,19 45-1620,-18-45 901,7 37-1171,-10-29 91,11 18-540,-9-28-899,-2 26 539,-2-37-1979,-19 37 1710,18-37-990,-7 37 1169,10-37 0,-11 37 540,9-37 810,-9 37-450,11-37 1349,11 27-1350,-9-19-89,19 0-629,-18-3-6028,18-10 3869,-19 0 2518,9 0 0,-6 8 0,1 2 0</inkml:trace>
  <inkml:trace contextRef="#ctx0" brushRef="#br0" timeOffset="78989">773 246 7353,'-11'-19'3418,"2"-6"-2429,-2 22 2339,-2-8-1439,-21 22-1349,18 2 224,-5 12 1,1 5-315,4 22 179,-5 3 1,-2 3-656,10-25 1,-1 1 414,-4 15 1,-2 7 0,4-9-120,-3 5-90,3-11 0,-4 7 0,4-9 0,0 3-1,-1-7 1,0-2 0,4-7 90,-8 6-180,19-30 0,-9 9 90,1-11-90,7-11 0,-18-12 0,19-3 0,-9-19 0,11 19 0,0-18-90,0 28 0,11-15 0,2 28 411,42 24-411,-14 18 0,-12-16 0,0 4 0,0 16 0,-3 0-90,3-9 90,-7 6 0,0-4 0,1-21 0,1 17 0,-11-30 90,18-2-90,-15-2 90,29-40 0,-30 24 0,8-20 0,-4 0 89,-14 17 136,16-16 0,0 1 315,-16 17-450,16-15 449,-21 34-539,0 14 270,0 19-270,0 4 90,0 21-180,0-19-360,11 16 0,-9-40-90,19 17-1888,-8-30 1169,11 9-4318,-1-22 270,1-2 5217,-1-21 0,-5 6 0,-2-9 0</inkml:trace>
  <inkml:trace contextRef="#ctx0" brushRef="#br0" timeOffset="79134">1049 583 7892,'-18'-44'8366,"9"20"-6208,-12-7-1798,18 28-899,-7-7-361,20 10-8185,3 10 9085,0-7 0,12 23 0,-7-5 0</inkml:trace>
  <inkml:trace contextRef="#ctx0" brushRef="#br0" timeOffset="79820">1357 975 7173,'15'-42'3643,"-8"8"0,2-2-2204,6-4 0,4-4-750,-4-1 1,2-4 0,-2 2-1294,-1-5 1,0-1 993,2-1 0,-1-4 0,-4 8-1141,-8-10 931,2 16 0,0-1 829,-5-9-739,0 25 444,0-16-534,0 32 952,-21 34-952,16-2 44,-16 36 1,0 7-135,16-10-364,-2-5 0,-1 9 0,2-7 319,5-14 0,2-2 90,4 23 0,1 0 472,-4 7-517,19-17 0,0-3-90,-13-1 2,11-14 1,4-1-3,11 6 90,-6-17-90,5-3 0,0-5 0,-5-18 90,27-3-90,-39-11 90,6-3 0,-2-1-90,-15-3 180,6-12 0,-1 0 0,-10 11 180,0-23-270,0 32 90,-10 10-91,7 2 91,-28 43-180,25-4 45,-10 11 0,1 1-45,12 2 0,-3-4 0,2-1 0,14-8-180,3 26 180,11-39-90,20 15 1,-15-39 89,26 6 0,-29-11 89,19-19 1,-30 16 0,8-10 0,-4-2 180,-14-1 90,27-16-270,-30 22 2590,9 10-2680,-1 13 50,-7 13-50,18 31-90,-19-25-1170,19 33 631,-8-47-1980,21 26 1530,-18-28-90,15 8-7826,-18-22 8995,0-12 0,5 5 0,-10-5 0</inkml:trace>
  <inkml:trace contextRef="#ctx0" brushRef="#br0" timeOffset="79972">1783 492 16168,'-45'-12'1079,"11"-8"180,-11 18-629,30-9 629,-27 1-989,37 7 180,5-18-720,5 19-1439,32-9 0,9 1-270,2 7 1669,-8-1 1,9 0 0,-5 2 0,-8 4 0,-1 3 0,11-1 0,0 0 0</inkml:trace>
  <inkml:trace contextRef="#ctx0" brushRef="#br0" timeOffset="80286">2592 537 7353,'-3'-11'9830,"1"3"-6348,2 8-963,0 21-1800,0-16 990,0 47-1259,0-34-1656,0 27 1566,-10-11-174,7 2-6,-7 1 449,20 18-359,3-26-180,0 5 0,29-24-90,-34-20 0,44-3 0,-36-11 0,28-20-180,-18 4-270,-2-7-1708,-3 3 988,-19 28-3101,9-15-1305,-11 28 5706,0-7 1,10 17 0,2 1 0</inkml:trace>
  <inkml:trace contextRef="#ctx0" brushRef="#br0" timeOffset="81701">2813 614 7443,'-8'-25'7286,"2"1"-6477,6 11 1,0 2 1348,-11-10 1,-12 16-1709,-3-16 629,-19 32-809,19 2 630,-18 31-271,17 16-539,4-7 270,23 12-90,44-39-90,9-13 0,7-16 359,-5-31-269,-40 19 180,8-14 0,-4-5 539,-14-8-719,16-18 90,-10 26-180,-9 13-90,9 19-90,-22 23 0,9-3 0,2 37 0,2-29-180,30 18 90,-27-28-270,47 5 360,-34-21-90,37-11 90,-29 9 0,-2-19 0,7 8 90,-25-11-45,14-3 0,1-1 45,-15-3-90,4 0 0,1-3 180,-1-24-90,-7 16 0,2 4 0,0 1-90,-5 8 0,-10-5 0,7 24 0,-18 41 0,8-2 0,1 8 0,0 4 0,-1 11-225,2-7 0,2-1 135,6 8-90,1-12 0,4-1 0,11 0 90,0-5-90,18-13 90,-25-8 0,46-10 90,-44 4 180,23-19 0,0-7-90,-23 14 90,34-27 180,-18-2-180,-9 6 0,1-6 0,0 2-180,-3 14 0,0-24 0,-3 40 0,-10-19 0,0 18 0,0 14 0,0 15 0,0 10 0,0 19 0,0-37 0,0 24 0,11-18 0,-9-8-180,19 15 180,-8-29-90,11 9 90,10-32 90,-19 16 0,27-37-90,-37 37 90,27-27-90,-30 30 0,9-9 0,-1 1 0,-7 7 0,18 3-90,-19 13-450,19 21 0,-8 3 360,11-11-89,-1 5 179,-9-28 0,17 7 90,-26-10 269,37-10-269,-26 7 270,18-7-270,-21 10 90,8 0 0,-19 0 0,30 0-90,-27 0 0,26 0 90,-7 10-90,-9-7 90,38-3-90,-46-3 90,56-18-90,-55 19 90,24-12 0,-1-3 0,-23 1 90,33-29-180,-38 19 90,18-29 0,-19 37-90,-2-34 0,-2 47 0,-9-16 0,-9 21 0,14 10 90,-36 14-180,27 2 135,-3 6 0,2 1-45,3-2-225,5 8 0,5-2-45,14-8-1259,2 26 719,10-39-89,1 4-1440,-1-20 900,-10 0-8392,8-10 9320,-18-3 1,15-2-1,-9 2 1</inkml:trace>
  <inkml:trace contextRef="#ctx0" brushRef="#br0" timeOffset="81868">3691 225 18237,'-57'-18'3687,"19"10"-2607,-7-3-1170,32 11-2788,55 0 2878,23 11 0,-22-8 0,1 0 0,-5 5 0,1 0 0</inkml:trace>
  <inkml:trace contextRef="#ctx0" brushRef="#br0" timeOffset="83653">5320 421 7083,'8'-22'2878,"3"10"-1888,12-9 1888,22-2-1978,-27 7 449,10-6 0,-4 2-539,-19 15 1888,16-26-2158,-21 18 899,-10-1-989,-3 4 539,-32 20-719,6 4-1517,0 11 1,0 4 1426,-3 3-478,7 10 1,5 2 387,14-13-275,4 7 1,3 0 274,9 1-184,5-4 1,1-2 183,-4-4 2270,19 13-2360,-18-29 1363,7 10-1273,-10 1 1031,0-1-1031,0 1 0,-21-11-90,6 8 90,-19-18 269,-11-3-269,16-3 360,-25-18-360,27 8 807,4-31-897,44-17 0,-3 9 0,13 16 0,3 7 152,-5 13-152,9-1 0,0 3 0,-7 11 0,7 3 0,0 0 0,-9 3 0,26 28 0,-29-26 0,-3 27 0,-2-9-90,-18-7-90,18 15-180,-8-7 270,0-8-90,-3 15 90,1-18 0,2 0 90,0-3 90,8-20 0,-8 7 0,21-28 0,-8 15-90,-2-18 90,-4 21-90,-17-8 270,18 8-180,-8-10-90,0 10 90,-2 2-90,-11 11 0,10 0 90,-7 11-180,17-9 90,-17 19-180,18-8 180,-18 0-180,18 8 180,-19-18-90,19 18 0,-18-19 90,28-2-90,-15-2 180,18-19-90,-11 18 0,-10-7 0,8-1 0,-18 9 0,18-9 0,-8 11-90,0 0 90,8 11-90,-8-9 0,0 9 0,8-1 0,-8-7-90,21 7 180,-19-10-90,27-10 90,-26 7 0,18-18-90,-11 19 90,1-30 0,-1 17 180,-9-19-90,6 10 0,-17 11-90,8-8 0,-11 19 0,0-9 0,0 22 90,-11 12-90,8 3 0,-7-2-90,20 7 90,-7-15-90,8 18 90,-1-11 0,3 1 0,0-11 0,-2-3-90,-1-10 90,3 0 0,11-10 0,-1 7 0,1-28 0,-1 26 0,-10-16 90,-2 10-90,-1-2 0,3 0 0,11-18 0,-11 26 0,8-27 0,-19 30 0,9-9 0,-1 11 0,3 0 90,11 0-180,-1 0 0,1 0 90,10 11-90,-8-9 0,18-2 90,-28-2-89,15-9 89,-18 1 0,1 7-90,-4-18 0,-10 8 90,0 0-90,-10-8 90,7 19-90,-28-9 90,25 22-90,-25 2 90,18 10-180,0 11 90,2-8-180,11 8 180,11-10-90,2-1 180,10-10-180,22-13 270,-27-2-90,34-19 90,-36 18-90,8-7 90,-4-1-90,-17-2 90,18 0-90,-8-8 90,0 19-90,-2-9 0,-11 1 0,10 7 0,-7-7 0,7 20 0,-10-7-90,0 18 0,11-19-90,-9 19-90,19-8 181,-18 0-271,18 8 360,-19-18-180,19 7 90,-8-10 90,0 0 90,19-10-90,-27 7 270,26-28-180,-18 26 449,21-37 181,-8 16-630,-2 0 180,-14 5-180,-10 21 0,0 0 0,0 10 89,-21 35-269,14-5 1,-1 3 44,-9-9 0,0 0-880,4 22 0,2-5 745,-2-19-585,3 10 1,-1 2-1575,-2-2 1619,0 5-2608,3-26 1259,10-21 2069,10 0 0,7-7 0,11 0 0</inkml:trace>
  <inkml:trace contextRef="#ctx0" brushRef="#br0" timeOffset="83817">7725 410 16168,'-6'-45'3778,"1"-1"-3598,5 44-1530,0-9 271,0 11-8276,11 21 9355,-9-16 0,17 22 0,-9-20 0</inkml:trace>
  <inkml:trace contextRef="#ctx0" brushRef="#br0" timeOffset="83969">7785 600 7713,'-11'-6'6476,"9"0"-5577,-9 6 451,11 0-1440,11 0-270,-9 0-2698,30-10 89,-27-3 2969,26-11 0,-13 13 0,11 4 0</inkml:trace>
  <inkml:trace contextRef="#ctx0" brushRef="#br0" timeOffset="84085">7992 445 6993,'2'-12'3328,"0"3"-989,9-2-1350,-9 9 1710,19-9-1890,-18 11 450,39 0-1528,-24 0-3059,37 0-540,-29 0 3868,8 0 0,-11 4 0,1 1 0</inkml:trace>
  <inkml:trace contextRef="#ctx0" brushRef="#br0" timeOffset="84735">7715 286 8702,'-14'-15'4857,"4"3"-3867,10 12 809,-11 0-990,8 0 1440,-17 0-1529,17 10 1708,-28 35-1888,15-3 134,-11 7 1,-1 1-315,10 5 44,-15-5 1,3-1-135,22 3-540,-23 0 1,-1-4-361,25-14-1169,-15 4 0,2-3-810,17-19 2609,-7 7 0,11-9 0,0-10 0</inkml:trace>
  <inkml:trace contextRef="#ctx0" brushRef="#br0" timeOffset="85971">8459 372 15358,'1'-10'3508,"-5"-9"-2878,15 16 1169,-11-7-1170,0 10-89,-11 10 989,-2 14-1079,-10 2 539,-1 29-719,1-27 90,10 6 0,2-2-180,-2-14 359,-18 34-359,25-36 180,-14 7-180,20-12-90,0-22-90,0-2 180,10-31-180,3 5 90,3-5 0,2-1-90,8-10-830,-8 13 1,1-6 0,-1 7 829,11-8 0,-8 5 0,2 1-920,11-1 920,-8 15-330,19-5 330,-30 24-360,17 31 0,-30 36 181,9-12-46,-20-1 0,-3-2 135,7-13-90,-15-2 0,-2 1 90,6-2-180,-39 8 180,27-11 0,-27-10 90,39-2 2235,-15-22-2235,28 9 1148,-7-9-1148,10 11 355,0 0-355,10-10 0,-7 7 0,7-7 0,1 10 0,-9 10 0,30 3 0,-17 0 45,11 9 0,3-2-45,0-12 0,3 18 0,1 0 0,-4-21 0,9 11 0,0 0 90,-7-14-90,7 4 0,0-1 0,-9-5 90,4-10 0,-1-1-90,-14 6 45,10-15 0,-4-2-45,-18 6 0,15-28 0,-21 18 0,0-8 0,-11 21 0,9 2-90,-30 22 90,16-9 0,-17 19-90,9 3 90,0 2-180,11 29 180,3-27-90,20 38 90,3-38-90,21 17 90,-7-32-90,17 8 180,-18-19 180,39-12-180,-44 5 45,18-14 0,-4-4 45,-28 7-45,20-5 0,-1-2-45,-21-3 179,26-8-89,-28 21-180,7 2-90,1 22 0,-9 2-449,9 21-181,-1 2 630,-7 1-270,18-3 360,-19-21 90,30-3 270,-6-31-180,10 16 270,9-37-360,-19 27 629,18-19-359,-7 10-270,-11 22 90,6-6-90,-30 29 0,19-8-180,-18 10-90,7-10-630,-10 19 361,0-27-1710,0 26 1080,0-28-4318,0 7 180,0-10 5217,0 0 0,3-9 0,1-2 0</inkml:trace>
  <inkml:trace contextRef="#ctx0" brushRef="#br0" timeOffset="86118">9733 410 16707,'0'-29'2699,"-7"1"-1170,18 5-1169,-11 10 269,0 2-629,0 11-1169,10 0 270,-7 0-271,18 11-8661,-8 2 9747,0 10 1,14 4 0,-7 0 0</inkml:trace>
  <inkml:trace contextRef="#ctx0" brushRef="#br0" timeOffset="86776">9953 646 6903,'-2'-6'7196,"10"-9"-6387,-6 12 1350,19-28-1619,-18 26 1079,28-27-1169,-25 19 1079,25-10-1169,-18-1 359,0 11-539,-3-8 270,-10 19-360,-10-9 180,-3 32-180,-11-16-135,13 26 0,-1 1 45,-12-22-135,17 28 0,1-2-45,-4-29 0,20 46 90,3-48-90,21 26 180,-18-28 0,15 7 360,-7-10-270,2 0 540,18-10-361,-17-3 451,17-11-450,-28 1 539,25-1-719,-35 11 180,15 3-270,-21 10-90,10 0 0,-7 10-539,-3 14 359,-3-9-180,3 17 270,3-30 90,7 19-180,1-18 180,-9 7-89,30-10 179,-17-10-90,9 7 90,7-18 0,-15 19 0,18-9 90,-11 1-90,-10 7 0,19-7 0,-27 10 0,26 0 0,-18 0 90,11 10-90,-11-7 0,8 18 0,-8-19 0,0 9 89,8-11 361,-8 0 360,21-11-630,-18 9 224,7-19 1,-5-10-360,-18-5 0,-5-2-630,15-1 1,-2 0 179,-12-3 0,-2 6-764,6 12-8366,0 3 5308,10 19 4227,-7-9 0,19 12 0,-8 0 0</inkml:trace>
  <inkml:trace contextRef="#ctx0" brushRef="#br0" timeOffset="86902">11204 435 7803,'-5'-6'4857,"1"1"-4318,14-6-988,-7 9-721,18-9 1170,-19 22 0,23-1 0,-8 11 0</inkml:trace>
  <inkml:trace contextRef="#ctx0" brushRef="#br0" timeOffset="87054">11252 702 13289,'-16'2'3418,"-2"10"-2698,5 1 0,3 0-181,10-2 541,0-11-541,0 0 541,-11 0-990,9 0-1439,-9 0 89,11 0-899,0 0 2159,11 0 0,7-2 0,11-1 0</inkml:trace>
  <inkml:trace contextRef="#ctx0" brushRef="#br0" timeOffset="87233">11445 630 7173,'2'-10'3238,"5"2"-5217,6 8 1979,-3 0 0,-5 2 0,1 1 0</inkml:trace>
  <inkml:trace contextRef="#ctx0" brushRef="#br0" timeOffset="88155">732 1375 8072,'-2'-6'3868,"1"1"-2698,1 5-91,11-10-90,-9 7 540,29-7-1169,-15-1-1934,29 5 0,7-1-1844,-2-16 3127,9 10 0,2 2 0,-2-6 0,-20 9 0,-1-1 0</inkml:trace>
  <inkml:trace contextRef="#ctx0" brushRef="#br0" timeOffset="96535">2281 13302 6903,'0'-8'2788,"0"-8"-1888,0 13-1,0-7 1,0-1-1,0 9-89,0-9 1709,0 1-451,0-3-1438,0 0 1349,0 2-1619,0 11 809,-10 32-899,7-4 89,-6 15 1,-3 3-90,-1 9 0,-3 6 0,-2-2-1578,3-12 1353,3-4 0,3 1 224,9 3-179,-11-8 270,9 26-90,-9-36 360,11 5-361,0-24 271,11-20-360,-9-3 360,9-42-450,-1 13 134,-3-11 1,-1-4 313,0 24 0,1-2-538,6-23 0,2-10 0,-1 9-346,-5 19 0,0-1 346,3-6 0,3-10 0,0 2 0,-2 10 0,0 12 0,0 3 0,14-32 0,1 4 0,1 19 0,3 20 0,1 4 0,-4 4 0,10 22 0,-2 10 0,-16 8-180,7 8 0,-4 4 90,-21 11 45,-2-18 0,-2 0-225,-12 24 180,-11-9 1,1 9-1,-4-23 0,-1-2 0,-4 9 45,-10-8 0,-2-3-45,13-5 90,-24-2 0,21-4 0,8-17 90,-8 7-90,21-10 0,-8 0 90,18 0 377,-7 0-467,10 0 727,21 0-727,5 11 0,10 2 0,9 31 0,-19-15-45,-3 4 0,-2-1 45,-5-3 0,15 16-90,-7-11 90,-8-19-90,36 17 1,-34-30 89,47 9-90,-25-22 90,7 9 0,-18-18 0,-3-2 0,-8 4 0,10-19 0,-4-2 0,-19 7 0,11-6 0,0 1 90,-14 8-90,-2-16 89,-2 22 1,-40 31 0,13 39-90,-7 8 0,22-6 0,7 1 0,7 2-45,9-12 0,3-1 45,3 0-90,21-14 1,4-6 89,-6-6 0,15-14 0,-1-8 0,-17-7 45,8-9-1,-2-5-44,-8-9 90,-1 0 0,-2 0 0,-10-3 0,5-7 0,0 1 0,-5 14 0,7-21-90,19 66 0,-34-6-180,22 26 0,3 11-270,-18-10 1,-2 2-1,6 19 0,-1 1 270,3 8-269,-42 1 359,5-58-90,-7 27 90,-19-30 90,34 9 270,-44-22-180,46 9 270,-14-19-181,20 18 181,0-7-270,10 10 0,3-11 0,0 9-90,8-9 90,3 11-45,8 0 0,4 0-45,8 0-45,10-3 0,-1-4-45,-19-6 45,15 2 0,-1-2 45,-17-10 0,14 10 0,-4-19 0,-33 17 0,34-19 90,-29 10-90,0-10 0,-2 18 90,-32-4-90,5 30 0,-18 14 0,11 2 0,-1 29 0,11-27-90,13 38 0,13-38-45,8 1 0,2-3 45,6-10-45,13-4 0,2-3 135,1-9-45,-7-5 1,2-1-46,1 1 0,-3-3 90,6-15 45,7 7 0,-5-2-45,-25-8 90,31-8-1,-39-11 1,0 27 0,-13-34 0,-3 46-90,-28-25 90,15 29-90,-28 12 90,18 6-90,-8 18 0,0 10 0,8-26-45,13 15 0,2-3 45,1-22-90,10 34 90,10-29 0,-7 0-90,18-3 90,-8-10 0,21-10 0,-19 7 0,27-28 0,-26 15 0,18-18 0,-21 11 0,8 10 0,-18 2-90,7 22 180,0-9-90,-7 19-90,7 3 90,-10 2-179,11 18 179,-8-28 0,7 15-90,0-28 90,4 7 0,-1 1 90,18-19-90,-26 16 269,47-40-179,-44 27 45,24-14 0,-1-4-45,-23 8 0,34-19 90,-29 10-90,10 11 90,1 3-180,-1 10 90,1 10-90,-1-7 0,-10 28 0,-2-26-270,-1 37 90,3-37-540,11 27 361,-11-30-91,8 9-1529,2-22-7852,14-2 5810,0-10 3923,-14-1 1,4 15 0,-7 3 0</inkml:trace>
  <inkml:trace contextRef="#ctx0" brushRef="#br0" timeOffset="97219">5512 13718 7263,'-5'-38'7376,"-9"20"-4498,1-13-1979,-11 28 1980,-20 3-1935,19 25 1,0 5-585,-24 4 89,23 14 1,7 1-270,6-18 45,12 12 0,13 0-180,14-20 0,5-4-45,13 28 45,4-36 0,1-12-45,-7-12 45,3-12 0,-1-5 44,-2-1 1,-14-1 0,4-8 0,-6 5-332,5-12 302,-8 4 0,1-9 0,-5 6 30,-4-14 89,2-2 1,-2 4-90,-13 16 180,9-13-180,-11 42 90,0 2-180,0 43 90,-11-4-45,4 20 0,1 4-45,-7 5-688,5-12 0,1 7 1,1-8 687,4 6 0,-4-2 0,1 1 0,5-2 0,0-8-90,11 16 90,-9-29 440,19-3-350,-8-23 270,11-13-270,-1-10 269,1-22-269,-1 17 45,-5-6 0,-2 2-135,0 14 0,15-24 0,-28 40 2226,18 2-2226,-19 13 0,19 0-270,-18 18-90,7-26-1709,1 37 990,2-26-180,0 7-8572,18 9 5360,-15-27 4471,18 16 0,-5-13 0,1 3 0</inkml:trace>
  <inkml:trace contextRef="#ctx0" brushRef="#br0" timeOffset="98818">7107 13739 7353,'8'-36'9830,"3"-13"-8776,2 10 1464,8-5-1888,-18 20-1,7 11 451,-31-8-630,16 18-1,-37 3-89,27 3 270,-40 18-360,26-8-91,-26 11 271,18-1-360,1 1 360,-9 20-360,30-26 180,-6 35-180,31-48 269,24 16-179,-5-21 135,4-10 0,-1-1-45,-3 6-90,4-15 0,-1-2-180,-3 6 0,16-28 0,-32 28 0,8-5 0,-19 21 0,9 21 0,-11 5 0,0 11 0,0 4 0,-11 25-1283,10 0 0,0 1 1283,-4-32 0,-1 1 0,3 11 0,1 6 0,-3-2 0,-11 7 0,-2-3 0,5-4 0,-3-1-706,-16 9 1,-1-10 705,4-21 0,-16 6 0,1-23 0,14-22 0,0-10 0,2-12 0,4-4 0,-2 5 0,7-4 0,23-29 0,13-1-191,-5 27 1,5 0 190,9-6 0,6-2 0,-1 3 0,-6 4 0,5 2 0,3 5 0,8-3 0,0 2 0,-5 6 0,-4 3 0,1 3 0,19-8 0,9-2 0,-11 8 0,-3 8 0,9-1 0,-5 3 0,-30 11 1841,41-7-1841,-56 10 1740,25-11-1740,-28 8 0,7-7 0,-10 10 613,-31 10-613,23-7 164,-44 28-164,15 6 0,8-8 0,-2 23 0,31-47 0,10 27 0,-7-30 0,18 9 0,-8-11 0,10 0 0,22-21 0,-16 16 0,15-37 0,-21 26 0,-9-18 0,6 21 0,-17-8 0,8 19 0,-11-9 0,10 22 0,-7-9 0,17 29 0,-6-25 0,9 15 0,1-11 0,-1-7 0,32 7 0,-24-10 0,35-10 0,-40-3 0,18-32 0,-28 16 0,6-8 0,-2-1 0,-15 6 0,11-11 0,-1 0 0,-12 12 0,7-24 0,-10 42 0,0 2 0,-9 44 0,-3 18 0,7-9-1006,-7 9 1,-5 14-1,4-9 1006,11-19 0,-1-1 0,-6 17 0,-4 6 0,4-6-171,7-12 0,1-1 171,-4 10 0,-3 5 0,0-6 0,2-13 0,-1-1 0,2 32 0,-3-4 0,-13-18-360,15 4 1,-1-1-181,-16-17-1087,10 13 997,2-33-1079,-10-22 1170,16-2-900,-26-31 989,28 5 0,-8-15 0,1-2 2479,18-4-2179,-8 3 0,-1-10 0,5 8 105,6 20 0,3-1 180,-2-7 0,-1-10 0,2 1 0,0 10 0,1 12 0,2 3 164,3-12 1,1-5 0,-1 11 60,8 8 89,-3 0 1,-1 3-180,-7 10 540,38-5-630,-35 21-46,15 10 1,-1 1-45,-13-5 366,22 25-366,-38-8-180,18 4 90,-18 17 0,7-18-90,-10 29 90,0-37 11,0 24 79,0-39 90,0 7-90,0-10 781,0 0-781,10-10 360,24-14-360,-5-2 224,7-5 1,4-3-45,-10 2 0,3 1 0,18-7 0,2 3-180,-20 9 0,0 5 134,15 5 1,0 11 45,4 26-270,9-5 45,-31 9 0,-6 4-45,-8 0-45,0 5 0,-1-3 45,-1-12-90,-1 43 90,-13-54 0,-13 45 0,-11-48 180,-31 16-180,24-21 0,-24 0 0,11 0-1079,15-11 269,-16-2-4587,32 0-719,13-8 1349,3 8 4767,18 0 0,-2-2 0,13 10 0</inkml:trace>
  <inkml:trace contextRef="#ctx0" brushRef="#br0" timeOffset="98967">9167 13731 7533,'3'2'6926,"-1"0"-6297,-2-2-269,11 0-1259,-9 0 899,19-10 0,-11 12 0,9-7 0</inkml:trace>
  <inkml:trace contextRef="#ctx0" brushRef="#br0" timeOffset="100219">2812 12273 6813,'-7'-11'1979,"1"-8"-1349,6 16-1,0-7 91,0 10 1349,10 0 179,-7-10-1528,7 7 90,-10-8 1438,-10 32-1528,-3-5 1169,-11 39-1440,1-16 91,10 8 270,-19 8-1548,27-26 1098,-16 26 180,11-8-360,7-8 89,3 26-448,3-36-91,18 15-180,-8-31-1150,10 8 520,11-28-179,-8 14-6207,19-28 3599,-19 8 3867,-3-10 0,2 2 0,-7 1 0</inkml:trace>
  <inkml:trace contextRef="#ctx0" brushRef="#br0" timeOffset="100371">2857 12027 15898,'-17'-28'1439,"10"11"-90,-4-4-1079,11 18 270,0-18-630,0 19-270,11-9-1259,2 22-360,0 2-2069,8 0 900,-8 8 3148,0-8 0,14 18 0,-5 2 0</inkml:trace>
  <inkml:trace contextRef="#ctx0" brushRef="#br0" timeOffset="101652">3301 12513 14998,'6'-24'1440,"3"11"-91,15-19 270,-1 6-1349,-10-10 989,-23 2-90,-37 31-764,6 17 0,-2 6-315,10-6 0,1 3 135,-15 20 0,8 2-135,20-10 134,-4 3 1,4 1-45,17-4-90,-9 5 180,22-13-90,2-19 180,42-2-180,-24-2 44,7-17 1,0-4-45,-9 5 135,15-28 0,-2-5-225,-19 14-705,2-2 1,4-8 0,-9 5 704,-15-5 0,11-13 0,-1 0 0,-12 16-45,2 5 0,0 2-45,-5 11 90,-10 13-90,-3 5 0,-21 60 0,18-10-45,-6 7 0,2 4 45,15 12 0,-8-6 0,5 2 0,20-15 0,7-3-45,5 7 0,2-3 1146,-3-8 0,6-10-1146,23-21 0,4-14 45,-16-4 0,-2-6 0,6-1 0,-2-5 0,-6-10 0,-7-1 0,-5-6-90,-21-1 0,-3 1 90,7 8-89,-27-21 89,6 49-90,-30 13 90,15 6-45,6 15 0,2 3-45,-3-2 0,15 16 0,5 0 0,4-14 45,4 11 0,5-3-45,15-24 90,10 13-90,-8-31 180,29-10 0,-26-3 0,4-3 0,-1-2 0,-14-8-90,24-8 270,-29 0-180,11 18-1,-11-26 1,8 37 0,-19-16-90,9 21 90,-11 11-90,0 12 0,0 3-180,0 29 90,0-26-89,10 26 179,-7-40-90,7 17 90,1-30 0,2 9 0,10-22 0,1 9 90,-1-30 0,1 17-90,-11-9 179,18-7-89,-26 15 90,27-7-180,-30 12 90,19 11 0,-18 0-90,18 21 0,-19-16-90,19 37 0,-8-26-180,21 18 180,-18-21-179,36-3 269,-33-10-180,35-21 180,-27 6-45,0-11 0,0-3 45,2 0 0,-1-8 0,-1-2-90,-1-2 90,-2-9 0,-3 0 0,-6 6 45,3-5 0,-4 1-45,-12 17 0,9-24 0,-11 42 90,0 2-90,-32 43 0,14-4-665,-4 5 1,0 2 664,-2 15 0,1 8 0,-1-11 0,11 0-45,2-3 0,1 0 45,8 4-90,-6 6 1,5-1-1,14-22-777,2 34 777,10-39 90,1-2-90,20-24 45,-10-9 0,3-6 135,6-12 0,0-3-45,-5 10 0,-3-2 135,-4-12 0,-7 3-90,-11 15 270,8-15-270,-18 28 1226,7 14-1226,0-6-270,-17 47-90,14-34-1349,-7 37 719,3-39-8931,7 15 5430,1-18 4401,-8 0 0,19-3 0,-6-12 0</inkml:trace>
  <inkml:trace contextRef="#ctx0" brushRef="#br0" timeOffset="101804">5435 12423 15898,'-14'-37'2698,"2"9"-899,2-16-1529,-3 28-630,0-5-2518,2 11 899,1 7 1979,-3-8 0,-8 21 0,2 1 0</inkml:trace>
  <inkml:trace contextRef="#ctx0" brushRef="#br0" timeOffset="101969">4663 12316 7623,'-17'-9'6836,"4"3"-3958,13 6-2248,11 0-91,33 0-898,-2 0-361,15 0-2563,-13 0 0,-1 0 404,4 0 2587,-3 0 0,0 0 0,1-1 0,0 0 1</inkml:trace>
  <inkml:trace contextRef="#ctx0" brushRef="#br0" timeOffset="102253">5997 12023 8612,'-23'-30'3778,"-1"0"0,-12-1-360,-9-11-2789,29 40 1170,-15 23-1259,18-3-593,0 37 503,3-21 0,-1 0-1718,-2 21 1447,7-13 1,-1 4 405,-3 6 0,-1-2-450,5-10 0,-1 1 134,-3 12 1,-3 7 0,2-8-180,3-15 0,0-1 0,-5 16 0,-2 8 0,2-10-180,-3 10-45,5-15 0,-2-1-881,-18 11 476,26-26 1,-27 26-1890,9-29 1440,-3 8-181,2-21-1438,3-13 736,8-3 1872,-21-39 0,19 31 0,-6-24 0</inkml:trace>
  <inkml:trace contextRef="#ctx0" brushRef="#br0" timeOffset="103135">5308 12711 6723,'-9'-29'2879,"2"0"-1890,17 6 2069,3-1-359,21-10-1890,-8 19-89,8-6 1169,21 10-1440,-24 9 181,17-9 0,1 1-270,-4 7 44,4-2 1,1 0-135,-8 5 0,-3 0 0,-3 0-90,-17 0-1,23 10 181,-40-7-180,19 7 180,-18 1-270,7-9 180,-20 19-180,7-8 90,-18 11-180,19-11 179,-9 18-179,11-26-90,0 27 90,11-30-89,2 9-91,31-11 180,-26 0 0,24 0-90,-18-11 90,2 9-90,29-30 0,-16 6 180,-14-2 0,-3-1-90,1 0 180,-12-13-1,-22 40 1,-12 23-90,-3-3 0,2 37 0,14-29-90,20 29 0,-7-37-90,25 10 0,7-4 0,-12-19-45,28 7 1,5-3 44,-1-9-45,1-10 0,1-1 135,8 6-45,-15-15 0,-1-2-45,3 7 135,-6-16 0,-3-4 45,-1 4 0,-12 4 0,-5-1 0,-12 5 0,-13-1-1,-3 11 91,-38 13-90,11 19 0,0 7-45,-8 4 0,0 2-45,1-1 0,3 1 45,9 3 0,6-5-45,6-14 180,13 26-180,2-37 90,30 5-90,-17-12 90,40-30 0,-16 17 0,-9-11 0,-2-3 0,8-10 0,-6 6 0,-5-2 0,-6-15-60,1 12 0,5-5 0,-8 4-30,-9-13-499,5 9 1,4-6 0,-5 13 588,-9 15-90,7-32 0,-10 51 0,0-9 90,-21 43 0,16-14-90,-11 23 0,1 4 90,12 0-219,-2-7 1,0 2 128,-6 18 581,8-9-671,-7-2-449,20 19-721,14-14 811,-8 8-1170,25-16 989,-35-31-1889,35-13 1440,-35-13-6567,36-21 4408,-37 8 3238,16-8 0,-19 15 0,2 1 0</inkml:trace>
  <inkml:trace contextRef="#ctx0" brushRef="#br0" timeOffset="103302">6428 12079 16977,'-49'-18'3059,"28"9"-1710,-21-1-1079,39 10 179,-7 0-718,10 0-9266,0 0 5847,21 0 3688,-16 0 0,22 13 0,-19 3 0</inkml:trace>
  <inkml:trace contextRef="#ctx0" brushRef="#br0" timeOffset="105202">10092 13487 7173,'-1'-19'4227,"-1"-7"-2877,2 24-91,11-9-90,-8 1-89,7 7-91,-10-7-179,0 10 2338,0 0-1439,-10 52-1439,7-28 0,-8 41 269,1-21-359,7-15 360,3 36-450,3-46 360,28 23-91,-5-40-269,11-2 180,-3-23-90,-10-3 0,-12-10 0,-1-4 360,13-15-361,-17 19 1,-1 1-90,4 1 0,1 34 0,-9 3-90,19 18 90,3 23 0,-9-12-90,6 7 0,0-3 0,-5-17-90,18 33 90,-11-47 0,1 16 0,-1-21 90,-10 0-90,19-21 0,-17 16 0,19-47 90,-21 33-90,8-35 0,-8 27 90,0-17-90,-2 18 0,-11 2 90,10 14-90,-7 10 0,7 10 0,-10 14 0,0 2 0,11 29 0,2-26-90,21 15 90,-18-20-90,36-11 90,-34-3 0,18-15 0,4-11 0,-8-6 0,-1-3 0,0 6 0,0-4 45,6-19 0,-8-2-45,-14 2 0,8-12 0,-4-1 0,-14 8 0,13-12 0,-4 0 90,-22 15-90,8 8 0,-3 4 0,-10 8 90,-18 34-90,15 6 0,-11 29 0,-1 7 0,0-2-802,11-3 0,2 9 1,2-8 801,0 2 0,6-2 0,4 0-1153,13 10 1153,3-6-429,8-16 0,3-4 340,4-6 89,4-12 0,2-7-90,5-17 90,5-5 0,1-4 0,-1-20 0,6-4 0,-3-3 0,-16-9 30,-10 17 0,3-6 0,-3 6-30,5-20 0,-11 10 0,1-8 0,-3 9 89,3-6-44,-9-9 0,-4 7-45,-5 36 90,-30-12-90,17 52 45,-8 6 0,1 3-45,6 25-65,5-10 1,-1 6-1,4-6 65,5 18-150,5-5 0,1 11 1,3-13-121,10-1-150,-4-10 0,4 8 0,0-13 269,10-8-478,-2 23 583,-3-42-764,-8-3-269,0-10-4048,8 0 2679,-8-10-1330,0-3 3973,-3-11 1,-11 6 0,-1 1 0</inkml:trace>
  <inkml:trace contextRef="#ctx0" brushRef="#br0" timeOffset="105352">10667 12884 17967,'-38'-10'180,"1"-1"0,-11-11 269,-17 9-359,49 3-719,-5 10-361,32 10-899,2-7-2158,10 18 4047,32 2 0,-8 0 0,-10-8 0,0-1 0</inkml:trace>
  <inkml:trace contextRef="#ctx0" brushRef="#br0" timeOffset="106120">12317 13090 19136,'4'-41'1529,"-1"9"-90,-3-13-1169,0 29 720,0-4-631,-11 30 451,-2 34-630,0-12 59,0 7 1,-2 11 0,1-1-2019,0 10 0,0 0 1779,1-14 0,0 1 0,2-1 45,-2 19 0,5-8 661,8-17-616,0 16-90,0-39 90,11 5 0,-9-32 90,19 9 90,3-30-180,-9 6 134,6-3 1,0 1-135,-5-1 90,5 0 0,2 6-90,3 17 180,19-4-180,2 44-225,-26 0 0,-3 2-45,16 19 1426,-38-10 1,-13-4-1607,-33-1 270,10-20 0,-3-4 90,-20 5 270,-2-31-180,39-3 449,-8-21-449,21 18 270,2-5-270,22 11 180,12 17-180,14-14 90,20 28-180,-7-19 90,-11 9 0,0-1-90,13-7 90,6 7-45,-19-9 0,-2-2-45,-3 1 0,14-3 0,0-4 0,-16-6 0,6 2 0,-1-2 0,-8-10 0,0-4 0,-3-1 0,-10-4 0,-9-11 0,-4 0 0,-5 12-254,-9-24 254,1 42 0,7 2 0,-39 11 0,24 11 0,-15 4 0,1 4 0,13 10 0,-3 8 0,3 1 0,16-6 0,7 6 0,2-1 0,0-8-225,27 6 0,7-4-135,-6-13-900,14 1 1,3-7-180,1-22-3477,-11-1 1,-3-2 3819,1-13 1,17-3 0,-18 12 0</inkml:trace>
  <inkml:trace contextRef="#ctx0" brushRef="#br0" timeOffset="109002">14192 13550 6903,'18'-46'7376,"-10"16"-4408,-8-35-2068,-13 46 1528,-21-23-1708,8 40 449,-11 0 1,-2 4-721,5 11 136,-16 12 0,4 5-316,25 1 136,-13 12 0,5 0-1601,24-11 1375,-16 23 271,31-11-360,3-26 330,11 24-330,-1-29 492,11-10-492,-18 5-90,15-19 90,-17 1 0,9-3 691,-10 0-691,8-29 0,-8 23 0,0-35-90,-2 38 223,-11-5-223,0 21 0,0 0 0,10 10 0,14 24 0,2-5-45,1 0 0,1-3 135,0-10-135,14 6 0,3-2-45,-1-15 90,5 7 0,1-3 0,3-20 0,-4 2 0,1-5 0,-16-9 0,-3-1 0,6 6 0,-3-4 45,-14-15 0,-6-1-45,-4 6-45,-12-5 0,-6-1-45,-16-2 90,-8 30 0,-4 5 0,-19-1 0,4 40 0,3 8 0,6-8-90,7 14 0,5 1 0,14-18 0,4 3 0,3-2 90,9-17-90,32 6 90,-24-21-90,44 0 90,-26-10 0,11-3 0,-4-11 0,-5-8 0,-1-1 0,5-1-780,-7-5 1,3-9-1,-6 7 780,-3-9 0,-2 4 0,4-10 0,-7 7 0,-10 13 0,-3 1 30,6-8 0,1-5 0,-2 6-30,-6-24 0,-3 25 0,-4 4 0,-6 11-90,-21 36 90,18 19 0,-2 28 0,5 6-814,11-26 1,1-1 813,-5 19 0,2 3-135,8 4 0,2-4-45,-3 5 0,9-15 0,4 8 0,-3-9 0,-5 11-45,22-6 0,3-5 46,-15-18 44,23-3 0,5-10 135,-12-24 45,9 2 0,0-1 45,-14-9 1857,15-26-1768,-21 16 1,1-10 45,-6-2 0,-2 0-135,0 4 135,-4-10 0,-3 2-135,-9 13 180,-11-16-180,8 43 89,-38 4-89,22 22-45,-12 3 0,-3 1-45,5 3 45,6-4 0,2 1-45,-3 16 1755,11-25-1665,3 23 0,10-19-90,0 3 90,21-2-90,-16-14 0,26-10 90,-7-10-90,2-3 0,8-11 90,10-20-45,-19 4 0,0-1-45,0 8 0,0-2-722,-5-10 1,-2-7 0,-1 8 811,9-16-90,-14 11 0,0-7 0,-2 9 0,3-3-239,-12 4 0,-2 6 239,-2 27 0,-18 23 0,8 6 0,1 24 0,1 6 0,-2 1-242,6 2 1,3 2 241,4-15 0,0-2-90,0 29-45,10-7 0,1-2 45,-6-7 1147,10-9 0,2 0-1326,-4 6 179,10-26-90,1 24 90,-1-39-90,1-3 180,-1-13 592,-10 0-682,19-29 90,-27 13-45,16-9 0,0-2 45,-16-2 45,6 3 0,-1 2-45,-10 8 0,0-5 90,0 13-90,0 19 683,0-9-683,0 11 0,10 21 0,3-16-269,21 48 89,-8-35 45,3 9 0,-3 1 45,-7-2-45,8 2 0,-2-1 45,-20-9 90,6 34 0,-14-46 90,-18 35 0,18-25 0,-7 8 0,31-14 0,-16-10-90,58 0 0,-32-10 90,13-1 0,1-2 0,-3-13 45,8-6-1,-3-1-134,-24 1 135,15-6 0,-3 1-45,-19 8 0,7-16 0,-12 22-90,-11 10 90,-11-8-90,-2 18 90,-21 14-90,8 4 0,-8 19 90,11 11-90,10-16-90,2 36 0,11-36 0,21 26 0,-16-40 0,48 6 0,-35-21 90,47-10 0,-15-14 0,0-2 45,-20-5 0,-6-3-135,-8-8 135,1 8 0,-3 0-45,-11-13 0,18 21 0,-18 5 90,7 21-90,-10 10 0,0 3-270,21 42 90,-5-23-45,0 6 1,2-1-46,5-8-270,1 26 360,-11-29-269,-3 8 359,-10-21-270,-10 8 270,7-18-90,-39 7 180,34-10 270,-44 0-90,47 0 90,-26-10-180,28 7 269,13-28-269,17 25-45,0-18 0,3-4 45,20 10-45,-10-14 0,-2-1-45,4 4 45,2-10 0,-2 2 45,-11 16-45,-8-7 0,-1 4 45,-1 21 0,-19-18 0,9 19-90,-11-9 90,-21 11-90,16 0 0,-37 11 0,37-9 90,-27 30-90,30-27 0,-9 26 0,11-18 0,0 11 0,21-1-90,-16 1 0,27-1 0,-19 1 90,0-11-90,8 8 0,-19-8 90,9 0-90,-1 8 0,-17-18 90,14 18 0,-17-8-90,-11 10 180,16-10-90,-27-2 0,19-11 0,21-32 0,-3 24-135,37-30 0,13-7 45,-20 22 0,1 1-773,12-12 0,-2-2 863,-2-9-90,-23 22 90,-8-1-90,11-10 90,-11 8 0,-3 3 0,-20 12 90,7 11 0,-39 11-90,24-9 90,-37 30-90,39-17 90,-15 40-90,28-26 90,7 9 0,3 0-180,9-7 0,9-2 0,4-3 0,11-2-45,-2-17 0,2-1 135,12 4-90,-7-8 0,-1-4 90,8-8-45,-11 4 0,-3-1-44,1-17 89,-1 3 0,0-2 269,4-17-269,-13 16 0,-1 1 1727,-4 0-1727,-14 12 89,-41 11-89,-19 32 45,8-8 0,0 1-45,15-5 0,2 2 0,-5 11 0,8-3 0,19-14 0,-7 18 90,20-11-90,14-10 0,2-2 90,39-22-90,-33-2 45,6-7 0,-1-4 45,-8-5-45,5-3 0,-3-1 45,-12-7-60,3 6 0,5-8 0,-3-2-30,-8-3 0,-4-3 0,2 1-271,2 6 0,2 1 0,-3-4 271,4-20 0,-3-4 0,-9 13 90,-15 5-135,12-16 0,-10 8-45,-39 39 90,17-21 45,-1 61 0,3 14-45,10 1-678,7 8 0,2 11 0,2-7 678,5 17 0,-1-8 0,2 0-821,10 2 821,-9-7 0,9 7-225,0-12 0,-1-1-134,-5 3-316,16 8 0,0-3-44,-16-20-1756,26 23 1305,-18-32-6662,21-10 4504,-18-2 3328,15-11 0,-12 1 0,11 0 0</inkml:trace>
  <inkml:trace contextRef="#ctx0" brushRef="#br0" timeOffset="109720">18916 13920 7803,'-17'-11'7555,"3"2"-6565,14 9 719,11-11-990,-9 9 1260,40-30-1439,-23 17 359,22-7 1,4-1-540,-11-3 89,14-1 1,0-1-1401,-16-1 1041,-4 3 0,-1-2 270,-4-9-181,1 0 91,-1-7-180,-10 28 90,-2-5-180,-11 21 90,0 0 0,-11 11 1131,9 2-1131,-19 31-90,18-15 90,-7 26-90,10-29 0,10 19 0,-7-30 180,28 17-180,-26-30 0,48 9 0,-35-22 90,37 9-90,-40-19 90,27 8-90,-26-11 90,18 1-90,-21 10 0,-3 2 0,1 1 0,-8 7 0,7-7-90,0 20 90,-7-7 0,7 18-180,1-8 0,-8 10 0,7 1-180,0 10 270,-7-19-179,18 17 179,-18-30 0,7 9 0,-10-11 90,31 0 0,-23 0 0,34-11 90,-29 9-90,21-19 90,-8 8 0,8-11-1,-10 11-89,-11 3 0,29 31 0,-35-16-269,35 16 89,-29 0-540,11-16 360,-11 16-1349,-3-21 900,-10 0-4588,11-21 1079,-9 16 4318,-2-58 0,-6 40 0,-9-35 0</inkml:trace>
  <inkml:trace contextRef="#ctx0" brushRef="#br0" timeOffset="109868">19519 13071 7623,'-23'-20'7735,"11"9"-6745,-9-10 539,18 19-1709,-7-9-6836,-1 22 7016,-2 2 0,-5 4 0,2-1 0</inkml:trace>
  <inkml:trace contextRef="#ctx0" brushRef="#br0" timeOffset="111352">10015 13710 7083,'-11'-12'3868,"2"2"-2609,20 10 0,-9-10-179,19 7-1,-8-7 1889,21-1-1709,4 0 1,3-1-540,16-4-940,-9 5 0,4 1 849,4 4 1,0 2-1600,-10 2 0,2 1 1119,-2-2 1,4-1 0,0 1 150,0 2 0,0 1 0,-1 1-1111,15-1 1,0 0 900,-13-1 0,2 1 0,3 1 135,0 1 0,5 1 0,-1 0 0,-5-1-165,-6-1 0,-3 0 0,6 0 44,-2 0 1,7 1 0,5 0 0,0 0 0,-5 0 0,-8-1-60,18-1 0,-1 0 27,-14 0 0,9 0 0,1 0 0,-3 0 0,-11 0-72,-1 0 0,-2 0 0,12 0 0,7 0 0,-13 0-419,-6 0 419,20 0 32,-42 0-392,1 0-1531,-11 0-897,-44 0 179,-1 0 2609,-16-1 0,-3 2 0,-2 11 0,15-4 0,0-1 0</inkml:trace>
  <inkml:trace contextRef="#ctx0" brushRef="#br0" timeOffset="111667">10315 13750 15538,'-55'-19'2249,"2"0"-1709,16 6 1079,3-8-1080,21 8 1440,66-11-1440,0 16 1,14 5 0,6 1-1421,-13 2 1,6 2 0,2 1 0,-1 0 0,-1-1 916,-9-1 0,-2 0 0,0-1 0,2 1 0,4 2 66,0 1 1,5 2 0,2 1 0,2 0 0,-1 0 0,-3-1 0,-4-2-283,2-1 1,-4-2-1,-2-1 1,-1 0-1,2 2 162,3 1 0,0 3 0,0-1 0,0-1 0,-2-1-232,0-4 0,3-1 0,-3-1 1,-6 0-1,-11 1-110,20 0-578,-6-9 1,-7 1 217,-35 7-1262,-25-28 93,-39 21 0,-14 4 1034,15-11 1,-4 0 854,-1 10 0,-9 4 0,0 1 0,9 1 0,5 0 0,2 1 0,-3 5 0,1-1 0,0 0 0</inkml:trace>
  <inkml:trace contextRef="#ctx0" brushRef="#br0" timeOffset="111870">10900 13676 6751,'-40'2'989,"1"0"0,2-4 1,1 2 719,0 5 0,4 0-630,1-5 2159,-22 0-2248,51 0 629,46-4 0,37-2-1102,-27 4 0,5 1 1,4 1-1,4 0-1193,-6 0 0,5 0 1,3 0-1,0 0 1,-1 0-1,-4 0 712,1 0 0,-2 1 0,-2-1 0,1 1 0,1 0 39,-3 0 0,4 1 0,1 0 0,-3 0 0,-4 0 0,-9-1 343,17 0 1,-4-2-757,-5 0 1,8-1 0,-2 0 0,-8-3-1192,2-6 0,-6-2 989,5 3 1,-8-6-3183,-16-28-595,-56 17 4317,-8 9 0,-4 2 0,-17-4 0,16 10 0,-1 0 0</inkml:trace>
  <inkml:trace contextRef="#ctx0" brushRef="#br0" timeOffset="112084">10616 13417 7623,'-63'-6'5217,"20"-10"-1619,9 14-2609,24-9 1710,72 1-1890,-4 7-1422,-10 1 0,13-1 0,3 0 0,-7 1 882,7 1 1,5 2-52,-21 1 1,8 0-1,6 2 1,2-1-1,-2 1 1,-4-1-1,-8 0-238,7-1 0,-8-1 0,7 1-40,0 2 0,11 2 0,3 0 0,0 0 0,-7 0 0,-10-3-964,9-1 1,-6-1 813,-1 3 0,4 1 0,-9-4-780,-13-5 1,-6-2-270,8 3-8572,-5-18 9947,-23 19 0,-22-16 0,-3 9 0</inkml:trace>
  <inkml:trace contextRef="#ctx0" brushRef="#br0" timeOffset="113186">11388 12564 8072,'8'-47'7646,"-8"27"-5307,10-43-1710,-20 44 1170,-3-46-1259,-11 36 269,-2 6 1,-2 2-540,-4 8 45,-6 10 0,0 6-980,10 10 845,-17 11 90,22-1 90,-22 11-270,17-8 89,-1 6 1,3 1-90,10-1 45,2 6 0,7 0-45,18-10 90,12 17-90,3-32-90,8 8 180,11-29-90,-17 16 270,27-40-270,-29 27 179,8-47-179,-21 34 45,-1-14 0,-3-2-135,-6 6 392,7-6-392,-10 23 244,0 11-244,0 0 0,-10 31 0,7-12 0,3 36 0,13-29 0,21 18 0,-18-28 0,36 15 0,-44-28 45,26 0 0,5-6-45,3-21 0,18-2 0,-35 0 0,-5-3 0,-7 1 0,-2-5 0,-1 0 0,-8 4-90,-2-15 90,-2 21 0,-30-1 0,17 11 388,-19 13-388,21 13-90,2 11 90,22-1-89,22 11 44,1-15 0,3-1 0,-5-5 0,1 0 0,13 4 0,-3-3 45,-4-11-90,16 7-90,-29-10 180,-2 0 0,-24 11-90,-13 12 90,0 3 0,-8 8 0,18-10 0,-7-1 0,10-10 0,10 8 0,-7-8 0,28 11 0,-5-11 0,7-11 0,2-4 0,18-1 0,-13-11 0,-2-3 0,1 1 0,-10-4 0,-3-4 0,0-13 0,-2 1 90,-3-9-90,-19 19 0,9-18 180,-38 23 0,-9 5-90,-1 0-340,3 4 0,0 6 250,3 27 90,18-8-90,0 21 0,3 3 90,10-1-90,10-2 90,13 0-90,4-8 45,14 3 0,4-3-45,2-8 0,12 6 0,2-6 0,-6-26 45,1 8 0,-2-2-45,-10-11 44,0-4 1,-2 2-134,-13 10-901,16-26 1,-32 28-8842,-3-7 4420,-10 10 5411,0 0 0,9 6 0,1 2 0</inkml:trace>
  <inkml:trace contextRef="#ctx0" brushRef="#br0" timeOffset="114304">20649 13236 12750,'6'-35'359,"-1"0"1,-3-20 810,19 0-91,-19 14 0,-1 1-539,9-7 179,-9 0 1,-2 10-270,1 32 899,0-16-989,0 21 0,0 0 629,-42 84-719,22-43-992,4 11 1,0 13 0,3-9 901,3 7-60,10-12 0,4 9 0,2-9-30,7 9-770,2 1 0,4-2 680,7-17-406,8 13 406,-10-42-38,-11-3 38,29-20 0,-14-35 0,9 14 0,-13-16 0,-6-3 90,-13 6-45,6-20 0,-1-3 45,-10 7 0,5-1 0,0 2 0,-2 6 90,7 6-90,-10 27 2049,0 20-2049,0 0-90,-20 41 45,12-1 0,0 4-45,-9-5 0,0 3-28,9 4 0,5 5 1,1-7 27,2 14-45,0-1 0,2-5 488,9-20-353,-1 30-90,-7-56 184,7 15-94,-10-21 90,0 0-180,21-74 0,-7 53 0,1-18 0,0 0 0</inkml:trace>
  <inkml:trace contextRef="#ctx0" brushRef="#br0" timeOffset="117671">20852 13147 6993,'-8'-13'3418,"12"-8"-2249,-2 19-89,9-19-1,-11 18 1800,0-18-2070,0 19 630,0-9-719,0 11 1079,-11 11-1260,9 2 811,-19 31-990,18-15-1,-7 26 91,9-21 0,2 0-180,-1 20-1,5-4 1,0 0-90,-2 2 0,2-12 0,0-2 0,-5 2-180,0 15 90,0-40-90,0 6 180,11-21-90,-9 0 180,19-21-181,-18 16 46,12-29 0,1-5-45,-10 15 0,14-23 0,1-2 0,-15 17-90,25-23 180,-18 32-180,11 10 90,10 13-90,-8 2 90,-3 19-90,9-8 90,-17 11-90,19-1 0,-10 11 0,-1-7 90,11 17-90,3-18 90,-11-2 0,16-14-90,-27-10 0,9-10 90,7-3 0,-25-1-90,19-11 0,2-2 0,-19 6 0,18-22 0,0 0 0,-21 22 0,16-42 0,-21 58 0,10-16 0,-7 21 0,8 11 0,-11 2 0,10 10 0,-7 1 0,17-1 0,-17 1 0,8-1 0,-1 1 0,3-1 0,0-9 0,8-4 0,-8 0 0,21-17 0,-18 14 0,26-27 0,-37 6 0,37-20 0,-27 8 0,2-6 0,0-1 0,7 2 0,-2-8 0,0 2 0,-4 19 0,10-6 0,-3 6 0,-20 15 0,37-7 0,-27 20 0,30 24 0,-19-5 0,-8 8 0,-2 2 0,-3-8 0,-1 2 0,-3-1 0,-6-6-810,-3 19-2608,-34-19-6413,-16-2 4371,0-14 5330,6-20 1,23 9 0,1-8 0</inkml:trace>
  <inkml:trace contextRef="#ctx0" brushRef="#br0" timeOffset="117824">22011 12776 7623,'1'-16'3328,"0"-7"-900,-1 10-1978,11-11-540,-9 1-450,9 10 540,-11 2 0,6 17 0,2 2 0</inkml:trace>
  <inkml:trace contextRef="#ctx0" brushRef="#br0" timeOffset="118005">20527 12974 15088,'-45'-8'1799,"11"1"-1349,11 7 719,12 0-899,22 0 45,22-5 0,9 0-315,-8 3 0,3 1-919,22 1 1,7 0-222,-10 0 1,1 1 0,-2 1-2065,1 3 1,0 0 2153,-1-4 1,4-1 0,-6-1 1049,-4 0 0,-4 2 0,-1 4 0,-1 2 0,-1 0 0,0 0 0</inkml:trace>
  <inkml:trace contextRef="#ctx0" brushRef="#br0" timeOffset="119422">23308 13205 7353,'10'-29'8545,"-8"11"-5307,19-3-2428,-19 18 2338,19 14-2608,-18 4 989,7 51-1170,-10-35 181,0 12 0,0 0-360,0-11 224,0 12 1,0-2-225,0-21 180,11 31-270,-9-49 180,19 7-180,-8-10 0,21-10-90,-18-4 0,10-11 0,0-4 0,-7-3 0,2-11 0,2 0 0,1 12 0,-1-24 0,-10 31 0,-2 11 0,-1 13 0,3 24 0,0 2 0,-2 6 0,-1 1 0,3-1-360,-1 7 0,0-3 180,1-17-180,8 22 270,-19-28-179,19-10 269,-18 5 89,18-39-89,-8 15 180,10-39-180,1 26 45,-7-8 0,0-2 45,9-2 0,-3 6 0,-2 2-90,-5 7 90,15 5-90,-18 21 90,11 0-90,-1 10 0,1-7 0,-11 18 0,18 13-90,-25-16 0,15 24 0,-21-19 90,0 3-180,0 19 90,0-29-179,0 15 269,0-18-90,0 0-90,10-3 90,-7-10-90,18 0-180,2 0 270,14-10-90,10-14 90,0 9 45,-23-11 0,-1 0-45,3 7 45,-13-12 0,-5-3 45,-8 5-90,0-15 90,-21 10 90,16 8 90,-37-8-90,26 21 180,-18-8-270,21 18 270,3-7-180,10 10 270,41 0-270,-20 0-363,34 0 363,-31 0 90,20 0-90,-15 0 89,36 0 91,-26 10-225,-9 6 0,-2 2 45,9 11-270,-19 3 0,-2 1 90,-3-4-449,-3 26 359,-20-29-270,7 8 360,-18-21-180,18-3 270,-7-10 363,0-10-363,7-3 180,3-21-180,13-3 45,3 8 0,2 1-45,8-11-256,8-16 256,-7 21 0,1 0 0,-7 7 0,0-1 30,4-10 0,3-6 0,-3 6-75,-4 9 0,-3 0 90,7-26 0,-5 0-45,-7 14 0,-2 1 0,-1 4 0,-8 18-90,9-14 90,-11 32 90,0 0 0,-11 21-90,9-5 90,-4 24 0,1 6 0,5 1-45,0 18 0,0 1 45,0-9-45,5 9 0,1-1 301,-4-18-301,4 4-1,-1-5-44,-5-28 90,10 24-90,-7-29 180,28-11-180,-26 6 90,37-39 0,-26 26-90,18-27 90,-11 9-90,1-3 45,-2-7 0,0 0-45,7 2 0,-5-3 0,-3 3 0,-8 15 0,-3-15 0,-10 28-90,-21-7 90,5 20-90,-38 13 90,25-7 0,1 5 0,1 0 0,1-5 0,-8 39 0,31-37 90,16 45-180,13-56 90,8 35-180,21-18-1212,-13-9 1302,-9 1 0,2 0-540,23-3 181,-9 0-1261,-4-12 1,-1-2 270,0-2-3477,-4-6 1,-4-3 4134,-10-1 1,3 5 0,-13 4 0</inkml:trace>
  <inkml:trace contextRef="#ctx0" brushRef="#br0" timeOffset="119556">25947 13287 6723,'7'-2'4588,"-7"-16"-1260,31 26-2339,-25-8 1620,35 3-2519,-25 7-1889,18 1 1799,-42 2 0,12 18 0,-26 2 0</inkml:trace>
  <inkml:trace contextRef="#ctx0" brushRef="#br0" timeOffset="120373">3093 15115 7173,'-7'-9'3958,"2"2"-2789,5 7 2879,0 0-2069,10-10-1440,-7 7 271,39-7-990,-24 10-1035,22 0 1,6 0-675,9 0 1571,11 0 0,1 0 0,-29-1 1,-1 0-1,15 0 0,0 0 0</inkml:trace>
  <inkml:trace contextRef="#ctx0" brushRef="#br0" timeOffset="120521">4393 15160 15268,'13'-8'2069,"13"-8"-1889,0 13 180,29-18-450,-26 19-810,13-8 1,2-1-810,-10-2 765,18 6 1,3 1-1,-6-4 1,-7 11 0,-1-1-1</inkml:trace>
  <inkml:trace contextRef="#ctx0" brushRef="#br0" timeOffset="120656">5588 15021 12570,'60'-9'1799,"-24"2"-1125,6 7 1,2 0-315,-2-10 44,-8 8 1,0 1-405,2-9-945,0 4 1,4 1 944,3-1 0,0-1 0,4 1 0,1 1 0,0 1 0,0 0 0</inkml:trace>
  <inkml:trace contextRef="#ctx0" brushRef="#br0" timeOffset="120788">7232 14861 14099,'36'-6'719,"0"1"1,14-1 0,2 3-630,-7 2 0,1 2-2876,17-1 1,-6 0 2425,-15 0-2054,-4 1 1,0-2 2413,1-10 0,15 15 0,-13-5 0</inkml:trace>
  <inkml:trace contextRef="#ctx0" brushRef="#br0" timeOffset="121171">4059 15914 15538,'-42'-8'2339,"21"1"-450,-11 7-1260,30 0 900,-9 0-1079,11 0 540,31 0-810,-12 0-90,25 0-450,-10 0-180,3 0-989,-4 0 0,2 0-810,27 0 1960,-1-6 0,1 1 1,-25 7-1,-1 0 1,15-3-1,0 0 1</inkml:trace>
  <inkml:trace contextRef="#ctx0" brushRef="#br0" timeOffset="121321">5537 15874 15268,'28'-12'2069,"15"2"-1709,-4 10 270,16 0-630,-39 0-900,36-11 270,-34 9-1034,19-3 0,2-1-1574,-8-4 2777,6 8 1,2 1 0,8-6 0,-13 8 0,-1 1 0</inkml:trace>
  <inkml:trace contextRef="#ctx0" brushRef="#br0" timeOffset="121440">6864 15772 6543,'36'-8'1619,"23"2"-1439,-7 6-315,-13-5 0,1-1-314,9 4 449,-15-8 0,0-1 0,9 2 0,7-9 0</inkml:trace>
  <inkml:trace contextRef="#ctx0" brushRef="#br0" timeOffset="121606">8145 15576 7173,'46'-4'6386,"-6"2"-4677,-6 2-1529,-7 0-360,7 0-989,0 0-180,-8-11 1349,29 9 0,-16-8 0,18 11 0</inkml:trace>
  <inkml:trace contextRef="#ctx0" brushRef="#br0" timeOffset="121737">9265 15446 6453,'-2'-10'-45,"-5"2"0,30 9 0,-7-1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57:17.270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13537 1694 7263,'-8'-13'2339,"2"2"-1620,6 11 1,-10-10-181,7 7 1,-7-7 0,-1 20 539,9 3-539,-19 21 0,18-8-1,-7 11 1,-1 2-3482,9 5 3166,-8-2 1,-1 5 225,5-1 0,3 5 0,-1-4-588,-2 3 1,-2 2 361,1 1 1,-2 9 0,0 0 0,3-9-771,4-2 0,-1-3 635,-6-4 1,-3 2 0,2-3 90,2 9 0,2-4-45,0-15 0,-1 2 45,-3 25 0,0 3 45,3-19 0,0-2-136,-4 0 1,-1-1 135,1 6 0,-2-5-135,-10 0 45,11-2 0,0-4-45,-1-18 1323,3 24-2132,10-39-1779,-11-3 519,19-14 1979,-5-51 0,15 26 0,-9 3 0,0 0 0</inkml:trace>
  <inkml:trace contextRef="#ctx0" brushRef="#br0" timeOffset="483">13924 2205 7623,'-11'-10'7196,"-3"23"-6477,1 14 90,7 5 1,2 4-360,4 26-680,0-2 589,5-21 1,0-2 54,-2 5-144,7 2 0,1 1-180,-8 7-2042,7 6 1952,-10-24-174,10-1 174,-7-17 84,7 16-174,-10-30 0,0 9-270,-10-11 2289,7-11-2199,-17-23 270,6-5 0,1-8 90,-3-1 0,1-1-105,10 0 195,-5 5 0,-3-8 0,4 6 0,7-11 134,-4-4 1,1 2-135,5 14 45,10-9 0,1 1-1211,-5 19 1031,8-4 0,3 0 135,-4 2-493,10-1 403,1 14-57,10 2-33,-18 18 180,25 3-180,-25 3 180,18 49-180,-10-31 268,-11 44-178,-13-7-135,-16-7 0,-2 2-45,9-12 0,-1-1 316,-11 6 0,1-3-1485,7 12 802,-1-26-4459,3 9 1,2 0 4674,6-17 0,1 32 0,12-39 1</inkml:trace>
  <inkml:trace contextRef="#ctx0" brushRef="#br0" timeOffset="2531">14377 2578 7623,'-25'-29'5666,"17"18"-2877,-24-21-2070,30 19 990,-9 0-1259,11 3 989,11 10-1169,2 0 360,21 10-450,-8 3 180,18 32-271,-18-17 1,-8 6 0,-2-2 0,-3-14 0,-2 24 0,-11-8 0,0-16 0,-11 34 90,9-46 180,-19 25-270,18-28 0,-7 7 90,10-10-90,10-21 0,14-15-90,2-4 44,1 7 1,1 1-45,1 3 45,-2 1 0,0 1-45,0 12 0,7-17 0,0 30 0,-19-9 0,17 22 90,-30-9-90,9 30 0,-11-17 90,0 19-180,0 0 90,0-7-359,0 17 269,0-28-450,0 15 450,0-28-90,0 17-180,21-27 270,-16 14-90,26-38 180,-18 15 90,0-38 0,-2 35 360,-1-43-360,-7 43 90,7-36-330,-10 40 150,0-17 89,11 19-178,2-21-1,10 8-90,-2-2 0,3 1 90,15 9-90,-5-14 0,0 1 90,5 23 0,5-33 0,-10 28 90,-7 0 0,-4-8 450,-2 8-270,-8-1 360,0 4-361,-2 10 691,-1 0-330,-7 52-360,7-18-45,-8 24 0,-4 4-297,2-28 1,0 0 250,0 12 1,0 5 0,0-4-45,0-7 0,0 1 15,-1 18 0,1 9 0,1-9-60,4-20 0,1 0-30,-5 14 0,-2 6 0,3-9-150,9 5 90,-11-21 1,0 0-451,0 10 270,0-18-1349,-11 29 1079,9-36-1708,-9 12 1438,11-31-89,0 0-810,0-21 899,-10 5-315,8-19 1,1-5 585,-9-5-1091,9 7 0,2-2 1360,-1-18 135,-5 19 0,-1-3 66,5 6 0,0-3 278,-3-5 1,0-4 0,1 6 150,3-18 269,0-6 1,0 4-180,0 28 224,-2-16 1,4 3-225,9 27-90,-9-33 629,19 30-719,-8-3 0,11 2 90,-1 14-180,1 10-90,-1 0 90,11 0-180,-8 10-1115,8 3 935,-10 11 2348,-1-1-2348,-10 1-450,8 20 450,-18-15-179,-3 26 269,-13-29-90,-11 18 180,1-18 180,-1 8-180,11-20 370,3-4-460,10-10 0,42-21 0,-22 5 90,35-18-90,-26 12 0,-3 0 1711,6-7-1531,10-5 0,2 3 90,-13 13 135,3-10 0,-3 3-136,-15 20 1218,16-16-1127,-30 21 809,9 42-809,-11-7 0,0 3-225,3 1 0,4 1 0,2 3 0,6-8 45,21-22-90,1-5 0,-14-19 0,-12 1 90,-1-3 180,-7-31-90,7 15-91,-20-16 361,7 11-270,-18 8 360,8-8-360,0 21 269,3-8-359,10 19 0,0-9 0,0 11 0,10-10 0,-7 7 0,39-7 0,-24 10-90,26 0-90,1 10 90,-17-7-2386,17 7 2386,-11-10-720,2 21 630,1-16-360,7 27 270,-17-19-451,7 21 451,-21-19-360,7 27 451,-27-37 1932,14 37-1933,-27-36-90,7 25 180,-11-29-90,0 19 0,1-18 567,10 7-567,2-20 158,22-3-68,-8 0-90,20-8 0,6 0 0,-8 3-45,26-19 0,2-2 135,-15 8 0,10-9 0,-1 4 90,-15 18 135,-5-10 0,-1 3-45,1 20 360,-10-26-450,-2 28 0,-11-7 269,-11 31-269,-2-6-90,-10 19 180,-1 11-90,11-17-45,1 10 0,3 0 45,7-7-90,-9 24 90,32-10-90,-5-16-45,14-5 0,5-4-135,7-7-45,12-6 0,2-4-189,1-3 144,9-8 0,-1-4-3224,-18-4 3449,-4 6 0,0-4-135,-13-7 0,-2 1 180,13 1 90,-6-11 0,-4-5 0,-5-4 450,-3-19-360,-12 22-90,-11 12 359,-11 3-112,9 19-247,-19-9 3482,8 22-3482,-11-9 45,2 27 0,0 5-45,-7-11-45,0 20 0,3 1-45,11-16 45,-3 6 0,4-2 45,12-14 0,2 34-90,2-46 90,30 14 0,-27-30-1,26 7 91,-7-28-90,2 15 90,2-9 0,-1-4-90,-9-11-612,3 12 0,0-1 612,-8-18-45,-1 13 0,-1 0 45,2-18 29,-8 7 1,-1-7 0,-2 7 60,-2-9 45,0-13 0,0 6-135,0 32 90,-11-5-90,9 34 90,-19 34-180,18 5-824,-2 14 0,0 4 824,5 3 0,3-12 0,1 8 0,-1-9-180,0 3-225,11 11 1,3-4-136,-1-26-540,6 3 1,0-3 90,-6-15-8842,47 5 9073,-42-21 0,36-8 0,-31-2 0</inkml:trace>
  <inkml:trace contextRef="#ctx0" brushRef="#br0" timeOffset="3165">19420 1944 7623,'-20'-9'6026,"-1"3"-4632,-1 28 1,0 8-856,-7 4-89,8 2 0,-3 9 0,4-6-91,-9 19 91,2 3 0,-1-2-180,2-15 44,3 1 1,2-3-135,5-14 0,-5 17 810,21-22-631,-10-10 721,7-2-541,13-63-359,-4 28-304,9-16 0,1-6 304,-9 5 0,-1 1-136,6 7 1,0-2 135,-6-22 0,1 4 0,14 11 180,-19-13-180,9 32-90,-11 10 90,0 13-90,10 13 0,-7 10 0,7 22-90,1-6 89,0 20 1,1 2-180,4-8-809,-2-9 1,2 8 0,-4-10 449,-7-8 134,11 4 0,-1 0-495,-12-12-1078,18 8 718,-19-11 89,9-10-5935,-11-2 3418,0-11 3598,0 0 0,-3-2 0,1-1 0</inkml:trace>
  <inkml:trace contextRef="#ctx0" brushRef="#br0" timeOffset="4002">18916 2470 7083,'-4'-3'3508,"1"-5"-2788,3 19 1258,31-22-1438,-12 9-90,35-9 134,-14 1 1,-1-1-315,18-4-45,5-11 0,-3-3-45,-15 0-45,5-3 0,-1-1-135,-17 4 224,8-5 1,-2 3-45,-19 12-979,13-22 1159,-20 38 179,-9-18-269,9 18 0,-11-7 90,0 10 270,0 0-271,-11 10 1,9 3 0,-9 21-90,11-7 179,0 19 1,0 4-180,0 0 213,0 2 0,0 6-168,5-6 0,1-2-225,-5-16 0,0 2 30,5 13 0,2 5 0,-1-5-75,0-14 0,-1 0-75,-1 9 0,-1 4 0,1-6 30,5 12-225,-9 1 0,-2-2 45,1-19-270,-10 31 270,7-52-629,-8-3 539,11-10-1079,-10-21 719,-2-10 0,0-5 361,-3-22-731,7 14 1,0-8 0,3 7 819,5-15 30,2 7 0,2-9 0,0 4 285,3 4 0,-1 1-90,0-7 0,1 0 224,3 6 1,1 11 104,2 25 75,21-34-89,3 47-360,0-16 90,17 52-180,-35-13-90,9 23 0,-4 5 90,-19-13-45,8 12 1,-5-3 44,-18-24-90,-3 34 180,-11-36 270,-10 18 269,-2-31-449,9 4 270,7-38-270,20 15 0,8-15 0,4-3-90,4 3 1048,5-6 0,3-2-958,12-11-90,-14 21 0,3-2 90,9-4 0,0 2 89,8-6-622,-14 16 1,-1 2 621,-4-3 1,1 11 0,-11-8 0,8 18 360,-8-17-360,0 17 402,-3-8-132,1 32 845,-9-15-1070,0 31 0,-4 9-45,0-9-408,-4 5 0,1 5 363,5-7 0,0-2-45,0 27-30,-2-10 0,-3 9 0,2-8-105,2-15 0,-1-1-238,-1 10 0,-1 4 0,1-6 103,3-11 0,0-3-1073,-11 28 1118,10-28 0,0 0-405,-10 24-426,11-19 516,0 5-318,-10-10 228,7-18 0,-7 15 0,10-28-174,-11 7 85,9-10-602,-19-10 331,18 7 322,-18-18-4459,8-12 5037,-10-7 0,15-8 0,5 11 0</inkml:trace>
  <inkml:trace contextRef="#ctx0" brushRef="#br0" timeOffset="5098">19964 2712 6633,'1'-60'1259,"0"-1"1,-1 21-1,1 1 180,3-13 0,3 7-719,6 14 1169,0-35-1349,8 51-1,-19-17 361,30 30-540,-27-9-1,26 11 541,14 11-630,-14 2-135,7 7 0,0 4-135,-9 5-180,-7 9 0,0 0 90,2-18-90,-11 33-270,-13-30 270,-3 3 90,-18-2 0,8-3 90,-11-8 270,-9 0-90,17-3 720,-36-30-631,44 14 271,-24-36-360,32 27 180,11-30-270,2 19 0,10-8 90,22 11-180,-16-1-2162,15 11 2252,-10-8-90,13 8 90,-8 0-90,-6 0 0,0 5 90,-5 16-90,27-16 0,-29 29-90,8 3 90,-21-9-90,-2 17-180,-11-9 270,0 3-179,0 19 89,0-30 0,-11 17 90,9-19 2341,-9 0-2251,11-3 90,11-20-90,-9-3 269,19-11-269,-8 1 450,11-1-360,-1 1 450,1-1-540,-11 11 179,8 3-179,-19-1 90,9 9-180,-11-9 90,0 11-270,0 0-179,0 11 269,0-9-90,0 9-270,0-11-629,0 0 899,0-11 180,-11 9 90,9-9 0,-9 11-90,11 0 89,0-10-89,0 7 0,0-7 0,0 10 360,0 0-450,0-11-180,0 9 181,0-9-91,0 11-5757,0 0 1799,-10 0 900,7 0 3238,-7 0 0,15 3 0,0 2 0</inkml:trace>
  <inkml:trace contextRef="#ctx0" brushRef="#br0" timeOffset="7698">20585 2396 7443,'-16'-22'6296,"2"0"-5486,14 9 2068,0-8-2338,0 19 899,11-19-1079,2 18 629,21 3-809,-8 3 450,18 28-450,-18-15 89,8 15 1,-2 3-180,-11-3-45,6 7 0,-2 0 45,-12-9-90,0 26 0,-13-39 90,-3 25-90,-18-35 90,-2 25-90,-3-28 90,-8 7 0,10-20 0,11-4-90,3 1 90,10-28-90,10 22 0,3-25 0,32-1 0,-16 27 0,3-8 0,1 0 0,-4 10 45,7-6 0,3 0-45,14 6-90,-4-5 90,-7 11 0,-39 7 0,18-7 0,-19 10-90,9 0 90,-1 0 0,-7 0 90,7 10-90,-10-7 0,0 7 0,0-10 180,0 0-180,-10 0 180,7 0-180,-7 0 90,-1 11-90,9-9 90,-19 19-90,18-18 0,-18 18 89,8-8-89,0 10 0,-8 1 0,19-1 0,-19-10 0,18 8 0,-7-18 0,10 18-89,0 2-1,0-7 0,0 5 0,10-11 0,3-7-90,11 7 180,-1-10-90,11 0 90,-18-10-90,15-3 90,-28 0 0,18-19 0,-19 17 0,9-19 0,-11 10 0,-11-10 0,9 19-90,-19-17 90,18 30 0,-7-19 0,10 18-90,-11-7 90,9 10-90,-9 0 90,11 0 0,0 0 0,11 0-90,2 10 90,0-7-90,-3 7-90,11-10 0,-5 0-89,28-10 179,-18 7 0,8-7 0,-10 10 0,-1 0 0,-10 0 0,8-11 90,-8 9-90,0-9 90,8 11-90,-18 0 90,18-10 0,-19 7-90,9-7 90,-11 10 0,0 0 0,10-11 0,-7 9 0,7-9 0,-10 11 90,0 0-90,-10 11 0,7-9 0,-7 9 0,10-11 989,0 0-989,-11 0 0,9 0 0,-19 10 0,18-7-90,-28 28 90,26-26 0,-27 37 0,19-26 0,0 28 0,3-28 0,10 26-90,10-37 90,-7 26 0,18-28 0,-8 7 180,10-10-90,1-10 90,-11 7 270,18-28-270,-25 15 539,25-39-449,-28 27 450,7-27-450,-10 39-90,0-15 179,0 28-269,0-7 180,0 10-180,0 0 0,0 31-180,0-13 90,0 27-180,10-11 90,-7-8-90,18-3-179,-8 9 179,11-17-90,-1 9 180,-10-14-180,18-10 270,-15 0-90,29-21 90,-30 6 90,27-30-90,-26 19 45,5-1 0,2-1-45,3 0 270,19-17-270,-19 22 90,8 10 0,-11 13-90,1 2 0,-1 19-180,-10-8 180,8 0-180,-18 8-90,7-18 180,1 18-90,-9-19 180,9 9-90,-11-11 0,0 0 0,0-11 90,0 9 0,-11-30 90,9 27-90,-19-26 90,18 28 0,-18-7 0,8-1 0,-10 19 0,-22 5 0,27 13-45,-10 1 0,4 1-45,19 1-394,-16 15 394,21-20 0,0-1 0,0 1 0,0-11 90,21 18-90,-6-25 0,19 25 0,0-29 0,-8 9 0,7-20 0,0-3 90,-2 7-45,2-9 0,-1-4 45,5-5-738,0-3 648,-3-8 90,-6-3 0,-2-2-90,-5-8 30,3 3 0,5-7 0,-8 5-30,-14-14 120,6 8 0,4-8 0,-5 10-30,-9-2 0,2-6 0,0 8 0,-5 35 447,-21-6-537,16 31 90,-37 35 0,37-4-60,-7 2 0,-5 9 0,4-5-273,8 18 213,-2-16 0,-1 7 0,2-10-60,6-1 0,0 4 0,0-1 0,0-17 665,11 34-755,-9-49 180,19 5-90,-8-21 90,11-11 83,20-12-173,6-14 90,-1 11-90,-4 5 90,-22 21-90,1 32 90,-1 7 0,-10 0 0,8 13 0,-18-36 270,28 18-180,-25-21-1,46-13 1,-34-3-90,14-12 0,1-1-90,-4 11-89,16-27-901,-11 9 181,-8-3-8932,8-19 5360,-21 19 4471,-3 3 0,-16 10 0,-2 10 0</inkml:trace>
  <inkml:trace contextRef="#ctx0" brushRef="#br0" timeOffset="8882">14549 1079 7083,'-18'-11'2159,"8"2"-900,-21 9 900,-6 31-1709,9-13 359,-5 21 1,3 9-271,20-16 1,2 1-405,-16 3 0,3 1 494,19 28 271,4-38-630,11 6 539,19-19-449,-27-4 720,47-31-91,-23-26-809,8 5 90,-20-1 0,-3 0-593,-1 12 503,0-14 270,-3 3 90,1 14-450,-8-9 179,7 6-269,0 28 270,3 14-180,32 25-90,-16 3 0,-2 0 0,1-2 0,-2-6-45,-8 7 0,-2 0-45,-3-9 90,-3 15 90,-10-20 502,0-11-412,0-3-90,0 1 360,0-8-360,-10-3 90,-3-3 449,-11-39-449,11 24 180,3-47-270,10 36 0,10-16 90,3 11-90,0 8-618,8-8 528,-8 11 90,0-1-90,8 1 90,13-1-90,-16 1 0,24 10 0,-29 2 0,0 11 0,8 0-90,-18 0-270,18 0 708,-19 0-1157,9 11 269,-11-9-90,10 9-2968,-7-1 1170,7-7-2699,-10 7 5127,0 1 0,8 2 0,1 11 0</inkml:trace>
  <inkml:trace contextRef="#ctx0" brushRef="#br0" timeOffset="10033">23875 2255 7173,'-2'-11'3958,"0"-9"-2699,2 18-90,0-9-179,0 1 809,0 7-1080,0-7 1080,0 10-1349,0 20 719,0 17-809,0 2 45,-6 0 0,2-2-225,12-6 359,-16 35-449,18-51 90,1 17 180,-9-19-270,19 0 450,-8-13-361,11-3 1,-11-18 180,8 8-270,-8 0 90,0-8 360,18-2-360,-25-3 359,35-19-449,-35 30 180,25-6-180,-28 21 180,17 10-270,-17 3 90,8 32-90,-11-27-90,10 45 90,-7-56 0,7 35 0,-10-39 180,10 7-180,-7-10 90,18-10 179,-8-3-179,11 0 0,-11-8 90,18-3-90,-15-2 0,18-8 0,-11 21 0,1 3-90,-11 10 0,8 0 90,-8 21-180,0-6-540,18 19 271,-26-10-1350,27-1 899,-30-10 1,9 8-2609,-11-18 989,0 7 2429,-11-20 0,15 3 0,-7-9 0</inkml:trace>
  <inkml:trace contextRef="#ctx0" brushRef="#br0" timeOffset="10182">24139 2015 16528,'-29'-32'2428,"-8"-9"-2068,21 15 0,-5 2-90,10 3-360,9 19-180,-9-9-3328,22 11-720,2 0 990,0 0 3328,18 0 0,-10 8 0,19 2 0</inkml:trace>
  <inkml:trace contextRef="#ctx0" brushRef="#br0" timeOffset="11533">25512 1862 7173,'0'-26'7016,"-5"1"-6207,5 12 1980,-23 13-2160,-4 13 226,0 12 0,0 5-406,-2 12 136,1 2 0,1 1-316,1 7 226,1 6 0,5 4-180,17-16 0,1 0-226,-10 3 1,6-2 0,25-4 0,4-10 0,-15-17 0,28 3 0,11-7-45,-14-19 0,0-4 0,4 10 0,1-3 0,9-21 0,-7-5 45,-12 1 180,6-12 0,-2-4 629,-14 0-719,13-12 90,-31 36-180,0 21 180,-21 31-90,16 29-91,-16-5-89,18-10 0,6-3-89,8-14-1,2 27 0,21-29 90,-8-2 0,8-24 0,-11-13 0,1-32 0,-11 17 0,-1-4 0,-3-2 0,-17-5 0,7 4 0,-1 2 0,-11 4 0,-8-23 0,8 47-90,-21-6 90,8 25-90,-8 20 90,21-8-90,3 18 90,20-18-90,3 19 0,21-19 0,3-3 90,-1-12 0,-2-11 90,-10 0 0,-1-11 0,1 9 90,-1-19-180,1 8 359,10-32-269,-18 17 90,15-17-90,-28 32-90,7 3 90,-10 10-90,10 10 0,-7-7 0,8 18 0,-11-8-90,0 10 0,0 1 0,0-1-90,10 1 91,-7-1-181,7 1 180,1-1 0,-9-10 0,19 8 90,-18-18-90,18-3 180,-8-3-90,0-18 90,8 19 0,-8-19 0,10 18 180,1-28-270,-11 26 179,8-27-179,-19 30 0,9-9 0,-1 11 90,-7 11-90,18-9 0,-19 19 0,9-18-90,-11 18-89,10-19 89,-7 19-90,7-8 90,-10 0 0,11-2 90,-9-11-90,19 0 90,-18 0 0,18-11 0,-19 9-90,19-9 90,-8 11-90,11 0 90,-1 0 0,1 11 0,-11-9 0,8 9 0,-8-11 0,21 10 90,-8-18-90,18 16 0,-17-29 90,17-2-90,-18-3 0,8-29 0,-10 26-660,-11-26 660,8 29 0,-19-29 0,19 26 0,-18-8 0,-3-1 90,10 6-502,1-23 412,-9 32 0,9 10 0,-22 23 90,9 37-90,-9-5 0,4 16 0,4 2-294,11-11 324,-13-1 0,-4 8 0,4-8-30,13 2-60,-10 0 0,-3 10 0,2-11-120,3-7-225,-4 22 1,-3 0 44,-6-22-405,8-7 1,-3-2 134,-13-7-1097,8 5-72,-10-28-1733,-1-3-335,11-3 3867,-8-28 0,27 19 0,-6-17 0</inkml:trace>
  <inkml:trace contextRef="#ctx0" brushRef="#br0" timeOffset="12633">26820 2624 7892,'9'-38'1034,"1"1"1,-1-21 44,6 12 1,1 3-360,0 1 449,5 2 0,2 4-539,-7 18 1619,26-24-810,-6 40-1169,3 2-135,-4 13 0,-4 7-135,-13 9-90,24 16-450,-29-1 270,0-26-180,-3 45 270,-20-55 180,-14 44 810,-12-47 359,10 6-899,5-14 630,31-28-631,3 15 226,8-15 0,3-3-315,5 3 90,-2 3 0,0 1-181,0 3 91,-4 11 0,-2 3-90,-8 10 180,11 21-180,-11-16 0,8 37-90,-19-27-90,9 30 0,-11-30 0,10 17 90,-7-30-90,7 19 90,1-18 90,12-3-90,-7-3 90,15-7 90,-18-1 0,0-2 0,8 0 90,-8-18 179,11 26 1,-1-27-360,-10 30 180,8-19-180,-18 18 90,18 3-180,-19 13 0,9 0-90,-1 19 0,-7-27-90,28 26 90,-26-18 0,27 0 0,-19-2 90,10-11-90,11-11 90,-7 9-782,6-19 782,-19 18-385,17-28 385,-15 15 0,0-15 0,2-3 0,5 2-45,-6-25 0,0-3 45,9 10 0,-13 2 0,-2-3 45,0 15 0,-1 4-45,-8-10 0,9-23 0,-11 49 0,0-5 0,0 21 0,-11 21 0,9-5 0,-8 14 0,-1 5 0,-2 17-561,6 4 1,1 1 560,-5 0-45,10-12 0,2-3-215,-1-16 170,0 18 90,11-18-90,-9 8-90,30 11 90,-17-27 0,30 24 90,-19-40-90,8 9 8,-11-22 82,1 9-90,-1-19 90,11-13 0,-8 16 45,-3-14 0,-1 1-45,4 13 90,8-37-90,-21 39 0,8-5 0,-18 32 1816,7 2-1906,-10 10-540,10 22 360,-7-27 527,7 24-977,-10-19 540,0 3-161,11 8 161,-8-21-90,17-2 270,-17-11 90,18 0 0,-18 0 0,17-11 90,-6-2-90,-1-10 90,18-11-90,-26 18 90,27-15-90,-30 28 0,19-18 0,-8 19-90,11-9 0,-11 22-90,8-9 0,-19 9-90,19-1 180,-18-7-180,18 7 180,-19-10-90,19 0 90,-18 0-450,18-21 90,-8 16-1079,21-37 810,-19 27-181,17-19-3148,-19 0 1,0 7 3957,-3 4 0,0 13 0,3 10 0</inkml:trace>
  <inkml:trace contextRef="#ctx0" brushRef="#br0" timeOffset="12799">28365 2019 14819,'-14'-11'1799,"3"2"-1440,11 9 1,0 0-90,10 0 0,3-10-90,11 7-270,31-7-270,-24 10-6116,34 0 3507,-49 0 2969,5 0 0,-12 2 0,3 0 0</inkml:trace>
  <inkml:trace contextRef="#ctx0" brushRef="#br0" timeOffset="13533">23309 4002 7982,'-14'-2'4858,"2"-10"-3779,12 9 810,0-17-1079,11 6 1438,12-30-1618,3 15-90,8-26 179,-2 16 1,2 0-836,-13 11 0,2-1 416,14-19 0,7-7 0,-5 6-1352,-9 12 1,-2 1 1140,1 0 1,3-3 0,-4 1 90,-3-8 0,-3 4 0,14-13 45,-12-1 0,-3 2-135,-6 10 0,-1 8 0,-7 6 0,-17 17 0,-14 13-90,-2 3 90,-18 39-90,18-24-1009,-8 37 1009,21-29 1523,2 18-1523,11-7 0,0-1 0,21 19 0,-16-26 0,20 9 0,3 0 0,-10-7 0,8 7 0,3 0 0,-3-9 0,-3 15 90,-2-10-90,-18-8 180,-3 8-90,-13-21 89,-32 8-89,17-18 45,-15-3 0,-1 0-135,10-3 45,-5-1 0,3-2-45,20-5 1176,-15 9-1716,28-9-3133,-7-10 3673,41 6 0,-6-10 0,27 12 0</inkml:trace>
  <inkml:trace contextRef="#ctx0" brushRef="#br0" timeOffset="13983">24224 3438 7083,'10'-15'7825,"-7"-8"-4676,18 20-2520,-18-7 990,-14 10-1259,6 0 720,-37 21-721,37-5 91,-16 10 0,0 2-270,16 1 180,-16 16-181,21-22 91,21 11-180,-16-18 180,47 5-180,-23-21 45,4-5 0,2-1 135,4 4-90,6-19-90,-22 8 89,-10 0-89,8-8 180,-8 8-90,0-11 270,8 1-360,-18-1 180,7 1-180,-10 9 0,0 4 0,0 10-1,0 0 1,0 31 0,-10-12-180,18 36-89,-16-40-631,18 27 450,1-37-179,-9 27-1800,19-30 1349,-8 9-3777,21-22 0,-18 9 989,15-19 3778,-28 8 0,23 0 0,-6 2 0</inkml:trace>
  <inkml:trace contextRef="#ctx0" brushRef="#br0" timeOffset="14114">24767 3210 6633,'-14'-17'3328,"2"10"-2608,12-14 539,0 18-809,0-7 90,0 10-900,0 0-3508,11 10 2249,2-7 1619,0 18 0,6-7 0,-9 11 0</inkml:trace>
  <inkml:trace contextRef="#ctx0" brushRef="#br0" timeOffset="14713">24915 3575 7353,'-5'0'4947,"12"-10"-4137,-5 7 1168,30-18-1438,-17 8 1259,30-31-1439,-19 25 539,8-33-719,-21 36 90,-3-18 180,-10 11-360,0 10 360,0 2-361,0 11 1,-10 0 90,-14 21-90,9-5-45,-8 10 0,4 3 45,14 0-90,-16 26 90,21-19-90,0 1 90,10-3 90,14 0-90,-9-19 360,38 17-181,-35-30 631,47-2-540,-47-13-90,24 0 719,-18-18-719,2 15 539,8-39-629,-21 37 450,8-34-450,-18 36 180,17-8-91,-17 4-269,7 38-89,-10-13-1,0 29-450,11 10 360,-8-25-180,7 23 270,-10-40-270,10 19 271,14-29 89,13-5 89,-11-2 1,5-17-90,-18 19 180,11 0-180,-1 3 0,1 10-180,-11 10-89,8 3-1081,-8 11 631,0-11-3869,8 18 2430,-19-26 2158,19 16 0,-3-18 0,11 0 0</inkml:trace>
  <inkml:trace contextRef="#ctx0" brushRef="#br0" timeOffset="15117">25996 3445 6813,'-4'-30'6926,"0"2"-5936,4 15 2338,-10 2-2609,-4 11-89,-9 0 539,-1 11-719,11 2 719,-18 31-899,26-15 0,-16 16 450,10-1-540,9-26-1,2 24 91,2-18-180,19-9 0,-8 17 90,11-19-90,-1 0 0,1-3 90,20-10-90,-15-10 180,36-3-180,-36 0 44,-1-9 1,-1 2-45,-1 12-90,-2-34 270,-3 8-180,-19 5 90,9-25-90,-11 38 0,-11-15-90,9 38 90,-30-4-90,17 21 90,-30 10-90,29-8 90,-15 18-90,39-18-180,-5 29 0,20-37-899,21 24 449,-15-39-180,16 7-1438,-11-20-451,-8 7 2699,18-18 0,-17 13 0,7-10 0</inkml:trace>
  <inkml:trace contextRef="#ctx0" brushRef="#br0" timeOffset="15633">27093 3159 6813,'0'-4'4947,"-21"11"-3957,6-4 359,-17 15 0,-2 6-539,3 4 179,0 5 1,-5 7-1,6-3-958,13-8 0,0 2 448,-7 14 1,-4 7 0,5-8-120,-4 14 89,13 3 1,5-2-270,9-14-900,8 9 1,7-1-271,22-19-3103,-9 5 1,2-3 584,9-20 3508,5 5 0,-11-14 0,2 1 0</inkml:trace>
  <inkml:trace contextRef="#ctx0" brushRef="#br0" timeOffset="16131">27451 3556 7173,'-26'-26'6296,"11"11"-3507,-27 15-2250,23 13 91,-8 8 0,0 3-271,0 4 451,-7 27-630,21-29 0,3 8 180,20 0-270,-7-18 179,18 15-179,-8-28 540,21-3 359,3-34-719,-11 5 0,5-15 360,-18 10-360,0 8 809,8-19-809,-18 19 0,7 3 0,-10 2 269,11 18-359,-9-18 0,9 19 90,-1-9-90,-7 11-90,18 0 180,-8 11-181,10 2-89,1 0 90,10 28-90,-8-22-359,8 36 269,-21-29-360,8 29 360,-19-37 0,9 24-90,-22-40 90,9 19 90,-9-18 90,1 7 90,7-10 360,-18-10-360,19-3 359,2-32-449,13 17 90,7-15 0,4-1-270,15 10-495,-6-5 1,2 3-316,15 20-269,-3-15-3238,-13 28-1620,-10 3 1440,-11 3 4587,-3 7 0,-6 1 0,1 2 0</inkml:trace>
  <inkml:trace contextRef="#ctx0" brushRef="#br0" timeOffset="16633">23592 4654 7623,'-25'-22'6296,"10"10"-5666,15-8 1259,45 6-1530,-14 1-269,16 2 0,3 1-360,-6 8-360,7-4 1,-2 1 89,-18 5-6835,32 0 7375,-58 0 0,20 2 0,-19 1 0</inkml:trace>
  <inkml:trace contextRef="#ctx0" brushRef="#br0" timeOffset="16887">23817 4536 6273,'-43'-1'2429,"20"-5"-450,-19 16-1260,37-10 1350,-26 11-1349,18-9 2338,0 40-2338,-8-23 494,13 22 0,3 4-674,-8-11-90,2 9 0,1 0-1,-3-14 181,2 14 0,-2 0-361,-10-9 1,15 9 0,2 0-90,-4-14-90,0 5 180,17-3-90,-14-25-180,17 14 0,0 1-90,4-15-540,19 14 270,-6-20-1978,17-10-1350,-7-14 2518,-11-2-7465,-5-8 8635,-21 11 0,0 12 0,1 3 0</inkml:trace>
  <inkml:trace contextRef="#ctx0" brushRef="#br0" timeOffset="17297">23616 5039 6813,'-15'-3'1979,"-7"0"-1349,19-7 1438,-18 7-1348,18-7 2428,3 10-2428,14-11 1439,30-2-1530,-15 0-89,15-8 539,-10 8-629,-8 0 629,29-8-719,-26 19-90,15-9 360,-10 11-450,-18 0 269,26 21-269,-37-16-90,16 27 90,-21-19-90,10 10 90,-17 22-90,14-27 0,-17 24 0,10-29-90,0 10 180,0 1-180,0-11 90,0-3 0,-11-10 0,9 0-90,-9 0 89,22 0-89,-9-10 90,30-14-90,-17 9 0,30-27 90,-29 26-90,15-18 0,-18 21 0,0 3 0,8-1 0,-18 9-90,17 2 0,-17 13-179,8 0-1081,-1 18 541,-7-15-91,7 7-1348,1-2 898,-9-8 1350,19 11 0,-8 2 0,11 1 0</inkml:trace>
  <inkml:trace contextRef="#ctx0" brushRef="#br0" timeOffset="17880">24547 5157 6453,'14'-27'3418,"2"1"-719,7-8-1890,1 8 1620,-11-29-1709,-3 37 1258,-10-35-1348,0 48 1079,-20-26-540,-28 39-899,7-6-45,5 17 0,6 7-45,15 2 90,-17 27-90,30-29 0,-9 19-90,11-30-1,21 17 91,-16-30 180,37-2-180,-37-2 720,37-30-721,-37 27 541,27-26-540,-19 18 450,0 0-541,-3 2 181,1 11-180,-9 0 180,9 11-270,-11 2 180,10 42-180,-7-24 45,2 16 0,0 3 45,-5-6-135,-4 15 0,-2 2-3437,3-3 3437,-1-15 0,-2 3-90,0-5 0,1-4 45,3 8 0,-7 4 0,-3-2 90,-1-15-90,2 2 1,-2-3 89,-10-15-90,-22 15 90,17-28 90,-27 7-1,29-20-89,2 7 90,3-18 0,8 8-90,0-11 90,3-30-90,10 12 45,11-15 0,9-6-1167,8 6 0,4 1 1077,-1-1 0,3 2-135,-1 15 0,2 2 0,-3 6 2235,10-7-2685,-4 11 1,-1 1 89,-8 1-1888,26-8 1258,-39 21-8661,15 2 9185,-28 11 1,11 4 0,-10 1-1</inkml:trace>
  <inkml:trace contextRef="#ctx0" brushRef="#br0" timeOffset="18481">25149 5099 7533,'-4'-21'3778,"0"0"-2249,4-3-810,0 11 1710,0-18-1979,-10 26 809,-3-16-989,-11 21 90,1 10 89,-1 3-269,1 0 360,-11 19-360,18-27 270,-5 37-361,21-37 1,0 26 90,11-28-90,-9 7 270,30-10-270,-27 0 450,47-21-360,-34 16 134,10-16 1,-1 0-135,-11 16 450,15-26-450,-28 28 0,7-7 179,-10 10-269,0 0 180,0 10-180,0 3 90,-10 42-180,7-13 60,-6-2 0,-3 8 0,2-5 30,5 19-968,-5-10 0,-3 7 0,4-8 878,7 9 0,-3-15 0,-1-1 90,-4 11-752,7-16 662,-7 8 90,-1 19-90,-2-35-102,-10 24 192,10-31 360,-8-11-270,8-3 2349,0-10-2079,-19-21 492,27 16-582,-26-47-360,28 23 135,-3-14 0,2-3-135,14-9 0,-4 12 0,0-8 0,6 4-1254,15-1 1,3 2 1073,-10-14 0,2 2-855,11 16 1,-1 6-45,-6-1-4228,29 3 90,-26 21 1259,15 3 3958,-31 10 0,14-1 0,-6-1 0</inkml:trace>
  <inkml:trace contextRef="#ctx0" brushRef="#br0" timeOffset="18616">25544 5252 7263,'-2'-4'6116,"1"1"-5396,1 3 179,11-10-1078,-9 7-7107,19-8 7286,-18 11 0,14-4 0,-9-2 0</inkml:trace>
  <inkml:trace contextRef="#ctx0" brushRef="#br0" timeOffset="19901">26399 5052 7713,'35'-42'9830,"-19"16"-6618,39-8-2672,-31 23-1322,-1 11 1232,-10 0 330,8 0-60,-8 11-451,11 2 541,-1 31-630,-9-5 217,6 8-127,-17-2-180,8-9 0,-15-2 0,-3 0-90,4 8 90,-7 23 0,0-49-90,7 16 90,-8-30 593,11 9-683,0-11 0,0-11 0,0-2 0,0-21 0,11 8 0,2-29 0,0 26 0,8-15 0,2 20 0,-7 1 0,16 10-90,-19-8 90,10 18 0,-10-7 0,8 10 0,-8 10-90,11-7 90,-1 7 0,1 1 0,20-9 0,-26 9 0,24-11 90,-18 10-90,-9-7 0,27-3 90,-37-3-90,27-7 90,-30 10-90,-2-21 0,-2 16 0,-19-27 0,8 30 0,-21 2 0,18 2 0,-15 9 0,7 10 0,-2-6 0,3 30 0,2-19 90,29 8-90,-6-11 0,11 1 0,8-11 0,24 8 0,-14-18-90,11 3 0,2-2 0,-2-14-180,8-1 1,-1-2 179,-4-13-576,-11 10 1,-3-2 485,-7-16 90,-1 8-180,-1-21 0,1-3 90,5 1 135,-10-1 0,-2 0-45,5-7 0,-18 7 180,7 3-596,-10 3 506,0 17 179,-10 4-179,-3 13 180,-21 41-90,18-13 0,-5 23 0,0 4-90,6 0 45,3-12 0,0 2 0,0 4 0,3-2-45,7 7 45,1 6 0,2-1-45,1-7 0,17-2 0,4-4 0,-5-18-45,23 5 0,4-4-45,-11-16 90,15 4 0,-1-4 0,-17-13 0,9 0 0,-4-4 0,-17-23 45,7 9 0,0-1-45,-10-10 135,-3 5 0,-3 2-135,-10 14 1255,-13-24-1255,-21 50 90,8-16 583,-8 40-673,10-17 90,1 30-90,10-29 0,13 25 0,2-35 90,19 25-90,-18-28 0,18 7 90,-8-10-90,10 0 269,1-21-179,-1 16 270,1-27-270,-1 30 90,-9-19 180,6 18-270,-17-7 90,8 10-90,-11 0-90,10 0-90,-7 10-810,28 3 450,-15 0-2158,18 8 1259,-21-18-1350,-3 7-7015,1-10 9714,-9 0 0,18 5 0,-9 1 0</inkml:trace>
  <inkml:trace contextRef="#ctx0" brushRef="#br0" timeOffset="20414">25853 4548 7353,'-3'-15'6116,"0"8"-5036,3-3-91,10 10 1620,-7 0-1800,18 10 1260,2 24-1529,3 6 224,2 13 1,-1 3-796,2 4 360,-7-12 1,2 8 0,-5-8-1693,0 12 1498,-2-12 0,-3 3 180,-12 0 0,-4-2-136,2 11 46,-9 0 0,-3 0-45,-4-8 270,-9-6 0,-4-3-271,0-12-258,2 4 0,-1-7 259,2-23 77,-8 27-257,21-30 361,-8 9-1530,18-11 2173,-7 10-3612,20-7 2430,3 7-9536,21-10 5486,-8 0 4118,8-10 1,1 14 0,2-7-1</inkml:trace>
  <inkml:trace contextRef="#ctx0" brushRef="#br0" timeOffset="22065">28239 5246 6903,'-9'-1'3058,"1"1"-2158,19-10-1,-9 7-89,9-8-1,-1 11 720,-7-10-899,18 7 1259,-8-28-720,10 15 271,11-28-1081,-18 28 721,15-36-720,-18 34-1,-1-14 1,0-2-180,1 6 90,-1-10 0,-3 0-180,-7 6 90,9-22 179,-1 9-269,-7 16 270,7-15-270,-10 31 0,0-8 0,0 18 0,0-7-90,0 10 90,-10 10-90,-3 14 90,0 2-45,-4 6 0,3 1-45,8-1 45,-15 21 0,0 1-45,16-18 45,-6 19 0,1-2-45,10-22 0,0 34 0,11-39 90,12 19-90,3-29 0,29 4 0,-26-20 0,36 0 0,-36-10 0,26-14 0,-39-2 0,6-1 0,-3-1 0,-13 0 90,25-27-90,-28 29 89,-3-8 1,-3 21-90,-18 2 90,8 22 0,-10-9 0,-11 30-90,18-17 90,-5 30-90,11-19 90,17 18-90,-4-18 0,21 8-180,20-10 90,-15-11-45,8-1 0,2-3 46,-8-6-46,11-3 0,2 0 135,-2-3-90,3-16 0,-1-4 90,-2 5-45,-7-14 0,-5-2 135,-14 16 0,15-34 0,-28 36 0,7-18-90,-10 21 180,-21 3-180,5 10 89,-28 21 1,18-6-90,-8 19 0,0 11 0,18-17 90,-15 27-90,28-39 90,-7 26-90,10-37 0,0 16 90,21-11-90,-6-17 180,30 4-90,-19-10 45,2-7 0,-1-2-135,-9 4 45,3-7 0,0-5 45,-9-4 0,-1 0 0,16-10 0,-10-15 0,0 0-90,6 12 90,-15-13 0,-3 0-90,6 15 89,-11-20-89,0 52 0,0 2 0,-11 22 0,9 2 0,-19 31 90,18-4-90,-7 17 0,3-13 0,3 1 0,12 12-45,-12 4 0,0-1-44,15-6-91,-1-9 0,0-1 0,-4 6-495,15-20 1,0-3 224,-16 0-1439,26 4 989,-18-39-2158,11 6 810,-11-12 2248,-3-27 0,-4 21 0,0-26 0</inkml:trace>
  <inkml:trace contextRef="#ctx0" brushRef="#br0" timeOffset="22365">28684 4830 14639,'-19'-5'2068,"10"-9"-1438,-1 12 539,10-9-629,0 1 899,20-3-989,-4 0 44,15 2 1,3 1-135,8-3-90,16-1 360,-3-6-450,-27 7 359,27-1-359,-29-6 450,-2 17-450,-3-8-90,-19 11 90,9 0-360,-11 0-7376,0 0 2699,0 11 4857,0-8 0,11 18 0,2-7 0</inkml:trace>
  <inkml:trace contextRef="#ctx0" brushRef="#br0" timeOffset="25750">26696 6169 7803,'-14'-17'3418,"2"4"-2339,12 2 2699,0 9-2969,0-9-89,0 11 0,0 0 1258,0-10-1528,0 7 450,0-7-631,0 10 2160,0 0-2429,0-11 90,0 9 90,0-9-90,0 11 270,0-10-180,0 7 269,10-7-359,-7-1 270,8 9-180,-11-9-90,0 11 90,0-10-90,0 7 0,10-7 0,3 10-90,21 0 0,-8 0 45,6 9 0,1 2 45,-1-5-90,7 18 0,-2 4 0,-19-10 45,10 13-1,-4 4-44,-19 4 0,6 0 0,-1 0 0,-10 3 0,-10 23 0,7-39 0,-18 8 0,8-10 0,-10-11 90,-11 8-90,18-18 0,-15 7 0,18-10 0,0-10 0,2-14 0,11 8 0,11-46 0,2 41-855,-2-13 0,1 2 855,1 17-427,19-27 427,-17 26 0,30-18-90,-19 11-270,8 10 270,-11 2-90,1 11 90,-11 0-180,8 11 1687,-19-9-1866,19 19 764,-8-8-495,0 0 316,-2 8-226,-11-18-180,10 18 180,-7-19 90,7 9-90,1-11 0,-8 0 90,17-11-90,-17 9 90,18-9 0,-18-10 0,17 16 90,-17-37-90,8 27 0,-22-9 0,8 3 0,-7 19 0,10-9 0,-10 1 0,-4 7 0,-9 3 90,-11 13-90,8 11 0,2-11 0,3 18 0,19-15 0,-9 49 0,11-34 0,9 3 0,3-2 0,4-6 90,39 8-90,-26-21 0,15-3 90,0-20 0,-15 7 90,26-28-90,-29 15 0,8-18 89,-10 0-89,-1-2 180,1-22-180,-1 19 0,1-5-90,-11 31 0,8 2 0,-8 22 90,10-9-270,1 30 0,-1-17-269,11 40 269,-18-26-540,5 26 630,-21-29-90,0 8-90,-11-11 180,9-10-89,-30 8 89,27-8 0,-37 0 90,37-2 90,-26-11-90,28 0 90,-7 0-90,10 0 89,10-11-89,3-2 0,0 0 90,19-8-90,-17 8 90,30-10-90,-19 10 0,18-8 0,-17 18 0,17-18 0,-18 8 90,29-10-90,-37 10 90,34-8-90,-46 8 180,25-11-180,-28 11 90,7-8-90,-10 19 0,-10-9 0,-3 11 90,-11 21-90,1-5 0,10 18 0,2 0 0,11-8 0,11 29 90,2-27-135,7 1 0,4-3-45,15 0 45,-1-12 0,3-4-45,11 0 45,-2-13 0,-1-4 45,-4 4 0,-13-6 0,1-3 0,22-11 0,-24-3 90,3 4 0,-3-1-90,-15-3 270,16-29-270,-40 37 180,5-34-180,-20 47 90,-11-16-90,-3 31 0,-10 14 0,10 2 0,3 29 0,21-27-90,3 27 90,10-39-90,21 15 90,-16-28 180,37 7 180,-16-20-270,11-3 0,-14-11 179,-2 1-179,-18-1 360,17 1-360,-17-1 0,8 11 0,-11 3 0,0 10-90,0 10 90,0-7-90,10 28 0,-7-15-90,18 18 90,-19-11-180,40 1 180,-34-1-90,44-10 90,-36-13 0,18-2 0,-11-19 0,1 8-90,-1-11 90,-10 11 0,19-29 90,-27 24 0,26-26-90,-28 20 0,7 11 0,-10 3 0,11 20 0,-9-7-90,9 28 0,-11-15-270,10 28 270,-7-18-269,18 8 359,-8-21-90,21 8 90,-18-28 179,25 14-179,-25-28 180,28 8-90,-17-10 45,6 1 0,-1-1-135,-11-5 45,10 4 0,1 3-45,-17 8 90,19-8-90,-21 19 0,19 2 0,-27 2-90,26 19 0,-28-18 0,7 7 0,-10 1 0,0-9 0,0 9 0,11-11 90,-9 0 0,9 10-90,-11-7 1,0 7 89,0-20 0,0-3 0,0 0-90,-11-8 90,9 18 0,-9-18 0,-10 19 0,16-9 0,-26 11 0,7 0 0,9 11 90,-27 12-90,26 3 0,-7 8 0,2 0 0,18-8 0,-7 8 0,20-21 0,3 19 0,11-17-90,31 19 0,-14-20 90,17-14-90,-3-3 90,-16-18 45,5 5 0,1-2-45,-1-11 45,-4-8 0,-4-2-45,-10 8 45,-7-16 0,-4-3 44,-2 6 91,-5-11 0,-5 0 180,-14 11-360,-2-11 180,-10 55-90,-1 13-180,10 20 0,4 10-315,3 1 0,1 1 270,0-1 1,2 1-181,7 6 0,4-6 45,6-16-180,21 15 450,3-31 180,0-2 270,7-22-270,-28-2 629,26-10-179,-16-1-540,0 11 180,5 3-180,-28 20 180,28 24-180,-15 16 0,18 0 0,-11-6-90,1-31 89,31-3 91,-3-20-225,-11 0 0,-1-3-134,10-14-2340,-6-17-7312,-31 28 4281,-2-5 5550,-32 21 0,16 9 0,-16 2 0</inkml:trace>
  <inkml:trace contextRef="#ctx0" brushRef="#br0" timeOffset="27163">28113 7287 14099,'6'-21'1979,"3"-1"-1260,4-1 990,8-1-1259,-18 11 989,7 2-989,-10 22-90,0 2 539,-10 42-629,7-24 45,-7 12 0,-1 0-225,9-11 45,-4 6 0,1 0-135,5-10 180,11 38-90,-9-48-1,19 13 1,-18-31-90,18 0 270,2-10 90,14-24-270,-1 5 45,-13 2 0,-1-1-45,4 2 90,8-8-90,-21 21-90,-3 3 90,1 10-90,-9 0 90,19 21-180,-18-6 0,7 19-90,-10-10 90,11-1 0,-9 1-270,9-1 360,-11-10-180,10 8 90,3-18 0,11-3 90,-1-3 0,-9-7-90,27-1 90,-22-2 90,36-21 0,-29 8 90,18-8 0,-18 11-90,-2 10 90,-3 2-90,-19 11 90,9 0-180,-11 0 90,0 11-90,0 2-270,0 21 180,0-19-360,0 27 360,10-37-90,-7 16 0,18-10 90,-19-9-89,19 9 89,-8-11 90,0 0 90,19-11-90,-27-2 269,26-21-179,-28 19 270,18-27-180,-19 26 809,9-28-719,-11 18 360,0-8-450,10 21 359,-7-8-449,18 18 270,2-7-270,3 10 180,40 10-270,-35-7 0,2 11 0,-1 3 0,-5-1-360,17 28 180,-28-28-809,15 26 629,-28-27-809,-14 19 809,-4-21-629,-30-2 719,19-11-360,-8 0 450,21 0 0,3 0 90,10 0-269,0-21 269,10 5-360,13-39 270,14 27 0,1-14 0,2-3 135,-13 23 0,1 0 75,5-10 0,3-4 0,-5 5 150,10-11 225,-12 7 0,-3 4-46,-2 16 1,-11-17 360,-3 30-450,1-19-1,-9 18 1,9-7 270,-11 10 90,0 0-91,-11 31-269,9-12 45,-9 17 0,1 3-135,7 3 89,-7 18 1,-1 0-270,9-10-836,-4 10 1,1-2 745,5-27 0,-10 24-307,7-32 397,-7 1 0,10-11-89,0-3 178,0 1 91,10-19 1436,-7 16-1257,28-50-269,-15 24 453,18-27-183,10 1-180,-15 15-45,-1-10 0,-1 2-135,-1 16 0,-8-10 0,-2 0 0,-3 15 0,-2-8 0,-32 24 0,15 14 0,-35 20 0,25-8 0,-6 6 0,0 1 0,6-2 0,2 7 0,7 0 0,17-9 0,14 26-90,2-29-180,8 8-540,10 0 540,-15-18-45,4 6 1,-1-3 134,-3-13-270,16 14 270,-22-9 90,-10-8-809,8 7 449,-18-10-2248,18 0 1348,-19 0-8481,19-10 9433,-18 7 0,19-3 0,-8 11 0</inkml:trace>
  <inkml:trace contextRef="#ctx0" brushRef="#br0" timeOffset="27300">30393 7682 7263,'-4'-8'4587,"1"1"-2788,3 7-2069,0 0-2878,0 11 3148,0 2 0,-3 7 0,-1-2 0</inkml:trace>
  <inkml:trace contextRef="#ctx0" brushRef="#br0" timeOffset="27614">28948 8262 18956,'-45'-14'4947,"10"-2"-4317,11 3 1349,14-8-1619,10 18 539,42-18-629,-11 19 0,26-4 0,6 1-582,-29 5 0,3 0 312,24-3 0,11-1 0,-9 1-45,-23 2 0,1-1-135,18-4 0,8-3 1,-10 3-91,0 4-225,-6-4 0,-3 1 46,-8 5-1662,4 0-1127,-31 0 2249,-44 11-1125,-4-10 0,-3 0 0,0 10 0,-3-1 1795,-21-10 0,4 3 0,9 22 0,13-15 1,1-1-1</inkml:trace>
  <inkml:trace contextRef="#ctx0" brushRef="#br0" timeOffset="27831">29012 8286 6903,'-65'7'3688,"26"-8"0,1 1-2519,-4 10 2339,1-10 180,41 0-2968,41 0-1337,9 0 0,5 0 842,-8 0 0,3 0 105,10 0 0,7 0 0,-9 0-342,-21 0 0,-1 0 221,17 0 1,6 0 0,-9 0-120,11 0 0,-17 0 0,0 0 360,22 11-360,-35-9-90,24-2 0,-42-2 0,8-9-450,-18 11 2887,7 0-8283,-10 0 4291,0 0 1,6 10 0,2 3-1</inkml:trace>
  <inkml:trace contextRef="#ctx0" brushRef="#br0" timeOffset="27987">30127 8325 7713,'-13'-13'9264,"3"3"-8634,10 10-2992,0 0 1,10 10 0,3 3 0</inkml:trace>
  <inkml:trace contextRef="#ctx0" brushRef="#br0" timeOffset="33492">3833 3359 6993,'-23'-11'2609,"10"3"-1710,-8 8 720,18 0-809,-7 0 449,0-10-719,7 7 899,-8-8-540,11 11 1170,95-10-1889,-51 7-871,0 1 1,15-1-1,1 0 1,-9 1 780,-5 2 0,0 0 44,10 0 1,11 0 0,2 0 0,-10 0-480,-2 0 1,1 0 416,-10 1 0,9 2 0,3-1 0,-3 1 0,-8-2-828,12 1 1,-4-1 785,-3 2 0,4 1 0,-3-1 105,14-2 0,-7-2-203,1 1 68,3 5 0,-2 1-90,-22-3-360,13 7 91,-42-10 1999,-3 0-3529,-10 0-1349,-73-10 1619,34 7 1484,-9-1 0,-13-1 1,8 3-1,18 6 0,2 1 1,-25 0-1,0 0 0</inkml:trace>
  <inkml:trace contextRef="#ctx0" brushRef="#br0" timeOffset="33807">3957 3421 6723,'-27'-6'3688,"1"2"-2968,13 4 899,-8 0-1080,18 0 631,14 0-810,5 0 29,21-3 1,16-1 0,-5 0-255,-9 3 0,3-1-759,13-1 1,13-3 0,1 0 0,-10 1 803,-2-2 0,1 0 35,-9 4 1,8 1 0,3-1 0,-3 1 0,-8-1-398,10-2 1,-1 0 450,1 4 1,10 1 0,-2 1 0,-11-1-135,-11 0 0,-1 0 255,20-3 0,7-1 0,-13 1-121,-5 0 181,4-3 0,-7 1-180,-34 5 449,4 0-539,-20 0-450,11 0-179,-9 0 1324,9 0-1865,-1 0-5844,-7 0 3326,18 0 3508,-18 0 0,26 8 0,-5 0 0</inkml:trace>
  <inkml:trace contextRef="#ctx0" brushRef="#br0" timeOffset="33973">6335 3359 7353,'-5'-11'5037,"1"3"-4497,4 8 269,0 10-899,0-7-2159,11 18-89,-8-18 449,7 7 1889,-10-10 0,7 5 0,1 1 0</inkml:trace>
  <inkml:trace contextRef="#ctx0" brushRef="#br0" timeOffset="36789">5733 4955 7173,'-10'-9'2159,"2"2"-270,8 7 2428,0 0-2878,21-10-989,-5 7 809,49-7-809,-34 10-1161,24 2 0,17 3 0,-8-2 846,-21-1 0,3-1 9,2 0 0,11 1 0,5 0 0,-4 1 0,-9-1-1122,8 4 1,-3-1 1037,1-4 0,5-2 0,-3 3-367,-12 5 1,-1 1 0,-3-2 351,4-4 0,0-1-91,-4 2 1,2 0 0,0 1 180,20 2 0,-5-1-90,-19-4 0,2 0 15,14 3 0,6 0 0,-10-1 30,-1-3-45,14 0 0,-4 0 45,-31 0 1431,35-11-1521,-51 9 0,6-9 1930,-10 11-2110,-9 0 885,19-10-1605,-18 7 631,7-7-1979,1 10-2074,-9 0 724,9-11 3598,-1 9 0,-5 0 0,8 14 0</inkml:trace>
  <inkml:trace contextRef="#ctx0" brushRef="#br0" timeOffset="37572">10651 5034 6813,'-12'-11'5577,"3"8"-4947,9-7 89,11 10 630,12 0-719,3 0 0,19 0 314,3 5 1,3 0-1340,-11-4 1,4 1 753,5 2 1,10 1 0,0 1 0,-7 0-180,5 1 0,1-1 17,-9-3 1,8-1 0,3-1 0,-3 2 0,-8 1-18,10 7 0,0-1-54,-8-8 0,9-2 0,3 0 0,-4-1 0,-10 2-36,0 5 0,-1-1 22,6-4 0,11-1 1,-1-1-1,-12 1-1543,-13 0 0,-2 0 1521,23 1 0,2-2 135,-9-4 0,-6-1-45,0 4 134,2-4 1,-2 1-45,-18 5 270,16 0-360,-32 0 0,8 0-450,-19 0-731,9 0 12,-11 0-637,0 0 1,-6 11-1,-1 3 1</inkml:trace>
  <inkml:trace contextRef="#ctx0" brushRef="#br0" timeOffset="37890">11448 5234 15898,'-44'-18'1979,"-1"10"-1440,19-2 901,-5-1-991,28 9 1170,56-19-1259,-17 18-1301,9 3 0,11 0 1,-5 0 1075,-9 1 0,-1 1-45,21 3 0,2 0-413,-6-4 0,-4-2 413,-14 1 0,-1 0-118,10 0 1,3 0 162,11 5 0,-3 1-90,-18-5 0,0 0 45,5 3 0,4 0 0,-5-1 0,19-3 135,-13-5 0,-5-1-45,-15 4 180,30-9-271,-56 11 1,25 0-359,-28 0 917,7 0-2447,-10 0-612,10 0-2716,-7 0 5234,18 11 0,-10-5 0,9 8 0</inkml:trace>
  <inkml:trace contextRef="#ctx0" brushRef="#br0" timeOffset="38504">17152 5192 7083,'-27'-10'4587,"0"-8"-3507,14 15 1798,2-7-2068,11 10 1258,32-11-1528,-3 9-1118,28-9 1028,1 11-45,-19 5 0,3 1-225,-6-5 0,3 0 89,8 6 1,4 1 0,-5-2-135,-10-4 0,1-1 45,19 2 0,8 2 0,-11-3-1,-1-2-134,1 0 0,1 0 315,4 0-360,-17 0-453,25 0 273,-51 0-990,17 0 631,-30 0-181,9 0-2158,-32-10 1871,5 7 1007,-25-8 0,-4 1 0,8 17 0,-2-7 0,1 1 0</inkml:trace>
  <inkml:trace contextRef="#ctx0" brushRef="#br0" timeOffset="38674">17151 5305 7263,'-37'-7'8275,"18"1"-5486,19-4-2250,16 7 225,22-7 1,10-1-855,2 9 0,0 1-90,-5-4 1,1 0-991,18 9 1,-10 2-810,-33-3 1979,31 7 0,-45-6 0,10 1 0</inkml:trace>
  <inkml:trace contextRef="#ctx0" brushRef="#br0" timeOffset="39425">3163 5808 7803,'-20'-12'4407,"5"2"-719,15 10-2968,0 0 1168,31 0-1348,-2 0 89,19-5 1,3-1-270,7 4-1319,-4-4 0,10-3 1,-10 3 958,4 3-210,-7 0 0,10-1 0,-14 1 624,-13 3-1179,6-5 1,-4-1 44,-20 4-2698,5-9 1889,-32 11 1529,-44 0 0,25 12 0,-31 3 0</inkml:trace>
  <inkml:trace contextRef="#ctx0" brushRef="#br0" timeOffset="39706">3200 5929 6723,'-24'-1'4498,"-1"0"-3869,12 11 1800,13-17-1889,13 14 899,42-27-990,-13 17 226,11-7 0,4-1-1247,-22 9 1,-2 1 751,7-4 0,1 0 405,4 4 0,-4 2-226,-7-1 91,15 0 0,-1 0-90,-17 0 539,24 0-539,-42 0 989,8 0-1079,-18 0 450,7 0-541,-10 0-2637,0 0 0,13-2 1,2 0-1</inkml:trace>
  <inkml:trace contextRef="#ctx0" brushRef="#br0" timeOffset="41521">8703 7093 7533,'-11'-7'3148,"8"0"-2069,-18 7 1,18 0 899,-7 0-1080,10 0 1440,0 0-1710,0-10 990,0 7-1169,10-7 630,24-1-721,5 9 1,15-4 0,2 1-639,4 5 488,0 0 1,12 0 0,-10 0-165,-27 0 0,0 0 15,27 0 0,10 0 0,-12 0-60,0 0-135,1 0 0,-2 0-44,-17 0-1441,23 0 991,-49-10-1980,5 7 1530,-21-7-8276,-21-1 9355,5 9 0,-19-2 0,10 11 0</inkml:trace>
  <inkml:trace contextRef="#ctx0" brushRef="#br0" timeOffset="41829">8685 7116 5419,'-27'-7'5487,"-10"1"-783,11 6-1826,2 0-1952,24 0 423,66-11-899,-9 9-304,0-1 1,13-1 0,-1 0 123,-6 1 0,0-1 0,-1 1-520,1 2 0,-1 0 0,1 0 362,-10-1 0,3 0 1,-3-1-1,-8 0-67,-4-3 0,-1 1 405,28 4 0,-3 0-180,-10-10 314,-14 6 1,-6 0-135,-20 2 809,17-7-1079,-30 10 617,9-11-797,-11 9 1124,10-9-1754,-7 11-2248,7 0 1529,-10 0-271,0 0-8211,11 0 9118,-9-10 0,21 14 0,-8-5 1</inkml:trace>
  <inkml:trace contextRef="#ctx0" brushRef="#br0" timeOffset="42011">10383 6969 16707,'-6'-4'1620,"1"1"-361,5 3-809,0 0 629,-11 0-809,-2 0 0,0 0-540,3 0-180,10 0-2008,0 0 0,8 10 1,2 3-1</inkml:trace>
  <inkml:trace contextRef="#ctx0" brushRef="#br0" timeOffset="43861">941 2327 7353,'-13'-12'2788,"2"2"-1888,11 10 3147,0 0-2697,0-10-1,0 7-989,0 14 359,11 15-539,2 10 0,0-12 450,8 7-360,-19-26 449,9 37-449,-11-37 629,10 16-539,-7-10-90,7-9 630,11-2-631,-16-2 1,25-17 0,3-4-90,-12 5 0,30-18 0,5-4-498,-9-2 438,-3 7 0,8-5 0,-7 5-76,-14 12 1,-2-1-15,11-11 0,4-4 0,-7 6 60,4 2-90,-7 4 0,-2-1 90,4-6-90,1 18 90,-14-15-165,-2 18 75,-8 0 89,11-8-89,-11 18 0,-3-18-89,-10 19 403,0-9-853,0 11-1811,0 0 1361,0 21-181,-10-16-8661,7 48 9388,-7-46 0,11 40 0,0-29 0</inkml:trace>
  <inkml:trace contextRef="#ctx0" brushRef="#br0" timeOffset="63580">13707 6303 7353,'2'-13'3868,"0"3"-2609,-2 10 0,0-11-90,0 9 1,0-9-91,0 11 810,0 0-1079,11 0 539,-9 0-719,9 0 809,-11 0-1079,0 11-1,10-9 1,-7 9 180,7 10-1,-10-6-179,11 30-180,-9-19-90,9-3 270,-1 9-180,-7-17 90,18 9-180,-19-3 0,9-18 179,10-3-179,-16-3 0,26-18 0,3 8 0,-5-11-30,6 1 0,9-5 0,-5 4-370,13-13 340,-8 3 0,8-6 0,-7 7-1508,10 2 1478,-21 3 0,0 1 90,21-7-90,-26 8 180,25-8-180,-27 10 180,-4 11-180,-13 3 340,1-1-520,-8 8 1628,7-7-1628,-10 10-1349,0 0-990,-10 10 1260,7-7-8276,-18 28 5398,18-25 4137,-7 15 0,8-7 0,1 5 0</inkml:trace>
  <inkml:trace contextRef="#ctx0" brushRef="#br0" timeOffset="69051">7723 7826 6903,'-5'-10'2699,"1"2"-1980,-6-2 91,7 7-181,-7-7 1,10 10 2698,0 0-2968,0 10 719,0 3-809,0 1 719,10 17-629,-7-26-90,7 26 720,11-17-631,-5-1 721,39 8-676,-21-24 1,2-2-315,29 13 135,-8-17 0,-4-3-286,-8-1 241,9 2 0,-1-2-1270,-19-10 1135,3 15 0,1 2 135,10-14-90,-9 17-45,0-9 0,-2 3 45,-17 17-45,23-9 0,-2 4-45,-20 21 45,10-12 0,3 0-45,3 11 45,-9-5 0,1-2-45,11 0 45,-8 1 0,1-3-45,6-11 45,8 3 0,5-2-45,-2-8 0,0-2 0,-6 0 0,1-1 0,16-4 0,-5-2-230,-11-10 230,4 5 0,1 2 207,2 0-207,-7-1 0,-1 3 0,-2 11 0,23-8 0,-39 11 0,29 0-90,-26 11 90,9-5 0,0 1 0,-7 6 0,7-1 0,0-3 0,-9-6-45,3 7 0,1 0 45,6-7-90,1 3 0,-2-1 90,-6-5 1086,30 0-1086,-46 0 0,18 0 0,-10 0 0,10-11-90,-8 8 90,18-17 0,-18 17 0,-2-7 0,-3-1 267,-8 8-267,0-7 0,8 10-90,-19-10 90,9 7 0,-1-8 0,-7 11 0,18 0 0,-19 0 0,19 0 0,-8 0 0,0 0 0,8-10 0,-18 7 0,18-7 0,-18 10-179,17 0 89,-17 0-180,7 0 90,-10 0-540,11 0 450,-8 0-179,7 0-91,-10 0-9291,0 0 9140,-10 0 1,7 3-1,-7 0 1</inkml:trace>
  <inkml:trace contextRef="#ctx0" brushRef="#br0" timeOffset="91259">3449 8936 7083,'-19'-12'2968,"10"2"-1978,-12 10-91,18 0 1,-7 0 899,-1-11-990,9 9 1,-9-9-1,1 11-89,7 0-1,-7 0 1,10 0 1259,0-10-1170,0 7-539,-11 3 0,9 3 540,-9 18-630,11-8 269,0 10-359,0 1 360,11-1-270,2 1 0,10-11 359,11 8-449,-8-18 0,19 7 180,-9-10-696,11 0 516,-10-10 45,-5-2 0,1 0-45,9-4 0,16-15 90,-4 7-180,-25 9 90,9-12 0,0 1-90,-7 19 0,3-10 0,-2 2 0,-17 15-161,27 0 161,-26 11 0,7-9 90,19 30-90,-34-27 0,21 15 0,5 2 0,-6-7 0,5 8 0,2-1 0,15-6-1524,-11 0 0,0-1 1524,14-12 0,4 7-550,-13-9 0,-2-2 550,5 1 45,13-9 0,1-3-45,-7-4 0,-4-6 0,0 0 0,2 6 0,6-15-111,-25 18 1,-1 2 199,-1-4-138,3 4 0,-2 1 49,-17-1 90,27 19 0,-37-16 2301,37 29-2391,-37-8 0,27 0 90,-9 19-90,3-17 90,19 19 0,-9-21 90,22 8-180,-9-18 1548,-1 7-1368,17-20-90,-23 7-1057,1-12 0,2-1 967,8 11-427,-3-15 1,-1-2 426,-5 6-278,2 0 0,-5-2 278,-23 5 0,24-8 0,-29 19 0,0-9 0,-3 11 2508,-10 0-4397,11 0 2557,-9 0-4805,9 0 2540,-11 0-3980,10 0 5577,-7 0 0,21 11 0,-6 2 0</inkml:trace>
  <inkml:trace contextRef="#ctx0" brushRef="#br0" timeOffset="93691">7441 9051 6453,'-5'-11'1799,"1"2"-1169,4 9 3957,0 0-3237,0-10-901,0 7 721,0-7-811,0 10 3239,0 0-3148,10 10-270,-7-7 90,7 18-90,1-8-90,2 10 0,0-9 0,8-4 0,-8 0 179,10-7-179,1 18 0,-11-18 90,18 17-90,-15-17 90,39 8-90,-26-11-90,15 0 180,1 0-90,-17-11-90,17 8 90,-11-17-90,-8 7 90,8-1 0,0-6-90,-8 17 359,29-28-269,-37 25-90,24-15 90,-29 21 0,10 0-90,-9 0 90,6 0-90,-7 0 90,11 11-90,10 2 90,-8 10-90,8 1 0,0 0 0,-8-1 90,8-10-90,0 8 90,-8-18 0,8 7 180,0 1-90,3-9 0,-4-1 0,2-2-91,7-1 1,12-19 180,-9 18-180,-16-7 45,18 3 0,2 3-135,-12 1 45,0-2 0,2 0 45,5 5-90,-15 0 90,9 5 0,0 0 0,-7-2-90,24 8 90,-21-11 0,-8 0 0,-3 10-90,-2-7 90,3 7 0,2-10-90,8 11 89,0-9-89,-8 9 90,8-1-90,21-7 90,-13 7 45,2-8 0,1-4-45,-4-8 90,8 4 0,-1-1-90,-14-6 135,20-4 0,-1 2-135,-19 10-90,20-14 0,-1-4 0,-19 7 0,6 0 0,-4-2 0,-20 5 0,15 3 0,-18 10 0,0-10 0,8 7 0,-8-8 0,0 11 0,8 0 0,-18-10-90,7 7-540,-10-7-90,11 10-2428,-9 0 1799,9 0-90,-11 0-6567,10 10 3869,-7-7 4137,7 7 0,-9-5 0,1 1 0</inkml:trace>
  <inkml:trace contextRef="#ctx0" brushRef="#br0" timeOffset="97174">18188 9221 7083,'-5'-14'3148,"2"3"-2158,3 1 89,0 7-90,0-18-89,0 18-1,0-7-89,0 10-90,0 0-91,0-10 1530,0 7-810,0-7-90,0 41-1079,0-23 270,0 34-90,10-29 270,14 21-451,2-19 1,6 2 0,1-2-90,-1-13 0,22 9 180,-9-11-180,-6 0 0,19 0 45,-19-5 0,0-1-135,16 4 90,1-13 0,-2-2-90,-10 2 89,10-8 1,-1 1-90,-8 6 90,-1 1 0,0-1-90,-4 3 0,4 0 90,-20 3-90,-11 10 0,8 10 0,-8-7 0,10 17 90,1-17-90,-11 18 0,29-8 0,-24 0 0,18-1 0,4-3 0,-9-6-122,0 7 1,3 1 121,24-9 90,-16 9-90,22-13 0,0-7 0,-23-4 0,13 7 0,0-1 0,-7-14 0,-8 19 0,-1-9 0,0 1 0,-7 7 0,24-7 0,-21-1 0,-8 8 0,8-7 0,-11 10 0,-9-10 0,6 7 243,-7-7-243,21 10 0,-18 0 0,15 0 0,-7-11 0,2 8 0,8-7-90,-10 10-90,-1 0-1259,1 0 630,-1 0-91,-10 0-4047,-2 10 0,-11 4 4947,-11 9 0,6-2 0,-9-2 0</inkml:trace>
  <inkml:trace contextRef="#ctx0" brushRef="#br0" timeOffset="98623">3127 9988 6993,'-13'-9'2519,"3"-8"-1800,10 14-89,0-7-1,0 10 991,0 0-271,11 10-900,2-7 451,10 28-630,1-15-90,0 18 269,-1-11-269,1 1 0,-1-1 360,11 1-270,-8-11 629,29 8-629,-26-29 135,9 13 0,0-2-135,-7-24 269,17 4 1,1 0-270,-15-1 44,9-14 1,0 1-225,-14 13 135,3-9 0,1-1-45,6 2-45,-10 8 0,0 2-135,7 3 180,9 2-90,-19 11 0,18 21-90,-28-5 90,15 7-90,-7 9 90,-9-17-90,27 19 0,-26-10 89,28-1-89,-18-10 90,29-2-90,-15-11 0,-7-5 0,1-1 0,6 4 0,-8-13 0,1-2 90,6 2-90,-6-7 0,2-1 180,25-3-180,-10 3 90,5 12 0,-40 11 0,27 21 0,-16-5-90,11 18 90,7-21-90,-17-3 0,38-10 90,-34 0-45,7-5 0,0 0-45,-9 2 135,4-12 0,-1-1-45,-14 11 89,14-16 1,-1 0-90,-13 16 0,27-27 0,-32 30-90,-3-9 0,-10 11-1169,11 11 449,-9-9-2518,9 9 720,-11-1 2518,-11-7 0,13 22 0,-6-6 0</inkml:trace>
  <inkml:trace contextRef="#ctx0" brushRef="#br0" timeOffset="123402">5360 11085 7263,'-12'-4'2339,"3"-10"-1620,9 11 1,-11-7-1,9 10-89,-9-10 0,11 7 539,0-7-629,0 10 2608,0 0-2698,0-11 269,11 8-359,-9-7 0,19 10 359,13 10-449,-5-7-281,26 8 416,4-1 0,2 0-1653,-22-2 0,0 0 1307,9-1 1,6 1 0,-1 1 30,-7 1 0,0 1 0,-3-1 0,9-2 0,4 0 0,-3 2 0,8 2 0,0 0 0,-6-2-45,1-2 0,2 0 9,-9 1 0,9 3 0,2 0 0,-3-1 0,-9-3-54,6-4 0,-1 0 0,1 4 0,7 4 0,0 0 0,-9-2-70,-4-3 0,-2-1 70,-1-2 0,3 0 0,-5 1 0,19 5 90,4-10-90,-40 0 90,8 0-90,-21 0-360,-3 0 0,1 0-2681,-9 0 702,9 0 3027,-11 0 0,6 7 1,1 1-1</inkml:trace>
  <inkml:trace contextRef="#ctx0" brushRef="#br0" timeOffset="124165">11155 11234 6633,'-17'-8'2609,"3"1"-181,4 7 91,7-11-1889,-7 9 1079,31-9-1260,-6 1 91,19 7 270,21-7-451,-13 10-1024,12 0 0,15 0 0,-9 0 799,-23-1 1,2 2 22,17 0 1,14 2-1,1 1 1,-12-2-113,-13-1 0,-1 1 67,6 2 1,8 2-1,0 0 1,-8-1-68,-2-4 0,-2 0 45,11 3 0,5 0 0,-8-1-85,-20-3 0,0 0 85,12 0 0,5 0 0,-10 0-90,-5 0 45,1 0 0,-3 0 45,-22 0-90,0 0-180,-2 0 2679,-1-11-3039,-7 9-2402,7-9-3265,-20 11 6207,-3 0 0,-11 1 0,1 0 0</inkml:trace>
  <inkml:trace contextRef="#ctx0" brushRef="#br0" timeOffset="124448">11555 11402 7173,'-4'-10'8095,"63"-9"-7061,-3 16 1,9 3-698,-16-2 0,6-1 1,1 0-1,-2 1-884,6 1 1,-2 1 0,1 1 703,-5-1 1,1 0-1,-1 0 1,-7 0-805,1-1 1,-5 2 736,3 4 0,-1 0 90,1-3 0,-5-1 722,-7-1-812,10 0 0,-2-3-90,-24-7-899,24 10-3329,-29 0 915,0 0 3313,8 0 0,-11 8 0,9 3 0</inkml:trace>
  <inkml:trace contextRef="#ctx0" brushRef="#br0" timeOffset="125015">16875 11261 7173,'-17'-10'3778,"9"1"-2879,-3 9 810,11 0-989,0-10 1439,0 7-1530,0-7 1,11 10 809,12 0-989,3-11 809,40 19-899,-24-16 134,14 12 1,8 3-135,-13-7 0,0 0-315,4 0 0,-1 0 135,-1 0 0,-6 0-561,-8 0 381,-5 0-180,-3 0 0,-26 0-1978,27-11 1258,-30 9-3417,-12-19 179,-6 18 4138,-39-7 0,26 17 0,-15 1 0</inkml:trace>
  <inkml:trace contextRef="#ctx0" brushRef="#br0" timeOffset="125199">16611 11345 7892,'-17'-5'3508,"-7"1"-1349,21 4-1169,-7 0 809,41-10-1080,-12-3 1,36 0 179,-12 1 1,2 3-936,-11 7 1,3 1 395,12-2 0,7-1 0,-7 1-207,-13 2 1,-1 2-559,32 4 1,-4 0-316,-18-2-269,10 7-2160,-34-10-988,-19 0 4137,9 0 0,-26 12 0,-4 2 0</inkml:trace>
  <inkml:trace contextRef="#ctx0" brushRef="#br0" timeOffset="126149">2029 11257 7263,'-3'-8'2878,"0"1"-1978,3 7-91,-11 0-179,9 0 0,-9 0-1,11 0-89,0 0 989,11 11-360,-9 12-809,9 3 0,-1 8 539,-7 0-629,18-8 720,-19 19-631,19-30 811,-18 17-810,18-30-1,-19 9 721,30-22-720,-17-2 44,16-7 1,4-4-135,6-15-1441,8-4 1,2-3 1260,-18 13 0,-1 1-1,8-8 1,1-1-858,5-5 0,-3 3 813,-22 16 0,2-1 75,18-11 0,7-5 0,-9 7 60,1-10-490,9 7 1,-2 4 399,-21 12 111,8 1-111,-21 10 1931,-2 2-1931,-11 11 1919,0 0-2099,0 11 1010,0 2-1370,0 0-2633,10 18 1824,-7-26-7736,7 37 5127,-10-37 3868,0 16 0,2-2 0,1 5 0</inkml:trace>
  <inkml:trace contextRef="#ctx0" brushRef="#br0" timeOffset="129264">1725 12890 6903,'-4'-14'2519,"0"3"-1800,-7 11 1,9 0-181,-9 0 91,11 0 1349,0 0-1439,11 10 719,2 3-899,0 11 809,-3 10-809,1-18 0,-9 15 719,9-28-719,-11 7 899,0 1-899,0-9 0,0 9 269,21-22-359,-6-2 90,11-8 0,3-2-180,11-6-90,-18 3 0,3-3 134,12-6 1,1 2-507,7-11 402,-10 10 0,5-5 0,-5 5-30,9-11 0,-12 14 0,3-5 0,-5 4 0,1-10-90,-9 14 0,0 1 180,10-7-180,-27 18-540,26-25 180,-18 35-1978,1-14 1258,-4 20-7195,-20 0 4587,-4 10 3688,1 3 0,-6 9 0,7 0 0</inkml:trace>
  <inkml:trace contextRef="#ctx0" brushRef="#br0" timeOffset="129682">1721 12884 13199,'-15'-21'1979,"-8"-1"-1619,20-1 630,-18 10-721,19 2 271,-9 11-360,11 0 630,11 32-181,-9 7-539,9 11 360,-11 4-180,0-38 359,21 16-449,-16-30 450,47-2-450,-23-13 179,24-18 1,4-3-545,-27 18 1,0-2 364,15-15 0,6-7 0,-6 6-90,-16 12 0,-1-1 30,11-11 0,5-6 0,-6 4-31,-11 9 1,0 0 90,11-8 0,5-4 0,-3 3 45,-6 2 0,0 2-180,8-4 0,-3 2 135,-5 0-180,-13 13-450,-19 18 180,9-7-1259,-22 20 720,9 4-3599,-9 9-449,11 1 4857,-10-1 0,11-3 0,-6 0 0</inkml:trace>
  <inkml:trace contextRef="#ctx0" brushRef="#br0" timeOffset="138540">1928 8187 7353,'-13'-12'3598,"3"9"-2429,10-8-90,0 1-89,0 7-91,0-7-89,0 10 3597,0 0-3777,0 21-360,0-16 0,0 26 179,0-18-179,0 0-90,0 8 450,0-8-360,0 0 629,0 8-539,0-18 719,10 7-809,4-10 270,11-18 0,4-5-361,13 2-842,-7-5 1,4-6-1,-3 3 708,-8 9 0,1-1 15,13-11 0,6-4 0,-7 4-60,-12 10 0,0 0 30,13-13 0,5-4 0,-6 6-30,6-1-464,4-1 1,-5 4 373,-28 18 90,24-8 0,-39 19-90,7-9 90,-10 11 2105,0 0-2105,11 0 1350,-9 0-1530,9 11 0,-11-9-269,0 19 269,0-18-810,0 7 630,0-10-1439,10 11 990,-7-8-2519,7 17 1079,-10-17-2608,0 7 1079,0-10 3778,0 11 0,-3 1 0,-1 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59:44.235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12880 5336 6723,'-19'-22'9830,"-1"10"-7697,7 2-963,3 10-811,10 0 271,0 10-180,0 4-270,10-1 0,-7 7 179,7-6-179,1-1 270,2 8-270,10-8 90,1 0-90,-1 8 269,22-19-269,-6 9 225,24-14 0,4-5-658,-29 2 1,0-1 402,21-3 0,9-1 0,-9-2-60,-22 1 0,-1-2-1,19-3 1,8-3 0,-9 2-45,-17 4 0,0-1 45,18-6 0,9-4 0,-8 6-90,-19 9 0,-1 2 90,26-10 0,-4 4-90,-19 14 0,27 11 90,-48 2-90,34 10 0,-36 1 90,28 20-90,-28-15 0,5 0 0,0-3 0,-6-10 90,40 15-90,-16-28 45,10 2 0,2 0-45,6-5 0,9-9 0,-1-3 0,-8-3 0,-12 1 0,7-2 0,-7 1 0,15-11 0,-19 11 0,7-1 0,-7 3 0,14-3 0,1-6 0,-2 2-90,-10 15 90,-3-6 0,-6 1 0,-19 10 0,26 0 0,-37 0-180,47 10 180,-44-7-180,44 18 90,-36-18 45,15 8 0,3-2-45,8-16-12,-10 11 0,4-1 12,19-11 0,0-4-331,-20 5 1,3 0 390,14-3 0,7-3 0,-5 2 30,-13 4 0,-1-1-60,3-2 0,5-2 0,-6 2 60,23-3 308,-31 7 1,0-1-354,0-4 0,-3 1 45,1 8 0,33-9 0,-28 11-90,10-10 90,-21 7 0,5-7 0,-18 10 0,11 10 201,-11-7-201,18 7 823,-26-10-644,37 0-89,-26 0-90,18 0 0,-11 0 0,-10 0-629,19 0 359,-27 0-180,16 0-899,-11 0 360,-7 0-361,7 11-8481,-10-9 9410,0 9 1,4-10-1,0 0 1</inkml:trace>
  <inkml:trace contextRef="#ctx0" brushRef="#br0" timeOffset="12334">3340 5106 6813,'-13'-14'2609,"2"2"-1800,11 12 1,-10 0-1,7 0-89,-7 0-1,10-10-89,0 7 0,0-7 809,0 10 180,0 0-1349,-11 10 90,9-7 179,2 28-359,2-26 90,9 27 180,-1-9-270,-7 3 269,28 19-269,-15-29-90,7 15 90,-2-28 0,-8 7 0,11-10 450,41 0-451,-31-10-89,3 10 0,2-3 270,8-28-1028,-8 25 758,5-25 180,1 7-90,-16-2-90,15-8 180,0 11-180,-15-1 0,16 1-7,-11 10 7,-8 2 0,29 11 0,-37 0-90,24 11 90,-29 2-90,10 10 0,11 22 90,-18-16-90,15 4 0,-7-1 0,-8-16 90,25 17-90,-25-19 847,18 6-847,-11-17 0,1 8 90,41-22-90,-31-2 0,15-4 0,-1 0 7,-17 1-7,7-6 0,0 3 0,-9 13 0,15-15 0,-20 11 0,-1 7 0,-10-7-90,8 10 90,-8 10 0,11-7 0,-11 7 0,8 1 0,-8 2 0,31 10 0,-25-9 90,43 6-90,-43-17 0,46-3 0,-36-3 0,15-17 0,11 6 0,-24-9 0,7 11 0,0 0 0,-9-11 0,15 10 0,-20 2-630,-1 1 271,-10 7-1800,-2-7 1079,-11 20-269,0-7-810,0 18-2428,-11-19 1079,9 19 3508,-9-18 0,17 15 0,1-9 0</inkml:trace>
  <inkml:trace contextRef="#ctx0" brushRef="#br0" timeOffset="19405">3348 7013 6723,'-18'-15'2159,"-6"2"-1439,21 13-1,-7 0-89,-1 0 89,9-10-89,-9 7 0,1-7-1,7 10 1,-7 0-90,10 0 539,-11 0-539,8 0-91,-7 0 451,10-11-450,0 9 629,0-9-719,0 11 1079,0 0-450,42 11-629,-11 2-896,2-6 1,2-1 805,23 4-46,-9-4 1,4-1-90,-8-4 0,1 0-45,15 9 0,3 1 30,-18-6 0,0-1 0,-2 0-1288,8 3 1,1-1 1197,-7-2 0,3 0 0,2-1 90,12 1 0,3 0 0,-4-2-90,-16-1 0,-3 0 0,6 0 6,4 1 0,6 0 0,4 1 0,-4-1 0,-8-1-36,15 0 0,-4-2 0,-7 1 0,3 0 0,-3 0-773,8 0 0,-6 0 773,-22 0 0,0 0 0,15 0 0,5 0 0,-5 0 0,-14 0 0,-2 0 0,16 0 0,-1 0-473,9 0 563,-19 0 0,5 0 0,-20 0 748,10 0-748,-18 0 0,15 0 1978,-28 0-1978,18 0 2147,-19 0-2057,19 0 821,-18 0-1181,7 0-90,1 11-179,-9-9-721,9 9 271,-11-11-8932,0 0 8758,10-11 0,-3 19 1,8-5-1</inkml:trace>
  <inkml:trace contextRef="#ctx0" brushRef="#br0" timeOffset="20119">7047 6952 7083,'-19'-7'3598,"10"0"-990,-12-3-1798,18 7 1349,-17-7-1530,17 10 1620,13 0-1799,6 0 134,29 0 1,7 0-315,-3 0-765,8 0 1,7 0 764,-6 0 0,-1 0-180,-8-1 0,6 2 90,4 1 0,11 1 0,1 0 0,-10-1-1540,3-1 0,-2 1 1382,-12 0 1,5 1-1,0 0 1,-6-1 112,11-1 0,-8-2-165,-14 1 0,3 0 90,15 3 0,8 1 0,-9 0-15,-21-3 0,0 0 15,15 3 0,7 0 0,-12-1 30,-13-3 0,13 0 270,-23 0-180,-18 0 933,18 0-1023,-19 0 3126,9 0-3126,-11 0 248,0 0-338,10 0-180,-7 0-720,7 0 451,-10 0-3239,0 0-540,-10 10 90,7-7 4138,-28 7 0,26-1 0,-16 2 0</inkml:trace>
  <inkml:trace contextRef="#ctx0" brushRef="#br0" timeOffset="20487">7149 7077 6903,'-23'-12'4947,"10"3"-4137,-8 9 1618,19 0-1708,12-11 1079,47 9-1259,-2-9-1104,-8 10 1,8 2 0,-5-1 742,-7 0 1,0 0-60,0 0 0,3 0 0,1 0 180,8 3 0,2 2 0,-4-2-166,-3-2 1,2 0 0,-3 2 0,7 0 0,-1 0 0,-6-1-45,-1-2 0,-2 0 0,11-1 0,-2 2-369,-13 4 0,-6 0 458,6-2 1,24 7 630,-30-10-540,1 0 629,-3 0-539,-21 0-180,-3 0 360,-10 0 2365,0 0-2276,11 0 784,-9 0-1234,9 0-179,-11 0-719,0 0 179,10 0-2338,-7 0 1439,7 0 1439,-10 0 0,2 5 0,0 0 0</inkml:trace>
  <inkml:trace contextRef="#ctx0" brushRef="#br0" timeOffset="23356">3732 11806 6723,'-9'0'2249,"-9"1"-900,16-1-809,-9 10 89,11-7 361,11 18-450,-9-8-91,9 0 1,-1 8 0,-7-8 0,18 0 629,-8 18-719,10-26 629,22 37-629,-16-37 269,13 8 1,2-5-270,-10-18 45,19 4 0,1-1-136,-10-17-1108,16 2 1,1 0 1108,-4-7-180,-13 2 0,1-1-455,-10 10 1,-2 0 634,19-19-453,-11 15 0,-3 0 363,-10-5-6,25 4 6,-38 13 1890,19 10-1800,-10 20-90,10 17-180,-8 2-90,-4-1 0,0 0 0,4 4-180,2-3 0,-1 0 90,2 0 90,26-5-360,2-2 1811,-15-27-1496,7 7 0,-1-3 45,-14-20 90,31 9-90,-20-19 1360,-17 8-1225,15-13 0,1-3-45,-10-2 135,14 2 0,0 3-135,-16 2 135,5 16 0,1 3-135,-9-5 596,26 10-416,-18 10-180,-1 3 90,-2 0 0,11 19-90,-17-17 45,10 3 0,0-2 44,-7-3-89,12-6 0,1-3 90,-2-4 0,12-5 0,1-1 0,-8 4 45,7-12 0,-1-4-45,-11 3-235,16-9 415,-3-7-180,-16 15 135,10-5 0,1-2-135,-3-3 0,13 7 0,-2 4-1051,-24 2 1006,3 5 0,1 5 45,10 14 0,-9-9-45,-1 13 0,0 1-298,3 0 253,6 8 90,-5-3-90,-26-19 12,18 9 78,-11-11 0,1 10 1001,-11-7-1001,8 7 90,2-10-90,3 0 0,-2 0 0,-3 0 89,13-10-89,-5 7-90,15-18 180,-10 8-180,-8 0 702,8-8-702,11 8 0,-17-10 183,17-1-183,10 11 0,-14-8 45,4 24 0,-1 2-135,-2-13 45,7 17 0,-1 3-45,-14-9 45,-3 6 0,3 3-315,21 1 271,-34 0-271,42 8 270,-48-19 0,9 9 0,-3-11 0,-19 0-90,9 0-719,10 0 359,-16 0-1889,26-11 1170,-18 9-270,0-9-720,8 1-2608,-8 7 1169,11-7 3688,-11 10 0,10 1 0,-7 1 0</inkml:trace>
  <inkml:trace contextRef="#ctx0" brushRef="#br0" timeOffset="23483">9052 11843 7892,'1'-7'5937,"1"12"-4947,-2-3 1168,0 9-5036,0-1-630,10-7 3508,-7 18 0,16-18 0,-9 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00:20.358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6951 5167 6993,'-7'-9'2878,"1"2"-2068,6 7 4497,0 0-4408,10 31-629,-7-23 0,18 34 360,-8-29-450,11 10 629,9-9-539,-6-4 540,38-20-541,-23 7 91,-4-7 0,8-6 0,0 0-31,0 0 1,-1 0 0,0-2-467,-2 2 1,-1-1 0,1-2 316,14-7 0,1-2 0,-11 6-90,0 4 90,14-10 0,-4 4-90,-33 19 44,22-8 1,2 5-45,-17 18-45,13-4 0,1 1 45,-3 17-45,2-13 0,-2 1 45,-11 12-174,19-7 0,7 0 129,-7 2 0,0-2 0,4-2 0,4-3-15,-3-3 0,3-1 0,-6-5-30,-16-7 0,1-2 60,12 3 0,6-1 0,-8-2 30,11-18-30,-17 13 0,7-1 0,-6 1 30,15-4-45,4-2 0,-2 2 45,-14 13-45,9-4 0,-1 1-45,-19 5 45,13 5 0,2 1-45,-7-4 44,-2 14 1,-1 0-45,0-11 0,5 21 0,-2 0 0,-18-18 45,27 14 0,2-2-45,-19-18 45,-1 4 0,2-1-45,30-5 0,-23 0-562,-3-4 1,1-3 651,9-6-45,-10 2 0,1-1-45,-10 1 0,2-2 60,8-4 0,3-2 0,-3 0-60,-4 4 0,-1-1 0,20-11 0,-1-1 45,-17 10 0,-3 2-45,18-10 0,-18 14 0,-2 1-147,4-10 147,-10 18 0,27-7 0,-35 10 0,16 0 0,8 21 0,-24-16 557,26 26-467,-20-7-90,10 12 0,-8-10 0,18 16 143,-17-26-233,27 18 90,-25-21 1297,26-3-1342,-16-8 0,0-4 0,-6-2 0,2-2-734,11-1 0,5-1 0,-4-1 779,-6-3 0,-1-2-30,10 0 0,6-2 0,-8 2 30,-11 1 0,-3 0-183,16-4 1,-1 0 182,9-7 0,-19 11 0,-5 3 0,-13-1 0,-19 9 0,19-9 0,-18 11 2511,7 0-2511,-10 0 491,0 0-761,21 0 90,-16 0-90,16 0-719,-21 0-540,0 0-8006,11 11 5218,-9-9 4317,9 9 0,7-13 0,5 0 0</inkml:trace>
  <inkml:trace contextRef="#ctx0" brushRef="#br0" timeOffset="3332">8587 7202 6633,'-15'-16'2159,"4"3"-1439,11 13-181,0 0 91,-11 0-90,9 0 4047,-19-10-4227,18-3 1439,-7 0-1260,-1 13-359,9 3 900,23 38-721,17-27 1,15-9-45,-4-4 0,7-3 0,3-1 0,-3-1-1266,7-1 0,-1-1 0,1-4 996,-8-2 0,2-3 0,-2-1 0,-8 1 45,3-2 0,-9 0-198,17-6 288,-24 6 0,0 0 0,-4 4 0,3 0-1,16-10 1,3 1 0,-8 14 0,-1 1-135,-6-5 0,-1 3 45,29 9 0,-28 10 90,20 3-180,-18 11 90,4-7 0,1 0-90,0 9 45,10-3 0,2-2-594,-23-7 1,-1-2 548,8 1 0,1-2 45,-1 1 0,-1-3 2610,13-6-2610,13-2 0,1-2-45,-4-13-613,-13 5 0,6-3 0,-7-1 613,9-13 30,-15 9 0,5-3 0,-5 2-30,15-10-169,-12 5 0,-1 1 169,14-1 0,-19-1 0,16 11 0,-29-8-90,18 19 90,-17-9 0,27 11 0,-25 11 0,16-9 0,-11 19 0,-8-8 0,-3 0 0,-2 8 0,3-8-90,2 11-90,29-1 180,-16 1 1103,8-11-1283,-3-3 90,-7-10 45,-1 0-225,30 0 180,-35 0 0,17-5 0,1 0 0,-5 2 45,5-7 0,2-1-45,1 9 90,5-19-179,9 18 2688,-35-7-2599,12 9 0,0 2 90,-11-1 462,22 0-552,-20 10 90,-7-7 0,7 7-90,20-10 90,-22 0-45,11 5 0,0 1 45,-12-4 0,35-2 0,-30-2 0,11-9 90,-10 11-90,1 1 0,0-2 0,-4-9 0,14 9 0,0-1 0,-16-8 45,6 4 0,-1 1-45,-8 3 90,5-9-90,-13 11 180,-8 0-90,11 0 90,-1 0-180,-10 0 89,8 0-178,-18 0-361,7 0 180,-10 0-270,0 0-989,11-10 360,-9 7-8662,9-7 9567,-11 10 1,1 10 0,1 3 0</inkml:trace>
  <inkml:trace contextRef="#ctx0" brushRef="#br0" timeOffset="4686">2299 7995 6903,'-10'-12'2249,"2"-8"-1440,8 17-89,-10-18-90,7 19 89,-7-19 1170,10 8 270,-11-11-1709,9 11 719,-9-8-899,11 18 539,0-7-629,0 10 360,0 21-360,0-16 180,11 47-270,2-33-1,0 25 271,8-10-270,-8-8 270,10 19-180,-10-30 539,8 17-359,-8-30-90,0 9 630,29-32-451,-7-6 1,1-4-360,-2 5 0,0-3-410,5-9 1,0-2 498,0 5 1,-2 2-950,-15 7 0,0 0 860,11-7 0,2-2 45,4-5 0,-2 2-45,-15 10 0,0 1-45,16-12 0,3-1 135,-1 0 0,-2 2-90,7-7 45,-1 6 0,-2 3-45,-13 10-545,26-8 455,-29 10 90,-3 11-1,-12 3 681,-1 10-770,-7-11 1710,7 8-1710,-10-7 964,0 10-1054,0 0-899,0 10 269,0-7-179,11 8-1800,-9-1 1,9-7-2969,-11 7 5667,0 0 0,3 3 0,1 11 0</inkml:trace>
  <inkml:trace contextRef="#ctx0" brushRef="#br0" timeOffset="6883">11145 7786 6993,'-11'-14'3148,"-9"3"-1169,17 11-989,-7 0-91,-1-10-89,9 7-91,-9-7 1,11 10 1169,21-11-1350,-16-2 1,27 0 0,-19-8-1,21 8 1,-8 0 269,21-8 1,3 0-450,-11 14-61,0-9 1,9-5 0,-7 5-2633,3 11 2422,-10-10 1,0-1 360,21 3-270,-26 0 0,4 1 0,-1 3-90,-14 6 90,24-7-90,-39 10-90,18 0-90,-19 0-450,9 0 2694,-11 0-5212,0 0 2068,-21 0-3327,-16 21-1,-2-6-105,-16 19 4423,19-10 0,1 5 0,3 2 0</inkml:trace>
  <inkml:trace contextRef="#ctx0" brushRef="#br0" timeOffset="7187">11176 7874 6993,'-26'3'3778,"0"9"-2879,13-9 1710,3 8-1710,10-11-89,0 0 1529,21-11-1620,-6-2 495,21-3 1,4-2-766,5-8-1022,4 4 0,1 0 1023,2-5-270,-19 10 0,2 0-1088,15 0 1,-1 0 1267,11-9-91,-15 15 1,7 0 0,-7-1-26,12-11 70,-1 10 1,-2 2-135,-12-2 180,-4 2 0,-1 1-180,-8 8 180,5-19-270,-13 18 269,-18-7-359,7 10 1002,-10 0-8827,0 0 8668,-10 10 1,17-5 0,-6 8 0</inkml:trace>
  <inkml:trace contextRef="#ctx0" brushRef="#br0" timeOffset="12433">14319 9043 6004,'-11'-6'629,"2"0"-449,9 6 2878,0 0-2878,-10 0 90,7 0 270,-7 0-270,10 0 1888,0 0-1888,-11 0 90,9 0 0,-9 0-90,11 0 3148,0 0-2609,0-10-539,0 7 0,0-7 360,0 10-361,0 0 541,21 0-450,-5 0 809,49-11-899,-34 9 135,22-9 0,2 1-1845,-8 7 1574,1-2 1,3 0 135,-10 5 0,-1 0-180,1-5 0,4-1 210,17 2 0,9 0 0,-5-1-211,-8-1 1,1-1 22,2 2 1,9-1 0,1 0-1,-11 2-67,-4 3 0,0 0 22,-2-1 1,9 0-1,-2-1 1,-9-1-23,-8-1 0,1 0 22,9 3 1,10 3-1,0-1 1,-11-2-23,-11-3 0,0 0-15,18 3 0,8 3 0,-11 0-30,9-1-557,-21-5 0,-2-1 557,-3 4-100,14-9 100,-38 11 90,16 0-90,-30 0 1053,9 0-1323,-11 0-5356,0 0-2379,-11 0 4887,-2 11 3118,0-9 0,12 11 0,12-11 0</inkml:trace>
  <inkml:trace contextRef="#ctx0" brushRef="#br0" timeOffset="13102">17480 9059 7263,'-3'-2'4407,"0"0"-3597,3 2 2338,11 0-2428,-9 0 1438,30 0-1528,-17 0 269,21 0 1,4 0-360,5 0-558,-8-1 0,4 2 423,-1 4 0,-2 0-900,17-2 810,-2 7 0,4 1-45,-8-9 0,-1-1-957,1 4 0,1 0 776,1-4 1,0-2 135,-5 0 0,-1 2-135,-7 4 0,0 0-45,9-3 0,-2-1-649,15 10 739,-16-16 0,1-1-45,9 3 0,12-2 0,-1 0 0,-15 5-318,5 0 1,-3 0 227,-23 0 90,25 0 120,-27 0-120,17 0-90,-7 0 0,10-10 1495,-11 7-1405,30-8-90,-35 11 900,24 0-810,-21 0-90,-8 0 1398,8 0-1128,0 11-270,-8-8 270,18 7-180,-28-10 758,15 0-758,-17 0 0,-1 0 0,-3 0 0,0 0-90,-7 0 90,8 0-90,-11 0-4048,0 0 990,0-10 1709,-11 7-8482,-2-8 9522,0 11 1,-1 2 0,10 0 0</inkml:trace>
  <inkml:trace contextRef="#ctx0" brushRef="#br0" timeOffset="14203">20888 8640 6723,'-2'-4'2519,"0"0"-990,2 4 630,0 10-1440,0-7 451,0 7-721,0 1 1530,11-9-1619,-8 9 809,17-1-809,-17-7-90,7 18 450,1-19-451,2 9 901,21-1-900,-8-7 89,8 7 181,10-10-180,-15-10 44,8 3 1,2 1-135,3-7 180,12-7 0,2-2-270,1-7-865,-18 8 1,4-3 0,-5 1 774,-10 4 0,-1-1 90,28-13 0,0 1-134,-28 12 1,1 0 178,28-13 0,-2-2-135,-10-4 45,-5 10 0,-2 3-46,-11 11 91,8-17-180,-21 30 90,8-9-180,-19 1-719,9 7 359,-11-7 1215,0 10-2294,0 0-1504,0 10 1773,0 3-898,0 0-2340,0-2 1080,-11-1 3418,9-7 0,-6 20 0,10-7 0</inkml:trace>
  <inkml:trace contextRef="#ctx0" brushRef="#br0" timeOffset="16016">4949 10182 7263,'-19'-12'2428,"4"2"-1618,15 10 1888,0 0-1618,-10 0-540,7 0-91,-7 0 91,10 0 2608,0 0-2608,10 0-90,3 0-1,0 0 451,8 0-450,-8 0 629,42-10-809,-23 7 134,29-1 1,6-2-1533,-31 0 1,1 1 1187,5 4 0,4 1 0,2-1 119,7-3 1,3 0 0,-4 1-135,1 3 0,2 0 45,-5 0 0,7 0 0,0 0 0,-9 0-45,-1 0 0,-1 0 15,15 3 0,8 1 0,-9 0-15,-24-3 0,-1 0 15,19 3 0,7 0 0,-9-1-60,6-3-507,-9 0 1,-3 0 326,-11 0-630,-3 0 451,-21 0-2520,8 0 1890,-19 0-5063,9 0 2454,-11 0 3904,0 10 0,6-4 1,1 8-1</inkml:trace>
  <inkml:trace contextRef="#ctx0" brushRef="#br0" timeOffset="17202">8997 10173 7353,'-7'-7'5127,"-9"1"-2878,13 6-1710,3 11 721,13 12-901,11 3 901,10 19-676,-7-20 1,3-3-315,22 7 179,2-11 1,2-5-1029,-16-12 0,-2-2 713,9 2 1,1-2 135,3-3 0,-3-2 0,7-8-30,-11 1 0,8-4 0,-7 3 29,18-4-1056,-3-4 1,0 2 966,-11 7-90,-15-3 0,0-2-80,0 0 0,3-1 170,20-9 0,1-1-90,-18 9 0,1 1 0,5-1 0,5 1 0,-7 3 0,13 0-1,5 8 1,-3 6-90,-15 15 45,-6-9 0,0 5 0,-8 15 0,-3 4-45,15 3 45,-3 13 0,-2 1 45,2-3-90,-21-9 0,1-1 0,33 5 90,-34 0-90,37-3 90,-16-16 0,1-3 90,17 1-30,-13-7 0,7-1 0,-5-4-60,-10-8 0,-1-2-306,19 1 1,4-3 365,-10-5 0,2-3 0,-4 0-61,-3-3 1,3-1 0,1 4 0,9-1 0,0 0 0,-9-1-371,-3-7 1,-2 0 310,2 9 0,4 1 0,-6-1 15,-11-1 0,-2 0 580,28-6-535,1 10-90,-9-8 90,9 18 0,-1-18 0,-17 19-95,4 2 5,-21 2 688,1 9-688,-11-1 2222,8-7-2222,2 39 90,4-35-252,-4 35 162,-2-29 0,-8 11 421,0-11-421,19 18 90,-27-15-90,47 18 0,-34-21 0,24-6 0,3-4-764,-11-3 764,2 2 0,3-4-45,2-7 0,-3-2 45,9-5-45,-4 5 0,0-2 45,4-8-41,13-2 41,-18 11 0,-3-2 0,3-20 0,-2 27 0,-7 1-90,-25-5 1401,34 11-1311,-40 0 0,19 0 0,-18 0 0,18 11 885,-19-9-885,19 19 53,-18-18-53,7 7 0,1 1 0,-9-9 90,19 9-180,-8-11 90,0 0-180,19 0 0,-27 0-360,26-11 180,-28 9-179,7-9-1800,1 11 1260,-8 0-91,7 0-2697,-10-10-1350,0 7 5217,-10-7 0,10 10 0,-7-1 0</inkml:trace>
  <inkml:trace contextRef="#ctx0" brushRef="#br0" timeOffset="17765">15095 10252 7263,'12'-22'8815,"-7"-1"-7916,5 10 1440,-10 3-1619,0 20 1528,0 45-1798,-10-10 134,12 9 1,4 1-315,-4 0 90,17 1 0,7-2-469,-9-25 0,5-3 348,22 5 1,12 0 0,-4-4-689,-9-5 1,5-5 515,6-7 0,10-3 1,2-3-1,-10-2-22,1-1 0,-1-4 0,-2-3 0,9-2 0,-2-2 0,-9 0-45,-7-2 0,-1-2-113,6-1 1,9-2 0,-1-1 0,-11 2-23,-12 1 0,-2-1-165,13-5 0,7-2 0,-11 2-150,-3-5-179,-5 2-720,-13 3 539,-18 19-3328,-35-19 2160,11 18 1660,-21-4 1,-15-3 0,7 6 0,-6 14 0,-8-8-1,0 0 1</inkml:trace>
  <inkml:trace contextRef="#ctx0" brushRef="#br0" timeOffset="18152">14993 10296 7982,'-19'-23'4048,"3"-6"-2699,5 16-179,9 0-1,-9 2 1709,1 1-2158,7 7 90,-7-7 449,-1 20-720,9 3 811,-19 21-990,18-8 719,-7 29-899,10-36 0,0 22 90,10-27-91,-7-1-89,18-3 90,-8-10-90,0 0 270,29-21-270,-24 16 135,9-24 0,1-5-135,-2 13 134,-2-21 1,-4-2-45,-4 13 0,15-24 450,-28 10-540,7 27 180,1-24-270,-8 40 0,7-9 0,-10 11 0,10 21 0,3-5-720,21 39 90,-18-37-2069,15 15 1,1-3 0,-11-22 2698,25 12 0,4 1 0,-10-9 0,-4-1 0,1 0 0</inkml:trace>
  <inkml:trace contextRef="#ctx0" brushRef="#br0" timeOffset="19701">17104 10347 6723,'-14'-12'5037,"9"-8"-4137,-16 6 1798,18-9-1888,-7-1 1349,10 1-1530,10-1 1710,24-10-630,26 19-1439,-18-6 134,-3 27 1,-5 9-225,-15 0 0,25 9 360,-10 28-91,-18 0-449,5 11 135,-28-24 0,-7-2 45,-12 2-90,0 8 90,-6-23-90,30-14 0,-9-10 180,11-10-180,0 7 0,0-7 269,11-22-269,-9 14 90,12-14 0,4-1-90,-3 4 0,9-16 90,-3 22-180,-8-1 90,10 1-90,-10 10 90,8-8 0,3 29 0,2-16 0,29 39-90,-37-25 0,24 35 90,-29-25-90,10 28-90,-10-28 0,8 26 90,-18-37-90,18 27 0,-8-30 90,10 9-90,1-22 90,-11 9 0,18-19 0,-25 8-90,25-11 90,-7-20 0,-9 15 45,7-9 0,-2 0-45,-15 7 45,6-3 0,-1 2 45,-10 17 0,0-17 0,-10 19 0,7 0-90,-7 3 90,-11 20-90,5 3 0,-18 21 0,11-8-489,9 19 489,-6-19 0,17 18 0,-7-17 0,10 27 0,10-25 0,3 16 0,31-11 0,-4-19-135,-2 2 0,2-2 135,12-13-90,-7 0 0,-1-4 90,8-11-90,6-10 90,-24 1 0,-3-1-90,1-6 135,2-2 0,-3-3-45,-15-5 180,15-19-90,-28 22 0,7 2 0,-20 10 0,7 11-90,-39 3 579,34 10-579,-44 10 0,36 3 0,-7 11 0,2 10 0,18-8 0,3 29 0,13-26 0,7 5 0,5-3-270,14-13 0,-1 5 0,2-4 90,13-16 90,-20 2 0,2 0-135,9-9 1,0-2-133,14 3 222,-3-16 0,0-4 135,-3 5-90,-12-14 0,-2-1 180,2 4 0,-11-8 0,-4-2 360,-9-3-360,5-5 180,-42 16-180,5 28 44,-19 10 1,-5 7-45,7 9 0,0 4-90,-4-2 0,1 2 45,5 12 0,7-2-45,11-8 90,3 25-90,31-17 0,-16-11 90,47-15-90,-34-14 0,18-18 0,4-10 0,-7-9 0,-3-4-140,2 6 1,-1-5 168,-7-6 1,-1-7 0,-5 10-30,-2-4 0,-5 6 0,1-7 0,-4 7 0,-5-3 0,2 1 0,0 4 0,-5 15-89,0 6 89,-10 32 0,-3 44 0,1-3 0,0 3-210,5-9 1,1 2 179,2 3 0,0 4 0,2-9 463,2 1-658,4 7 0,2-1-45,-3-11-89,7 5-991,1-6 811,-9-35-1530,9 25 1169,-1-28 443,-7-3-2871,18-13 1259,-8-11 2069,0-20 0,3 21 0,-8-13 0</inkml:trace>
  <inkml:trace contextRef="#ctx0" brushRef="#br0" timeOffset="20549">19620 10083 7533,'-3'-20'2968,"0"10"-359,3-21-1800,0 26 1260,-10-27-1439,-3 30 1168,-11-9-1258,1 11 1169,-32 21-1349,34-16 89,-11 15 1,1 2-180,16-6 450,-9 18-540,14-11 360,31 22-451,-6-17 46,12 1 0,1-3-45,-10-10-45,14 5 0,-1 0 45,-12-5 0,25 17-90,-21-9 270,-9-11-180,-14 8 270,-14-8-270,-9 0 90,-32 8-1440,-8-18 451,11 7-4049,0-20-448,49-3 5306,3-11 0,19 7 0,12 2 0</inkml:trace>
  <inkml:trace contextRef="#ctx0" brushRef="#br0" timeOffset="20783">20413 9759 7443,'1'-22'7465,"-1"9"-6385,0 2-91,0 11 1,0 11 629,-10 12-900,7 14 360,-7 6 1,-1 3-630,8 11-1074,-2-12 1,0-1 893,5 3-180,-10-10-90,7 7-989,-7 14 449,10-6-90,0 6-1079,-11-25 720,8-9-6207,-28 0 3958,15-11 3238,-18-3 0,21-1 0,2 3 0</inkml:trace>
  <inkml:trace contextRef="#ctx0" brushRef="#br0" timeOffset="21159">20020 10304 7173,'-14'-25'3418,"9"11"-2429,5-7 900,3 8-989,18 0 2338,13-19-2518,-6 17-91,27-9 451,-8 3-1412,-7 8 872,14 0 270,-7-8-361,3 19 91,-10-4 0,-1 1-270,2 5 989,25 11-989,-40-9 292,-3 30-382,-12-17 269,-11 30-269,0-19-90,0 8 180,-11 10-180,9-25 180,-9 33-270,22-47 180,2 26-180,0-17 90,8-12 0,2 6-90,3-29 359,29-2-269,-26-14 0,15 0 180,-20-7 685,-1 7-955,-10-1 0,-2-2 0,2-4 0,-15 3 0,-6 6 0,-8 19-720,-29-15 90,9 28-1529,2 7 1,0 3 629,-8 8-3387,8 12 1,3 1 4292,5-10 0,7 30 0,16-27 0</inkml:trace>
  <inkml:trace contextRef="#ctx0" brushRef="#br0" timeOffset="21916">21224 9695 8162,'18'-50'5757,"-10"11"-1979,13 5-2699,-8 21 2429,11 13-2878,-11 3 1079,-3 60-1259,1-29-1330,-14 29 0,-2 4 1239,13-7-149,-13-11 0,-4 7 0,2-9-120,4 3-364,-1 10 1,-2-3 363,-5-25-290,9 33 200,-9-49 180,1 15-180,7-28 90,-7 7 1965,20-41-1875,3 12 0,4-12 0,0-3-90,-1 5-90,5 2 0,0-1 0,-6 2 1542,19 3-1542,0 2 0,-18 18 0,26 3 0,-26 13 0,28 21 0,-18 3-540,-2 20 270,-14-17-539,-20 25 629,7-47-90,-20 15 0,-6-3 180,8-22-45,-21 13 0,-2-1 225,12-17 180,-23 8-180,32-11 619,10-11-619,13 8 359,23-28-449,14 15 90,-9-1 0,1 0 0,11 4-45,-2 2 0,-1 2-45,-5 6 0,23-18 90,-11 8 0,-15 0-90,15 2 0,-10 1 0,-18 7 90,15-18-90,-18 8 0,11 0 90,-11-8 0,8 8-90,-19-10 90,9-1-90,-11 11 180,0-8-180,-11 8 0,9 0 90,-19 3-90,8 20 90,-11-7-90,1 18 0,-1-8 90,1 10-90,10 11 0,2-8 90,11 40-90,11-35-45,-2 3 0,5-3-45,23-15-540,20 15 270,-18-28-89,6 8-1800,-1-32 1169,-15 5-1574,-1-5 1,-1-2-2653,-1-14 5306,8-10 0,-13 15 0,0 4 0</inkml:trace>
  <inkml:trace contextRef="#ctx0" brushRef="#br0" timeOffset="24216">22651 10170 7083,'-12'-16'8365,"19"-12"-7645,-15 2 224,27-1 1,4-1-316,-15 0 91,22-10 0,2 0-361,-13 6 91,3-3 0,7-9 0,-5 6-639,8-12 459,-11 9 0,3-7 0,-4 7-91,6-14 136,-14 4 0,0 2-135,9 8 600,-29-25-420,5 51-180,-31 25-90,8 19 0,-2 25 0,1 12-209,12-22 0,2 1 0,2 2 149,1 12 0,1 3 0,2-3-30,-2-13 0,1-2 0,7-1 0,19 22 0,5-9 0,-4-15-45,21 0 0,6-6-45,-2-16 45,6 0 0,0-7 45,-9-23 0,3 0 0,-1-1 0,-12-4 45,8-18 0,-2-5-45,-8 5 90,-5-20 0,-4-2 0,-7 12 90,-5-1 0,-6 4-180,-12 22 160,-14-22-160,-2 48 180,-39 6-180,34 14 44,-4 4 1,4 3-45,16-3 45,-3 12 0,4 1-45,12-13 218,-9 24-128,32-21-90,-16-19 0,48 17 0,-46-30 89,46-2-89,-38-2 90,30-40-90,-19 24 90,8-37-90,-21 29 90,-3-8-90,-10 21 619,0 2-619,0 11 118,0 21-118,11-16 0,-8 27 0,17-9 0,-7 3 0,21 8-494,-7-10 584,7-11-90,0-3 0,-8-10 0,8 0 0,0-10 90,-8-3-90,8 0 0,0-19 0,-8 17-2054,8-19 2054,-11 0 0,11-13 284,-18-3-284,6 1 0,-2-1 90,-15-8-90,11 19 0,-1 0 179,-12-16-179,7 16 180,-20-19-90,7 32-90,-7 5 0,-11 32 90,16 2-45,-16 17 0,0 5-45,16 10 0,-2-2 0,-2 9 0,4-6 547,5 16-547,-1-6 0,2-2-90,9 4-825,3-9 915,11-2-90,10-2 0,-8-19 0,8 8-89,10 0 89,-15-18 90,4-3 0,-1-6-90,-3-17 45,4 0 0,-1-4 45,-3-12-45,6-20 0,-4-4 45,-13 0-706,-1 3 1,2-9 0,-3 7 705,0-11 0,-5 12 0,1-8 0,-1 9 98,2-3-98,-8 2 0,0-1 443,6 2-443,-9 19 90,9-14-90,-11 39 2154,0-7-2154,-11 20 90,-2 56-90,0-19-903,6 17 1,4 2 902,3-8 0,5-3 0,0-1 376,-2-1-511,6-3 1,3-1 44,1-5-90,-2-3 0,1-6 90,1-19-90,19 15 90,-27-28 90,26 7-180,-7-31 180,-8 6-45,10-11 0,0-3 45,-8 0 3392,16-15-3302,-13-1 0,-8 17 45,-1-5 0,0 0-45,1 4 0,-3-5 0,-10 24 90,0 0-180,-10 17 90,-14 6-90,-2 14-90,-18 17-90,17-7 180,-7-11-180,21 5 180,3-28-90,10 7 0,21-10 90,-16 0 0,37 0-90,-37 11 90,37 2 0,-16 31 0,0-15 0,-1-2 0,2 1 0,23 8 90,-4-16 0,2-3-45,-16-4 0,1-3 45,21-4 0,0-12 0,-21-14 0,-1-4-45,5 10 0,-1-3-45,1-25 0,-9-3 90,-12 4 0,1-13-1,-3-2 91,-11-2-180,-1 17 0,-4 4 90,-11 13 0,-10 24 0,-32 34-135,33-5 0,2 3 90,-5-2 0,3 2-45,8 8 0,7-1-90,7 0 45,9-6 0,3-1-45,3-3 90,19 5-180,21-13 91,-23-8 89,10-5 0,2-3-90,-2-5 90,-3-5 0,0-3-90,11-16 90,-3 1 0,-19 1 0,-1-1 0,12-5 0,-5-9 0,0-2 90,5-3 44,-9 3 1,-5 0-45,-9-1-90,4 6 180,-20 3-180,0 26 90,-20-26-90,4 28 90,-39 13-90,16 6-45,5 10 0,0 3-45,-5 0 90,14-2 0,5 1-90,7-2 90,-8 8 0,19-11 0,2-10 0,13 8 0,10-18 0,11-3 0,-18-3 0,10-16 0,0-4 0,-8 5-45,20-32 0,0-7-45,-6 7-991,-10 1 1,2-12-1,-5 9 901,-3-10 60,-5 13 0,1-6 0,-4 7 30,-5-10-45,-2 8 1,-2 1 44,-12 10 0,-1-5-90,-17 20 90,15 11 90,-18 3-90,0 10 0,8 10 90,-8 3-90,11 31 90,-1-15 0,11 26 0,6-16 0,4 0 1258,6-6 0,4 2-1228,3 11 0,2 6 0,0-6-927,1-9 1,3-3 896,10 17 0,3-3 0,7-1-1116,1-10 1206,7 7-303,-7-18 213,1 3 0,2-3 0,15-8 0,-21 5 0,0-4 0,21-16 0,-16 7 250,-2 1-250,5-9-89,-27 9 1552,9-11-2633,-3 0 631,-19 0 1100,9 0-2360,-11 0 539,-31 0-1078,12 0-1980,-17 0 1,-4 0 4317,-1 0 0,-17 13 0,25 3 0</inkml:trace>
  <inkml:trace contextRef="#ctx0" brushRef="#br0" timeOffset="24534">22837 9855 7623,'10'-24'6476,"3"1"-3418,42-1-2428,-24 1 314,19 5 1,7 2-765,-12 3 0,-1-1-625,5-3 1,2 0-726,6 5 1,-5 1-665,-10-2 1834,13 2 0,-35 19 0,0 2 0</inkml:trace>
  <inkml:trace contextRef="#ctx0" brushRef="#br0" timeOffset="25584">22628 11414 7892,'-2'-4'6117,"1"11"-3059,11-4-2248,-7 7 1259,28-20-1440,-26 7 225,29-15 1,6-6-495,-17 6-386,9-3 1,1-2 565,12-22-1894,-16 6 1489,-2 10 0,1 1 45,-2-9-875,8-7 875,-11 7 0,1 0-99,-8 0 0,2-1 369,18-17-225,-22 13 0,-2 3-46,9 2-89,-21 16 321,0 11-321,0 7 1347,0-7-1347,-10 20-1,-3 14 1,-11 12 726,1 11-771,11-13 0,0 0-45,-11 19 0,9 7 0,4 0-90,8-11 45,-4-1 1,4 1-46,11-13 0,3-4 499,1 12-499,3-4 0,2-4 0,-3-10 90,17-2-90,-19-3 90,0-19 0,8-2 0,2-13 0,-7-10 90,6-4 0,-2-1 0,-15-3-45,10-5 0,1-4 134,-8 4 1,-3 1 93,8-30 87,-1 14 0,-3 3-90,-6 6 180,18-13-450,-19 31 0,9 11 0,-11 3 0,0 10 0,0 10 0,0 3 0,0 21 0,0 3 0,0 6 0,0 3 0,0 11-738,0-7 1,0 0 737,0-1 0,10-2 0,-7-13 0,7-10 0,-10-11 0,11 8 0,-8-19 0,7 9 1686,-10-11-1686,10-11 0,3 9 0,11-40 0,-11 24 0,18-37 0,-15 29 0,8-8 0,-3 10 0,-19 11 0,19 3 0,-18 10 0,7 0 0,1 0 0,2 21 0,10-16 0,-10 26 0,8-18 0,-18 11 0,28 20 0,-15-26 0,28 24 0,-18-39 0,19 7 0,-19-10 0,29-10 0,-26-3 0,4-8 0,-1-3 0,-14-4 0,10-5 0,-4 0 0,-18 5 0,5-11 0,-1 2 0,-10 16 0,-11-42 0,8 58 0,-28-6 0,15 14 0,-7 18 0,2 3 0,8 2 0,10 39 0,-5-34-270,21 8 0,6-2-270,-3-8-179,17 5-1710,12-3 1530,-16-26-631,4 8 1,-1-5 360,-14-18-6477,35-3 4408,-48-11 3024,16 1 1,-20 5 0,0 3 0</inkml:trace>
  <inkml:trace contextRef="#ctx0" brushRef="#br0" timeOffset="25750">22977 11080 7083,'29'-15'4407,"-18"4"-4677,32 2 0,24 3 1,-7 0-1368,-19-1 1,1-2 1636,10 1 0,10 0 0,1-1 0,-10 0 0,-2 0 0,-3 1 0,-3 2 0,0 1 0,1 0 0</inkml:trace>
  <inkml:trace contextRef="#ctx0" brushRef="#br0" timeOffset="27149">24800 10962 7982,'15'-1'8815,"16"0"-6026,19 11-2249,-3-7 809,-3 28-989,-28-15 224,0 13 1,-1 7-226,-7 1 1,-3 0-270,8 17 90,-11-7 0,-4-10-180,0-29 90,-9 34 90,1-29-180,7 0 180,-7 8-180,10-19 90,21-2 0,-16-13 45,24-8 0,5-2-45,-14-6 134,19-3 1,-2-1-45,-18 4 0,22-15 270,-28 20 0,11 1-360,-11 10 0,-3 13-1,-10 13-178,0 21-1,0-8 0,0 8-180,0 0 90,0-8-180,11 8 180,2-11-90,10 1 180,1-11 90,-11-3-90,8-10 1,-8 0 89,11 0 89,10-10 1,-19-3 90,17-11-90,-30 11 90,19-8 90,-8 8 270,11-21-450,-11 19 269,-3-17-269,-10 30 90,0-9-180,0 11 0,0 0 0,0 21-180,11-5 90,-9 7 0,19-2 1,-18-18 89,18 7-90,-8-10 0,21 0 90,2-21 90,-10 6 179,6-19-179,-19 10-90,0 11 90,-3 3-90,-10 10 0,-10 21-270,7 15 181,3 3-181,3 6 180,18-32-360,2 8 360,-7-19-180,26 9 180,-37-11-90,26-11 90,-28 9 0,18-40-89,-18-8 179,-3-2 0,-3-3 90,-8 32 269,1-11-89,18 7-180,-16 4 90,29 13-180,-8 10 90,21 10-90,-8-7 45,7 11 0,-1 3-45,0-1 45,1 5 0,-1 2-45,-6 3 0,-2 8-90,-3-10 0,-19-1 0,9 1-180,-11-1 180,0 1-180,0-1 180,-11-10 0,9-2-89,-19-11 89,18 0-180,-18 0 180,8 0-180,11-11 180,-6-2-360,39-21 180,-26 8-225,34-16 1,6-2 224,-19-3-377,9 9 1,10-5-1,-7 4 422,-15 6 0,-2 0 45,19-13 1,-2 1 89,-1-5 90,-18 12 0,-4 0 90,-2 7 0,-2-24 79,-22 32-79,8 10 360,-7-8-360,10 18 90,0-7 269,-10 10 849,7 10-1118,-18 3 0,18 11 180,-17 20-180,17-5 45,-3 0 0,1 1-136,5 12 46,-4-2 0,-2-1-45,3-4 0,-2 14 0,0-1 0,5-21-45,0 8 0,0-4-45,0-25 473,0 15-293,0-28 629,0 7-629,0-10 540,0-31-451,10 13 46,-4-19 0,1-2-225,17 7 135,-7-6 0,0 1-45,9 8-180,8-26 0,-10 39 0,-11-5-180,8 21-270,-8 0-1889,21 0 1080,-19 11-8572,27 2 4371,-26 10 5460,7-9 0,3 8 0,-8-7 0</inkml:trace>
  <inkml:trace contextRef="#ctx0" brushRef="#br0" timeOffset="27284">27193 11250 7263,'-3'-4'4048,"0"11"-3599,3-5 91,-10 19-720,7-18-3328,-18 18 1889,19-8 1619,-19 10 0,18-2 0,-8 0 0</inkml:trace>
  <inkml:trace contextRef="#ctx0" brushRef="#br0" timeOffset="27568">25419 11936 8792,'-55'-7'8005,"28"2"-4137,-15 5-2788,40 0 1438,33-10-1888,-10-3-523,13 6 0,8 1 477,11-10 1,6 0-1527,2 6 0,5 2 0,-2 0 942,-11 0 0,-1-1 0,2 0-90,-1 1 0,4 0 0,-3 0 0,-11 1 0,14-6-225,-1 6 1,-4 1-1665,-21-5 1259,13 11-1888,-44 0 1528,-13 11-3103,-21-1 1,-8 3 4182,8 4 0,0 3 0,-8 0 0,2 2 0,13-1 0,0-1 0</inkml:trace>
  <inkml:trace contextRef="#ctx0" brushRef="#br0" timeOffset="27818">25596 12023 6094,'-48'4'1619,"0"0"0,-8 1 0,2 1-1080,14 0 1,1 1 1798,-19-1 1,9-2-1169,28-4 2068,-21 0-2339,42 0 1530,32 0-1799,7 0-858,21-10 947,4 9 1,3-1-863,-26-8 0,4-1 323,3 9 0,8 2 0,1 1 0,-9-2-135,-3-4 0,-1-1 15,16 2 0,7 1 0,-11 0 30,4 0-90,6-2 0,-2 0 90,-19 5-90,20 0-479,-41 0 479,-1 0-540,1 0 181,-11 0-2372,8 10 1292,-19-7 573,9 7-7140,10-10 4320,-16 11 3686,26-9 0,-16 16 0,10-9 0</inkml:trace>
  <inkml:trace contextRef="#ctx0" brushRef="#br0" timeOffset="27967">26785 12094 7803,'-11'-16'5486,"1"3"-2157,10 13-1980,0 0-1709,11-10-9175,2 7 9535,0-7 0,-1 13 0,-10 1 0</inkml:trace>
  <inkml:trace contextRef="#ctx0" brushRef="#br0" timeOffset="29852">6335 12267 6813,'-15'-7'2159,"8"0"-1619,-3 7-1,10 0 451,0 0 359,-10 0-989,7 0 0,-8 11 89,11-8 811,-10 7-901,7-10 451,3 10-630,13 4 539,32-1-539,-6-3 135,9-8 0,3-4-602,-18-3 0,2 0 467,14 1 0,12 2 0,2-1 0,-8-1-876,5-8 0,2 0 768,-4 6 0,10 1 0,4 1 0,-2 0 0,-11-1-533,-9 1 0,-7 0 1,8-1 490,1 1 0,8-2 0,6 0 0,-1 0 0,-4 1 0,-7 1 0,2 2 0,-8 1 0,10-1 8,-3-2 1,9-2-1,6-1 1,2-1-1,-1 1 1,-5 1 0,-9 2-427,9 1 0,-10 3 0,10-2 452,-13-1 0,9-2 0,4 0 1,1-1-1,-2 1 0,-5 0 1,-10 2-479,3 2 1,-9 1-1,3-1 481,3-3 1,4-3-1,0 1 1,-3 2 141,1 2 1,-3 3 0,-4-3 163,3-3 1,1 0-164,5 4 0,5 1 0,-8 1-75,-16-1 0,-2 0 89,19 0 1,-4 0-45,-9 0-90,5 0 0,-31 0 956,8 0-956,-18 10 1347,7-7-1347,1 7 3275,-9-10-3275,9 0 506,-1 0-506,-7 0 0,7 0 90,-10 0-2699,0 0-1618,11-10 2158,-9 7 1979,9-7 0,4 5 0,4-1 0</inkml:trace>
  <inkml:trace contextRef="#ctx0" brushRef="#br0" timeOffset="30617">14827 12218 6259,'-42'-7'2339,"-18"13"-1710,21-3 186,-8 7 355,3-10-631,17 0 1440,-17-10-1439,28 7-28,-15-8 837,28 11-867,3 0 867,55-10-989,11-3-1040,-7 5 1,13 0 0,-5 0 859,-3 1 0,0 1-393,-17 3 1,3 1-1,2-1 1,0 1 414,9-1 0,2 0 1,-1 0-1,-5 1-488,-3 2 0,-5 0 0,8-2 360,-1-2 1,9-1 0,4-2 0,1 1 0,-5 0 0,-9 2-15,1 2 0,-9 1 0,9-1 4,-6-1 0,7-1 1,4-1-1,3 0 0,-2 0 1,-3 0-1,-8 1-4,15-1 0,-8 1 0,3 0-38,0 1 1,4 0-1,-1 0 1,-7-1-68,15-7 0,-16 1-45,-25 7-630,20-7 361,-49 10-1710,-45 0 959,3 2 1,-9 2 0,-4 0 1109,-4 1 0,-5 1 0,-2 0 0,3 1 0,-7 1 0,3 1 0,0 1 0,-1 2 0,0 0 0,0-1 0</inkml:trace>
  <inkml:trace contextRef="#ctx0" brushRef="#br0" timeOffset="30881">15164 12329 6138,'-42'4'1589,"1"0"0,-15-6 0,4 4-510,8 19 360,4-20 1,4 1-631,21 8 1908,15-20-1997,26 7-90,31-7-610,-13 3 0,9-1 0,4 2 267,-7 2 1,5 1 0,1 0 0,1 1 0,-3-2-561,4-1 0,-3-2 0,1 1 0,5 0 393,-1 2 0,6 0 0,3 0 0,-1 1 0,-6 0 0,-8 1-813,-2 0 1,-8 2 0,4-1 737,5-1 0,4-1 0,0-1 0,-2 2 75,5 2 0,-3 1 0,-4-2-75,1-4 0,1 0-409,4 4 1,4 1 0,-9-2 408,-19-2 0,-3-2 61,15 0 1,-5 2-107,-5 1 161,-3-18-700,-21 18 249,-13-7-1059,-13 10-8482,-52 10 9548,20 3 1,8-3-1,1 1 1,-5 8-1</inkml:trace>
  <inkml:trace contextRef="#ctx0" brushRef="#br0" timeOffset="31719">3076 13682 6813,'-31'1'6656,"17"-6"-4497,-7 15-1709,21-10 1079,0 0-450,84-10-899,-32 7-1131,7-2 0,13-3 1,-7 0 1040,-16 2 0,2-1 0,5-1 0,12-1 0,0 0 0,-10 1-364,2 0 0,-2 0 319,-4 1 0,9-1 0,-2-1 0,-9 2-616,-3 0 0,-4 1 526,12 0 0,-2-1-90,-18-4 0,-6 1-408,9 7 273,4-7 1758,-10 10-1938,-18 0 630,5 0-2429,-21 0 3179,0 0-7856,-84 21 6926,42-5 0,-10-2 0,0 2 0,12 3 0</inkml:trace>
  <inkml:trace contextRef="#ctx0" brushRef="#br0" timeOffset="32048">3231 13849 7263,'-52'2'2968,"22"0"-2248,-12 8 719,26-7-719,-7 7 1528,-8 1-1798,25-9 809,-15 9-899,21-11 719,0 0-809,63-11 225,-6 0 0,6-1-955,0 5 1,5-2 616,-13-3 1,6-3-1,0 0 1,-8 5-1320,4 6 1,-2 0 1251,-4-5 0,3-3 0,-2 2 90,12-2 0,-5 3-282,-25 7 0,2-1 281,19-10 1,9-4 0,-10 5 0,11 6-30,-19-3 0,6-4 0,-9 4-60,-1 7 0,3-9 360,-25 11-270,-17 0 899,18 0-1079,-18 0 2216,7 0-2576,-10 0-929,-21 0 299,16 0-8841,-26 11 9388,28-9 0,2 10 0,14-11 0</inkml:trace>
  <inkml:trace contextRef="#ctx0" brushRef="#br0" timeOffset="32216">5017 13596 7263,'6'-1'9265,"-6"0"-8636,10 1 181,0-10-900,-7 7-360,7-7-2248,1 10-1080,-8-11 3778,17 8 0,-6-4 0,10 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01:32.868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2552 580 6723,'-7'-8'3328,"2"1"-2518,5 7 539,-10 0-629,7 10-91,-8-7-89,1 18 90,7 2-1,-7 3 135,4 16 1,2 3-225,1 2 44,-8 17 1,1 2-589,9-32 0,-1 0 409,-8 28 0,-1-1-136,9 4-44,-9-14 0,1-2-315,7-7-630,-7-4 1,-1-1-91,9-8-6026,-9 5 3778,11-24 3058,-10-20 0,12 10 0,-8-6 0</inkml:trace>
  <inkml:trace contextRef="#ctx0" brushRef="#br0" timeOffset="283">2395 555 7263,'-11'-31'4407,"13"-9"-1618,11-18-1800,7 31 1,4 2-631,16-22 226,1 26 0,6 11-181,-3 22 1,-1 4-360,-5-14 0,-1 4 135,6 28 0,-10 8 0,-17 0-90,-4 7 0,-3 1 0,-9-5 0,-10-2 0,-6 8 0,0-7-250,-15 8 190,3-13 0,-4 5 0,3-7-120,-13 13-315,-3-21 1,4 0-136,20 7-1259,-12-17 0,3-4-2159,25-2 990,-16-2 2968,21-11 0,6 10 0,2 3 0</inkml:trace>
  <inkml:trace contextRef="#ctx0" brushRef="#br0" timeOffset="1300">2816 1310 7083,'-10'2'8005,"3"-7"-5936,17 5-1529,-7-13 989,39-21-1079,-14 8-1991,6-7 0,0 0 1810,5 2 136,-5-11 0,-2-2 699,-3 2-700,-1-2 1,-2-1-225,-10 3 90,5-13 270,-21 22-360,0 17 179,-10-5-269,7 21 3560,-28 10-3740,15 14 90,-8 2-270,24 18 180,3-28-90,18 15 128,-18-17-128,17-1 0,-7 8 90,1-19-269,27 29 179,-33-25 0,34 25 90,-39-18 0,18 11 180,-29-1-90,16 22 0,-29-17 0,18 27 0,-7-39 0,10 26 90,0-37-90,10 26 0,3-28 90,31-3 0,-25-3 180,33-18-180,-36 8 359,28-10-269,-28-1 450,26-10-450,-37 19 180,16-6-271,-21 21 91,0 0-90,0 10 0,0 14-90,0 2-90,10 29 0,-7-27-179,28 17 179,-26-22-270,48-10 360,-45-2-270,54-22 270,-43-2-90,25-21 90,-31 8 90,-13-29-90,-3 27 135,-11-5 0,-3 0-135,1 5 135,-10-1 0,-2 3-135,-1 10 0,-16-15 0,32 28-180,3-7 90,10 10-810,63 0 405,-15-10 1,3-1 285,-5 9 0,2-2 29,-4-7 0,2-5 1,-8 2 89,4-2 270,-8-15 0,0-3-1,2 2 181,-22-1 0,-4 1-180,0 16 450,-10-15-451,0 28 1,-10-18 180,7 19 58,-7 2 31,-1 44-359,9-12-1066,-9 29 0,1 6 1156,7-5-135,-2-8 0,0 5 90,-1 8 0,1-4-45,3 3-60,1-9 0,1 10 0,1-8-75,-1-22 0,2-1-135,4 13 0,3 7 0,-3-7 45,-4-14 1,-1-2-46,5 6 0,-2 0-990,-14 27 721,7-35-361,-7 2 1,-1-1 179,9-6-1529,-19 8 1350,8-20-2699,-21-25 2608,18-5-2473,0-14 0,1-5 3373,2-7 0,8-22 0,6 22 0</inkml:trace>
  <inkml:trace contextRef="#ctx0" brushRef="#br0" timeOffset="2634">3939 1611 8702,'5'-48'521,"1"1"1,0 0 0,2-12 0,2-1 0,1 9 17,15-9 270,-4 4 1,1 5-270,3 22 1079,18-15-1079,-28 20 179,14 10 1,3 5-450,-13 6 449,46 6-539,-40 10 180,18 29-270,-28-24-90,-2 13 0,-7 3 0,-17-5 0,-6 9 0,-2 0 0,-11-7 0,-5 13 270,2-23-90,27-18 449,-26 18-449,28-19 270,-7-2-360,20-13 90,24-31-90,-5 15-90,13-4 0,2 1 0,1 3 0,7-4 0,5 1 90,-17 17 0,-4 1-45,-4-9 0,-1 2 135,21 8-90,-49 2 89,7 22-89,-10 2 0,-10 21-90,7-8 90,-18 29-90,19-27-180,2 27 180,2-29-90,9-2-89,10-14 89,-16-10-90,37 0 90,-27-10-90,19-14 180,-10-2-90,-11-29 90,-3 27 180,-20-38-180,-3 38 270,-11-17-270,11 32 180,-8-8-91,19 19-89,-19-9 90,18 11 0,3 11 0,24 2-90,2 10 45,11-10 0,2-2-45,-5 2 90,14-6 0,0-4 0,-16-3 45,6 0 0,-1 0-135,-8 0 270,26 11-180,-29-9 0,1 19 0,1 0 0,1-13-90,-5 17 0,-4 2 0,-7-11-270,-2 28 90,-11-18 180,-11 8-180,-23-10 180,6-11 0,-27-3 0,39-10 90,-15 0-90,28 0-180,13-20 0,17 14 0,5-14 0,4-2 0,16 7 0,-3-2 1,1 0 89,5-7 135,-4 13 0,-3-1 45,-6-12 404,-3 8 1,-2-2-135,-8-8 629,15-8-719,-31 11 450,-2-1-450,-11 11 269,-11-8-449,-2 19 180,-21 12-180,8 6-45,1 17 0,6 9-315,15-4 0,2 0 135,-10 0 0,6 0-854,32 10 0,11-10 449,-3-19-30,4-7 0,10-1 1,-4-3 96,-9-6 1,1-4 52,13-3 0,7-3 0,-7 0 240,-13 1 1,-1-2 44,27-11 0,-4-4 225,-16-2 494,2-1 1,-2-1-225,-11-1 269,-1-3 1,-5-1-270,-12 4 624,-13-15-624,-2 31 269,-30 2-449,17 11 45,-17 18 0,-2 6-135,3-3 45,-8 21 0,2 2-45,8-13-45,6 8 0,2-2-45,8-18 90,13 33-90,2-47 0,40 5 0,-23-12 0,17-12 0,3-3 90,-7 1-90,11-19 0,0-6-201,-12-3 231,-6-2 0,3-11 0,-5 8-108,-7 17 1,-3-1 107,4-24 0,-1-11 0,-5 10 60,-8 21 0,-3 1 89,4-11 1,1-6 0,-6 9 0,-20-11-85,18-10 265,-18 41-90,-13 42-270,16-10-74,-5 16 0,4 7 119,16 3 0,4 0-1242,-12 21 1197,15-12 0,3 3 45,-2-5 0,3-1-45,3-7 0,1-1 0,-6 8 0,1-1-180,14-4 0,0-2 0,-3 19-478,9-17 1,1-2 478,-2 3-91,8-12-360,0-14 270,-8 1-1349,19-19 900,-19 16 98,8-29-4236,0-3 360,-18 9 4587,15-27 0,-24 36 0,8-16 0</inkml:trace>
  <inkml:trace contextRef="#ctx0" brushRef="#br0" timeOffset="3268">8457 642 15808,'6'-27'630,"-2"0"269,-4 4-719,0 10 719,-11 2-629,-2 11 45,-12 19 0,-5 4-135,-12-2-890,10 9 0,-4 10 0,5-3 754,9-9 1,0 2 75,-13 12 0,-5 6 0,8-5-120,14-14 0,2-1-353,-10 11 1,-2 4 0,6-7 442,6-2-77,4 0 1,3-3 166,9-18 359,21-13-359,-5-13-106,20-22 0,4-6 106,4-6-31,-12 4 1,4-9 0,-5 6 365,-9 16 1,-2 0-307,9-15 1,3-7 0,-7 8 60,-4-3 262,13-4 0,-5 5 7,-24 28-449,27-3 180,-30 66-180,9-4 0,-5 13 0,-2 2-698,-3-21 0,1-2 653,8 13 0,1 0-135,-9 11 681,9-23 0,-1 0-861,-7 18-990,6-1 1,3-2 180,1-5-212,0 21-148,-3-52-900,-10 8-2428,0-18 5152,-10 7 0,0-6 1,-10 0-1</inkml:trace>
  <inkml:trace contextRef="#ctx0" brushRef="#br0" timeOffset="3667">7861 1086 7623,'20'-26'6206,"1"12"-5352,15-3 1,4 2-405,17 0-1941,-9-2 0,7-3 0,-3 2 1581,-5 4 0,0-1-30,7-6 0,6-3 0,-7 4 445,-12 6 1,-1-1-566,10-11 0,6-6 0,-10 4 60,3-6 224,8-4 1,-7 0 135,-31 12 1680,12-8-1590,-31 21 989,0 2-989,0 11 1619,-10 32-1530,-4-14 136,7 32 0,1 7-226,-4 3 827,9-11 0,2 4-916,-2 3 0,2-2-181,4-20 1,0 2 150,0 25 0,-1 11 0,0-9-240,3-17 0,0 0-30,0 17 0,1 9 0,-3-11-60,-3-25 0,-1-2 0,5 34 0,-1-5 0,-5-19-180,-5 1 0,-1-3-180,3-14-1875,-28 27 1426,15-39-2138,-18-6 1778,21-23-2429,-18-31 1619,26 15 1979,-7-23 0,3-3 0,14 14 0,-1-4 0,-1 1 0</inkml:trace>
  <inkml:trace contextRef="#ctx0" brushRef="#br0" timeOffset="4117">8827 1242 7443,'3'-45'1214,"0"1"0,7-9-45,-5-2 1,3 3-360,13 18 404,-15-14 0,1 0-494,17 16-91,-11-23 541,18 21-721,-15 8 1,28 3 630,14 2-811,-6 29 91,3-4 0,0 5-270,-8 27 0,-12-10 0,6 4 0,-10 3-135,-18 16 0,-5 2 45,16-2 0,-7 1 0,-28 2 0,-9-5 0,2-8 45,-19-10 0,-2-3 135,8 0 134,-12-10 1,-1-8 225,13-19-450,-13-4 45,48-16 0,13-4-135,11-6-988,2 3 0,6-6 0,-2 5 988,-6 9 0,1 0 0,15-19 0,1-1 0,-4 9 0,-4 4-77,8-8 347,0 1 0,-4 2 0,-23 13 359,24-15-449,-39 31 540,-3 13-450,-3 13 89,-6 27 1,-3 6-180,-1 4-735,8 8 0,1 15 1,0-11 644,-2-27 0,2 1-1,2 14 1,2 11 0,1 1 0,0-11-45,-2-11 0,2-1-135,0 8 0,2 9 0,1 0 1,-2-9-46,-1-8 0,1-2-154,1 13 0,1 6 1,-1-10-342,-3-2-751,0-5 1,0-2 481,0-11-3573,-21 8 2493,6-21 2562,-30-13 1,35-6 0,-5-8-1</inkml:trace>
  <inkml:trace contextRef="#ctx0" brushRef="#br0" timeOffset="5133">9548 1334 6363,'12'-49'1237,"1"0"0,-1-1 0,5-12 0,0 7 292,7 0-2874,-1 26 2064,1-25 1170,20 7-1349,-15 7 134,8 11 1,2 4-225,-8 9-1,12 3 1,0 5-180,-11 8 135,12 17 0,-2 8-315,-21 6 0,7 12 0,-4 3-180,-21-4 45,3 1 0,-2 0 45,-14-1 0,7 5 637,-18-16-727,8-18 180,-11 11 90,1-11 270,-1 8-181,1-19 1328,-1-12-1237,11 5 359,3-58-449,10 42-45,13-20 0,5-4-45,1 3-1,12 2 1,3 2-90,-5-2 0,8 6 0,1 3 0,-6 13-90,1-6 0,-1 6 90,-6 26-90,19 5 0,-30 13 45,7 1 0,-2 1-135,-15 1 45,6 8 0,-1 1-45,-10-6 0,0 33 90,0-49 0,0 15 90,0-28 1090,11 7-1090,2-20 90,21-3-90,-8-11 90,29-10-90,-27 8 0,27-8-90,-29 21 90,-2 3-90,-3 10 0,-18 0 90,17 0-90,-7 20 0,1-14 0,-4 25 0,-10-18-90,0 0 90,0 8-270,10-8 90,-7 11-90,18-1 180,-18-10-269,17-2 179,-6-11 90,-1-11-90,-3 9 90,1-19 0,-9 8-90,9-32 180,-22 17 0,-2-38 90,0 37 270,-8-25-270,18 27 90,-7 4-180,10 12 0,31 11-315,3 5 0,3 1 225,-4-5 0,2 1-180,21 3 1,-2 0 89,-2-5 45,-12-5 0,-2 0 135,2 2 180,14-18-90,-38 18 90,5-17-180,-21 17 89,-10-8 1,-4 11 0,-30 21-90,15-5 45,-3 19 0,-1 6-45,12-14 0,3 1 0,-2 7 0,3 0 90,-4 10-90,32-32 360,2 8 270,21-29-450,-8 16 359,18-40-359,-18 27 270,8-37-270,-10 37 180,-1-26-270,-9 28-1,6 3-89,-17 13-359,18 11-1,-18-1-1169,17 11 809,-17-18-89,8 15-1980,-1-18 1710,3 0-3149,11-2 271,-1-11 3957,11 0 0,-8 4 0,7 0 0</inkml:trace>
  <inkml:trace contextRef="#ctx0" brushRef="#br0" timeOffset="5734">11789 1077 6993,'34'-34'1889,"-1"0"0,14-3-270,-19 5 0,-1 2-720,-1 11 1710,-2-35-1799,-14 38 1348,-10-15-1618,0 28 1439,-31-8-1619,23 22 44,-28 4 1,-1 4-135,26 10-90,-26 7 0,1 3-180,28 3-45,-13 3 0,0-1-135,19-2-90,0-3 0,4-2 90,11-9-179,42 6 269,-24-13-2349,24-29 2439,-21 16-180,2-29 180,8 5 0,1-2 0,2-10-617,-8 1 0,-2-1 617,-3-9 0,-8 1-53,8-19 98,-11 10 0,-1-2 0,-8 12 0,0 0 95,10-21 1,-3 2-51,-8-6 44,-2 14 1,-1 0 45,-8-19-424,4 14 1,-1 3 333,-5 6 1135,0-13-1135,0 42 270,-32 65-270,14-15-60,3 5 0,-1 10 0,3-5 15,5-12 0,3 1-105,0 13 0,1 6 0,2-5-30,2-15 0,0 0-180,-1 32 0,2-3 91,10-20 140,-9 22-410,19-22 269,-18-26 1561,18 24-1471,-19-39 1731,30-3-1641,-27-3 90,19-15 0,4-6 0,-10 6 90,14-9 0,2-1-91,-5 2 91,15-8-90,-31 21 263,18 13-263,-25 3-90,15 38-90,-21-22 0,10 15-270,-7-3 180,7-15-809,-10 28 539,0-28-1169,10 15 1079,4-28-179,-1 7-2070,28-10 900,-22-10 1889,46-3 0,-29 3 0,16 3 0</inkml:trace>
  <inkml:trace contextRef="#ctx0" brushRef="#br0" timeOffset="5866">13207 1098 6903,'6'-22'9830,"9"-6"-8326,-13 26-695,9-9-1079,-11 1-3328,0 7-359,0-7 3957,0 10 0,8 9 0,2 3 0</inkml:trace>
  <inkml:trace contextRef="#ctx0" brushRef="#br0" timeOffset="6555">2948 1745 6723,'-31'-2'5307,"-4"0"-4767,33 12 1619,2-7-1620,2 7 451,19 1-451,-8-9-89,11 9 0,10-1-46,-2-8 1,4-1-1075,1 4 0,2 0 894,6 1 1,4-1-900,-3-4 1,4-1 0,-3 1 809,4 5 0,5-1 29,-8-4 1,10 0 0,5-2 0,1 1 0,-3-1 0,-7 1-105,9 0 0,-6 0 0,9 0 17,-10 0 0,9 0 0,6 0 0,1 0 0,-1 0 1,-6 0-1,-8 0-47,8 0 0,-8-1 0,6 2 45,-4 0 0,9 1 0,3 0 0,0 0 0,-5 0 0,-9-1-695,0 0 0,-7 0 0,3 0 642,6 1 1,6 0-1,-2 1 1,-7 0 67,6 3 0,-7-1-427,-10-4 1,-3 0 291,-1 5 0,-4-1 605,0-5-1010,7 0 1,-18 0-181,-2 0 595,-14 0-1224,1 0 2002,-9 0-8298,9 0 7992,-11 0 0,0 9 1,1 3-1</inkml:trace>
  <inkml:trace contextRef="#ctx0" brushRef="#br0" timeOffset="7168">7859 2200 6813,'-47'-15'3276,"0"0"1,-8 6 0,15-1-2313,34 0 2004,-25 10-2338,28 0 989,35-11-1259,10 8-1358,14 0 1,16-1 0,-4 1 1176,-11 2 1,6 2 0,-14 0 0,10 0 0,7 1 0,3 0 0,0 0 0,-6-1 0,-7 0-411,-2 0 1,-8 0-1,2-1 1,8 1 299,-5 1 1,7 0 0,6 0 0,3 1 0,1 0 0,0 0 0,-3-1 0,-5 0 0,-7 0-25,12-1 0,-9-1 0,1 1 0,8 0-15,-13 0 0,7 1 0,4 1 0,3 0 0,0-1 0,0 1 0,-3 0 0,-4-1 0,-7-1-30,14 1 0,-10-2 0,1 0 0,7 1-12,-10 1 1,7 0 0,3 1 0,2-1 0,1 2-1,-3-1 1,-3-1 0,-7 1 11,14 0 0,-9 1 0,0-1 0,6 0 0,-3-1 0,6 1 0,2-1 0,0 0 0,-4 0 0,-7 0 30,11 2 0,-8 0 0,2-1 15,-5-3 0,4 0 0,-4 0 0,-10 0 0,-13 0 0,-4 0 179,13 1 1,-4-2-135,-15-10-269,-2 9-1261,-4-9 451,-17 11-2347,7 0-2511,-10 0 4193,11 0 1654,-8 0 0,17-3 0,-7-1 0</inkml:trace>
  <inkml:trace contextRef="#ctx0" brushRef="#br0" timeOffset="7316">12628 2295 7083,'-2'3'-810,"-5"-6"810,28 13 0,-9-1 0,11 3 0</inkml:trace>
  <inkml:trace contextRef="#ctx0" brushRef="#br0" timeOffset="8033">13833 170 7982,'4'-41'3193,"0"1"1,7 4-1710,-3-9 0,-7 37-893</inkml:trace>
  <inkml:trace contextRef="#ctx0" brushRef="#br0" timeOffset="8033">13855 0 20858,'-8'12'437,"-18"26"-257,11-4 0,-1 5-951,-4 5 0,-4 9 1,1 1-1,3-6 906,4 5 0,1 4 99,-1-9 0,-4 9 0,-1 3 0,0 0 0,2-3-407,2-1 1,1-1 0,0-1-1,0 0 218,-2 2 0,0-1 0,0 1 0,-1-1 45,-1 5 0,0 1 0,1-3 0,2-12 0,3-14 0,-1-1 0,-3 16 0,-2 9 0,4-8-135,7-12 0,2-4-45,-5 5 0,3-3-1259,9-3 539,0-31-2858,10-42 3668,1 12 0,2-2 0,-1-2 0,1 1 0,3 0 0,0-1 0</inkml:trace>
  <inkml:trace contextRef="#ctx0" brushRef="#br0" timeOffset="8483">14275 582 7533,'24'-33'7555,"-11"12"-4946,-2 21-1800,-22 13-179,-2 21 719,-10 13-809,-1 13 29,5-18 1,-5 5 0,2-2-927,0 2 0,-1 2 537,1 3 0,-2 5 0,3-9-90,2-13 0,4-5 0,2 3 0,2 0-174,-12 22 174,9-34 168,-6 31-78,17-50 0,-8 9 180,11-11 977,11-11-1067,2-43-180,11 9-830,-13 3 0,-1-10 1,2 5 784,7 5 0,-1 0-45,0-18 0,1-5-643,-5 19 0,2 0 1,-2 5 687,0 4 0,-2 1-159,0-8 1,0-4 0,-2 9 203,3-3 0,-2-13 90,-11 42 1755,0 3-1935,0 10 2621,10 21-2621,-7-6 45,7 20 0,1 6-45,-9 14-290,4-13 1,2 6 0,-1-5 244,0-7 0,-1-1 0,0 19 0,1 1-895,4-7 0,-1-4 581,3 13-1358,-1-1 1,0-4 1086,1-21-2155,-3 34 1616,-10-49-8662,0 5 9514,-10-32 0,10 10 0,-7-8 1</inkml:trace>
  <inkml:trace contextRef="#ctx0" brushRef="#br0" timeOffset="9499">14104 1109 6633,'-9'-2'3778,"2"1"-2878,17 1 1528,14-11-1708,2 9-91,18-9 451,3 1-1800,3-3 1169,-3-11-89,-14 12 0,-1 1 0,10-13-31,-4 5 1,6-4 0,-6 0-150,12-22-60,-15 11 0,5-6 0,-8 5-30,-3-10 135,-6-4 0,-2 1-135,-8 17 549,-13-24-369,-2 42 269,-40 3-359,23 20 135,-13 10 0,-1 5-135,4 16 89,6 13 1,2 2-277,-3 2 216,20-11 1,5 8 0,0-6-120,-2-12 0,4-1 0,8 9 0,5 3 0,2-7 0,21 11 0,4-11 0,3-6 0,9-17 0,0 6 0,0-6 0,-1-26-90,-15 14 0,1-4 90,-5-21 0,-2-4-90,19-6 90,-10-13 0,-6-5-90,-7 3 179,-4-14 1,-8-2 90,-25 3-270,10 20 0,-6 3 90,-51 3-90,13 41 0,-3 1 0,1 2 0,2 13-45,2 12 0,4 0-45,18-15 45,-1 21 0,7-4 45,12-32 0,21 44 0,-6-47 391,20 3 1,6-5-257,-8-13 0,-1-4-90,0 2 0,-1-2 225,5-8 0,-9 0-1,-22 6 361,26-15-270,-28 28-65,8 3-115,-22 45-90,-2-14-30,5 8 0,1 11 0,-1-1-60,-4-3 0,0 0 0,2 1-388,3 2 0,3 1 0,-1 2 298,-2 12 0,0 2 0,0-10 45,1-20 0,2-1-105,3 13 0,2 8 1,-4-9 59,-18 13-45,15-4 0,-1-2-567,-17-4 612,1-3 90,-1-24 0,1-12-90,-22-11 90,17 0 0,-6-14 0,2-4 90,14 0-90,-7-32 0,8-7 0,25 7 0,2 3 0,3-15 0,3-1 0,0 10-548,5 9 0,5 0 548,0-2 0,6-10 0,2-2 0,-1 3 0,-6 11 0,-2 3 0,2 3-23,6-1 1,8-6 0,0 2-1,-7 8 23,13-9-30,-7 17 0,9-1 0,-8 7 30,7 6-359,-4 7 0,-2 5 359,-16 6 489,8 28-489,-11-15 0,-10 49 0,-2-34 442,-11 24-442,-11-10-90,9-16 90,-9 25 0,11-38 1127,11 15-1127,2-28 90,21-3 0,-8-3-90,3-20 0,-3-6 90,-8 8-90,5-4 0,-4-5 90,-16-25 935,17 24-980,-22-12 0,-3 0 45,12 12 326,-27-24-955,-4 21-1,-2 8-179,-8 2-1530,-10 14 630,15 20-8212,-26 3 9208,29 11 0,4-2 0,13-1 0</inkml:trace>
  <inkml:trace contextRef="#ctx0" brushRef="#br0" timeOffset="10283">16244 1163 7443,'1'-19'8995,"5"-17"-5937,28 21-2428,-8-19 899,19 21-1080,-19 2 811,18 22-451,-7 12-269,0 24-450,-14-8 45,-20-2 0,-6 2 45,-10 13-90,0 9-1,-8-17-89,18-21 90,-17-9-90,6-4 90,1-10-90,3-10-90,10 7 90,0-28 0,0 15-180,14-15 1,3-3 89,2-8-450,17-3 0,3 1-1465,-7 2 1645,0 13 0,1 3-449,-7 3-782,19-1 512,-19 1-184,8 10-5393,10-19 3238,-15 27 3308,15-26 1,-18 31-1,1-7 1</inkml:trace>
  <inkml:trace contextRef="#ctx0" brushRef="#br0" timeOffset="10550">17083 818 6543,'-5'-21'2879,"1"11"-1530,4-1-899,0 11 4047,0 0-3058,0-10-989,0 7 989,0-7-1079,0 10-2272,0 0 1,5 10 0,0 3-1</inkml:trace>
  <inkml:trace contextRef="#ctx0" brushRef="#br0" timeOffset="10917">16956 1037 7982,'8'-22'9830,"-13"6"-8146,37-8 834,-30 14-1888,9 10 989,-11 0-1169,0 10 899,0 14-1079,-11 12 270,-2 22-540,0-19 0,-8 16 0,19-29-450,-9 18 270,11-28-1259,21 15 629,-5-28-2518,39-14 810,-26-4 2518,8-11 0,1-3 0,-1 0 0,-6 7 0,0 0 0</inkml:trace>
  <inkml:trace contextRef="#ctx0" brushRef="#br0" timeOffset="11066">17313 583 7982,'-28'-36'5397,"6"7"-3058,11 18-1709,9 9-1080,2-9-5217,23 22 3149,3-9 2518,8 9 0,-10 0 0,-1 4 0</inkml:trace>
  <inkml:trace contextRef="#ctx0" brushRef="#br0" timeOffset="11965">17709 576 7803,'-2'-6'5666,"-6"1"-2428,18 5-2338,-20 10 89,7 3 1440,-18 42-1799,19-13 224,-8 16 1,-1 4-943,4-27 1,1 1 447,-2 13 0,0 8 0,0-9-91,-5 12-59,8-15 0,2 7 0,1-10-120,2-6 45,5 9 0,0-4-45,-2-25 147,39 15-147,-34-28-90,44-3 180,-16-24-180,4-2 45,-1-10 0,-3-3 45,-4-6-60,-8 8 0,4-7 0,-4 5-332,4-19 391,-13 13 1,0-7 0,0 8 0,8-5 90,-15-12 0,-3 4-90,6 26 453,-11-14-543,-11 35 90,-12 41-90,7-2 45,-5 28 0,0 6 44,6 0-839,6-14 0,1 7 0,1-10 750,-3 1-532,13 8 0,4-2 532,-4-22-216,6 3 0,3-3 216,1-15 0,0 5 90,18-11-90,-26-17 180,48 4-180,-35-21 90,9 2 0,1 0 0,-2-7 194,-3-15-194,-2 10 0,-8-3 920,11 11-1010,-11-5 495,8 18-495,-19 0 0,9 2-90,-11 22-90,0 23 0,0-6-269,0 38 269,0-48 1390,0 45-1660,21-35 360,-16 9 0,26-6 90,-18-28 354,21-3-264,-18-3 0,15-7 270,-7-11-270,-8 5 269,26-18-179,-37 21-90,16 3-90,-11 10 90,-7 0 0,7-11-90,-10 9 180,0 2-180,0 13-90,11 21 0,-9-19 0,9 17-180,-11-9 180,0-7 0,0 5 0,0-11 1,0-7-1,10 7 90,-7-10 90,28-10-1,-15 7 91,28-28 360,-7 5-360,-1-11 270,-2 3-270,-10 21-180,-11 3 0,8 20-180,-19-7-540,9 18 360,-1-8-1978,3 10 1528,0-10-2338,8 8 1799,-18-18-8482,7 7 9545,-10-20 0,-5 1 1,-1-10-1</inkml:trace>
  <inkml:trace contextRef="#ctx0" brushRef="#br0" timeOffset="12134">17797 861 15808,'-46'-18'1349,"-6"9"-809,36-2 809,-15 11-989,28 0 360,14-10-720,15 7-90,11-7-720,10 9 0,2 2-359,1-1-2108,0-3 0,10-1 0,-8 1 2905,11 0 1,-6-2-1,0 0 1,-5 6 0</inkml:trace>
  <inkml:trace contextRef="#ctx0" brushRef="#br0" timeOffset="12500">19312 544 17697,'11'-1'3598,"-2"10"-3238,-9 4 809,0 21-809,0-8 89,-5 15 1,0 4-180,2 2 0,-6 2 0,-4 11 0,4-7-711,7-15 0,-1 0 553,-7 9 0,-5 8 1,0 1-1,2-8-609,5-3 1,-2-1 556,-6 10 0,-5 5 0,3-7-536,4-13 0,2-2 521,1 2 0,-2 3-90,-9 13 0,3-1 45,11 7-90,-7-19 0,-6 6 0,5-8 1,0 5-1,-1 4 0,0-2 90,4-15 90,-8 23 0,18-42 576,3-3-576,3-10 873,7 0-1143,1 0 1827,-9 0-2007,19 0-179,-18-10-900,18-3 449,-8-11-3687,10 0-360,1 1 5037,0-1 0,-7 9 0,0 1 0</inkml:trace>
  <inkml:trace contextRef="#ctx0" brushRef="#br0" timeOffset="14717">19923 818 7173,'-2'-21'6746,"1"11"-5667,1-11 1710,0 18-1980,0-7 1890,0 52-2159,-10-21 89,3 25 1,1 4-270,-7-5 44,1 10 1,3 0-225,6-11 135,-7 4 0,-1 1 224,9-8-449,-9 6 180,11-26-180,11-31 180,2-35-270,0 14 90,-3-34 0,1 20 0,-1 1-357,-5-16 357,7 15 0,4-7 0,-2 8 89,2-14 136,1 7 0,0 3-135,-4 9 360,8-16-450,-19 39 89,19 6-179,-18 23 0,7 42 0,-10-24 0,5 22 0,1 1 0,-4-17 0,2 12 0,3-2 0,3-18 0,-7 26 0,7-39 0,11 15 0,-5-28-89,7-3-1,9-13 0,-17-11-45,16-8 0,4-1 45,7-1-652,-14 1 0,4-8 1,-4 8 651,14-1-531,-7-11 1,-4 4 530,-16 22 90,6-12-180,-21 31 180,0 0-90,0 31 1954,0-12-1864,-5 27 0,0 4 0,2-13-45,1 22 0,4-1 45,11-24-45,3 10 0,2-1 45,8-15-90,6 0 0,2-1 90,-3-1 1330,24-2-1240,-11-14 0,-15-20-45,4-1 0,-1-2-45,-3-13 45,-1 0 0,-1-3-45,-1-10 45,-7-10-1,-4-1-44,-2 3 0,-5 7 0,-5 4 0,-14 12 0,9 1 0,-19 10 0,-13 23-89,5-4-1607,-9 27 0,0 7 1696,7-6 0,-4 14 0,4 3 0,16-9 0,1 7 0,7-1 0,17-15 0,10 13 0,5-5 0,6-23 45,11 6 0,2-6-45,-2-26 0,3 8 0,-1-3 0,-2-20 44,-10 12 1,1-2 0,-3-13 0,-2-3-237,13-12 222,-15 4 0,1-7 0,-4 4-30,6-20 30,-11 12 0,1-7 0,-1 7 1814,8-12-1844,-14 16 0,-1-1 90,1 10 0,-3 4-90,-6 0 0,7-24 0,-10 42 0,-10 13 0,7 13 245,-18 11-245,10 12 0,-1 4 0,-14 7-333,14-4 0,1 9 1,0-6 332,-13 14-60,18-15 0,3 6 0,-1-6-30,-6 12 90,13-17 0,4-1-799,6 16 799,0-27 0,8 17 0,-8-32 0,11 8 0,10-29 0,-8 5 0,7-21 0,-1-7 89,0 0-89,7-21 0,-3-3-266,-17 8 266,1 3 0,5-8 0,-8 7 2209,-9-5-2164,14-6 0,-2 5-45,-17 33 698,7-24-698,-10 39 0,-10 35 0,-3-11-45,0 30 0,2 5-45,-2-9-715,7-3 0,2 1 715,4 2 0,0-11 320,-11 9-590,19 12 360,-16-25-180,29 30 180,-18-57 90,28 16-90,-26-31 270,37-3-270,-26-11 90,7 1 90,9-22-180,-17 17 1852,19-27-1852,-10 39 90,-11-5-90,-3 32 0,-10 2 0,11 31 0,-9-26-179,9 45 179,-11-45-90,21 27 0,5-22 90,10-10 180,9-2-91,-19-11 451,29-21 180,-16 5-630,-2-7 90,-6 2-180,-28 29 0,18 5 0,-19 13-540,19 18 450,-8-28-540,21 26 540,-18-37-90,15 16 91,-18-21-91,0-10 90,-2-4 90,-11 1 0,-11-8-90,9 8 90,-9-10-45,-4-14 0,-1-2 45,-2 3 90,-5-13 0,1 1-90,9 19 90,3-26-90,10 40 0,31-17-90,-13 30-180,42-9 0,8 1 90,-13 7-812,-7 0 0,8-2 0,-8 3 812,7 2-645,-5 0 1,-1 0 734,-7 0-117,-3-5 0,-2-1 207,-19 4-182,13-9 182,-20 11 1849,-9 0-1849,9 0 1466,-22 0-1466,-2 0 0,-31 11 0,15 2 45,-9 12 0,0 4-45,7 3 0,-4 11 0,5 0 737,14-12-737,4 2 0,3 0 0,9-7 180,31 29-90,-12-37 449,25 13-269,0-31-90,-15 0-90,16 0 270,-11-10-180,-8-3-90,8-11 180,0-31-180,-8 14-333,-14 8 1,-1-2 332,0-5 0,-1 1-90,3-16 90,-6-10 0,-1 0-90,5 15 0,-10 1 0,-2 1 0,1 12 0,0-1-90,-11 14 90,9 12 0,-30 43 0,27-4 0,-11 25 0,1 4-3202,12 3 3202,2-11 0,2 2-135,5-5 0,1-4 247,6 16-562,4 3 1,-2-2-1,-10-14-360,16-1 1,0-2 179,-16-13-1259,16 5 1080,-21-24-4138,0-20 719,-11-4 4228,-12-30 0,2 19 0,-6-15 0</inkml:trace>
  <inkml:trace contextRef="#ctx0" brushRef="#br0" timeOffset="14883">21308 525 17067,'-46'-14'1304,"0"1"1,-9-4-136,1-4-269,106 19-1080,5-9-1533,-10 11 0,12 4 0,5 0 0,-4-1 1713,-8-4 0,0-2 0,-1 0 0,1 2 0,3 2 0,2 3 0,-1-1 0,-2-2 0,2-4 0,0 0 0,0 0 0</inkml:trace>
  <inkml:trace contextRef="#ctx0" brushRef="#br0" timeOffset="15049">23291 641 16797,'-4'7'630,"0"-7"-720,4 11-719,0 10-7827,-10 26 8636,7-5 0,-7 16 0,10-31 0</inkml:trace>
  <inkml:trace contextRef="#ctx0" brushRef="#br0" timeOffset="15417">18997 1948 7353,'-10'-11'9444,"44"-8"-8544,-2 17-1948,19-4 1,18-3 0,-6 3 1407,-10 4 0,1 1-162,-9-1 1,5-1 0,3 0 0,0 1 160,7 1 1,4 1 0,-2 1 0,-5-1-230,-7-1 1,-4 1 0,7 1 33,1 1 1,9 1 0,4 2 0,1-1 0,-5 0 0,-10-1-105,0-2 0,-9 0 0,8 2 0,1 2 0,7 2 0,5 1 0,0 0 0,-3 0 0,-9-2-758,7 0 1,-7-2 0,2 1 577,11 3 0,3 1 0,-8-2-825,-6-1 1,-14-2 1507,-25-4-5060,-16-10-91,-26 7 1080,-21-7 3576,-11 10 0,15 5 0,-6 1 1</inkml:trace>
  <inkml:trace contextRef="#ctx0" brushRef="#br0" timeOffset="15701">19299 2236 15898,'-34'-6'899,"0"1"1,-9 3-1,2 1-179,-1-10 1169,-13 1-1439,42 7 719,55-18-899,2 18-1887,13 3 0,16 0 0,-7 0 1707,-14 1 0,3 1 44,-6 1 1,11 0 0,6 2 0,0-1 0,-4-1 0,-9 0-120,-2-2 0,-8 0 1,9 0 43,4 0 1,11 1 0,5 0 0,0 0 0,-6 0 0,-10-1-60,-4 0 0,-8-1 0,7-1 54,8 0 0,10-2 0,2 1 0,-2-1 0,-11 2-54,-8 0 0,-6 1 0,3-2 45,14-2 0,6-2 0,0-1 0,-8 3-45,7 3 0,-4-1 30,-8-1 0,2-1 0,-7 1-30,-9 3 0,-4 0 153,11 0 1,-8 0-514,-20 0-2619,23 0 191,-29 0 2788,10 10 0,-1-1 0,0 8 0</inkml:trace>
  <inkml:trace contextRef="#ctx0" brushRef="#br0" timeOffset="15849">22208 2439 7713,'-4'-9'4407,"1"2"-2968,3 7-7645,0 0 6206,0 10 0,6-2 0,2 10 0</inkml:trace>
  <inkml:trace contextRef="#ctx0" brushRef="#br0" timeOffset="21435">2423 3420 7803,'0'-42'3687,"-11"4"-2517,19 4-502,-26 8 501,25-8-89,-17 10 73,10 11-253,0-8-8,0 19-172,0-9-90,0 11 989,0 0-916,0 11-51,-9 28 0,-9 25 1,-2 6-1,4-11-2258,3-4 0,0 0 1624,0-6 0,-2 8 0,-2 4 0,0-4 0,3-9 117,-3 7 0,0-8-137,4-15 1,0 1 121,-2 10 0,-1 5 0,3-8-30,-3-1 89,3 13 1,5-10 0,8-37 450,0 16-405,9-50 0,3-15-135,4 5-590,-5-6 0,0-12 0,1 7 545,0 16 0,-1-2 15,-2-25 0,-2-11 0,1 9-15,4 17 0,-1 0-23,-4-2 1,-1-9-1,-1 1 1,1 11-23,7-18 1235,-8 8 0,0 3-1145,6 15-90,-9 1 102,9 12-102,-11 14 0,10 20 0,-7 14 0,18 12-506,-19 22 506,19-8 45,-14-2 0,-1 3-284,5-13 0,2 2 239,-2 13 0,0 8 0,1-8 0,1-9 0,0-1-233,-2-1 1,1 4 0,-1-4 142,1 1 0,-1-5-45,1-6 0,0 2-405,3 8 1,1 5-1,-3-6 1,6 19-676,3-7 1,-2-6 405,-18-21-2430,9-5 991,-11-21 178,0 0 2070,-11-11 0,9-2 0,-7-10 0</inkml:trace>
  <inkml:trace contextRef="#ctx0" brushRef="#br0" timeOffset="22600">2309 4070 6903,'-15'-13'4497,"-8"2"-3687,10 11 989,0-11-1349,13 8 359,13-28-629,10 26 0,22-37-180,-27 26 45,15 0 0,-3-2 45,-22-5 225,23 11 0,0 0 44,-23-11 540,24 10 1,-1 2-360,-23-2 899,44-8-989,-36 19 809,38-9-899,-25 11 224,14 9 1,0 3-405,-9 4 180,15 15 0,-1 3-270,-17-2 0,-1-5 0,-5 0-310,-12-3 220,8-1 0,-18 11 90,7-7-90,-20 7 0,7-11 180,-18-10-90,19-2 269,-19-11-269,18-11 180,-7-12-180,20-14 0,14-20-90,2 17 45,8 2 0,8 1 0,4 14 0,4 4-833,-9-1 0,1-1 1,-2 4 742,10 3 0,-3 5-17,-6 1 0,-6 5-208,-9 14 180,8-9-90,-21 9 180,-3-11-90,-10 0 1,0 0 2615,-10-11-2346,-3-2 90,-32 21-270,17-3 135,-1 20 0,3 5-135,10-1 135,-1 13 0,3 2-135,11-10 90,1 10 0,4-2-90,11-13 0,13 0 0,3-3 0,2-10-45,15-6 0,5-10 0,-7-19 0,-2-6 45,-3 11 0,1-4-754,-2-10 1,0-8-1,-7 4 664,0-13 90,-6 2 0,3-10 0,-5-2-821,-10 2 0,-6-1 0,2 1 881,2 5 0,2 1 0,-3-1 120,-4-6 0,-3-1 0,-2 12 0,-1 4 359,0-6-449,0 32 180,-21 45-270,16-1 135,-11 26 0,1 6-596,13-27 1,1-1 505,-4 15 0,0 2-45,4-7 0,2-1 538,-2-2 0,2 2-538,4 15 0,0-1 0,-4-19 0,1-2 0,8 14 0,1-5 0,-9-15 0,30 24 0,-27-42 2721,16-2-2721,0-22 0,-6 9 0,19-30 0,-10 17 0,-1-40 0,1 26 0,-1-26 0,-10 29 1712,-2 2-1712,-1 14 316,-7 20-316,7 14 0,-10-8 0,5 19 0,1 3 0,-4-15 0,9 15 0,-1 0 0,-7-12 0,18-2 0,-8-3 0,0-19-90,18-2 90,-15-13 0,28-21 0,-17 18 0,7-36 0,-11 44 90,1-33-90,-1 28 0,-10-1 0,8 4 0,-18 10 0,18 10 0,-19 4-180,19 19-90,-18-17-1529,28 36 1079,-26-44-2158,27 34 1619,-30-39-7556,9-3 4947,-1-13 3868,-7 0 0,10 0 0,-10 11 0</inkml:trace>
  <inkml:trace contextRef="#ctx0" brushRef="#br0" timeOffset="22736">4743 3628 7533,'-19'-61'6746,"9"19"-3328,-11-12-2519,19 38 900,-9-15-2158,11 28-3509,0-7-540,0 10 1080,0 10 3328,11 3 0,-3 4 0,10-1 0</inkml:trace>
  <inkml:trace contextRef="#ctx0" brushRef="#br0" timeOffset="22965">5112 3390 9062,'-5'-28'9830,"2"27"-6335,1 32 0,4 16-2775,-2 13-1818,-3-12 0,-2 7 0,2-6 1233,2-14 0,-1 0-255,0 14 0,-2 5 0,0-2-1983,-2 0 0,2-2 1383,2-1 1,1-2-9112,-10 19 9103,11-53 1,5 2-1,1-8 1</inkml:trace>
  <inkml:trace contextRef="#ctx0" brushRef="#br0" timeOffset="23316">5069 3901 7263,'-7'-35'9830,"1"3"-6258,6 19-783,32 2-811,28 11-1618,-5 11 45,5-15 0,-3 0-135,-20 12 44,25-16 1,4-5-1786,-31 7 0,-2-1 1516,9-4 0,0-2-48,12-10 93,-40 10 0,-4 2 89,-10 1-179,0 7 0,-21-7 0,5 10 0,-18 10 0,0 3 0,8 11 3257,-8-1-3257,11 32 0,-1-23 0,17 5 0,1 1 0,-4-9 0,17 5 0,7-3 0,1-12 0,20 9 0,6-4-90,4-19-2159,9-3 1,1-4 539,0-14-17,-20 5 1,-2-1-4032,1-9 1259,-10 8 4373,10-11 0,-8 5 1,8 2-1</inkml:trace>
  <inkml:trace contextRef="#ctx0" brushRef="#br0" timeOffset="24538">6235 3790 21205,'-25'-4'3058,"0"5"-2698,12 22 809,-18 22-899,26-16 270,-11 8-1,0 1-359,14-6 270,2 33-450,2-39 0,19 8-90,13-10 0,-5-11-90,13-11 0,2-4 90,1-1 0,5-11 1,-1-3-1,-7 1 45,-3-9 0,-2-5 45,-9-9-30,-4 3 0,4-8 0,-4 4-274,-7 4 1,-3-1 363,9-21 0,1-10 0,-5 8-15,-11 17 0,-1 0 135,7-11 0,2-5 0,-4 7-91,-9 17 1,-1 2 225,10-14 0,-3 5-135,-9 16-90,0 5-90,-10 21 0,-3 21 0,-4 11 0,0 4 0,-9 22-886,10-11 0,0 9 0,3-8 886,-2 15 0,-1-4 0,0 2 0,9-18 0,1-5 503,-7 17-503,12-5 0,2-3-180,2-16-90,7 3 0,1-3 0,-9-15-359,40 5 89,-3-31 450,11-4-90,5-19 90,-29 6-45,-4 1 0,0-2-44,5-12 179,-4 4 2851,-2 15-2761,-18 31-90,7 24 0,-10-5 0,0 26 0,0-29-180,0 8 180,10-21-90,4 8 90,-1-18-90,7 7 270,4-20-90,2 7 90,19-28-90,-19 25 90,-4-19 0,0-2-90,4 19 45,-4-18 0,1 0-45,3 21 90,8-16-180,-21 31 90,-3 14-90,-10 2 89,0 8-268,0 0 179,0-8-270,11 18 270,-9-28-180,30 15 0,-17-28 180,19 8 0,-10-32 0,-1 15 90,1-35-90,-1 25 90,1-39-90,-1 37 90,1-34-90,-11 46 90,8-15-90,-18 21 0,17 0 90,-6 11-90,9-9 90,11 40-90,-18-23 0,5 15 0,-11-14 0,3-7 0,11 11 0,-11-11 0,29 8 0,-24-18 0,26 7 90,-10-20-90,-8 7 0,8-7 0,0-11 0,3 15 0,-1-25 0,19-3 0,-26 5 0,-1-13 0,-1-2 90,-1 10-45,-12-13-1,-4-3 46,0 9-400,-10-6 310,0 15 90,-10 30-90,7-9 90,-39 22 0,13-9-90,-9 22 0,-2 4 0,-2-7 0,13 9 0,3 6 0,3 21 90,-1-15-225,20 2 0,6-2 45,0-10-270,17 2 1,7-3 89,3-15-450,12 1 1,4-3 269,-1-11-45,7-3 1,-3 0 624,-16-3-1210,31-18 631,-48 18-2250,9-17 1620,-14 17-8456,-20-18 9535,-3 18 0,-2-8 0,3 11 0</inkml:trace>
  <inkml:trace contextRef="#ctx0" brushRef="#br0" timeOffset="24819">7019 3359 8072,'18'-24'4915,"20"12"0,5 5-2781,7 7-3106,0 0 0,10 0 0,-8 0 1512,11 0-181,-15 0 1,8-1 0,-9 2 1216,11 10-1261,-2-10 0,-3 1-225,-11 8 547,13-10-1626,-31-10 269,-1 7-4047,-10-8-360,-2 11 3907,-1 0 1220,-7 0 0,12 4 0,-10 0 0</inkml:trace>
  <inkml:trace contextRef="#ctx0" brushRef="#br0" timeOffset="24982">8968 3468 14549,'6'-6'-1529,"-6"2"-2699,21 14 4228,-8-7 0,11 13 0,0-8 0</inkml:trace>
  <inkml:trace contextRef="#ctx0" brushRef="#br0" timeOffset="25999">9816 3756 7263,'-5'-19'4137,"1"9"-3327,4-11 1439,-10 18-1620,-3-7 1890,-32 31-2069,17-6-1,-17 19 361,11 0-450,8-8 44,3 1 1,2 1-135,5 1 90,2 5 0,7-3-180,17-12 359,24 22-449,-5-38 0,16 8 180,-1-22-180,-15 8 180,9-20 0,0-6-180,-7 8 89,4-20 1,-5-4-90,-14 14 90,-8-21 0,-6-3-90,-4 8 90,-8-13 0,-1-1-3341,-2 6 3251,2 22 0,-2-2 135,1-4 0,1 3-45,-2 2-1,4-15 1,7 1 0,13 17-45,-6-8 0,3 2-135,15 8 270,22-15-270,-17 31 90,38 23-90,-37-5 45,3 25 0,1 3-45,-4-12 45,-4 33 0,-6 10-857,-11-24 0,-3 1 857,2 16 0,-3 3-45,-7-14 0,-1 0 0,0-5 0,3-6 0,-1 1 0,-3 15 0,-3 8 0,1-7 45,0-11 0,0 2-45,-3 16 0,-3 9 0,3-7 0,2-13 0,0 0 22,-2 1 1,-1 7-1,0-1 1,1-8-23,2-8 0,0 0 0,0 18 0,0 7 0,1-12-90,-4-5-222,10-3 0,2-2 222,-1-16 2293,21 8-2293,-15-21 90,25-2-180,13-22 180,-12-2-45,11-7 0,0-4-45,-12-5 90,8-18 0,-2-3-90,-8 3 120,-15 1 0,-2-10 0,-4 7-102,-8-14 132,-8 17 0,-4-5 0,-2 7 30,-15-11 0,-7 9 0,-4 3-90,-2 4 90,-2 9 0,0 5-90,12 9-90,-20-15 0,49 28 1486,14-7-1756,4 10-90,30 0-495,-4 5 1,7 0-1125,17-3 1,3-1 1202,-10 5 1,2-2 865,-8-6 0,2-4 0,-9 4 0,10 8 0,-16-5 0,0-1 0</inkml:trace>
  <inkml:trace contextRef="#ctx0" brushRef="#br0" timeOffset="26883">3131 4682 7263,'-15'-1'5577,"-7"-10"-4858,19 8 1260,14-7-1349,-6 10 1079,47 0-1170,-23 0-968,14 0 0,14 0 0,-5 0 609,-8 0 0,3 0 17,1-1 1,10-2 0,5 1 0,-3-1 0,-7 2-108,-4 0 0,-5 0 0,7 0 29,2-2 1,10 0 0,4-1 0,0-1 0,-2 2 0,-9 0-60,7 2 0,-7 0 0,11 0 7,-15 0 1,8-2-1,7 0 1,2 0-1,0 0 1,-2 0-1,-6 0 1,-7 2-23,2-1 0,-9 2 0,0 0 0,9-1 11,-1 0 0,7-1 0,6 0 1,3 0-1,-1 0 0,-3 1 0,-5 0 1,-10 1 3,12 3 0,-11 1 0,8 0-16,-2-3 1,8-1 0,5 0 0,0 0 0,-6 0 0,-10 2-45,-4 1 0,-7 0 0,4 1-180,15-1 0,7 0 1,-1-1-1,-14 0-1349,-11-1 1,-6 1 898,50 8-1529,-89-10 1260,-16 0-2378,-24 3 0,-17 1 0,5 0 3269,11-3 0,-1 1 0,-10 2 0,-6 3 0,8-2 0,14-1 1,0 0-1</inkml:trace>
  <inkml:trace contextRef="#ctx0" brushRef="#br0" timeOffset="27250">3500 4881 6813,'-50'-7'5667,"10"2"-3149,61 5-1394,31-5 1,16-1-608,-16 3 0,6 0 1,2-1-1,-2 1-1045,-6 0 1,-2 0-1,2 0 1,5-1 736,1 1 1,5-1 0,4 0 0,-2 0 0,-3 1 0,-8 0-90,1 2 0,-8 0 0,10 1 47,-2-2 0,9 1 0,7-1 0,1 0 0,-1 0 0,-5 1 1,-10 0-785,8 1 0,-9 0 1,6 0 660,-10 0 1,7 0 0,2-1 0,0 1 0,-3 0 0,-6 1 75,15 2 0,-6 1 0,-3 0-30,10-3 0,-1 0-30,-7 2 0,3 2 0,-5-2-641,4-3 0,-4 0 626,-8-1 0,1 2-285,1 2 0,5 1 1,-9-1 239,16 0-95,-5 2 1,-9 0-266,-33-5 155,15 0-784,-28 0-8842,18 0 9726,-19 0 0,16 1 0,-10 0 0</inkml:trace>
  <inkml:trace contextRef="#ctx0" brushRef="#br0" timeOffset="28350">9647 3320 7443,'-16'-2'4677,"-17"11"-4047,17 4 314,-5 12 1,-2 5-496,-3 12 1,13 1 0,2 2-180,1 8 89,13-8 1,4-1-90,6-3 90,27 4 0,7-3-180,2-11-1550,-3-14 0,10-1 0,-6-5 1505,-15-3 0,0-5 164,15-7 1,6-4 0,-7-1 445,-13 3 1,-2-4-387,7-8 1,2-7 0,-7 3-90,6-9 45,-15-13 0,-9 1-45,-18 22 89,-12-17 1,-10 3-180,-28 27 90,6 1 0,-8-1 0,4 3-37,4 3 1,-1 6-115,-12 7 1,-6 6 0,8-3-75,19-7 0,4 4 90,-14 26 0,4 2-45,5-8-90,13 24 180,35 0-180,15-23 0,15 2 0,7-3 1127,-16-22 0,4-2-1127,10 4 0,5 2 0,-4-6-636,-11-10 1,-2-2 635,11 10 0,-1-2-212,-9-12 1,-5-3 301,2-1-254,-3-8 1,-3-2 253,-13-6 360,-24-37-360,-5 38 135,-28-2 0,-8 5-135,-8 9-60,14 10 0,-7 2 0,8 4-120,-13 13-360,3 7 0,3 4-179,21 5-1170,9 13 0,10 2 449,25-10-3566,21 12 1,10-6 4634,-10-29 1,0-3 0,12 12 0,-1-2-1,11-9 1</inkml:trace>
  <inkml:trace contextRef="#ctx0" brushRef="#br0" timeOffset="28715">11231 3093 17247,'13'-32'1289,"1"0"0,1-1 1,1 1-750,20-18-1,-12 6 811,-14 20-991,-10 11 991,0 3-991,-10 20 901,-14 45-901,-12-11-937,19-4 0,0 12 0,0 3 0,0-8 713,-9 0 0,0 2-117,9 0 0,1 10 0,0 4 0,0-2 0,2-10-456,-6 7 0,1 1 438,6-10 0,-1 8 0,0 3 0,1-3 0,2-8 0,-4 8 0,1 1 0,5-9 0,0 8 0,0 3 0,0-3 0,1-8 0,-5 5 0,2-1 0,4-2 0,2 9 0,-1-2 0,1-10 0,-2-12 0,0-2 0,-3 28 0,0-4 0,-3-5 0,-4-7 0,0-3 0,1-12-119,-15 21 119,28-49-360,-18 7-269,18-10 740,-7-10-1280,10-3-271,0 0-8391,10-29 9050,3 24 1,4-16 0,-2 24 0</inkml:trace>
  <inkml:trace contextRef="#ctx0" brushRef="#br0" timeOffset="29367">11800 3344 7533,'3'-36'5037,"0"8"-2429,-3-6-1348,0 10-1,0 11 1979,0-8-2338,0 8 1348,0 0-1528,0 3 989,0 62-1259,-10-7 59,5 3 1,1 13 0,0-6-898,-2-11 1,-1 1 387,-1 15 0,0 8 0,3-10 0,4-22 0,-1-2 0,-8 33 0,-1-3 0,9-20-1201,-4-4 1,1-4 481,5-20-2250,0 5 1800,0-32-2699,-10-44 1799,7 21-319,-2-7 0,0-4 2388,4 9 0,2 1 0,0-21 0,0 23 0,0-1 0</inkml:trace>
  <inkml:trace contextRef="#ctx0" brushRef="#br0" timeOffset="29532">11705 3426 8612,'7'-54'2188,"1"0"1,10 10 0,1 0-1739,-12-4 0,4 2 854,20 9 0,1 9-584,-14 12 0,26-5 449,-10 21-629,3 0 224,2 5 1,0 1-585,6-4-405,-1 7 0,-2 3-315,-13 1-2068,26 11 1348,-40-1 1260,6 22 0,-29-16 0,-3 17 0</inkml:trace>
  <inkml:trace contextRef="#ctx0" brushRef="#br0" timeOffset="30649">11681 3729 8072,'-9'-7'6567,"2"1"-5848,7 6 1800,42-10-2069,-21 7-46,25-2 1,5 0-225,-7 5-90,15 1 0,2-2-1899,-3-10 1809,-19 10 0,0 0 90,16-10-90,-26 11 0,26 0 90,-29 0 355,18-10-265,-18 7 179,7-6 1,0-3-180,-2-1 90,13-10 450,-2-11-451,-23 18 271,13-15 0,1-1-270,-15 11-1,4-6 1,-2 0-90,-7 3 90,0 0 160,-2 1-161,-11-1-89,0 1 270,0-1-270,0 11 90,-11 3-270,-2 10 1513,-31 31-1423,19 2 0,1 10 0,2 4-135,4 1 0,1 4 0,1 2 0,2-1-161,-5 11 0,2 1 0,6-1 146,6-1 0,5 0 0,7-11 15,9-19 0,5-9-45,15 0 90,-2-14 90,-10-20-173,-1 7 172,1-18 91,-1 8-90,1-11 180,10-20 0,-8 5-90,-2-8 180,-3-8-90,-8 37-91,-11-3-179,6 34 0,-18 42-89,10-24 273,3 12 0,4 0-364,6-1 180,11 5-90,10-26 90,-19-21 114,27-21-24,-26-15-45,-1 2 0,-7-3-90,-26-11 0,-6 2 45,11-9-383,-39 3 383,52 52 0,0 0 0,32 0 0,-14 0 0,26 0 0,-20 0-269,10 0 269,-8 0 0,8-11 0,10 9 0,-5-9 0,-5 10 0,0 2 0,6-1 0,-6 0 0,-3 11-90,-15 2 90,7 21 0,-12-8-180,-11 39 180,0-33-225,-5 7 0,-1-3 135,3-17 283,-7 22-282,10-38-1,0 18 90,10-18 369,14-3-279,-8-13 0,36-21-90,-34 18 135,9-6 0,1 2-45,-2 15 179,19-37-269,-30 37 180,27-16-90,-37 31-90,16-7 90,-10 28-90,-9-25 0,19 25-180,-8 3 180,0-16-90,8 34 0,-8-36 90,0 8 0,8-14 90,-18-10 0,18 0 630,2-10-540,-7 7 180,26-28-360,-37 15 0,11-15 0,-1-3 0,-12 2 0,8-23 0,-11 11 0,0 15-2429,-11-26 1170,8 29-8572,-28-8 4191,26 21 5640,-26 3 0,36 14 0,-6 2 0</inkml:trace>
  <inkml:trace contextRef="#ctx0" brushRef="#br0" timeOffset="34915">15512 3654 7533,'-7'-15'3688,"11"9"-2519,-1-5-90,7 11 1,-10-10-91,0 7-89,0-7-91,0 10 2159,-10 0-1169,-14 31-1349,-2-13 0,-8 27 270,11-11-361,-1-8-1605,6 11 0,2 2 1516,0-5-180,-1 0 0,3-3 89,11-18-89,-7 8 90,20-8 180,4 10-270,9-9 180,11-4-180,-8-10 3392,8 0-3033,11-21-359,-17 5 180,-5-15 0,-1-3-180,1 3 90,-10-24 90,-2 10-180,-22 6 180,-2-18-270,-10 10-793,-1 10 793,1 3-334,-1 11 334,1 10 0,10 2 0,-8 11 0,18 0 0,-7 0 764,10 11-764,10-9-89,35 19-91,-14-18 238,34 7-148,-7-10-2850,-6 0 2850,5-10-480,-17 5 1,-4-3 569,-2-16 0,10 3 0,-2-2 0,-13-6 90,16-15-287,-22 10 287,-10 18 89,8-15-48,-18 7-131,18 8 2264,-19-5-2264,9 21 0,-11 32 0,-11-14 0,9 27 0,2 7 0,-11 5-379,10-9 0,1 8 0,1-6 379,-1-14 0,0 2 0,-2 10 0,-1 11 0,0 0 0,1-11 0,1-12 0,-1 1 0,-2 16 0,-2 12 0,-1 0 0,3-13 0,3-17 0,0-2 0,-8 25 0,-4 10 0,3-11 0,5 3-362,-4-14 1,-3 6-1,2-9 362,-3 4-311,6 3 0,0-3 311,-3-18-40,20 15 40,4-31 0,30-2 0,-15-22 0,4 1 0,-1-3 0,-3-13 0,4-6 0,-1-2 0,-3-8 0,-12 3 0,-1-9 0,-5 5 839,-8-20-839,4 8 0,-6 0 0,-16 19 0,-2 4 0,2-9 0,-11-4 0,-3 3 0,0 11 850,-4-7 0,1 0-850,3 9 1047,16-5-1047,18 14-237,32 12 1,12 3-1743,-5-11 1,1-2-1299,1 5 0,4 2 0,-5-2 2426,1-6 0,-3 1 0,0 5 0,-7 1 0,-8 0 0</inkml:trace>
  <inkml:trace contextRef="#ctx0" brushRef="#br0" timeOffset="35750">17489 3259 7982,'2'-31'7016,"-6"12"-4317,15 9-1890,-22 31 1350,9 36-1619,-19-2-1463,19 9 0,1 3 1148,-9-33 0,-1 2 164,8 20 1,5 8 0,-3-9-120,-10 11-121,10-17 1,2 7 0,-1-12 647,0-10-662,10 10 0,1-2-46,-6-24 91,37 24-180,-26-39 180,39-14-180,-27-5 90,1-14 0,-3-5-90,0-7 90,-8 0 0,2-11 0,-3 7-337,-2 14 1,-1-1 395,5-22 1,1-10 0,-4 12 30,0 4 135,1-8 0,-3 7-225,-11 31 2472,7-22-2292,-10 38-90,-10 3 0,-3 55-90,-1 0-634,7-14 0,-1 7 1,3-4 543,3-8 0,1-1 0,-4 14 0,0 1-575,-1-9 1,1-4 574,2 8 0,-2-1 0,0-2 0,5-13-2,0 15 2,0-31 0,10-2 0,4-22 0,19-12 0,-17-4 0,11 0 0,-2 0 0,-17-2 1064,17 1 1,3 1-1065,-13 1 0,9 2 1519,-3 24-1519,-8 13 4,0 11-4,18 10 0,-26-8 0,15 2 0,2-1 0,-6-9 0,16 10 0,1-4 0,-12-18 0,42 15 0,-27-21 0,-1-5 0,1-1 0,16-7 0,-17-2 0,-4-4 0,-5-7 0,1-11 0,1-2 0,0-5-133,-9 10 0,-4 0 133,-4-21 0,-11 37 0,0-35 0,-11 48 0,-23-16 0,6 32 0,-5 4 0,0 4 0,4 9 0,6 9 0,2 2 0,8 3 0,3 15-225,19-23 0,2-2-225,-5-1-315,23 4 1,4-5 134,-12-14-404,21 2 0,3-4 314,-14-12 0,24 9-809,-21-22 720,-19 9-7467,27-40 5128,-47 23 3132,23-25 1,-33 18 0,9-2 0</inkml:trace>
  <inkml:trace contextRef="#ctx0" brushRef="#br0" timeOffset="35919">17152 3476 17517,'-54'-10'1124,"18"0"1,4 1-586,14 6 811,-24-7-1081,39 10-89,66 0-360,-24 0-1744,12 1 1,14-1 0,-8-1 1338,-20-4 1,1 0 584,11 1 0,10 0 0,1 1 0,-11 1 0,-5-1 0,-3 0 0,7 3 0,1 0 0,-1 0 0</inkml:trace>
  <inkml:trace contextRef="#ctx0" brushRef="#br0" timeOffset="36351">20301 3358 7353,'-2'-21'6296,"-1"0"-5396,3 8 1708,11 13-1798,-19 13 1618,16 53-1708,-29-22-854,13 2 1,1 11-1,-1-8 359,-5-17 0,-1 1 164,-1 24 1,-1 11 0,3-10-210,5-21 0,0-1 59,-6 19 1,-2 9 0,4-8-150,9-14 0,1 0-180,-5 17 0,-1 9 1,2-10-91,6-19 0,0-2-390,0 10 0,0 5 1,0-10-151,0 0-629,0-2 0,0-4 269,0-18-7015,-10 24 4947,-3-50 3148,0 16 0,4-24 0,11 8 0</inkml:trace>
  <inkml:trace contextRef="#ctx0" brushRef="#br0" timeOffset="39082">20124 4090 6903,'13'-51'2878,"-1"-1"1,-3-12-1395,11 18 0,2 5-674,-7 13 1438,30-17-1618,-19 22 1259,39 10-1529,-33 2 89,6 19 1,-1 5-270,-8 3 90,0 10 0,-3 3-90,-10-1-45,-3 15 0,-5 1-46,-19-10 1,2 11 0,-5-4-90,-12-23 45,-1 10 0,-1-4 45,-1-18 0,-4 10 0,1-1 90,3-12-90,-5-3 90,23-3-90,1-7 90,18-11-90,-6 5 0,26-21 0,10-2-90,6 5-859,-9 1 0,4-8 0,-3 8 859,19-1 0,-21-4 0,0 0-581,10 12 581,-18-8 0,8 11 45,-5-5 0,-3 1-45,-5 6-155,8-12 0,-6 3 155,-20 25 0,7-16-90,-10 21 2411,0 0-2411,-20 0 956,14 11-1136,-25 12 731,28-7-731,-7 36 180,41-23 0,-12 18 90,12-33 0,3-5 0,-5 2 270,25-11-90,-27-11 449,7-2-539,-21 0 270,8 3-270,-19 10 90,9 0 0,-32 31-180,16 8-180,-6 21 180,14-23-90,28 5 0,6-37 180,23 5-90,-11-23 135,-15-2 0,-2-4 135,7-17-90,-3 10-180,-15 5 89,-21 42 1,0 26-90,0-5 0,11 23 0,-9-39 0,30 8 0,-27-21 90,37 8-90,-26-18 0,7-3 0,-2-13 0,-18-21 0,-3 7-45,-10-10 0,-4-1 135,-2 4-90,-6-5 0,3 2 0,13 11-90,-25-8 90,28 10-179,3 1 89,3 10-270,49-8 270,-31 18-270,26-7 0,3-1 180,-16 9-135,14-12 1,0-4 134,-6 3-90,4-21 0,-3-4 180,-12 6-45,4-19 0,-7-1 45,-23 20 90,11-10 0,0 2 0,-14 13 90,9-16-90,-11 32 270,-11 24-90,9 15-45,-9 21 0,1 5-45,8-18 0,1 3-1101,-1 23 0,-2 11 1,0-6 1055,-1-15 0,-1 2 44,3 7 1,0 13 0,0-1 0,-1-12-944,-2-10 1,-1-1 883,3 7 0,1 7 0,0-7-494,-3-7 1,1-4 508,4-11 0,0 1 0,-10 32 0,1-1-45,7-7-938,-12-2 0,-1-3 758,11-11 476,-27 13-656,30-42 216,-9-2-395,1-11 1330,7-11-2770,-18-12 1349,19-4-180,-9-9 1,1-3 360,7-6-91,1-18 0,4-4 1932,3 32 0,3-1-1452,5-23 0,4-9 0,-2 10 150,-7 23 0,2 2 150,6-17 0,4-6 0,-4 13 29,0 11 316,5-6 0,2 1-225,3 8 269,2 1 1,-1 1-360,2 1 269,36 13-359,-46 5 180,33 39-270,-36-15 45,-4 20 0,-1 4-135,0-6 0,-14 9 0,-5 0 0,-5-14-90,-21 25 90,8-27 90,-29 7 90,37-21 525,-24-3-615,39-10 270,-7 0-270,10-10 270,31-14-360,-12-2 90,17-3 0,3 3-90,-7 8 45,-6-4 0,3 2 45,15 7 0,-15-11 44,3 7 1,1 0-45,-4 2-90,5-6 270,-3 0-180,-26 16 501,37-27-411,-37 30 180,27-30-270,-30 27 180,19-16-180,-18 11 0,7 7 0,-10-7 0,0 10-90,0 0 0,-10 31 0,-3-23 45,1 22 0,0 3-45,-1-15 0,1 14 0,3 1 0,7-4 90,2 26-90,13-29 89,21 8-89,-8-21 90,29-2-90,-37-22 0,34-2 0,-36-10 0,18-22 0,-21 16 45,-10-8 0,-6-1-135,-10-4 90,-11-16 0,-10 35-90,19 12-179,-27 22-91,37 12-90,5 14 360,15-11-90,40 5 180,5-38 0,-7 14 90,-19-21 0,-3-3 0,-5 12 90,6-15 0,1-2 0,9 6-180,16-7 90,-14 23-90,-18 13 0,-3 13 0,-1 3 0,4 2-180,-8 11 0,-2 2 0,-3-2 0,-7-8 0,-2 0 90,-4 3-180,-10-3 181,-3-11-1,-21-10 90,8-2 269,-19-22-89,30-2 180,-17-10-270,30 10 90,2-19-90,2 27-90,40-37 0,-24 37-90,24-10 0,3-1 0,-11 2 45,14 3 0,0-1-45,-16-1 45,11-2 0,0-1 45,-12 0 45,8-6 0,-2-1-45,-19 8 90,14-17 0,-22 19-90,-7 0 90,-3 3-90,-3 10 0,-39 10 90,24 3-90,-26 11 0,20 10 0,1-18 90,9 46-90,4-41 45,17 16 0,7 2-45,2-10 0,28 15-90,-7-20-919,20-1 919,-18-10 90,-1-1 0,0-3-89,4-6 89,12 2 0,2 0-90,1-5 90,-2-5 0,0 0 0,-3 2-135,-12-11 0,-1-3 45,0 1 0,-6-11 0,-1-1 90,-3 10-411,5-34 321,-13 46 0,-29-25 90,16 28-90,-50 3 90,24 3 0,-19 16 0,-2 4 0,7-5 0,-2 8 0,3 3 0,15-3 0,-4 19 0,20-19 90,10 18-90,3-28 0,42 15 90,-13-39-45,-3 8 0,0-2-45,0-11 45,1-12 0,-4-3-45,-15 7 0,12-10 0,-3-3-847,-25-2 847,26-11 0,-18 10 45,-1 0 0,0-2-45,1-5-45,-1-20 0,-3-3-45,-7 7 60,2 15 0,0-8 0,-1 10 30,-3-4-45,0-4 0,0 5 45,0 28 691,-21-24-691,16 39-90,-37 35 90,37-1 30,-6 11 0,-2 13 0,5 0 0,12-5 0,4 0 0,-1 1-200,-9 3 0,-2 0 0,4 0 170,12 5 0,4-1 0,-2-10 90,2 7-90,4-4 0,4-6 0,3-24 45,-2 12 0,4-3 45,21-25-90,-11 16 976,24-42-1606,-24 6 180,0-19-2248,3 21 1439,-39 2-990,7 11-5847,-10 0 8096,-21 0 0,9 14 0,-17 3 0</inkml:trace>
  <inkml:trace contextRef="#ctx0" brushRef="#br0" timeOffset="39733">19964 5324 7443,'12'-49'8005,"13"-5"-6925,-9 5 2607,15 4-3057,-28 22 0,7 10 449,-10 2-539,-10 22 719,-24 44-899,5-21-1,-1 10 1,-6 12 0,5-7-3572,-5 5 3272,11-15 0,-2 4 0,3-4 30,6-9 0,2-3 0,-10 12 0,3-5 0,2-2-90,5-4 270,-15 17-180,28-32 90,-8-3 89,22-20-179,2-3 270,21-32-180,-8 6 496,7-9 1,-1-3-587,0-7-45,-4 14 0,-1 0-45,-4-3 90,-1 8 0,1-1-90,-9 8 0,0-1-528,9-9 0,-1 3 528,1-8 0,1 2 0,-1 19 0,-10 3 0,8 23 0,-8 23 0,0 14 0,-1 6 0,-3 3 0,-6 11-330,5-6 1,4 10-1,-1-11 1510,5 5-1960,-6-7 1,1 9 0,2-13 1123,10-10-1918,-10-1 0,-2-1 404,2-8-7015,-3-11 5127,-20-13 3058,-3-13 0,-8-5 0,0 2 0</inkml:trace>
  <inkml:trace contextRef="#ctx0" brushRef="#br0" timeOffset="41583">20127 5578 9871,'-42'-26'749,"0"0"1,-2 2 0,2 2 1319,-18-1-1439,20 10 1079,9 2-1170,31 11 990,84 0-1259,-32-10-1225,-5 6 1,10 0 0,-7-1 1043,-9-6 1,-3-2-45,2 2 0,1-1 438,8-3 0,-2-4-303,-7-13 0,-1-4 269,15-2 1,-1 0-270,-21 7 0,-4-1 269,-3-3 1,-8 7-270,-15 23 990,9-5-541,-14 38 1,-5 20-91,7 16 1,0 5-622,-5-11 0,1 4 261,6-12 1,2 6 0,1 0 0,-1-4-90,-2-3 0,-1-4 0,1 2-180,3 16 0,0 4 0,-1-6 1304,-2 2 0,-2-6-1754,-4-9 1,-1-9-630,4-13 629,-9-3 61,11-12-1231,-10-32 991,7 5-1260,-18-39 1349,8 16-180,1-4 1,1-3 450,-2-9-851,7 5 0,2-10 1,3 8 1209,6 18 0,1 0 89,-2-18 1,-1-9 0,3 12 180,7 5 225,3-1 0,-1 4-46,-10 22 360,19-9 1,5 4-450,-11 19 630,37-16-810,-29 21 449,29 10-449,-26 4 0,-1 6 0,-2 4-90,1 5 90,-14 18 0,-3 2-180,1-12 45,-14 1 0,-5 0 45,-5-4-90,0-19 179,-18 27-89,15-37 360,-39 27-270,26-30 180,-15-2-270,31-13 180,2-21-180,22 8-1256,13-17 1,7 0 1165,13 6 0,-7 0 0,7-7 0,-5 8 902,-10 18 0,0 2-902,7-11 0,4-6 0,-6 7 0,7-3 270,3 1 0,-1 1-90,-12 1 630,24 2-631,-42 24 261,8 13-170,-19 21 180,5 9 0,-3 3-270,-15 14-738,11-9 0,1 9 1,-4-9 646,-18 12 1,19-12 0,4 9 0,-5-9 2123,-18 9-2333,16-14 0,2 6 0,-2-9 30,-8 4-180,3-2 1,-1-3 89,-2-16-382,0-3 292,3-12 10,10-11-729,-11-11-720,9-23 1349,-9-5-135,10-4 0,2-3 136,-1-9 149,6 8 0,2-9 0,-1 8 210,-2-18 30,5 20 0,3-6 0,-4 9 3452,-7 2-3168,12-4 1,4 3-135,-3 11-374,9-24 464,-3 42-73,-8-8-107,10 8 359,22 0-359,-16 2 0,15 11 0,-10 11 0,-8-8-90,8 17 180,0 14-180,-8 6 45,-13-7 0,-2 2-45,-1 4 90,-10 16-90,-10-29 0,-14 18 0,8-28 368,-25 5-278,35-21 349,-25-11-259,18-2 90,0-21-90,2 8-1,24-11 1,6-2-90,-1 5 45,14-14 0,1 0-135,-4 16 90,10-2 0,-2 3 0,-16 15-45,16 4 0,-1 3-45,-18 9 90,48 11-90,-48 2 90,34 21-90,-47-8 0,16 29 0,-21-26-90,0 26 0,0-29 90,0 8-90,0-21 90,0 8-90,0-19 180,0 19-90,0-18 180,0 7-180,0-10 270,32-31-180,-14 13 90,14-10 0,1 1-91,-4 11 136,-1-6 0,-1 2-135,-11 15 270,15-26-180,-7 38-90,-9-4 0,17 31-90,-30-18-90,9 36 0,-1-34-90,3 37 180,11-29 0,-11-2-90,8-24 0,-8-34 90,0 5-90,-3-36 90,-10 46 0,0-22 0,0 17 0,0-2-90,11-8 90,-9 21-90,9-8-90,10 18 90,-6-7-225,30 13 1,7 4 134,-2-4-45,10 3 0,0-1 135,-8-5-45,-7 0 0,-1 0 135,-2 0-90,13-11 90,-32 8 0,-10-7 0,-2 10 0,-22-10 0,-2 7 90,-31 13-90,15 6 90,-4 9 0,1 5 0,3 9 0,5 1 0,4-1-90,6-8 45,8 8 0,2-5-45,4-26 90,10 34-90,4-40 90,-1 9-90,7-11 90,4 0-90,2-11 90,19-12-90,-19-3 180,8-29-180,-11 26 90,-10-15 90,8 10-91,-18 18 1,18-15-90,-19 28 90,9-7-90,-11 20 90,0 24-90,0-5-180,4 7 1,2 4-1081,7 12 721,0-3-1620,19-7 1079,-27-39-8544,47-3 5936,-44-3 3688,34-7 0,-23 5 0,13-2 0</inkml:trace>
  <inkml:trace contextRef="#ctx0" brushRef="#br0" timeOffset="42215">23795 5346 7083,'-10'-14'7466,"-19"-2"-6567,24 2 1980,-58 14-2340,42 14 360,-15 10 1,-3 6 0,-1 23-765,21-24 0,2 2 179,4 2 1,5-1 45,8 7-90,21 19-180,5-22 90,32-12-180,-19-14 45,-1-7 0,0-6-45,-7-7-1606,17-4 0,1-6 1606,-15-19 0,15-4 0,-2-3-142,-30 14 1,-2-1 141,8-7 0,5-3 0,-4 3 45,-3 1 0,-2-1-15,0-9 0,2-6 0,-4 5 149,-3 7 1,-2 3-135,1-9 0,-5 6 225,-8 12-180,-21 41 45,3 17 0,0 11-75,0 2 0,1 4 0,2 3-755,1 9 0,2 3 0,1-1 695,3-9 0,0 0 0,3-1-45,2 22 0,6-9 1598,18-9-1553,-15-5 188,46-26-188,-44-32 89,30-3 1,7-6 270,0-29-135,-4 18 0,-1 2-135,-4-8 3127,-4 27-3127,-30 12 1049,9 40-1049,-11 18 0,0-5-135,5-15 0,0-4 45,-2-10-540,18 18 270,-19-28-899,30 15 629,-17-28-1528,40 7 1168,-36-10-2158,43-10 1889,-43 7-3239,12-12 1,3-1 4407,5 11 0,12-21 0,-12 21 0</inkml:trace>
  <inkml:trace contextRef="#ctx0" brushRef="#br0" timeOffset="42333">24941 5745 9242,'33'-27'6386,"4"11"-5486,-24-5 1618,0 19-1798,-3-9 809,1 11-1169,-9 0-900,9 0-360,-11 11-8931,0-9 9388,0 9 0,5-7 0,2 1 0</inkml:trace>
  <inkml:trace contextRef="#ctx0" brushRef="#br0" timeOffset="43783">2172 5848 7533,'-5'-19'2698,"-9"10"-1888,12-12-91,-9 18 2070,-10 14-1665,3 19 0,0 8-764,-1-6 0,-2 4-884,1 5 1,-3 9 0,0 1 0,3-8 883,3-2 0,0-1-479,-4 12 1,-2 7 0,2-8 388,3-13 0,2-3-483,-2 7 0,-1 0 482,2 1 1,-2 5 58,1-5 0,-2 4 0,-1 2 0,4 1-36,4 0 0,3 1 1,0 1-1,-1-2 15,-4 0 1,-2 0 0,2-1-1,4 1-150,6 3 1,4 3-1,3-4 1,2-9 631,12 17-744,4-10 0,4-1 135,-2-13 0,3-4 688,14 1 1,3-3-689,-3 1 0,-2-2-135,-6-9 0,-2-6 602,13-14-1996,-39-3 1847,7-17-3736,-10 6 3471,0 1-233,0-18 0,10 29 0,1-16 0</inkml:trace>
  <inkml:trace contextRef="#ctx0" brushRef="#br0" timeOffset="44217">2904 6114 7803,'-10'-39'3276,"1"0"1,-4 1 0,0 14-784,0 34-335,-11 45-1528,1-10-1592,10-2 0,2 9 0,1-6 1322,-6 17 30,-1-6 0,-3 12 0,5-12-300,7-3-210,-5-5 0,-4 7 0,5-12 982,10-10-1762,-4 6 1,1-4 180,5-20-2893,0 5 1453,-10-32 2159,-3-33 0,-1 16 0,4-22 0</inkml:trace>
  <inkml:trace contextRef="#ctx0" brushRef="#br0" timeOffset="44733">2503 6326 6363,'-16'-60'1934,"7"20"0,0 2-1034,-4-3 449,7 2 0,2 2-539,4 8 1348,10-15-1438,-7 20 1529,60 11-1710,-29 3 91,23 22 0,6 7-1008,-29-12 0,0 4 587,12 14 1,6 7 0,-6-3-120,-11-8 0,0 3 90,12 18 0,5 10 0,-10-5-135,-17-16 0,-3 1 15,5 12 0,1 8 0,-7-7-60,-8 10 0,-6-21 0,-3 0 90,-15 20-90,-2-14-1700,-31 0 1,-9-2 1744,28-16 0,-2-2 44,-20 1 1,-9-2 0,8-4 1085,-10-2-815,3-12 0,0-2-90,3-2 134,11-7 1,4-1-225,8 9 180,-2-19-270,41 8-90,24-11 0,-5 1-120,8 7 0,11 0 0,-5 3 75,-11 4 0,1 0-672,22-8 0,8-2 1,-6 3 671,-16 8 0,-1 0-45,7-5 0,5-3 0,-7 1 1176,-11 2 1,0-1-1177,27-9 0,-2 2 90,-15 5 90,-3-1 0,-6 3-90,-19 11 195,15-7-105,-28 10 360,-3 31-90,-24 29-360,9-5 90,-2 0 0,2-3 2433,13-18-2613,-9 32 0,11-43-450,11 1 91,2-11-1440,21-3 1079,-8-20-1978,29-24 1619,-37 5-1,24-15-3642,-34 6 0,-3 0 4542,18-9 0,-13 5 1,-2 0-1,8 1 1</inkml:trace>
  <inkml:trace contextRef="#ctx0" brushRef="#br0" timeOffset="44835">3764 6284 8162,'-13'-45'1559,"-1"-1"0,2 9 1,3 7-661,9 9-179,-11 18 719,9-18-899,-9 19 719,11-9-1079,0 11-270,11 0-900,2 11 1,10-9 989,4 22 0,1 4 0,8-6 0,-6 6 0,1-1 0</inkml:trace>
  <inkml:trace contextRef="#ctx0" brushRef="#br0" timeOffset="45951">4403 6532 7803,'-16'-33'5576,"3"2"-2877,3 7-1980,7 11 1260,-18-8-1349,19 19 1439,-40 23-1620,24-3 91,-15 18 0,0 4-270,15-9 44,-10 7 1,4 0-45,19-9 450,-16 26-540,31-40 179,3 6-179,11-21 90,10-10-180,-8 7 135,2-16 0,-1-4-135,-9 5 90,4-9 0,-2-1-90,-7 2 179,0-8-269,-3 21 180,-10-8-180,0 18 90,11 24-90,2-13 0,0 34 0,8-29-241,-8 11 241,11-1-1791,16-5 0,6-2 1701,3 0 30,-4-8 0,7 0 0,-7-3-45,2-5 60,12-10 0,-1-1-45,-13 5-1060,4-24 0,1-2 1150,-8 21 0,-13-18 0,-3-4-153,-3 6 153,-10-9 90,-2-19-90,-11 26 180,-32-26-180,14 40 2134,-26-6-2134,-1 21 90,6 10-479,-8-7 389,13 18 0,10-8 0,-10 10 2998,19 1-2998,-27 10 0,37-8 0,-6 8 0,14-11 548,18-9-548,2-4 0,3-10-90,29-10 180,-26 7-180,26-18 90,-29 8 0,8-11 0,-10 1 0,-11 10 641,7 2-641,-17 11-90,8 0 90,-11 0 0,0 11 0,0 2-90,-11 42 90,8-24 0,-2 13 0,-3 12 0,1-7-266,0-15 1,1 0 265,-2 24 0,0 10 0,0-8 0,2-19 0,-1-1 0,0 3 0,-1 5 0,2-6 0,3 23 0,-7-14 0,0-3 90,7-6-90,-7-9 0,-1 0 360,-2 3-180,0 1 359,-18-3-359,15-21 360,-39-3-450,26-20-90,-26-14 0,29-2 0,13-5 0,3-3 0,-1-8 0,16-3 0,8-11 0,1 5-415,-2 8 1,4-2 414,3-2 0,4-7 0,1 1 0,-1 8 0,3 2 0,3 2 0,9-10 0,5-4 0,-4 10-45,-11 20 0,2 3-15,11-11 0,7-4 0,-7 10-30,6 9 45,-9-5 0,0 4-45,7 16 90,-17-7 0,17 10-206,-22 10 206,1-7 237,3 14 0,1 8-237,-7 3 0,0 4 0,14 10 0,-3 2-45,-17-7 0,-3-1 135,9 19-90,-21-31 1304,0-11-1214,-11-3 148,8-20-238,-7-24 0,12 1 0,6-5 0,8-5 0,2 0 0,-5 6 0,3 1-1035,19-5 1,6 6-2564,-10 15 0,1 1 3598,-1-6 0,0 3 0,27 7 0,-30 15 0</inkml:trace>
  <inkml:trace contextRef="#ctx0" brushRef="#br0" timeOffset="47166">6545 6699 6993,'17'-21'5397,"6"-1"-4498,14-1 2340,-3-1-2520,-11 1 1080,-10 9-1259,-13-6 719,-13 17-899,-10-8 269,-9 24 1,-2 6-360,0-1 135,-9 14 0,0 1-226,14-4 136,1 4 0,2 0-135,10-5 540,5 38-541,25-48 1,11 6 0,4-6-90,3-26 90,11 8 0,0-3-90,-12-20 45,8 6 0,-2 0-45,-8-9 0,15-19 269,-10-2-359,-18 8 90,5-5 0,-21 20 0,0 1 0,0-1-90,0 11 0,-21 13 0,16 13 0,-27 11 0,30 9 0,-9-6 0,8 9 0,6 3 0,18 16-45,-15-18 0,4-3 45,16-9 0,3-6 0,0-6 0,25-13 0,-27-2 0,6-17 0,-1-4 0,-11 5 45,17-14 0,-3-2-45,-27 6 0,34-17 90,-29 11-90,0 18 0,8-25 0,-19 35 0,9-14 0,-11 20 0,0 10 0,10 3 0,-7 21 0,7 3 0,-10-1-90,11 30 0,-9-35 0,9 7 0,-1 0 90,-7-10 0,18 6-90,-19-13 180,9-18 0,-1-3 0,3-3 90,21-28 0,-18 15-90,15-18 90,-18 0 0,11 8 0,-1-1 0,-2-1-90,-2 0-90,22-17 0,-28 32 0,11 3 0,-11 20 0,8 14 0,-8 2 0,11 29 0,-11-6 0,-3-10-90,-10 3 90,0-29 0,0 0 90,10-23-90,4-6 0,20-39 0,-19 27 0,14-15 0,5-1 0,8 0 0,-13 13 0,2 4 0,24 7 0,-29 20 0,18 20 0,-28-4 0,1 15 0,-3 3 0,-11-2 0,7 23 0,-10-32 0,0 11 0,11-8 0,2-2 0,31-14 0,-15-10-360,19-14 0,1-3-450,-13 9-1304,14-22 1,-3-3-765,-18 15-3059,15-26 5937,-20 20 0,1 14 0,0 4 0</inkml:trace>
  <inkml:trace contextRef="#ctx0" brushRef="#br0" timeOffset="47348">9064 6961 7803,'-5'0'539,"1"1"-539,-7 9 0,13-3 0,-7 8 0</inkml:trace>
  <inkml:trace contextRef="#ctx0" brushRef="#br0" timeOffset="47699">6123 7758 8522,'-62'-11'9830,"30"2"-7967,11-2-724,50 3 1,33 0 0,-4 1-826,-15-1 1,2 0-1100,2 2 0,7 0 1,2 1-1,-3 1 1115,2 3 0,-2 2 0,-2-1-1181,14 0 0,1 0 941,-11 0 0,2 0 0,0 0 0,1 0 0,-1 0 0,-2 0 164,9 1 0,3-2-457,-5-1 1,9-1-1,0 0 1,-11 1 67,-4 1 0,-2-1-203,-4-2 1,7-2 0,-3 0 0,-12 1-203,3 3-1733,20-9 1554,-52 11-2520,-44-10 2340,-11 7-271,-6 3 1,-13 0 0,5 0-275,6 1 0,-1 1 1444,1 2 0,-6 2 0,0 0 0,9-1 0,1-1 0,4 1 0,-16 4 0,1 0 0</inkml:trace>
  <inkml:trace contextRef="#ctx0" brushRef="#br0" timeOffset="47931">6979 7693 9589,'-52'9'218,"0"0"1,0 0-1,0-1 1,-7 1-1,-2-1 1,2 0-1,10 0-157,6 4 0,3 0 808,-8-4 1,-4 0-1,11-1 439,7 7 2470,-29-4-2969,60-10 1260,45 0-1439,-8 0-1167,16-1 0,14 1 0,-5 1 761,-15 4 1,3 0 27,2-3 0,10-2 0,4-1 0,1 1 0,-6 2-601,-4 3 0,-2 1 1,-1 0-1,1-2 371,2-2 1,1-2 0,0 0-1,0 1 113,1 1 0,2 1 0,-4 0 0,-7-1-506,-4-2 0,-3 0 371,14 0 0,-3 0-1595,4 0 876,-42 0-2779,-3-10-6333,1 7 9881,2-18 0,9 21 0,0-7 0</inkml:trace>
  <inkml:trace contextRef="#ctx0" brushRef="#br0" timeOffset="48266">8860 6051 18506,'-20'-51'720,"13"16"0,4 0-181,3-18-359,13 17 360,52 49-270,-20 26-1461,-10-2 1,9 13 0,1 1 0,-7-6 1325,-4-3 0,0 5-1,-7-4 1,6 11 0,1 6 0,0 1 0,-4-5 0,-5-9-539,1 12 1,-3-3 425,-1-4 1,2 6-1,-1 1 1,-6-8 39,-2 4 0,-6-6 28,-1-8 0,-3 4-293,-6 5 0,-4 8 0,-2 1 0,-1-9 248,-3 1 0,-7 0-9,0-4 0,-5 9 0,-4 2 0,0-4 0,2-10 33,-10 2 1,-3-6-70,0 0 0,-3 3 0,-3-3 59,-3 0 1,-3-3 0,3-4-15,4-8 0,-2-1-23,3 4 1,-5 5 0,0-1-1,8-7 313,4-8 0,2-3-785,-24 14 0,4-1-179,11-3-4319,-13-11-448,42-3 5777,13-20 1,24-1 0,12-11 0</inkml:trace>
  <inkml:trace contextRef="#ctx0" brushRef="#br0" timeOffset="48418">9732 7766 8432,'-10'-3'6117,"1"1"-5398,9 2-359,0 0-270,-10 0-1439,7-10 1349,-18 18 0,25-15 0,-6 19 0</inkml:trace>
  <inkml:trace contextRef="#ctx0" brushRef="#br0" timeOffset="54309">3012 9127 13649,'-1'-37'1170,"0"2"-721,1 11 1,0 1 90,0 10-91,0-8 1620,-10-3-719,7 9-901,-18 4 540,13 42 1,3 14-540,-8 15-1019,3-6 1,-2 11 0,3-9 747,6-18 1,1 0 150,-7 23 0,-3 9 0,1-8-240,5-18 0,-1-1 119,0 14 1,-2 7 0,2-8-799,0-14 0,1-3 679,0 12 0,1-2-276,-5 8 276,7-18 143,-7 6-53,10-32 2140,0-3-2140,21-52-90,-16 22-30,7-17 0,4-12 0,-2 7 1156,1-11-1194,-7 10 1,1-13-1,-1-1 1,1 9-23,4 8 0,-2-1 45,-6-9 0,-3-12 0,0 0 0,2 9-45,7 3 0,-1 1 0,-8-3 0,-2-7 0,-1-1 0,2 11 0,5 9 0,-1 2 0,-4-10 0,-2-5 0,1 15 0,0 20 889,0-13-889,10 41 0,3 56 0,11-9-461,-17-8 1,-1 4 460,4-1 0,1-2 0,-4-13 0,-1 4-45,-1 6 0,1 8 0,0 1 0,0-7-90,6-1 0,0 0-135,-5 3 0,-1 9 0,-1-2 1,0-10 44,2-11 0,0-3-1529,3 28 0,0-4 495,4-16-8034,-1 13 5335,-3-42 4106,-10-3 0,2-8 0,1 1 0</inkml:trace>
  <inkml:trace contextRef="#ctx0" brushRef="#br0" timeOffset="55393">2879 9808 6903,'-40'-11'5217,"21"8"-4138,-2-7-89,21 10 719,0 0 360,10 0-1530,3-10-89,11-3 0,31-21-450,-14 7-1510,-1 4 1,8-5 0,-5 4 1149,-11 7 0,-1 0-390,12-13 1,5-7-1,-9 7 31,3-1-46,-7-11 1,-4-3 494,-5 4 270,-8-14 0,-2 0 180,-3 8 389,-8 3 1,-2-8 0,-1 9-30,-2 4 404,-5-10 0,0 1-224,2 22 1079,-7 3-1169,-1 2 3988,9 39-3989,-9-13 405,3 43 1,6 12-585,-1-8-942,-1 1 1,-1 11-1,4-9 762,11 8-30,-6-9 0,0 10 0,1-10-60,8 9-1,-3-17 1,1 6 0,0-9 0,4 2-45,11 1 0,3-6-45,0-22 0,18 1 0,3-6 0,-3-24-725,-6-1 0,7-4 1,-7 0 634,17-16-30,-22 0 0,3-8 0,-4 5 30,-8 12 0,-2-1 0,5-13 0,-3-4-537,-8-3 0,-4 2 627,9-6 45,-21-12 0,-4 0-45,9 16 542,-16 3 1,-5 6-633,0 19-88,-21-5 88,8 32 0,-6 9 0,-1 4 0,1 8 0,4 16 0,2 0 0,2-14 0,16 16 0,3-3 0,-5-26 0,10 31 0,0-39 1847,10 0-1847,-7-2 1776,28-43-1776,6-7 0,2-10 0,-10 19 0,-3 5 0,-11 9 668,17-5-668,2 42 0,-16 5 0,4 6 0,-2 4 0,-7 16-1157,-6 13 1,-1 1 1156,4-3 0,-8-18 0,-3 10 0,-1 1 0,3-8 0,4-8 0,1 1 0,-5 6 0,-1 9 0,0 0 0,1-9 0,5-5 0,-1 0 0,-7 11 0,-3 6 0,1-7 0,4-16 0,-2-1 0,-9 32 0,1-3 0,7-20 0,-6 0 0,-3-2 0,-1-13 0,-8 0 0,-2-3 0,5-11 0,-24-4 0,18-35 0,6-8 0,0-4 0,-8-18-240,17 12 1,2-10-1,2-4 1,5 2 14,4 1 0,5-1 0,1 1 0,-2-2 427,-4-1 0,-1-1 0,0 0 0,5 0-337,8-6 0,4-2 0,2 4 0,-4 10 90,-4 8 0,3 5-105,16-5 0,7 0 0,-5 9 60,1 2 0,13 6 0,-1 10 0,-19 27-579,25 12 579,-27 3 0,7 29 90,-21-26-392,8 26 302,-19-29 961,19 8-871,-18-21 1278,18-2-1278,-8-11 712,10-11-712,1-2 0,-1-10 90,1-32 0,-1 13 134,-10-17 1,-2-2-135,2 11 135,-16-15 0,-5 2-630,3 29 495,-8-5 0,-5 2 180,-6 11-180,-2-8-270,-39 31-270,33 6-1169,-11 20 0,0 9-1439,12 10 2702,1 16 1,5 4-1,11-5 1,8-9-1,0 0 1</inkml:trace>
  <inkml:trace contextRef="#ctx0" brushRef="#br0" timeOffset="55942">5232 9405 15448,'-17'-24'1529,"10"-7"-899,-3 18 719,10-10-629,0-1 1169,0-10-1260,0 18-89,10-15 1169,3 8-1169,0-4-91,8-6 361,-8 9-450,0 11 449,29-8-539,-34 29 180,55 5-270,-45 13-45,14 6 0,1 1-135,-4 9 0,-5 17 0,-4 2-90,-7-11 45,-11 10 0,-4-2 45,0-27-45,-7 3 0,-3-3 45,-1-15 180,-11 15-90,1-28 0,10-3-90,-8-3 0,18-28 0,-7 15 0,8-24 0,4-6 0,-2-1 0,8-13 0,5 0 0,2 15 0,16 1 0,4 2 0,-4 13 0,11 5 0,2 4 0,-2 7 0,2 16 0,1 4-876,-3-1 876,13 25 0,-11 3 0,-15-5 0,-12 3 0,0 1-90,4-4-1237,-29 36 968,16-47-1890,-40 35-2159,-4-48 1890,7 16 2518,-23-42 0,48 18 0,-15-16 0</inkml:trace>
  <inkml:trace contextRef="#ctx0" brushRef="#br0" timeOffset="56103">5937 8897 6993,'8'-41'3238,"-1"0"0,-6-6-2024,14 1 1,1 5-765,-13 23-3464,10-15 1,5 3 3013,-2 22 0,16-22 0,-10 32 0</inkml:trace>
  <inkml:trace contextRef="#ctx0" brushRef="#br0" timeOffset="56941">6401 8568 16977,'8'-9'9265,"-7"1"-8815,20 52-1,-18-7-2313,18 20 2223,-19-7-89,7-5 0,4 10 0,-4-4-270,-5-1 0,-2 2 0,2-4 0,3 6 0,-1-1 0,-2-7 0,-4 1 0,0-2-630,-2 23 1,4-5 179,8-19-90,-7 11 593,7-45-683,-10 1 363,0-9-453,11-2-89,2-2 89,0-19-1169,18-13 1349,-15 5-90,5-18 1,2-3 359,3 3-273,-13 5 0,-1-10 0,-3 5 588,-1 12 0,-3 0 314,0-11 1,-1-6 0,-2 6-135,-1 11 0,-2 2 674,-4-13 1,-1 3-270,4 7 1348,-9 2-1528,11 21 989,0 54-1079,0-7-703,0 20 0,0 2 523,0-11-90,0-3 0,0 2 180,5-8 0,1-2-180,-4 32 45,9-15 0,-1-3-135,-7-6-203,7-2 1,1-4 202,-9-18 2067,19 24-2067,-18-40 90,28-12-90,-25-6 45,13-10 0,3-3-45,-6 1 0,0-10 0,2 0 0,5 6-90,-11-6 0,0 1 90,12 8-90,-11-5 90,7 23-90,-17 22 90,18 12-90,-18 14 1501,18 0-1591,-19 17 90,9-25-90,-10 9 1,-2 0 179,1-7 691,0 14-870,0-14 89,0-26 0,0 27 90,0-30 0,0 9 90,10-22 0,3-2-1,11-21 1,-1-2-45,-6 8 0,0-2-45,9-19 45,-4 14 0,1 2-45,3-7 0,8-4 0,-11 31 0,11 13 0,-8 13-90,19 21 0,-29-8-359,15 29 269,-29-37-360,9 35 360,-11-38-180,0 9 270,0-3-179,0-8 179,0 0 90,10-3-180,3-20 90,11 7-1709,20-18-3958,-4 8 990,-4-10 4767,-15 10 0,-12 6 0,1 12 0</inkml:trace>
  <inkml:trace contextRef="#ctx0" brushRef="#br0" timeOffset="57167">6341 9126 7982,'-21'-27'4915,"0"-1"0,30-35-2691,-11 11-2404,28 22 0,13 7-1844,0 15 0,3 3-2892,7-7 1,1 1 4676,4 3 1,-1 3 0,-9 1 0,-3 3-1,20 8 1</inkml:trace>
  <inkml:trace contextRef="#ctx0" brushRef="#br0" timeOffset="57558">8812 8607 6903,'4'-33'4677,"-1"7"-1708,8-8-2070,-19 21 1800,5 13-1890,-10 13 720,-12 36 0,-2 9-1214,12-27 0,-1 4-759,-3 10 1,-2 11 0,0 1 0,3-9 623,3-4 0,2 1 89,-1 6 1,-1 11 0,1 0 0,4-10-953,7-5 1,1-2 742,-5 1 0,-2 3 0,4-1 75,8 15 0,5-5-90,-2-22 0,1 1-90,3 19 0,3 0-999,3-19 1,2-6 683,8 8-1040,6-4 0,2-4 230,-3-13-2879,7 0 1,0-5 1,-9-13 4324,15-10 0,-22 8 0,-1-8 0</inkml:trace>
  <inkml:trace contextRef="#ctx0" brushRef="#br0" timeOffset="58142">9232 9083 8252,'-7'-15'6926,"1"2"-3688,17 23-2608,-9 3 989,19 32-1169,-18-16 44,7 3 1,1 1-135,-9-4 450,9 36-361,-11-36-179,0 5-180,0-24 180,31-31-180,-13 6 0,11-19 0,7-13 0,-4 0 0,-2-7 0,-2-2-1004,2 2 1,3-3-1,-5 3 1004,-8-1 0,-3 6 180,-1 13 0,-1 4 391,-2-15-481,0 21 0,-2 5 90,-11 21 179,0 0-179,0 21-90,-5 13 0,-1 10-180,2 13 0,-1 8 0,1-1 537,0-15 0,0 0 0,-1 4-537,1 0 0,0 7 0,0 1 0,-1-3 0,1-8 0,-3 8 0,1-1 0,2 1 0,1 10 0,0-1 0,0-9-1260,-2 0 1,0-4 1259,0-6 0,1 2 0,2-1 0,4 0 0,2 0 0,-2-6-238,-10 22 238,9-9 0,3 8 0,2-11 0,4-4 0,-5 12 0,3-4 0,16-26 0,20 14 0,-15-35-45,3-20 0,1-11-315,-2-12 0,-2-5 270,-2 6 0,-2-4-284,-4-6 1,-3-5-1,-2 6 194,8-17-90,-23 11 0,-5-9 1,-1 8-91,0-15-337,-11 14 0,-7-12 0,-6-4 0,0 5-810,0 7 0,-2 3 1,-1 0-1,1-1 337,2-2 1,1-1 0,-1 0 0,-2 1 1169,-7-5 0,-4-1 0,2 5 0,8 8 0,8 9 0,2 3 0,-12-11 0,0-1 0</inkml:trace>
  <inkml:trace contextRef="#ctx0" brushRef="#br0" timeOffset="58276">9052 8583 7173,'-25'-38'6296,"26"-3"-8454,47 28-181,4-1 1984,-13 8 1,0 2-1,8 10 1,7 0-1</inkml:trace>
  <inkml:trace contextRef="#ctx0" brushRef="#br0" timeOffset="59663">10536 8856 13110,'0'-7'2068,"0"12"-1618,0-3 540,11 9-631,-9-22 91,9 9 539,-1-19-539,3 8 90,0 0 809,8-19-899,-18 17 629,7-19-719,-10 10 450,-10 11-541,-3 3 541,-32 31-630,17-6 90,-17 19-1,17 3 1,1 2-180,-14 8 90,11 8 0,2 0-90,-6-13 0,25-4 0,5-1 0,4-8 0,3 16 0,18-32 0,-8 8 90,21-29-90,-8 16 179,1-26 1,1-6-90,0 5 45,-5-12 0,-1-3-135,1 5 90,-16-9 0,-1 1-90,15 16 0,-18-42-90,7 58 0,-10-16 0,0 21 0,11 31 0,2-13 0,0 27 0,18-1 0,-25-15-90,25 26 90,-29-29-180,19 8 90,-18-21 0,18-13 180,-18-3-90,7-7 90,0 0 0,-7 7 0,18-18 0,2-23-90,-7 2 0,15-16 0,-7 14-459,-8 28 459,15-15 0,-18 18 0,0 0 0,8 2 0,-8 22 0,0-9 0,8 40 0,-8 8 0,0 2 0,-2 13-90,-11-49 369,0 15-459,0-17 180,21-22 0,-16 13 0,16-26 0,0-10 0,-16 12 45,15-13 0,2-1-45,-7 4-90,19-15 90,-21 31 0,8 13 90,-18 2-180,18 30 90,-19-17-180,19 30 0,-18-19-450,18 18 540,-19-28-179,19 15 179,-18-28-90,28-3 180,-15-13 90,28-21 0,-20 6 0,-1-1 0,17-13 0,-11 7-1,-3 4 1,-11 16 90,27-6-180,-37 21 90,27 10-90,-30 3 0,19 21 0,-18-8-180,18 19 180,-19-29-180,30 15 180,-27-28-179,37 7 179,-27-10 0,30-21 0,-30 5 179,27-28-179,-26 18 180,18-19-90,-21 19 0,8 3 90,-18 2-180,7 18 180,0 3-180,-7 13 180,7 42-90,1-13-770,-10-9 1,1 2 768,8 22-89,-4-17 0,-2 1 45,-2-3 0,-1 0-45,4 12 0,1 2 0,-1 1 0,0-1 0,-4-9 0,1 2-60,2 9 0,0 4 1,-2-5 14,-7-9 0,0-2 0,4 25 0,-1 0 0,-8-21 0,-1-1 0,4 2 0,1 3 0,-5 15 0,-2-2 45,2-24 0,-1 0 45,1 18 0,-2-7 45,-10-18-265,12 2 1,-2-3 264,-10-15-53,-22 15 53,17-39-90,-27-5 0,29-13 0,7-5 0,4-3 0,2-19 0,5-6 0,5-4 0,7 17 0,3 0-501,-2-10 1,3-3 500,1 14 0,3-1 0,1 4-450,5 0 1,0 0 449,-6 0 0,-1-4 0,3 1-60,10-2 0,4 1 0,-4 3 15,-8 0 0,2 0-75,9-2 0,5-2 0,-5 8 393,2 0-588,3 20 0,1 4-45,-4 5-1349,15 31 1169,-31-6-1708,-2 30 1438,-11-19 174,-11 8-1522,9 0 898,-19-19-6760,18 17 8020,-7-30 0,10 15 0,1-8 0</inkml:trace>
  <inkml:trace contextRef="#ctx0" brushRef="#br0" timeOffset="59960">12381 8461 6993,'5'-33'6566,"3"12"-5846,26 10 359,-5 29 1,0 6-451,13 8-1844,-7 8 0,4 13 0,-6-5 1485,-15-17 0,0 3 67,9 11 0,6 11 0,-1 0 1,-6-9-158,-8-8 0,-2 0 157,2 8 0,4 9 0,-2 3 1,-4-4-418,-8 4 0,-5-2 0,1 0 140,5-6 0,0-1 0,-6 3 52,-10 1 1,-8 5-1,-1-3 1,2-11 258,4-11 0,-4-3-641,-17 18 0,-12 5 1,0-5-721,7-14 1,-1-3 0,0-2 404,-13 10 0,-4-2-1904,0-7 1,-5 0 0,10-7-1347,-12 2 3835,11-14 0,1 0 0,6 11 0,1-7 0</inkml:trace>
  <inkml:trace contextRef="#ctx0" brushRef="#br0" timeOffset="60191">10441 10347 8252,'-46'-23'6836,"20"11"-3508,16-9-2338,23 8 224,25-4 1,10 0-901,-15 4 1,4 0-318,6 2 1,11 0 0,4 0 0,3 0 0,-5 0 24,9-2 1,-1 0-1,0 1 1,-1 0-113,0 2 0,0 0 0,-1 1 0,1-1-383,6-1 1,2 0 0,-5 1 0,-16 0 31,3-3-1133,2 7 0,-3-1-495,-26-3 2069,-3 10 0,-27 4 0,-15 1 0</inkml:trace>
  <inkml:trace contextRef="#ctx0" brushRef="#br0" timeOffset="60426">10841 10292 6633,'-40'13'1754,"0"0"0,-12-3-315,11 11 1,6-1-451,17-14 1709,-14 15-1888,32-21 989,53-11-1259,-19 8-1510,16-2 1,14-3 0,-6 1 1058,-18 0 1,1 0 22,9 0 1,9-2 0,0 0-1,-10 1-67,-10-1 0,-2 2-45,27-3 0,2-1 90,-18 0 0,-4 1-122,-10 8 0,0-1 32,6-8 0,-2 1-63,7 10 63,-30 0-90,17-11-540,-30 9 1,19-9 2522,-18 11-9719,18 0 5657,-8 0 2169,0 0 0,17 2 0,-6 1 0</inkml:trace>
  <inkml:trace contextRef="#ctx0" brushRef="#br0" timeOffset="60559">12623 10209 16887,'-10'-1'180,"3"0"-2159,7-9 360,0 7 1619,0-7 0,2 12 0,1 1 0</inkml:trace>
  <inkml:trace contextRef="#ctx0" brushRef="#br0" timeOffset="66622">4263 10642 14729,'-51'-6'1259,"2"1"-809,12 5-859,-7 0 1039,18 10 90,-8-18 243,10 16 1466,-10-18-819,8 10-1160,3 0 719,75-11-899,5-2-812,-3 2 0,7-1 722,-13 1-1,2-1 1,-1 1-45,7-2 0,5 0 9,-11 4 0,9 0 0,2-1 0,0 1 0,-7 1-896,4-1 1,-4 1 0,4-1 787,-9 2 0,4 0 0,2 1 0,1-1 0,0 0 36,4 0 0,2 0 0,0 0 0,-2 1 0,-3-1-533,-6 0 1,-3 1 0,0-1 0,3 1 478,6 1 0,4 1 0,2-1 0,-1 1 0,-4-2-296,-1-1 0,-1-1 0,-3-1 0,-2 2 308,2 1 0,-2 2 0,1-2-42,11-1 0,2-1 1,-2 0 71,-7 1 0,-2 0 0,-4 0-60,-1 0 0,-2 1 0,16 1 0,-6-3-90,-10-13 514,-10 18-603,-13-7 1437,-14 10-1977,-10 0 2645,0 0-3725,-42 10 989,0-7 1074,9 6 0,-4 3-2018,-18 4 0,0 2 275,20-4 1,0 1-906,-25 7 0,-3 0 2384,9-5 0,3 0 0,9 0 0,0 1 0,-5 4 0,-1 0 0</inkml:trace>
  <inkml:trace contextRef="#ctx0" brushRef="#br0" timeOffset="66906">4525 10952 6662,'-44'2'1709,"-1"1"0,-19-1 0,1-1-1169,28-1 0,0 0 1034,-22 0 0,4 0-555,14 0 1320,-6-10-1669,43 7 229,25-21 1,19-4-631,-5 16 1,7 3-707,0-5 1,9-5 0,5-1-1,-1 1 1,-5 4 586,4 3 0,-4 4 0,10-3-4,-11 1 0,8-2 0,7-1 0,3 0 0,0-1 1,-2 1-1,-4 1 0,-8 2-591,7 0 0,-9 3 1,1-1-1,9-1 505,-9 2 0,6-1 0,6-1 0,3-1 0,1 1 0,-2 0 0,-3 0 0,-5 1 0,-7 2-38,6-2 1,-8 2-1,-1 0 1,7 0 15,-1-1 1,7 1-1,5-1 1,0 0-1,-1 0 1,-6 1-1,-8 1-38,8 0 0,-9 0 0,5-1 36,-2-1 0,6-3 0,1 1 0,-4 0 0,-9 3 9,2 3 0,-6 0 0,19-13 0,-7 1-225,-21 12-899,-12-7 2761,-14 10-6809,-31-10 2360,6 17 2767,-9-14 0,18 21 0,11-9 0</inkml:trace>
  <inkml:trace contextRef="#ctx0" brushRef="#br0" timeOffset="67056">7732 10422 18057,'-10'-2'989,"-8"-9"-1169,15 8-3508,-7-18-269,10 18 3957,0-17 0,14 24 0,5-7 0</inkml:trace>
  <inkml:trace contextRef="#ctx0" brushRef="#br0" timeOffset="67855">13817 9471 7623,'-46'-19'7645,"-1"9"-5036,45-1-1800,-9 11-89,11 0 1169,21-10-1349,-5 7 179,37-7 1,11-1-1043,-27 9 1,2 2 569,12-3 1,10 0-1,2 0 1,-8 1-113,7 2 0,2 0 8,-11 0 1,10 0 0,2 0 0,-3 0 0,-10 0-144,5 1 0,-2-2-45,4-1 0,11-1 0,-4 0 0,-15 1-134,1-1-181,11 0 0,-8-4 90,-37-4-1079,13 9 809,-31-19-1888,-31-3 1888,13-2 0,-27 3-269,1 2 449,15 8 90,-15 0-90,10-8 360,8 18 450,-19-18-90,30 18 0,-6-7 1093,21 10-553,-11 0-450,9 0-1,-9 0 541,11 0-541,0 0 721,21-10-810,-5 17-1,7-14 271,9 17-360,-17 0-90,19-7 449,11 28-449,-17-15 45,0 6 0,-1 1-135,-1-8 180,8 38-180,-21-46-270,-23 56-180,-6-45-810,-9 14 1,-5 2-180,-9-6-3567,-5 5 1,-1 0 3968,1-4 1,11-4 0,4 2 0,9 8-1</inkml:trace>
  <inkml:trace contextRef="#ctx0" brushRef="#br0" timeOffset="68458">16153 8699 6723,'8'-51'2398,"0"-1"1,-4-2 0,4 16-1589,2 35 719,-7-18-900,7 18 91,-10-7 539,0 10-629,-10 21-90,7 5 44,-7 6 1,-1 4-2018,9 27 1703,-9-20 0,1 5 149,7-4 1,4 3 0,-2-2-240,-5 7 0,2 3 90,5 9 0,3 8 0,1-9-135,2-14 0,-1-2-46,-2 11 1,0 4 0,1-6-90,6-16 0,-1 1-270,-8 9 0,-4 7 1,5-10-181,18 2-915,-21 4 1,2-12 375,9-35-3509,-11 15 91,0-42 989,0 5 3418,0-18 0,11 8 0,2-1 0</inkml:trace>
  <inkml:trace contextRef="#ctx0" brushRef="#br0" timeOffset="68691">16560 8699 7533,'-2'-22'4407,"1"11"-1079,1 0-2248,0 11 2608,0 52-2879,10-7-1178,-5-4 0,-2 7 1,3-4 637,5-9 1,1 1 180,0 12 0,0 8 0,-2-9-91,6 13-269,-5-11 0,1 7 0,-4-9-270,-5 3-761,-1 10 1,-4-3 221,-11-26-181,0 24-1078,-19-31 808,17-1-6385,-51-10 4316,35-13 3123,-34-2 1,39-8 0,-6 10 0</inkml:trace>
  <inkml:trace contextRef="#ctx0" brushRef="#br0" timeOffset="69523">16185 9518 7173,'-39'-24'1439,"0"0"0,3-4 0,5 7-449,7 18 1079,11-18 1709,-8-2-2969,19-3 1350,22-29-1530,9 26-1542,22-5 1,8 3 1136,-19 15 1,1 3 0,19-10 0,5 2 150,-17 11 1,0 3 0,3 0-46,8-2 0,3 1 0,-3 1-270,-10 6 0,-2 0 0,1 1 59,9-5 1,2 0 0,-13 7 60,-4 19 180,23-8-270,-49 11 0,4 9 0,-20-6-45,-8 5 0,-4 1-45,-4-2 90,-6 12 0,-1 1-90,8-3-90,15 17 90,5-35-90,58-33 0,-11-16 90,-20 9 0,-1-3 0,-1-6 0,-5-3 0,-12-10 2464,-3-8-2374,-20-18 90,-14 12-180,8-7 90,-25 16 0,35 20 843,-25 11-843,28-8-90,3 19 0,34-9 0,-5 11 45,13 0 0,2 0-45,1 0 0,9 5 0,2 1-90,-2-4 90,-13 13 0,-3 2 0,-2-1 0,-2 38 0,-21-25-45,0 4 0,-5-1-45,-15-3 0,14 16-90,-17-11 90,10-19 0,0 17 90,0-30 90,0 9 0,10-22 180,14-23-180,2 6 45,-3-5 0,-2 0-45,-5 4-90,5-3 0,0-1 0,-5 4 0,18-25 0,-11 38-437,-10-5 437,8 21 0,-8 10 0,11-7 0,10 39 0,-8-13 0,-3 4 0,-2 1 0,-5 6-225,4-1 1,2-3 134,-7-15-180,19 32 270,-10-51 90,-1 9 0,-10-11 360,19-21-361,-27 16 174,11-27 1,-1-10-264,-12-12 0,3 17 0,-2 0 0,-14-28 0,-3 8 0,-11 4-315,3 13 0,-2 2-315,-6-1-809,-8 9 0,-2 5 180,8 9-360,-24-5-8212,21 32 9163,19-9 0,-9 19 0,22-9 0</inkml:trace>
  <inkml:trace contextRef="#ctx0" brushRef="#br0" timeOffset="71238">19045 8999 8072,'0'-21'3868,"-5"-7"-2698,15 15 2338,-10-21 269,0-2-3057,0 10 1079,0 5-1349,0 21 719,0 21-809,0-6 89,0 22 1,0 2-360,0-5 0,0 31 0,0-31-90,0-7 90,10 7-180,4-11 180,9 1-90,-10-11 0,18-3 0,-15-10 270,29-10-180,-19-3 90,8-11 90,0-10-91,-19 8-598,17-8 599,-19 0 180,10-3-90,-10 1 269,8-19-539,-18 26 0,18-5 0,-19 24 0,9 10 0,-11 0 0,10 10 0,-7 3 0,7 21 0,1 13 0,-9 13-850,5-15 1,1 6 0,-2-3 849,-4-3 0,-1-1 0,5 3 0,3 3 0,-3-3-797,-5 0 0,0-3 797,5-2 0,-1 2 0,-4 4 0,-2 4 0,1-5 0,0-6 0,0 1 0,0 14 0,0 7 0,0-9 0,0 9 0,-4-9 0,-3 1-497,1-14 0,-1-3 497,-6 17-291,-2-9 0,-1-4 291,0-13 725,-5 0 1,-2-6-726,7-17 0,-15 15 0,-14-32 0,14-2 0,-8-12 0,2-5 0,9-12 0,5 10 0,1-4 0,9 3 0,3-2 0,-4-27 0,12 14 0,2-7 0,2 4 467,3 2 1,4-2-468,3 2 0,5-7 0,1 0 0,0 8 0,2-1 0,4 2 0,3 4 0,5-4 0,1 1 0,-4 6 0,-2 3 0,3 4 0,11-5 0,7-1 0,-6 6 0,-14 11 0,1 5 0,13 2 0,6 3 0,-7 5 0,6 7 0,3 9 0,-3 5 0,-19 13 0,6 27 0,-23-25 0,-11 37 0,0-38 0,0 17 1046,-11-11-1136,9-8 1090,2 8-1000,2-21 456,9-3-456,-1-20 879,3 7-879,11-7-90,10-11 180,-8 5-135,-8-14 0,-2-5 45,7-7 201,-10-15-201,-13-9-982,-2 35 982,-9-34 0,-10 28 0,6 0 45,-11 13 0,-3 4-45,0 4-463,-26 6 463,29 12-206,-8 30 206,21-16-90,24 49 0,4-44 0,11 12 0,3-4 0,0-23 45,8 11 0,2-3-45,2-22 45,4 8 0,-1-2 135,-2-22-45,-3 8 0,-2-2 45,-8-8 0,-2 4 0,0 0 0,0-5 305,7-7-305,-11 32-90,1 25-90,-1 6 388,-10 36-928,8-25 270,-18 7 360,7-24 519,11-23-519,16-44 90,-8 13 0,2-1-45,-7 1 0,1-1 169,8-3 1,0 5-125,6 4-90,-2 13 180,-6 26-180,-28 13 45,7 6 0,0 1-45,-7-1 45,6 11 0,3 0-45,1-12 180,11 24-90,-11-31 270,18-11-270,-15-3 90,28-20-180,-18-3-135,7-13 0,0-3-495,-2-3-989,-3-6 0,-1 1-90,-4 8-3207,-10-4 1,-2 1 4022,2 3 0,7-8 0,-8 24 1</inkml:trace>
  <inkml:trace contextRef="#ctx0" brushRef="#br0" timeOffset="72023">22360 9035 7173,'14'-26'4407,"2"1"-3417,7 2 1618,1-11-1888,-11 8 0,-3-8 539,-20 0-720,7 8 1440,-39-19-1529,14 30-90,-19-6 449,-8 21-1729,26 10 1279,-26-7-134,26 16 0,1 4 45,-14-5-60,10 10 0,-3 9 0,5-5-120,-4 4 44,-1 19 1,5-3-45,17-31 333,13 42-333,2-58 270,40 26-180,-34-38 224,27 1 1,3-1-135,-17-20 0,16 0 0,2 0-90,-10-2 44,-1-9 1,-2 0-135,-10 7 135,1-8 0,-3 2-135,-11 19 90,18-24-180,-18 39 984,7 3-984,-10 13 90,0 42-90,10-24 144,-7 35-414,18-9 90,-8-15-315,3-3 0,2-2-44,8-8-1710,8 15 1350,-10-31-3869,10-2 2610,-19-22 2158,27-2 0,-27-4 0,18 2 0</inkml:trace>
  <inkml:trace contextRef="#ctx0" brushRef="#br0" timeOffset="72806">22817 8937 6723,'21'-34'5127,"1"8"-4137,-9-8 2788,8 0-2879,-18 19 1080,-3-6 180,-13 21-1710,-11 10 1,0 3 630,-9 32-811,6-17 91,4 9 0,2 2-180,5 3 45,4-3 0,3 0-46,9 1-89,0 4 0,0-31 90,21 18-90,-5-25-45,15 11 0,3-3 45,8-22-45,8 7 0,-1 0-45,-4-12 0,-4-6 0,6-4 0,-7 2-316,-1-3 346,-2-7 0,7-9 0,-7 4-1619,4-8 1589,-12 6 0,0-3 0,-5 7 0,-4 0 0,7-18 30,-12 11 0,1-6 0,-3 4-30,3-19 0,0 4 0,-1-4 0,-8 9 0,-1 4-45,1 14 0,-1-1 45,1-21 0,-3 4-252,-4 14 252,0 5-90,-11 13 180,8 19-180,-38 43 90,22-7-515,2 10 1,0 1 514,-3 5 45,12-16 0,2 0-45,-7 16 0,2 9 0,1 2 0,8 1 30,-2-7 0,0 9 0,1-10-30,3 9 0,-1-9 0,2 1 0,4-19 0,1-4 90,7 21 643,3-18 1,2-2-644,8 3-90,18-12 90,-17-14-90,-4-10 90,19-21-90,-24 5 0,14-14 0,2-5 0,-6-7 45,1-2 0,-3 0-45,-10 2 45,0 8 0,-1 2-45,-2 6 350,0 3-350,-2 23 0,-11 34 0,0 5 0,0 0 0,0 0 0,0 3-90,0 23-180,10-28 90,-7 0 0,18-3 90,-19-11 1489,9-10-1489,-1-2 240,3-22-150,11-2 0,-1-10 270,11-22-180,-18 16 450,15-25-451,-28 27 91,18 4 180,-18 12-270,7 11 180,0 11-450,3 12 0,1 4-90,6 6-1709,4 1 1260,-8-7-1080,15-4 720,-28-2-8456,28-29 9535,-26 16 0,28-21 0,-19 9 0</inkml:trace>
  <inkml:trace contextRef="#ctx0" brushRef="#br0" timeOffset="72939">24304 8655 7263,'-8'-40'2113,"0"-1"1,2-1-405,-5-20-1349,11 56-90,0-15-540,0 21-4137,21 32 2518,-16-14 1686,27 27 1,-15-18 0,13 1 0</inkml:trace>
  <inkml:trace contextRef="#ctx0" brushRef="#br0" timeOffset="74242">24459 9064 7623,'-13'-5'8725,"13"1"-7826,13 4 2069,42-21-1979,-24 10 1,1-4-360,11-18 0,-3-2-361,10-7 91,-23 5 0,-12-2 90,-33 0-360,23 3 90,-57 25-90,33 24-90,-25 11 179,10 31-179,8-24 0,6 12 0,6 0 0,11-11 0,-3 6 0,4-1-89,23-8 89,-8 16-90,11-32 90,-1-3 0,11-10 0,-8 0 0,19-10 90,-29-3-1,25-21-89,-25 7 90,8-7 0,7-10 0,-15 15 0,18-26-90,-21 40 0,8-6 0,-19 21 90,19 21-90,-18-6-180,7 51 180,-10-24-135,5-8 0,1-1 46,-4-6-1,9 14 0,-11-35 90,0 15-90,0-21 90,0 0-90,10 0 90,-7 0 0,28-21 0,-26 5 0,37-28-90,-26 17 90,18-7 90,-11 0-90,1 8 90,-1-8 0,-10 21-90,8 3 90,-18 10-90,28 10 0,-15-7 0,28 18 0,-17-19-90,-4 9 0,19-11 90,-24 10 0,27-7-90,-11-3 90,-8-3 0,18-18 0,-18 19 90,8-30-90,-21 17 180,-2-40-180,-22 37 90,-12-24-1,-3 39 1,-19-7-90,19 20 180,-18 24-90,17-5-90,4 15 90,13 11 0,10-23-135,8 7 0,4-3 45,4-17-180,10 9 0,3-4 1,0-19-46,8 11 0,2-1 135,2-12 0,17 8-180,7-11 270,-34 0-90,13-4 0,-1-3 90,-12-6-90,34 0 90,-28-8-90,10 8 135,-18-3 0,0-2-45,10-8-322,5-8 322,-31 10 90,8 1-90,-18 10 180,7 2-180,-10 11 90,-31 11-90,13 2 0,-19 13 0,-2 3 0,7 2 45,-1 7 0,1 0-45,6-9 0,2 26 0,14-29 90,31 8 0,15-11-90,4-10 0,15-13 90,-29-13 206,6-11 0,1-7-206,-11-2 0,-2-7-61,3-9 1,2-8 0,-5 4-303,-5 0 1,-4-4 272,-3 1 0,0-9 0,-3-2 0,-5 7-90,-7 4 0,-5 5 0,-1-2 0,2 3 0,-1-3 0,-1 2 0,0 4 45,-5-17 0,-6 13-45,-8 24 0,1 10 1,16 6-1,-8 32 0,1 10 90,6 3 0,9 29 0,4 5-45,3-33 0,3 1 45,8 13 0,5 7 0,-2-7 0,-5-14 0,1 0 30,10 14 0,5 6 0,-5-7-30,-2 12 0,4-17 0,7 4 0,-6-6 0,-3 3 0,17-3 0,2-6 0,-10-19 0,5 5-304,-3-11 304,-15-7 90,28 7-180,-17-10-539,17-10 269,-18 7-2159,8-7 1260,-21 10-8572,-2 0 9567,-11 0 1,-7 11 0,-2 2 0</inkml:trace>
  <inkml:trace contextRef="#ctx0" brushRef="#br0" timeOffset="75355">19392 10671 7173,'25'-61'1379,"0"0"0,-8 23 1,0-2-481,1-6 1,1-6-1,-1 9-89,8-4 494,-13-8 0,-3 3-404,1 21 1978,-1-35-2338,-7 51 809,7-6-989,-20 31 719,-3 56-809,0-19-939,5-1 0,0 10 0,3-7 849,2 14-60,2-9 0,0 10 0,3-10-30,11 9-90,-7-8 0,1 0 90,10-19 0,-2-4-90,-10 10 90,15-14 0,2-2-90,-6-2 0,38-21 90,-25-6-90,5-21 0,-3-7 90,-2-11-826,-5 0 1,4-11-1,-4 7 736,-8 14 0,-1-1 22,2-10 1,1-9-1,0-1 1,-5 7-518,-4 2 0,-3 2 540,6-17 0,-3 3 1452,-9 1-1497,-21 74 89,16-12-89,-10 37 0,-1 9 0,3-6 158,8-3 0,1 8 0,0-7-158,-7 15 0,10-16 0,2 1 267,-1-5 0,0-4-357,0-2 0,11 31 90,-9-41 0,19-11 0,3-34 0,-1-7 0,1-4 0,4-23 0,1 5 0,-5 3 0,-19 16 0,26-24 0,-28 42 0,7 13 0,-10 3 0,11 49 0,-9-31 0,12 21 0,4 2 0,-2-13 0,19 9 0,5-4 0,-6-18 941,3 0 1,2-4-942,8-14 506,-8 0-506,16 0 0,-18-21 0,10 16 45,-18-19 0,-1-5-45,11 1 0,-4-20 0,-4-4 90,-2 5-90,-11 9 0,-2 1 180,-6 3-434,-20 7 344,7-6 0,-18 19 0,8 4 215,-11 10-125,-20 21-90,15-16-45,0 23 0,3 7-45,11-4-225,11 17 0,8 4-135,11 2 135,0-20 1,4 0-856,8 1 1,1-4 89,14 0-764,2 3 0,1-3 1104,-3-15-9181,23-6 9792,-39-12 1,4-6 0,-13 12 0</inkml:trace>
  <inkml:trace contextRef="#ctx0" brushRef="#br0" timeOffset="75507">19575 10465 7083,'-41'1'3778,"-7"-1"-2879,33-10 990,-6 7-1619,42-7-675,34 12 1,10 6-2171,-20-7 0,1 1 1705,7 1 1,5 1-1,-1-1 870,-10-2 0,-2-2 0,-1 1 0,8 1 0,0 1 0,-6-1 0,-1 0 0,1 0 0</inkml:trace>
  <inkml:trace contextRef="#ctx0" brushRef="#br0" timeOffset="76022">21635 10530 8162,'-2'4'7106,"-4"-1"-4047,68-3-2520,-28-11 180,15 5 1,2-1-360,1-6 90,-12-3 0,-2 1-270,1 9 134,-14-19 1,-5-2-225,-7 19 90,-3-33 90,-31 17-90,6 8 90,-40-5-90,16 32-1,-1-1 1,1 3 0,-2 24 0,5-4 0,6 2-90,15 7 135,6 17 0,7-1-135,15-18 0,5-3 0,5 8 0,1-10-90,21-4 44,14-1 1,2-5-45,-3-12-90,-15-6 0,8-1 1,-4-8-2185,-1-17 1,-1-4 2273,10 15 0,-3-5-45,-2-33 0,-11-5 1205,-10 18-1026,0-19 1,-6-4 315,-18 1-360,6-5 750,-24 39-750,-11 24 45,3 24 0,-2 9-180,-7 0 0,0 4-645,8 1 1,2 5 0,-1-3 194,-9 3 0,2-3-1979,9 3 1,5-6-287,0-14 2760,-6-2 0,27-9 0,-5-9 0</inkml:trace>
  <inkml:trace contextRef="#ctx0" brushRef="#br0" timeOffset="76406">22201 10575 7803,'0'-32'7825,"0"2"-6835,0 17 1348,11 13-1708,2 13 989,21 32-1259,-8-17-181,-5-1 1,3 1-135,8 2 0,3-2-900,6-1 1,5-2 74,-2-7 1,5-1 0,-4-5 599,-4-4 0,-1-6-180,18-9 0,-9-9 270,-20-10 0,16-8 180,-22 0 0,1-3 225,-7 4 0,0-2 135,9-17 584,-8 6 1,-2 3-496,-3 12 990,-3-21-989,-10 49 1169,-10-8-1169,7 22 89,-18 12 451,8 24-541,-10 14-1160,14-11 0,2 9 1,-1-4 620,-4-4 0,1 3 0,6-1 0,2 9 0,0 0 0,0-9-654,-2-3 1,0-4 653,5 17 0,0-3 0,-5-19 0,0-3 0,2 24-371,-7-26 1,-1-1-259,8 22-271,-6-22 1,-2-2-181,-3 9-179,1 23-2077,-18-28 817,26 0-2788,-27-14 1260,19-12 4595,0-1 1,2-7 0,10 8 0</inkml:trace>
  <inkml:trace contextRef="#ctx0" brushRef="#br0" timeOffset="76939">23007 10790 7353,'-8'-43'4915,"0"0"0,-5-20-353,33 53-4293,-4 10-179,18 0 0,-10 10-90,-1 3 0,1 11-270,-1-1 181,-10 1-1,-2-1 0,-1 1 0,-18-11 0,16 8 0,-18-19 90,-1 19-90,9-18 0,-30 18 90,17-19 360,-51 9-270,45-11 449,-31 0-359,50 0 0,-19-11 90,18 9-180,3-19 0,13 18 180,42-18-180,-24 8 0,26 1 0,4 1-455,-11-2 365,-4 2 0,11-1 0,-9 3-1215,12 4 1215,-16-10 0,1-1 0,-5 10 0,-4-1 0,-2-17-396,11 8 0,-4-2 396,-23-8 17,24-18 73,-29 28 447,-10-26-447,5 37 1236,-40-26-1236,17 28 270,-51 13-180,35 6-45,-9 9 0,4 5-45,18 9 0,0-5 0,5 0 0,13 5-135,8-5 0,4-2-135,4-4-256,22 2 1,10-5-1679,-4-14 0,1-6 990,-1 2 0,1-4 1124,12-6 0,-7-7 0,-14-8 0,25 0 0</inkml:trace>
  <inkml:trace contextRef="#ctx0" brushRef="#br0" timeOffset="77892">24352 10556 6723,'-16'-21'6207,"9"10"-2430,-35 0-2967,23 22 179,-13-1 1,-1 3-450,4 24 134,7-9 1,0 1-315,-2 21 89,22-11 1,2 0-270,-8 3-45,28-2 0,12-4-135,-1-20 0,1-3 0,0 6 0,1-4 0,17-18 0,-3-5 0,-5 3 0,3-33 0,-1-8 0,-3 10-1005,-14-3 1,1-10 0,-7 6 1004,-2-15 0,-2 14 0,3-8 0,-5 7 0,-10-15 120,2 15 0,1-7 0,-2 8-120,-6-3 255,-5 6 0,0 6-165,2 22 180,-28 24-180,25 4 45,-19 26 0,-2 5-45,19 1 0,-5 4 0,-4 12 0,5-5-462,9-8 1,4-1 401,-2 4 0,1 4 0,1-7 402,-1-11 1,2-5-478,7 0 0,3-3-45,12 6 419,-8 0-419,9-14 0,2-2 90,-9-5-45,19-4 0,2-3 45,-8-9 0,13-13 0,-2-6 0,-10-10-698,7-8 1,-2-4 697,-19-11 0,9 7 0,-2 1 90,-20-8 729,16-6-729,-21 24-90,0 11 1094,-21 20-1094,16-5 0,-37 50 90,37-13-135,-6 19 0,1 3-45,10-4-45,13 9 0,6-5-45,-1-30 0,18 11 0,4-1 1,-9-15 44,16-4 0,3-1 45,-6 0 90,13-12 0,6-9 180,-7-11 0,-2-2-232,-7 9 0,-2-4 142,7-25 0,-8 0 1761,-18 22-1716,-13-17 0,-2 3-45,-1 27 0,-31-34 0,6 40-45,-26 5 0,-5 4-45,-1 9-895,-8 10 1,1 3 894,12-1-352,7 0 0,5-1 442,14-1-90,-5-2 0,31 7 90,-7-25-90,28 14 1717,-15-20-1672,16-8 0,1-4-45,-1-4 45,16-19 0,0-6-45,-14-3-519,-6 6 0,3-5 1,-3 3 518,-8 12 0,-1-1 30,3-15 0,1-7 0,0 5-30,2 6 0,-1-1 0,-3-9 0,-1-6 0,-3 5 0,-3 10 0,-2 1-45,1-22 0,-5 4 45,-8 16 0,-31-2 0,12 33-90,-25 32 90,-1 16-218,17 23 218,5-5 0,1 2-205,9-18 1,3 3 144,6 11 0,4 6 0,1-6-30,-1-12 0,3 1-510,4 17 1,4 8-1,5-7-1109,12-5 0,1-3 1124,-14 9 1,2-4-4273,16-20 0,-4-9 4857,-23-15 0,28-2 0,-17-11 0</inkml:trace>
  <inkml:trace contextRef="#ctx0" brushRef="#br0" timeOffset="78090">24448 10420 16078,'-37'-7'1349,"-1"0"0,-9-3-989,3 10 180,64 0-720,9 0-1529,28 0 0,6 0-1660,-26 0 1,0 0 1704,19 0 0,0 0 1664,-20-1 0,-4 2 0,20 0 0,10 0 0</inkml:trace>
  <inkml:trace contextRef="#ctx0" brushRef="#br0" timeOffset="79873">26117 10366 15808,'-6'-10'2159,"1"2"-1440,15 8 1170,24 0-1349,-5-10 404,13 9 1,2-1-405,-10-8-1,31 10 900,-10 0-989,-24 10 180,35 3-922,-30 11 472,-9 0 89,-5 2 1,-3 2-90,-3 4-45,-4 16 0,0 0-45,-2-14-180,-2 15 0,-6-1-90,-9-17-455,14 24 455,-17-31-90,-11-1 270,16-10-90,-26-13 0,28-2 800,-18-30-710,29 17 0,-6-51-90,12 35 90,11-22 0,2-1 0,-6 17-45,20-13 0,4 4 443,-14 27-398,2-8 0,0 2 0,-7 20 0,8-26 0,-11 28 0,-10-8 0,8 1 0,-18 7 0,7-7 0,1 10 0,-9 0-90,9-10 90,-11 7-180,-11-8 90,9 11 0,-19 0 0,8 0 90,0 0-90,-29 21 0,24-5 90,-16 18 0,13 0 0,18-8 0,-7 8-180,10 10 90,10-15 0,3 16-270,32-1 181,-17-15-1,15-5 0,1-4 90,-10-7 0,14-9 0,0-8 90,-16-9 0,6-2 0,-1-4 0,-8-7 90,5-8 90,-3-21-90,-25 24 45,10-7 0,-1 0-45,-12 9 89,18-15-89,-19 20 0,19 11 0,-8 3 0,21 41-90,-8-12 0,8 25-90,-10-6 0,-3 0 0,-3-2-45,8 17 1,0 2-46,-10-14-45,-4-1 0,-1-1 135,0-11-180,-22 25 180,9-48 0,-19 16 0,-13-21 0,5-11 270,-26-12 0,29-24-90,3 8-45,29 5 0,9 2-45,3 4 0,23-5 0,4 0 90,-11 5-90,13 3 0,3 5 0,-8 7 0,15-8 0,-13 19 0,-17 2 0,17 13-90,-28 31 90,5-15 0,-21 26 0,-11-29-90,8 29 0,-7-37 0,10 34 0,10-36 90,4 7 0,20-23-90,-19-2 90,15-12 0,3-4 0,9-8 0,-12 8 0,0 0 0,14-16 0,-31 21 0,-2 2 0,-1 11-90,-7 0 90,7 0 0,-10 11 0,0-9 0,0 19 0,0-8 0,0 11 0,0 10 0,11-19 0,2 27 0,0-37 0,18 27 0,-15-30 0,49-2 0,-44-13 0,16 3 0,-1-3 0,-17-11 0,25 1 0,-20-11 0,-1 8 0,1-8 90,10-21-90,-19 13-45,2 2 0,-2 2 45,-13 9 0,9-23-90,-22 46 90,-2-4 0,0 23 0,-18 31-90,26-4 135,-12-2 0,2 2-45,23 12 0,-7-7 0,1-1-90,11-2 180,8 13-180,2-21 90,3-18 0,19 4 0,-19-20 0,29-10 0,-27-3 0,5-2 0,0-4 0,-5-18 0,5 4 0,0-2 0,-4-17-307,-3 19 1,2-2 216,2-10 0,-2 1 0,-8 16 0,2-1-150,6-13 0,4-5 0,-6 5-30,5-15 0,3 0 1,-2 4 89,-17 22-90,17-22-180,-30 51 270,9-9-179,-32 11 269,5 11 0,-28 33 0,18-2 396,9-15 1,0 3-307,-1 9 0,2-2 90,-10 8-90,7 4 0,4 1 0,1 2 45,8-6 0,2-3-45,4-12 0,10 32 0,-7-58 90,8 27 90,9-30-90,-14 9 270,56-32-270,-41 5 45,17-10 0,0-3 45,-9 1 44,3 5 1,1 1-135,-4-1 0,5 10 90,-13-8-90,-19 18-90,9-7 180,20 51-90,-23-9-45,13 14 0,0 7-135,-13 2 0,-3-3 45,2-17 0,-1 1-135,-3 8 0,-3 6 0,-3-8-719,-10 5 44,3-6 1,-4-1 314,-20-6-2158,-13-45 899,8-4 1799,-5-17 0,2-2 0,9 9 0,1 1 0,0 1 0</inkml:trace>
  <inkml:trace contextRef="#ctx0" brushRef="#br0" timeOffset="80072">28919 10397 7443,'30'-25'4092,"0"-1"1,5-8-3509,8 25 1,0 7-405,-11 2-90,33 0-809,-18 11 89,-18-8-2204,9 2 1,-3 0 405,-25-5 2428,32 0 0,-20 4 0,5 1 0</inkml:trace>
  <inkml:trace contextRef="#ctx0" brushRef="#br0" timeOffset="80439">30032 10013 14459,'8'-20'719,"-12"10"451,46-22-721,-37 27-89,26-37 360,-18 27-450,0-9 539,8 3-539,-8 8 270,0 0-360,-2 3 89,10 41-179,-16-13 0,6 18 0,-1 4-90,-10 2 90,-5 17 0,-1 2-90,4-11 45,-9 15 0,1-2-45,7-29 0,-6 13 0,-3 2 0,-1-7-405,2 3 1,-1-1-46,-1-2-765,1 1 1,3 0-675,6-1 1889,-8-3 0,1 0 0,16 8 0,-5 8 0</inkml:trace>
  <inkml:trace contextRef="#ctx0" brushRef="#br0" timeOffset="80575">30103 11272 6543,'-13'-4'3958,"3"23"-3508,10-14-360,0 16-990,0-21 900,0 0 0,5 15 0,2 5 0</inkml:trace>
  <inkml:trace contextRef="#ctx0" brushRef="#br0" timeOffset="80740">30376 11454 14279,'-8'0'180,"2"0"-720,6 0-1124,0 0 0,1-25 0,-1-6 0</inkml:trace>
  <inkml:trace contextRef="#ctx0" brushRef="#br0" timeOffset="81338">26855 11641 17607,'-35'-23'2608,"-18"-10"-179,24-4-1979,-5 0 899,55 3-989,8 21 29,22 7 1,18 3 0,-6 2-1474,-15 0 1,3 2 1119,-2 0 0,10 1 0,4 1 0,-3 0 0,-9-2-36,7 0 0,-1 1-180,1 2 0,10 2 0,-1 1 0,-9-3 0,-1-3 0,-2 0-180,-4 1 0,6 1 1,-2-1-1,-9 2 135,-8 1 0,-2 0-720,26-4 1,-7 1 135,-26 8-634,5-10 633,-45 0-584,-28 0 0,-10 0 1079,9 0 0,-4 0-672,-3 2 1,-9 1 0,0 1 0,6-2 761,-6-1 0,-1 0 45,-1 4 0,-10 1 0,1 0 0,10-2-29,4-3 0,1 1 366,-5 4 1,-11 3-1,1 1 1,11-4 67,9-3 0,2 0 404,-10 3 1,-6 3 0,13-4 179,6-5 2418,-10 0-2507,49 0 1349,-7 0-1530,41 0 136,16 0 0,8 0-496,-10 0 1,7 0 0,-4 2 0,11 0 0,3 1 0,-2-1 0,-7 0-180,-6-1 0,-4-1 0,5 2-54,11 1 0,11 1 0,2 2 0,-3-2 0,-12-1-13,3-1 0,-2-1-91,-2 1 1,10 2 0,-3-1 0,-11-1 67,-12-2 0,-4 0-360,33 0 0,-7 0-179,-34 0-2468,14-11 1118,-39-2 1979,7 0 0,-3 12 0,1 14 0</inkml:trace>
  <inkml:trace contextRef="#ctx0" brushRef="#br0" timeOffset="81475">28837 11838 8072,'-2'-4'6297,"1"0"-5758,1 4-988,-11-10-990,9 7 1439,-9-7 0,3 13 0,-2 2 0</inkml:trace>
  <inkml:trace contextRef="#ctx0" brushRef="#br0" timeOffset="85608">1305 3064 6453,'-6'-3'1260,"1"0"-901,5 3 1,-11 0 0,-2 0 0,0 10 0,-8 3-1,-2 11 1,-4-1 90,-3 3 0,-5 3-91,-2 7 1,1 1-270,3-6 0,1 4 150,4 9 0,2 7 0,4-8-150,-4 9 67,27-2 0,11 15 1,2 2-1,-2-13-471,-7-15 1,6 0 349,8 3 0,10 9 0,3 3 0,0-5 0,-6-10-36,-2-6 0,2-3 45,4 5 0,5 6 0,1 0 0,-7-7-45,-5-5 0,-3 0 90,8 15 0,2 7 0,-5-5-45,-10-11 0,-3 1 135,0 16 0,0 8 0,-5-8-91,-7-15 1,-2-1-437,2 24 1,-5 1 571,-16-15 0,-2-1-1568,14-1 1,-2 1 1432,-15 6 0,-5 2 89,8-5 1,-1 2 0,0-4-372,-3 2 1,-3 1 281,5-7 0,-2 6 0,-1-1 0,5-6-46,0 0 1,2-1 0,-8 14 0,1 1 0,9-13 0,2-3 0,8-7 0,1 2 15,-4 7 0,-1 6 0,3-5-60,6-7 0,4 1 60,1 19 0,2 9 0,0-8-60,-2-17 0,1-2 30,6 5 0,2 5 0,1-6-30,-1-4 0,1-3 0,1 3 0,0-1 0,4-1 0,0 1 45,0 8 0,0 1-90,1-7 0,1-1 90,-1 4 0,0 2-45,-2-1 0,-1 4 0,-1-3 0,0-3 0,-2 3 0,-3 13 0,-1 8 0,-1-6 0,-1-7 0,-2 2-351,-5-1 1,-2 6-1,-1 1 1,2-8 395,1 0 0,-1 2-45,-5 0 0,-4 11 0,-1 4 0,0-5 0,2-10-64,0-1 0,-1 1 82,-2-2 0,-4 11 0,0 3 0,0-3 0,5-12-18,2-4 0,2-1 0,-4 7 0,-3 10 0,1 0 0,2-11-45,4-6 0,1-1-68,-1 8 1,-1 11-1,-1-2 1,3-9 22,-1-12 0,3 1-120,6 21 0,3 10 0,1-13-59,0 1-31,7-15 0,4 7 0,-2-8 30,2 14-45,10 3 1,3-2 134,0-15 45,-6 10 0,-2-1 135,-8-8 45,-6-8 0,-4 4 180,-6 5 0,-4-3 44,-6 15 31,0-17 0,-3 7 0,1-7-30,-14 17-1,8-17 1,-3 7 0,3-7 0,-7 17-45,-1 3 0,3-2-45,10-14 0,-1 14 0,3-1-180,11-21-45,1 16 0,4 1-135,11-12-540,9-3 1,1 0-181,-5 0 45,7-16 1,2-1 854,10 12 0,9-10 0,7 8 0</inkml:trace>
  <inkml:trace contextRef="#ctx0" brushRef="#br0" timeOffset="85740">2053 11445 19316,'30'2'360,"4"5"-3329,2 16 1170,-2-10 1799,-21 8 0,3-15 0,-9 9 0</inkml:trace>
  <inkml:trace contextRef="#ctx0" brushRef="#br0" timeOffset="94219">10749 5925 13649,'0'-25'810,"-1"-5"-450,1 16 719,10-9-809,-7 10 539,7-8-539,-10 18 720,-10 14-631,-3 4 181,-8 20 0,-2 6-180,-6 14-1131,2-8 0,-4 9 0,3-5 906,6-3 0,-1 1 44,-2 1 1,-4 7 0,0 1 0,2-3-30,4-4 0,3-1 0,-2 3-605,-1 4 1,-1 6-1,1 0 1,2-6 513,2-8 1,2-5 0,3 4-350,3 3 1,2 4 0,1-2 0,2-5 334,-1 0 0,4 0-231,6 10 0,6 6 0,-1-8 230,-1-15 1,2-1 127,7 7 0,4 5 1,-1-10-173,10 5 542,-7-6 0,0-6-452,2-22 1991,-11 8-1991,8-18 2287,-8-3-2377,0-3 1595,8-8-2045,-19 11-1086,9-20 276,-11 14 1260,0-25 0,1 21 0,0-10 0</inkml:trace>
  <inkml:trace contextRef="#ctx0" brushRef="#br0" timeOffset="94884">10773 6743 7982,'10'-43'7196,"-8"20"-6296,8 2 719,-10 21-989,0 0 1169,-10 11-1350,-4 2 1,-9 10 360,-11 32-541,8-24 271,-2 22 0,1 1-1702,-2-6 1297,11-9 0,2 0 135,6 5-90,10-7 180,0 10-270,10-10 0,-7-14 269,28-12-269,-15-11 360,28-21-270,-18 5 0,-8-15 0,-2-3-90,8 2 224,-11-21 1,-3-1-225,4 18 225,-7-18 0,-4 0-135,-3 23 180,10-24-180,-7 32-90,8 10 1431,-1 2-1431,-7 11 0,38 21-180,-22-5 0,13 15 0,1 3 0,-4-3-45,-1 17 0,-1 1-2984,-1-5 3074,-13-10 0,-3 0-134,1 11-594,-11 2 683,0-8-576,0 16 666,0-29 90,-11 8 0,9-21 2973,-19-13-2883,18-2 450,-7-61-540,20 39-90,1-27 0,2-5 0,13 12-531,-6 6 0,4-5 1,-3 4 530,10-19-120,-1 16 0,7-6 0,-7 7-420,4-6-989,-1 15 0,8-3 0,-8 6-889,1 0 2418,9 4 0,0 5 0,-5 16 0,17 4 0</inkml:trace>
  <inkml:trace contextRef="#ctx0" brushRef="#br0" timeOffset="95166">12196 6453 15088,'-7'-28'3688,"1"0"-3238,6 15 899,0-8-809,0 19 1529,-32 54-1619,24-5-1011,-7 0 1,-7 9-1,7-5 696,12-9 0,1 0 165,-8 14 0,-2 6 0,3-5-210,6-10 0,3 0 89,-3 5 1,-2 4 0,2-7-172,3-15 1,0 0-144,0 26 0,0-3-675,0-12-45,0-5 1,0-2 225,0-12-1980,-10-5 1530,7-21-181,-7 0-8571,10-31 9792,0 2 1,-2-16 0,1 13 0</inkml:trace>
  <inkml:trace contextRef="#ctx0" brushRef="#br0" timeOffset="95351">12067 6775 12480,'-1'-61'1619,"10"3"-855,-2 23 1,0 2-135,6-9 359,3-6 1,-1 0-271,-10 3 270,15-5 1,2 1-360,-6 7 359,5-7 1,2 1-541,3 14-44,0-5 0,3 3-315,10 20-90,8-15-450,-2 28 0,-9-7-1708,22 20 1078,-19-7-3058,-10 16 1,-3 3 359,-10-3 3623,4 25 1,-19-7 0,1 4-1</inkml:trace>
  <inkml:trace contextRef="#ctx0" brushRef="#br0" timeOffset="95668">11739 7089 16438,'-36'-5'4137,"19"0"-3867,7-5 540,65-14-630,-11 9-1108,-4 1 0,7-2 0,-3 4 973,-9 9 0,0 1 105,11-11 0,6-4 0,-6 5 251,-12 9 0,0 1-131,27-9 0,-2 1-90,-15 10-45,-4-2 0,-4 4-45,-10 8 0,-2-7 180,-3 28-180,-19-15 179,9 49-269,-11-33 135,0 21 0,0 1-225,0-18-135,0 8 1,0-1 44,0-17-1080,10-3 541,-7-12 451,18-22-991,-19-2-900,9-10 2159,-1-43 0,1 33 0,-1 0 0,0 1 0</inkml:trace>
  <inkml:trace contextRef="#ctx0" brushRef="#br0" timeOffset="95800">12724 6669 14459,'0'-20'1349,"0"-7"-899,0 24 359,0-17-629,0 17 360,0-7-540,0 10-1979,0 10 270,10 3 1709,3 31 0,15-12 0,1 17 0</inkml:trace>
  <inkml:trace contextRef="#ctx0" brushRef="#br0" timeOffset="96900">13271 6856 7623,'-7'-37'2728,"0"-1"0,-11 4 1,-1 1-2279,1-17 179,-13 30 1,-1 9-360,14 11 90,-27 10 359,1 14-539,15-9 45,1 12 0,1-2-45,12-17 539,-6 55-539,31-45 450,14 37-360,2-39 179,6 6 1,1-2-270,-2-15 135,4 4 0,-4 3-135,-16-2 269,17-7-359,-19 18 270,0-8-270,-3 10 270,-10 32-270,0-13 45,-9 22 0,-2 3-414,5-5 338,-3-13 1,-3 6 0,2-7-60,-3 9 90,2 5 0,-2-3-90,-10-15 45,11-6 0,0 0 45,-11 9-90,-1-8 90,1 6-90,-1-22 90,-10-10 0,19-2-90,-17-11 90,9-11-90,-3-2 90,2 0-90,3-18 90,8 15-90,0-18 90,13-10-90,3 15 0,15-23 0,5-3-775,6 5 775,0 6 0,8-12 0,3-1 0,-5 10-371,-2 10 1,2 1 352,-2 0 0,6-9 0,3-1 0,-4 3 0,-7 9-27,-6 8 0,0 3 15,16-13 0,7-4 0,-9 8 30,-5 4-439,5 4 1,-2 3 348,-22 8 0,17 13 90,-30 3-90,9 49 90,-11-21 0,-11 27 0,9-3 660,-19-26-750,18 36 90,-7-36-180,20 36 180,-7-47 0,28 24 0,-15-39 898,18 7-898,0-20 0,-8-3 935,8 0-935,10-29 90,-15 23-46,4-12 1,-1-3 45,-3 5 0,15-15 0,-20 20-90,0 1 0,-11 10-90,-3 2 90,-10 22 0,0 2 0,-10 10-90,7-10 0,-7 19 1,10-16-271,10 38 270,-7-35-90,17 22 90,-17-27 0,28-1 90,-15-3 0,29-10 0,-19-10 90,29-14 0,-37-2 45,8 4 0,0 0-45,-10-5 0,7 4 90,-2 2-91,-18 8 91,18 0-180,-19-8 180,9 18-90,-1-7 0,3 31-90,11-16-90,10 37 90,-18-26 0,15 17-90,-8-9 90,-7 0-90,26-1 90,-37 1 0,16-11-90,-11-3 0,-7 1-269,8-9-181,-11 19 360,10-18-540,-7 7 361,7-10-1890,-10 0 1349,0 0-7105,10 0 8005,4-10 0,11 6 0,1-8 0</inkml:trace>
  <inkml:trace contextRef="#ctx0" brushRef="#br0" timeOffset="97567">14545 7166 6813,'-6'-9'4408,"1"2"-3239,5 17 1799,21-7-2068,-5 18-1,18-18 1440,21 7-1709,-13-10-896,12 0 0,1 0 806,-8 0 134,19-8 1,-3-5-315,-27-3-225,2 6 0,0-3 240,6-18-195,-15 15 90,15-18 180,-10 0-270,-7-3 90,-4 1-270,-23 2-126,-23 10 216,-14 11-46,-6 10 1,-3 6-45,-11 21 45,-5-3 0,3 5-45,15 13 45,5-1 0,2 0 45,11-7 0,16 17 0,7 1-90,6-15 90,20 10 0,9-2-90,9-13 45,13 0 0,2-3-45,2-11-90,3-1 0,-2-7-180,-15-17-450,6 4 1,-3-1-90,-16-6-361,24-8-8661,-31 8 5360,-1-21 4471,-10 18 0,8-16 0,-9 17 0</inkml:trace>
  <inkml:trace contextRef="#ctx0" brushRef="#br0" timeOffset="99015">16028 7558 6813,'14'-5'2878,"-14"2"-1888,21 3-1,0-11-89,-16 9 1798,27-9-269,2-10-1710,-16 16 180,5-18 1,-4-6-360,-17 0 44,4-3 1,-1-4-405,-5 1 0,0 0-413,0-28 502,-5 13 1,-1 1-1760,4-6 1580,-8 12 0,-1-3 135,0-11 0,-2 2-180,1 19 0,-2-2 45,-4-17 0,-2-8 0,3 9 0,-1-9-31,4 20 1,-3-6 0,6 11 30,9 6-331,-4-12 0,1 5 241,5 28-45,12-31 0,7 0-45,0 32-45,7-12 0,3 2 45,7 20-270,11 0 270,-21 0-270,6 42 180,-40 21 135,9-26 0,-5 1-492,-15 0 1,-10 0 0,2-4 536,5-5 0,-4-3 0,-17 7 0,-9 2 0,6-4 0,17-4 0,-2-1 0,-17 3 0,-8 2 0,9-2 0,-3 12 90,-5-2 0,3-2-365,23-8 455,-5 5 645,24-13-645,20 2 449,24 14-449,16-1-30,-10-25 0,8-4 0,-3-1-105,-3 1 0,2-4 45,12-4 0,7-3 0,-7-1 224,-8-1 1,-4-1-270,9 1 0,-2-1 225,-14-4 0,-6 1-90,-5 7-90,-5-7 0,-10-1 352,-9 9-4400,9-9 4829,-11 11-871,0 0 0,10 2 0,2 1 0</inkml:trace>
  <inkml:trace contextRef="#ctx0" brushRef="#br0" timeOffset="100795">17184 6426 6993,'-43'-13'2609,"10"8"-1800,-1-6 1,11 11 629,-11 0-720,8 0-89,2 0-90,3 0 899,19 0-989,-9 0-91,11 0 1171,0 0-541,63-10-719,-16 7-1161,8-6 0,14-3 0,-7 2 981,-18 7 0,3 1 90,11-7 0,13-3 0,0-1 0,-12 5-374,-10 5 1,-2 1 238,2-3 0,8-1 0,-2 0 0,-9 2-90,-11 3 0,-2 2-540,19-1 1,-5 0-2025,-18 0 1800,-8 0-2429,-66 10-90,4 3 3588,-4-2 1,1 2 0,-5 9-1,18-11 1,-1 0 0</inkml:trace>
  <inkml:trace contextRef="#ctx0" brushRef="#br0" timeOffset="101008">17603 6441 6723,'-30'2'4318,"12"-1"-2249,8-1-1440,10 0 2609,0 0-1349,10 21-1259,-7-15 1079,7 56-1259,-20-41 134,3 30 1,1 5-225,-7-9-91,3 0 1,-1 9 0,0-7-360,-4 14-210,4-21 0,-1 6 1,1-8-331,-2 2-2068,2 23 1438,11-38-8571,11 7 9815,2-21 0,14-4 1,0-10-1</inkml:trace>
  <inkml:trace contextRef="#ctx0" brushRef="#br0" timeOffset="102191">18088 6888 6993,'9'-43'9804,"-18"6"-6655,7-10-2520,-22 23 990,-20 35-1079,15 4-180,-15 30 134,20-12 1,3 2-135,-8 9-45,6 10 0,2-1-135,8-19-1,6 6 1,4-4-90,3-20 270,20 15-270,-14-28 90,46-14-90,-44 6 0,34-26 90,-29 7 0,10 8 269,1-36-269,-11 44 0,-3-34 90,1 40 180,2 2-540,0 23 90,-3 3-360,8 3 0,6-3-629,39-7 899,-25-7 0,0-3-551,19-23 551,-26-9 0,-18-1 0,11 1 0,-7-8 0,0-3 0,9-11-565,-14 11 0,0 0 655,8-10 0,-17 7-964,8-10 1054,-1-10-90,-7 17 90,7-14-243,-10-4 243,0 27 382,0-11-292,0 31 932,0 9-933,-10 12 979,-3 16-1113,0 12 0,2 3-45,-2 14 329,7-17 0,2 2-329,-2 6 0,1-3 0,2 4-45,-2 14 0,0-4 45,5-34-45,5 15 0,0-3 45,-2-19-90,8 7 90,-11-12 0,0-11 0,10-11 0,-7 9 0,17-19 0,-6 8 0,-1-11 0,8 1-90,-8-11 90,10 8-90,1-8 90,-1 21 0,11 13-90,-8 2 90,3 17 0,-3 4-90,-8-5-45,5 14 0,-4 2 45,-16-5-179,7 36 179,-20-36 478,-3 15-568,-21 0 90,-3-15 45,8-6 0,1-1-45,-1 1 90,-23-10-90,36-2 90,-7-22-359,12 9 89,11-19-810,31-13 631,-12 5-361,26-13 1,6-2-304,-4-1 693,-3 8 0,8-7 1,-6 5-1302,-16 10 0,0 1 1586,19-15 0,1-3-90,-9 0 0,-4 3 124,-9 15 0,-1-2 310,3-5 1,1-5 0,-3 6 150,11-8 224,-15 9 1,-3 1-135,-8 5 809,-13-7-989,-3 21 540,-28 24-451,15 4 46,-12 21 0,1 4-225,9 5-367,1-5 0,-2 8 1,3-6 366,0 18-31,8-14 1,0 6 0,0-8 2513,-2 3-2528,19 9 0,3-5-135,-7-30 135,19 13 0,4-6-135,-9-22 45,16 1 0,6-4-45,11-16 0,-6-3 0,-1-2-90,7-8 135,-11-1 0,-6-1-45,-16-1-45,3 2 0,-3-1 45,-16 2 90,-3-18-90,-3 18 244,-28 13-244,15 5 90,-28 50 0,28-14-45,-6 15 0,2 3-45,15-1-90,-1-1 0,2-2-90,6-13-809,30 25 449,-17-38-179,19 5-1890,21-21 1530,-13-10-1260,-3-2 0,0 0-2248,1-4 4966,4-25 0,-14 23 1,1-18-1</inkml:trace>
  <inkml:trace contextRef="#ctx0" brushRef="#br0" timeOffset="102476">19751 6224 14819,'-21'-32'1169,"10"2"630,-10 7-450,18-1-899,3 11 0,3 3 809,28 20-899,-15 3 134,16 17 1,1 5-225,-1 10-968,-2-8 0,6 7 0,-6-5 788,-12-11 0,-2 2 89,13 14 1,4 7 0,-8-5-313,-7 14 253,-3-6 0,1 9 0,-5-8-30,-9 11-30,-1-17 0,-1 7 0,-1-10 30,-1-1-45,-17 8 0,-4 1-45,5-10-540,-5-9 0,-5 4 1,3-3-361,-6 19-3778,-7-5 1,0-1 540,9-7 4020,5-14 1,4-1 0,10-6-1,5-1 1</inkml:trace>
  <inkml:trace contextRef="#ctx0" brushRef="#br0" timeOffset="102625">20260 7119 7353,'-6'-19'6476,"-9"9"-5936,12-1-270,-7 11-1080,-1 21-539,-2-15 1349,-21 35 0,23-20 0,-5 20 0</inkml:trace>
  <inkml:trace contextRef="#ctx0" brushRef="#br0" timeOffset="103141">17401 8098 8342,'-45'-4'8905,"20"1"-5757,25-8-2248,15-2 134,39-4 1,10 0-1475,-28 4 1,4 0 776,10 0 0,11-2 1,2 1-1,-7 1-202,5-1 0,3-1 26,-9 5 1,8-1 0,5-1 0,0 1 0,-6 1-207,-1 0 0,-3 0 0,-2 1 0,2 1-23,0 1 1,1 1 0,0 0-1,-3-1-352,15-4 1,-2-1-1,-15 4-209,-10 5-598,2-3 0,-16 1-1921,-67 5 2339,24 11-952,-34 0 0,-24 0 1,6 1 1445,20 1 0,-4 3-9,-4-1 0,-12 3 0,-5 1 1,2 0-1,11-4-122,8-4 0,7-1 0,-6 3 551,1 1 0,-8 4 0,-3 2 0,0 0 0,5-1 0,8-3 75,-14 6 0,3 0 292,4-1 0,-8 3 0,3-1 1,9-2 220,10-1 0,3-1 626,-9 1 0,-4-1 1,9-3 2638,8 0-3059,-11 5 1260,105-32-1619,-6-2-591,-7 4 0,14-2 0,6-1 1,-3 0 50,-14 2 0,-1 0 0,1 0 0,0 0 0,0 0 0,0 0 0,-1 0 0,0 0 0,1 0 0,1 1 0,6-1 0,4 1 0,-1 0 0,-5 1 0,-10-1 0,-3-3 0,-1 1 0,2 2 0,8 2 0,1-2 0,-7 0-1754,13-10 0,-4 1 134,4 5 1,1 0 1619,1-9 0,-9 2 0,-17 13 0,23-17 0</inkml:trace>
  <inkml:trace contextRef="#ctx0" brushRef="#br0" timeOffset="103313">19668 7986 7263,'-4'-7'9830,"1"1"-7337,3 6-9959,0 0 7466,0-10 0,5 15 0,0-5 0</inkml:trace>
  <inkml:trace contextRef="#ctx0" brushRef="#br0" timeOffset="105126">19029 7745 7713,'-14'-14'3418,"-8"8"-2429,19-5 90,-8 11-89,1 0-1,7 11 1,-7-9-91,10 19 1710,-11 13-1530,10 5 1,0 3-721,-6-4 1,3 3-584,11 12 1,6 6-1,-1-7 494,-6-13 0,6-2 44,10 2 1,9 6 0,3-2 0,-3-8-135,2-3 0,7-6 67,7-2 0,11 0 1,2-1-1,-6-5-112,7-2 0,4-6-45,-8-5 0,12-2 0,3-1 0,-3-1 0,-10-2-90,-9-2 0,-7-1 0,6-2 0,8 1 0,10-2 0,3 1 0,-4-2 0,-13 0 0,0-3 0,-4-4 0,-1-1 0,8-2 0,-1-3 0,-8 0-984,9-10 1,-7-3 983,1-7 0,-3-2-1422,-9 8 1,-14 2 162,-31-3-5103,-7-19 695,-12 26 5667,-18-15 0,14 34 0,-8 5 0</inkml:trace>
  <inkml:trace contextRef="#ctx0" brushRef="#br0" timeOffset="105543">19125 7594 7803,'-15'-22'6746,"2"10"-4588,-8 2-1618,5 20 1349,-38 14-1529,35 2 44,-12 2 1,0-1-135,12-9 0,-2 10 0,-2-4-90,-1-18 360,11 25-361,-8-28 271,19 7-270,-9-10 0,22-10 90,12-4-90,-7-9 0,10 1 0,0 0-1,-7-7 1,17 1 0,3 1-90,-7 1 45,5 13 0,1 2-45,-9 1 0,36 20 0,-36 3-270,13 3 0,2 2-180,1 8-72,-12-8 0,2-2-1277,20 8 630,-27-11-3149,9 4 1,2-3 629,3-8 3357,16 14 1,-16-12 0,-7 2 0</inkml:trace>
  <inkml:trace contextRef="#ctx0" brushRef="#br0" timeOffset="106959">21503 7670 7713,'27'-23'3777,"-1"0"1,0-7-2339,-3 3 1,-4-1-541,-16 2 2069,-14-18-2338,-5 18-90,-18 2 449,1 24-449,-4 3-1,3 16 1,0 4-180,-8-5 0,-4 23 0,6 4-180,19-11 89,-15 18 1,9 3 180,43 0-360,-21 5 45,29-33 0,7-12-45,-3-23 0,18 5 0,5-7-90,-6-21 0,-1-6-216,1 11 1,-1-3 215,-9-4 0,-1-7 0,-7 3 0,-11 6 0,-3-3 0,6-12 0,1-8 0,-4 0 0,-8 1 0,-5-1 0,2 2 0,2 4 0,1 2 0,-2-2 0,-5-6 0,-2-1 0,1 13 0,0 11 0,-11-22 0,-23 103 0,16-27-883,5 17 0,2 13 0,4-4 838,5-14 0,4 3-165,2 23 0,4 11 0,1-9 120,-4-23 0,5-2-150,13 18 0,8 7 1,1-9 14,1-17 0,2-6 180,12 6 0,0-4-45,11-2-90,7-41 90,-33 7 90,6-16 0,-1-3 0,-8 3 90,1-26 0,-5-6 0,-9 4 0,-9-8 0,-4 0 236,-5 3-236,-14 16 0,0 4-90,11 5 90,-47 7-90,33 30 0,-8 10 0,0 4 0,0 8 45,7 16 0,6 0-45,12-14 0,-5 11 0,6-3 0,22-24 90,13 34-90,-5-47 45,3 8 0,1-5 45,-4-18 270,26-3-180,-29-11 719,8 1-629,-11 10-270,-10-8 0,-2 18 2484,-11-7-2484,0 10 0,10 10 0,-7 3 0,18 0 0,2 8 0,24-8 0,-8-10 0,0-2 0,-2-5 0,-5-19 0,12-4 0,-2-1 0,-21-3 0,2-9 0,5-11 0,-6 3 0,-12 5 0,-2 0-177,9-19 1,0-4 176,-8 17 0,-2-1 0,-2 8-1058,-2-11 1058,4 3 0,-4 4 0,-13 22 0,7 11 0,-7 13 0,-1 3 0,-1 34 0,1 9 0,-5-6-623,4 5 0,1 12 0,3-8 623,5 11-90,2-15 0,1 7 0,1-8-89,2 14 406,5-19 0,4 0-497,12 16 180,2-26-135,5 5 0,3-3 225,8-13-90,16 14 0,-3-43 90,-27 9-45,5-11 0,0-6 135,-5-7 0,11-11 0,-2-4-90,-16-4 135,8-4 0,-6 2-135,-20 15 90,7-22 0,-10 30-90,0 11 0,-10 3 90,-3 10-90,-11 10 0,11 3 0,-18 21 0,15-8-90,-18 29 0,21-26 90,0 4 0,5-1-90,16-14 90,-5 24 0,10-29 0,29-10 0,-24 5 0,37-29 0,-29 8 2444,18-21-2534,-17 18 90,7-5 201,-11 32-291,-10 2-1619,8 21 990,-18-19-3689,18 27 1890,-19-37 2518,9 16 0,-2-15 0,2 2 0</inkml:trace>
  <inkml:trace contextRef="#ctx0" brushRef="#br0" timeOffset="107112">22621 7081 7803,'-11'-14'4227,"13"3"-2158,42 0-1799,-2 9-2704,21-5 0,5 3 2029,-33 9 0,3 1 405,23-8 0,11-3 0,-9 4 0,-18 9 0,-2 1 0,4-9 0,1 1 0,-1-1 0</inkml:trace>
  <inkml:trace contextRef="#ctx0" brushRef="#br0" timeOffset="107461">23943 6956 7173,'10'-20'8725,"2"9"-7736,1 1 1980,-2 10-2340,-11 0 810,-11 10-1079,9 3 540,-19 21-630,8-8 359,0 29-359,2-16-225,19-4 0,5-2-45,3 7-90,5-7 0,2-1 0,3-3-90,2 3 0,-1 1 90,2-4-180,-6 3 1,-1 1 269,1-4-180,-20 15 270,4-20 90,-27-1 0,7-10 179,-53-2-269,32-22-180,-6 12 0,4-4-269,21-18-1710,-17 8 1169,30-11-7825,23-20 5487,7 15 2538,19-15 1,4 24 0,-7 1 0</inkml:trace>
  <inkml:trace contextRef="#ctx0" brushRef="#br0" timeOffset="108009">24359 7280 6543,'16'-17'5667,"19"8"-4767,-30-1-91,16 0 720,-11 7-899,-7-7 989,28 10-1169,-26-11 989,48 8-1079,-35-17 719,47 17-719,-46-18-90,22 18 629,-28-28-539,11 26 360,-11-37-451,-13 26 271,-13-18-360,-11 11 0,1 20 90,-11-5-180,-3 29 0,1-8 44,7 8 1,3 3-45,8 5 0,-5 13 0,4 2 0,16-10 0,6 14 0,5 0-1022,7-16 1022,19 23-90,21-21 90,-23-19-135,15-2 0,2-5 45,-15-8-45,23-11 0,4-9-90,-26-3 0,-2-4 90,9-1 0,-1-7-1126,-3-19 1,-10-1 1080,-13-3 0,-4 14 0,1-8 0,-3 7 0,-7-15 45,4 7 0,-1-4 0,-5 10 0,0 3-876,0-14 921,0 13 0,0 4 781,0 15-781,0 2 180,-11 4 0,9 17 2254,-9 34-2029,15 18 0,3 7-316,-11-14 1,0 2-416,6 12 0,2 6 0,-2-7 371,-7-20 0,-1 0 105,4 13 0,3 6 0,0-2-1015,4 6 0,1-3 865,-6-5 0,2-1-653,13-2 1,2-8 382,-2-13-1385,40-2 935,-26-14-989,14-17 0,0-7 540,-9-1-3747,2-25 1,-6-7 4560,-17 0 1,-5 4-1,0-1 1,-1 0 0</inkml:trace>
  <inkml:trace contextRef="#ctx0" brushRef="#br0" timeOffset="108177">24856 6967 7443,'-11'-3'4497,"22"1"-3777,5 2-1,19-5 1,6-1-450,14 4-225,6-9 0,1 1-315,-5 7-1379,-9-5 0,8-4 0,-11 1-4582,-3-5 6231,12-2 0,-1 2 0,-18 9 0,10 4 0</inkml:trace>
  <inkml:trace contextRef="#ctx0" brushRef="#br0" timeOffset="108293">25735 6810 6453,'59'-7'7826,"-6"1"-6927,-30 6-89,-10 11 1169,8-9-1440,-18 9 361,18-1-990,-19 3-1799,9 21 0,-22-18 1889,-12 36 0,2-22 0,-6 30 0</inkml:trace>
  <inkml:trace contextRef="#ctx0" brushRef="#br0" timeOffset="108595">24203 7825 8612,'-15'-9'9085,"14"-9"-8006,15 15 30,19-8 1,16-6-1,-3 4-839,-7 8 0,3 2-951,7-6 1,10-3-1,0 0 1,-7 3 904,2 2 1,-1 1 15,9-1 0,5-1 0,-8-1 156,-17-2 0,0-1-276,15 3 0,6 2 0,-11-1-120,1-5 0,-3 7 0,-4 2-270,-22 4 0,-11 0 0,8 0-359,-18 0 179,7 0 1021,-31 10-1561,5 3-1169,-24-1 1,-6 0-2160,-1 11 3985,-18-11 0,-1 0 0,19 12 0,8-11 0,1-1 1</inkml:trace>
  <inkml:trace contextRef="#ctx0" brushRef="#br0" timeOffset="108810">24516 7858 7083,'-46'5'929,"0"-1"1,3-4-1,4 2 780,-8 8-629,10-10 2248,3 0-2249,21 0 1800,3-10-1980,30-3 495,30 0 1,10 2-1126,-16 4 1,1 1-607,5 1 1,4 2 0,-1 0 786,11 4 0,-3-2-271,-11-4 1,2 0 90,9 4 0,7 2 0,-9-4-135,-15-7 0,1 0 44,5 6 1,10 2 0,-1 0 0,-14-4-90,13-17-45,7 16 0,-2 1-225,-16-15 90,-8 18-675,-5-12 1,-2-1-45,-14 11-2879,24-37 1079,-29 37 2609,10-27 0,4 32 0,1-7 0</inkml:trace>
  <inkml:trace contextRef="#ctx0" brushRef="#br0" timeOffset="108978">26108 7631 7443,'-1'-6'4857,"0"1"-1349,1 5-2519,0-10 1350,0 7-1619,10-7-990,-7 10-270,7 0-9291,-10 0 9635,0 0 0,7 0 1,1 1-1</inkml:trace>
  <inkml:trace contextRef="#ctx0" brushRef="#br0" timeOffset="110595">19115 7442 7083,'-10'-5'3418,"2"0"-2339,8 5 3419,0 0-3149,-21 11-719,5 2 224,-10 7 1,-2 4-406,-1 15 91,-16 8 89,17-18 1,2-3-270,-6 3 180,-6 4 0,0-1-271,10-3 181,5 0 0,1-3-180,-1-10 809,10 5-899,2-21 360,11-11-450,11 8 90,2-17-90,0 6 89,18-19-89,-15 6 0,5-5 0,2-1 0,3 2-45,-3-2 0,-1 0-45,-7 7 0,17-8 0,-30 21 0,9 3 0,-1 20 0,-7-7 0,18 39 0,-19-24 45,3 19 0,1 2-135,4-8 90,-7 24 0,18-21-90,-8-8 0,10 18 0,1-28-359,10 15 89,-8-28-2519,39-13 1800,-33 4-1530,1-18 1,-1-4-2249,-6 10 4857,8-37 0,-10 29 0,0-7 0</inkml:trace>
  <inkml:trace contextRef="#ctx0" brushRef="#br0" timeOffset="110743">19432 7597 16887,'-3'-13'1260,"0"13"-631,3 2 721,-10 9-721,7-11-89,-7 10 899,10-7-1079,0 7-360,0-10-5127,0 0 0,0 11 5127,10-9 0,-7 16 0,8-9 0</inkml:trace>
  <inkml:trace contextRef="#ctx0" brushRef="#br0" timeOffset="111776">24731 6592 7263,'-7'-4'3778,"1"2"-360,6-9-2339,0 8-89,0-17 898,10 6-1078,3-9 359,17-4 1,6-1-811,-11 7 1,5 0-781,9-2 0,11-3 1,1-1-1,-6 4 691,5-5 0,5 1-16,-9 8 1,10-1 0,6-2 0,0 1 0,-4 1 0,-8 2-576,0-2 0,-7 2 0,8-2 440,1 2 1,9-2 0,5-2 0,0 1 0,-5 0 0,-9 3-60,-2-1 0,-7 2 0,5-2 30,3-1 0,7-2 0,1-2 0,-2 1 0,-8 3-60,-5 1 0,-6 1 0,3 0 60,8-4 0,4-2 0,-1 1 0,-7 3-90,-3-1 0,-3 3 45,10-5 0,1 1 0,-3 5 0,-5 0-45,5-9-246,-1 14 0,-6 1 246,-24 0-90,15 1 2302,-7-3-2392,-8 0 90,15 2-180,-28 1 1491,17 7-1491,-17-18-90,7 19-540,1-19 1250,-8 18-2868,-3-28 539,-34 5 1619,15-1-90,-13 9 1,2 5 269,22 10-105,-34-17 285,29 17 180,0-8-90,2 11 540,11 0-540,0 11 180,11-8-90,2 17 179,21 4-224,-16 3 0,0 3-45,19 12 0,-18 7 0,-4-1-90,-2-14 90,-6 29 0,-4 2-90,-3-26-180,-3 26 0,-4-2-3052,-6-29 3052,2-2 1,-2 1-1620,-21 22-1889,12-28 0,-3-1 3688,0 4 0,1 0 0,-14 14 0,16-20 0</inkml:trace>
  <inkml:trace contextRef="#ctx0" brushRef="#br0" timeOffset="113196">28144 4940 7263,'2'-58'6296,"-7"19"-3058,16-16-2428,-11 39 1349,0-15-1620,0 28 991,-32 13-1081,14 6-89,-26 29 135,15-12 0,3 2-226,-6 19 46,-2-4 0,3 0-135,15 2 45,-2-2 0,5-1-945,21-4 900,-16 20 90,50-21-180,-24-25-1,37 12 91,-8-31 0,3 0 0,4-8 0,1-5 0,6-13 135,0 4 0,-2-3-136,-17-12 1,12 3 180,-29 7 0,-5 0-180,-2-5-180,5 4 0,-4 1 0,-16 4 0,7-1 0,-10 1 0,0 10 810,-10 13-810,-4 13 0,1 10 0,-18 22 0,26-17 0,-8 6 0,5-2 0,18-14 0,3 34 0,1-36 0,27 8 0,-22-14 0,35-20 0,-27-4 0,7-30 0,-11 15 0,-14-8 0,-5-1 0,-4 6 0,-3-12 0,-7 2 0,-13 21 0,10-21 0,-8 32 0,18 7-90,-7-7-90,-1 10 0,8 0-270,3 10 360,3-7-270,39 18 270,-24-19 0,18 5 1,4-3-1,2-15 90,15 9-90,-23-13 0,-2-2 90,-1 2 45,7-11 0,0-3-45,-9 0 45,-7-3 0,0-1 45,1-7-45,-10-3-1,-2-2 46,2 0-90,-11 5 0,-4 4 0,-1 21 0,-17-6 0,17 31 0,-18 14 45,14 13 0,1 4-45,-18 17-882,18-14 1,3 7 0,-1-5 881,-2-11 0,2 0 0,6 8 0,2 5 0,0-5 0,-1 22 0,16-14 0,4-3 0,-5-6 0,8-12 0,3-5 0,-3-12 180,29-23-90,-26-6-571,15-18 481,-20 10 90,-1 1 0,1-11 44,-1-19 1,-2-4-90,-11 26 0,-2-3 15,6-24 0,2-10 0,-4 11 30,1-6-30,-8 17 0,-1-6 0,0 9-60,7-1-289,-11-22 289,0 53 2344,-11 13-2344,9 24 0,-9 13 0,1 4 0,7 17-748,-3-14 1,-2 8 0,1-7 747,5 15 0,1-15 0,1 6 0,1-6 0,1 12-203,14-11 0,0-3 203,-11-6-135,47-3 135,-34-21 0,48-3 0,-37-20 0,13-5 0,2-4 0,-10-10 0,4-8 0,-1-2 0,-10 8 0,-15-11 0,-1-2 0,10 2 0,-24 7 0,-2 2 0,13 7 0,-29-5 0,8 38 2065,-10-14-2065,0 27 0,1 12 1250,-7 20-1250,21-1 0,3 3 629,0 11-629,31-25 0,11-4-495,-7-16 0,3-4 90,3-1 1,3-3-1260,13-5 0,-4-4 134,-7-6 1530,8-22 0,-1-2 0,-12 15 0,-2-9 0,0-1 0</inkml:trace>
  <inkml:trace contextRef="#ctx0" brushRef="#br0" timeOffset="114442">30673 4736 7443,'-16'-39'7286,"4"20"-4948,1-2-1528,-2 21-91,0 0-89,-8 10 539,-2 4 540,-24 30-1349,18-5 45,5-5 0,6 0-225,15 5 449,-7 16-449,20-29-90,-7 8 180,49-10-180,-31-1-45,21-14 0,2-5 45,-12 7-45,11-13 0,0-7-45,-12-4 45,13-16 0,-1-7-45,-12-8-841,-12 4 1,0-9 0,-2 7 840,6-18 30,-16 9 0,-4-9 0,0 9-30,8-12 45,-10 9 0,-2-2-441,1 15 1,0 4 485,0-8-107,0 5 1,0 5 106,0 19 90,0-5-90,-11 32 90,9 54-90,-9-18 12,10 17 0,2 3-102,-1-32 0,0-2 45,0 7 0,0 1 263,11 24-218,-9-26 330,9 8-420,-11-2 0,0-19-90,0 18 90,0-18 90,0-2-90,0-14 2122,0-10-2122,10-10 0,3-35 0,11 14 0,-6-11 0,-2-2 0,0 2 0,6 8 0,-3 0 0,-13-3 0,25 3-90,-28 11 1190,7 10-1100,0-8 0,4 18-90,9-7 90,1 10-180,20 10 90,-15-7 0,26 18 90,-29-19 0,8 9-90,-11-11 90,1 0 0,-11 0 0,-3 0-90,-10-21 90,0 16-180,-31-16 180,2 21-90,-28 21 90,20-6 0,14 12 0,2 1 0,-5 1 0,10 7 0,8 4 90,19 23-90,4-1 0,10-32 0,5-5 0,9-1-90,8-15 0,6-5 45,-4-3 0,1-2-104,-1 1 1,1-3 148,9-11 0,-8-3-90,-20 1 90,8-8 0,-5-7-90,-15-18 90,15-1-90,-24 16 90,-10 13-90,-21 18 0,-26 14 90,5 5 0,8 9 0,3 4 0,5 0 0,-8 26 0,21-29 90,2 19-90,22-19 90,23 8 0,-16-21 0,34-3 180,-25-20-180,9 7 135,-8-16 0,-1-4-135,2 5 44,4-18 1,-1-4-45,-3-2 0,-5-5 0,-4-5-127,-7-13 82,-11 4 0,-4-1-268,2 23 1,-2 0 252,-4-8 0,-2-4 0,1 5-752,0 10 0,1 1 722,1-9 0,-3-1-45,-9 10 1,2 5 44,10 9 0,-16-31-90,0 60 45,14 36 0,9 19 45,5-2 0,5 6 0,0 1-185,-4-17 1,-2 1 0,2 0-1,4-1 185,7 5 0,5 2 0,1-5 0,-4-8-372,-1-5 1,-1-7 326,3-3 0,1-5 533,11-1-578,-8-1 0,-3-10-360,9 8 1016,-27-18-2725,26 7 2339,-28-10-1799,7 0-228,-10 0-7418,0 0 9265,0 11 0,-8-2 0,-2 11 0</inkml:trace>
  <inkml:trace contextRef="#ctx0" brushRef="#br0" timeOffset="115610">27216 6358 13829,'-3'-28'1619,"11"-20"-989,-5 30 1439,7-45-1440,1 56 1350,-8-35-1439,7 39 1439,-10-18-1440,0 19 811,0 43-901,0-17 46,-5 37 0,0 6-225,2-17 29,-1-3 1,0 9 0,1-8-210,3 12 45,0 2 0,0-4-135,0-16 90,11 24-90,-8-40 180,7-3-90,-10-12-90,21-22 90,-16-12-90,26-35 90,-17 16-90,5-10 0,6-3-45,-5 26 0,-1 1 0,-1-9 0,1 3 45,23 3-90,-37 31-180,47 31-360,-23 29 450,7-5-135,-16-10 1,-8-4 224,-20-12-180,4 10 0,-5-2 180,-28-16-45,4 6 0,-2-2 135,-7-12-90,-1-6 0,0-1 180,12 5 270,-34-11-90,38 0-270,4 0-90,54-21 90,1 16-45,-1-10 0,6-2-45,7 10 0,0 1 90,14-17-45,3 6 0,-2 0-237,-14-9 417,5-1 0,-4-1-959,-25-1 914,6 7 0,-2 0 90,-12-2 259,11 1-259,-11 9 269,-3-6-359,-10 17 437,0-8-437,0 11 848,0 11-938,-10 23 0,7-5-90,-7 36 0,10-36 0,21 26 90,-16-40 45,24 3 0,5-4-45,-13-12 135,21-6 0,2-2 45,-13 1 0,7-21 0,0-1-180,-9 19 0,-2-23 0,1 0 0,-2 23 0,8-34 0,-21 39 12,-3 3-12,-10 3 0,0 49 0,-10-20-181,8-1 0,1 6 181,-9 12 0,-1 1 0,9-16 0,2 3 0,-3 14 0,-1 9 0,0-7 0,-1-11 0,0 0 0,4 11 0,1 7 0,-2-9-683,-3-14 0,0-3 683,-1 11 0,1-1 0,3 21 0,-19-34 0,8 35 0,0-50 0,-8 4 0,8-20 312,-11 0-312,1-20 0,-1 4 0,5-29 0,4-7 0,0 2-498,8 1 1,3-11 0,4 7 497,5 16 0,3 1 0,1-6 0,2-4 0,3 1-405,13-14 1,4 3 89,-6 5 0,2 0-15,-6 13 0,1-1 1,3 1-931,7-2 1,3 2 0,-3 4-342,-3 4 0,2 2 1601,17-9 0,7-3 0,-6 10 0,11 10 0,-11 0 0,1 0 0</inkml:trace>
  <inkml:trace contextRef="#ctx0" brushRef="#br0" timeOffset="116678">29108 6418 14819,'4'-11'2158,"0"1"-719,6 10-89,-7 0-901,7 0 1260,-10 21-1349,0-15 720,-10 46-271,18-13-719,-16 11 360,39-6-360,-15-20 360,28-11 359,14-24-539,-16-5 269,-3-8 1,-2-6 90,-17 0 0,-1 0-630,5 3 0,-1 1 0,0-29 0,-12 42 0,-22 55 0,9-8 0,-7 5 0,-4 10 0,3-6-325,5 17 325,-4-13 0,-3 9 0,2-8-1642,3-12 0,1-1 1642,-1 24 0,1 5 0,-5 0 0,1-3-167,3-20 1,1 2 166,-1 9 0,-1 7 0,-1-8 0,-3-15 0,1-2 0,-1 29 0,0-3 0,-11-8 0,5-7 0,2-3 0,0-11-181,-26 14 181,37-35 0,-37-20 0,26-4 0,-18-30 0,11 5 0,13-19 0,7-4 0,1 26 0,4-2-631,5-23 0,5-10 1,3 7 630,3 15 0,3-1 0,-1 1 0,3-7 0,1 0 0,-2 8 861,4-2 0,3 3-861,3-1 0,4-4 0,-5 9 0,-11 15 0,2 3 0,31-14 0,1 3 0,-17 7 0,11 10 0,0 4 0,-19 4 0,4 20 0,-1 3 0,-3-6 0,5 25 0,-3 3 0,-25-5 0,10 3 0,-1 1 0,-12-4 0,17 15 105,-17-20-105,18-1 178,-18 1-178,18-1 3086,-19-10-3086,30-2 580,-27-11-580,37-11 0,-27-33 0,9 13 0,-21-12 0,-6-1 0,0 13-45,-6-8 0,-3 2 45,-1 19-180,-21-24 180,19 39 254,-17-7-254,30 10 0,-9 21 0,11-16-90,21 26 90,-5-17 0,18-1 0,21 8 150,-10-32 0,8-12 0,-5 7-150,-11 15 0,-1-1-314,12-16 1,3-9 0,-25 10 313,-26 14 0,11-8 0,-8 11 0,7 11 0,-10-8 0,0 28 0,0-26 940,10 26-940,-7-28 0,7 18 0,1-18 0,2 7 0,11-10 0,-1 0 0,-10-10 0,18-3 0,-15-11 0,18 1 0,-10 9 0,-1-6 0,-10 17 0,-2 3 0,-1 3 0,-7 17 0,7-6-270,1 9-630,-9 1-5936,19-1 630,-18-10 6206,7-2 0,-6-5 0,1 1 0</inkml:trace>
  <inkml:trace contextRef="#ctx0" brushRef="#br0" timeOffset="117143">27676 3500 8072,'-10'-10'5847,"2"-9"-4858,8 16 1800,-32 3-1980,14 13 585,-19 27 1,-2 6-766,8 4-1083,6-7 0,-3 7 1,5-2 678,7-3 0,3-1-225,-5 10 0,2-1-90,8-12 0,6-1-734,13 6 1,9-3-3765,14-9 1,3-3 2833,-9 1 0,1-4 1565,10-9 1,-2-6 0,1-5 0,4 3 0</inkml:trace>
  <inkml:trace contextRef="#ctx0" brushRef="#br0" timeOffset="117743">28001 3853 7803,'-8'-32'9084,"2"8"-8094,6 1 1438,0 2-1708,0 18-90,0-7 539,-10 41-719,7-13 809,-7 48-989,10-37 269,4 14 1,2 0-270,-3-20-45,15 17 0,5-7-45,-4-27 0,12 11-1,3-3 1,5-22-1741,6 3 0,-1-3 1651,0-18-489,1 0 0,-3-3 489,-14-10 0,1 1 0,-3-2-90,-10-13 135,6-7 0,-2 0-135,-15 10 45,6-16 0,-1 4-45,-10 39 0,0-15 0,0 3 0,0 19 0,0-8 0,0 14 2818,0 10-2818,-10 31 0,7-12 0,-3 36 0,1 7 0,5-9-439,-2-1 0,-3 12 1,2-8 438,2-19 0,-1-1 0,-4 16 0,-2 8 0,1-7-166,6-13 0,0 1 166,-5 9 0,-1 5 0,-1-6 0,2-14 0,-1 1 0,-1 10 0,0 5 0,0-7 0,-5 3 0,7-2 0,2-4 0,4-25 0,10 15 0,3-28 0,0 7 0,8-20 2908,-8 7-2908,11-18 0,-1 8 0,0-12 0,-1-5 0,7-12 0,-1-16 0,-2-4 133,1 2-133,-18 15 0,-1-6 0,-2 6-1320,5-13 1320,-10 14 0,-2 0 0,-10-14 0,-2 19 0,0-6 0,-8 22-327,8-11 327,0 8-2338,-18-19 1078,25 30-4738,-25-27 332,18 37 1348,0-27 4387,-8 30 0,21-12 1,-7 9-1</inkml:trace>
  <inkml:trace contextRef="#ctx0" brushRef="#br0" timeOffset="117910">27939 3336 15268,'-34'-21'4138,"9"-1"-3958,1 9-630,14 2-270,20 22-6385,14 2 3956,-8 0 3149,15 8 0,-10-11 0,12 9 0</inkml:trace>
  <inkml:trace contextRef="#ctx0" brushRef="#br0" timeOffset="118446">30960 5407 8342,'-5'-43'9625,"0"15"-8816,5-6 1440,21 34-1619,-5 24-1,28 2 135,-19 19 1,-3 7-1362,-2-18 0,0 2 866,-2 6 1,3 8 0,-1 1 0,-4-6-135,0 4 0,0 2 44,1 2 1,4 8 0,-1 0 0,-2-9-90,-3-6 0,-2 0 67,-3 8 1,-1 10-1,0 1 1,-3-11-113,1-7 0,-3-2 45,-8 18 0,-4 9 0,-1-11-45,3-25 0,-4-2 15,-11 10 0,-8 4 0,3-9-150,-8 5-90,2-14 0,-8 1 0,5-5-270,-9 2-764,-2-4 0,3-3-136,14-8-8481,-13-3 9029,40-10 1,-8 5-1,11 2 1</inkml:trace>
  <inkml:trace contextRef="#ctx0" brushRef="#br0" timeOffset="118610">31781 6534 7263,'-4'-34'5307,"1"12"-2429,3 1-2068,0 19 89,0-9-1349,-11 11-5666,-2 32 3417,-11-3 2506,11 18 0,0-6 0,9-9 0</inkml:trace>
  <inkml:trace contextRef="#ctx0" brushRef="#br0" timeOffset="118860">29741 7442 23184,'-20'-5'1439,"-8"0"90,26-5-1169,12 7 224,25-12 1,9-1-450,-6 13 0,5 1-1041,5-7 1,10-3 0,2-1-1,-7 5 951,12 5 0,-2 0-45,-2-5 0,4-4 0,0 1-710,0 3 1,0 1 0,-7-1 484,-6-5 0,1-1-694,-4 4 0,7-3 0,-1 2 0,-9 1 379,-9 2 1,-3 0-1616,23-9 1,-5 3-275,-23 11 2764,3-7 1,-24 12 0,4 1 0</inkml:trace>
  <inkml:trace contextRef="#ctx0" brushRef="#br0" timeOffset="119094">29877 7629 9062,'-18'-5'5217,"-6"1"719,31-17-4766,-4 16 269,28-19 0,14-4-1034,-14 13 0,6 1-1064,6-2 1,9-2 0,2 0 0,-5 2 838,13-4 0,2 1-180,-13 4 0,9-1 0,3-1 0,-4 1 0,-7 4 45,9 2 1,-2-1-249,-4-3 1,7-5 0,-1 1-1,-12 7 23,-12 8 0,-3 0-360,28-13 1,-4 1-1,-16 12-2635,13-17 566,-42 17-2698,-3-8 5307,1 11 0,-2 5 0,11 0 0</inkml:trace>
  <inkml:trace contextRef="#ctx0" brushRef="#br0" timeOffset="119243">31471 7378 15718,'-2'-9'2878,"1"2"-809,1 7-5667,0 0 3598,0-11 0,9 17 0,2-5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2:54:46.547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3676 5000 6633,'-4'-8'2069,"1"-8"-1439,3 13-1,0-7-89,0 10 629,-11 0-629,9 0 0,-9 0-1,11 0 541,11-11-541,-9 9 991,9-9-1081,-11 11 1890,0 0-1709,10 21-450,-7-16-90,18 27 269,-8-9-359,10-7 180,1 26-180,-1-27 90,11 19 0,-18-21 90,47 8-90,-21-18-45,8-7 0,2-2 45,2 0-90,-3-20 0,-5 0 0,-15 18 0,1-12 0,2-2 0,13 9 0,-18-10 0,23 20 0,-47-5 0,26 19 0,-7-1 0,-8 3 0,25 21 0,-35-8 0,25 8 0,-7-10 0,12-1 90,1-10-90,7-2 0,-7-11 0,-4-5 0,2-1 0,6 4-45,14-17 0,-2-4 45,-17 5-45,18-4 0,-1-1 45,-21 0 0,7 15 0,-3 3-90,-17-6 90,44 32 0,-45-16 0,10 15 0,-1 2 0,-12-6-90,27 18 90,-37-11 0,37 1 0,-26-1 0,28-9 0,-18-14-90,40-14 90,-35 1 0,12-2 0,0-1 0,-11 0 0,23-7-90,-21-9 90,-8 27 0,8-16-90,-11 21 90,-10 0 0,8 0 0,-8 0 0,0 0 0,19 21 0,-27-5 0,37 18 0,-27-11 90,30 1-90,-19-11 90,39-13-90,-33-3-2208,22-7 2208,-20 10-383,3-11 383,0-2 0,7 0 0,-18-8 0,8 19 0,-10-19 0,20 8 0,-15 0 0,15-8 0,-20 18-90,-11-7-90,8 10 1988,-8 0-3248,10 10 1145,-10-7-2674,8 7-988,-18-10 898,18-10 3059,-19 7 0,19 2 0,-8 12 0</inkml:trace>
  <inkml:trace contextRef="#ctx0" brushRef="#br0" timeOffset="1299">10441 5149 6903,'-12'-12'1979,"2"2"-1349,10 10 8095,0 0-7286,21 0-1169,-6 0 89,21 0 1,4 0-90,4 0-511,-1 0 0,3 0 376,-4 0 0,-3 0 45,27 0-90,-21 0 0,6 0 0,-6 0 0,18 0-45,-5 0 0,4 0 45,-16 0 0,-1 0-45,5 0 0,-1 0-45,-4 0 0,-3 0-554,23 0 374,-52 0-3508,8 0 3059,-60 0-2160,-24 21 2429,26-18 1,-4 0-941,-5 6 0,-4 4 1,5-4 1074,10-7 0,-1-2-45,-13 7 0,-7 1 0,7-2 225,13-4 0,1-1-293,-10 5 1,-7 3 0,8-3 517,-13-3 478,-4 7 0,1 0 601,6-7-989,-4 7 539,37-10 1,21 0 1365,21 0-1546,37-10-449,-4 7 0,7-2 0,-1 0 0,-13 5-45,17-5 0,0 0 45,-17 2 0,13-3 0,0 1 2186,-16 5-2187,11 2 1,-2-4 0,-19-8-90,5 9 0,-3-1-90,-20-8-360,15 10 1,-18 0-1350,11 0 899,-11 0 810,29 10 0,-24-2 0,27 10 0</inkml:trace>
  <inkml:trace contextRef="#ctx0" brushRef="#br0" timeOffset="2164">16125 5140 7263,'-8'-7'3328,"1"1"-2608,7 6 4407,0 0-3688,11-10-989,-9 7 899,61-18-1079,-40 19 89,39-4 1,5 1-532,-18 5 322,-2 0 0,8 0 0,-5 0-60,-15 0 0,0 0 0,14 0 0,7 0 0,-7 0-45,-8 1 0,-1-2 45,11-2 0,5-1 0,-8 1 0,12 0-45,1-2 0,-5 0 45,-24 5-1,33 0 1,-49 0 180,15 0-270,-18 0-360,0 0-899,-2 0 720,-11 0-1620,-21 0 1169,5 0-8454,-49 0 9444,33 10 0,-22-4 0,32 8 0</inkml:trace>
  <inkml:trace contextRef="#ctx0" brushRef="#br0" timeOffset="2581">16020 5299 6813,'-13'-4'4138,"9"1"-1710,-6 3-1888,10 0 1079,20 0-1079,-4 0 1439,29-10-1530,-19 7 136,11-3 0,2 1-225,-6 5-31,9 1 1,10 0 0,-7-3-698,7-8 525,-9 8 0,12 3 1,2 0-1,-8-4-405,2-7 0,0 0 360,1 7 0,7 3 1,1 1-1,-9-2-67,-2-4 0,-1-1 75,9 2 0,7 1 0,-13 0 60,-1 0 0,10-2 0,-2 0-90,-27 5 188,34-11-99,-49 9 271,15-9-360,-28 11 738,7 0-828,-10 0-3621,0 0-6210,-10 11 9401,7-9 0,-9 10 0,11-10 0</inkml:trace>
  <inkml:trace contextRef="#ctx0" brushRef="#br0" timeOffset="6234">18725 4493 12840,'11'-13'3328,"-3"-9"-2159,13 20-629,-16-19-1,27 18 451,-19-28-540,10 26-91,1-27 361,-1 9-450,1-3 90,-1-8 359,1 10-449,-1 1 180,1-1-360,-11 11 0,-3 3 180,-10 10-180,0 0-90,11 0 90,-8 10-1,-3 3 1,-3 21-180,-8-8 90,11 8 0,0 0 0,0 3 0,0-11 90,0-5-90,11-21 90,2 0-90,0 0 180,29-21-180,-24 5 180,37-18-180,-39 11 90,15-1 90,-28 11-180,7 3 0,1-1 180,-9 9 180,9 2-360,-11 2 90,0 30-90,0-27-180,10 37 180,-7-37 0,7 26 0,1-28 0,2 7 0,10-10 0,11-21 0,-8 16 0,8-26 0,-10 18 0,-1 0-90,-10 2 90,-2 11 0,-11 0-180,10 11 90,-7 2-989,18 10 629,-19-10-1979,19 8 1260,-18-18-6567,18-3 4408,-8-13 3328,0 0 0,5-5 0,-9 10 0</inkml:trace>
  <inkml:trace contextRef="#ctx0" brushRef="#br0" timeOffset="6368">19319 3811 5909,'-16'-13'3239,"9"2"-2684,-4 11-4333,22 0 3842,2 0 1,13 9 0,2 2 0</inkml:trace>
  <inkml:trace contextRef="#ctx0" brushRef="#br0" timeOffset="7514">19853 4681 9422,'-15'-24'7825,"3"11"-5396,23-8-1710,2 8 1620,21-31-1889,-8 4 134,-5 7 1,2-2-225,14-14-1,-9 0 1,1-2-490,-9 24 0,-1-3 369,7-20 1,1-10 0,-4 8-150,-7 19 0,0 1 60,5-15 0,2-5 0,-2 10-60,5 0 45,-15 7 0,2 4-45,7 16 130,-17-17-220,8 30 0,-11-9 90,-11 32-90,8-16 0,-17 48 0,6-35 0,2 18 0,1 4 0,-2 2 400,2 15-400,6-18 0,0-2 0,2-3-45,-2 9 0,0 0-45,5-14 90,10 15 0,-7-20 0,18-1 0,-18-10 0,28-2 0,-15-11-90,38-21 90,-25 16 0,4-30 0,-1-4 0,-3 16-205,-5-18 0,-3-4 205,2-5 0,-10-10 0,-1 19 0,-3 4 0,-6 5-90,18-20 90,-19 39-90,9 0 90,-11 2-90,-11 22 500,9-9-410,-30 51 0,27-32-45,-10 20 1,-1 4 133,3-3-89,0 15 0,2 8 0,11-33 0,11 33 0,-9-49 90,19 15-90,-18-28 90,18 7-90,-8-20 90,31-24-90,-26-5 0,10 10 0,-3 0 90,-20-7 0,26 2-90,-28 20 0,7-6 0,-10 17 90,0 13-90,0-4 0,11 46 0,-9-44 90,19 44-90,-8-36 90,21 18-90,-18-21 90,47-3-90,-42-10 90,44-10 0,-39-3 0,29-21-90,-26 8 45,-1-6 0,-1-2-45,-1-8 0,-3-5 0,-23 16-90,-13 28 90,-21 3 0,19 13-90,-17 21 90,19-7 0,0-4-270,13 19 90,3-34-719,28 44 539,-15-36-1259,39 18 989,-37-21-2338,34-13 1709,-47-3 1259,6-39 0,-12 27 0,-7-25 0</inkml:trace>
  <inkml:trace contextRef="#ctx0" brushRef="#br0" timeOffset="7654">20357 3892 7263,'-47'-6'9444,"10"1"-8724,58-6-180,-5 9-1,28-9-718,-18 11-2368,19-10 568,-19 7-5711,29-18 7690,-16 19 0,25-13 0,-9 10 0</inkml:trace>
  <inkml:trace contextRef="#ctx0" brushRef="#br0" timeOffset="9132">21627 3849 17697,'3'-19'1529,"-6"-1"-450,23-14-629,-6 8 809,20-29-899,-8 37 180,-5-9 0,2 2 269,14 20-629,-11-16 270,5 42-270,-18-6 269,0 51-269,-2-35 0,-15 26 0,-3 4-4341,5-12 4206,-2-2 0,-3 5 44,-3 4 1,-1-2 205,4-18 0,-1 1-235,-6 16 0,-3 6 0,3-6-15,7-12 0,-1-1-45,-8 10 0,-4 5 0,3-6-45,8-13 0,0-1-45,-8 11 0,-4 6 0,4-9 0,1 4 0,4 3 0,4-3 0,8-19-35,10 17 125,-7-32-90,28-3 90,-15-10 0,38-31 0,-35 13 3106,23-27-3106,-19-10 0,-7 14 16,1 3 0,-3-3-61,-17 6 0,-2 0-1092,13-28 1092,-16 30 0,-5-2 45,3-9 0,-3-1-45,-10 0 0,-1 1 45,4 1 0,1 0-431,-5 2 0,3 6 431,8 9 0,3-18-90,62 7 244,-22 18 1,5 1-200,23-1 0,2 5 45,-21 6 0,-2 2 0,4 0 0,-7 2 0,-18 4 1036,15-10-1036,-28 7 1034,7-8-1124,-10 11 0,0 0-90,-20 11 90,14-8-360,-25 28 360,28-26-270,-7 26 270,20-17-359,3 9 359,11-10-90,10-2 90,-18-11-90,25-11 90,-25-2 0,18-10 90,-21-1-90,-2 1 90,-22-11 270,8 7-90,-7-7 180,10 21-270,0 3 180,10-1-1,14 9-269,2 2 90,19 2 0,-19 9-90,18-1 90,-28 3-90,15 1 0,-18 6 0,11-7 0,-1 11 0,-10 0 0,8-1 0,-18-10-180,18 18 180,-19-25-90,9 15 90,-11-11-90,0-7 90,-11 7 0,9 1 0,-19-9 90,18 9-90,-7-22 90,10 9 90,-11-19-90,19 18 0,-16-18 90,29-2-90,-8-4-227,11-6 227,-11 9 90,18 0-90,-15 1 90,28-11-90,-28 18 0,15-5-90,-18 11 90,0 7-90,8-7 0,-8 20 0,11-7-270,-1 28 90,1-15-270,0 28 270,-11-17 1,-3-4-271,0 8 497,-7-25-407,8 25 270,-11-28 90,0 7-90,0-10 180,0 0 90,10-21-90,-7 16 269,18-37-269,-19 26 0,19-18 270,-18 11-270,18 10 90,-19-8-90,9 18 0,-1-7-90,-7 20-90,18 3 0,-19 11-270,19-1 270,-18 1-180,7 0 180,-10-1 0,0-10 1,0-2-1,11-1 90,-9-7 90,30-3-90,-27-13 179,47-11-179,-34 1 360,27-1-270,-22 11 0,-10 2 0,-2 1 90,-11 7-180,10-7 90,-7 10 0,7 0-90,-10 10 0,0-7-180,11 18 90,-9-8-630,19 11 361,-8-1-1260,11 1 809,-11-11-3687,8-3-1,-18-10 4498,17 0 0,-10-5 0,10-1 0</inkml:trace>
  <inkml:trace contextRef="#ctx0" brushRef="#br0" timeOffset="10434">23833 4108 7083,'-5'-9'5757,"12"-8"-3149,-5 14-1888,9-7 989,-11 10 90,0 0-900,-42 10-539,21 4-270,-23-1-90,54 28 90,6-33-90,28 24 90,-7-43 0,-11 9 0,16-40 0,-37 34 270,16-55-271,-21 24 271,-11-21-315,5 26 0,-1 0 495,-6-26-450,-8 10 270,19-5-270,-9 40 90,22-17-180,-9 30 179,40-30-179,-24 27 45,25-16 0,1 0 45,-21 16-90,21-11 0,-4 1 0,-32 12 0,33-7 0,-38 10-180,28 10 180,-25 24 90,15 16-90,-24 2 0,-5 8 60,4-13 0,0 2 0,-1-1-382,-6 10 0,-1 1 352,1 0 0,0 3 0,-1-10-30,-15 8 30,13-12 0,-1 8 0,0-8-30,-11 12 30,14-18 0,2 6 0,-2-8-30,-12 5-45,12 5 0,1-4 45,-2-25-148,2 42 148,11-58 0,11 27 90,-9-30-90,30 9 0,-17-32 0,40-16 0,-36-2 0,8-14 0,-2-1 0,-20 4 0,6-4 0,-1-2 0,-10-4 0,1 25 0,-2 0 0,-4-1 0,0 1 362,4-1 0,-1 2-272,-19-16 0,29-5-90,-5 29 0,20-8 158,32 21-158,-24-8 0,35 18-270,-51-7-90,17 10-1709,-30 0 900,9 0-7286,-11 0 4857,10-10 3598,-7 7 0,20 1 0,-8 12 0</inkml:trace>
  <inkml:trace contextRef="#ctx0" brushRef="#br0" timeOffset="10549">24877 4111 7083,'1'-21'389,"1"10"1,18 0 0</inkml:trace>
  <inkml:trace contextRef="#ctx0" brushRef="#br0" timeOffset="10732">24900 3909 21025,'-31'8'989,"8"3"-764,0 15 0,2 3-135,5-8-45,-1 9 0,3 2 45,11 5 0,-8-8-90,22 23 90,-8-36-90,7 7 90,0-2 0,-7-18 180,8 7-180,20-20 90,-23-14-180,34-12 0,-32 7 0,10 6 0</inkml:trace>
  <inkml:trace contextRef="#ctx0" brushRef="#br0" timeOffset="12801">22595 5078 7533,'-10'-12'2968,"3"3"0,7-2 630,10-2-629,24-10-2340,-16 10 900,45 2-1079,-44 22-90,25 2 539,0 21-719,-15-8 90,5 8 90,-3 10-180,-25-15 0,10 14 0,-1 0-879,-12-9 789,7 32 90,-20-22-180,-3-15 90,-11 26 0,11-29 0,-18 8-90,25-21 90,-25-3 180,28-10-180,-7 0 89,0-10-89,17-3-90,-14 0 90,38-29 0,-15 24 699,18-27-699,10 1-90,-14 19 0,0 0 0,-4-1 0,0 2 0,9 6 0,-4 2 0,-16-4 0,17 27-90,-19-14 90,10 27 0,-10-7 0,8 11 90,13 10-90,-16-18 90,45-6-90,-34-33 90,8 7-90,-6-26 0,-28 26 0,7-38-90,-10 25 90,-10-5-90,7 13 90,-18 18 0,8 3 0,-11 3 0,-10 28-45,5 17 0,1 4 45,-3 2-703,6 2 1,8-4 702,17-29 0,10-10-49,3 8 49,11-8 0,-11 0 0,29 8 0,-24-18 90,47 7-90,-36-20 0,15-3 0,-10-11-517,-7 1 517,7-1 0,-11 1 1103,1-11-1013,-11 18-90,18-15 142,-26 18-142,16-1 0,-10-6 90,-9 17 409,9-8-409,-1 1 47,-7 7-137,7-7-180,32 41 90,-32-12-135,18 7 0,-3 2 45,-23-1-180,9 17 270,-11-28-180,0 26 181,-11-27-1,-2 9-90,-21-3 180,8-8-90,-18 0 180,28-3 0,-15-20 0,18 7 0,0-7 89,2 10-179,11 0 90,-10-11 90,7 9-90,-7-9-90,10 11 90,10 0-90,-7 0 90,18 0-90,-19 0 90,61-10-90,2 7 0,1-7 45,-22 5 0,-5-1-45,-10-7 0,9-3 0,2-2 0,2-8 0,-7 3 0,-5 2 0,-14 5 90,15-26-180,-28 37 90,8-16 0,-11 21-90,0 0 90,-42 10 0,31-7 0,-17 21 0,4 4 0,21-17 0,1 24 0,4 3 0,11-20-90,18 9 0,4 1 0,-1-2 0,20-8 0,-1-2 90,-30-3-45,30-10 0,-1-6 45,-29 1-45,16-14 0,-2 0 45,-21 11-45,12-24 0,-4-5 45,-16 13-45,6-21 1,-7-2 44,-31 13-90,9-14 90,-25 47 0,-4 17 0,20 15 0,1 3 0,-13-14 0,2 1-258,12 17 1,12-9 257,10-29 0,11 28 90,2-26-90,0 16 0,18-10 0,-5-9 90,0 9 0,16-22 0,-26-2-301,7-10 301,-2-1 0,-18 11 0,18-18 180,-8 5-90,0-1 593,8-4-773,-19 29 90,9-9-90,-11 11 180,0 0-90,0 42 132,0-32-222,10 53 90,-7-58-1,7 27-89,1-19 0,-8 0 90,28-3-90,-26-10 90,16 0-90,0-10 0,-5-3 0,18-11 0,-21 11 0,8-8 0,-11 19 0,10-7 0</inkml:trace>
  <inkml:trace contextRef="#ctx0" brushRef="#br0" timeOffset="16245">24831 5608 6543,'-11'-6'1799,"3"2"270,8 4-270,0 0 0,21-11-630,-5-2-899,7-10 90,-2 10 539,-8-19-719,11 27 450,-1-37-450,1 27 0,-11-9 90,8 3-90,-19 8 359,19-10-449,-8 9 180,0-6-180,-2 17 0,-11-18-90,0 18 90,-11-7-90,-2 10 180,-21 0-180,19 10 0,-17-7 0,30 8 0,-19-11 0,18 0 0,14 10 0,-6-7 0,37 17 0,-27-17 0,40 18 0,-37-18 0,35 28 0,-48-15 0,16 18 0,-32 0 0,9-8 0,-30 29 0,27-37 0,-26 24 0,28-29 0,-7 0 0,10 8 180,0-19 0,21-2-90,-16-2 89,37-19-179,-27 8 270,40-21 0,-16-13-270,8 8 180,-2-6-180,-29 22 90,15 10 0,-18-19 0,11 27 90,-1-26-180,-10 28 90,8-18 0,-18 18-90,18-7 90,-19 10-90,19 0 0,-8 0 0,0 10 90,-2-7-90,-11 8 0,10-11 0,-7 0 89,7 0-89,-10 0 180,0 0-180,0-11 0,-10 8-90,7-7 90,-28 10 0,26 0 0,-37 10 0,26 4 0,-18-1 0,11 8 0,9-8-90,-17 31 90,26-15 0,-6 26 90,24-40-90,21 17 0,3-30 0,-3-1 0,0-2 0,8-1 0,-10-7 0,1-3 90,25-12-90,-17-2 45,-2-1 0,-2-1-45,-8-1 0,5-8 0,-3-1 0,-12 6 45,3 6 0,-3-3-45,-16-25 0,7 22 0,-8-6 0,-4 0 0,2 10 0,-10-17 0,7 32 0,-7 3-90,-1 10 90,-2 0 0,-10 31 0,10-13 0,2 18 0,1 4 0,-3 2 0,6 12 0,1 2 0,-5-9 45,13 4 0,7-6-45,4-26 0,0 23 0,18-29 90,-25 0-90,25-3 0,-18-10 0,10 0 90,11-10 0,-7-3-90,7-11 90,-1-10 0,-6 8-90,7-8 0,-21 11 0,8 9 0,-19 4 0,19 20 0,-18-7-90,18 49 90,-19-41 45,9 26 0,-1-1 45,-7-28 360,28 44-360,-26-47 539,37 16-449,-26-21 540,39-10-630,-37-3 270,24-11-271,-29 11-448,10-18-1,-10 26-1979,-2-27 1080,-11 30-8572,-11-19 9208,-2 28 0,-2-5 0,1 21 0</inkml:trace>
  <inkml:trace contextRef="#ctx0" brushRef="#br0" timeOffset="16833">26797 5919 14639,'18'-42'1619,"2"8"360,3-10-1440,1 18 1080,-1-8-1259,-10 21 989,-2-8-269,-11 39-810,0-2-1,-5 15 1,-1 6-90,4 26-90,-4-29 0,1 2 90,9 14 0,3-1-90,-5 9 0,4 3 0,-1-2-180,-5-15-90,-2 6 0,4-3 0,8-15-90,-7 22-809,-3-30 719,-3-11-1259,-7-3 1079,10-10-1079,-11-31 1169,-2 13-405,1-37 1,1-8 585,-2 11-777,7-1 0,3-12 0,1 10 1136,2-7 150,0 16 0,0-5 0,0 7 119,0-11 361,5 9 0,1 3-271,-4 4 1080,19-16-1259,-18 39 450,28-5-540,-15 21 270,39 11-271,-27 2-398,17 0 309,-32 8 0,8-19 2662,-19 19-2662,9-8 90,-11 21-90,0-8-90,0 8 90,-21 0 0,5-7-90,-18-4 90,-10 8-90,26-25-225,-15 10 0,3-1-135,22-12 335,-23 7-1234,31-10 539,0 0-179,10 0-1170,24-10 900,-5 7-2879,13-12 0,2-1 4048,0 10 0,-5-4 0,0 1 0,6 10 0</inkml:trace>
  <inkml:trace contextRef="#ctx0" brushRef="#br0" timeOffset="17432">27336 5879 7803,'22'-13'2068,"6"3"181,-15 0-1439,0 7 2608,8-18-2699,-18 8 1350,7 0-1529,-10 3 809,0-1-989,-10 9 0,7-9 449,-28 32-629,15-15 360,-28 35-360,28-25 179,-26 28-269,37-7-90,-16 0 90,31-14 0,3-2-90,11-18 90,10-3 0,-8-13 0,-2-1 90,-3-6-90,-8 7 0,0-11 360,8 0-360,-8 1 269,0-1-269,-3 11-90,-10 3 90,11 10 0,-9 0 0,9 0-90,-11 10-90,10 3 0,-7 1 0,18 6 90,-19-17 0,30 7 0,-17-10 0,30-10 0,-19-3 90,8-21 0,-11 18 90,1-36-180,-11 34 180,8-37-90,-19 29 90,19-19-90,-18 30-90,7-6 0,-10 21 90,-10 42-90,7-22 0,-3 33 0,2 12 30,6-21 0,3 1 0,-2-1-302,-1 15 0,-1 3 242,2-3 0,2 3 0,-3-11 30,-2-4-405,0 16 0,0 2-1214,0-7 1349,1-22 1,-2-2-2520,-9 8-899,-3-60-539,0-29 4227,6 0 0,3-3 0,6 6 0,3 1 0,-2-1 0,1 1 0</inkml:trace>
  <inkml:trace contextRef="#ctx0" brushRef="#br0" timeOffset="18167">27800 6108 10231,'5'-64'1019,"0"-1"1,-4 18-1,0 3-30,5 2 1,-2 8-360,-4 16 989,11-24-1169,-9 29-90,9 0 539,10 2-629,-16 11 360,37 11-541,-26-9 91,28 30-180,-28-27 0,15 37 0,-28-27 0,-3 30 0,-3-19 0,-28 8 0,15-10 270,-18-11-180,10-3 450,11-10-450,3 0 0,10 0 180,0 0-180,10-10 89,14-3-89,2-11-90,8 0 90,10 1 0,-15-1 0,14 8 0,0-2-90,-9-8 135,11 3 0,-3 2-45,-24 5 90,34-15-90,-47 18 0,27-11 0,-30 11-90,-2-8 0,-2 19 0,-19 2-90,8 13 90,0 10 0,-19 11 90,27-8-180,-26 19 180,28-19-90,3 18 0,3-28 0,39 15 90,-24-28-90,37 7 0,-29-10 90,18-10 0,-18-3 89,19-21-89,-19 18 45,-3-11 0,-2 2-135,-5 17 180,15-44-180,-17 47 0,9-16 90,-10 21-90,18 21-90,-25-6-45,15 12 0,0 1-45,-16 1 45,6 5 1,-1-3 44,-10-12-90,-11 33 180,9-47 180,-19 26 0,18-28-1,-7 8 451,-1-22-450,9 8 0,-9-17 270,22 7-1,12-42-359,-7 34-90,5-11 0,0 1-90,-6 15-90,9-7-809,7 2 539,-26 18-809,16-7 539,-21 10-3327,11 0 1978,-9 10 2069,9-7 0,-6 22 0,1-8 0</inkml:trace>
  <inkml:trace contextRef="#ctx0" brushRef="#br0" timeOffset="18529">29195 5679 7713,'-5'-19'5486,"12"-17"-4496,-4 20 1708,7-7-2068,-10 2 1169,0 18-1349,0-7 989,-10 31-630,7 5-269,-7 11 0,-1 4-270,8 14-834,0-11 0,-1 8 1,1-7 833,3 18-61,0-9 1,0 9 0,0-8-165,0-18 0,0-1 135,0 26 0,0 10 0,0-10-135,0-22 0,0-1 75,0 16 0,0 8 0,0-9-625,1-18 1,-2-4 549,-4 10 0,0-3 135,2 6 90,-8-22-270,11-10-270,0-2 2098,0-11-2458,0 0-1107,11-11-1051,-8 9 2788,28-19 0,-21 14 0,16-8 0</inkml:trace>
  <inkml:trace contextRef="#ctx0" brushRef="#br0" timeOffset="19379">27468 7715 7353,'-12'-11'4767,"2"8"-3867,10-7 1348,0 10-1528,0-11 989,11-2-1259,-9-10 809,40-11-809,-24 8-180,27-19 179,-17 17 1,-1-1-180,4-13 89,12-6 1,0-1-180,-11 5 135,2-6 0,-3 1-135,-15 7 135,-4 8 0,-4 2-226,-8 6 181,0 3-180,-10 12 90,-14 22-90,-2-9 0,-8 40-90,11-34 45,19 32 0,5 4-45,-9-21 0,21 20 0,6 0 0,-4-14 0,7-1 0,1-1 0,3-1-90,8 19 90,-11-30 0,-9 27 0,-4-37 90,-20 27 0,7-30 90,-28 19-90,15-18 360,-49-3-450,44-3 269,-42-7-269,47 10-180,-18-11-89,21 9-2880,3-9-6682,20-10 9028,3 16 0,13-12 1,0 22-1</inkml:trace>
  <inkml:trace contextRef="#ctx0" brushRef="#br0" timeOffset="20029">28265 7279 7533,'3'-17'4587,"-2"9"-2698,-1-2-1079,0 10 4227,0 0-4857,0 10 359,0-7-359,0 8-90,0-11 630,0 0-450,11-11-181,-9 8 1,9-17-90,-11 17 90,0-18 0,0 18 90,-11-7-90,9 10-90,-19 0 90,18 0 90,-28 10-180,26-7 270,-37 28-270,26-15 90,-7 18 0,2 0-90,18-8 90,-7 8-90,10-10 90,0 10 0,0-8 0,21 18-90,-6-28 0,19 5-90,11-11 90,-17-18-90,17 16-90,-1-29 180,-15 19-90,26-30 0,-39 17 90,25-30 0,-35 19 0,14 3 270,-9-9-90,-8 27 359,7-26-359,-10 28 810,0-18-721,0 19 181,0-9-360,0 11 270,0 0-180,0 21 0,0 16-270,0-9-180,0 25 0,10-38-899,3 9 539,1-14-2608,27-10 2069,-22-10-6657,25-14 4318,-20-2 3378,-11-8 1,10 10 0,-8-1 0</inkml:trace>
  <inkml:trace contextRef="#ctx0" brushRef="#br0" timeOffset="20192">28691 7009 7353,'-12'-13'5487,"2"2"-3059,10 1-1798,0 7-450,-10-7-810,7 10-7015,-7 0 7645,10 0 0,9 2 0,3 1 0</inkml:trace>
  <inkml:trace contextRef="#ctx0" brushRef="#br0" timeOffset="22380">28732 7512 6543,'-9'-5'2519,"2"1"-1800,7 4 3419,0 0-3508,11 0 989,-9 0-1080,9 0-89,-1 0 989,3-11-989,11 9 0,-11-9 359,8 1-359,-8-3 630,0-11-721,8 1-89,-19 10 540,9-19-630,-11 27 359,-11-26-449,9 18 180,-19 0-180,18 2 0,-18 11 90,8 11-180,-10 2 90,10 0-90,-8 18 90,18-15-90,-18 28 90,19-18-90,-9-2 0,22 7 90,2-26-90,21 37 0,-19-37 0,17 16 0,2-21 0,-6 0 0,27-10 0,-39 7 0,26-18 0,-37 8 180,26-31-180,-28 15 179,7-26-89,-10 40 0,0-17-90,11 30 0,-9-9 0,9 11 0,-11 0 90,0 0-90,-11 11 0,19 23 0,-16-16 0,19 24 0,-11-29 0,0 0 0,10 8 90,3-8-90,0 0 0,19-3 90,-27-10-90,26 0 0,-18-10 0,1-3 90,6 0 0,-17-8 0,18 18 270,-18-18-270,17 8 90,-17 0-180,8 3 90,-11 10 0,10 21-90,-7-16 0,18 26-90,-8-18 90,31 0 0,-26-2-90,35-11 90,-27-11 0,10-2 0,9-21 0,-19 8 0,-3-10 0,-2-4 0,-5-4 45,0-10 0,-1-2-45,-2 1 45,-6-5 0,-1 0 45,5 3-1,-10 11 1,-2 3-90,1 6 180,0 3-180,0 21 0,-21 34 90,16-3-90,-5 33 0,-1 5 90,0-6-500,10 3 0,0 4 410,-5-16 0,1-1 0,9-3 0,3 2-45,-2 18 0,3-2-45,15 0 45,-11-10 0,0-4 45,11-12-418,11 15 418,-7-41 90,27-16-90,-25-13 45,-1-6 0,-1-2-45,-1 3 45,-2-17 0,-3-1 45,-6 15 45,3-10 0,-4 2-45,-12 24 90,9-24-180,-11 39 90,0-7-90,0 20 603,0 14-782,0 2-811,10 29 540,-7-37 275,18 24-2163,2-18 1348,3-9-2428,19 6 1169,-19-21 2249,8-10 0,-15 0 0,0-9 0</inkml:trace>
  <inkml:trace contextRef="#ctx0" brushRef="#br0" timeOffset="22796">29628 7091 7623,'-10'-7'7285,"2"2"-4046,8 5-2340,10 0 1080,3-10-1979,0 7-1259,19-18 269,-17 8-2653,16 1 0,4 1 405,7-2 2947,15-8 1,-8 22 0,-7-7 0</inkml:trace>
  <inkml:trace contextRef="#ctx0" brushRef="#br0" timeOffset="23595">30468 6704 7803,'-6'-13'9804,"0"2"-9174,6 11 629,0 0-719,0 20-1,0-14 360,-4 36 1,-2 10-540,3-13-864,-3 10 0,-2 11 1,2-7 773,3 10-180,-2-5 0,-1 4 179,1-9 1,0-4-180,4-15 0,-1 2-835,-1 10 1,-1 5 0,1-6 923,3 12-134,0-13 0,0 1-443,0 12 488,0-7-90,0-3-2,0-13 2,0-10 1559,21-1-1559,-16-10 2989,37-2-2989,-37-11-90,37-21 90,-26 15 453,3-25 0,-4-11-633,-13-23 180,-1 23 0,-4-2-45,-12-9 1,-4 6 353,-8 6-354,1-2 0,-2-1 135,-12-8-90,4 2 90,15-2-90,21 36 0,31-38 0,19 14 0,-14 16 0,1 1 0,23 0 0,-5 12-90,-29 11 90,-2 0-90,-14 0 90,1 0 0,-9 0 0,9 11 0,-11 2 0,0 10 0,0 1-89,0 10-91,0-18-990,10 25 541,3-35-2070,11 15 1530,-1-21-8662,1-11 9590,-1-2 0,2 3 1,1 4-1</inkml:trace>
  <inkml:trace contextRef="#ctx0" brushRef="#br0" timeOffset="23736">30945 6864 6903,'-10'-21'3238,"2"9"810,-3-19-3149,9 26 1080,-9-16-1619,1 10-450,7 9-540,-7-9-5486,10 11 3417,0 0 2699,10 11 0,2-5 0,10 9 0</inkml:trace>
  <inkml:trace contextRef="#ctx0" brushRef="#br0" timeOffset="24112">31399 6989 7083,'-1'-15'7825,"-10"-8"-7105,8 10 1169,-18 0-1349,8 13 989,-21 13-1079,8 0-91,-8 8 721,0 3-720,18 2 629,-15 18-719,39-18 809,-5 19-719,31-25 0,7-4-180,-4 11 44,22-14 1,0-5-135,-26-8 90,16-5 0,-1-1-90,-16 3 135,1-6 0,-1-2-315,-6-3-720,-2 1 91,-14 3-91,0 0-1438,-7 7 718,7-8 1530,-41 32 0,22-3 0,-24 19 0</inkml:trace>
  <inkml:trace contextRef="#ctx0" brushRef="#br0" timeOffset="24729">30327 7990 7443,'4'-30'5936,"-7"17"-3237,24-18-1980,-18 28 2070,7 24-2249,-10-3 179,0 18 1,0 4-361,0 12 136,5 4 0,1 1-315,-4 0-30,1-12 0,0 7 0,2-10-150,5-3-135,-9 20 0,1-1-45,8-26-450,-10 33 360,0-49-989,0 5-1799,0-21 2338,0-21-1349,0-16 1440,-10-12-136,9-1 1,-1 0 584,-19-7-116,19 13 1,2-1 385,-6 9 0,1 4 180,5-10 404,0-12 1,0 1-225,0 16-418,0-7 1,0 2 417,0 16 0,11 3-90,-9 2 359,9 8 91,-1-11-91,3 11-539,1 3 0,6 10 1155,-7 10-1245,11-7 180,0 28-180,-11-15 89,-3 38-179,-10-25 90,-8 3 0,-5 2 90,-13 15-90,-11-10 0,3 3-90,21-39-540,-8 18 91,19-19-91,-9 9-1979,22-22 630,2-2 1889,31-21 0,-2 21 0,19-4 0</inkml:trace>
  <inkml:trace contextRef="#ctx0" brushRef="#br0" timeOffset="25346">30904 8014 6633,'21'-20'5937,"-17"-1"-5128,28-2 1,-30 10 1259,9-8-1440,-11 18 1,0-7 359,-11-1-539,-2 8 630,-10 3-811,-1 3 451,-10 28-360,8-4-180,-18 20-180,28-11-90,-5 9 90,21-30-90,11 17 90,2-30 0,10-2 90,1-2 270,-1-19-271,1 8 451,-1-11-270,-10 1 360,-2-1-450,-11 1-1,0 10 181,10 2-360,-7 11 270,7 0-180,-10 11-90,0 2-90,11 10-360,12 11 270,3-18-269,19 15 269,-19-28 0,8 7-180,0-20 270,-18-3-90,25-11 90,-35 1 180,25-22-90,-28 6 180,7 6 0,1-2 630,-9-25 179,9 0-809,-11 23 270,0 16-180,0 21 269,-11 32-314,4 1 0,1 4-180,-1-4 0,1 2 45,-1 31 0,4-1-90,3-8 0,4 7 0,2 3-270,0-17 0,1-1-1350,1 13 1,-3-3 1349,-4-21 1,-2-3-2340,-1 17-989,-19-49-6206,-3-14 9804,-2-5 0,5-9 0,14 12 0</inkml:trace>
  <inkml:trace contextRef="#ctx0" brushRef="#br0" timeOffset="26068">31216 7849 7263,'-4'-33'6386,"12"-19"-5666,-6 34 989,19-24-1259,-8 39 989,32 3-1169,-27 3 269,34 18-449,-36-8 90,18 21-90,-21-8-90,-3 29 0,-10-26 90,-10 15-90,-3-20 90,-11-1-90,1-10 90,10-2 90,-8-1 0,18-7 359,-7 7-449,10-10 180,21-10-180,-6 7 135,20-10 0,6-5 90,-3 0 0,0-1-226,-1 0 1,2-1 180,12-7 0,-6-1-90,-13-9 45,1 9 0,-1-1-135,-6-10 270,8-16-181,-21 39 91,-2-26-180,-22 37-90,9-16 90,-19 32-90,18-9 90,-18 19-90,8-8 0,-10 11 90,9 10-90,4-18 0,10 25 90,0-25-90,0 28 0,10-17 90,4 7-90,9-21 0,1-3 90,10-10-90,-8 0 0,8 0 180,0-10-90,-19-3-307,17-11 307,-19 0 0,0 11 0,8-7 180,-8 6-180,10-9 90,1 10-180,-11-8 0,8 29 90,-19-16-90,19 18 0,-18 1 306,7-9-396,1 30 0,-9-16-90,19 17 90,-18-9-269,7 10 269,-10-18-270,-10 25 270,7-25 0,-18 18 90,8-21 270,0 8-90,-8-29 180,19 16-271,-9-29 1,11 19 180,21-40-180,-5 23-90,10-12 0,3-3-90,0 5-720,9-3 1,-1-1-90,-16 4-990,13 6 0,-5 2-450,-24 8-2428,26 2 4767,-28 11 0,16 2 0,-8-1 0</inkml:trace>
  <inkml:trace contextRef="#ctx0" brushRef="#br0" timeOffset="26428">32579 7468 7623,'-3'-20'6296,"0"-17"-5127,3 32 1710,0-26-2160,0 28 1170,0-7-1349,0 10-90,-10 0 809,-3 21-989,-11-6 179,11 16 1,3 4-180,-3 6 0,1 13 0,3 2-362,6 2 272,-3-8 0,-3 9 0,3-6-135,4-16 0,1 1 45,-1 15 0,-2 7 0,0-8-45,-1-17 0,0-2 45,3 28 0,1-2-90,-9-4 89,8 1 1,4-2 0,-2-10-90,0 2 0,0-6 90,0-21-28,0 33-62,0-47-90,0 16 0,0-21-2368,0 0 0,3 10 1,2 2-1</inkml:trace>
  <inkml:trace contextRef="#ctx0" brushRef="#br0" timeOffset="27847">28669 9352 6273,'-26'-8'2699,"-5"1"-1170,28 7-989,-7 0 1079,10 0 1169,0 0-719,0-21-1619,0 16 809,0-26-899,0 18 0,-11 0 539,-2-8-179,-21 18-450,8-7-91,-8 20 91,10-7 90,-10 28-270,8-15 135,-2 10 0,1 3-135,9-1 45,-5 5 0,4 0-45,17-5 179,2 38-179,2-48 90,19 24-90,-8-40 0,11 9 180,-1-11-180,1-11 450,10-12-450,-8-3 89,8-8 1,-11 0-90,-9 8 180,6-19-180,-7 19 0,1-8 90,-4 11-90,0 10 0,-7-8 0,8 18 0,-11-7-90,0 20 0,0 14 0,0 2 90,0 18-90,0-18 0,10 8 0,3-10 0,0-11 90,18-13 0,-15-13-90,18-11 0,0-10 0,-18 19 0,26-27 0,-16 37 0,10-16 0,-2 31 0,-10-7 0,10 39-180,-8-3 90,-3 0-90,-23 13 90,-2-47-90,-30 37 90,27-37 90,-26 16-90,18-21 90,0 0-270,-8-10-90,18-24-45,17 0 1,4-3 134,2-17-817,8 17 0,8-2 0,-3 7 907,12-2 90,-12 3 0,2-3-135,-1 6 0,-3 1 45,0-15 90,2 3 0,0 0 90,-7 0 270,8-16-180,-21 39 270,-13-15-270,-3 28 180,-18-7-180,19 20 180,-30 14-91,17 12 1,-3 8 0,2 1-180,2 2 90,13 13 0,2-2 2542,2-24-2542,12 14 0,1 1-90,-10-18 0,19 7 0,2 0 0,-19-10 45,23-4 0,1-3-45,-25-8 0,46-13 0,-48-3 90,37-28-90,-37 15 90,26-39-90,-18 27 269,0-27-179,-2 29 0,-1 2 0,-7 3-90,7 19 90,-10-9-90,0 11 0,0 31 0,0-23-539,11 55 179,2-55-1169,10 44 809,1-47-3418,10 27 1980,-8-30 2158,8-2 0,-12-9 0,-1-10 0</inkml:trace>
  <inkml:trace contextRef="#ctx0" brushRef="#br0" timeOffset="28146">29248 9115 7533,'-8'-7'7915,"12"-9"-7015,-1 13-1,17-8 810,4 1-1529,2-3-720,6 1 1,1 0-451,9-1-3463,3 3 1,-1-1 4452,-2-2 0,14 4 0,-31 3 0</inkml:trace>
  <inkml:trace contextRef="#ctx0" brushRef="#br0" timeOffset="28349">29852 8968 7892,'-4'-14'4588,"1"8"-2160,3-5-1798,0 11 270,10-10-990,-7 7-6027,8-7 6117,-11 10 0,0 9 0,0 2 0</inkml:trace>
  <inkml:trace contextRef="#ctx0" brushRef="#br0" timeOffset="28930">30191 9185 7803,'-9'-17'3687,"1"8"-2517,8-1 1798,-21 0-2158,16 7 1438,-37 3-1528,27 3-180,-19 7 989,0 11-90,-3 16-720,20-4 1,8 4-180,19 26-315,5-26 0,10-6-91,29-19 1,4-9-135,2 5-403,-14-11 0,-6-7 403,-16-11 90,10 8-90,-11-11 0,1-7 45,6-10 0,0-1-45,-4 8 0,-2 0 0,-6-9 0,-2 0 0,0 8 0,-1 2-855,1-22 855,-4 20 0,-1 2 90,0-12-90,-1 30 90,-7-17 180,7 9-270,-10 7 994,0-5-994,0 21 0,-10 11 0,7 2 1027,-18 10-1027,19 1 90,-19 31-90,18-14 0,-7 17 90,10-3-90,0-16 0,0 1 0,0-2-90,0-6-315,4 7 0,2-5-134,-3-26-1,7 34-1889,1-29 1350,2 0-2519,0-3 1529,8-10 2069,-8-10 0,15 2 0,2-9 0</inkml:trace>
  <inkml:trace contextRef="#ctx0" brushRef="#br0" timeOffset="29297">30752 9260 8342,'3'-9'3418,"-6"-9"-2878,13 15 1439,-10-7-1439,0 10 989,11 0-990,-9 0 631,19 0-811,-18 0 1,18 0 360,-8 0-450,10 0 269,1-11-449,-11-2 450,8-10-360,-19 9 90,9-17-180,-22 26 270,-2-16-181,0 11 1,-8 7 90,8 3-90,-10 3 450,-22 28-450,17-15 269,-17 28-359,32-18 360,3 19-360,10-19 360,21 18-180,36-18-225,-15-12 0,2-4-90,-1-8 0,1-4-360,6-2 0,-1-5-675,-16-7 1,-3-2 270,19-8-2339,3-8 989,-46 21 2159,36-19 0,-22 35 0,21-15 0</inkml:trace>
  <inkml:trace contextRef="#ctx0" brushRef="#br0" timeOffset="29429">31533 9203 7263,'3'-4'4137,"-1"1"-1258,-2 3-3149,0 11-4317,-10 2 2518,7 0 2069,-18 8 0,22-9 0,-7 11 0</inkml:trace>
  <inkml:trace contextRef="#ctx0" brushRef="#br0" timeOffset="29714">30141 9843 8702,'-18'-7'7016,"9"-8"-5937,-1 12 2250,31-18-2610,5 18 45,16-6 1,5-2-591,10-2 186,8 1 0,1 0-270,-9-1-150,-12 6 0,7 0 0,-8 0-30,6-6-315,0 7 0,-3-1 45,-21-4-1280,8 1 830,-21 7-4137,-13-7 1169,-13 10 3778,-32 10 0,18 3 0,-15 11 0</inkml:trace>
  <inkml:trace contextRef="#ctx0" brushRef="#br0" timeOffset="30030">30247 9896 7263,'-54'14'9830,"1"-9"-7157,51 5-335,12-20-1708,-5 7 134,24-12 1,5-1-405,-3 10 0,23-8 0,2-3-4612,-9 4 4207,-5 7 0,2-1-450,-8-3 1,-4-1 813,13-2-1398,3 7 0,1-1 269,-8-14-404,-1 19 0,-1 1 404,0-9 90,-5 10-1079,-3 0 1440,-15 0-1,18 0 360,-21 0 540,8 0-271,-19 0 4563,19 0-4293,-18 0 1620,7 0-1709,-10 0-90,0 0-3868,11 0-990,-8 0 4498,7 10 0,-7-4 0,1 7 0</inkml:trace>
  <inkml:trace contextRef="#ctx0" brushRef="#br0" timeOffset="35783">26584 9224 7173,'-4'-15'2249,"0"2"-1440,-7 13-89,9 0-1,-9 0 1,22 0 809,-9 0-809,9-10-1,-11 7 1,0-7-91,0-1 91,0 8-90,0-17 449,0 17-539,10-7 629,-7-1-809,7 8 359,1-7-539,-8 10 0,17 0 270,-7 10-270,11 4 0,0 19-90,-1-17 0,1 26-90,-11-26 180,-3 28-180,-10-28 269,0 5-179,0-21 360,0 10-270,0-7 180,-10-3-270,7-13 270,3-32-360,3 27 89,12-13 1,1-1-90,-11 14 45,16-10 0,0 1-45,-16 11-269,37-25-1,-37 35-1169,27-15 809,-30 21-90,19 0-809,-18 0 720,7 0 89,1 11-809,-9-8 899,9 7 1,-1 0-811,-7-7 1081,7 18-181,-10-18 450,0 7 270,11-10-90,-9 0-90,9 0 180,-11 0 0,0 0 0,10 0-1,-7-10 1,7 7 0,1-8 180,-9 1-180,9 7 90,-11-17 270,10 17-271,-7-18 1,7 18 450,-10-18-450,-10 19-90,7-9 359,-7 1-359,-1 7 90,9-7 180,-19 20-270,8-7 0,0 7 179,-8 11-179,8-5-90,0 18 0,2-21 180,1 18-180,18-15 90,-6 28-90,11-17 0,8-4 0,-8-2 0,11-18 0,-1 7-1,22-20 1,-27 7 90,15-10 0,-3-5-90,-22 2 90,33-8 270,-28-17 0,21 1-271,-18-9 91,15-6-180,-28 39 90,18-15-90,-18 18 0,28 0-90,-26 2 0,27 22 0,-9 12 0,-7-7-90,15 15 90,-28-18-90,18 21 0,-29 3 90,16-11 0,-29 5 0,18-17 0,-18-1 90,8-3-90,0-10 90,-8 0 0,19 0 0,-19 0-90,18 0 0,-7 0 0,30-10 0,-14 7-180,35-7-90,-4-1 180,23-12 0,-21-4 90,-11 7 0,-3-4-90,-10-23 90,9 18-90,-14-23 90,-10 47 0,0-16 0,0 21-89,-10-11 89,-3 19-90,0-5 90,-8 20-90,8-10 0,0 19 0,2-27-180,22 37 180,2-37-180,21 16 270,-8-11-180,39-17 90,-33 14 45,11-19 0,0-7-45,-12 3 45,8-6 0,-2 0 45,-19 6-45,3-11 0,0 2-45,-8 17 90,0-44-89,-2 47 89,-11-16-90,-11 10 90,9 9 0,-9-9 0,1 22 0,-3 2 0,-1 0-90,-6 18 90,7-15 0,-1 7 0,-6 19 0,17-24 0,-8 27 0,11-22 0,0-10 90,11-2-90,-8-11 0,17 10 90,-6-17-90,-1 14 179,7-28-89,-6 19 180,9-29-270,-10 25 270,8-36-180,-18 37 0,7-26 90,-10 28-180,0-7 90,0 10-90,0 0 90,0 10-90,0 3 0,0 0-90,11 8 90,-9-8 0,19 11 0,-18-11 90,18-3-90,-8-10 0,21 0 0,-19-10 90,17-3-90,-19 0 90,10-19 0,-10 17-90,-2-9 269,-1-7-179,-7 26 90,18-37-180,-19 37 90,9-16-90,-1 21 0,3 0 0,11 10-90,-11 3 90,-3 0-90,1 8 90,-9-18 0,9 18 0,-11-19-90,0 19 90,0-18-90,10 18 90,-7-19-89,7 9 89,-10-1 0,11-7-90,2 7 90,0-10-90,18-10 90,-15-3 0,28-21 0,-17 8-90,7-8 90,0-11 0,-8 17 0,8-27-90,-21 39 0,8-15 90,-19 28-90,19-7-90,-18 10 90,7 0-270,-10 10 270,0-7-180,0 7 180,0 1-89,0-9 179,0 9-180,11-22 90,-9 9 90,9-9-90,-11 1 90,0 7-180,-11-7 180,9 10 0,-9 0 0,1 0 0,-3 0 0,0 0 0,-8 10 0,8 3 90,-11 21-90,11-8 90,3 8 0,20-10 0,14-11-90,2-3 90,29-10-90,-27-10 45,15 0 0,1-4-45,-10-12 44,10 5 1,-2-2-45,-24-14 0,13 9 0,1-1 0,-14-11 45,4-3 0,0 0-45,2 9 0,-16-3 0,-3-2 0,6-8 0,-11 8 0,0 5 0,0 24 0,0 10 0,0 0 0,-11 0 0,8 10 0,-7 3 0,0 32 0,7-16 0,-3 8 0,1 1 0,5-6 0,0 33 0,0-39 0,11-2 0,-8 7 0,17-26 90,-6 16-90,-1-31 0,18-3 0,-15 0 0,7-8 90,9-3 0,-17-2 0,9-8 0,-3 10 0,-8 11 90,0 3-180,-3 10 90,-10 0-90,0 0 90,11 0-90,-9 0 0,9 21 0,-1-5-180,-7 18 90,7-21-90,-10-3-90,0 0-449,11-7 269,-9 8-180,9-11-1169,-11 0 540,0 0-720,10 0-5127,3-11 7106,0 8 0,7-12 0,-9 8 0</inkml:trace>
  <inkml:trace contextRef="#ctx0" brushRef="#br0" timeOffset="35915">29749 8379 13559,'-12'-3'1349,"2"0"-1169,10 3 90,0 0-180,0-11-1169,0 9-360,0-9-1530,0 11 2969,0 0 0,-2 15 0,-2 4 0</inkml:trace>
  <inkml:trace contextRef="#ctx0" brushRef="#br0" timeOffset="36783">30069 9797 7353,'-7'-7'2878,"-9"1"-1169,14 6 1709,-19 0-2518,18 0 1438,-7 0-1618,10 0-90,0 0 1079,21-10-1260,-6 7 631,40-18-720,-16 8-1,5 1 1,1 0-180,10-1 135,6-3 0,-2 1-225,-12 10-90,-8-5 0,-2-1 0,-3 0-90,-18 9-990,26-9 451,-37 11-91,16 0-899,-21 0-2249,0 0 2789,-11 0-7017,-12 11 8096,-3-9 0,-3 20 0,13-9 0</inkml:trace>
  <inkml:trace contextRef="#ctx0" brushRef="#br0" timeOffset="37035">30217 9804 6453,'-24'2'3238,"-16"10"-2518,25-9 1799,-19 7-1620,21-10 1620,-8 0-1800,18 0 1080,-7 0-1349,20 0 989,35-21-1169,-4 16 0,3-11 0,1 1-180,7 12 44,-1-6 1,-2-3-45,-5-1 0,2 8 0,-6-3 0,-21-13-90,23 18 0,-29-7-539,0 10 89,-3-10-1259,-10 7 899,0-8-9021,0 11 9680,0 0 0,5 10 1,1 2-1</inkml:trace>
  <inkml:trace contextRef="#ctx0" brushRef="#br0" timeOffset="40560">28228 10374 6633,'-3'-25'2699,"0"11"-1800,3-6 990,11 6-1079,-9 1 899,9-8-900,-11 8 1890,0-10-2250,10 10 721,-7 2-900,7 11-1,-10 0 271,0 0-360,0 11 270,0 2-360,0 10 0,0 1 90,11-1-91,2 1 91,21-1-180,2-9 90,-3-8 0,2-2-90,18-4-172,-21-4 1,3-2 216,11-1 0,-3 0-45,4-6 45,17-2 0,0-1-45,-17 0 0,-3 0 0,1-2 0,-11 7 0,0-1 0,13-6 0,0 2 0,-13 8 0,0 0-45,12-4 0,-6 3 45,-13 9 0,7 11 0,-11-9-226,1 30 226,-11-17-89,8 19-91,-8 0 180,0-7-180,18 17 90,-15-28 45,16 6 0,12-3 0,13-19 0,3-5-280,-13 15 1,3-2 324,7-13 0,6-9 0,-11 2 0,8-4-30,-18 3 0,6-4 0,-7 3 30,14-2 0,-5-9 0,-1-2 0,4 9-90,-6-16 90,-16 23 0,-28 11 229,28 0-229,5 11 0,4-9 0,-2 4 0,-1-1 0,-5-5 0,16 0 0,0 0 0,-14 0 0,5-5 0,-2-1 0,-11 4 133,8-9-133,-10 11 586,-11 0-586,-3 0-360,1 0 90,-9 0-989,9 0 539,-11 0-1738,0 0 0,9 4 1,3 1-1</inkml:trace>
  <inkml:trace contextRef="#ctx0" brushRef="#br0" timeOffset="40696">31149 10389 12660,'-6'1'989,"-9"-6"-719,2 26-540,-11-18-4047,1 17 2338,10-17 1979,2 8 0,12-4 0,-1 3 0</inkml:trace>
  <inkml:trace contextRef="#ctx0" brushRef="#br0" timeOffset="45223">7876 6812 7623,'-12'-8'2878,"3"1"-1979,9-3 1,0 7-90,0-7-91,0 10 3868,0 0-3507,11 10-720,-9 3-90,19 0 449,3 29-539,12-34 45,7 23 0,3 1-477,12-25 372,-14 6 0,7 4 0,-5-5-1102,-11-9 1,0-3 1026,20 5 0,3 0 44,5-3 1,-4-4-45,-23-2 0,2-2-15,17 2 0,8 0 0,-9-1-30,9-8 60,-15 2 0,8-1 0,-9 3-60,11 4 45,-3-16 0,0 0-993,-3 16 948,5-26-525,-12 28 525,-19-7 11,18 10-11,-18 10 0,-2-7 1644,-3 18-1644,-8-8 0,21 42 0,-8-24 0,8 24 0,0-32 0,3-10 0,-4-1 0,2-3 0,17-6 0,-3-3 0,1 0 0,5-3 0,-14-9 0,7-4 0,-6 3 0,18 5 30,-21-11 0,5-6 0,-7 6 1073,5 11-1103,-2-12 0,-4-2 0,-18 9 752,34 0-752,-26 13 0,0 3 0,16 28 0,-26-26 0,10 16 0,3 0 0,-1-16 45,10 10 0,0 2-45,4-4 0,-3-6 0,0-1 0,11 4-90,-10-9 0,-2-2 0,4 1-468,6-3 1,1-4-4391,6-17 2744,-19 17 1,-2-1 2203,11-24 0,-14 34 0,1-7 0</inkml:trace>
  <inkml:trace contextRef="#ctx0" brushRef="#br0" timeOffset="45809">16181 7406 6813,'-47'-22'4857,"10"0"-4227,14 9 1259,-9 2-1170,27 1-89,-16 7 629,11-7-629,7 10 899,-7 0-1079,10 0-90,10 0 629,34 0-449,12 0 0,3 0-451,-16 0 1,1 0-565,6 0 0,6 0 1,-11 0 653,0 0-542,4 5 1,-2 0 542,-15-2-89,33 7-1,-49-10-450,5 0-90,-11 0 1445,-7 0-5672,7 0 1036,-31 0 3641,-5 11 0,-15-3 0,2 9 0</inkml:trace>
  <inkml:trace contextRef="#ctx0" brushRef="#br0" timeOffset="46468">5809 7800 6903,'-10'-8'4138,"7"1"-2069,-7 7-1530,10 0 1260,0 0-540,10 0-899,3 0 314,22 0 1,6 0-405,16 0-939,-12-3 0,7-1 1,-5 1 803,-7 1 0,1 1 104,9-2 1,5-2 0,-6 2-150,-13 3 0,-1 0 270,32 0 0,-4 0-180,-18 0 270,20-10-450,-52 7-5307,8-18 5307,-18 19 0,20-7 0,-7 12 0</inkml:trace>
  <inkml:trace contextRef="#ctx0" brushRef="#br0" timeOffset="47124">9109 8004 6993,'-27'-4'5307,"10"1"-3508,-4-8-990,19 9 1,-9-9 1439,42 1-1620,-12 7-30,19-3 1,14-1 0,-4-1-1693,-9 1 0,1 1 1242,8 1 1,7 1 0,-2 0 180,-3 0 0,0 0 0,-3 2-150,6 1 0,1 2-748,-3-1 0,4 0 0,-4 0 703,-3 0 0,0 0 74,2 0 1,3 0 0,1 0-396,-2 0 0,1 0 0,2 0 298,-4 0 0,4 0 1,0 0-1,-5 0-52,-2 0 0,-4 0 0,3 0 90,15 0 0,4 0 0,-11 0 30,7 0-135,-6 0 0,-2 0-180,4 0 315,-19 0 1310,-5 0-1490,-13 0 2022,-19 0-3731,9 0 2799,-22-11-4059,-33 8 1800,-8-7-3545,-8 14 1,-3 2 3004,22-4 0,1-1 1709,-23 3 0,3 3 0,-4 4 0,29-3 0,0-1 0</inkml:trace>
  <inkml:trace contextRef="#ctx0" brushRef="#br0" timeOffset="47422">9576 8137 6993,'-15'1'3148,"3"-1"-899,1 0-1529,8 0 1168,24 0-1348,8-11-595,29 9 819,1-3 1,2-1-987,4-4 514,-16 8 0,12 3 1,1 0-1,-9-4-604,-7-7 1,2-1 558,11 9 0,12 3 1,0 0-1,-11-3-157,-7-8 0,-1-1 112,3 6 1,10 2-1,-1 1 1,-10-1-113,-9-4 0,-2 1 239,18-2 1,7 0 0,-11 3-60,3 2 90,-4-7 0,-5-1-91,-22 9 196,15-9-376,-31 1 418,-2 7-776,-1-7-1742,-7 10 842,7 0-8662,-10 0 9668,0 0 1,4 4-1,0 2 1</inkml:trace>
  <inkml:trace contextRef="#ctx0" brushRef="#br0" timeOffset="47590">11803 8069 7982,'-11'-1'3418,"2"0"-2428,9 1 1079,0 0-2159,10 0-630,-7 0-629,18 0-3508,-19 0 4857,9 0 0,-10 3 0,1 1 0</inkml:trace>
  <inkml:trace contextRef="#ctx0" brushRef="#br0" timeOffset="76715">12212 9857 7353,'-3'-1'2788,"-10"0"-1888,10 1-91,-7 0 1,10 0 7555,0 0-7825,20 0 809,7 0-989,9 0 0,-2 0 179,11 0-359,4 0 225,11-5 0,3-1-315,-27 5 0,1 0-104,11-3 0,6 0 0,-4 1 14,1 3 0,-3 0 0,-3 0 0,-1 0-225,2 0 0,-6 0-1034,-14 0-990,-2 0 1619,-14 0-1259,-41 0 1571,13 0-986,-17 4 0,-6 3 359,4-1 1,1 1 584,-30 6 135,16-2 0,4-1-495,14-8 810,-23 9 450,11-1-270,26-7 497,-35 7-497,38-10 989,-19 0-809,21 0-90,2 0 899,11 0 0,0 0-989,11 0 360,33-10-360,8 7-91,4-2 1,1 0-135,-23 4 0,0 2-45,27-1 0,-2 0 0,-4 0-45,-5 0 0,-1 0 749,3 0-749,-17 0 0,-2 0 45,4 0 149,-14 0-149,-12 0-270,-11 0-2188,0 0 0,10 4 1,3 2-1</inkml:trace>
  <inkml:trace contextRef="#ctx0" brushRef="#br0" timeOffset="77482">17073 9887 7083,'-33'-5'3058,"7"1"-179,-18 4-1,18 11-2248,2-9 1258,14 9-1348,10-11 1169,0 10-1259,10-7 719,35 7-539,7 1-1368,9-10 1,1 0 917,-2 10-1,-15-10 1,7-2 0,-11 1-90,-4 0-400,13 0 1,-3 0 219,-29 0-539,24-11 269,-40 9-809,-2-9 719,-13 11-989,-42 0 989,24 0-452,-13 3 1,-12 1 0,7 0 541,-8-2 150,0 4 0,-12 1 0,12 1 631,-3 5-331,-2-1 0,3 0 180,18 1 1259,-14-3 270,63 1-1439,-3-9 179,51 9 1,16-1-450,-15-7-202,1 0 1,11 2 0,-13-3-609,-6-2 180,-1 0 1,-1 0-3242,-12 0-716,1 0 1079,-14 0 3418,-12 0 0,-8 7 0,2 2 0</inkml:trace>
  <inkml:trace contextRef="#ctx0" brushRef="#br0" timeOffset="78830">4931 10989 6813,'-9'-16'3238,"2"3"-2248,7 13 1528,0 0-1888,0-10 1349,0 7-1529,0-8 269,0 22-359,11-8 629,2 38-719,10-22 180,4 12 0,1 3-270,4-5 44,5-1 1,1-1-135,-9-12 45,8 2 0,2-2-45,3-13 45,1 0 0,3-4-45,16-11-140,-27 8 1,1-3 229,4-7 0,-2-1-90,15 0 135,-14-5 0,0-2-135,11-4 45,-15 5 0,-2 0-45,-5 6-45,6-1 0,-5 3 44,-21 11 1,55 14 0,-45-6-90,9 20 0,1 2 90,-2-8-90,8 25 0,0-10 90,-8-8-90,8 8 0,-11-10 90,1-11-90,-1-3 90,11-10-90,3 0 369,0 0-280,17-10-89,-14-3 90,-6-4 0,0 0-90,5 1 45,-1-5 0,0 0-45,-7 6 0,4-6 0,6 8 225,15 28 0,0 9-225,9-11-793,-7 19 0,-8 1 882,-27-20-89,1 8-373,20-18 373,-15 7 0,15-10 90,11-10-90,-13-3 45,-3-3 0,0-2-45,11-8 45,-16 4 0,0-1-45,5-3 0,0-1 0,-2-1 0,-6-1-45,7 6 0,0 2 45,-9 8 0,26 2 0,-29 11-397,8 0 127,-11 11-1439,1-8 720,-11 17 1297,8-17-3995,-19 7-901,9-10 1080,-1 11 3643,3-8 0,5 9 0,-1-10 0</inkml:trace>
  <inkml:trace contextRef="#ctx0" brushRef="#br0" timeOffset="78964">8389 11017 7713,'-9'-6'2518,"2"2"-2518,7 4 0,8 6 0,3 2 0</inkml:trace>
  <inkml:trace contextRef="#ctx0" brushRef="#br0" timeOffset="80083">1804 8915 6993,'-9'-24'2698,"1"10"-1798,8-7-91,0 19 1530,0-19-1619,0 18 989,0-18-1259,0 19 719,0-9-809,0 22-1,-10-9 181,-3 40-270,0-13 29,0 9 1,-3 11 0,3-5-210,4-12 0,0 1-844,-5 19 1,-2 7 0,1-8 843,-8 6-225,10-1 0,2-2-45,-2-12-1709,3 23-5576,10-28 4586,0-11 2879,0-5 0,16-22 0,5-1 0</inkml:trace>
  <inkml:trace contextRef="#ctx0" brushRef="#br0" timeOffset="80316">1829 9068 14908,'-10'-51'3419,"2"26"-1980,8-17-990,0 40 541,0-19-720,0 18 359,0-7-449,0 10 0,0 0 270,0 10-360,10-7 180,-7 49-180,7-20-90,-8 16 0,-4 3-270,2-7-1125,-4 20 1,-2 0 225,3-14-3747,-1 10 1,-2 0 4427,-5-8 1,17 8-1,-5-23 1</inkml:trace>
  <inkml:trace contextRef="#ctx0" brushRef="#br0" timeOffset="87164">12144 9835 7263,'-5'-15'3058,"2"-8"-1979,3 10 1,0 0-91,0 3 91,0-1-91,0 8 1,0-7 1528,0 0-1798,0-4-181,0 1 1,0 3 450,0 10-631,0 0 541,10 42-630,-7 0-1090,2 0 0,3 10 1,0-3 909,-2-2 0,1 3 67,-2 2 0,1 10 1,1 0-1,-2-8-112,2 3 0,-1 1 63,-2-6 0,1 9 0,-1 4 0,0-3 0,0-9-18,3 8 0,-1 0-36,-3-11 0,-1 8 0,-1 2 0,2-3 0,1-10-9,7 4 0,-1-3-15,-8 9 0,-3 4 0,3-3-823,8-2 1,1-3 747,-10-2 0,0-2-469,5-2 0,-1-6 244,-5-4-1562,0 7 843,10-28-7107,-7 5 8096,7-21 0,-3-8 0,2-3 0</inkml:trace>
  <inkml:trace contextRef="#ctx0" brushRef="#br0" timeOffset="87647">12107 10073 7623,'-21'-14'3957,"10"8"-2248,-9-4-1169,17 10-90,-18 10 449,-2 3-539,7 11 90,-10-2 0,0 0-181,7 7 91,-13 5 0,-1-3-180,15-12 540,-24 22-361,39-38 631,-18 7-720,19-10 719,12-20-809,6 4 135,10-15 0,3-3-136,-1 2 91,1-10 0,-3-2 0,-10 2-90,15-5 540,-18 5-451,1 27 271,6-19-450,-17 21 0,7 2 90,-10 11-90,0 0 0,11 11 90,2 12-90,11 3-45,-3 2 0,2-1 44,6 2-134,4-1 1,-1-1-46,-14-12-180,24 17-900,-18-19 541,-9 0-2429,27-13 1708,-37-3-8481,37-28 9725,-37 26 0,31-20 1,-19 21-1</inkml:trace>
  <inkml:trace contextRef="#ctx0" brushRef="#br0" timeOffset="87767">12548 10044 6723,'3'-1'2879,"-6"-10"-2070,14 9 1800,-1-9-1710,-7 11 1350,7 11-1710,-10-9 631,11 9-1710,-9-11-6026,19 0 3777,-18 0 2789,7 0 0,-9 5 0,0 2 0</inkml:trace>
  <inkml:trace contextRef="#ctx0" brushRef="#br0" timeOffset="96055">11925 12240 7443,'0'-16'2518,"-1"9"-1798,1-4-90,0 11 899,0 0-1080,-11 0 271,9 0-360,-9 0-90,11 0 2338,0 0-2428,0-10-90,0 7 0,0-7 90,0-1-180,0 9 0,0-19 0,0 18 90,-10-7-90,7-1 0,-7 9 0,-11-9 90,16 11 90,-48 11-180,35-9 224,-14 16 1,-1 6-45,4 5 0,-5 18 135,17-14 0,3-1-135,-2 10 89,-1 7 1,0 1-90,4 5 0,1 1 0,3-2-90,7-9 45,0 4 0,4-2 45,11-15-45,1 1 0,6-1 224,37-6-269,-15-2 0,-3-26 0,-2-7-90,-9-7 90,5-13 0,0-7 0,6-16-45,-20 22 0,-1 0 315,0-5 0,-5 4-180,-11 13 269,9-13-359,-11 20 180,0 9-90,0-9 180,10 53-90,-7 21-136,7-20 1,1 0-135,-10-6 0,1-3 90,18 10 0,-17-21 0,28-9-90,-15-4 0,28-20 90,-28-4-90,5-9 0,-10-11 0,-9 8 0,10-6 0,-3-1 0,-17 1 0,14-11 0,-4 0 0,-23 12 0,8-24 0,-10 42-90,-11 13 90,7 2 0,4 19 0,-8 3 0,25 2 0,-15 18 0,21-18 0,0-2 0,11 7 0,12-15 0,4-3 0,27-5 0,-35-19 45,12-3 0,0-3-45,-12-1 0,9-9 0,-1-1 0,-12 2 0,17-8 0,-30 21-90,9 2 90,-1 11-90,-7 0 90,7 0 0,1 11 0,-9 2 0,9 21 0,-11-8 0,10 18 0,-7-28 0,18 15 90,-19-28-90,19 7 0,-8-10 0,0 0 90,19-21-90,-27 16 0,37-37 0,-37 27 0,26-19 0,-18 10-90,0 11 90,-2 3 0,-11 10 0,0 0 0,10 21 0,-7-16 0,18 37 0,-8-27 0,10 30 0,1-30-180,10 17 180,-18-40-90,36 5 90,-44-10 0,22-7 0,2-2-89,-13 4 89,2-8 0,2-3 0,11-7 0,-18-11 44,5 13 1,0 0-45,-6-19 0,9-4 135,-7 18 0,-3 2-45,-9 3 90,7 1 0,-3 1-90,-9 8 90,11 11-90,-9 3 90,-2 52-180,-2-11 45,-4 22 0,1 4-704,5 0 689,-2-9 0,-3 7 0,2-6-975,2-12 0,-1-1 945,-8 20 0,-1 0-45,10-21 0,0-2-634,-10 8 0,1-1 589,7 26-90,-7-11 0,-1-1 0,9 1-180,-9-4 0,1-2 91,7-8-873,-7 25 782,10-51-301,10 17 391,-7-40-89,18 16-361,2-40 540,-7 17-90,5-16 1,0-4 179,-6 4 90,2-21 0,0-3 0,7 8 134,-20-17 1,-5-3-45,-2 10-135,-13 6 0,-2 2 1285,2 10-3309,-11 11 0,2 1-2428,17 1 4897,-34 3 0,37 14 1,-9 12-1</inkml:trace>
  <inkml:trace contextRef="#ctx0" brushRef="#br0" timeOffset="98586">13331 12706 7353,'-11'-3'2698,"2"0"-179,9-7-1710,0 7 1260,0-7-1439,0 10 1529,0 0-900,11-11-899,-8 9 809,38-30-989,-12 17 90,5-12 0,0-1-91,5-1-89,6-15 180,-11 10-604,-8 8 424,-3 2 180,-2-7-180,-18 15 173,7-18-263,-10 11 180,-21 9-180,16 4 90,-26 20 0,-3 14-90,16 2 45,-9 6 0,1 1-45,11-1 45,-4 11 0,4 0-45,12-12 45,1 14 0,7-3-45,18-21 90,11 31-90,-8-39 90,40-11 0,-35-4-45,8-12 0,-2-6-45,-9-17 90,17 1-45,-32 3 0,-3 0-45,14 2 45,-16-12 0,-3 0-45,5 11 90,-10-33-90,-10 49 424,7-15-424,-7 28-84,-1 3 84,9 14-90,-9 9 0,11 1-360,11 10 271,2-19-451,21 27 450,-8-26-270,18 18 360,-28-21-180,15 18 270,-17-26 0,-12 37 0,6-26 90,-18 18-90,10-11 90,0 1-90,0-11 90,10 8-90,3-19 90,42-2-90,-24-2 45,13-12 0,-1-4 45,-12 3 90,7-11 0,0-3-90,-10 0 180,2-11 0,-5-6 359,-20-19-539,7 27 0,-5 2 360,-39-18-270,17 40 180,-30 14-181,-2 45-179,19-3 90,7 5 0,10 5-45,18-14 0,7 0-90,3 5 0,3-3 45,19 7 45,-8-30 0,3-13-45,-3-22 0,-2-5 90,13 2-90,-6-21 0,-9-3 0,-22 14 45,11-13 0,-1 2-45,-12 21 90,7-42-90,-10 58 0,0-6 0,0 56-90,0-14 45,5 7 0,1 0 45,-3-9-90,7 15 0,0-10 90,-7-18 0,18 5 0,-18-21 0,28-11 0,-26 9 0,20-22 0,2-5 0,-8 9 45,3-14 0,0 2-45,-9 17 0,8-17 90,-18 30-90,7-9 0,-10 1 0,11 17 0,-9 7-90,9 12-539,-1 18 179,-7-18-1259,18 8 899,-19-21-4587,19-2 810,-18-11 4587,18 0 0,-13-4 0,10 0 0</inkml:trace>
  <inkml:trace contextRef="#ctx0" brushRef="#br0" timeOffset="99051">15249 12246 7263,'-5'-43'7376,"1"20"-4588,4 2-2068,-10 21 1079,-4 11-1260,1-9 631,-18 51-811,26-32-89,-27 34 450,30-1-540,-9-22 45,14 7 0,5-2-136,5-19 1,11 10 0,7-4-45,5-25 0,1-3-45,-5 14 0,1-2 45,18-25 0,-5-8-45,-15 7-61,2 3 1,0-4 240,3-23-90,1 24 180,-9-28 0,-1-5-1,1 15 46,-10-13 0,-2 1-45,5 19 180,-28-15-270,14 20 89,-28 11-179,8 13 45,-8 24 0,-2 7-135,-6 3 90,10 19 0,4 1-90,5-20 90,10 32-90,10-22 90,3-15-45,12 0 0,5-3-45,22-11 90,-1-2 0,0-5 0,4-18 45,1 5 0,-5-3 166,-17-16-211,6 13 0,-4-1-270,-20-12-2339,15 1 1170,-28 10-8482,-24 13 4461,-8 13 5117,-5 2 0,0 4 0,-2 8 1,-5 10-1</inkml:trace>
  <inkml:trace contextRef="#ctx0" brushRef="#br0" timeOffset="99386">14580 13433 8342,'1'-38'7106,"-1"2"-2968,0 23-810,-10 55-2608,7-8-1251,0 7 1,-1 11-1,1-4 756,3-13 0,0 3 112,0 9 0,-1 9 1,1 3-1,1-4-856,2 2 1,1-2 0,-1 0 488,-1-1 0,-2 0 0,1 0-270,1 6 0,2 1 1,0-12-2372,7-2 1862,-8 21-2070,-3-68 1710,-3-5-990,-7-28 0,-1-8-1708,-2 7 3954,0-14 1,2-3 0,3-1 0,6 18 0,-1 0 0</inkml:trace>
  <inkml:trace contextRef="#ctx0" brushRef="#br0" timeOffset="100050">14501 13986 11041,'-5'-53'509,"0"0"1,0 0 0,0 0-1,-2-10 1,1 3 0,2 13 299,4 14 721,0-12-811,0 16 1350,10-26-1529,3 40-1,0-17 811,29 19-991,-23 0 91,16 5 0,5 6-180,2 12-1,-2 2 1,-1 0-90,0 4-45,-15 15 0,-4 0-45,-7-20-45,-13 29 0,-10 3-45,-6-22 0,-5 13 0,-2-2 90,-3-17-90,-8 6 0,10-10 90,11-9-90,-8 9 90,18-11-90,-7 0 180,10-21-90,10 5 0,11-20 0,3-4 0,7 6 89,17-9 1,1 0 0,-15 14 45,18 0 0,3 3 45,0 11-753,-19 3 0,-1 3 573,9 9-488,-10 21 398,-8-6 90,8 30-180,-10-19 0,-11 18-90,-13-7 180,-3-11 0,-7 5 0,-1-28 1170,8 8-1170,-17-22 270,17-12-181,-8-4 1,32-27-90,-15 25 734,25-5-734,-18 3 0,11 25 90,10-25-90,-8 28-90,29 3 180,-27 3-90,17 28-90,-22-15 180,-10 18-90,-2-11 0,-11 1 0,0 10 0,0-18 0,10 15 90,-7-28-90,7 17 0,1-27 90,2 4-90,10-10 0,1-29 90,-11 13-90,-3-18 0,-20-18 0,7 44-270,-12-11 1,-1 1-181,11 16-1889,-27-9 1170,19 14-180,0 20-8482,-8 3 9140,19 11 1,-6-1-1,12 0 1</inkml:trace>
  <inkml:trace contextRef="#ctx0" brushRef="#br0" timeOffset="102285">16113 13266 7533,'9'-35'5217,"-8"19"-1799,10-15-2429,-11 28 1530,-11-7-1890,9 10 1440,-40 21-1709,24-6 134,-6 16 1,3 4-225,8-4 0,11 7 0,4 0-90,1-9-135,16-2 0,3 0-45,-3 0-45,21-13 0,6-5 45,-2 1 0,-4-17 0,-1-6 90,-3-3 180,9-29-180,-19 19 179,-7-9 1,-4-5 270,-12-26-360,4 4 180,-28 9-270,19 51 179,-40 12-89,24 48-180,-27-14 45,41 5 0,6-1 45,-10-17-135,21 3 0,5-3-45,-2-15-135,15 2 1,3-5 44,-2-10-90,15-1 0,2-4 90,-4-11-30,-4 3 0,7-2 1,-7 0-1319,9-14 1438,-1 10 0,-1-2-90,-1-27 90,-8 17 90,-16 1 0,-2-1-906,13-9 906,-8 1 90,8-19 0,-20 37-21,-4-35-69,-10 38 180,-21-9-90,16 24 1287,-27 3-1107,9 18-270,-3-8 89,-8 21 1,21-19-90,2 17 180,1 2-180,7-6 90,14 27-90,4-29-270,40 8 180,-26-21-180,13-6 1,2-3 179,1-4-90,13-8 0,4-5 135,-22 1 0,-2-2 0,4-3 0,0-3 45,4-7 0,-6-1-242,-9 0 242,-3 6 0,-1-1 27,7-11-27,-18 19 90,15-17 0,-18 19 0,1-10 0,-4 10 0,-10 2 0,-21 11 1047,5 11-1047,-18 2-90,11 0 425,-1 8-335,1-8-90,10 10 0,-8-10 90,18 8-90,-7-18 0,10 18 0,0-8 0,10 0 0,-7-3 0,28-20 90,-26 7-90,37-28 0,-26 15 0,6-10 0,0-3 0,-6 0-45,1-17 0,-3-4 45,-11-8-324,2 13 1,0-1 323,-4 6 0,-2 1-90,1-23 90,0 1 0,0-1 0,1 27 0,-2-1 0,-3-31 0,-2 4 0,3 18 90,-2 5 0,0 5-90,5 19 0,0-5 0,0 21 0,0 31 0,0-12 45,0 21 0,0 6 45,0-2-303,-1-7 1,2 5 257,4 9 0,0-3-45,-2 2 0,6-4 0,4 10 0,-4-9 0,-3 2 0,13 11 0,3 0 0,-6-7 264,0-24 1,2-1-265,16 17 0,13-19 0,-8-13 0,16-16 0,-29-20 45,2-2 0,-1-5-45,-11-6 0,-3-1 0,5 4 0,-2 0-45,-8-8 0,-6 6 45,-2 20-90,11-17 0,-19 51 543,16-14-633,-19 39 0,22-28-449,2 36-1,10-33 540,-10 25-270,8-31 271,-18-2-91,18-22 180,-19 8-180,30-28 90,-27 26 90,37-26 0,-37 17 180,26-9-180,-17 10 90,9 2-90,-10 11 0,8 0 0,-18 0-180,18 11 90,-19-8-180,9 17 270,-11-17-270,10 7 270,3-10-90,0 11 90,-2-8-90,-1 7 90,-7-10 0,7 0 0,1 0 0,-9 0 90,19 0 0,-18 0-90,18 0 180,2 0-90,-7 0 90,26 0-180,-27 0 180,40-10-90,-26 7-90,15-18 270,-10-2-270,-8-4 269,19-17-179,-19 18 0,-2-8 0,-14 0-90,-10 18 90,-10-15-90,-4 18 90,-9 0-90,-11 2 0,8 11 0,-19 21 0,19-16 0,3 27 90,2-19 0,18 10 180,-7 1-180,10-11 360,21 8-271,-16-19 631,37 9-540,-27-11 449,19-11-539,-10 9 360,-11-9-450,-3 11 90,-10 0 0,11 0-90,-8 0 0,17 32-90,-17-14 0,3 18 0,-2 4 0,-4 2 0,5 11 0,1 3-327,-3 2 327,3-14 0,2 8 0,-2-7-3284,-3 15 3284,7-11 0,1 1 0,-9-9 0,-1-3 0,9 17-135,-14-6 0,-2 1-45,3 2 0,-7 6-89,-1-14 89,-2-18-180,-21 19 270,18-30 219,-5 6-219,11-10 3392,-3-9-3302,0 9-90,-18-32 90,25 5 90,-25-39-90,28 16-341,-7-8 341,17-5 0,7-3-472,-3 20 1,4-3 471,2-9 0,3-8 0,1-2 0,-1 7-1529,7-7 1,1 1 1528,-3 2 0,1-3 0,2 1-90,-2 8 0,1 3 0,-2 2-576,-3 1 0,0 1 666,3 4 0,2-2 0,-3 5-294,-4 3 1,-3 4 293,9-12 24,-3 5 0,-4 3-24,-14 13 2129,16-24-2129,-21 39 1838,0-7-1928,0 10 1103,-11 0-1193,-2 10 962,-10 3-1052,-1 11 90,11 10-179,13 13 269,13-19-270,21 25 180,-8-48-135,2 15 0,-1 2 136,2-7-181,15 19 180,-31-10-90,-2-1 180,-11-9-270,-11 17 90,9-26-899,-29 26 629,15-17-2068,-39-1 629,26-3 1979,-18-13 0,-2-4 0,13 5 0,-1-2 0,0-1 0</inkml:trace>
  <inkml:trace contextRef="#ctx0" brushRef="#br0" timeOffset="102451">18067 12368 17967,'-13'-32'1259,"19"7"-1259,-14 1-2159,29 4 270,-19 6 1889,19 1 0,-6 8 0,11 12 0</inkml:trace>
  <inkml:trace contextRef="#ctx0" brushRef="#br0" timeOffset="102637">20143 12410 17967,'-19'-45'-1889,"-7"14"989,13 11 900,0 27 0,4 0 0,10 21 0</inkml:trace>
  <inkml:trace contextRef="#ctx0" brushRef="#br0" timeOffset="103051">16623 13813 15178,'-55'-4'1889,"18"1"-1169,3-8 719,13 9-809,18-9 989,-7 11-1170,10 0 991,52-21-991,-7 6-960,1 1 1,15-4-1,3 0 1,-8 2 644,0 0 1,3 1 9,-5 3 0,10-2 0,3 0 0,-3 0 0,-10 3-440,4-3 0,-1 1 408,2 3 1,8-2-1,1 1 1,-11 0-68,-6-2 0,0 0 0,0 2 0,9-1 0,-1 0 0,-12 2-45,-14 3 0,-1-1-360,37-7 0,-10-2-89,-41 4-181,14 0-1079,-32 3 630,0 10-8726,-42 10 5937,11-7 3729,-8 6 0,-1 3 0,1 0 0,-4 10 0</inkml:trace>
  <inkml:trace contextRef="#ctx0" brushRef="#br0" timeOffset="103334">16547 13974 6993,'-52'-2'5307,"28"0"-2788,-8-8-1800,32 7 1260,42-28-1439,-10 15-1041,7 0 1,12-4 0,0 1 800,-10 6 0,0 0 0,5 0 14,8-1 1,5-1 0,2 0 0,-5 2-225,-4 0 0,-3 1 0,4 0 179,6-1 1,6-1 0,-2-1 0,-10 2-45,-7-1 0,0-1 22,4 2 1,9-2-1,-1 0 1,-11 4-69,-14 3 1,-1 0 300,21-5 0,7-2 0,-11 1 466,-2-2-586,-7 6 0,-4-3-180,-12-8 180,-11 18-450,-3-7-1889,1 10 540,-9 0 2049,9 0 1,-8 4-1,1 0 1</inkml:trace>
  <inkml:trace contextRef="#ctx0" brushRef="#br0" timeOffset="103500">18547 13542 18416,'-8'-10'2249,"2"1"-1169,6 9-901,0 0-628,0 11-451,10-8-539,-7 7-8392,18-10 9657,-19 0 1,14 8 0,-9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03:49.361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2037 4372 14729,'-29'-22'1889,"17"10"-1530,-8 2-89,20 10 1529,0 0-989,31 31-630,-23-23 44,17 17 1,2 2-45,-11-11 270,28 28-360,-18-18 90,8-2-90,-21-14-90,8 1 180,-8-9-90,11 9 89,31-32-89,-14 5 90,8-12 0,2-9 45,-13 1 0,0-1-105,-4 8 0,3 0 0,-4 1-75,-1-9 0,-1 3 45,4 9 0,-5 6-90,-14 6 90,26 2 0,-27 11-1,40 21-44,-24-4 0,-2 3-45,13 19 0,-3-11 0,-5-1 0,-15-1 90,35 8-90,-27-21 0,27 8 0,-25-29 45,11 4 0,6-5-45,3-18 0,-1-4 0,-3 11 0,2-1 0,0-4 0,4-3 0,-8 5 0,4-6-45,6 5 0,1 4 45,-2 7 0,8 2 0,-5 11-90,-29 0 90,19 21 0,-19-16-45,0 14 0,3 4-224,31 3 179,-8 0-45,-18-8 0,-3-4 45,-5-12-270,19 19 270,-19-18-270,29 18 270,-26-19-269,36-2 269,-36-2 0,15-9 0,-10 11 0,-18 0 0,26 0 0,-27 0 0,30 11 90,-30 2-90,17 0 90,-9 8 0,-7-19 90,26 30-90,-27-27 90,40 16-90,-26-11-489,15-7 489,-10 7 90,3-20-90,0 7 0,17-18 0,-25 19 45,4-9 0,0 1-45,-5 7 0,27-7 0,-29-1-140,19 9 50,-30-9 90,27 11 0,-26 11 0,18-9-180,-11 19-89,1-18-451,-1 18 270,1-19-1978,20 9 1618,-15-11-2203,4-10 0,-1-1 404,-3 6 2460,16-27 0,-14 32 0,2-8 0</inkml:trace>
  <inkml:trace contextRef="#ctx0" brushRef="#br0" timeOffset="151">6333 4241 7623,'-3'-4'3867,"10"1"-2247,-4 3-991,7 0 1,-10 0-2339,0 0 0,8 7 0,2 2 0</inkml:trace>
  <inkml:trace contextRef="#ctx0" brushRef="#br0" timeOffset="6353">7103 3850 6543,'-24'-9'2429,"11"12"-1710,3 0 1,10 7 0,-11-10-91,8 0 1,-7 0 90,10 0 2518,0 0-2609,-10 0 631,7 0-91,-7 0-629,10 0 359,0 0-269,0-10-270,0 7 89,20-18 1,7-2-180,20-14-1191,-5 10 0,9-4 1,-3 0 1054,0-2 1,6-1 15,-10 8 0,9-3 0,5-2 0,2 0 0,-2 0 0,-5 3-650,6-3 0,-5 3 1,1-1-1,5-3 525,-12 7 1,3-2 0,3-2 0,0 1 0,1-1-1,-2 1 1,-3 1-294,10-5 1,-2 0 0,-1 1-1,-1 1 1,-2 1 267,6-3 0,-2 1 0,-2 1 0,0 0-200,-4 1 1,-1 1 0,0 0 0,-1 0 221,-1 2 1,1 0-1,-2 0 1,-2 3-23,3-1 0,-2 3 0,1-2 0,-3-2 0,1-1 0,0 0 0,-3 3 313,17-2 0,-2 1-313,-12 1 0,1-1 0,-1 3 0,5 0 0,-1 3 0,3-5 0,-4 1 0,-13 10 0,-4 1 1522,8-13-1342,14 1-90,-38 9-90,5 4 1612,-21 10-1612,21 0 2985,-16 0-3075,16 0 1409,-21 0-1768,0 0 89,10-10 0,-7 7-719,8-7 539,-11 10-2249,0 0 2250,-21-21 179,15 15-180,-22-10 1,-6 1 359,2 12-454,-15-7 544,6 10 0,14 0 180,1 0 179,-36 0 1,51 0-90,-26 0 0,1 0 180,28 0 0,-34 0-1,40 0-89,-9 0 0,11 0 0,-21 0 360,16 0 543,-16 0-543,21 0-180,0 0 0,73 0-270,-33-10-304,8 8 1,3 1 393,6-10-180,-7 11 89,-11 0 1,0 0 0,24 11-90,-26-1 0,-3 3 0,2 14 0,-25 38-360,-24-23-479,-3-4 0,-2 2-196,0-5 1,-1 1-990,-4 5 0,-1 1-1270,0-5 1,1-1 1224,5 0 0,-1-4 1979,-25 15 0,22-1 0,-7 0 0</inkml:trace>
  <inkml:trace contextRef="#ctx0" brushRef="#br0" timeOffset="6968">7725 4391 16797,'-16'-19'1170,"-2"9"359,-6-11-1079,11 18 719,-8-18-809,18 19 449,-7-9-539,10 11 810,52 32-811,-18-14-915,5-5 1,13 3-1,3-2 1,-7-2 780,-1-4 0,2-1-28,3 1 1,11 2 0,5 0 0,-3-2 0,-10-2-443,-9-3 0,-5-2 0,6 0 425,3 3 0,9 2 0,4 0 0,1 1 0,-4-2 0,-9-1-60,1-3 0,-7-1 0,7 1 30,-1 2 0,9 1 0,3 0 0,1 0 0,-5 0 0,-8-2-656,0 0 1,-6-2 0,2 1 617,4 1 1,3 1-1,1 0 1,-3-1 7,10-1 0,-1-1 0,-6-1 15,-4 2 0,0-2-312,7-1 0,6-3 0,-11 2 357,2 0 1344,10-7-1434,-41-1 0,-1 9 996,-10-9-996,-13-10 2594,-13 16-2549,-13-16 0,-3 0-135,-2 16 135,-17-16 0,-1 0-135,15 16 90,-4-11 0,0 1 0,12 12 2409,3-7-2499,12 10 90,11 0 0,0 0-90,42 21 90,-21-16 0,34 26 0,-11-7 0,-15 2 0,5 1 0,-3 1 0,-12 1 0,3 2 0,-3 3 0,-16 5 45,-7-5 0,-2 0-45,-10 16 0,-9-15 0,-5-2-90,-9 6 1,-8 5-1171,-8-10 361,26-8-3059,-15 8 1439,31-21 2519,2-2 0,17-8 0,2 0 0</inkml:trace>
  <inkml:trace contextRef="#ctx0" brushRef="#br0" timeOffset="7120">10597 4791 17427,'3'-9'-5487,"-7"2"2069,15 7 3418,-11 0 0,0 3 0,1 2 0</inkml:trace>
  <inkml:trace contextRef="#ctx0" brushRef="#br0" timeOffset="9650">11311 1703 6993,'-12'-5'2788,"2"1"-1888,10 4 4227,0 0-2698,21-11-1890,-16 9 900,16-9-1439,-21 11 0,7-2 0,2 0 0</inkml:trace>
  <inkml:trace contextRef="#ctx0" brushRef="#br0" timeOffset="10218">11352 1666 25882,'-9'-11'90,"2"76"-90,7-36-45,0 28 0,0 3-45,0-18-225,0-7 1,0-2 44,0-7-1169,0 16 719,0-37-2068,-11 26 1708,9-28-6296,-9 7 4228,-9-41 3148,14 13 0,-15-28 0,20 21 0</inkml:trace>
  <inkml:trace contextRef="#ctx0" brushRef="#br0" timeOffset="10254">11220 1777 6453,'-1'-33'270,"0"-15"0,1 41 0,-1-16 0</inkml:trace>
  <inkml:trace contextRef="#ctx0" brushRef="#br0" timeOffset="10566">11184 1754 12750,'-41'16'2428,"20"-9"-1078,-11 4-991,30-11 631,-9 0-720,11 0 359,94-32-449,-49 14-843,1 3 1,11-1-1,-9 3 663,7 0 0,-15 6 0,-2 1 0,9 4 0</inkml:trace>
  <inkml:trace contextRef="#ctx0" brushRef="#br0" timeOffset="11819">11341 1881 7353,'-3'-13'2968,"1"3"-1978,2 10-181,-21 21 91,16-16-1,-16 37 720,21-5-540,-5 2 1,-1 3-450,4 23-628,-4-21 0,1 1 492,5-9 1,0-1 45,0 27-1,0-1 1,0-2-270,0 2-796,0-10 0,0-3 796,0-12 0,0 9-640,0-19 460,0 18-360,-10-7-90,7 0-539,-7-14 89,10-2 420,0-18-2848,0 7 160,-11-20-340,9-3 3560,-19 0 0,22-8 0,-6 7 0</inkml:trace>
  <inkml:trace contextRef="#ctx0" brushRef="#br0" timeOffset="12101">10993 2522 7083,'-18'-40'6206,"3"15"-4137,25-7-1439,-7 27-180,28-37 989,16 16-1079,5-10-1331,3 12 0,0 3 1241,3-5 45,3 9 0,-2 0-430,-15-6 205,-6 15 0,0 2-13,-1-4 13,-11 10 360,16 0-270,-27 10 269,19 4-359,-21-1 90,-2 18 90,-22-5-180,9 21-270,-19 11 0,18-30-1169,-7 25 719,20-27-1455,3 0-2322,0-5 4407,-2-21 0,20-9 0,8-1 0</inkml:trace>
  <inkml:trace contextRef="#ctx0" brushRef="#br0" timeOffset="12235">11816 2197 7173,'-5'-5'3238,"-10"-20"-1349,12 19-1079,-7-14 449,-1 9-1169,9 8-2249,-9-7-539,11 10 2158,0 0 0,7 5 0,2 0 1</inkml:trace>
  <inkml:trace contextRef="#ctx0" brushRef="#br0" timeOffset="13553">12276 2411 7263,'-2'-49'5936,"-6"34"-4317,12-28 1,3 2-991,-7 31 900,-11-42-1169,9 49 0,-30-7 270,27 10-361,-47 0 361,13 20-450,-11-4-45,21 5 0,3 3-45,0 2 90,2 8-180,14-21 180,10-3-90,21 11-90,5-26 179,21 13-89,-10-21 540,17-19-180,-14 27-270,-4-16 359,-4 32-359,-30-9 45,14 30 0,0 9-45,-11-4-970,2 8 1,1 11-1,-2-5 835,-5-15 0,-2 1 15,-2 18 0,-1 8 0,0-6-15,3-15 0,0-1 15,-6 16 0,-1 6 0,2-8-60,5-17 0,-1-2 45,-7 31 0,-3-4-45,-1-21 90,3-7 0,-3-5-90,-11-14 179,-10 15-89,8-38 0,-8 14 0,0-38-90,8 5 90,7-11 0,4-4-90,2-14-622,12 11 0,3-11 0,3-1 0,-1 7 577,3 0 0,2-1 9,1 3 0,2-9 0,3-3 0,-1 4 0,0 10-595,7-1 1,0 3 630,-3 0 0,1-4 0,2 7 226,6 9 1,1 4-317,11-22 0,0 19 0,0 2 90,3-8-45,-10 22 0,1 4-335,25 0 380,-27 10 579,14 42 0,-6 10-849,-29-29 90,18 39 0,-4-9 90,-21-48 0,8 27 1702,-11-30-1702,0 9 1497,10-1-1497,-7-7 739,7 7-649,32-41 0,-32 23 205,18-11 0,-3-4-25,-23 0-90,9 7 90,10-26-180,-16 37 0,16-16 90,-21 11-90,0 7 0,0-7 0,0 10 0,0 0-90,21 0 0,-16 0-90,16 0 90,-21 0-179,10 10 269,-7-7-180,18 18 180,-19-19-90,30 19 90,-27-18 0,37-3 0,-37-3 0,26-7 0,-28 10 90,28-11 0,-5 9-90,1-9 90,4 11-90,-29 0 179,30 0-179,-27 0 180,47 0-180,-44 0 90,44-10 0,-25 7-90,9-18 90,-12 19 90,17-19-90,-33 18 0,34-18 270,-29 8-270,11-10 90,-11 10 89,8-8-179,-19 18 0,9-7 90,-11-1-180,0 8 90,0-7 0,0 10-90,0 0 0,-21 31-180,5-2 90,-7 18-180,12 8 181,11-37-181,21 24 180,-16-39-90,27 18 180,2-19-180,5-2 180,8-2-45,-18-18 0,-3-2 135,-8 4 0,10-10 0,-4 1 0,-18 11 0,14-11 0,1 2 0,-15 17 0,25-23-90,-18 20 0,0 8 90,29 3-90,-24 14 0,27 9-270,-11 21-180,-19 17 270,-4 1-540,-20-26 1,-6-4-1,-11 5-8814,-18 7 5666,7-28 3868,11 5 0,5-14 0,20 3 0</inkml:trace>
  <inkml:trace contextRef="#ctx0" brushRef="#br0" timeOffset="13926">15625 2086 6273,'-5'-9'810,"1"2"-1889,-6-14 1079,-14 5 0,12 0 0,-5 14 0</inkml:trace>
  <inkml:trace contextRef="#ctx0" brushRef="#br0" timeOffset="14084">15207 1893 12570,'-18'-48'2788,"9"33"-719,-2-48-1349,11 37 1348,0 0-1438,0-6-180,0 30-450,0-9 0,3 9 0,0 0 0</inkml:trace>
  <inkml:trace contextRef="#ctx0" brushRef="#br0" timeOffset="14252">15175 1666 22824,'-3'-11'1349,"-20"55"-989,14 6 0,2 7-1228,-4-1 1,-2 6 1024,5-11 1,-1 8-1,1-1 1,2-7-68,3 5 0,1 0 0,-5-1 0,-2 6 0,0 1 0,2-10-45,6-1 0,0-2 74,-5 12 1,-3 6 0,3-10-120,5-21 0,-1-1-45,-8 32 0,-1-3-134,9-20-319,-9 21 228,11-52 254,0-2-2413,0-11 1350,0 0-7826,21-32 5037,-5 14 3841,18-37 1,-4 26 0,1-10 0</inkml:trace>
  <inkml:trace contextRef="#ctx0" brushRef="#br0" timeOffset="14884">15933 2236 7892,'18'-37'6387,"-10"2"-3239,2 1-2248,-10 18 1258,-10-25-1618,7 35 899,-28-15-1079,5 32 89,-13 4 1,-1 4-180,-4 20 135,-10-2 0,1 4-180,29-3 0,3-2-180,-8-10 0,1 0 224,-4 26-179,30-49 90,12 18-180,-5-19 90,29 1 0,6-6 0,-17-10-45,24-7 0,3-4 135,-8-15-1221,2-5 0,0-1 1130,-2 0 1,-8-9 0,-2 1-153,-6 19 198,-4-18 0,0-3 45,4 11 135,-13 10 0,-2 0-45,-1-11-270,-10 30 179,0-6-179,-21 63 45,8-12 0,0 2-90,-1 4 0,2 4-135,-1 21 1,5-2 89,8-1-180,4-2 0,3-3 1480,6-11-1390,10 13-90,11-31 180,13-11-90,13-3 90,0-10 45,-19-14 0,-3-3 135,4-1 0,-7-15 0,-5 0 0,-14 15-52,1-15 0,-3 3 52,-11 22 0,17-33-90,-17 38 90,8-8-90,-11 11-90,0 53 0,0-40-225,0 30 0,0-3 45,0-32-1708,20 45 1348,7-38-1889,20-2 1530,-21-5-630,1-30 0,-2-8-270,-7 9 1889,5-21 0,-1-2 0,-2 15 0,-1-23 0</inkml:trace>
  <inkml:trace contextRef="#ctx0" brushRef="#br0" timeOffset="15000">16813 1993 8612,'-11'-40'2069,"0"0"0,-11-17-1530,9 23 541,2 13-900,11 18-900,0-7-89,0 10-451,0 0 1260,32 42 0,-10-18 0,3 5 0,0 1 0</inkml:trace>
  <inkml:trace contextRef="#ctx0" brushRef="#br0" timeOffset="16270">17339 2158 7083,'7'-20'3778,"-7"9"-270,11-20-2429,-11 26-179,10-26 809,-7 28-990,7-8 990,-20-9-1259,7 14 629,-28-25-809,5 39 0,-11-6 90,-18 32-270,37-7 0,-24-4 90,19 19-180,7-34 90,-5 33 0,21-17 0,0-8-90,10 15 90,-7-28-90,28 7 89,-25-10 271,56-10-270,-51 7 90,41-7 270,-39-11 90,21-5-451,-18-1 1,5 7 0,-21 9-90,0 8 0,0-7-90,0 10-809,0 0 539,10 42 360,-7-32-270,28 43 180,-26-51 0,58 9 90,-53-11 90,53-11 0,-47 9 0,7-9 180,19-10-180,-34 16 45,17-15 0,2-2-45,-11 6 270,18-18-180,-11 11 359,-9-1-269,-4 11 360,0-18-360,-7 26 179,8-16-269,-11 21 450,0 0-540,-11 52-90,8-39 0,-3 22 0,2 3 0,14-1 90,-7-8-90,8 13 0,-1-1 0,-7-17-135,1 28 0,2 3 45,4-11-90,-8 11 0,-1 0-1242,10-10 1332,-10-8 0,-2 1-539,1 20 449,0-6-135,-5-7 0,-1-1 135,3-2-458,-6-3 1,-2-2 457,-2-9-318,-11 27 408,11-39-221,-18 15 311,15-28-90,-29 7 90,19-20 0,3 7-180,-19-28 90,24 15 0,-6-14 0,3-5 0,8-7-45,15-16 0,7-4-384,-3 21 1,3 1 473,6-11 0,4-3-105,4 3 0,4-3 0,-1 8 60,-3 12 0,1 0 22,2-6 1,3-8 0,1 0-1,-5 11-112,17-10 90,2-4 0,-2 6 229,-21 26-139,6-2 0,-2 1 106,-12 6-106,0 1 36,8 3-126,-18 10 2182,7 0-2092,-10 0 180,32 31-180,-25-23 822,25 34-822,-22-29 90,-7 0-90,28 18 90,-26-25-90,27 25 0,-30-28 0,9 7 180,-1-10-90,-7 0 0,7 0 90,-10 0 0,0 0 90,21-10-180,-15 7 179,25-49-179,-29 41-917,19-41 917,-18 49 0,18-17 0,-18 17 0,17-18 0,-17 18-270,18-7 90,-18 10 917,7 0-1007,-10 0 1,21 10 89,-16-7-90,26 18-180,-28-18 270,18 17-90,-18-17-90,7 7 90,-10 1-90,0-8 270,0 7 0,0-10 90,0 0-449,31-10-1,-23 7-270,24-18-1529,-22 8 1,-7 0 2158,18-18 0,-9 21 0,10-17 0</inkml:trace>
  <inkml:trace contextRef="#ctx0" brushRef="#br0" timeOffset="17468">19035 1987 8342,'-5'-6'5127,"1"1"-1439,4 5-1349,-10-31-1889,7 23 629,-7-24-899,-32 53 360,0 16-540,-7 2 0,7 5 0,29-10 0,0-7 0,2-4 0,22 8 0,12-36 90,-7 23 179,47-38-89,-42 7 90,33-11-90,-30 0 270,-1 1-360,1-1 0,-11 11-90,-2 3 90,-11 10-360,0 0 180,10 21-360,-7 5-180,7 21 540,-10-21-179,10 5 269,-7-28 90,8 8 0,-11-11 269,10 0-179,-7 0 270,38-21-360,-33 15 135,19-14 0,-1-1-45,-21 15-90,16-15 89,-11 11-89,-7 7-90,18-17-90,-19 17-269,9-8 269,-11 11-810,21 32 540,-16-14-359,16 27 539,-21-32-360,10 18 450,-7-26-90,7 16 180,1-21 0,-9 0 180,9 0-90,-11 0 270,42-21-270,-32 16 0,42-26 180,-39 18-180,0-1 269,8-6-179,-8 6 0,0 1-180,-2 3 0,-11 10-629,0 0 89,0 31 360,0-12-270,0 15 360,10-3 0,-7-26-89,7 16 179,1-21 89,-8 0-89,7 0 90,-10 0 270,31 0-270,-23 0 360,34-10-360,-29-3 270,0-1-360,-2 4 90,-1 10 0,-7 0-1,7 0-89,-10 0 90,21 0 0,-16 0 90,37 0-180,-37 0 90,37 0 0,-16-10-90,0 7 90,6-7 0,-19-1-90,0 8 90,8-17 0,-8 6-90,0 1 90,8-18-90,-19 26 90,9-37-90,-11 37-90,0-37 90,0 37 0,0-16-90,-11 21 90,9 0 0,-9 0-90,-20 10 90,23-7 0,-34 39 0,40-34-270,-9 33 180,22-7-360,-9-5 361,19 26-451,3-29 450,-9-2-270,17-3 270,-30-8-270,19 10 360,-18-10-90,7-2 0,-10-11-269,-21 21-1,-5-16-1979,0 16 450,-5-21-2158,28 0 4047,-7 0 0,4 7 0,0 2 0</inkml:trace>
  <inkml:trace contextRef="#ctx0" brushRef="#br0" timeOffset="17652">20339 2166 7083,'-11'-1'4317,"3"0"-2158,8 1-3711,0 0 1,8 1-1,3 0 1</inkml:trace>
  <inkml:trace contextRef="#ctx0" brushRef="#br0" timeOffset="17884">19043 2661 20935,'-30'-12'2339,"17"8"-1979,-8-7 359,21 11-539,0 0 180,105-20-450,-58 14-18,-7-3 1,7-4-1,-3 4-342,-2 7 1,-6 1-91,-2-9-674,16 9 0,-6 2 134,-33-1-6745,41 0 4407,-50 0 3418,9 0 0,-5 7 0,3 3 0</inkml:trace>
  <inkml:trace contextRef="#ctx0" brushRef="#br0" timeOffset="18069">18889 2839 6903,'-41'4'8545,"8"-1"-5487,64-3-2248,-2 0 179,28 1 1,6-2-2146,-26-4 1,-1 0 1335,20 4 0,1-1 0,-10-9 0,-5 1 431,2 7-1106,5-1 0,-1-2-44,-17-4-621,13 7 81,-23-7-1080,-18 10-2519,7 0 3251,-10 0 1427,0 0 0,-17 11 0,-5 4 0</inkml:trace>
  <inkml:trace contextRef="#ctx0" brushRef="#br0" timeOffset="18835">11357 4065 7263,'-12'-45'3868,"3"10"-180,9-19-990,0 25-1978,0-5-91,0 23 631,-11 22-721,9 2 360,-13 35 1,-1 11-720,12-23 0,2 4-737,-4 5 1,-3 8 0,0 1 0,2-8 691,0-2 0,1-1 45,-2 16 0,0 7 0,0-8-458,1-21 0,1-1 143,1 27 0,0-3-135,-6-11-179,9-4-1350,-9-11 809,11-19-89,-10 6-2249,7-21-4588,-28-21 7916,15 6 0,-16-15 0,10 11 0</inkml:trace>
  <inkml:trace contextRef="#ctx0" brushRef="#br0" timeOffset="19018">10733 4355 7353,'-28'-39'2788,"11"4"91,-4-20-1890,18 23 585,4-10 0,9-2-405,26 11 1,6 4-945,-14-3 0,4 1-1023,15 2 0,8 2 1,-5 7 977,-15 10 0,0 2 29,20-10 1,9-2 0,-8 5-165,-13 12 0,1 1-555,16-5 0,8-3 1,-11 6-391,6 15-1323,0-7 0,-8 5-1915,-37 14 849,24-10 3289,-40 8 0,11-3 0,-10 10 0</inkml:trace>
  <inkml:trace contextRef="#ctx0" brushRef="#br0" timeOffset="20433">11744 4449 6813,'-5'-36'7556,"2"-13"-6567,3 21 1350,-21-25-1620,16 38 901,-37-9-1261,26 14 91,-18 20 180,0 14-270,8 2-181,-8 8 361,11 0-360,-1 2-90,11 1 360,-8 7-360,18-18 0,3 8 179,3-21-179,8 8 180,9-18-90,-14 7 360,46-30 179,-23-7-449,7-9 360,-4 2-450,-30 21 90,19-8-180,-18 18-180,7-7 0,-10 10-270,11 21 270,-9-6-270,19 9 270,-8-3-90,21-29 90,-8 16 0,19-29 0,-19 8 45,6-11 1,1-7 88,-6-4 1,-2-3-45,1 1 0,-2-2-723,1-11 0,-8 1 813,-14-4 179,7 13 1,0 2 0,-7 9-270,8-2 90,-22 41 0,-2 3 0,-11 42-90,1-23-90,15 21 0,3 1 0,-6-18-45,10 18 0,2 0 45,-1-23-179,0 34 179,11-49 90,2 5 1626,0-21-1626,8 0 0,-8-11-90,31-23 90,-4-5-90,7 3 90,-3 15-90,-28 21 90,15 0 0,-18 31 0,0-13 0,-1 19 0,-3 2 0,-6-7 0,-3 11 0,0 0 0,-3-12 90,-18 24-90,8-31 0,-10-1 90,-1 1 0,1-11-180,-1 8 90,1-29-180,10 16-629,2-40 359,11 16-405,8-19 1,5-5 224,13-5-1156,0 2 0,6-9 1,-1 6 1470,-3 9 0,1 1 105,0 0 0,2-2 1,-2 0-974,-2 0 1,-1 0 0,0 4 1002,1 4 0,1 0-355,2-12 0,2-6 1,-6 7 624,3-3-61,0 5 0,-6 2 151,-17 11 1735,15 2-1195,-21 14 1515,0 10-1335,-21 10 1366,15 3-1817,-13 18 1,-3 4-180,6 9-458,2-4 1,-3 8-1,4-5 368,-3 17 45,4 5 0,3 1-85,9-12-5,10-4 0,1 0-45,-6 2 0,26 5 90,3-12-180,-5-29 90,9-9 0,0-4-90,-7-6 90,8-16 0,-2-3 90,-8 3-90,5-25 359,-3-11-269,-26 24 45,6-12 0,-1-1-135,-10 13 270,-10-24-270,7 42 90,-28 24-90,15 4-45,-1 16 0,0 4 45,4-4-46,11 12 1,4 0-45,1-12 1955,18 24-1955,-8-31 0,10-11 138,1 8-138,31-8 0,-24 0 0,34-3 90,-7-30-45,-16-2 0,-1-3-45,-12 0 0,-3-3-438,9-11 0,-7 0 438,-15 0 598,0-16-598,-13-3 90,-2 16-90,-9-12 0,1 20 0,-3 18-90,-21-5 90,18 21 0,-15 10 0,28 4 0,-18 9 1022,18 1-1292,3 20 180,3-15-180,11 9 1,3 0 89,-1-7-90,10 2 0,3-1 90,0-6 0,-2-3 0,1-1 90,-2-7-179,8 17 179,-21-30 90,8 9 0,-19-1 90,9-7-90,-32 18-90,-5-19-180,-11 19-900,-7-18 271,7 18-360,0-18-5937,-17 17 3418,14-17 3583,-7 18 1,10-14 0,8 9 0</inkml:trace>
  <inkml:trace contextRef="#ctx0" brushRef="#br0" timeOffset="20888">12571 4902 7623,'-30'-5'8815,"11"0"-7916,9 5 720,41 0-989,-12-10-1,35 7 1,-5-7 0,2-1-919,-11 5 1,3-1 318,9 0 0,7 0 0,-2-2-420,-8-2 0,-1-2 0,-2 3 165,8 2 1,-3 0-451,7-9 0,-9 3 316,-23 11 93,-2-7-724,-14 10 630,-31 10 45,-11 1 1,-4 2 134,-21 13-897,13-9 1,-8 3 0,7-2 1076,9-4 0,1 0 30,-15 8 0,-6 2 0,8-4 484,-12-2-110,-3 10 1,8-4 45,34-19 0,-31 27 1169,49-30-1079,-7 9 1169,10-11 1654,0 0-1834,84-21-1035,-29 13 1,5 0-637,-16-2 0,2-3 0,2 2 322,8 3 0,3 1 0,-9-1-135,-16-4 0,0 0 135,22 6 0,-3-1-1,-11-14 271,23 19-360,-49-9 0,5 11-270,-10 0-270,-9 0-269,9 0-4588,-1-10-450,-7 7 2061,18-7 3696,-19 10 0,21 4 0,-7 1 0</inkml:trace>
  <inkml:trace contextRef="#ctx0" brushRef="#br0" timeOffset="21051">13871 4944 7443,'-10'-3'6746,"1"1"-5127,9 2 4767,0 0-11063,11 11-270,-9-9 1169,9 9 3778,-11-11 0,1 4 0,-1 1 0</inkml:trace>
  <inkml:trace contextRef="#ctx0" brushRef="#br0" timeOffset="24490">3287 8453 7443,'-10'-16'7735,"2"9"-3867,-2-3-3418,7 10 90,-7 0-181,20 10 91,-7-7-180,7 18 90,1-18 449,12 38-629,3-33-634,19 34 634,-19-29 0,8 0 0,-11-2-90,11-1 0,-8-7 180,29-3-180,-16-3 0,8-18 0,8 8-1,-15-10 1,4-9 0,0-2 0,1 0-45,-1-10 0,-2 2-719,-13 24 764,5-24 404,-13 29-494,-19 0 90,19 2 90,-8 11-180,0 0 180,19 21-180,-27-5 45,19 6 0,4 0 45,-10 4-45,15-3 0,0-1-45,-15 4 0,34-2 90,-15-14-90,2 0 0,-1-13 0,0-1 90,-7 11-90,12-14 0,0-6 0,-11-1 0,1 4 0,-1-3 0,-6-11 90,19 1-90,-30 10 711,17-8-711,-30 18 13,19-7-13,-18 10 89,18 10-89,-8-7 0,21 18 0,-8-19 90,29 9-90,-26-11 0,8-5 0,1-1 0,-6 4 45,21-12 0,1-3-45,-18 1 0,9 5 0,-3-2 0,-16-8 0,8 19-90,-21-9 90,8 11-1169,-8 11-4947,31 2 899,-25 0 5217,33 8 0,-33-20 0,20 7 0</inkml:trace>
  <inkml:trace contextRef="#ctx0" brushRef="#br0" timeOffset="25558">7381 8443 7713,'-11'-2'3418,"2"-6"-2339,9 18 900,0-10 2518,0 0-3867,11-10-180,2 7 539,10-7-269,22 0-226,-1 3 1,3 0-1261,-12 1 0,1-1 901,12 2 0,3 0 270,11 0 0,-4-1-225,-3-7-61,-10 9 1,6 0 0,-8-1 420,-2-5-90,7 10 180,-17 0-451,-29 0-89,9-11-2698,-11 9 3240,0-9-1891,10 11-8572,3 0 9253,11-10 0,11 12 0,2-7 0</inkml:trace>
  <inkml:trace contextRef="#ctx0" brushRef="#br0" timeOffset="26124">9491 8235 7353,'-31'-2'4047,"12"1"-2248,9 1-1169,10 0 1079,-11 0-1079,9 0-91,-9 0 1260,32 10-1169,-15-7 1079,35 7-719,-4-10-91,23 0-1529,-25-5 0,1 0 990,24 2 89,-1-1 1,2-2-315,-25 0 0,1 1-45,23 4 0,3 0 90,-11-5 0,-2 1-91,-12 5 1,2 0 60,4-3 0,4-1 0,-7 1-60,17 0-585,4-2 1,-6 0 404,-33 5-405,40-11 136,-61 9-181,9-9-809,-11 11 1988,-11 0-4867,-33 0 2069,13 0 2159,-18 4 0,1 3 0,16 0 0,-31 10 0</inkml:trace>
  <inkml:trace contextRef="#ctx0" brushRef="#br0" timeOffset="26488">9579 8351 7353,'-38'-1'6926,"-2"0"-5937,4 1 1530,2 0-1710,21 0 1170,2 0-1439,11 0 0,0 0 899,32 0-1079,-14-10-244,37 7 198,-21-2 1,0 0-556,31 5 450,-14-6 1,9-2 0,-6 1-120,-11 4 0,3 1 45,6-3 0,10-1 0,0 0 0,-11 2-90,-10 4 0,-1 0 15,23-3 0,9-1 0,-14 0 30,-8 2-1,12-4 1,-6 1 0,-35 5 419,41 0-239,-56 0 270,25 0-360,-29 0 318,9 0-408,-11 0-1372,0 0-1956,10 0 1749,-7 0 1489,18 0 0,-13 7 0,10 2 0</inkml:trace>
  <inkml:trace contextRef="#ctx0" brushRef="#br0" timeOffset="26657">11295 8238 7623,'-17'-3'3508,"4"0"-4948,13 3 1035,0 0 0,3 6 1,0 2-1</inkml:trace>
  <inkml:trace contextRef="#ctx0" brushRef="#br0" timeOffset="31175">2989 6082 6453,'-11'-8'1170,"7"2"-361,-7-4-449,11 7 90,0-7-90,0 10 359,0 0-449,-10-11 450,7 9-1,-7-9-449,10 11 629,0 0-359,0-10-270,0 7 0,0-7 270,0 10 89,0 0-359,10 20-180,-7-4 0,7 8 0,1 7 0,12-15 0,3 18 0,19-11 0,-19-10 0,8-2 0,-11-11 179,11-11 91,3-2 0,21-10-1086,-19-1 906,5 1 270,-10-11-90,-8-3 360,8-10-541,-10 21 91,-11 5-180,-3 11 270,1 7-270,-9-8 995,9 1-995,-11 7 90,10-7 0,3 20-180,0-7 90,19 28-90,-17-25 0,19 15 0,-10-11 0,-1-7 0,1 17 0,20-17 0,-15 8 0,36-11 0,-36 0 0,36-11 0,-46 8 0,23-7-90,-8 0 90,-16 7 0,45-18 0,-45 18 0,16-17 0,-3 17 0,-26-8-90,16 11 90,-10 0 0,-9 0 0,19 11-90,-18-8 90,7 7 0,1 0 0,2-7 0,10 18 90,-10-8-90,8 0 0,3-2 0,2-11 0,18 0 0,-17 0-180,38-11-539,-23-2 44,-8 7 0,0-1-2473,2-14-4138,-2 8 7286,-10 0 0,-10 4 0,-3 10 0</inkml:trace>
  <inkml:trace contextRef="#ctx0" brushRef="#br0" timeOffset="32357">7732 5976 7443,'-10'-1'2518,"-8"0"361,15 1-990,3-10-1350,13 7 315,22-7 1,6-1-225,6 8-838,0-1 1,5-2 792,0 0 0,-2 2-316,-12 2 1,5 1 107,2-1 1,9 0 0,5 0 0,-1 0 0,-5-1-992,9 0 0,-4-1 0,5 1 757,-4 2 1,6 1 0,2 1 0,-1-2 0,-4-1-9,-1-2 0,-2-1 0,-2-1 0,1 1-23,2 1 1,0 1-1,-1 0 1,-3-1-53,5 1 0,-2-1 0,4-2 65,-5 1 1,6-2 0,1 1 0,-2-1 0,-7 1-36,0 1 0,-5 0 0,4-1-54,-4 0 0,4-1 0,3-1 0,-4 1 0,-5 1-637,20 0 1,-8-1 690,-11-4 0,-3 1-269,-6 9 1,-4 0 358,0-10 359,28 1-359,-33 7 78,1-7 0,-1-1-168,-6 9 1822,-2-9-1642,7 11 1726,-26 0-1996,16 0 639,-10 0-999,-9-10 552,9 7-1452,-1-7 361,-7 10 0,7 0-2340,-10 0 1890,0 0-8482,-10 10 9680,-3 3 0,-7 5 1,0-2-1</inkml:trace>
  <inkml:trace contextRef="#ctx0" brushRef="#br0" timeOffset="32840">8283 6259 6723,'-50'-2'5037,"12"1"-2788,14 1-1529,14 0 1258,10 0-1348,0 0 1079,52-10-1259,-18 7-311,6-3 0,15-2 1,5-2-1,-1 3 220,2 2 1,1 1 0,1 1 0,0-1-811,-3-1 0,0-1 1,1 0-1,3 0 571,-8 0 0,6 0 0,0 0 0,-1 1 0,-5 0 0,-8 1-1103,14 2 1,-4-1 1027,-9-1 0,4-1 0,2-1 0,-2 0 105,9-1 0,-1-1 0,-4 2-763,1 4 0,-1-1 673,-3-3 0,4-2 0,-6 1-78,-3 1 0,-6 2 198,22 1 320,-4-7 0,-2-1 129,-1 9 450,-11-3 0,-5-1-719,-16-4 2257,5 7-2617,-28-7 1515,18 10-1515,-19 0 1154,19 0-1154,-18 0 1066,7 0-1066,1 0 0,2 0 0,0 0 0,8 0 0,-8 0-3328,10 0 2068,-9 0-8571,-4 10 5001,-10-7 4830,0 7 0,7-9 0,2 1 0</inkml:trace>
  <inkml:trace contextRef="#ctx0" brushRef="#br0" timeOffset="37157">2560 7477 6813,'-11'-12'2249,"2"3"-1530,9 9 541,0 0-721,0 10 1,0-7 360,0 18-451,0-8 271,0 10-90,0 1-91,0-1-269,10-10-90,-7 8 90,8-18 90,-1 18-91,-7-19 631,28 19-720,-15-18 539,28-3-359,3-13 90,3-11-1038,-3 11 768,-13-8 180,0 8-90,-8-10 179,18-1-359,-28 1 0,15 10 0,-28 2 0,7 11 0,-10 0 768,11 11-768,12 2 0,-7 10-90,26 11 90,-26-8-90,17 8 0,22-10 45,-24-11 0,1-3-328,9-7 1,2-3 327,3 6 0,-1-4-1303,18-23 1258,-29 20 0,0-1 0,23-19-91,3-2 136,-19 5 0,-1-1-45,13-7 0,-19 10 0,-3 1 90,-5 2-90,8 0 0,-21-8 485,8 18-485,-18-7 1408,18 10-1408,-19 0 110,19 10-110,13 14 0,-5-9 90,26 17-90,-29-30 90,29 9-90,-27-11 0,17 0 90,10-11-90,-24-2 0,12 3 0,0-3 0,-11-11 0,6 13 0,-1-1 0,-8-12 0,26 11 0,-39 3 0,15 10 0,-18 0 0,0 0 0,19 10 0,-27-7 0,26 28 0,-18-26 0,0 27 90,19-30-90,-27 19 0,26-18 0,-18 7 90,0-10-90,40-10 0,-32 7 0,10-6 0,3-3 90,3-1-90,10-10 0,0-1 0,-21 11 0,16-8 0,-27 19-90,9-9 90,-3 11 0,-8 0 0,10-10 0,-10 7 0,8-7 0,-18 10 0,7 0 0,1 10 0,-9-7 0,9 7 0,-11-10 0,10 0 0,-7 0 0,7 0-180,-10 0-1619,0 0-2338,11 0-271,-9 0 990,9 0 3418,-11 0 0,2-7 0,1-1 0</inkml:trace>
  <inkml:trace contextRef="#ctx0" brushRef="#br0" timeOffset="37888">6213 7081 25343,'36'0'869,"-1"-1"1,20-8-1,-2-3-689,4-4-972,-8 5 1,2-2 971,-10-3 0,-1 1-1124,25 10 944,-27-10 0,2-2 0,6 6 0,-3-1 0,4-14 0,8 3 0,-3 1 0,-20 7-52,2-3 1,-3 4-129,-15 12-1349,15-9 900,-28 11-857,7 0 496,-31 0 1231,16 0-2580,-47 11 990,33 2-3508,-17 4 0,-3 0 4857,7-2 0,-20 22 0,31-17 0</inkml:trace>
  <inkml:trace contextRef="#ctx0" brushRef="#br0" timeOffset="38240">6280 7272 6723,'-63'21'5937,"18"-10"-3419,24 0 451,19-11-1710,12 0 360,37-21-1169,6 5-561,-20 5 0,1-2 470,6-3 1,-1 1-90,16-1-30,-14 0 0,6-5 0,-5 4-106,-7 7 1,1 1 45,11-7 0,5-4 0,-7 4 0,12 0 30,-15 3 0,6-4 0,-10 3 60,-1-2-1,7-1 1,-2 3-90,-16 11 270,-2-7-360,-14 10 270,1 0-270,-9 0 581,9 0-581,-11-11-90,0 9-180,10-9 180,-7 11-359,7 0 179,-10 0-90,0 11-1169,0-9 629,0 9-2608,0-11 2788,0 0 1,8 4-1,3 1 1</inkml:trace>
  <inkml:trace contextRef="#ctx0" brushRef="#br0" timeOffset="38422">7428 7021 16618,'2'-7'2518,"0"2"-719,-2 5-2069,0 0-8005,10 0 4587,-7 0 3688,7 0 0,-3 0 0,0 1 0</inkml:trace>
  <inkml:trace contextRef="#ctx0" brushRef="#br0" timeOffset="71028">6859 9205 6183,'-9'-5'1260,"3"1"-811,6 4 9381,0 0-7786,0 11-1774,0-9 629,21 19-719,-6-18 90,17 7 0,2 1-180,-3-9 44,21 4 1,3-1-45,-8-5-995,3-6 1,10-2-1,-8 1 905,14 1 30,-15-6 0,8-5 0,-7 5-30,-18 9 0,0 0 0,27-17 0,0-1-7,5 15 52,-10-10 0,-2 1 45,-10 12-45,0-2 0,-2 0-45,-13 5 90,26 10-90,-39 4 90,36 19-90,-34-6 89,37 7-89,-29-11 0,18 1 90,-7-1-90,10-10-599,0 8 599,-10-18 0,18 7 0,-27-10 0,17 0 0,-11 0 4,13-10-4,13 7-45,-25-7 0,0-1 1785,26-2-1740,-14 0 0,-9 2 0,-1 1 0,-3 8 0,32-9 9,-43 1-99,11 17 90,-8-14 745,8 17-745,-21 1 118,8-9-118,-8 19 885,0-18-885,19 18 0,-17-19 0,30 19 0,-19-18 0,8 18 0,0-19 0,-8 9 90,8-11-90,-10 0 0,30 0 0,-22 0 0,5-5 0,2-1 0,0 4 0,18-9 0,-31 1 0,6 7 0,2-7 0,-6 10-1530,17 0 1530,-22-11-360,11 9 360,-8-9 0,8 11 0,0 0 0,24 0 0,-16 0 0,13-10 0,-21 7 0,-8-7 0,18 10 0,-28 0 1197,26 0-1377,-37 0-180,26 0-386,-28 0-1053,18 0-5757,-8-11 4318,0 9 3238,-3-9 0,-8 21 0,0 1 0</inkml:trace>
  <inkml:trace contextRef="#ctx0" brushRef="#br0" timeOffset="71611">12815 9353 7443,'-12'-9'9830,"14"-8"-8134,30 13 0,11 5-1336,7-11-1583,-4 8 1,10 3-1,-6 0 1358,-16-1 0,2 0 105,21 0 0,9 0 0,-3 0 29,-2 0 1,-2 0-240,-12 0 0,1 0 0,-2 0 105,8 0 0,-9 0 1206,-16 0-1341,13 0-180,-40 0-90,9 0-442,-11 0 83,0 0-1890,-32 0 1440,14 0-2339,-18 5 0,-4 0 449,-1-2 2770,1 6 1,1 3-1,1-2 1,-5 9 0</inkml:trace>
  <inkml:trace contextRef="#ctx0" brushRef="#br0" timeOffset="71896">12785 9574 7173,'-42'-1'4947,"20"0"-3957,1 1 808,21 0-988,0 0 1349,10-10-1530,14 7 450,23-12 1,5-1-720,11 11-994,-9-5 0,9-3 1,-8 4 768,-18 7 0,0 2 134,18-4 1,9 0 0,-8 1-194,-19 3 0,-1 0 223,14-3 1,5-1 0,-9 1-120,1 0 135,3-2 0,-3 0-45,-18 5 269,15 0-449,-31 0 180,8 0-180,-8 0 0,0 0-90,-2 0-180,-11 0 1851,10 0-2481,-7 0-2889,7 10 1271,-10 3-2699,0 0 5127,0-2 0,0 4 0,-1 5 0</inkml:trace>
  <inkml:trace contextRef="#ctx0" brushRef="#br0" timeOffset="73580">3156 10026 7173,'-16'-4'2069,"4"-9"449,-9 10-809,16-7-1169,-16 10 899,21-11-989,-11 9 1169,9-9-1259,-9 11 719,11 0 540,0 0-1259,11 11 629,12-9-629,4 9-90,17-11 135,-11 5 0,2 0-225,30-2-516,-20 2 0,2 0 516,-1-5 0,-1 0-91,-4 5 1,4 1 30,12-5 0,7-2 0,-7 3-75,-12 8 0,2 1 45,11-6 0,13-2 0,-1-1 0,-13 1-45,-19 4 0,-1-1-23,14-2 1,11-1-1,0-1 1,-12 0 22,-12-2 0,-3 0-15,15 3 0,6 1 0,-8-1-30,10 0 45,-3-3 0,-3 0-45,-21-3-249,35-7 249,-51 10 90,6 0-90,-10 0 0,-9 0-540,9-11 1001,-11 9-2080,-11-19 370,-2 18-730,-10-7 720,10 10 1259,-50 0 0,43 2 0,-41 1 0</inkml:trace>
  <inkml:trace contextRef="#ctx0" brushRef="#br0" timeOffset="73960">3012 10013 6903,'-48'-20'2609,"21"10"-721,-15-1-1258,37 11 899,-26 0-989,28 0-90,-7 0 539,10 0-539,10-10 0,14 18 179,12-12 1,6 0-450,-5 8 0,5 2-804,4-2 1,9-2 0,2 1 0,-6-1 758,8-1 0,-1 0-75,2 3 0,6 0 0,-4-1-697,-11-3 1,-2-1 0,-2 2 726,11 4 0,1 0-181,-11-4 0,2-1 1,1 2 210,9 4 0,1 2 0,-4-1-75,-2-6 0,2 0 22,-7 2 0,7 0 1,-2 0-1,-8-1-22,-4-2 0,-2 0 15,9 0 0,6 0 0,-11 0-60,3 0 90,1 5 0,-2 0 0,-18-2-9,5 7-81,-13-10 1861,-19 0-2401,9 0 2961,-11 0-5698,0 0 0,0 0 0</inkml:trace>
  <inkml:trace contextRef="#ctx0" brushRef="#br0" timeOffset="74575">6895 10123 7803,'-26'-16'4497,"1"9"-449,1-14-3149,11 19 1440,13-19-1620,3 18 1260,49-7-1439,-10 10-1101,15-1 0,16 1 0,-7 1 741,-12 4 0,2 0-19,-5-3 1,11-2 0,3-1 0,-3 1 0,-10 2-443,7 3 1,0 0 388,-10-4 0,9 0 0,3-2 0,-4 1 0,-10-1-18,0 1 0,0 0 22,12 1 0,12 0 1,-1-1-1,-14-2-67,-19-3 0,-1 0 15,27 4 0,10 3 0,-16-6 30,-9-17 90,1 21 0,-2-2 0,-18-19 199,26 18-379,-39-18 0,4 19 0,-9-9 2856,-9 11-3215,9 0-1419,-11 0 789,0 0-2183,-21 11 1733,5-9-8392,-39 19 9635,27-8 0,-17 7 1,21-2-1</inkml:trace>
  <inkml:trace contextRef="#ctx0" brushRef="#br0" timeOffset="74976">7036 10202 7173,'-60'-10'3688,"19"2"-810,-14-3-1978,29 9 1528,3-9-1708,12 11 1169,43-10-1350,-4 7-518,30-7 428,-15 11 1,8 4 0,-4-1-857,-3-2 0,4-1 654,8 1 0,11 1 1,2 0-1,-11-1-112,0-2 0,-1 0-9,-8 2 0,8 0 0,3 1 0,-3-1 0,-8 0-1470,11-1 0,-2 0 1374,4 3 0,7 0 0,-2-1 60,-4-2 0,-1-1 0,-6-1-45,-4-4 0,0-1 0,-3 5 0,7 2 0,-1-1 0,-11-2-126,16-9 171,7 5 0,-3 2 90,-20 1 313,22-7 316,-43-1-539,1 9 1498,-1-9-1588,-10 11 3405,-2 0-3135,-1-10-215,-7 7-235,7-7 0,-10 10 0,11 0 0,-9 0-810,9 10 270,-11-7-269,0 7-2519,10-10 1799,-7 0-8302,7 11 9163,-10-9 0,-7 11 0,-3-10 0</inkml:trace>
  <inkml:trace contextRef="#ctx0" brushRef="#br0" timeOffset="78405">12771 1485 7443,'-13'-25'2878,"2"10"-2068,11-5 89,0 17 1,0-18-181,0 18 91,0-7-181,0-1 1,0 9 989,0-9-1169,0 11 719,0 11-809,10-9 0,-7 19 90,8 3-181,-11-8 361,10 36-360,3-34 0,0 16 629,18-3-359,6-25-270,-3 6 0,3-3-403,3-17 0,3-5 357,9 1 1,1-2-1133,-4-4 1,-2-1 997,-4 2 0,-2 0 0,0 0 0,-4 0-986,13-9 941,-17 10 0,2-2 135,16-10 0,0 1-90,-16 12 0,1-1-45,19-16 0,-1-2-45,-22 15 0,-4 2-90,22-9-90,-6-6-450,-30 30 270,6-9-993,-17 11 454,8 11 672,-22 12-1123,8 3-808,-17 8-5668,6 11 7826,-9-17 0,9 32 0,2-19 0</inkml:trace>
  <inkml:trace contextRef="#ctx0" brushRef="#br0" timeOffset="79143">13315 3712 6993,'-13'-21'6206,"9"10"-5396,-6 0 1259,10 11 1979,0 0-2969,0 11-539,0-9 1079,21 9-1080,-16-11 811,47 0-991,-23 0-2317,29-11 2318,-11-2-90,-14 2 0,2-1-210,-5 0 0,2 0 255,29-10 0,1 0-226,-21 7 1,-1 1-361,16-7 1,0-2 449,-8 0 1,-4 1-762,-11 8 1,-1-1 581,9-6 0,-3-2 0,9-11 0,10 8 1070,-18-8-1070,6 10-84,-11 1 84,-19 10 703,17-8-703,-30 18 1507,19-18-1507,-18 19 900,7-9-900,-10 11 437,0 0-437,-10 11 0,7-9-270,-7 9-1439,-1-11 989,9 10-1978,-9 3 1618,11 0-2608,0 8 1530,0-18-2250,0 7 4408,0 1 0,-5-5 0,-1 9 0</inkml:trace>
  <inkml:trace contextRef="#ctx0" brushRef="#br0" timeOffset="87473">10660 3179 6813,'-3'-15'2339,"-11"3"-1710,12 12 91,-9 0-90,11 0-91,0 0 541,0-11-631,0 9 1,0-9 450,0 11 2698,0 0-3329,11 11 721,-9 2-720,9 10 629,-11 22-359,0 4-270,0 12 90,0-4-181,10-20 181,3 7-90,11-28-180,-1 5 90,1-21 0,10 0-90,-8 0 0,8-11 180,10-12-180,-15 7-90,16-15 90,-11 7-1,-8-2-89,8-8 90,0 0-90,-8 8 0,18-8 90,-7 21-90,-11 2 0,16 11 0,-16 0 0,0 11 0,5-9 0,-18 9 0,11-1 0,10 3 0,-8 21 0,8-18-307,-10 15 307,-1-28 0,-10 18 0,8-18 0,-8 7 90,11 0-90,10-7 90,-19 8 90,48-11-91,-42 0 91,44 0-90,-39 0 0,8 0 90,-10-11 0,-1 8-90,1-17 90,-1 17 180,22-18-180,-27 18-90,24-7 89,-19 10 1,4-10-90,7 17 0,-11-14-90,1 17 90,-1-10 218,1 0-218,10 10 0,-8-7 0,18 28-90,3-15 0,-18 8 90,13-14-90,-8 0 45,0-8 0,2-1-45,19 10-971,10-11 971,-31 0 90,-7 0-137,7-11 47,-11 8 360,32-28-270,-13 26 90,2-15 0,1-2-90,-4 6-576,14-7 576,-31 2 0,-1 18-270,11-18 180,-8 19 0,8-19 0,-10 18 0,-1-18 0,1 19 0,10-9 0,-8 11 0,8 0 843,0 0-843,-18 0 135,15 0-135,-7 0 722,2 0-722,29 11 0,-37-9 326,24 19-326,-19-18 0,3 7 107,8 1-107,0-9 0,3 9 0,-1-11 0,9-11 0,-19 9 0,8-19 0,10 8 0,-15 0 0,4-4 0,-1 2 0,-3 10 0,5-26 0,-2 18 0,-17 0 0,9 2 0,-3 1 0,-8 7 0,0-7 0,8-1 0,-19 9 0,9-9 0,-1 11 0,-7-10 0,7 7 0,-10-7 0,0 10-9831,0 0 0,-10 10 9754,7-7 0,-6 17 1,11-8-1</inkml:trace>
  <inkml:trace contextRef="#ctx0" brushRef="#br0" timeOffset="89711">10639 5069 7892,'-5'-7'3059,"-9"2"-2070,11 5 1,-7 0-91,10-11 1,0 9 719,0-9 449,10 32-1438,3-5-90,0 7 449,19 9-539,-27-17 0,26 19 539,3 0-719,-5-18 180,4 6 0,-1-2-181,-3-15 181,14 7 0,0-3-270,-9-19 0,32 7 0,-22-18-629,-15 8 539,15 0-59,1-18 149,-6 4-45,-5 5 0,0-3 45,5-22 90,16 21-180,-29 5 270,18 21-270,-17 0 89,5 9 1,1 3-180,-2 4-535,24 18 535,-31-11 90,-1 1 0,1-11 0,10 18 0,-8-15-90,18 18 89,-18-21-89,8-3 0,-10-10 90,10 0-90,-8 0 668,8 0-668,10-10 0,-15 7-248,16-17 248,-22 6 648,32-20-648,-24 11 0,1-1 0,-1 10 0,0 0 0,-3-8 0,-1 2 0,18 7 90,-6 0-90,8-8 180,-3 29-90,-7-16-90,0 18 0,-4 1 0,-9 2 0,0 0 0,-1-3 0,1 11 0,-1-16 0,1 27 0,-1-30 0,-10 9 0,19-11 425,-17 0-425,40-11 0,-26 9-337,15-19 337,-20 18-86,31-28 86,-14 15 0,5-1 0,-3 0 0,-11 4 0,30 3 0,-56-1-90,25 9-90,-28-9-90,7 11-809,0 0 873,-7 0-513,8 0-1172,-11 0-567,0 0 0,8 8 1,3 1-1</inkml:trace>
  <inkml:trace contextRef="#ctx0" brushRef="#br0" timeOffset="128311">3909 10991 6363,'-3'-4'810,"1"0"-1110,2 4 0,0 0 0</inkml:trace>
  <inkml:trace contextRef="#ctx0" brushRef="#br0" timeOffset="129595">17305 8127 6813,'-10'-18'5397,"-20"-11"-4677,25 14 1258,-16-17-1438,11 30 899,7-19-1079,-7 18 809,20-7-989,-7 10 360,28 0-360,-15 0 180,39 10-270,-27 3 134,5 13 1,0 3-135,-5 2 0,-4 12 0,-3 1 0,-8-13 45,-11 17 0,-4 1-45,-1-15 270,-15 24 0,-6 1-180,6-22 89,-8 12 1,-3-2-180,3-18 90,3 4 0,2 0-90,5-5 90,4 5 0,3 0-90,9-5 0,21 17-90,-5-32-45,15-1 0,3-3 45,-3-7-45,7 4 0,0-1 45,-9-5 180,15 0-90,-31 0 179,-2 0-179,-11 0 180,-21 0-180,5 0 90,-28 21-90,18-6 0,-19 30 0,30-19-45,-4 11 0,6 2-45,21-5-45,-13 15 0,2-2-45,24-15-45,-13 10 0,-3 2 45,8-2-90,-1 7 0,-3 1 180,-6 5-90,-8-10 0,-1-1 90,1-5 0,-19-5 0,-4-3 90,10-2 0,-28 6 0,-5-5 0,14-11-90,-17 4 0,1-4 90,22-17-180,-35 9-90,40-11-2068,3-11 1348,12-2-3417,43-31-181,-4 15 4199,10 0 1,3 3 0,10 12 0,-17 4 0,-1 1 0</inkml:trace>
  <inkml:trace contextRef="#ctx0" brushRef="#br0" timeOffset="129727">17941 9624 7263,'2'-3'3868,"10"1"-3599,-9 2-358,7 0-1081,-10 0-719,0 11 450,0-9 1439,0 9 0,4-10 0,0 0 0</inkml:trace>
  <inkml:trace contextRef="#ctx0" brushRef="#br0" timeOffset="132192">5493 11072 6543,'-7'-10'2429,"1"2"-1620,6 8-89,-11 0 0,9 0-1,-9-10 630,11 7-719,0-7 0,0 10 1708,0 0-1348,-10-11-451,7 8-89,-7-7 720,10 10 1528,0 0-1888,31 10-631,-13-7 46,28 3 0,5-1-1967,7-5 1786,-10-1 1,6 2 90,7 4 0,0 0-90,-14-4 0,0 1-773,1 1 0,3 1 0,-3-1 728,0-2 0,0-2 60,6 1 0,5 0 0,-4 0-989,0 0 1,-1 0 958,-1 0 0,4-1 0,1 2-1,6 2 1,1 1 0,-4-1 15,3-1 0,0-1-23,-7 1 1,7 2 0,0-1-1,-8-1-572,5-2 1,-5 0 549,10 0 0,-3 0 315,-22 0 1,-4 0-316,20 0 0,-17 0 270,4 0 1378,-31 0-1468,-2 0 2214,-1 0-2034,-7 0 2349,7 0-2529,-10 0-4817,0 0-4357,0-11 4946,0 8 4048,0-7 0,10 13 0,3 0 0</inkml:trace>
  <inkml:trace contextRef="#ctx0" brushRef="#br0" timeOffset="133076">10203 10896 7173,'-11'-4'2339,"3"1"-181,-3 3-1528,8 0 90,-7-10-91,10 7-89,0-7 90,-10 10-1,7 0 990,-8 0-1079,11 0 0,0 0 449,21 0-449,-5 0 809,49 0-899,-12 0-1158,-7 0 1,10 0-1,-4 0 843,-3 0 0,1 0-45,-1 0 0,5 0 0,0 0-658,5 0 1,2 0 0,-3 0 657,4-1 0,1 2-30,-4 2 0,3 1 0,-3-1-408,-11-2 0,-2-1 0,-4 2 393,3 3 0,2 0 45,16 0 0,8-2 0,-9 0-45,-21-2 0,-1 0-15,8 3 0,5 0 0,-3-1-313,4-3 0,-6 0 283,-13 0 0,1 0 392,26-5 1,-4-1-393,-16 4 1524,23-9-1434,-49 11 1870,15 0-1960,-28 0 1796,18 0-1886,-19 0 517,9 0-1776,-11 0-969,-21-10 1059,5 18-8572,-39-16 9680,16 18 0,-3 0 1,14 2-1</inkml:trace>
  <inkml:trace contextRef="#ctx0" brushRef="#br0" timeOffset="133503">10297 11163 7173,'-11'-8'3058,"3"1"-899,-3 7-1529,9 0 1258,12-10-1348,6 7 584,32-7 1,11-1-900,-24 9 0,3 2-736,10-3 0,11 0 1,1 0-1,-8 1 736,5 2 0,1 0-28,-9 0 1,8 0 0,2 0 0,-2 0 0,-7 0-552,14 0 1,0 0 478,-11 0 1,7 0 0,4 0 0,-2 0 0,-5 0-6,5 0 0,-4 0 0,4 0-48,-7 0 0,5 0 0,0 0 0,-1 0 0,-8 0-42,0 0 0,-6 0 0,3 0 60,6 0 0,4 0 0,-2 0 0,-10 0 90,20 0-90,-9-5 0,-5 0 90,-18 2-4,-10-7 94,-1 10 719,1 0-629,-11 0 3401,8-11-3581,-18 8 1797,7-7-1797,-10 10-1096,0 0-2682,10 0 3598,-7 0 0,14 10 0,-8 3 0</inkml:trace>
  <inkml:trace contextRef="#ctx0" brushRef="#br0" timeOffset="158431">3864 12770 6903,'-17'1'2429,"4"-1"-1710,13 0 91,0 0-181,-11 0 91,8 0-90,-7 0-1,10 0 6207,0 0-5576,31 0-901,-12 0 181,21 0 0,6 0-270,9 0-1071,0 0 0,13 1 0,-6-2 936,-11-4 0,3-1-9,-2 6 0,12 2 0,4 1 0,-4 0 0,-9-3-650,8-4 0,-1 0 578,-6 5 0,11 1 0,3 1 0,-4 0 0,-11-1-9,4-2 0,0 0 8,-9 0 1,10 0 0,2 0 0,-3 0 0,-8 0-54,8 0 0,-1 0 45,1 0 0,8 0 0,1 0 0,-11 0-45,-2 0 0,0 0 22,-1 0 1,8 0 0,0 0-1,-10 0-908,-5 0 1,-3 0 885,5 0 0,4 0 0,-3 0 45,7 0 0,-2 0-526,8-5 0,0-1 526,-6 5 0,-2 0 417,-1-5 1,-11 1-553,-27 5 294,15 0-564,-29 0 1042,19 0-1402,-18 0 51,7 0 669,-10 0 0,1 6 0,0 2 0</inkml:trace>
  <inkml:trace contextRef="#ctx0" brushRef="#br0" timeOffset="159273">10392 12697 6723,'-35'-11'2339,"3"2"-180,-2 9-1440,18 0 1350,-15 0-1439,28 0-1,-7 0 990,-1 0-1169,8 0 989,14-11-989,5 9 269,19 1 1,5 2-270,5 1-1013,-3 5 1,10 1 0,-5-2 742,-5-4 0,0-1-90,0 2 0,3 1 0,3-1-636,14 1 1,3-1 0,-3 1 635,0 2 0,4 1 17,-13-4 1,8-1 0,4 0 0,-3 0 0,-8 2-428,-5 3 0,-6 1 0,6-2 374,10-4 0,9-1 0,3-2 0,-2 1 0,-9 0-484,-5 4 1,-6 0 0,3-1 429,4-2 0,4-1 0,0 0 0,0-1 0,-3-1 0,0-1 0,-1 0 0,-4 0 142,-5 3 1,-3-1 0,6 0-143,3-2 0,7-2 0,2 0 0,-3 0 0,-8 2 0,7 2 0,-1-1 0,-3-2 0,7-2 0,0 0 0,-10 1 0,-6 4 0,-4 0 0,20-10 0,1 1-45,-10 8 1,-5 1 886,11-9-842,-7 4 0,-3 1 0,-9 3 0,16-9 0,-39 11 1961,26 0-2050,-37 0 204,26 0-654,-28 0 3301,7 0-4381,-10 0 540,0 0-91,11 0-8661,-19 11 9747,16-9 1,-24 16 0,9-8 0</inkml:trace>
  <inkml:trace contextRef="#ctx0" brushRef="#br0" timeOffset="159816">10287 12882 6993,'-52'-10'3058,"11"3"-899,7 7-1529,21 0 1169,-8 0-1260,18 0 1,-7 0 1169,10 0-1079,0 0 1079,42 10-1170,-11-7-640,5 2 1,7 0 640,7-4 0,1-2-729,-8 6 1,6 1 512,2-3 0,11-1 0,5 1 0,-1-1 0,-9 1-822,-3 1 1,-6 1-1,9-1 613,-4-1 1,8 0 0,7 0-1,1 0 1,-2 0 0,-4 0 0,-10 0-56,9 1 0,-10 1 0,9-1 29,-8-1 1,7 1 0,5-1 0,2 1 0,-1-1 0,-6 0 0,-7 1-804,10 0 1,-8 0 0,4 1 749,-4-1 0,5 0 0,2 0 0,0 1 0,-3-1 9,6-1 0,-1 0 0,-3 0 0,-3 1-198,-1 0 1,-4 1-1,5-1 171,-2-1 0,7 0 0,1 0 0,-3-2 0,-10-1 27,7-5 0,-4 0-15,6 4 0,3 1 0,-11-2 60,3-8 0,11-1 476,-32 9-386,-8-9 1569,-3 11-1479,-2-10 2390,-18 7-2660,7-7 1764,-10 10-1764,0 0 717,11 0-717,-9 0 0,9 0 0,-11 0-1260,0 0 631,0 10-3149,0-7 2429,0 7-8482,0-10 9163,0 0 0,9 5 0,2 1 0</inkml:trace>
  <inkml:trace contextRef="#ctx0" brushRef="#br0" timeOffset="160000">14051 13031 7713,'-6'-14'9830,"2"3"-8417,4 11 476,0-10-1169,0 7 629,10-7-1349,-7 10-2519,7 0 1350,-10 0-8662,11 0 9635,-9 0 0,9 6 1,-10 2-1</inkml:trace>
  <inkml:trace contextRef="#ctx0" brushRef="#br0" timeOffset="167387">21964 268 13829,'-12'-29'540,"3"12"-270,9 7-90,0 0 1169,-11-4-1079,9-9 179,-19 10-179,18 2 0,-18 11-90,19 0 90,-19-10 0,8 18 89,0-16-89,-8 18 990,-34 11-901,10-5-921,-10 15 1,1 3 831,9-2 0,10-3 0,-4 6 0,6-3-1,-1 13 1,0-5 0,-7 7 0,9-4-90,8 18-30,3-17 0,-4 8 0,9-7-60,13 12 89,-2 4 1,0-2-180,5-14-603,14 8 0,3 1 603,-9-10 85,28 7 1,12-2-86,-17-21 0,3-4 0,7 2 0,4-5-45,15-10 0,0-12 45,-14-13 0,-3-6 0,1 8 0,-2-4 0,5-21 0,-7-2-626,-12 8 626,6-24 0,-11 21 0,-4 2 0,-11-2 0,13 2 0,0-1 1405,-19-1-1315,9 18-90,-1-15 1825,-7 18-1825,7 0 101,-10 2-101,0 11 1031,0 0-1031,0 11 221,0 12-221,0-7 0,11 36 0,-9-33 0,9 36 0,-1-29 0,-7-3-89,18 9-1,-8-27 0,10 26 0,1-28 0,-1-3 0,1-3-90,0-28 90,-11 15 0,-3-28 0,-10 18 90,-10-8-90,7 0 90,-18 7 0,18 4-90,-17 2 90,6 8 0,1 0 180,-7-8-180,6 8 180,-9-11-180,10 11 0,13 3 90,2-1-90,9-2 0,-1 0 0,3-8 90,11 8-90,-1 0 0,1-8 90,20 19-90,-15-9 0,16 1 90,-11 7-90,-8-7 0,18 10 90,3 10-90,-8-7 0,0 11 0,-2 3 0,-6-1 90,24 18-90,-21 0 0,-8-8 90,8 18-659,-20-17 569,6 7-149,-17-1 149,7-17 0,-10 16 0,-10-19 89,7 10-89,-7-10 0,0 8 560,7-18-560,-18 7 159,18 1-159,-18-9 0,19 9 0,-19-22 89,18 9-89,-18-19 0,19 8 0,-9-11 0,11 1 0,0-1 0,11 1-89,2-1 89,10-10 0,11-3 0,-7 1-45,-1 12 0,2 3 45,12 6 0,17-17 0,-10 30 0,11-19 0,-19 18 90,26-7-90,-36 10-241,15 0 241,-20 0 0,-1 0 0,1 0 0,-1-11 0,1 9 0,-1-9 0,11 1 90,-7-3-90,6 0 0,-19-8 0,6 18 0,-17-18 240,18 19-150,-8-30-90,0 27 90,-2-26 0,-1 18-90,-7-11 90,-3 11 0,-3-8 0,-7 8 0,-1 0-90,8 3 90,-17-1 0,7 19 90,-42-5-180,23 20 90,-23 1 0,21 20 0,8-15 45,3 13 0,2 2-45,5-10-513,-1 4 1,3 0 422,11-12 90,-7 18 90,10 3-90,10-7-45,0-2 0,4-1 45,12-5 0,8 12-90,10-23 90,-5-8-135,15-11 0,2-1-45,4 7-90,7-16 0,-3-5-180,-20 0 0,22 0-809,-32-8 359,-19 18-5396,17-7 899,-30 10 5307,-23 0 0,4 11 0,-26 4 0</inkml:trace>
  <inkml:trace contextRef="#ctx0" brushRef="#br0" timeOffset="168369">20656 320 7173,'-4'-21'6836,"1"5"-6386,3 16 899,0 31-899,0-13 359,0 34 1,0 14-316,5-4 1,1 1-1515,-5-17 0,-1 0 1,1 1 1139,3 1 0,0 0 0,-1-1 284,-3 18 1,0-4-564,0-15 1,0 2 368,0 12 0,0 7 0,0-9-120,-1-15 0,2 1 67,1 4 1,1 8-1,0 0 1,-1-10-113,-1-11 0,1-2 14,4 19 1,3 7 0,-3-10-150,-4-5-135,4 1 1,-1-1-136,-5-5-1619,10 26 1259,-7-46-1348,7 22 1348,-10-38-1079,0 18 1439,0-18 2821,0 7-2461,0-10 736,11 0-107,-9 0-269,9 0 719,10 0-719,-16 0 899,37 0-809,-27-10 899,51 7-899,-35-18 119,10 14 1,11 5 0,-6-2-747,9-9 469,-11 7 0,12 0 1,1 1-1,-11 1-1018,-11 3 0,-2-1 846,12-4 0,6-2 0,-6 1 15,-8 7 0,-3-2 44,7-9 1,2 1-45,1 8 0,6 1 75,6-7 0,7-4 0,-5 1-120,-2 3 0,3 0 18,-5 1 0,10-2 0,3-1 0,-3 1 0,-10 0-64,9-4 1,0 0-9,-7 4 0,10 0 0,4 0 0,-4 0 0,-11 0-1310,6-4 0,-4 0 1274,4 5 0,5 1 0,-5-1 45,5-9 0,-6 2-248,-16 13 1,3-1 202,13-9 0,7-5 0,-8 4 0,-20 10 0,0 1 0,6-4 0,4-2 0,-2 1 0,6 1 0,-4 2 0,-14 2 0,1 1 45,14-3 0,-1-2 135,8-5-90,-7 9 90,-1-4 0,1 1-90,8 5-1,3-5 1,-2 0 0,-15 2 0,9-2 0,2 0-90,0 5 45,-5 0 0,1 0-45,12 0 406,-5-11-406,7 9 0,-34-9-90,7 11 1,0 0-1,-9-10 1199,5 7-1469,-13-7 1,-8-1 2996,0 8-4616,8-17 1959,-19 7-3668,-2-21 1439,-13 18 2249,-10-36 0,6 39 0,1-25 0</inkml:trace>
  <inkml:trace contextRef="#ctx0" brushRef="#br0" timeOffset="168726">24896 341 7083,'-21'-40'6296,"-5"8"-5306,23 9 1438,-7 2-1798,10 18 1079,-11-7-1169,8 10 989,-7 10-1079,10 4 1259,0 51-1350,0-31 136,0 23 0,0 3-517,0-2 262,3-16 0,1 6 0,-1-5-150,-1-9 0,-1 0 149,2 14 1,0 7 0,2-6-150,0-12 0,0-1-757,-4 16 0,1-2 757,8 5 0,-10-29 0,0 18 180,0 14-270,11-17 0,-9 14 0,9-21-90,-11-18-720,0 36 360,0-44 251,-11 23-1330,9-31 2005,-9 11-10307,11-8 8825,0 7 1,9-3 0,2 1 0</inkml:trace>
  <inkml:trace contextRef="#ctx0" brushRef="#br0" timeOffset="168886">25325 1435 17517,'10'0'-4138,"-13"0"4138,34 0 0,-19-1 0,10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06:52.934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3121 4449 6993,'-9'-2'2339,"1"0"-1710,8 2 4858,0 0-4587,0 11-271,11 2 1,-8 21-90,28-8-151,7-12 1,10-2 0,-3-4-345,-9-5 0,1-3-779,16-2 0,7-1 0,-11-6 824,0-17 0,-2-8-950,8 0 860,-26 8 90,9 4 0,0 0 0,-7-4 0,24 2 90,-21 3-90,3 8-1,-11 0-89,5 3 90,-7 31-90,2-16 45,1 16 0,1 0-45,0-16 0,4 16 0,2 0 0,5-16 90,8 16-90,18-11 0,-33-18 45,11 13 0,0-2-45,-12-13 0,17-1 0,1 1 0,-15 5 1033,-1-10 1,-1-2-1034,2 4 90,-8 0-180,19-18 90,-19 26 0,18-16 0,-18 21 0,-2 0 0,7 0 0,-15 10 0,39 3 0,-26 0 0,3-2 0,1-1 0,-4 3 0,3-1 0,1 0 0,-4 1-90,36-3 0,-36-10-90,36 0 180,-36 0-180,36-10 180,-36 7-45,4-12 0,-1-1 45,-3 11-90,26-27 90,-29 30-90,29-19 90,-26 18 1355,36-7-1355,-15 20 45,-16-8 0,2-1-45,0 4 0,-1 0 0,14-5-269,17-10-1530,-27 7 989,8-18-5756,-13 19 3687,-11-19 2879,-9 18 0,8-7 0,-6 11 0</inkml:trace>
  <inkml:trace contextRef="#ctx0" brushRef="#br0" timeOffset="1150">6991 4281 7443,'-3'0'3868,"0"-11"-3239,3 9 1,0-9 539,0 11-539,0 0 1169,10 21-1439,-7-16-1,18 16 271,-8-10-360,11 2 0,-1 0 179,1 8-269,-1-8 0,1 0 90,10 8-90,-8-19 45,11 4 0,2-1-135,-6-5 45,16-5 0,-1-1-46,-16 4 46,6-14 0,-1 0-45,-8 11 0,15-26 270,1 7-270,-16-2 90,3-2 0,1 1-90,-4 9 45,8-8 0,2 0-46,-8 10 46,7-1 0,0 0-45,-10 4-90,17 3 180,-11 20-180,-8 3 90,18 11 0,-18-1-90,19 22 0,-19-17-90,-3 1 0,-2-3 0,-5-10 90,15 15-180,-17-18 90,9 0-90,11-2 91,3-11-1,20-11 90,-18 9-90,6-19 0,10 8 90,-24 0-45,7 2 0,0 1 45,-9-3-90,25 0 90,-27 2 0,27 22 0,-25-9 0,26 19 0,-29-18-90,29 18 90,-26-19 0,8 9 0,2-1 0,-8-7 0,7 2 0,0 0 0,-10-5 0,14 1 0,3-2 0,10-9 0,-21 9 0,2-1 90,-1-8 0,-5-1 0,-11 9 269,33-19-269,-36 18 90,18-7-180,-21 10 90,-3 0-90,1 0 90,-9 0-90,9 0-90,10 0-90,-16 0-1169,26 0 450,-28 0-6927,7 0 4318,1-11 3508,-9 9 0,18-4 0,-8 12 0</inkml:trace>
  <inkml:trace contextRef="#ctx0" brushRef="#br0" timeOffset="2782">8464 3240 7353,'-12'-10'3418,"3"2"-2339,9 8-89,0 0-1,-10 0-89,7 0-91,-7 0-89,10 0-1,0 0 361,10-21-316,15-1 1,5-3-540,-4 0 0,3-2-817,19-6 1,6-2 861,-13 9 0,2-1 0,-2 2-46,9-2 1,5-1-27,-12 3 0,6-5 0,3-1 0,-1 1 0,-6 5-646,-1 3 1,-4 4-1,7-5 563,-2-2 1,9-5 0,4-4-1,2-1 1,-1 1 0,-4 3 0,-7 6-576,7-2 1,-7 6-1,8-4 511,-7 0 1,7-4-1,4-4 1,2 0-1,-2 1 1,-5 3-1,-8 6 9,4 0 0,-7 6 0,5-3-6,4-3 0,8-2 0,2-2 0,-4 2 0,-10 5-751,4-3 0,-4 4 697,-2 3 0,2 2 0,-4-1 90,-3-2 0,-6 3 241,9 9-331,-11-11 0,-3 0 975,-7 14-1065,-11-19 1483,-3 18-1663,1-7 2564,-9 10-2564,9 0 215,-22-11-305,-2 9-809,-10-9 809,-1 1 90,11 7-270,-18-7 360,26 10 91,-16 0-91,10 0 180,9 0 90,-9 0 0,1 0 179,7 0-89,-7 0 720,10 0-630,0 0 179,20-11-179,-14 9-90,25-9 450,-7 11-450,2 0 179,18 11-269,-28-9 180,26 19-180,-37-18-90,26 28-90,-28-26-180,7 27-1259,-20-9 720,-3 3-91,0-2-2608,-8 7-1259,8-15 4767,0 18 0,3-15 0,11-2 0</inkml:trace>
  <inkml:trace contextRef="#ctx0" brushRef="#br0" timeOffset="5250">11828 1015 7353,'1'-15'4227,"10"3"1,-8 2-3329,7 7 1440,-10-7-1709,0 10 1259,-10 10-1350,-3 3 360,-4 17 1,0 5-540,-9 10 90,2 10 0,3 0-270,6-11 89,-3 9 1,4 1-90,12-9 90,1 9 0,2 1-180,1-10 45,17-5 0,4-4-135,-5-21 45,18-2 0,4-5-45,2-8 0,2-9 0,1-3-1144,-3-3 1144,-9-1 0,-1-2 0,-6-6-512,18-10 512,-28 8 0,16-8-182,-30 10 272,19 1 90,-18-1 629,7-10 314,-10 19-943,0-17 567,0 30-747,0-9 328,-10 22-328,7 2 0,-7 10 0,10 11 0,10-7 0,-7 6 0,18 1-90,-19-18-360,30 26 360,-17-37-360,40 16 360,-37-31-90,35-3 180,-48-1-90,16-6 0,-11-4 90,-7-2 0,-14-39 0,-4 33 0,-1-2 0,-2 3 0,-6 15 0,11-5 0,-8 21 0,8 0 0,-10 11 0,10-9 0,2 9-89,11 10 89,11-16 0,-9 26 0,30-18 0,-17 0 89,19-2-89,-10-11-249,10 0 249,-8 0 0,8 0 0,31-11 0,-31-2-348,31 0 438,-51 3-90,6-1 259,4-2-169,-8 0-90,15 3 331,-28 10-331,7 0 0,0 0 0,-7 10 356,8-7-356,-11 18-79,0-8-11,10 10-90,-7 1-89,7 10 89,-10-8-90,0 18 180,0-28 0,0 15 180,0-28 0,0 8 0,0-11 180,11-11-91,-9-2 91,19-31-180,-8 15 0,0-16 270,19 11-270,-27 8 0,26 3 90,-28 2-90,7 18-90,1-18 90,-9 19-90,9-9 90,-1 22 0,3-9-90,11 19 0,-11-8-270,8 21 90,-8-18-270,10 26 360,-10-26-270,-2 17 270,-11-19 0,0 6 1,10-17-1,-7 8 90,7-11-90,-10 0 180,11-21-90,-9 15 45,12-24 0,4-2-45,-3 21 89,3-19 1,-2-2 0,-3 16 0,8-18 90,3 31-180,-8-5-90,15 40 0,-28-27 0,17 26-179,-17-18 89,8 11-540,-11-1 540,0-9-180,0 6 270,0-17 0,0 18-89,0-18 179,10-3-180,3-24 90,11-13 90,-11 11 0,8-5 180,-8 7-90,0 9 89,8-17-179,-8 19 90,10 0 0,11 13-90,-18 13 0,26 21-90,-37-18 0,37 26 90,-27-37 0,19 26 0,-10-28 0,10 7 0,-19-10 180,27-10-90,-26-3-90,7 0 180,9-18-180,-27 15 90,16-29-90,-21 19 90,0-8 0,0 11-90,0 10 0,0-8 0,-10 18 0,-4-7 0,1 20-180,-8 3 180,19 0-90,-9 8-90,1 3 90,7-9-449,3 38 359,13-35-360,11 26 360,-1-31-270,1 8 361,-1-18-91,11-3 270,-18-3-90,15-18 269,-17 8-179,9 0 360,1-18-270,-1 26 90,1-27-180,-11 30 180,8-9-270,-8 11 0,0 11-90,8-9 0,-19 19-270,9-8 270,-11 0-90,0 8-360,10-18 450,-7 18-269,7-19 269,1 9 0,2-11 90,0 0 0,-3-11 0,11 9 0,-5-19 180,18 8-90,-21 0-90,8 2 90,-19 11-90,19 0 0,-18 0 90,18 0-1,-19 0-268,19 11 179,-18 2-180,18 0 180,-19-3-90,19 1 0,-8-9 90,21-12 0,-7 5 90,17-37-90,-28 26 90,5-15 0,-1-3-90,-4 3 90,1-11 0,0-3-1,7-7-44,-17 18 0,-1-2 180,4-10 0,1 3-45,2-12 90,-12 9 0,0 3-90,7 14 179,-18-13-269,10 40 180,-21 23-270,16-3 45,-12 24 0,2 2-45,13-10-135,-4 25 0,1 0-45,5-23-180,3 24 1,5-2 179,5-24-45,-2 6 0,1-4 45,1-21 90,-2 6-90,10-10 91,-16-9-91,37 9 180,-27-22 0,30-2 0,-30-10 180,27-11-180,-37 18 89,27-15 1,-30 28-90,30 3 0,-27 3 90,26 18-90,-28-8 0,28 21 90,-5 2-90,11-10 90,7-5-90,-17-21 0,17-10 0,-18 7 90,29-28-90,-37 15 0,24-7 90,-39-9-90,18 17 0,-19-51 90,9 35 0,-11-34 0,0 49-90,-11-15 0,9 28 90,-19 3 0,-3 24-90,9 2 0,-17 8 90,19 21 0,0-14-90,2 3 0,1 1 90,8 7-90,-9-2 0,1 0-1290,7 5 1245,-2-22 0,0 2-1230,5 30 1095,0-34-809,0 35-270,0-30 809,0-10-1169,0-5 899,0-21-1968,0 0-1359,-11-10 989,8-3 3291,-7 0 1,6-8 0,0 9-1</inkml:trace>
  <inkml:trace contextRef="#ctx0" brushRef="#br0" timeOffset="5499">14980 869 7533,'-12'-12'8545,"2"-8"-7646,20 6 1260,14-9-1619,2 10 314,11 7 1,2 1-675,-5-5-45,5 9 0,-3-1-135,-20-8-900,15 10 270,-28 0-7735,8 0 4947,-11 0 3418,-11 0 0,5-1 0,-8 0 0</inkml:trace>
  <inkml:trace contextRef="#ctx0" brushRef="#br0" timeOffset="7283">16513 940 7083,'-12'-23'4228,"8"0"-1620,-17 0-1888,8 9 1348,-21 4-1438,-3 20 314,3 6 1,0 2-585,-7 11 89,2 9 1,2 0-270,8-7 135,5 13 0,4-1-225,7-23 360,13 43-361,13-47 91,10 7 180,11-2-180,-8-29 540,29 6-540,-37-22 404,14-1 1,-1-5 674,-12-32-899,14 9 360,-22-9-541,-11 56 271,0-14-270,0 20-90,10 31-180,-7-13-45,7 19 0,1 2 45,-8-8 0,11 3 0,3-2 0,-1-6 0,18-3 1,-1-2 89,-6-18-90,17-3 90,-18-13 90,8 0-1,0-29-89,-8 13 90,-7-9 0,-4-2-90,-2-2 45,-1-6 0,-3-1 135,-6 5-180,2 10 0,0 0 180,-5-10-180,0 28 0,0-5 0,0 21 90,0 0-90,0 10-180,-10 24 90,7-5-180,-7 19 1,-1 1-1,9-13 30,-4 7 1,1 1-300,5 3-657,0 2 1016,0-2-269,0-13 180,0-10 179,0-1-180,0-10 180,0-2 188,0-1-188,0-7 1115,11-3-845,2-24-90,0-2 100,-3 3 80,11-30-90,-16 33-1,12-14 1,-2 2-90,-13 17 90,19-17-90,-18 30-90,18-9 90,2 22-90,3 2-360,19 31 180,-19-15-135,-4 4 1,0-1 134,5-3-450,-4 26 540,-12-29-90,-32 8 180,5-11 270,-39-10-90,26-2 360,-36-22-360,36 9-90,-5-9 270,24-9-271,10 4 91,21-29-180,5 19-45,16-2 0,5 1-1731,10-1 1731,-13 6 0,1-1 0,-5 5 0,-2 2 45,17 1-556,-9-2 1,-3 2 555,-14 13-90,13-9 90,-40 11 0,9 0-90,-1 0 1592,-7 0-1502,-3 11 1116,-3 2-1116,-18 21 0,19-8-45,-7 7 0,-3-1 45,-1-11-90,0 31-90,2-28 90,11 2 0,0-3-90,11-2 90,-9-18 0,19 7 0,-8-10 270,11-10-90,-11 7 180,-3-38-180,-10 33 90,-9-27 0,-3-3 0,7 17 224,-16-16 1,0-2 315,16 0-630,-16 2 180,32 6-180,-9 18 89,40 0-89,-24 2-90,27 11 0,10 21-90,-24-16-45,2 20 1,-1 3 44,-5-10-135,-10 13 0,-1 3 45,8-5-450,-11 36 540,-2-36-269,-22 15 269,8-31-90,-7 8 90,10-18 0,10-3 0,4-3 0,19-28 180,-6 15-45,-5-10 0,0-3 45,4 1 270,8-27-180,-10 39-1,-11-15 181,8 18-180,-19 0 0,9 2-90,-1 22 0,-7 2-90,7 10-450,1 22 270,2-17-359,21 27 359,-19-39 90,17 5-180,-9-11 180,3-18 90,29 6 90,-26-22 0,5 1 180,-3-11-90,-25 8 44,10-12 1,-1 0-45,-12 4 225,7-30 0,0 0-225,-7 25 179,3-16 1,-1 3-180,-5 23 90,0-5-90,0 23 90,-11 43-180,8-14-90,-7 37-90,10-8 0,0-8-329,10 26-301,-7-15-763,8 0 763,-11 5-1079,10-8 630,-7-8-180,7 5-7736,-10-10 5127,0-8 3958,0-2 0,-1-4 0,0-9 0</inkml:trace>
  <inkml:trace contextRef="#ctx0" brushRef="#br0" timeOffset="7452">18421 1066 7533,'7'-38'5307,"-7"19"-1889,31-23-2429,-25 27 1350,35-19-1710,-25 20-89,29 4 180,-9 0-900,1 7-1889,-3-7 810,-11 20-8366,-10-7 9625,-13 17 0,0-5 0,-7 11 0</inkml:trace>
  <inkml:trace contextRef="#ctx0" brushRef="#br0" timeOffset="9383">16163 2448 7173,'-16'-24'8995,"3"-1"-6297,23-19-1888,-7 15-91,18-15 1080,13-11-1349,-6 13 179,5-7 1,0-1-360,-5-5 270,1 3 0,-3 4-271,-10 17 181,1-1 0,-3 1-270,-11 16 270,7-9-361,-20 14 181,-14 31-270,-2-16 135,-1 24 0,-1 5-135,0-14 45,9 12 0,4 2-45,4-8 0,43 18 0,-14-17 0,23-5 0,4 0 0,0 4-45,-6-8 0,0-2-45,-2-3 180,-3-2-90,-21-1 180,-3 3-90,-10 0 0,-10 18 0,7-25-90,-7 25 90,10-28 0,0 18-90,0-8 90,31 0-90,-13-3 0,27-10 0,-22-10 0,-10 7-90,39-28 90,-31 26 0,13-14 0,-2-4 90,-17-3-180,17-21 90,-30 10-952,19 3 952,-18 21-90,7-8 90,-10 18-90,-10-17 90,-3 27 0,-21 6 0,8 14-90,6 9 0,6 3 90,11-5-90,-5 32-90,40-43 90,-27 1 952,26-1-1042,14-10 135,-5-11 0,3-4 45,-8 2 0,-2-2-495,7-9 1,-4 1 494,-2 7 0,-8-18-277,8 8 277,-21-10 180,19-22-180,-17 6 135,-3 5 0,0 0-45,-2-5-90,-10-6 180,-10 11-180,7 19 0,-18-6 90,19 10-90,-19 19 0,-3-5 0,8 20 90,-4 1-180,9 10 0,19-8 950,-16 8-1040,39 0 90,-15-8-180,15 2 1,3-1 179,-2 2-90,7-1 0,-2-1 90,-19-12-90,24 27 90,-40-37 496,-12 37-406,-6-37 0,-18 27 0,0-30 0,8 9 90,-18-11-90,28 0 90,-5 0-90,11-11 0,7 9 90,14-30-90,4 17 0,21-17 0,4-2 0,-6 3 0,14-2 0,1 1-2891,-18 6 2891,1 13 0,1 2-315,4-10 315,-1 18 90,-2 3 0,-10 3-90,-11 18 90,8 13 0,-18-16-1123,7 35 1033,-10-38 2169,0 19-2259,0-10 217,0-1-217,0 1-90,10-1 91,-7-10 1477,8-2-1478,-11-11 104,10-11-14,3 9 90,21-19 0,-18 8 45,10-14 0,0-1-45,-8 7 90,5-13 0,-1 5-90,-9 24 179,8-26-179,-19 28-90,9-7 180,-11 10-180,10 0 90,-7 0 0,7 20-90,-10-4-180,11 29 0,-9-19-89,19 18 89,-8-28-90,21 15 180,-8-28-90,19-3 180,-19-3 90,29-28-90,-26 15 90,5-18 90,-3-10-180,-15 5 135,0-5 0,2-1-45,5-10 134,-10-1 1,-2 2-45,2 10 270,-7 0 0,-2 1-270,-4 15-180,0-6 0,-10 23 0,-3 32 0,-1 5-1696,-2 21 0,1 6 1696,10 7 0,-6 6 0,1-2 0,10-19 0,5 4 0,0-2 0,-2-15-180,17 1 0,2-1 0,-14-6-90,54-13 270,-54-5-45,22-19 0,3-9 45,-15 4-45,15-19 0,0-6 45,-15-3-533,-1 4 1,2-8 0,-3 5 532,0-17 60,-5 15 0,1-6 0,-1 6 119,2-12-352,-7 1 1,-2 2 172,-4 12 0,0-2 2117,0 33-2117,0 11 0,0 0 0,-21 21 0,16 5 2090,-16 11-2090,9 4 0,3 4 0,4 12-236,-11 4 1,1 1 235,12 4-180,-2-15 1,0-3 89,5-6-450,10 23 450,3-49-90,0 15 180,8-28 90,-8-3 0,11-3-90,-1-18 90,1 8 0,20-21 0,-15 8-45,-2 3 0,1 2-45,-2 5 2228,8-5-2138,-10 21-90,-1 0 0,1 0 0,-1 10 0,1 4 90,-11 30-90,-3-15 0,-10 15 0,-10-10 0,7-8-90,-18 8 0,8 0 0,0-18-360,-8 15 180,18-18-1888,-17 0 1348,17-2-2698,-18-22 1080,18 9 2428,-17-30 0,21 14 0,-6-20 0</inkml:trace>
  <inkml:trace contextRef="#ctx0" brushRef="#br0" timeOffset="9585">19003 1946 7083,'-3'-20'4048,"-4"10"-2609,17-11 2249,0 8-2609,-7 0-89,7-8 719,11 18-1080,-5-7 1,18 10-1,0 0 271,13 0-540,-8 0-91,0 0 1,-2 0-359,-6 0-1,24 0-540,-31 0 90,-11 0-89,-3 0-2430,-10 0 901,-10 0 2158,-45 10 0,20-3 0,1 1 0,1 0 0</inkml:trace>
  <inkml:trace contextRef="#ctx0" brushRef="#br0" timeOffset="10248">13625 3563 7892,'-17'-17'3598,"3"10"-90,3-14-2338,9 18 1618,-19-28-1888,18 25-181,-7-25 1260,-11-3-1439,16 5 179,-16-8 1,0-1-360,15-4 134,-14-7 1,-1-2-3617,15-3 3212,-4 11 0,0-3 180,2-6 0,5 2-339,6 16 0,2-3 99,-1-15 0,0-7 0,1 8 60,11-11-150,0 10 0,3-9 0,-2 12-30,1-1 0,3 5 1,3 4-451,10 7 360,-19 18-360,27 6 450,-37 12-269,27 50 269,-40-20 45,8 0 0,-3 4-45,-21 14 0,-7-1 1347,11-15 1,-1 3-1288,-10 15 0,-5 8 0,3-8-898,6-14 1,-1-3 897,2 1 0,-1 3 0,2-4 30,1 1 0,1-4-430,-2-6 1,3 0 429,-4 32 0,-6-24-327,19 0 417,0-8 477,3-3-477,20-2 1979,-7-18-1889,60 7-91,-29-10-205,14-8 0,3-4 206,1-4-90,6-8 0,-25 7 0,-1 3 0,-1 9-124,2-11 1,0 0 33,-7 14-179,-3-9-1081,-2 11 631,-18 0-2070,18 0 2987,-19 11-10029,19 2 9747,-8 0 1,12 6 0,0-8-1</inkml:trace>
  <inkml:trace contextRef="#ctx0" brushRef="#br0" timeOffset="10816">14255 3127 15628,'-2'-23'1439,"1"0"450,1-11-180,0 8-1259,-10 3 0,7 12 539,-7 1-719,10 7 450,-11 14-541,9 4 1,-9 30 90,11-9-90,0 11-566,-10-10 386,7-3 89,3 0-89,3-8 0,7 8 0,-10-11 0,0 1 0,11-11 0,2 8 0,0-18 0,8 7 90,2-20-90,3-4 0,29-19 0,-26-4 0,5 4 0,-3-2 90,-12-7-45,8 9 0,-2 1 45,-20 6 477,26 2-477,-28 14-90,7 10 90,1 10 90,-19 35-180,16-14 0,-11 8 0,-5-2 89,-2-19-89,7 24 0,-7-29 90,20 0-90,-7-3 90,18-10 0,2-10 0,4-3 90,17-31-90,-18 15-659,8-16 659,-10 22 100,-1-1-100,-10 11 90,19-8-90,-27 8 90,26 11-180,-18-6 180,21 50-180,-8-24-90,8 37 0,-10-29-540,-1 8 360,1-11-1439,-1 1 1079,-10-11-1798,8-13 1438,-18-3-2674,-3-28-653,-3 15 4317,-18-39 0,11 27 0,-9-17 0</inkml:trace>
  <inkml:trace contextRef="#ctx0" brushRef="#br0" timeOffset="10935">14797 2784 6543,'-36'-28'3238,"-2"-20"-2338,1 19 449,13 1 0,4 1-539,4 11 1439,-15-15-2069,28 28-1350,24-7-449,-3 10 1619,18 4 0,4 2 0,1 7 0,-8-2 0,1 0 0</inkml:trace>
  <inkml:trace contextRef="#ctx0" brushRef="#br0" timeOffset="11416">15640 2534 7263,'-13'-20'8455,"-8"20"-7555,18-8 1528,-28 50-1798,26-24 179,-10 28 1,-2 5-360,4-4-516,7 1 1,-1 3 515,-4-4 0,1-2-315,8-12 0,2 2 179,-6 27 1,1-4-64,5-13-116,5-1 0,1-2-135,-4-13 171,19 4 9,3-12-180,2-18 90,39-3-90,-34-13 45,14-12 0,-3-5 45,-21-1 45,12-12 0,-4-1-45,-23 13 89,5-8 1,-2 2-90,-9 19 180,0-24-270,-10 40 338,7-9-158,-28 32-180,26-5 45,-11 15 0,0 3-45,14-3 0,-5 13 0,3-1-90,15-12-90,-1 3 0,3-3 90,14-15-359,27 15 269,-25-28 0,9 3 0,0-2 90,-7-4-90,14 0-629,-3-10 449,-24-3-1889,37-11 1170,-29 1-6927,8-11 4588,-11 8 3418,-10 2 0,2 6 0,-9 8 0</inkml:trace>
  <inkml:trace contextRef="#ctx0" brushRef="#br0" timeOffset="11570">15844 2881 16438,'-32'-6'1529,"11"1"-990,0-6 541,8 9-810,0-9-90,-8 11 89,19 0-179,-9 0-90,11 0-1259,42 0 270,-10 0-3869,11 0 1,2 0 4857,8 0 0,9 12 0,-22 3 0</inkml:trace>
  <inkml:trace contextRef="#ctx0" brushRef="#br0" timeOffset="12181">16385 3087 7083,'-9'-14'7556,"-9"9"-6477,16-5 2699,-9-1-2969,22-2 1260,2 0-1439,0-8 899,18 19-90,6 2-1169,-8 2 270,23 30-450,-47-17 90,26 40-270,-28-5 90,8-1-90,-22-4 90,8-22-90,-17-10 180,7-2-90,-1-11-90,4-21 0,20 16-405,7-28 0,0-7 46,12 6-801,-5 0 0,4-7 0,-4 6 710,7-10-180,7-9 1,0 1 359,-9 19-529,0-9 0,-3 0 979,-11 14 629,6-15 451,-21 31-721,0 2 721,0 32 1132,0-5-1763,0 20 1,0 4-270,0 4 135,0 20 0,0 3 886,0-7-1082,3-3 1,1 11 0,0-10-165,-3-24 0,0 0-15,3 25 0,0 9 0,-1-12-120,-3-7-45,0 17 0,0-4-44,0-28-181,-5 10 0,-1-1 0,4-15-1079,-19 27 719,8-39-1978,-11 15 1439,1-28-91,-1 7-8481,1-20 9747,-1-3 1,16 3 0,4 4 0</inkml:trace>
  <inkml:trace contextRef="#ctx0" brushRef="#br0" timeOffset="12915">16749 3597 6363,'4'-40'869,"0"0"1,2 3 0,0 1-511,0 1 1,1 0-489,4 0 1,-1 2 937,-8-6 450,14 5 1,0 2-450,-11 4 493,16-17 586,0 11-1349,-6 19-91,9-6 758,7 21-937,-26 0 89,27 0 91,-9 21-270,3-6 896,-2 19-896,7 11-180,-25-17 0,14 17 0,-30-22 0,7 1 90,-17-1-90,6 1 90,1-1 359,-18 1-179,26-11 0,-27 8 0,30-18 360,-9 7-361,11-10 361,-10-21-450,18 16 0,-16-26 90,39 7-180,-15-13 0,18 1-45,-6 4 0,-1-1 44,4-9-89,8 3 0,-2-1-853,-19 1 853,24-5-176,-29 31 176,0-8 0,-2 18 90,-11-7-90,0 10 90,0-11 826,-11 19-826,-2-5 203,-10 20-203,10 11-90,2-18 0,11 15 0,0-18-90,11 11 90,2-1-90,10-10-90,11 8 90,-8-18-89,19 18 179,-19-19-270,18 9 270,-28-1 180,15-7-180,-28 7 90,7-10 89,-20 11 1,-3 12-180,0-7 0,2 5 90,11-11-90,0-7 90,0 7 0,11 1-90,12-19 0,3 16 45,7-16 0,0-5-45,-2 0 0,7-3 0,0-2 0,-9-8 0,-2-1 0,0-1 0,0-1 135,-9-9 0,-2 0 45,-3 18 90,-3-43-180,-10 47 90,-10-7-91,-3 12 1,-1 22 90,-17 12-90,15 14 90,-7 20-180,12-7 45,10-15 0,2-2-135,10-4 0,-8 12-629,28-28 359,-15 11-1619,28-11 990,-7-13-271,-11-3-8004,26-28 9264,-34 5 0,29-8 0,-20 4 0</inkml:trace>
  <inkml:trace contextRef="#ctx0" brushRef="#br0" timeOffset="13199">18260 2719 8342,'-5'-8'6926,"0"2"-3418,5 6-2428,0 10-181,0 3-89,0 11 629,0 10-809,0-8-1,0 19 361,11-9-631,-9 11 136,4-13 0,-1 0-315,-5 18-90,0 6-360,0 7-90,0-33-1259,0 33 899,0-49-2068,0 15 1709,0-18-8752,0 0 9410,0-3 0,2-7 1,1 0-1</inkml:trace>
  <inkml:trace contextRef="#ctx0" brushRef="#br0" timeOffset="13768">18184 3186 7443,'-15'-29'6116,"2"0"-3417,13 16-1980,0-8 1620,21 19-1889,-5-9-1,18 11 271,0 0-450,-8 0 449,29 11-539,-26-9 0,5 9 270,-3 10-360,-26-16 180,26 26-180,-17-18 90,9 11-180,-10-11 180,8 8-180,-18-8 0,18 0-90,-8 8 0,0-19 0,18 9 90,-15-11-90,28 0 90,-28 0 0,15 0 0,3 0-90,-5 0 90,3-9 0,1-3 0,6-4 0,8-18 90,-2 0 0,-29 8 90,15-18 0,-28 28-91,-3-15 271,-3 18-180,-8 0 0,1-8 450,-3 18-450,0-7 449,-18 20-449,15-7 0,-8 18 0,14-8 180,-1 21-270,-2 2 0,0 1 179,-8 18-179,19-16 0,-9 0 0,1 0-180,7 3-90,-4 17 1,4 0-1,13-20-405,-4 21 0,1-2 46,6-27-91,-2 24-719,-1-21 719,-7-19-1259,7 27 900,-10-26-360,11 7 899,-9-2-720,9-18 631,-11 7-1,0-10-1079,0 0 180,-11-20 1439,-2-7 0,9-8 0,4 3 0</inkml:trace>
  <inkml:trace contextRef="#ctx0" brushRef="#br0" timeOffset="13931">18919 2881 7263,'-16'-40'5307,"9"19"-4498,-4-10 1350,1 18-2069,7-11-899,-7 11-6297,10 2 7106,0 11 0,5 3 0,1 0 0</inkml:trace>
  <inkml:trace contextRef="#ctx0" brushRef="#br0" timeOffset="15784">20111 3253 13110,'-15'7'1529,"4"-8"-900,11 11 810,-11-10-629,9 11 1439,-9-9-1530,11 9-89,0-11 0,-10-11 449,7-2-719,-7-10 809,20-11-899,-7-3-399,7 1 399,-10 2-91,11 0 1,-9 8 0,9-19 0,-11 19 0,10-29-90,-7 26 0,6-8 0,3-1-90,1 6-90,0-23 0,8 42 0,-19 3-270,19 10 270,-8 0-359,21 10 269,-7-7-270,17 39 360,-18-24 399,8 27-489,-10-22 90,-11 1 0,-3-1 0,-10 22 90,0-27 180,-10 45-180,7-56 0,-18 35 90,18-29 0,-7 11-90,0-11 90,7 18-90,3-26 90,13 27 0,11-30-90,20 9 0,-5-22 45,-5 5 0,0-1 45,5-6-90,1-7 0,-4-2 90,-15 4-45,13-13 0,-5-3 45,-24 5 90,5-36-90,-12 46-90,-9-22 179,-10 28-89,6 0 0,-30 13 0,19 13-45,-2 7 0,1 4-45,9 5 45,0 3 0,5 1-45,13-4-1590,10 26 1590,-7-29-389,28 18 389,-5-28 0,11 15 0,18-18 0,-6 0 0,1-9 0,2-8 0,-6-10 0,-3-6-605,1 2 1,-4-3 648,-9-1 1,-7-3-45,-11-19 210,-2 10 0,-1 0-210,-8-11-6,9-20 96,-11 42-90,0 10 90,0-8 1234,0 8-1324,0-1 1295,10 25-1295,-7-6 606,18 27-696,2 12-135,0-9 0,1 3 180,-4-1 0,-1 2-180,4 7 0,-1-3 135,1-4-179,-10 16 89,-13-29 270,-23-13 0,-3-5 0,-8-39 0,31-27-90,6 14-922,15-11 0,8 2 922,13 19 0,-1-9 0,3 0 0,-9 27 0,-2 3 90,20-20 0,2 33-90,-46 2 0,25 19 90,-28-8-90,17 11 0,-17-1 90,18 11-90,-18-8 0,18 19 0,-19-19 1753,19 18-1753,3-28 0,-9 5 0,27-21 0,-26 0 90,28-32-90,-18 14 180,8-37-90,-10 29 270,-11-8-270,8 21 90,-19 3-180,9 10 180,-11 10-180,0-7 90,10 28-90,-7-26 0,18 37 0,-8-26 0,42 18-90,-24-11 90,12-14 0,0-5 0,-11-4 0,23-2 0,-11-30 0,-5-4 0,8-3 0,-13-6 0,-16 13 0,-2-1 0,10-12-282,-8 7 0,-2-2 282,-3 5 0,-2 2-827,2-19 738,8-6 89,-19 3 0,9 27-197,-11-27 107,0 39 90,0-5 90,-21 21 414,16 11-414,-37 33-90,37-13 321,-6 0 0,1 4-321,3 9 0,3 1 0,2 15 45,-5 6 0,3-2-45,15-9 0,-11-21 0,2 0 0,30 21-90,-27-26 311,26 15-221,-7-20 0,2-1 0,-3-10 0,-2-2 0,3-11-90,2-11 90,29-2 0,-26-10 0,15-11 0,-20-3 0,-1-10 0,-10 11 0,4-7 0,-3-1 310,-8-3-310,15-13 0,-1 0 0,-14 16 45,5 10 0,-1 2-135,-10 9 90,0 10 0,0 2 0,-21 74 0,16-26-860,-11 11 1,0 3 769,14-1 0,-9-3 0,11-3-180,11-7 180,-9 10-270,19 0 270,-18-11 0,18-12-89,-8-3 89,10-19 90,11 9 0,-18-22 179,36-2-179,-34-10 90,16 10 0,-2-8 1629,4 18-1629,14 14-90,-13 4 0,-6 40-90,-29-26-180,10 8 1,-3 2-361,-16 3 360,14 15-899,-28-23 629,19-21-179,-19-2-2250,8-22 2969,-42-12 0,29-2 0,-23-8 0</inkml:trace>
  <inkml:trace contextRef="#ctx0" brushRef="#br0" timeOffset="15949">23040 2742 7623,'2'-31'5397,"4"-9"-4768,18 24 451,20-25-1080,-15 35-1350,18-5 1,3 1-1349,-3 10 2011,2-5 1,1 0 0,6 12-1,11-6 1</inkml:trace>
  <inkml:trace contextRef="#ctx0" brushRef="#br0" timeOffset="16098">23925 2620 7353,'-4'-5'5757,"12"1"-5128,-6 4 720,9 10-1079,-11-7-989,0 28 89,0-15-5846,-11 49 6476,-2-33 0,0 31 0,1-29 0</inkml:trace>
  <inkml:trace contextRef="#ctx0" brushRef="#br0" timeOffset="16649">22267 3736 20215,'-35'0'1049,"-1"0"1,-2-4 0,0 1 1828,-22 3-2248,21-2-91,8-9 451,31 11-720,10-10-270,3 7 0,31-7 0,9-1 0,-18 10 0,3 0-848,10-4 0,11-1 0,1 0 0,-7 2 848,4 2 0,1 1 0,-2-1 0,9-1 0,-1 0 0,-9 1-851,-4 1 1,-3 2 850,-1-1 0,3 0 0,-3 0-512,12 0 1,-6 0 511,8 0-339,0 0 0,-5 0 339,-24 0 554,22 0-1004,-41 0 239,-2 0-598,-32 0 1586,5 10-2307,-19-3 1,-5-1 450,-15 7 770,15-7 0,-1-1-681,-4 0 1,1 0-1192,-22 8 1821,27-6 0,-3-1-180,-13 5 1,1-1 179,-6 3 270,6-7 0,-2 1 315,4 10 0,2-2-46,10-12 1,-1-1 449,-6 5 1,-4 1 0,5-2-225,12-5 0,0-2 899,-17 1 0,3 0-314,9 0-91,-6 0 1440,32 0-592,3 0-713,36 0 0,21 0-674,-3 0 0,6 0 0,0 0-13,-3 0 0,0-1 0,5 2-168,3 0 1,7 2 0,3-1 0,-5 1 0,-9-2-135,0 1 0,0-1-45,4 1 0,11 2 0,-2-1 0,-14-2-1300,10-1 1300,-15 0 0,-1 0 0,11 0-293,-37 0 293,24 0 0,-29 0 0,0 0 762,-3 0-762,1-10 1375,-9 7-1375,19-7 375,-18 10-375,7 0-2879,-10 10 1170,0-7-8122,21 7 8690,-15-20 1,33 15 0,-17-5 0</inkml:trace>
  <inkml:trace contextRef="#ctx0" brushRef="#br0" timeOffset="16801">23805 3853 8162,'-2'-11'8725,"0"3"-5127,2 8-2698,0 0 1259,0 10-2249,0-7-2429,0 7-89,0-10 2608,0 0 0,3 2 0,1 0 0</inkml:trace>
  <inkml:trace contextRef="#ctx0" brushRef="#br0" timeOffset="21915">5945 5896 6813,'-10'-9'2339,"2"2"-1710,8 7 3689,0 0-3149,10 10-899,-7-7 270,18 28-270,-19-15 0,19 18 269,3 0-449,2-8 90,6-8 0,1-2 0,-2-3-45,16-10 0,3-6 45,16-10-1338,-4-3 0,1-2 1158,-29 6 0,0-2 135,22-12 0,-5-3-45,-20 0 89,7 2 1,0 0 0,-9 0 0,15-7-90,-31 21 180,19 3-270,-17 10 180,19 10-180,-10 3 90,-1 0-90,11 19 90,-7-16-45,4 6 0,3 0-45,8-6 0,7 1 0,1-3 90,-6-11-90,21-1 0,-2-4 90,-23-11-90,19 2 0,-1-2 2585,-26-11-2585,7 12 0,-3 1 0,-17-2 0,22 2 0,-27 1 0,-1 7 0,8-7 0,-19 10 0,29 10 90,-25-7-90,36 18 0,-27-18-450,40 17 1,-16-17-721,0 3 1,1-2-810,1-4-2069,14-10 4048,-10 7 0,-11-7 0,17 9 0</inkml:trace>
  <inkml:trace contextRef="#ctx0" brushRef="#br0" timeOffset="23012">10668 5876 6723,'-8'-11'4947,"2"2"-4497,6 9 809,0 0-989,10 11 810,3 12-901,11-7 361,-1 26-360,1-37 180,10 26-180,3-28 180,20 8-181,-18-22-89,16 8 360,-8-28-360,3 26 45,-16-16 0,0 0-45,5 16 0,5-26 90,-10 28-90,-8-18 90,8 18-1,-10-7-89,-1 10 270,1 0-270,-11 0 0,8 0 180,-8 10-90,11-7 0,-1 28-90,1-25 0,-11 25 0,18-18-90,-15 0 90,18 8 0,0-8-90,2 0 89,1-2-89,18-1 0,-27-7 0,27 7 0,-20-14 0,-2-2-1104,12 3 1104,-8-2 0,1 0-90,9-6 90,-7 8-45,8-6 0,0-2 45,-11-2-45,17 6 0,-1 0 45,-22-3-45,7 9 0,0 2 45,-9-1-45,9 0 0,0 0 45,-7 0 0,10 5 0,4 0 0,-2-3 0,-2-1 0,-8 5 0,2-1 0,26-9 0,-5-3 90,-22 4 135,19-10 0,2-5-2472,-1-8 2382,-18 13 0,-1 0 947,20-19-812,-39 30 449,15-19-269,-18 18-360,0-7 180,8 10 3145,-8 0-3325,0 0 473,8 0-563,-18 0 180,7 0-180,-10 0-2429,0 0-899,-10-11 1170,7 9 2158,-7-19 0,18 10 0,3-11 0</inkml:trace>
  <inkml:trace contextRef="#ctx0" brushRef="#br0" timeOffset="23178">13841 5652 7083,'-7'-4'2788,"2"1"-3507,5 3-1800,10-11 2519,-7 9 0,17-5 0,-9 13 0</inkml:trace>
  <inkml:trace contextRef="#ctx0" brushRef="#br0" timeOffset="23745">14396 5314 7173,'-12'-12'6926,"8"2"-5937,-6 10 810,10 0-1079,0 0 1349,10 21-1440,3-16 990,11 37-1259,-11-26 540,8 18-630,-19-21-1,9 8 361,-1-19-360,3 9-90,11-11 449,41-11-359,-20-2-1141,14-8 1,2-2 960,-4-6 30,-12 5 0,7-4 0,-8 4-120,-14 9 0,1-1 120,20-14 0,9-6 0,-9 5-30,1-3 179,4-4 1,-5 0-523,-25 12 522,-2 3 271,-3 2-450,-19 18-90,19-7 0,-18 10 2073,7-11-2073,-10 9 552,0-9-552,0 11 0,11 0 0,-9 11 0,9-9 0,-1 9 0,-7-11 0,7 0 0,-10 0 0,0 0 0,11 0 0,-9 0 0,9 0 0,-11 0-2458,0 0 0,-10 12 1,-3 2-1</inkml:trace>
  <inkml:trace contextRef="#ctx0" brushRef="#br0" timeOffset="24966">4320 6762 21475,'-9'-7'270,"23"-29"-270,-9 28 179,26-34-89,-7 40-90,-8-9 0,4 11 90,1 11-90,-15-9-359,35 19 89,-35-18-1709,35 7 899,-25 1-988,8-9 2068,-3 19 0,-3-11 0,12 9 0</inkml:trace>
  <inkml:trace contextRef="#ctx0" brushRef="#br0" timeOffset="25880">8779 6765 7173,'-4'-8'2788,"-9"1"-1888,10 7 1349,-7 0-181,10 0-1348,0 0 0,21 0 1168,36 0-1348,-2 0-984,-5-3 0,10-1 0,-8 1 669,-18 2 0,0-1 89,16-2 1,11-2 0,1-1 0,-10 3-180,-12 3 0,1 0 135,11-4 0,11-1 0,-1 0 0,-12 2-181,-15 2 1,-2 1 60,18-2 0,5-2 0,-14 3-150,-21 2-180,31 0-90,-49 0-899,7 0 450,-10 0-3239,-52 20 1889,18-14 2069,-25 14 0,-2 2 0,17-9 0,8 2 0,1 0 0</inkml:trace>
  <inkml:trace contextRef="#ctx0" brushRef="#br0" timeOffset="26212">8715 6974 7892,'-44'-17'6927,"15"9"-3779,8-13-630,50 8-1978,-11 0 224,28 0 1,7 5-495,-20 6 0,2 1-1298,22-2 1,11-1 0,-7 1 1206,-12 2 1,4 2 36,-2-1 0,10 0 0,5 0 0,-4 0 0,-10 0-53,6 0 0,-1 0-55,-8 0 0,9 1 0,2-1 0,-4 0 0,-10-1-638,0-4 1,-5-1 619,20 5 0,0 0 45,-19-5 0,-5 1-45,15 5 135,-17-5 0,-2 0-45,4 2 539,-3-7-539,-11 10 2380,-10 0-2830,-2 0 777,-11 0-2666,0 0 2997,10 0-2187,-7 0-2879,7 0-1439,-10 0 1350,11 10 4317,-9-7 0,14 10 0,-9-10 0</inkml:trace>
  <inkml:trace contextRef="#ctx0" brushRef="#br0" timeOffset="27262">11401 6771 7353,'-10'-11'2608,"2"1"-1798,8 10 4317,0 0-3418,10 21-1259,-7-16-1,7 27 631,11-9-810,-15-7 89,18 5 1,4 0-180,-10-6 90,18-2 0,4-2-180,2-1 90,12-13 0,2-4-90,1 4-1,-1-11 1,-2-3-90,-12 1 135,2-5 0,-2-2-45,-11-3 135,2-2 0,-1 1-135,-5 8 135,-5-8 0,0 2-135,-6 20 90,15-16-180,-18 32 179,11 2-179,-11 10 90,18 22 0,-26-17-90,27 17 0,-9-1 90,-7-15-90,9-5 0,2-4 0,-9-7 90,37 8-90,-29-29 45,12 8 0,0-2-45,-4-22 45,15 2 0,-1 0 45,-17 4-45,7-9 0,0 1-45,-9 11 90,26-9-90,-8 14 0,-19 10 0,25 10 0,-48 3-180,47 21 180,-44-18-45,23 2 0,1-5-45,-24-10 90,44 7-90,-16-20 90,14 7 0,-10-6 0,-2-3 0,4-1-30,-2 0 0,7-4 0,-6 3 30,12-4-30,-4 0 0,11-2 0,-7 5 30,-17 11 0,-2 3 0,18-5 0,-2 2 0,-3 6 0,-13 9 90,-10-1-90,-1-7 0,1 7 0,-1-10 0,1 0 0,20 0 90,6-10-90,-1 7-342,-4-7 342,-32-1 180,18 9-90,-26-9 270,27 1-270,-30 7 0,9-7-270,-11 10-737,0 0-1782,10 0 181,-7 0-2789,7 0 5307,-10 0 0,13-6 0,3 0 0</inkml:trace>
  <inkml:trace contextRef="#ctx0" brushRef="#br0" timeOffset="27428">14841 6637 18866,'-24'-13'2429,"11"8"-2249,2-5-540,11 10-4497,0 0 449,11 0 4408,-9 0 0,10 4 0,-10 1 0</inkml:trace>
  <inkml:trace contextRef="#ctx0" brushRef="#br0" timeOffset="33547">4172 8846 7263,'-5'-2'2518,"1"1"990,4 1-2518,-11-21 269,9 16-899,-9-16 0,11 21 1529,0 0-1620,21 42-179,-5-21 45,11 7 0,1-1-45,-10-14-90,34-3 180,-15-10-90,2-10 45,5 5 0,-2-3 45,-8-16-90,-1 13 0,0-1 90,1-12 0,-8 11 89,29-18-89,-37 26 0,34-27-90,-47 30 0,16-9 0,-10 11 0,2 0-90,10 21 90,1-16-90,-1 27 0,-10-30 90,19 19-90,-27-8 45,24 0 0,5-2-45,-13 2 45,21-1 0,2-3-45,-13-7 0,35 9 0,-9-22 0,-15 9 0,-9-8 0,-1-1 90,5-2-90,10 0 0,-11 2 0,-2 1 0,0 7 0,-18-7 0,15 10 0,-18 10 0,11-7 0,-11 18 0,8-19 0,-8 19 0,0-18 0,18 18-90,-15-19 90,18 19 0,-10-18 0,10 18 0,-19-19-90,27 9 90,-26-22 0,18 9 0,10-19 0,-15 18 0,15-7 0,-20 10 0,-11 0 0,18-11 0,-15 19 0,18-16-450,-11 19 180,1-11-180,-11 10-719,8-7 270,-19 7-181,19 1-7825,3-9 8905,2 19 0,9-15 0,-11 9 0</inkml:trace>
  <inkml:trace contextRef="#ctx0" brushRef="#br0" timeOffset="34114">7853 8907 7173,'-12'-9'6116,"3"1"-3957,9 8 180,0 0-1350,21 11-719,-6-9-135,35 4 0,7-1-135,6-5-935,-17-3 0,6-1 0,-6 0 755,19 2-135,-14-4 1,-3 1-46,-6 5-1439,24 0 989,-51 0 810,6 0 0,-21 4 0,1 0 0</inkml:trace>
  <inkml:trace contextRef="#ctx0" brushRef="#br0" timeOffset="36686">13504 8695 7353,'-2'-9'2428,"-11"2"-1708,11 7 0,-9 0-91,11 0 5308,0 0-4858,11 10-719,-9 3 450,9 0-541,-11-2 451,10-1-540,-7-7 450,28 18-271,-15-19 181,49 9-360,-34-11 0,35-11 180,-19 9-1191,-8-9 1011,16 1 90,-8-3-90,-8 0 0,-1 1 0,0 3-91,-7 6 91,24-7-323,-31-1 143,-1 9 90,-10-9 90,8 22-90,-8-9-90,0 9 979,8-1-979,-18 3 444,7 0-444,1 19 0,-9-27 90,19 26-90,-8-18 0,0 11 0,8-11 0,-8 8 90,11-19-90,-1 19 0,22-18 0,-16 7-525,15-10 525,-10-10 0,-8 7 0,8-7 45,-1-1 0,-1 1-45,2 5 0,15-10 0,-1-2 0,-17 4 0,14 0 0,-14 13 0,-15 3 0,28 18 0,-28-8 0,26 10 0,-37-10 0,26-2 0,-18-1 0,11-7 0,10 18 90,-8-19 435,8 9-525,21-22 0,-19 5 0,1-1 0,28-6 0,-19 3 0,-5-1 0,-13-2 0,17 0 0,-11 3 0,-8-1 0,8 9 0,-11-9 0,-10 11 0,8 0 0,-8 11 0,11-9-90,-1 9 90,1-11 90,-1 10-90,1-7-90,-1 7 90,1-10 0,20 11-90,-15-9 45,9 5 0,0-3 45,-7-15-45,13 11 0,-1-2 45,-12-19 0,24 18-90,0-18 90,-24 8 0,2 2 0,-1-1 0,-6-1 0,8 2 90,-10 1-90,-11 7 0,8-7 0,-18-1 90,7 9-270,0-9 1,-7 11-1351,18 0 541,-18 0-270,7 0-8572,-10 0 9208,0 0 0,6 6 0,2 0 0</inkml:trace>
  <inkml:trace contextRef="#ctx0" brushRef="#br0" timeOffset="39397">17485 8564 7533,'-6'-15'3867,"1"4"-2967,5 11-90,0 0-1,11-11 1,-9 8-91,9-7 540,-11 10 2160,0 0-2880,-11 10-359,9-7-90,-9 8 270,11-11-270,0 0 180,-10 0-180,7 0 89,-7 0-179,20 0 90,3-11 0,0 8-90,-2-7 90,-11 0-90,10 7 0,-7-18-90,7 18-1079,-10-7 360,0 10-451,0 0-5486,-10 10 6746,7 4 0,-6 3 0,11-1 0</inkml:trace>
  <inkml:trace contextRef="#ctx0" brushRef="#br0" timeOffset="64202">6445 9627 6903,'0'-4'2519,"-1"0"-1710,1-6-89,0 7-1,0-7-89,0 10 1169,0 0-1259,0-11 1079,11 9-1080,-9-9 901,19 1-991,-8 7 811,21-18-811,3 19 271,3-4 0,9 1-331,-4 4 1,4 2 0,-2-1-722,6 0 0,3 0 512,-4 0 0,7 0 0,-2 0 0,-10 0-90,-13 0 0,0 0 44,14 2 1,11 1 0,0 0 0,-11 0-90,-13-2 0,-2 0 15,11 3 0,5 0 0,-1-1 75,10-3 0,-4 0-90,-18 0 0,1 0 15,13 0 0,5 0 0,-8 0 30,11 0 0,-3-5 0,-1-1-90,-12 4-179,13-9 269,-42 11-180,8 0 0,-18 0-179,7 0-451,-10 0-2778,0 0 2329,-10-10-5465,-4 7 2946,1-7 3688,-7 10 0,6 8 0,-10 1 0</inkml:trace>
  <inkml:trace contextRef="#ctx0" brushRef="#br0" timeOffset="64697">6629 9679 7173,'-22'-7'2698,"11"1"-1888,0 6 809,1-10-989,7 7 1169,-7-7-1170,10 10 1350,0 0-270,31-11-1259,-13 9 134,28-4 1,5 1-225,-4 5-674,0 1 1,5-2 628,0-4 0,-2 0-135,-11 4 0,3-1 22,5-2 0,9-2 1,0 0-1,-8 1-112,-7 4 0,1 0 54,4-1 0,11 0 0,4-1 0,-4 1 0,-11 0-55,-3 2 1,0 0 0,9 0 0,11 0 0,-1 0 0,-12 0-45,-12 0 0,-2 0 90,31 0 0,-4 0-45,-21 0 71,23-10 19,-49 7 90,15-7 449,-28 10-539,18 0 360,-18 0-450,7 0 1206,-10 0-1116,0 0 519,10 0-699,-7 0 0,8 0 0,-11 0-2362,0 0 1,6 7 0,2 2 0</inkml:trace>
  <inkml:trace contextRef="#ctx0" brushRef="#br0" timeOffset="69203">1384 8705 6273,'-1'-12'1709,"-5"8"-1079,17-6 90,-11 10 2338,0 0-1889,10 0-629,-7 0 629,7 0-539,-10 0 989,0 0-540,11 10 91,-9 3-810,9 0-1,-1 8 901,14 13-1081,-9-5 46,6 0 0,0-3-135,-5-11 180,28 17-180,-18-30 270,29-2 269,-16-13-449,8-10 180,-2-11-180,-29 18 90,25-26-180,-35 37 0,14-16 90,-9 21-90,2 0 0,11 11-90,-1 2 89,-10 10-89,8 11 90,-18-8-269,28 19 179,-15-30-90,18 17 90,-11-30 0,22-2 0,-17-2 0,27-19 0,-29 8 0,19-21 0,-19 18 0,8-26 0,-11 37-90,-10-16 90,8 11 0,-18 7 0,7-7 0,1 10 0,-9 10 0,9-7 0,-1 7 0,3 1 0,11 2 0,-1 10 0,1-10 0,0-2 90,9-11-90,-6-11 0,17-2 0,-18 0 90,8-8-1,-10 8 1,-1 0 90,1-8-90,-11 19 0,18-19 0,-26 18-90,27-7-180,-19 10-1079,10 10 449,-10-7-179,8 7-1799,-18 1 449,7 2 2339,-10 21 0,0-4 0,0 8 0</inkml:trace>
  <inkml:trace contextRef="#ctx0" brushRef="#br0" timeOffset="69987">1627 9275 7353,'-2'-5'2788,"0"2"1,2 3-451,0 10-1708,0-7 1259,0 28-1349,0-26 719,10 48-899,-7-35-1,7 16 451,11-3-540,-16-15 449,37 18-539,-37-21 540,48-3-450,-45-10 629,54-10-629,-43-3 450,35-11-451,-38 1 361,26-1-450,-37 1 0,16 10 180,-10 2-270,-9 11 90,19 0-91,-18 0 91,7 11-90,1-9 0,-9 19-90,19-18 90,-8 18-90,0-8 90,19 0-90,-27-3 0,26-10 0,-7-10 0,-9 7 0,27-7-90,-26-1 90,28-2-90,-18 0 90,19-8-90,-29 19 90,15-9 0,-29 11-90,19 11 90,-18-9-90,18 30 90,-18-27-90,17 26 90,-7-28-89,11 18 89,0-19 0,20 9 0,-15-11 0,36-11 0,-36-2 0,4 2 0,-1-1 0,-3-12 0,26 1 0,-40 10-90,17 2-90,-30 11-990,9 0 541,-11 0-4139,0 0 2340,0 11 2428,0 2 0,0 6 0,1-2 0</inkml:trace>
  <inkml:trace contextRef="#ctx0" brushRef="#br0" timeOffset="82232">5867 10205 6813,'-6'-12'2519,"1"3"-1800,5 9 810,0 0-809,-10 0 0,7 0-91,-7 0 91,10 0 6026,0 0-5577,41 10-809,-20-7 314,36 6 1,14 3-375,-23-5 0,2 1 0,-1 0-536,-2 1 1,-1 0-1,4-1 348,4 1 1,4 0-1,-1 0 1,-9-2-68,-5 0 0,1 0 67,4 0 1,9 1-1,1 1 1,-5-2-23,-3-1 0,-3-2 0,0 2-90,5 1 0,2 1 0,-3 0 89,20 4 1,-11-3-90,-19-6 90,-1 2 0,-4 0 0,-18-5 180,24 0-180,-39 0 90,28 0-180,-25 0 180,14 0-180,-20 0 976,11 0-976,-9 0-450,19 0 181,-18 0-1620,7 0 1169,-10 0-3687,0 0-5424,11 0 9522,-8 0 1,12 7 0,-8 1 0</inkml:trace>
  <inkml:trace contextRef="#ctx0" brushRef="#br0" timeOffset="83652">11608 10202 6813,'-7'-10'2968,"1"2"-1708,16 8-721,-7 0 451,7 0-540,-10 0 449,0 10-539,11-7-90,-9 7 539,9 1-539,-1 2 270,3 10-360,0-10 269,19 19-359,-17-27 90,30 26 270,2-28-360,-8 7 180,-1-8 0,0-4-90,-7 2 89,12-4 1,0-2-90,-11 3 0,33-7 360,-18-11-360,-8 16 44,-4-10 1,-4-2-45,-13 4 90,24 0-180,-29 3 0,0 10 90,8 10-180,-19-7 180,19 28-180,-18-25 90,18 35 0,-19-35-90,19 14 0,3 1-90,-9-15 90,17 15 0,-9-21 0,3 10 90,40-18-90,-35 16 90,24-18 0,-11-11 0,-4 15-1,17-25 1,-20 18-90,-3 0 90,-11-8 0,-10 18-90,8-7 0,-8 10 90,11 0-90,-11 0 90,8 10-90,-19-7 0,30 18 0,-17-8 0,30 0 0,-29-3 90,15-10-90,-8 11 0,4-8 0,27 7 0,-25-20 0,26 7 0,-29-8 0,19 1 90,-19 7-90,-3-7 0,-2 0 0,-8 7-90,0-8-450,8 1 181,-8 7-1170,11-18 719,-11 19-89,8-9-2070,-8 11-1078,0 0 4047,8 0 0,-7 6 0,11 1 0</inkml:trace>
  <inkml:trace contextRef="#ctx0" brushRef="#br0" timeOffset="84485">15873 10328 6633,'-12'-2'3058,"2"1"-2428,10 1 1259,-10 0-1349,7 0 1708,-7 0-1708,10 0 809,31-10-989,-12 7 90,22 2 0,4 2-181,-11 2 1,7 3 0,11 2 0,-7-2-249,18-3 158,-17 0 1,7 0 0,-8 1-1103,10 7 1058,-17-10 0,-1 1 405,0 8-360,0-10 1079,17 0-899,-25 0 629,16 0-629,-32 0 669,8 0-759,-19 0 1582,19 0-1672,-18 0 90,18 0-180,-19 0 90,9-10-90,-11 7 0,0-8 0,0 11-6747,0 0-1438,-21 11 4497,16-8 3598,-16 7 0,15-3 0,-1 1 0</inkml:trace>
  <inkml:trace contextRef="#ctx0" brushRef="#br0" timeOffset="85566">17443 10189 7083,'-9'-13'2339,"2"8"-1620,7-6-89,0 11 1619,0 0-1800,11 0 990,2 0-989,0 0 810,18 0-901,-15 0 811,28 0-811,-18 0 631,29 0-720,-26 0 90,15 0 449,1 0-539,-16 0 449,36 0-539,-47 0 450,35 0-450,-38 0 0,9 0 270,7 0-271,-26 0 181,27 0-270,-30 0 180,19-10-180,-18 7 90,7-7-180,1 10-360,-9 0 0,9 0-1439,-11 0-8032,0 0 9747,0 10 1,2-1 0,1 9 0</inkml:trace>
  <inkml:trace contextRef="#ctx0" brushRef="#br0" timeOffset="88883">716 2538 7173,'-16'-22'2788,"8"10"-1888,-2 1-1,10 1-89,0 7-1,0-7 1,0-1-91,0 9 1,0-9 989,0 11 540,0 0-450,10 32-1439,-7-14 629,8 37-719,-11-29 360,10 18-451,-7-28 631,18 26-630,-8-37 449,31 6-449,-15-25-30,9-8 0,12-9 0,0-2-1129,-3 1 1,-1-2 0,2-2 1000,-4 4 1,2-1-1,1-1 1,-1 0 22,3-3 0,2-2 0,-3 2 0,-5 4-45,4-2 0,-2 2 150,-3-3 0,1-3 0,-8 7 30,-4 0 224,3 5 1,-5-1-135,-24 5 90,26 10-360,-28 2 0,7 11 0,-10 0 3205,-10 11-3205,7-9-180,-7 19-360,10-18-180,0 7-1258,0 1 808,0-9-4497,10 9 361,-7-11 1258,7 0 4048,-10 0 0,2 8 0,-1 1 0</inkml:trace>
  <inkml:trace contextRef="#ctx0" brushRef="#br0" timeOffset="92074">3735 10944 7353,'-11'-4'2338,"3"0"-1618,8 4 2968,0 0-2069,10 11-1169,-7-8 449,18 17-449,-18-17 629,7 28-809,-10-25 540,0 35-630,0-35 539,10 35-539,-7-35 360,18 15-360,-18-21-90,17 0 359,4 0-179,13-11-180,-1-2 0,-2 0 0,11-29 0,-27 34 0,8-12 0,0-1 90,-10 7 90,18 1-90,-11 3-90,-10 10 269,8 10-359,-8 3 270,0 11-270,8 0 180,-18 9-180,18-6 180,-8 7-180,0-21 90,8 8-90,-8-19 0,21 9 90,-8-22-90,-2 9 0,17-19 0,-22 8 0,12-4 0,3 0 0,-5 1 45,4-6 0,-1 2-45,-14 15 0,35-16 90,-38 21-90,9 0 90,-3 0-90,-8 10 90,21 14 0,-19-8-90,17 25 0,-19-25 0,0 8 0,8-3 90,-19-19-90,19 19 0,-8-18 0,11 7 0,20-10 0,-15 0 0,9-5 0,0 0 0,-7 2 0,7-6 0,0-3 0,-9-1-45,2 0 0,3 3 45,16 7 0,-1-5-90,-4 29 90,-22-18 0,1 28 0,10-15 0,-8 18 0,18-11 90,-18-10-90,40-2 0,-35-22 0,7 5 0,0-1 0,-9-6 0,3 3 0,1-1 0,6-2 0,19-10 0,-32 10 90,5 2 0,-7 11-90,-9 0 269,27 0-269,-37 0 180,27 11-180,-19-9 180,10 19-180,-10-18 90,19 7-90,-27-10 90,37 0-90,-26-10 0,17 7-90,-9-18 0,-11 19-809,18-19-1980,-15 8 1710,8 0-7376,-14 2 4767,-10 1 3778,0 7 0,10-1 0,3 12 0</inkml:trace>
  <inkml:trace contextRef="#ctx0" brushRef="#br0" timeOffset="105157">3127 12491 7083,'-13'-12'2159,"3"9"-1440,10-8-89,0 11 1619,0 0-720,-10 0-90,7 0-899,-7 0 719,10 0 2429,0 0-2699,31 0-719,-12 0 314,35-5 1,9 0-315,0 2-938,-18 1 0,12-1 0,0 0 0,-10 1 758,-7 1 0,1 2 22,17-1 1,13 0-1,0 0 1,-15 0-334,-18-1 0,0 2 288,19 0 1,14 2-1,0 1 1,-14-2-23,-16-1 0,-1 1 22,12 0 1,11 1-1,-1 0 1,-11-1-23,-17-2 0,0 0 45,18-1 0,8 0 0,-13 3-1,-13 9 181,4-10 0,0 0-90,-12 10 450,8-11-540,-21 0 269,8 0-359,-19 0 2905,9 0-3175,-1 0 839,-7-11-1918,7 9 539,1-9-179,-9 11-3149,19 0 1710,-18-10-2699,7 7 5127,1-7 0,0 13 0,10 2 0</inkml:trace>
  <inkml:trace contextRef="#ctx0" brushRef="#br0" timeOffset="105838">7399 12396 7173,'-47'-1'8815,"-1"1"-6117,45 0-2068,3 0 1169,34 0-1349,16 10-753,10-7 707,-11 2 1,1 0-1178,-11-4 0,1-2 953,14 2 0,7-2 120,-7-2 0,4-1 0,-3 1-165,0 1 0,2 1 22,-3-1 0,8-1 1,-1 0-1,-8 1-112,-3 2 0,-1 0 90,2-2 0,8-1 0,-1 0 0,-9 0-90,-3 2 0,-3 0 15,8-6 0,4-1 0,-7 2 30,15 3-389,-28-8 0,-2 1 299,4 7-415,-3-17 145,-21 17-1541,-13-7-2597,-45 10 2160,3 0 2248,-7 3 0,-1 4 0,2 7 0,13-2 0,0 0 0</inkml:trace>
  <inkml:trace contextRef="#ctx0" brushRef="#br0" timeOffset="106173">7488 12501 7083,'-39'-7'4407,"9"2"-3237,-4-6 1888,10 9-2158,11-9 1528,13 11-1708,13 0 584,31 0 0,9 0-764,10 0-1029,-18-2 1,10-1 0,2 0 0,-8 1 713,2 0 0,0 1 22,4-1 0,10-1 1,-1 0-1,-8 1-1081,2 1 1,-3 2 923,-5-1 0,4 0 0,-1 0 120,-4 0 0,0 0 0,-4 0-165,-1 0 0,-1 0 45,23 0 0,1 0 45,-20 0 0,-3 0-131,-6-5 0,0-1 131,19 5 0,-2 0-45,11-10-45,-32 5 0,0 2 45,21 1 0,-37-7-90,34 10 0,-47-11 2212,16 9-2752,-10-9 2939,-9 11-3029,9 0-1988,-11 0-7213,0 0 5000,10 0 4831,-7 0 0,19 8 0,-7 2 0</inkml:trace>
  <inkml:trace contextRef="#ctx0" brushRef="#br0" timeOffset="107473">11909 12438 7263,'-15'-22'6206,"8"11"-3597,-3 1-720,20 30-1529,-7-14 539,18 36-629,-19-37 360,19 37-451,-8-37 1,11 26 360,20-18-360,-15 0 90,8-5 0,2-5-1,3-14 46,7 6 0,1-3-135,-6-15-90,-7 16 0,2 1 225,-5-9 0,0-2 44,9-1 1,0 0-225,-4 4 0,-2-1 90,5-8 0,-8 4-45,-18 17 179,25-9-269,-35 11 90,25 11-90,-28 2 0,28 21 0,-26-8 0,37 18 0,5-7-90,-5-11 45,1-13 0,0-5-45,-12-8 45,18-10 0,-1-1-45,-14 6 45,10-16 0,-2 0 45,-13 16 0,-1-16 0,-1 0 0,-1 16 0,8-27-90,-10 30 89,10 2 1,-8 13-90,-3 10 0,9 1 90,-27-11-90,37 8 0,-27-8 0,19 0 90,0-3-90,-8-10 0,29-10 90,-26 7-651,26-18 561,-29 19 0,18-19 0,-15 4 0,0 0 0,13-2 0,-9-3 0,-1 3 0,-6 16 90,8-7-90,-10 10 0,-1 0 0,-10 0 0,8 10 0,-18-7 0,18 18 0,-8-19 0,21 19 0,-8-8 90,29 0-90,-16-2 0,-6-10 0,2-2 0,15 1 0,-17-10 0,1-1 0,16 6 0,-10-16 0,-2 0 0,4 15 561,13-25-561,-10 18 0,-17 0 0,27-8 0,-39 18 0,26-7 0,-27 10 0,19 10 0,-10-7 0,-1 8 0,1-11 0,-11 0 0,8 10 0,-8-7 0,10 7-90,1-10 0,0 0-270,9 0 271,-6 0-631,7 0 360,-11 0-180,1 0-1528,-1-10 1168,1 7-2698,-1-18 1350,-10 8 2248,19 0 0,-20-1 0,19 10 0</inkml:trace>
  <inkml:trace contextRef="#ctx0" brushRef="#br0" timeOffset="108805">16715 11225 6723,'-10'-17'2609,"3"4"-1260,7 13-719,0 0-1,0-10 1080,0 7-1169,-10 3 1169,-3 24-675,-4 8 1,0 4-496,-9 8 91,3 4 0,1 1-270,-4 3 224,8 3 1,2 2-450,4-23 0,0 0-784,0 27 1,1-2 828,-2-4 0,6 0 0,3 0-90,4 0 90,8 0 0,5 0-46,4-21 1,3-3-135,-2 0 0,3-2 90,8-5 0,-3-6 0,-10-5 270,36-10-180,-34 4-270,16-27-1259,-13 6 359,-18 1-8841,7-18 9554,-10 26 1,8-17 0,2 21 0</inkml:trace>
  <inkml:trace contextRef="#ctx0" brushRef="#br0" timeOffset="111921">16923 11690 7083,'-7'-24'3598,"1"10"-2429,6-6 1,0 17-1,10-18-90,-7 18 3599,7-28-4049,-10 26 1,0-16 449,0 10-269,0 9-91,0-9 91,0 43-630,0-3 90,0 18 0,11-3 89,-9 3-89,19 13-180,-18-21 180,18 14 0,-19-38 449,19 9-449,-8-14 360,21-31-450,-18 6-45,10-12 0,0-1-135,-7-1 0,7-9 0,2 0 0,-1 7 0,-16-1 0,1-1 0,20-14 0,-27 7 0,26-4 0,-28 31 0,7-8 0,-10 18-2069,11 3 1079,-9 13-2518,9 21 2159,-11-8-7106,10 29 4857,-7-36 3598,7 22 0,4-28 0,4 10 0</inkml:trace>
  <inkml:trace contextRef="#ctx0" brushRef="#br0" timeOffset="113403">17595 11702 6633,'9'-20'6027,"-8"-17"-5038,20 31 1710,-19-25-1890,9 28 990,-11-7-1259,0 10 989,-11 10-1259,-2 3 449,0 21-449,-8-7 180,19 17-270,-9-28-90,11 15 180,0-18-90,0 0 0,11-2-91,2-11 91,10-11-180,1 9 90,-11-19 0,18-3 0,-25 8 90,14-46-90,-20 41 0,2-17 0,-4 0 0,-8 20 0,7-24 0,-18 29-90,19 0 90,-19 2-90,-3 22 90,-2 12-90,3 3 90,12 8-90,11-10 90,21-1-90,-5-9 0,49-14 0,-33-3 0,-1-7 0,3-1 90,23-2-90,-15-11 0,-9 13 0,0-1 89,3-12-2617,1 1 2618,7 10-406,-18-8 316,8 8 0,-21 0 90,8-8 0,-18 18-90,7-7 2395,1 20-2395,-9-7 539,9 18-539,-11-19 90,10 9-90,-7-1 0,7-7 0,-10 7 90,0-10 0,0 0-90,11 0 0,-9 0 0,9-21 90,-11 16-180,-11-26 90,9 18 0,-9 0 0,-10-8 0,6 18 0,-40-7 0,26 20 0,-4 6 0,1 2-90,3 11 90,5 8 0,4 2 0,7-8 45,4 8 0,7-2-45,13-19 0,-9 24 0,30-19 0,-17-7 0,30 5 0,12-10 0,-5-9-45,4-1 0,-2-2 45,-7-1-45,8-14 0,-3 0 45,-20 11 0,0-9 0,1-3 0,14-17 0,-18-6 0,-1 12 0,-4-1 90,-19-8 0,16 3-90,-21 11-90,0 10 90,0 2 0,0 11 90,-31 11-180,13 2 90,-37 21 0,29-8 0,-8 18 0,20-28-90,-6 26 90,17-37 0,3 16 0,3-21 90,28 0-90,-26 0 0,47-31 0,-44 12 0,34-25 0,-29 20 0,0 1 0,-2 10-90,-11 2 90,0 11 0,0 0 0,0 21 0,0-5 0,10 28 0,-7-28 0,18 26 0,-8-37 90,31 26-90,-15-38 0,36 4 0,-36-10 0,4-7 0,-1-2 0,-3 4 45,4-18 0,-1-4-45,-3-2 0,0-12 0,-3-2-1117,-10 9 1117,-5 5 0,-1-2 0,0-13 0,-7 15 0,2-2 0,0 2 0,-5 10 0,0-23 0,0 32 0,0 10 0,0-8 0,-10 29 0,-3 15 0,-11 17-2041,11 7 2041,3-3 0,-1 13 823,8-4-823,-2-3 0,0-1 0,5-5 0,-1 5 0,2-1 0,9-6 0,-7 5 0,8-5 0,-11-27 0,10 9 0,-7-14 2369,28-20-2369,-26-3 0,37-31 90,-37 15-34,16-16 34,-10 22 0,-9-1-90,19 1 90,-18-1-90,7 11 90,1 3-90,2 10 0,10 0 0,11 31 0,-8-13-585,8 27 495,-10-22 0,10 22-180,-10-11 1,-1 2 179,6 19-90,-10-16 0,-7-2 0,-23 0 180,-2-11 0,-10-5 0,-32-21 0,24-11-45,-8 5 0,2-1-45,8-6-180,-15-8-989,20 18 270,11-17-271,3 17-8571,10-28 9399,10 25 0,10-14 0,12 22 1</inkml:trace>
  <inkml:trace contextRef="#ctx0" brushRef="#br0" timeOffset="113538">19877 11650 7623,'-2'-4'4947,"0"0"-2788,2 4-2429,0 10-1709,-10 4-810,7-1 2789,-18 7 0,16-1 0,-8 11 0</inkml:trace>
  <inkml:trace contextRef="#ctx0" brushRef="#br0" timeOffset="113871">17304 12340 7803,'-10'-19'5486,"2"-1"-4226,19-4 1798,33-10-2069,2 17 1,11 2-1,-3 0-1463,-2-5 0,3 1 833,4 6 1,11 1 0,1 1 0,-12 2-180,-8 2 0,0 1 67,1 1 1,9-1-1,1 0 1,-8 2-24,8 3 1,-3 0-165,1-5 0,4-3 0,-8 3-60,-15 5 0,-4-1 130,4-2 1,-6-2-491,-11-5 180,-1 9-989,-10-9 629,-2 11-2338,-53 11-1080,-3 0 0,-4 1 2384,3-4 0,-2 0 1375,-15 8 1,3-1 0,1-1 0,2 10 0</inkml:trace>
  <inkml:trace contextRef="#ctx0" brushRef="#br0" timeOffset="114139">17735 12293 6543,'-61'4'2159,"13"10"-540,-7-11-719,26 17 1798,-15-17-1798,31 8 2338,2-11-2519,11 0 1170,53-11-1349,-9 8-1189,5-2 0,12-3 0,-6 1 829,-12 0 0,2 1 89,13-2 1,13-1 0,0 0 0,-12 1-180,-9 0 0,-1 0 22,9 0 1,10-1-1,0 0 1,-13 4-23,-16 3 0,-3 1 60,18-5 0,5-3 0,-10 3 30,-1 3 224,8-7 1,-5-1-225,-30 9 270,31-9-360,-50 11 0,9 0-180,-1 0 3116,-7 0-3296,7 0-899,-10 0-8662,0 0 9230,-10 11 1,13-1-1,-7 9 1</inkml:trace>
  <inkml:trace contextRef="#ctx0" brushRef="#br0" timeOffset="114905">20116 11120 6543,'-15'-10'1619,"9"-9"-1439,-4 16 0,-1-7-180,9 10-450,-30-11 450,17 8 0,-7-2 0,14 11 0</inkml:trace>
  <inkml:trace contextRef="#ctx0" brushRef="#br0" timeOffset="117339">17165 10669 7533,'-11'-8'2608,"2"-9"-1708,9 14 719,0-7-900,0-1 1170,0 9-1259,0-9 1079,-21 22-1169,16-9 179,-20 17 1,-2 4-270,8-5-1,-25 27 91,20-17 0,3-1-270,3 4 224,-10 10 1,4 4 225,29 18-496,5-25 1,4-3-135,17 12 45,18-35 0,9-13 0,-8-9 0,-1-4-254,2 3 0,0-4 119,8-11 0,-8-3 0,-12 0 45,-4-8 0,-4-1 45,-13 6-90,13-23 270,-31 21-180,0 19 90,0-17-90,-10 30 0,-14 2-90,-2 13 90,-8 10 0,0 22-90,15-16 0,2 2 0,-9 21 45,13-18 0,5-3-45,8-4 327,0 7-327,10-21 90,3-3-90,0-10 90,29-21-90,-34 16 90,17-13 0,2-6 180,-11-12-180,7-4 0,-2-4-90,-18 31 90,7 2 0,-10 22-90,11 2 0,-9 10 90,19 11-90,-18-18 90,39 26-90,-14-26 89,19 7-89,-2-23 0,-29-3 0,15-7 90,-18-11-90,0 5 90,8-28-90,-18 18 0,7-8 0,-10 10 90,0 1 90,-10-11-180,7 18-90,-7-15 90,10 28 0,0-7 0,0 10 0,31 21-90,-13-16 0,27 16-90,-11-11 91,-8-7 89,-3 18-180,9-8 180,-27 0-270,26 8 270,-28-8-90,7 0 0,-10 8 90,0-8-90,0 0 90,0 8 0,0-18 90,0 7-90,11-10 0,12 0 0,3 0 0,12-9 0,0-3 0,-4-4-45,15-5 0,-1-2 45,-17-3 0,7-1 0,0-1 0,-9-1 0,-1-3 0,-1-1 0,-12 4 0,6-15 0,-21 31 0,-10-8 0,-3 29 0,-11-6 0,1 22 0,9-11 0,4 8 0,0 2 0,7 3 0,-7-2 0,20-3 0,-7-8 90,17 0-90,4 8 0,2-19 0,19 9 90,12-22-90,-15 9 0,2-17 0,-2-4 0,-11 5 45,18-24 0,-1-3-324,-14 11 279,-5-10 0,2-12 0,-5 8 0,3-7 0,-13 13 0,0-7 0,-3 9 0,0 1 90,-3-16-90,-10 39-90,0-5 180,0 32-90,-21 44 0,16 0-342,-6-16 0,1 3 342,9 3 0,2-2-1417,-11 23 1417,8-26 0,1 1 0,-4-7 0,-1 0 0,6 6 0,0 1 0,0 24 0,-5-15 0,0-1 0,2 4-300,-7-13 1,0-2 299,7-9 90,-8 23-90,1-47 625,-3 6-625,0-14 90,-8-39-90,18 24 0,-3-28 0,2-5 0,14 4-346,0-3 0,1-11 0,2 10 346,16-4 0,-8 10 0,3-7 0,-4 11 762,-1 9-807,12 3 0,0 4 45,-12 12-90,46 2 90,-36 22 0,15 12 0,-20 3-90,-1 29 90,-10-26-90,-1 4 0,-3-1 90,-6-14-180,7 35 180,-10-38-90,0 9 90,0-14 0,11-10 0,2 0 0,21-21 0,-19 6 0,27-30 0,-37 30 0,27-27 0,-30 37 2720,9-16-2720,-1 10-90,-7 9 90,7-9 0,1 22-90,2-9 180,10 30-90,22-6 0,-27 0 0,45-5 0,-45-21 90,16 0-90,8-11 0,-34-2 0,23-8 0,1-2 0,-25-6 0,35-15 90,-29-22-90,0 32 45,-1-18 0,-3-3 45,-6 11-45,-3 4 0,0 1 45,-3 3-90,-7 2 0,10 21 0,-11 2 90,-12 32-90,7 5 0,-1 12 0,3 3 0,11 14 30,-1-11 0,-1 8 0,4-7-30,11 7 0,-7-7 0,0 7 0,4-10 0,17-9 45,-7 6 0,0-2-45,-2-11 90,38 8-90,-46-21 0,35-2-90,-18-11-90,2-11-900,18-12 361,-28 7-2609,15-26 1709,-18 27 1619,1-30 0,-6 31 0,-10-6 0</inkml:trace>
  <inkml:trace contextRef="#ctx0" brushRef="#br0" timeOffset="118938">20917 10668 7083,'-18'-47'9355,"-7"-1"-8816,12 56 1530,-42 5-1709,24 13 134,-2 1 1,0 1-225,7 1 360,-8 26-450,11-29 719,10 18-719,2-28 360,32 5-360,-16-21 449,37-11-449,-26 9 360,39-30-360,-27 17 179,2-16 1,-5-4-180,-9 4 270,15-24-360,-28 42 90,7 3-180,-10 10 90,11 0 90,-8 21-180,7-6 90,0 30-90,-7-19 90,28 18-90,-25-18 90,35 8 0,-25-21-90,18-2 89,10-22-89,-15-2 0,26-10 90,-39-1-90,5-3 0,0-1 0,-6-3 45,7-21 0,1-3-135,3 8 135,-8-9 0,-2 2-45,-3 23 0,-3-32-90,-10 58 90,0 5-90,-10 16 90,-3 49 0,0-23 0,6 6 0,3 3 0,4 4-45,0 0 1,0 0 44,0-1-45,10-13 0,1-3-45,-6-2 0,27-2 90,-19-20 180,21-14-180,2-45 0,1 14 0,-23-12 0,-4-1 0,0 13-45,-9-13 0,-2 2 45,1 21 0,-10-42-90,-4 58 90,1-16-90,3 21 0,10 0 0,10 11-180,14 2 90,-8 0-90,14 4 0,2-3 180,-11-9-45,13 10 1,-2 2 44,-17-4-90,27 0 90,-37-3 0,16 1 90,-21-9-90,0 30 90,0-17 0,0 30 0,0-19 90,0 18-90,0-28 0,21 26 0,-16-26 90,48 17-90,-46-19 90,46-14 0,-38-3 0,19-28 0,-21 25 179,8-56-269,-18 41 90,-1-23 0,-4 1-90,-11 23-124,0-33 124,-8 40 90,18 0-90,-18-8 90,19 19-90,-19-9 0,18 1 0,-18 7 90,8 3 124,0 3-124,3 18-90,10-8 90,10 10-90,3 1 0,11-11 0,-1 8 0,1-19 0,-11 9 90,8-1-90,-8-7 0,10 7 90,11-20-90,-8 7 0,19-18 0,-29 19 0,15-9 0,-18 1 0,0 7-90,-3-7 90,-10 10-90,0 10 90,0 3 0,0 0 0,11 19 0,-8-17-90,7 19 0,-10-10 90,10-11 0,4 8 0,-1-19-90,7 9 90,-6-11 0,9 0 0,1 0 0,-1 0-90,11-11 0,-8 9 0,8-19 0,0 8 0,-18 0 90,15-8-89,-7 8-1,-9-11 90,17-10-90,-19 19 90,10-27 0,-10 26 90,8-28 89,3-3-179,2-3 90,-8 16 0,-2 0 0,-3-5 45,-2 6 0,-1 1 135,-7-8-270,7 4 90,-10 4-90,0 30 90,-10 12-90,7 16 0,-7 7 0,-1 2 0,-2 18 45,6-3 0,1-1-45,-5-5 45,20 16 0,3-2-45,-6-21-45,7 1 0,5-1-135,5-3-295,-7-8 295,15 8-269,-7-10 179,2-11-90,-2-3-450,7-10 361,-26 0-2160,47-10 1800,-44-3-3509,24-31 91,-32 15 460,0-16 3767,-11 22 0,6-3 0,-10 0 0</inkml:trace>
  <inkml:trace contextRef="#ctx0" brushRef="#br0" timeOffset="119139">22509 10562 14279,'-24'-14'3148,"-1"-8"-2069,23 9-899,4 0 270,53-8-270,-24 19-90,35-9-180,-26 11 0,-2 0-90,9-10-225,7 8 1,-1 1 44,-11-9-945,-8 9 1,0 2-315,3-1-1709,-14 0 3328,-2-11 0,-15 12 0,8-8 0</inkml:trace>
  <inkml:trace contextRef="#ctx0" brushRef="#br0" timeOffset="119587">23172 10031 7263,'-3'-7'2608,"10"2"-989,6 16-899,11 2 1349,20 31-1440,-15-15 226,4 13 0,-1 2-2384,-3 1 1754,-6-6 0,-2 0 225,3 8-1,-12-13 1,-1 0-90,13 18 179,-6 8 1,-2 0-270,0 1 0,-8-14 0,0 9 0,-3-8-1146,-5 12 965,0-7 1,0 4 180,-5-5 0,-1-2-225,0-16 0,-1 2 105,-3 13 0,-2 6 0,0-7-60,0-12 0,-2-1 0,-3 8 0,-3 4 0,2-4-45,4-9 0,-1-3 0,-6 4 0,-2-2-666,-11 22 621,8-26-45,-11 13 0,-2 2-45,5-10 0,-9 4 0,0 0-90,14-12-347,1-3 1,1-2 256,12-5 113,-17 15-472,30-28-6303,-9 7 3514,11-10 3656,0 0 1,6 2 0,1 0-1</inkml:trace>
  <inkml:trace contextRef="#ctx0" brushRef="#br0" timeOffset="119769">23800 11725 17247,'-13'-7'1529,"3"2"-359,31-6-990,-16 8 359,16-7-449,-21 10-2548,0 0 0,-16 36 1,-5 8-1</inkml:trace>
  <inkml:trace contextRef="#ctx0" brushRef="#br0" timeOffset="120337">19277 12314 7263,'-19'-7'7466,"10"-10"-6297,-2 14-180,11-7 1890,0 0-2070,11-4 1260,33-9-1439,-2-1 44,16 12 1,4 1-1797,-26-1 1,-1 0 1301,13 5 0,6 1 120,-7-1 0,2-1 0,-4 2-210,-12 5 0,2 0 29,23-3 1,11 0 0,-14 1-30,-5 3-180,11-5 0,-4 0 40,-26 2-220,14-7-1349,-25 10 810,-17 0-2070,-3 10 1710,-23-7-2744,-10 6 0,-2 3 495,-20 1 3486,9-2 1,3 1-1,0 9 1,-6-2-1</inkml:trace>
  <inkml:trace contextRef="#ctx0" brushRef="#br0" timeOffset="120603">19268 12430 6723,'-48'4'5397,"27"-7"-1979,-21 14-2428,40-22 2608,-9-2-2879,22 0 1170,33-8-1349,8 19-1345,8-8 1,3-1 984,-19 4 0,3 1 67,1 2 0,8 1 1,0 0-1,-6-1-157,2-1 0,0 0 22,-1 2 1,9 0-1,-2 1 1,-10 0-23,-11 0 0,-1 1 30,11-2 0,4-2 0,-8 3-580,2 2 550,20 0-217,-41 0 127,-1-11 90,-10 8-90,-2-7-360,-1 10 2535,-7 0-2714,7 0-441,-10 0-8851,0 0 4831,-10 10 5000,7-7 0,-1 17 0,11-8 0</inkml:trace>
  <inkml:trace contextRef="#ctx0" brushRef="#br0" timeOffset="120770">20623 12436 7353,'-12'-10'6476,"3"2"-5397,9 8 1530,0 0-3059,11 0-269,-9 0-5308,19 11 3509,-18-9 2518,7 9 0,-1-1 0,1 3 0</inkml:trace>
  <inkml:trace contextRef="#ctx0" brushRef="#br0" timeOffset="125878">9663 13343 7353,'-11'-4'2698,"2"0"-1888,-2 4-1,9 0-89,-9-10 1798,11 7-1888,0-7-90,0 10 539,11 0-539,-9 0 989,40 0-1079,-24 0 179,32 0 1,7 0-405,-23 0 0,3 0-759,15-1 1,12 1 0,3 0 0,-10 1 713,4 4 0,1 0-37,-6-3 1,10-2 0,4-1 0,-4 2 0,-10 0-509,4 4 1,0 0 472,-8-2 0,10-1 0,3 1 0,-4-2 0,-8 1-63,6-1 0,-1 0 45,3 4 0,11 1 0,-2 0 0,-11-2-723,-12-2 1,-3-1 662,5 2 0,3 0 0,-1 1 105,8 2 0,-6-1-88,10-3 43,3 4 0,-4-1-1,-31-5 91,24 0-180,-42 0 2025,-3 0-2115,-10 0 480,0 0-1290,-10 0 2646,7 0-2555,-18 0-2240,-2 0 1700,7 0-5038,-15 0 3059,18 10 3328,-11-7 0,11 9 0,2-10 0</inkml:trace>
  <inkml:trace contextRef="#ctx0" brushRef="#br0" timeOffset="126331">10085 13262 6723,'-21'-12'5757,"10"-7"-5127,0 16-1,11-7 630,0 10-719,0 0 1169,21 0-1169,-5-11 0,18 19 899,31-16-900,-10 19-1250,-2-7 0,11 0 1,-6-2 889,-13-1 1,2 1 90,9 2 0,11 2 0,0 0 0,-9-1-482,-6-4 0,0 0 392,8 3 0,11 2 0,0 0 0,-11-1-992,-7 2 0,-2-1 901,5-1 1,6-1 0,-5 0 135,9 2 0,-6-1-300,-19-5 1,1 0 163,15 3 1,7 1 0,-12-1 0,0 0-45,2 4 0,-1-4 135,-6-13-180,-7 7 90,4-7 1835,-10 10-1835,-18 0 757,15 0-847,-28 0 2620,7 0-2800,-10 0-1688,0 0-1100,-21 0 2065,16 0-8928,-37 10 9657,26-7 1,-9 10 0,12-10 0</inkml:trace>
  <inkml:trace contextRef="#ctx0" brushRef="#br0" timeOffset="126746">10272 13239 6813,'-10'-12'7196,"23"3"-6476,3 9 269,33 0 0,9 0-1287,-23-1 1,3 2 701,10 1 1,11 1 0,1 0 0,-8-1-1530,7-1 1,-3 1 1273,4 0 1,4 2 0,1 0 210,0 3 0,0 1 0,-5-2-181,3-3 1,2-1-36,-15 3 0,8 3 0,2-1 0,-4 0 0,-8-2-9,5-3 0,-1-2 22,-1 3 1,8 0-1,0 0 1,-11-1-69,-10-2 1,-3 0 45,19 0 0,2 0-351,-16 0 0,-2 0 486,17 0-275,-14-5 1,-4-1 184,-11 4 652,6-9-742,-30 11 2022,19 0-2472,-18 0-208,7 0-511,-10 0-6736,-21 11 3947,16-9 3868,-26 9 0,28-4 0,-7 1 0</inkml:trace>
  <inkml:trace contextRef="#ctx0" brushRef="#br0" timeOffset="127144">10569 13296 6903,'-28'-4'4767,"10"-10"-3867,8 11 1798,41-7-1949,13 7 1,14 3 0,5 3-1364,-3 1 1,6 2 0,1 0 0,-2-1 680,-1-3 1,-2-2 0,2 1-1,3 1 83,-11 2 0,6 2 0,0 0 0,0 0 0,-6 0 0,-7-3 22,17-1 1,-1-1-30,-10 2 1,10 2 0,3 0 0,-2 0 0,-7-2 126,3-2 0,-6-1 0,1 1-225,-6 2 0,1 0 0,-1 0 0,-3-1 359,23-2 1,-12 0-135,-19 0 468,4 0-468,-31 0-90,-3-11 270,-10 9-270,0-9 3058,0 11-4228,0 0 260,-10 11-169,7-9-60,-7 9-210,10-11-6027,0 0 3418,0 10 3778,0-7 0,7 9 0,1-10 0</inkml:trace>
  <inkml:trace contextRef="#ctx0" brushRef="#br0" timeOffset="127762">14733 13554 7533,'-29'-14'6116,"11"8"-3507,18-5-1800,13 11 1350,52-10-1529,-20 7-824,-4-2 0,7 0 703,4 3 1,6 2 0,-4 2-835,3 3 0,4 0 541,-9-4 0,10-1 0,3-1 0,-2 2 0,-10 1-81,12 8 0,1 1 62,-10-9 1,10-2 0,4-1 0,-4 0 0,-11 4-1364,8 7 1,-3 0 1232,-9-7 1,5-3-1,1-1 1,-1 2 134,-4 1 0,0 2 1,-2-1-1,-3-1-367,17-2 0,3 0 367,-5 0 0,9 0 1,-1 0-1,-12 0-497,-12 0 1,-3 0 384,4-3 0,4-2 0,-8 2 180,7 0-30,-11-2 0,0 0-150,3 5 600,-3-5 1,-2 0-691,-9 2 0,17-8 0,-32 11-410,-3-10-580,-10 7-8841,0-7 4572,-10 20 5570,7-7 1,-15 19 0,9-8 0</inkml:trace>
  <inkml:trace contextRef="#ctx0" brushRef="#br0" timeOffset="137327">10137 15952 7623,'-11'-14'2788,"8"9"-1799,3-6-179,3 11 90,7-10-91,-10 7 91,0-7-181,0 10 1890,0-11-2070,0 9 1,11-9 270,-8 11-361,7 0 451,-10 11-630,0-9 269,0 19-359,0-8 360,10 11-360,-7-11 90,18 8-180,-18-19 90,28 9-91,-15-11-89,18-11 0,10 9 0,-15-19 0,15 18-89,11-18 89,-24 8 0,24 0 0,-10-8-292,-27 19 292,24-9-90,-8 1 90,-16 7 0,24-7 0,-29 10 0,10 0 0,1 10 0,-11-7 0,8 7 292,-18-10-292,17 0 0,-17 11 0,8-9 0,-1 9 90,3-1-1,11-7 1,-11 7 0,8-10 180,2 0-180,3 0 90,40-10-90,-35 7-45,1-6 0,1-3 45,4-1-703,10 0 613,-11-8-337,9 19 427,-19-9-90,8 1 180,-11 7-180,1-7 0,-11 10 90,8 0-90,-8 0 0,0 0 671,8 0-581,-18 0 369,7 0-459,1 0 0,-9 0 0,19 0 0,-18 10 0,18-7-180,-19 7-360,9-10 90,-11 0-179,0 0-1890,10 0 1350,-7 0-181,-3 11-8481,-24 2 9792,-12 10 1,3-3 0,3-1 0</inkml:trace>
  <inkml:trace contextRef="#ctx0" brushRef="#br0" timeOffset="139012">2347 16458 6633,'-11'-10'2339,"3"2"-1709,8 8 3237,0 0-3147,0 10-450,0 3 629,11 0-629,-9 8 540,19-18-541,-18 18 91,18-19-180,-19 9-90,19-11 90,-8 0-90,11 0-90,-11 0 270,29 0-270,-24 0 90,27 0-90,-22-11 90,1 9-90,-1-9 180,11 1-180,-8-3 90,8 0 179,-10-8-179,-1 18 180,1-18-180,-11 19 0,8-9 0,-19 11 0,9 0-90,-1 0 180,3 11-90,0 2-90,-2 0 90,-1 8-90,-7-8 0,18 0 90,2 8 0,3-8-90,8 0 0,-10-3 90,-1-10-90,22-10 0,-16 7 0,15-7 90,-10-1-90,-8 9 90,-2-19-1,7 18-89,-15-18 90,7 19 0,-2-19 0,-8 18-90,0-7 90,8 10-90,-18 0 0,7 0 90,1 0-90,2 10 0,0-7 0,8 18 90,-19-19-90,19 9 0,-8-1 0,11-7 90,10 18-180,-8-19-1224,8 9 1224,-11-11-229,11 0 319,-8-11-90,19 9 90,-19-9 0,8 11 0,0-10-89,3 7 89,10-18 0,-21 19 0,-5-9-90,-11 11 90,3 0 1280,0 0-1280,8 11 172,-18-9-172,18 19 0,-8-18 0,21 18 0,2-8 0,1 0 0,-3-3 90,10-10-90,-25 0 0,43 0 0,-43 0 0,46 0-90,-36 0 90,15 0 0,-20 0 0,-1 0 0,1 0 90,-11 0-90,8 0 0,-19 0-179,30 0-1,-27-10-90,16 7-540,-11-7 271,3 10-1890,11 0 720,-11 0 1709,18 0 0,-20 0 0,18 0 0</inkml:trace>
  <inkml:trace contextRef="#ctx0" brushRef="#br0" timeOffset="139428">5267 16560 6903,'0'-15'2699,"1"4"-91,-1 11-1798,11 0-181,-9 0 1260,40 0-1349,-34 0 89,27 0 1,3 0-270,-17 0 44,20-5 1,4-1-135,-3 4-90,15-9 360,9 11-450,-35 11 270,34-19-180,-38 16 449,7-19-359,-11 11 0,-10 0 180,-2 0-181,-1 0-89,-7 0 0,7 0 180,-10 0 0,0 0-540,11 0-90,-9 0-989,9 0 629,-11 0-585,0 0 1,6 1 0,1 1 0</inkml:trace>
  <inkml:trace contextRef="#ctx0" brushRef="#br0" timeOffset="145007">1175 15836 6993,'-13'-4'2429,"14"-10"-1620,1 11 1260,9-7-270,-11-1-1259,0 9 1439,10-19-1530,-7 18 631,7-7-721,-10 10 631,0 10-630,0 3 539,-10 42-719,7-24 45,-7 7 0,-1 0-135,9 1 180,-19 19-180,18-21 89,-7 17-89,10-35 90,0 23-180,0-40 90,0 9-90,0-11 180,10-11-90,-7 9-90,7-19 270,1-13-180,-9 5 45,9-3 0,-1-1-45,-7-7 90,7-7 269,-10-18-269,0 34 90,0-8 0,0 2-90,0 19 270,-10-24-271,7 39 91,-7-18-90,10 29 0,-11 16-180,9 15 45,-4 0 0,1 0 45,5 3-90,0 7 0,0-1 90,0-14-1228,0 4 1,0-1 1137,0-10-295,0 17 295,0-18-100,0 19 100,0-30 0,0 17 0,0-30 0,11 9 2162,-9-11-2072,9 0 374,-11-11-374,0 9 314,0-30-404,10 17 179,-7-51-89,7 24 0,-10-7 0,0-1-90,11 6 45,-10-1 0,1 3-45,8 14 0,-10-17 0,0 32 0,0-8 0,0 19 0,0 12 0,0 6 0,-10 39-90,7-27 45,-8 10 0,1 0-45,7-6 45,-1 6 0,-2-1-44,-5-8-1,9 16 90,-9-32-90,11 8 90,0-19-90,0 9 90,0-11 0,11-21 0,-9 5 0,9-15 0,-1-3 0,-7 2 0,7-33 0,-10 39-90,11 2 90,-8 3-720,7 19 270,-10-9-1708,0 43 1078,-10-24-3867,7 54 90,-8-54 4857,22 44 0,-7-36 0,7 18 0</inkml:trace>
  <inkml:trace contextRef="#ctx0" brushRef="#br0" timeOffset="147860">5881 17182 6543,'-1'-7'2159,"-10"1"-1439,9 6-91,-9 0-89,11 0 6296,0 0-5936,-10 0 539,7 0-1169,13 0 449,17 0-449,20 10 0,1-8 0,3-1-394,-17 4 0,3 0 334,23 3 0,12-1 0,-8-1-483,-19-3 0,1 0 408,2 3 0,8 4 0,-1-1 0,-8-3-45,-4-4 0,-2-2 0,7 3 0,3 1 0,-6 0-925,10 6 925,-16-9 0,-3 1 89,-9 8-40,27-10 131,-25 0 938,16 0-1028,-32 0 90,8 0 726,-19 0-816,9 0 1264,-11 0-6301,0 0 1978,10 0 720,-7 0-2428,7 0 4587,1 0 0,3 10 0,12 2 0</inkml:trace>
  <inkml:trace contextRef="#ctx0" brushRef="#br0" timeOffset="149108">7448 17295 6723,'-9'-5'1979,"2"1"-1349,-4-6 1618,9 7-808,-9-7-1081,11 10 3599,0 0-2789,11-11-899,-9 9 450,30-9-450,-27 11 629,58 0-629,-42 11-90,33-9 270,-9 9-270,-16-11-1,15 0 181,11 0-1314,-13 0 1044,-9-1 0,2 2 45,-1 4 0,0 0-46,18-2-44,-18 2 0,0 0 45,23-5 0,-22 0 0,1 0 0,27 0 0,-6 0-45,-18 0 0,-2 0 45,-3 0-90,2 0 0,4 0 45,-6 0 0,0 0-45,20 0 45,-20 0 0,0 0-45,21 0-382,-26 0 382,15 0 90,-10 0-90,-7 0 0,-4 0 0,-2 0 0,-8 0 0,0 0 1087,-2 0-1087,-1 0 429,3 0-429,0 0 0,-2 11 0,-11-8-270,10 7 1,-7-10-1,7 0-90,-10 0-5037,0 0-1169,-21 0 3687,6 0 2879,-19 0 0,14 11 0,0 2 0</inkml:trace>
  <inkml:trace contextRef="#ctx0" brushRef="#br0" timeOffset="149625">7400 17292 7083,'-19'-3'3868,"10"0"-3239,-2 3 1260,11-10-1349,0 7 989,0-7-1079,0 10 989,32 10-989,-14-7 404,37 3 1,8-2-495,-11-4-1122,3 3 0,14 1 0,-10 0 897,-21-3 0,0 1-45,6 0 0,6 2 0,-1 0-828,16 2 0,-4-2 828,-14-2 0,0-1-274,14 4 1,1 0 363,-10-3 0,-3-4-90,-4-3 0,-1 0 0,2 4 0,2-1 180,19-3 0,-3 0-180,-28 5 0,1 0 149,10 0 1,5 0 0,-7 0-60,10 0-45,-16-5 0,-2 0 495,-1 2-451,1-8 991,7 11-990,-18 0 2518,8 0-2518,-21 0 2768,8 0-2858,-18 0 1360,7 0-1450,1 0 0,-9 0 0,9 0 0,-1 11-180,-7-8-1080,7 7-179,-10 0-2069,0-7 720,0 7 2788,-10 1 0,3-6 0,-8 9 0</inkml:trace>
  <inkml:trace contextRef="#ctx0" brushRef="#br0" timeOffset="154503">10928 16360 6723,'-9'-8'2249,"3"-9"-1619,6 15-1,0-9 1620,0 1-1260,0 7-539,-11-7 1169,19-1-1259,-16 9-90,19-9 269,-11 11-359,10 0 450,14-10-450,-9 7 360,27 3-450,-26 3 179,18 18-179,-21-8 0,8 10 0,-19 1 0,9-11 0,-11 8 90,0-8 0,-11 21 0,9-19-90,-19 17 180,8-9-90,0 3-91,-8 8 361,8 0-270,0-8-90,-8-2 90,18-3-90,-7-8 180,10 21-270,0-18 90,10 5 0,3-11-90,11-7 90,-1 17-90,11-17 0,-8 8 90,19-11-90,-19 0 89,18 0-89,-28 0 0,5 0 90,-21 0 90,0 0 90,-11 10 180,-23 14-360,6 2 0,-17 8 90,22 0-90,-1-8 90,1 18-180,10-7 90,2-1-1,11 30-89,0-35 0,11 24 90,-9-11-90,19-15 0,-8 36 0,0-36 0,8 16-90,-18-11 90,7-19 0,-10 27 0,0-37 90,-21 27-90,6-19 90,-9 0 0,-18-3-90,24-10 90,-37-10-90,39 7-90,-15-7-359,18-1-1,0 9-90,3-9-1978,10 1 1348,10-3-8661,3 0 9725,0-8 0,9 22 1,-9-6-1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09:56.861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10360 5153 6723,'-7'-14'2789,"2"2"-1980,5 2 1,0 7-181,0-7 1,0 10 1349,0 0-720,0 10-899,0-7 539,11 28-629,-9-15 540,19 28-720,-18-17 449,39 17-449,-35-28 0,35 5 180,-8-11-90,16-18-90,-1 16-45,-10-23 0,-2-1 45,-5 10-90,22-25 90,1 8-90,-23-4 45,1 4 0,-1 2-45,-6 5 90,19-15-90,-19 28 0,18-7 90,-18 10-90,19 10 0,-19 3 90,29 11-90,-27-11 0,9-1 0,2-3 0,3-7 45,2 4 0,1-1-45,-3-5 89,6-5 1,0-1 0,-3 4 0,5-7 0,-1-3 0,-7-1 0,2-4 0,-2 0 0,-10 1 0,22-5 90,-20 11-180,-7 7 180,27-7-180,-25 10 90,9 5 0,0 0-90,-7-2 0,7 7 0,0 1 0,-9-9 45,8 9 0,2-1-45,-8-7 0,7-2 0,0-2 0,-10-2 90,27-7-90,-8-1 0,3-2 45,-11 3 0,0-3-45,14-21-722,-13 21 0,-2 0 722,1-21 0,16 21-874,-8-8 874,-8 18-404,16-7 404,-29 10 90,19 21-90,-19-16 0,1 19 0,1 4 0,1-10 45,-2 9 0,0 1-45,0-2 0,27 8 0,-25-21 45,13-1 0,2-3-45,1-6 45,5 4 0,-1-4-45,-7-13 90,23 7-90,-18-18 0,-7 19 0,14-19 90,4-3-90,-16 9 0,2-2 0,-2 2 90,-21 13 1055,31-9-1145,-28 11 0,2 0 0,18 21 0,-18-16 90,19 37-90,-19-37 0,18 27 0,-18-19-45,7-1 0,0-1 45,-2 2 391,24 8-391,-31-18-90,20 18 1,-15-18 44,8 2 0,1 0-45,4-5 45,2-5 0,1 0 45,7 2-407,6-8 317,-14 1 90,14-3 0,-6-11 0,6 11 0,-25 2 0,-1 1 0,-1 8 0,17-9 0,1 1 0,-15 7 45,19-7 0,1-1 45,-20 9-90,10-4 0,-2 1 90,-13 5-511,26 0 421,-29 0 89,18 0-89,-17 11 0,17-9-89,-18 19 89,19-18 0,-19 7-149,18 1 149,-28-9 0,15 9 504,-18-11-504,11 0 1170,-1 0-1170,-10 0 665,8 0-575,-18 0 182,18 0-362,-19 0-989,19 10 449,-18-7-2518,7-3 1169,-10-3 1979,0-7 0,9 18 0,3 2 0</inkml:trace>
  <inkml:trace contextRef="#ctx0" brushRef="#br0" timeOffset="133">16369 5211 7443,'-13'-7'3328,"2"11"-4138,11-1 810,-10 7 0,14-3 0,-7 1 0</inkml:trace>
  <inkml:trace contextRef="#ctx0" brushRef="#br0" timeOffset="1850">2196 6209 6723,'-5'-13'1889,"1"3"-1349,4 10-1,0 0 1081,0 31-721,11-2-629,2 18 539,10-13-539,1-11 450,-1 1-450,1-11 629,10 8-629,-19-19 360,27 9-450,-26-22 539,28-2-539,-17-10 450,17-11-360,-18 18-91,-2-15 361,7 18-450,-26-11 90,27 11 0,-19 3-90,0 10 180,18 0-180,-15 0 179,39 21-269,-27-16 90,17 26 0,-11-18-90,-8 11 90,18-1-90,-18 1 180,29-1-180,-36-10 45,17-5 0,1-5-45,-16-3 45,21-4 0,2-3-45,-13-6 45,13-2 0,-2-4-45,-10-7-634,23-8 634,-32 21 90,11-18 0,-8 26-395,19-37 305,-19 37 90,8-16-90,-21 21 0,8 0 90,-8 0-90,21 0 0,-8 0 45,6 8 0,1 5-45,-1 2 45,6 3 0,-1-2 78,-8-3-123,16-2 0,10 10 0,-24-16 45,12 11 0,0-1-45,-12-12 0,24 7 0,-10 1 0,-16-9 399,25 9-399,4-11 0,-6 0 0,-2-4 0,-1-3-211,6-6 256,1 7 0,-2-1-1066,-10-3 1066,-6 4 0,0 1-104,20 3 149,-27-9-45,7 10 0,-3 2 45,-16-1-90,15 0 180,-3 11-180,-15-9 90,28 19 0,-18-18 0,19 18-90,-19-19 90,39 9-90,-34-11 258,35 0-168,-32-5 0,0-1 0,21 4 89,-6-8 1,1-1 0,13-2 45,-12-3 0,-1-2-45,5-8 179,6 4 1,-4-1 934,-20-3-1114,12 9 0,-2 0-1,-18-6 181,26-1-270,-29 11 786,-3 3-696,-2 10-90,-18 0 90,18-11-180,-18 9 180,17-9-180,-17 11-180,18 11 90,-18-9-1170,17 9 721,-17-11-1530,28 0 1079,-25 0-3597,35 10-270,-35-7 4857,15 7 0,-2-10 0,6 0 0</inkml:trace>
  <inkml:trace contextRef="#ctx0" brushRef="#br0" timeOffset="6264">11935 570 7443,'-17'-14'2518,"10"10"-1798,-4-7-90,1 11-1,7 0 1,-7 0 1259,41 11-1260,8-9-359,22 9-358,-4-11 313,-23-5 0,0-1-135,18 4 0,-7-14 0,-1 0 0,-2 11-45,-2-9 0,-4-3 45,-18 4 90,24-11-90,-40 11 269,-12 13-269,-6 13 270,-25 22 0,-4 6-180,8 6-900,6-4 1,-5 9-1,7-6 900,0 14-30,10-12 0,-1 7 0,4-6-105,8-14 0,0 0 45,-2 11 0,-3 6 0,5-6-473,6-11 0,1-2 428,-4 11 0,0 1 45,4 1 0,2-3 0,-1 4-45,1-9 0,-2 0-358,-9 6 313,7-15 90,-8 5 0,1-3-90,7-26 2315,-28 27-2225,26-30 1347,-16 9-1258,0-22 564,16 9-23,-37-40-451,37 23 46,-6-12 0,1-3-135,10 5 0,0-25 360,21 7-316,1 11 1,3 1-180,-5 8 0,2 2 0,10-5 0,1 5 45,4 1-2592,10 11 2592,-11-8 0,19 19-552,-26 2 462,15 2 90,1 30-90,-17-17 45,1 6 0,-3 3-45,-10 2-295,5 18 295,-21-18 0,0 29 0,0-26 0,0 5 0,0-13 0,0-18 2256,0 7-2256,0-10 587,10-21-587,3 16 0,21-47 0,-18 33-45,6-7 0,-2-3 45,-15 3 326,26 3-326,-28 12 0,18 22 0,-18-9 0,17 30 0,-17-17 0,28 40 0,-15-26 0,18 16 90,-10-32-90,20-3 90,-15-20 45,3-2 0,1 0-45,6-4 0,8-15 45,-18 5 0,-3-3-46,3-15-796,-7 7 0,2-7 1,-5 5 796,0-19 0,-2 4 0,3-10 0,-5 10 90,-10-4-31,-1 9 1,1-7 0,-4 12-60,-3 13 180,-9-24-180,11 42-90,0 2 90,-20 22 0,14 2-45,-14 22 0,-2 6-45,7 6 429,2 2 0,2 1-429,1 0 45,4-6 0,1 1-45,3 9-90,-4 11 0,1 1 0,5-6 0,4-15 0,3-1-816,6 11 816,0-26 0,3 4 0,-1-1 1,-10-14-103,48 14 192,-45-32 0,23-13 0,0-6 90,-23 1-90,34-26 90,-29-1 0,11 16 44,-12-3 1,-1-1-45,2 4 270,8-26-360,-18 40 1477,7-6-1477,1 31 90,-9 14-90,9 12-45,-11 3 0,0 1-45,10 4 0,-11 2 0,5-6 0,17-21 843,-8 23-753,0-40 131,29-2-42,7-34 1,3 5 0,-17-3 0,-4-1-90,-5 4 180,8-26-180,-21 40 90,8-6-90,-19 21 0,9 0 90,-1 0-90,-7 10 0,18 14 0,-8 2-180,10 18 0,1-17-90,10 17 181,-8-28-1,-2 5-90,7-21 180,-15 0 90,18-11 0,-11 8 0,-10-17 89,-2-4-89,-11-2 0,0-8 90,-21-10-180,5 4-360,-14 6 1,-5 0-181,-7-5-2342,-12 5 1,-2 3 3,-1 2-91,13 7 1,-1 0 2793,9 3 0,4 4 0,-12 3 0,-14-3 0</inkml:trace>
  <inkml:trace contextRef="#ctx0" brushRef="#br0" timeOffset="6432">13003 1004 7982,'-12'-9'5577,"-7"2"-3418,37-3-1889,-2 7-270,31-18-2494,11 19 0,4 2 1729,-19-11 0,0 1-255,3 7 1,5 4 0,-1-2 1019,14-5 0,-3 2 0,-14 4 0,0 2 0,11-1 0,0 0 0</inkml:trace>
  <inkml:trace contextRef="#ctx0" brushRef="#br0" timeOffset="6665">14701 969 7443,'-1'-13'6566,"0"9"-5127,12-7 2159,-9 11-2788,9 0 269,-11 0-3687,0 0 449,0 11-2159,0-9 4318,-11 29 0,11-10 0,-7 19 0</inkml:trace>
  <inkml:trace contextRef="#ctx0" brushRef="#br0" timeOffset="6815">14693 1628 6903,'-10'-3'5757,"3"12"-4318,7-7 2069,0 9-2699,0-11-269,0 0-4228,20-32-359,-14 14 4047,9-14 0,1-1 0,-4 7 0,10-15 0</inkml:trace>
  <inkml:trace contextRef="#ctx0" brushRef="#br0" timeOffset="6963">14941 1291 7353,'-4'-11'5757,"1"1"-1530,14 10-2968,-9 0 2609,19 0-3148,13-10-1260,5 7-1979,0-7 1,1-1-2429,12 9 4646,-7-8 1,-1-1 0,8 5-1,-19-1 1,1-1 0</inkml:trace>
  <inkml:trace contextRef="#ctx0" brushRef="#br0" timeOffset="7585">16672 517 8342,'1'-13'3958,"1"3"-2789,-2 10 1170,0 0-1260,-21 0 1800,-37 32-1980,3-14-766,12 1 0,-2 6 856,-7 13 1,2 0-1683,14-15 1,1 1 917,-10 19 0,1 3 180,9-12 0,5 0-226,13-3 1,3 1 0,-9-3 0,1 2-315,9 8 0,5-2 314,6-6-89,2 34-180,19-35 1,6-2-1,-6-2 0,4 0-1043,29 11 1,6-6 907,-25-16 0,1-4-495,29-3 1,-3-6 1677,-5-4-1498,-10-12 1,-4-3 269,-12 1 916,5-18-1096,-34-21 540,-2 24 45,-21-8 0,-7 2 45,-1 8 224,-13 6 1,-1 2-45,3-3-90,-13 11 539,32-8-629,-1 19 2680,11-9-2680,3 11 0,31 0 0,5 0-90,21 0 0,-11 0 179,30 11-179,-24-9 45,-8 8 0,0 1 45,2 2 450,-2 21-360,-21-8 359,-13 29-449,-2-16 0,-13 0 0,-2 1-180,2 2-90,-9 12-900,3 1 271,18-23-91,-7 23-1618,10-32 899,0-10-1080,0 8 2609,10-18 0,6 14 0,12-9 0</inkml:trace>
  <inkml:trace contextRef="#ctx0" brushRef="#br0" timeOffset="9032">16893 1360 7803,'-4'-21'4947,"1"-1"-3778,3 9 1979,11-8-2248,-9 8 1348,19-21-1618,-8 19 1349,21-38-1619,-8 35 89,-2-8 1,-3-3-180,-5 3 0,15 3 90,-28 2-180,7 18 179,-10-18-359,0 19 180,-10-9-90,-4 22-90,-9-9 90,1 22 0,0 4-90,-7-7 0,6 21 0,1 3 0,-1-14-45,17 11 0,9 2-45,21-2 90,4 15 0,5-42 0,0-6 0,-4 1 180,36-20-90,-36-3 360,25-21-270,-27 8 539,7-29-539,-11 26 360,-10-15-450,8 20 180,-18 11-180,7 3-90,-10 20-450,11 24 270,-9-5-360,19 26 360,-18-40-269,18 17 179,-8-30 180,10-2 90,11-13 0,-18-10 45,11 0 0,-2 1 45,-17 4 0,18-10 0,0 4-90,-21 19 90,27-27-90,-30 30 90,19-9-90,-8 32 90,0-5-90,-2 28 0,-1-18-90,3 19 90,1-19-180,27 8 180,-22-21 0,25-3-90,-10-10 90,-8-10 0,29-14 0,-26-2 0,5-8 180,-3-21-180,-26 24 135,11-12-1,0 0-44,-14 12 0,9-24 0,-11 31-90,0 11 90,0 3 0,-21 10-90,5 10 0,-18 24 0,11 5-90,10-5 0,2 0 90,-2 16-90,3-3-179,20-3 89,-7-18-90,28 8 270,-15-21-180,39-2 180,-27-11 0,5-10 0,0-1 0,-5 6 180,5-25 0,0-3 0,-4 12-367,-6-7 0,-2 1 277,-8 14 89,8-8-179,-18 19 90,7-9 0,-10 1-90,0 7 90,10 14 0,-7-6-90,18 47-90,-8-34 464,0 27-734,29-11 271,-24-8-181,19-8 0,2-2 180,-8 7-90,17-19 0,1-5 90,-15 9 90,3-11 0,2-5-180,8-12 180,-8 4 45,-5-10 0,-3-3-45,-2 0 90,5-15 90,-13-1-609,-18 17 519,7-17 180,-10 1-180,0 25 0,-21-12-90,5 31 45,-14 14 0,-5 3 45,-7 2-135,-3 22 0,1 4 45,3-11-90,10 9 0,7 0 0,11-14 90,2 26 0,22-39-90,-9 4 90,19-9 0,-8-9 0,11 9 90,20-22 0,-15-2 90,14-7 0,0-4-90,-9-5 89,-1 1 1,-1 1-90,-8 12 609,0-17-699,-11 30 90,-3-9-90,-10 22 0,10 2-180,-7 10 180,8 1-90,-1-1 0,3 1 0,31-1 90,-25-10 270,44-13-180,-45-2 180,37-30-180,-29 17 45,6-27 0,1-13-75,-11 14 0,-2-3 0,1-4-886,0-3 1,1-5-1,-1 0 1,-2 5 825,0 1 0,-2 3 0,-3 0 0,0-8 0,-3 0 0,-5 16 0,-6 21 0,-20-3 0,4 34 0,-11 22 0,-1 6 0,-1 6-631,14-2 0,0 11 1,1-6 630,1-13 0,2-1-210,8 14 0,4 6 0,-1-8 1265,-6-13 1,4-2-1686,21 24 1,4-4 89,-15-11 225,10-13 1,5-3-1935,22-3 1350,-14 1-2609,34-11 1349,-38-13 2159,7-3 0,-17-6 0,-1 9 0</inkml:trace>
  <inkml:trace contextRef="#ctx0" brushRef="#br0" timeOffset="9613">18251 2023 17517,'0'-37'2339,"-1"-18"-1890,1 27 721,0-6-810,0 23-1,0 11 811,-10 21-811,-3 5 46,1 12 0,0 3-225,-1 14-346,7-17 1,2 2 345,3 0 0,2-2-1299,-1 17 1209,0-16 0,0 1 0,0 0 0,0-2-90,0 6 0,3 1 0,4-3 0,6-14-374,21 17 374,-8-32 0,40-13 0,-35-3 90,7-16 0,0-3-90,-9 3 224,4-13 1,-1-1-45,-14 15 135,10-10 0,-3 3-225,-20 20 180,16-16-180,-21 21 502,0 21-592,-11-5 1407,9 18-1228,-9 21-89,11-24 365,0 24-365,11-21 0,-9-18-90,19 15 90,-8-28 0,21 7-90,-18-10 90,26 0-90,-27 0 0,30-21 0,-30 5 0,6-18 0,-10-10 0,-19 5 0,4-1 0,-5 1-90,-28-2-765,5 0 1,-4 6-136,-16 17-3170,-7-9 0,-2 1-1866,1 11 3732,4 3 0,2 0 2084,4-9 0,5 22 1,14-6-1</inkml:trace>
  <inkml:trace contextRef="#ctx0" brushRef="#br0" timeOffset="9765">17869 2200 8522,'-10'-7'8815,"-9"2"-5487,16 5-2518,-7 0-91,31 0 181,16-11-900,2 8-838,16-7-377,-22 4 1,2 2-2858,30 1 1553,-21-2 1,3 0 2518,10-1 0,-1 1 0,-16 4 0,0 0 0,16-3 0,0-1 0</inkml:trace>
  <inkml:trace contextRef="#ctx0" brushRef="#br0" timeOffset="10946">20313 2190 8342,'4'-25'5307,"9"-10"-4048,-10 9 1,8-8-181,-11 21 810,-11-18-989,8 25 1168,-28-35-1528,15 35 809,-38-4-989,25 23-289,-16 10 199,32 1 180,-18 10-180,26-8 270,-6 39-360,24-12-1,8-4 1,3 4-90,-5-9 0,1-2-307,3-5 0,1-1 262,0 1 0,-4 2 90,-6 2 0,-1-1-135,10 7 90,-17 2 0,-12-4-90,-17-27 90,-4 27-1,-27-32-89,25 8 90,-18-23 0,-3-4 0,3 14-45,1-21 0,3-6-45,17 3 90,5-38-90,42 14-1435,-5-17 1435,28 10-724,-21 18 1,1 0 723,26-10 0,-15 11 0,8-6 0,2-1 0,-6 4 0,2-1 0,2-1-23,2-3 1,9-5-1,-1 0 1,-9 5-23,-8 2 0,-5 2 45,10-2 0,-3 0-271,-14 6 1,-4 2 270,6-3 58,-7-4 0,-4 0 32,-2 5 598,-2-6-688,-11 23 1386,-11 1-1386,9 7 0,-40 14 0,34 4 0,-34 19 0,19 21 795,-3-3-795,8 8 0,2 3-1115,3-17 1,2 0 1114,4 9 0,1 5 0,1-9 0,1 3 0,3-5-11,5-5 1,2 1 10,-4 18 0,-3 9 0,3-11 0,3-24 0,0-1 0,1 24 0,-1 0 0,-4-23 0,0-3 0,-1 18 0,-2 13-179,-9-18-181,1-8-540,-3 16 540,0-39-793,-19 5 613,27-32 3258,-26-2-4606,18-41 1258,-11 22-1041,14-24 1,7-5 1220,3 0 225,0 12 0,3-3-90,6-5 1,3 4 179,-6 17 0,1 1 90,3-14 0,3-4 135,3-9 0,2 4 90,8 6 89,-11 7 1,1-7 0,-2 10 90,1 8 314,11-9 1,1 0-405,-9 14 45,9 6 0,1 2-135,-13 8 269,27 2-359,-26 22 0,7-8 90,-2 17-90,-18-6 45,8 16 0,-1 5-45,-18-1-45,7 14 0,-1 1 45,-11-18 2128,-8 24-2128,8-32-90,0 1 0,3-11 90,-1 8-90,9-19 90,-9 9-90,11-11 180,0 0-180,11 0 0,2-11 0,10 9 90,11-30-90,13 6-254,-7-10 299,-7 18 0,-1 2-682,-3-8 727,15 1 180,-10-11-91,-8 8 181,-2-19-180,-14 19 48,-20-8-138,7 11 180,-39 9-180,24 4 0,-24 17 0,-2 7-90,10 2 90,-1 9 0,4 4-90,18 0-90,10 9 0,6 0-90,10-7-765,24 9 1,13-4-1305,4-23 1,4-8 1078,-1 8 1,1-5 851,-10-11 1,2-6 0,-7-2-1,14-14 1,-16 10 0,-1-1 0</inkml:trace>
  <inkml:trace contextRef="#ctx0" brushRef="#br0" timeOffset="11366">21761 2141 6903,'-3'-11'7286,"0"8"-6297,3-7 1530,0 10-1710,-11 10 1170,-12 14-1439,7-8 314,-16 14 1,1 2-585,21-11 134,-21 16 1,-1 2-225,16-10 90,-7 26-270,23-29 90,23 18-90,4-28 0,7 5 0,20-21 90,-12-11 45,3 6 0,-1-3-45,-2-15 90,13-1 180,-21-20-898,-19 15 808,17-15 540,-19-1-451,10 16 361,-10-15-540,-2 31 0,-11 3 90,0 10-90,-11 0-90,9 0-90,-19 20 0,8-4 0,0 49 0,2-33-315,23 11 0,8 0-45,-2-12 0,26 14-629,1-24 698,-16-19-428,15 9-1170,-10-22 809,-8-2-3957,29-21 360,-37-2 4677,3 7 0,0 0 0,-4-8 0,10-5 0</inkml:trace>
  <inkml:trace contextRef="#ctx0" brushRef="#br0" timeOffset="11482">22332 1846 7263,'-18'-17'3418,"10"10"-2788,-2-4-1,10 11 541,0 0-2790,20 21-808,-4-5 297,18 7 2131,-10-2 0,13-8 0,4 9 0</inkml:trace>
  <inkml:trace contextRef="#ctx0" brushRef="#br0" timeOffset="11981">23044 1690 7443,'-32'-58'7106,"19"23"-6117,-19 14 900,9 21-989,-4 11 674,-6 22 0,1 9-1215,16-14 1,1 4-1626,-8 22 0,-1 10 0,5-7 1491,10-13 0,3-1-76,-2-1 1,0 4 0,3-1-196,4 18 1,2-3 135,-1-18 0,0-1 251,-1 20 1,2 1-342,4-9 0,0-4-90,-3-10 0,-1 1 0,4 10 0,0 1-495,-4 2 1,-2-4 359,2-15 0,-2 0-675,-4 18 1,0-4 269,2-9-393,-16-10 1,-3-3 482,3-11-135,-12-1 1,-3-7 314,-5-17-135,-1 0 1,1-4 314,-2-22-90,-14-1 180,31 3-180,-10-21 270,18 13 225,9-7 0,4-1 45,6 6 359,14-11 1,7 3-180,5 18 299,2 0 1,7-5 0,3 5 329,15 5 0,0 3-809,-6-10 0,2 1 299,-4 14 1,2 2 0,-9 4-120,-5 0-1,13 1 1,-1 7-180,-19 17 2013,26 3-2193,-40 11 450,17 20-450,-19-15 2034,0 36-2933,-3-15 449,-10-11-43,0 3-227,0-40-3166,0 9 3796,21-53 0,-3 25 0,20-33 0</inkml:trace>
  <inkml:trace contextRef="#ctx0" brushRef="#br0" timeOffset="12131">23332 2052 6903,'-14'-40'7736,"3"14"-5578,11 16-1618,0 10-450,0 0-540,10 10-449,-7-7-7197,28 28 8096,-25-15 0,32 20 0,-16-10 0</inkml:trace>
  <inkml:trace contextRef="#ctx0" brushRef="#br0" timeOffset="12380">23835 2252 6993,'-6'-10'5037,"1"-8"-3868,-5 16 990,7-19-1259,-18 18 1528,-2-18-1708,-3 29 1079,-29-5-1259,26 20 269,-10 4 1,2 1-540,16 3 134,-12 12 1,4 1-225,23-13 135,4 7 0,4 0-225,14-10-90,10-4 0,3-3-270,10 2-90,8-10-675,-9-5 1,0-5-45,6-14-3329,6 6 1,0-3 539,2-15 3519,5-1 0,-11 2 0,-9 0 0</inkml:trace>
  <inkml:trace contextRef="#ctx0" brushRef="#br0" timeOffset="12499">24225 2377 6813,'0'-14'5937,"10"3"-4858,-8 11 1889,9 0-2068,-11 0-181,0 0 1260,0 11-1709,0-9-1169,0 30-271,0-17-988,0 9 2158,-21 18 0,16-15 0,-16 29 0</inkml:trace>
  <inkml:trace contextRef="#ctx0" brushRef="#br0" timeOffset="12720">22871 3163 8702,'-6'-6'9265,"32"-10"-8186,3 3-1211,29-10 1031,-1 11 1,6 0-2402,-10-5 1,1 0 1441,-7 11 0,2 2 0,-4-1-165,3-6 0,-4 1-7,-9 4 1,-3 1-489,18 3-225,-15-9 1,-2 1-135,6 7-8124,16-7 9203,-39 20 0,14-7 0,-18 9 0</inkml:trace>
  <inkml:trace contextRef="#ctx0" brushRef="#br0" timeOffset="12914">22791 3232 8072,'-58'5'7016,"18"-7"-2968,-5 13-2789,32-11 1710,34 10-2160,8-17-270,19 7 1,17 5 0,-6-3-1363,-11-6 0,1-2 283,11 1 0,11 0 1,1 0-1,-14-1-135,-11-1 1,-2-2-1643,3 2 1,8-1 0,-1-1 0,-10-1 337,-13-2 0,-2 1 1742,31 3 0,-1 3 0,-13-3 1,8 11-1</inkml:trace>
  <inkml:trace contextRef="#ctx0" brushRef="#br0" timeOffset="13063">24197 3225 23993,'26'-1'2789,"-1"-11"-3869,-12 9-8751,8-7 3651,-19 10 6180,9 0 0,2-5 0,4-2 0</inkml:trace>
  <inkml:trace contextRef="#ctx0" brushRef="#br0" timeOffset="16501">704 7564 7443,'1'-31'3508,"0"1"-2339,-1 6-90,0 11 1080,0-8-1259,0 8 809,10 0-990,-7 3-89,7 10 899,-10-11-90,0 9-1169,11 12-90,-9 6 135,9 15 0,-1 3-135,-7-3 44,7 13 1,1-1-135,-9-12 0,9 24 90,-1-32-90,-7 1-90,7-11 360,1 8-270,-9-18 180,40-14-180,-13-15-1341,18-16 1,5-5 1295,-18 19 0,0-1-15,-1-3 0,2-2 0,-1 0 15,13-7 0,-3 1-45,-5 3 0,-2-2 45,3-1 0,1-1 0,10-5 0,-3 4-45,-19 19 0,0 1-468,7-7 0,3-3 0,-4 7 468,7 7 90,2-24-90,-13 29-270,-25 0 0,14 2 721,-20 22-1351,-10 2 1656,7 10-4624,-7 1-1169,10-1 5037,0 11 0,7-7 0,2 8 0</inkml:trace>
  <inkml:trace contextRef="#ctx0" brushRef="#br0" timeOffset="17250">2947 8359 6903,'-49'-16'3058,"28"9"-989,-42-3-1439,56 10 1798,-35-11-1888,39 9 809,-7-9-899,10 11 809,10 0-899,14 0 314,36-4 1,10-2-1108,-26 4 0,4 1 658,10-1 0,12-1 0,2 0 0,-11 1-90,-3 2 0,2 0-10,-8 0 1,9 0 0,3 0 0,-2 0 0,-9 0-36,12 0 0,1 0 15,-16-1 0,10-1 0,4 0 0,0 0 0,-5 0 0,-8 0-60,15 1 0,-2 0 9,-10-1 0,9 0 0,2-1 0,-5 1 0,-12 0-54,-8 2 0,-4 0 30,12 0 0,4 0 0,-11 0-120,-9 0 90,20 0-720,-39 0 270,0 0-1529,-34-10 1080,-8 7-696,-28 3-1733,8 1 0,-2 1 582,12 3 0,-3 0 2746,-20 1 0,-1-1 0,21-2 0,2 1 0,1 4 0,0 0 0</inkml:trace>
  <inkml:trace contextRef="#ctx0" brushRef="#br0" timeOffset="17567">3036 8469 7353,'-14'-1'4317,"-8"0"-3507,19 1 1349,-7 0-1530,31 0 900,36-10-960,-13 8 1,9 2 0,10-1-578,-15-1 0,9 0 0,6-1 0,3 0 0,0-1 0,-1 1 0,-4 1 1,-7 0 74,12 1 0,-8 0 1,0 1-1,6-1-340,-4 0 0,9 0 1,4-1-1,-1 0 1,-6 0-1,-11 1 1,-16 0 542,0 1 80,26 0 190,-25 0-271,-4 0 1,-4 0-90,-30 0 90,19 0 2084,-18 0-2084,7 0 3162,-10 0-3342,0 0-476,11 0-154,-9 0-2788,9 0 2159,-11 0-1170,10 0-6296,3 0 8635,11 0 0,-3 8 0,-1 2 0</inkml:trace>
  <inkml:trace contextRef="#ctx0" brushRef="#br0" timeOffset="22456">5600 8275 7083,'-15'-11'2698,"4"2"-989,11-1-989,0 7 1349,0-18-1529,0 19-91,0-9 361,0 11-91,0 0 181,0 21-720,0-5 359,10 49-359,-7-33-90,6 6 0,3-1 0,1-8 45,-3 5 0,3-3 45,11-12 0,-11 23 90,18-40-90,-25 9 539,56-11-539,-30-11 45,7 1 0,0-3-45,0-14 0,-6 0 0,0 0-91,6-2 136,-5-9 0,0 0 45,5 7-180,-5-14 0,-13 35-90,-8 10 90,10 31-90,1-12 45,-7 13 0,0 1-45,9-15 45,1 14 0,1-1-45,1-13 0,15 16 0,0-13 90,-4-18-90,-1 2 0,0 0 0,3-5 0,7-5 0,-1 0 0,-14 2 0,17-15 0,5-6 0,-23 10 0,-1-1 0,5-3 0,-1 0 0,0 0 0,-6 5 0,-15 10 0,27 3 0,-37 3 0,37 17 0,-37-7 0,37 11 0,-26 0 0,39 9 0,-16-17 0,0 1 0,0-2 90,3-13-90,6-1 0,1-2 0,6-1-1009,6-14 0,0 0 1099,-3 11-60,-14-7 0,7-4 0,-8 2 60,7-2-90,-5 5 0,-1-1-409,0-9 409,-18 18-18,19-7 18,-29 20 0,25 3 90,-35 1 1860,25 6-1950,-28-6 0,28 9 0,-26 1 0,37-1 90,-26-10-90,20-6 0,3-3 0,-5-4 0,10-5 0,-1-1-90,-15 4 620,17-9-1340,-11 1 360,-19 7-179,17-7-936,-19-1 306,0 8-990,-3-7 2249,-10 10 0,9 8 0,2 2 0</inkml:trace>
  <inkml:trace contextRef="#ctx0" brushRef="#br0" timeOffset="27182">2281 10487 6993,'-13'-22'2968,"-8"0"-1978,19 8 989,-19-6-1080,18 7 1620,-18-11-1800,19 11 1530,-9 2-540,11 32-1349,0 6 449,11 30-539,-9-7 0,8-16 0,1 0-180,2 15 135,8-13 0,3-4-135,4-3 179,13-4 1,5-8 180,19-25-405,-29 9 0,1-5 225,12-19 0,-1-9-91,-9 2 1,-2-2-135,0 1 0,1-1 90,7-8 0,-3 4-45,-3 7-558,-3-5 468,-4 24 40,-9 20-40,-7 4 0,15-1 90,-7 18-90,2-15 0,1 6 0,1 0 0,1-6 45,3 1 0,1-3-45,-4-11 0,8 3 0,1-2 0,-6-14 45,14 0 0,5-4-90,-13-8 0,-1-3 45,6 6 0,1-1-45,2-8 0,-4 1 511,-2 1-466,14-8-90,-27 21 0,17 13 90,-28 3-180,36 17 90,-44-17 0,55 18 0,-45-8 90,47 0-90,-36-2 90,9-9 0,0-4-90,-7-9 90,17 0 0,1-1 0,-15-4-94,8 0 0,2 1 94,-5 1 0,19-9 0,-32-1 0,5 11 0,-18 3 0,0 10 0,8 0 0,-8 0-540,11 10 0,-11-7-1888,29 28 1079,-24-25-929,16 14 2278,18-9 0,-26-6 0,34 8 0</inkml:trace>
  <inkml:trace contextRef="#ctx0" brushRef="#br0" timeOffset="28012">5952 10029 6903,'-1'-5'4318,"-10"-10"-3329,8 2-89,-7 0 1708,10 2-1708,0 11 1348,21 42-1528,-6-11-310,8 11 1,8 12 0,1 2 128,-3-9 1,2 2 0,0 0-1,-1-1-748,-4-2 1,-1-2-1,1 2 1,4 1 441,6 5 1,5 4 0,2 0 0,-3-4 0,-7-6-99,-1 4 0,2-1 26,0-8 1,9 5 0,4 2 0,-3-3 0,-9-8-72,0-3 0,-2 0 22,5 4 1,6 7-1,0-2 1,-8-10-23,19 1 45,-10 11 0,-1-4-45,-5-22-90,-10 3 0,-3-3-90,-10-16-1529,5-3-2879,-32-34 1800,-2 5 2698,-12-9 0,-5 0 0,1 11 0,3 1 0,0 1 0</inkml:trace>
  <inkml:trace contextRef="#ctx0" brushRef="#br0" timeOffset="28413">6028 10322 7982,'-15'-31'4003,"0"1"0,-9-13-1664,13 22-1710,9 18 1170,-9 3-540,1 24-989,7 2 270,-28 18-360,26-17 270,-37 17-360,36-28 269,-25 5-269,29-21 90,-19-11-90,18-2 0,-18-31 0,18 4 45,-2 2 0,0-2 225,5-23-46,-5 27 1,0 2-225,2-3 270,-7 6-270,20 28 90,-7-7 0,17 10 0,14 21-180,6-6 0,7 19 90,-3-10-180,-7-1-315,-4-5 0,2-2-224,17 0-2340,8 0 1,0-1-4126,-10-2 4935,0-6 0,-4-1 2159,-19 5 0,21-4 0,-7 3 0</inkml:trace>
  <inkml:trace contextRef="#ctx0" brushRef="#br0" timeOffset="30329">7937 11643 6903,'7'-37'3508,"9"-8"-2519,-14 29 1710,9-25-1800,-1 25-89,-7-8-90,7 14 719,-10 10 1349,-31 21-2158,13-6 149,-8 16 1,-6 13-1,3-1-2037,1 10 1,2 1 1377,2-9 0,0 0 0,1-2 60,-2 3 0,6-3 46,11-3 0,2-4-46,-4 8-297,18 1 1,5-1 296,3-4-46,14-11 1,5-4-45,7-9 0,15 5-65,-20-23 1,2-6 19,4-3 0,0-2-1,-3 2 1,-1-4-45,9-11 0,-10-3-89,-22 0 1308,1-3 1,-3-1-950,-11 4-360,7-5 1503,-20 45-1323,7 4-90,-18 19 90,18 21-90,3-13 1285,3 16-1285,18-14 0,-8-18 0,31 18 0,-15-28 0,10-2 0,-2-7 0,-16-17 0,17-1 0,-3-2 0,-27-3 0,18-14 0,0-2 0,-21 11-1658,3-25 1,-5-5 1657,-16 7-507,-3-1 1,-2 1 506,-8 5-380,-19 5 380,19 23-249,-18 32 249,18-5 0,2 39 0,14-27 0,20 38 0,3-37 0,11 4 0,20-12 0,-15-18 0,8-2 0,2-2 0,-8-2 1289,1-5 1,1-5-1290,14-10 0,-8-3 0,-5 4 0,-2-1 0,-3-3 0,5 3 1351,-14 2-1351,-17 18 636,7-7-636,1-1 468,-8 9-468,7 2 0,0 13 0,-7 10 0,8 22-90,-11-17 90,0 17-90,10-11 90,-7-18-90,7 15 0,0-18 90,4 0 0,9-3 0,1-10 0,-1 0-90,1-10 180,-1-3-90,-10 0 0,19-29-90,-17 24 180,19-37 0,-21 29-90,8 2 0,-18 3 0,7 19 90,1-9-90,-9 22 0,9 2 90,-11 10-90,10 22 0,-7-16 0,18 15 0,-19-31 0,19 8 0,-18-18 90,18-3-90,-8-3 0,10-28 0,1 25 0,10-46 0,-18 34 0,15-16 0,-28 2 0,17 27 0,-17-16 0,18 11 0,-18 18 0,17-6 0,-17 11 0,8 29 0,-11-24 0,0 16 0,10 8 0,-7-34 0,7 34 0,-10-29 0,10 0 0,-7-3 0,18-10 0,-8-10 0,0-3 0,18-21 0,-15 8 0,6-1 0,1-1 0,-8-1 0,17-5 0,-19 3 0,0 26 0,-3-16 0,1 31 0,2 14 0,0 2 0,-3 8-180,1-11 90,-9 1-90,19-11 90,-18 8 0,7-19 0,1 9-180,2-1 270,10-7-180,22-3 90,-27-3 0,34-18 90,-36 8-90,39-21 90,-37 8-90,10 3 1,-4 2 89,-18 5 0,25-5 0,-28 21 0,18 11 0,-19 2 0,9 31 0,-1-15 0,-7 15 0,18-20 0,-8-1 0,10-9 0,22-14 89,-17-3-89,6-6 0,-2-3 0,-14-1 90,34-11-90,-36 1 0,28-11 0,-28 8 0,5 2 0,-11 14 0,3 10 0,0 0 90,8 21-90,-18-16 0,18 26 0,-18-18 0,17 0 0,-7-2 0,21-11 90,-18 0-90,26-11 0,-26 9 0,28-19 0,-28 8 0,15 0-90,-7-8 90,-9 8 0,27 0-90,-37 2 90,27 11 0,-30 0 0,9 0 0,-1 11 0,-7 2 0,18 10 0,-19 1-90,9-11 1,-1 8 89,-7-8-180,7 0-270,1-3 270,2-10-809,10 0 539,1 0-90,-11-10-179,8 7-1260,-8-18 719,0 8-8571,8-21 9433,-19 8 0,18-2 0,-8 11 0</inkml:trace>
  <inkml:trace contextRef="#ctx0" brushRef="#br0" timeOffset="30463">11193 11631 17697,'-22'-17'1889,"-1"-2"-1709,-1 6-360,1-8-270,10 18-3058,2-7-630,22-1 900,-9 9 3238,9-9 0,3 12 0,3-1 0</inkml:trace>
  <inkml:trace contextRef="#ctx0" brushRef="#br0" timeOffset="32079">11700 11743 7803,'-6'-41'6926,"1"5"-4318,-16 22-1798,5 14 1258,-39 24-1528,37 13 404,-20 6 1,3 2-585,24 2 44,-11 8 1,3-2-135,19-22 0,12 8 0,7-2-180,10-19 0,8-3 0,12 1 0,-5-5-371,-7-8 0,2-4 311,17-1 0,8-2 0,-9 0-30,-19 3 0,-1-3 0,13-9 0,7-6 0,-7-2 45,-6-2 0,-3-3-45,10-3 0,-4-5 135,-13-5 0,-9 0 44,-10 0 23,-2-6-112,-22 32 0,-12 13 0,-3 13-45,-12 13 0,0 3 45,4 2-90,-6 7 0,4 0 90,20-9-90,6 26 0,13-40 90,38 17 0,-12-40-90,5 7 0,0-1 0,5-11 90,-4-7 0,-4-2 0,-13 4 45,5-9 0,-4-1 44,-17 13 1,19-17-90,-18 30 486,7-9-486,-20 22 54,18 33-324,15 8 180,6 8-90,7-34 0,4-7 90,2-6-90,15-3 0,8-10 0,-23-10 90,-2 0 0,-1-4 0,0-12-45,-5-5 1,-3-3 44,-2-8 0,-7 0 0,2-10 0,-5 5-358,-8 11 0,-4-4 358,2-11 0,0-12 0,0-2 0,-4 6 90,-3 11 0,-3 4 0,0-2-746,-2-10 1,-1-2 0,0 7 655,6 7 0,-6 13 0,-17 20 90,18 11-90,-39 42 0,24-11-559,-4 2 1,0 2 558,-2 23-45,6-14 0,2 3 0,7-9 1,3 3-16,-2 8 0,0 6 0,3-5 15,3-8 0,4-1-45,3 7 0,2 4 0,2-8 0,6 11-45,11-10 0,3-4 45,0-12 90,15 5-435,11-24 435,-24-10 0,8-3 0,-2-4 0,-8-6 45,0-7 0,-3-5 45,-10-14 1131,15-8-1131,-28 13 89,17-10-89,-17 25 0,8-22 0,-1 28 1269,-7 0-1269,7 2 845,-10 32-935,0 5-90,0 11-90,10 18 90,-7-27-179,18 27 179,-8-39 718,0 15-808,18-28 180,-25 18-90,25-29 90,-18 16 0,11-19 0,-11 1 0,29-3 0,-35-11-90,46 1 90,-38 10 0,19-8 0,-10 18 0,-11-7 0,8 10 0,-19 0 0,19 10 0,-8-7 0,11 18 0,-1-19-90,11 19 90,-7-18 0,6 7-90,1-10 0,-7 0 90,17-10 0,-28-3 0,15 0 0,-28-8 0,7 8-90,-31-32 90,16 17 0,-20 0 0,-2 1 0,8 1-45,-12 13 0,-3 2 45,5-10-89,-36 29-1,47-16 0,-24 19 90,39-11 0,-7 0-90,20 10 90,-7-7-90,49 7 90,-41-20 0,29 9 0,3-1 0,-22-19 45,17 14 0,0 1-45,-20-7 180,45-8-180,-55 18 90,34-7-1,-29 20-89,10 4 90,1 19-90,-11-6-179,8 27-1,-19-25-225,7 10 0,3-2 225,1-16 0,0 31-90,-2-39 181,-1 0-181,-7-2 270,7-11 180,22-11-90,-25-2 179,46-21-179,-48 8 45,15-1 0,2-1-45,-7 0 90,19-17-180,-10 32 90,-1 3-180,-9 10-450,17 10 181,-26 3-1620,37 21 1079,-37-8-7915,37 19 5397,-37-30 3418,16 6 0,-12-13 0,1 1 0</inkml:trace>
  <inkml:trace contextRef="#ctx0" brushRef="#br0" timeOffset="32362">13063 11366 19046,'-53'-17'2519,"23"4"-1890,-2 3-449,40 7 360,47-18-360,2 19-1356,-9-5 1,8-1 0,-5 2 1175,-10 4 0,1 1 30,8-2 0,6-1 0,-8 1 275,-13 2 1,-2 2-711,24-1 0,-4 0 46,-11 0-721,23 0 631,-49 0-1710,15-11 1079,-28 9-809,7-9-5306,1 11 7195,-9-10 0,22 11 0,-7-7 0</inkml:trace>
  <inkml:trace contextRef="#ctx0" brushRef="#br0" timeOffset="33963">15816 11262 7803,'-6'-21'4317,"0"-1"-3417,-4 9 809,7-8-990,-7 18 1260,-1-18-1349,-2 19-91,0-9 451,-18 11-540,26 11-91,-27-9 631,-2 40-720,16-24 89,-5 14 1,4 2-90,17-6-45,1 10 0,2 0-45,1-7-90,19 24 180,13 0-270,-5-23 44,-1 11 1,-1 0-45,-1-12 0,-8 2 0,-2 0 0,-3-7 90,-13 8-90,-13-11 90,-11-10-90,-30-2 90,22-11 45,-11-4 0,0-3-45,12-6 90,-14-10 90,24-11-180,19 8 0,23-29-180,7 15-1036,10 11 0,10-2 0,-3 3 1081,-8 5 0,2 1-113,5-1 1,9-4-1,0 1 1,-7 5-1159,-2 5 0,-2 1 1226,-2-2 0,2-1 0,-1-2-315,12-8 0,-7 1 211,1-4-31,4-1 0,-5-1 225,-28 7 0,5-2 0,-4 1 90,-16 8 450,-14-33-360,6 47 450,-37-16-450,37 21 449,-37 21-449,26-5 135,-2 28 0,2 8-225,3-2 94,5 0 1,1 10 0,1-8-95,4 11-30,-2-15 0,0 8 0,1-9 2386,3 11-2491,-5 3 0,0-2-45,2-15 22,-7 22-291,10-43 269,0 1-360,0-11-180,0-3 3203,10-31-2843,1-15 1,2-6 179,13-18-935,-9 12 0,3-8 0,-2 8 1025,11-12 0,-7 16 0,0-1-628,1-10 718,-9 27 135,6-27-135,-17 39 90,18-5-90,-18 21 2595,-3 11-2685,-3 2 180,-28 21-180,15-8-472,-8 8 562,3-11-72,8 1 72,-10-1-90,10-10 0,-8 19 0,18-27 90,-7 26 1349,10-28-1349,0 7 236,0-10-326,10 0 0,14 0 0,-8-10 0,15 7 0,-18-7 0,10 20 0,1-7 0,-11 7-90,18 1 90,-25-8 0,25 28 0,-18-26 0,11 37 0,-1-37 90,21 26-90,-25-28 0,44 8 0,-35-11 0,19 0 90,-2-11-90,-30 8 0,17-17 0,-9-4 90,3-2-90,-8-6 0,-2-1 0,8 1 45,-17-10 0,-1-2-45,15 2 90,-19-15 270,9 2-270,-11 26 89,-11-15-179,9 31 180,-29 34-180,15-3 45,-7 27 0,1 6-45,7-3 45,2 16 0,5 2-45,8-8-45,13 3 0,5-2-1232,0-15 1277,2-9 0,5-4 0,19-8-90,-15-10 90,13-5 0,2-5 0,1-14-108,-6 7 1,0-5 107,8-35-2898,0 15 2988,-10-26-45,-9 17 0,-1-2 186,-13 7 0,0-2-201,7-11 0,3-5 0,-3 4 15,-6 7 0,-2-1-15,2-12 0,1-6 0,-2 6-30,-1 17 0,-3-1 150,-4-12 0,-3-7 0,1 10-60,7-1 0,-22-19 0,-2 56 0,-21 41 0,8-2-90,9-2 0,0 3 44,5 10 1,1-1-2135,-13 16 2090,16-13 0,3 5 45,4 4 0,2-1-60,-1-10 1,3 1-16,8 6 0,5 5 0,-1-7-15,-7-9 0,2-4 45,10 9 0,4-3-90,21 6 0,-16-18 1730,15-2-1730,-10-14 90,3-10-90,10 0 90,-11-10 0,19-14 0,-26-2 0,9-20 0,0-5 0,-7 2-30,-9 3 0,1-10 0,-3 6 30,-5 9 0,-4 1 0,2-15 0,-2-5-30,-6 12 0,-2-2 0,-1 4 30,-1 3 0,-2 0 0,-1-8 0,-1-5 0,-2 9 0,-8-8 0,-2 19 0,-4 7 0,-7 16 0,-7 24 0,0 9 90,2 11-90,14 7 0,1 11 0,5-5 45,3-8 0,5 1-75,9 18 0,6 8 0,2-6-15,-2-9 0,4-2-270,5-1 0,6 5 1,1 0-1,-4-6 45,-2 0 0,3-2-420,9 3 1,6 2 0,-7-9-121,-2 2-494,2-16 0,-1-4 314,-5-7-5745,7-23 3677,-21-6 3058,-3-28 0,-8 15 0,-1-8 0</inkml:trace>
  <inkml:trace contextRef="#ctx0" brushRef="#br0" timeOffset="34113">16640 10512 7623,'-30'-12'3418,"1"2"-3418,15 10-900,25 10 900,19-3 0,8-1 0,-6 3 0,2 1 0,15-1 0,1 0 0</inkml:trace>
  <inkml:trace contextRef="#ctx0" brushRef="#br0" timeOffset="34412">18460 10476 8162,'25'8'7916,"20"29"-6837,-16-19-981,-2 7 1,1 5 935,-10-2 1,0 2-541,5-1 1,1 4 344,-1 12 1,1 6 0,-3-3-2034,0-5 0,0 0 1403,0 2 1,2 4 0,-2 1 329,-4 2 1,-2 2 0,0-3-949,6 5 1,-2 0 527,-6-1 1,-2 5 0,-1-8 60,-5-8 0,0-4-528,1 6 1,-2-1 482,-7-8 0,-1 0-45,8 8 0,-1 1-90,-7-9 0,-2-1 0,1 10 0,0 0 0,-1-9 0,-2-1 0,-1 3 0,-5 3-792,-11 5 0,-6 3 0,1-3 477,2-3 0,-4 0-297,1-5 0,-7 5 1,-3 2-1,1-3 1,4-8-168,-13 5 0,-1-4 419,11-5 0,-2 4 0,-3 0 1,1-6-2324,-13-1 0,-2-6 1,2-1 1332,4 0 1,2 0 0,-3 0 1310,6-4 1,-3 1 0,0-1 0,1-1-1,-7 1 1,1 0 0,1 0 0,1 0 0,0 0-1,0 1 1</inkml:trace>
  <inkml:trace contextRef="#ctx0" brushRef="#br0" timeOffset="35230">8580 10178 7263,'-21'3'2878,"-1"0"-449,-33 18-945,2-1 0,-9 7-2225,13 0 1,-6 5 0,0 2-1,3-2 951,-3-1 0,3-1 0,-3 6 59,10-4 1,-4 7 0,-2 2 0,1 0 0,4-1 0,7-6-37,2 1 1,6-4 0,-5 8 10,0-1 0,-6 6 0,-3 4 0,-3 3 0,1 2 1,2-2-1,4-2-35,3 0 1,3-1 0,1 0 0,0 1 0,1-1 0,-2 0-223,-2 2 1,-1-1-1,0 0 1,1 0-1,1 2 1,3 2 117,1 4 0,0 5 0,2 0 0,3-1 0,4-5 0,5-7-60,-2 16 0,11-2 26,7-13 1,3 7 0,4 2 0,2-2 0,3-8-12,6 0 0,5-6 0,7 1-24,5-2 0,7 3 0,5 1 0,-1-3 0,-4-5-6,1 4 0,-2-6 0,9-1 0,-4-11 0,9 0 0,5-1 0,0-1 0,-4-1 0,-8-2-516,2 5 1,-6-3 0,4-1 485,8-1 0,5-2 0,2-1 0,-2 0 22,-7-1 1,0 0-1,-2-2 1,-3-1 449,16 3 0,2-1-630,-10-3 1,7 2 0,-1-2-1,-9-2-22,-4-2 1,-2-1-451,2 1 0,4 0 1,-8 0-181,11 6 696,-17-6 0,-1-1-8521,0 5 4767,-11-11 4231,-5 0 1,-7 2 0,4 0 0</inkml:trace>
  <inkml:trace contextRef="#ctx0" brushRef="#br0" timeOffset="35365">9880 13249 7892,'35'-4'4678,"9"0"-5218,-18 15-449,8-9 989,21 19 0,-13-10 0,-7 0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10:38.969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1232 3199 6993,'-5'0'2878,"1"0"3059,4 0-4948,10 31-719,3-2-90,1 8 270,-4 15-270,-10-44 90,10 44 89,4-36-179,-1 7 90,-3-2 270,0-8-270,-7 0 449,28 8-449,-15-18-90,8 7 135,7-23 0,0-5-225,-7 10 134,19-22 1,0-3-135,-14 15 45,9-9 0,0-1-45,-7 2 0,24-8-90,-32 10 90,11 11-90,-18 3 0,26 20 0,-37 3 0,16 0 0,0 8 0,-5-8-180,28 32 180,-28-27-45,11 10 0,-2-4-45,-17-18 90,34 25-90,-19-28 90,14 7 0,20-20 0,-28 7 0,13-11 0,0-3 0,-19 1 0,21-6 0,-2 0 0,-23 6-45,8-6 0,-2 2 45,-20 15 0,26-16-90,-28 21 90,28 0 0,-4 10 0,9 3 0,-2 21 0,-21-18 0,19 36 0,-27-44 45,22 19 0,8-2-45,18-19 0,-18 0 0,3-2 0,13-7 0,-3-7 0,-3-13 45,9 6 0,-1 0-45,-19-10 45,10 5 0,-2 0-45,-24 6 90,35-5-90,-38 11 0,9 7 0,-14-7 0,11 20-90,-5 3 0,7 1-449,9 6 179,-17-7-989,30 1 539,-30-4-6656,17-10 7466,-9 0 0,2 6 0,7 2 0</inkml:trace>
  <inkml:trace contextRef="#ctx0" brushRef="#br0" timeOffset="25160">7383 4920 7353,'-12'-3'3148,"2"-9"-2249,10 10 1,0-9-90,0 11 3507,0 0-2698,11 11-1169,2-9 0,0 19 269,8 3-449,-19-9 90,19 17 180,-8-9-271,0-7 1,8 15 450,3-18-450,12 0 89,11-2-179,-10-11 360,28-11-450,-33-2 135,6-2 0,0-4-45,-10-7 44,11-2 1,-2 1-135,-16 9 45,13-10 0,-5 4-135,-24 19 180,37-27-90,-6 40-90,4-16 90,14 29-90,-27-8 0,27 21 0,-25-18 45,9 6 0,0-2-45,-7-15 45,7 6 0,0-1-45,-9-10 90,36-11-90,-47 9 45,17-11 0,4-6-45,13-17 0,0 7-45,-18 1 0,-5 4 45,-13 19 0,7-16 0,8 21 0,-25 0 0,35 10-90,-25 3 90,29 11 0,-30-1 0,37 11 0,-44-8-90,45 8 90,-48-21-90,26-2 90,-18-1 0,11-7 0,20-3-90,6-13 90,-1-11 0,6 1 0,-29 10-90,19-8 0,-9 29 90,-9-16-180,14 39 90,-25-26 0,10 14 0,3 4-90,21 3 180,-1 0-179,6-5 179,-29-21 0,8 0-90,11 0 90,-17-10-90,27-3 90,-29 0 0,29-19 0,-36 27 0,22-26-90,-28 28 0,11-7-720,0-1 271,-11 9-2340,18-9 361,-26 11 2518,37-10 0,-25 11 0,19-6 0</inkml:trace>
  <inkml:trace contextRef="#ctx0" brushRef="#br0" timeOffset="26162">11837 4900 7443,'-4'-15'3957,"1"9"-3147,3-4 0,0 10 1708,0 0-1528,0 10-451,0 3-179,0 0 450,10 8-541,-7-8 1,18 11 0,-19-11 180,19 18-270,-8-26 180,32 27-181,-27-30-89,24 9 450,-8-22-360,-5 9-229,15-9 229,-20 1 0,-1-3 0,1 0-1,-1-8 181,11-3-270,-18 9 90,15-17 90,-18 19-90,11-10-90,-11 10 180,18-8-180,-26 8 89,27 0-179,-19 13 0,0 2 90,8 19 229,-19-8-229,30 32-90,-17-27 45,1 15 0,2-3-45,6-23 0,-1 35 90,1-29-90,20 0 90,-15-2-90,26-11 0,-29-11 0,19-2 0,-19-10 0,29-11 0,-37 18 0,34-5-90,-26 21 90,0 0 0,16 21 0,-26-5 0,18 18 0,-11-11 0,1 1 0,-11-11 0,18 8 0,-5-29 0,1 16 0,14-29 0,-25 18 0,39-28 0,-26 26-90,26-27 90,-29 30-90,8-9 90,-11 11 0,11 11 0,-18 2 0,26 10 0,-37 1 0,37-1 0,-27 1 0,9-11 0,18-3 0,-24-10 0,47 0 90,-26 0-180,9-10 90,-4-3-90,-18 0 0,8-8-449,10-3 269,-25 9-392,23-17 213,-29 30-91,0-19-270,-3 18-89,-10-18-2429,11 19-1170,-9-9 990,9 11 3508,-11 0 0,-10 5 0,-2 0 0</inkml:trace>
  <inkml:trace contextRef="#ctx0" brushRef="#br0" timeOffset="37433">7913 5992 6813,'-6'-10'1709,"1"2"-1079,5 8 1978,0 0-1618,0-10 269,0 7-539,0-7-91,0 10 361,0 0-181,0 20-539,11-4 270,-9 29-360,9-30 179,-1 27-269,3-37 450,21 37-450,-18-37 180,36 16-180,-34-21 180,48-10-270,-37-3 90,2-2 0,3-4-45,-9-5 0,0 1-45,24-6 89,-4-13-89,-22 29 0,-10 0 0,19 3 0,-27 10 90,37 10-90,-37 3 0,47 11 0,-44-1 0,34 1 90,-8-1-90,-6 1 0,6-11 90,-2-3-90,-17-10 0,19 0 90,0 0-90,-18 0 0,15 0 180,3-10-180,-5-3 90,26-21-90,-29 18 0,-2-15 0,-3 18 0,-8-1 0,0-6 0,8 17 0,-8-7 90,10 10-90,-10 0 0,-2 0 0,-1 10 90,14 3 0,13-1 0,4 0 0,6 1-502,-7-7 1,-4-2 411,-13-4 0,1 0-404,20-10 404,-15-3 0,16-1 0,-12 4 0,-17 0 0,36 7 0,-44-7 0,34 10 90,-29 0-180,0 0 90,8 10 780,-8-7-780,0 7 447,8-10-807,-8 0 0,11 0-179,-1 0-991,1 0 361,-1 0-720,1 0-5307,10 0 7196,2 0 0,4 3 0,-3 0 0</inkml:trace>
  <inkml:trace contextRef="#ctx0" brushRef="#br0" timeOffset="38251">14751 6008 6903,'-3'-6'2788,"1"2"720,-8 4-1079,7 0-1619,-7 0-91,10 0 1440,41 0-1529,-20 0 269,25-5 1,5-1-361,4 3-968,-14 0 0,7-1 0,-4 1 609,-3 2 0,-1 2 0,20 4 0,3 0 89,-17-3 1,0-2 0,-2 1-135,3 4 0,3 1 45,10-5 0,7-2 0,-9 1-90,-21 0 0,-1 0-1,16 0 1,8 0 0,-10 0-982,10 0 937,-15-5 0,-1-1-598,22 3 553,-35-7-197,34 10 197,-39 0 1970,8 0-2060,-21 0 1199,-2 0-1649,-11 0-1984,0 0 1445,-11 0 575,-2 0-755,-10 0-990,-1 10-2518,1-7 4767,-22 8 0,12-4 0,-17 3 0</inkml:trace>
  <inkml:trace contextRef="#ctx0" brushRef="#br0" timeOffset="38705">15121 6163 7353,'-46'0'3778,"-1"-1"-2699,11 1 1709,2 0-1978,10 0 2338,11 0-2518,3 0 1259,41 11-1350,-2-9 136,13-1 0,5-2-226,18-1-524,-26-4 1,3 1 524,18 4 0,0 2-315,-24-1 0,1 0 74,19 1 1,7 0 0,-7-3-348,-14-3 1,0 0 286,15 4 1,6 2 0,-8-4-1077,-17-7 1,-3-1 971,25 10 0,1 0 45,-19-10 0,-3 1-845,26 7 800,-31-2 0,0 0 179,5-1 1,-2 1-135,-3 3 180,9-9 0,0 1-90,-14 7 253,5-7-343,-14 10 331,-17-11-421,18 9 1898,-18-9-1898,17 11 1181,-17 0-1181,8 0 0,-11 0 0,0 0 0,10 0 0,-7 0 0,7 0 0,1 0 0,-9 0 0,9 0 0,-11 0 0,0 0-720,10 0-90,-7 0-2877,7 0 1978,-10 0-990,0 0 2699,0-10 0,13 6 0,3-7 0</inkml:trace>
  <inkml:trace contextRef="#ctx0" brushRef="#br0" timeOffset="38914">16959 6059 7982,'-1'-8'6477,"0"12"-5668,1-1 1710,0 7-2159,0-10-2818,0 0 0,8 1 1,2 1-1</inkml:trace>
  <inkml:trace contextRef="#ctx0" brushRef="#br0" timeOffset="40048">5500 7144 7443,'-11'-10'2608,"2"2"-179,-2 8-360,9 0-1440,-9 0 1,11 0 1169,21 0-1169,-5 0 134,19-4 1,6-2-316,14 3-1035,-7-1 1,5-2 945,0 0 0,-1 1-1303,-3 4 1,1 0 1122,6-4 0,3-1 90,-4 2 0,3 1 0,-3 0-181,0 2 1,2-1 67,-5-2 1,7-2-1,-1 0 1,-8 1-113,-1 4 0,-1 0 22,0-3 1,6-3-1,2 1 1,-7 2-1010,7 2 0,-3 1 807,14-4 0,-6 0-135,-6 5-989,-23 0 719,-27 0-600,16 0-659,-42 0-1484,-11 0 0,-4 0 405,-22 0 3028,8 5 1,1 0-1,4 0 1,-6 8-1</inkml:trace>
  <inkml:trace contextRef="#ctx0" brushRef="#br0" timeOffset="40352">5763 7171 7443,'-58'1'6026,"29"0"-3237,-13-1-1980,39 0 1440,24 0-1619,-2-10 269,36 9 1,7-1-2590,-10-18 1914,10 17 1,7 3 405,-5-11 0,-2 1-496,-16 8 1,4 1 67,-2-3 1,8-2-1,-1 0 1,-7 1-68,-4 4 0,0 0 45,19-3 0,8 0 0,-9 1-136,-18 4 1,-4-2 45,17-4 0,-2 0-236,-20 4 1,-2-1 280,3-3 0,-1 0-45,28 5 135,-18 1 0,-1-2-45,-3-10-90,4 9 0,-24-9 179,-8 11-179,0 0 0,8 0 1944,-19 0-2304,9 0-52,-11 0-398,0 0-89,10 0-2699,-7 0 899,7 0 2609,1 0 0,8 10 0,13 1 0</inkml:trace>
  <inkml:trace contextRef="#ctx0" brushRef="#br0" timeOffset="41201">14659 7380 6723,'-17'-10'6387,"4"2"-4229,13 8 6118,0 0-7467,52 0-449,-6 0 0,4 0-315,1 0 0,3 0-1026,6 0 0,6 1 0,-6-2 1026,-11-5 0,-2 1-15,-3 3 0,2 2 0,0 0-742,23-1 0,-5 2 757,-27 0 0,0 0 45,15 0 0,7-1 0,-8-1 0,9-1-105,-11-4 0,1 1 194,-14 5 1,-4 0 0,10 0 270,13 0-270,-32 0 0,-10 0 90,-2 0 2447,-11 0-2357,0 0 1709,-11-10-2339,-2 7-1379,-10-7 750,-1 10-2430,-10 0 1980,8 0-1169,2 0 2518,-17 0 0,23 9 0,-25 3 0</inkml:trace>
  <inkml:trace contextRef="#ctx0" brushRef="#br0" timeOffset="41614">14699 7325 7533,'-13'-6'4947,"-8"2"-4048,18-7 1,-7 9 629,31-9-809,-5 11-91,18 0 630,20-10-629,-12 7-554,-5-2 1,5 0 687,19 4 1,0 2-902,-19-1 0,3 0 556,17 0 1,9 0 0,-8 0-240,-15 0 0,0 0 157,1-2 0,7-1 0,1-1 1,-10 2-158,-1 1 0,-3-1 119,11-1 1,5-1 0,-10 1 60,6 3 89,-9 0 1,-3 0-180,-4 0 810,6 0-811,-22 0-269,1 0 0,-11 0 0,-3 0 359,-10 0-6476,0 0 6305,-10 10 0,8-2 1,-8 9-1</inkml:trace>
  <inkml:trace contextRef="#ctx0" brushRef="#br0" timeOffset="43751">2580 7850 6633,'-9'-10'2519,"2"2"-1710,7 8 1260,0 0-1349,0 10-181,10 4 1,-7-1-90,7-3 0,0 0-1,-7 4-89,8-1 90,-1 8 180,3-8-361,0 0 1,8 8 180,-18-8-180,18 0-90,-19-3 539,19-10-539,-18 11 360,28-19-360,-26 16 0,16-19 90,0-10-181,-16 16 46,21-14 0,1-4-45,-20 8-298,35-19 298,-29 20 90,11-6-90,-11 17 180,18-18-181,-26 18 361,37 3-360,-36 3 0,25 8 388,-18 9-388,0-14 90,18 35-90,-25-25 90,25 18-180,-18-10 90,0-11-90,8-3 90,-8 1-90,0-9 0,8 9 90,-8-22-90,11 9 90,10-19-90,-8 18-748,8-18 748,-21 19 90,18-19-90,-26 18 0,27-7 0,-30-1 0,19 9 0,-18-9 748,28 11-658,-15 0-90,7 11 0,-2-9 0,-8 9 0,0-1 0,8-7 90,-8 7-90,0 1 0,8-9 0,-8 9 0,11-11 0,-11 0 90,18 0-90,-15 0 180,28-11-91,-28 9 181,26-19-180,-26 8 180,28-11-180,-18 11 180,8 3-180,-10 10 180,-1 0-180,-10 0 0,19 10-90,-27-7-810,26 18 360,-18-19-2158,0 9 1259,8-11 1349,-8 0 0,12 0 0,0-1 0</inkml:trace>
  <inkml:trace contextRef="#ctx0" brushRef="#br0" timeOffset="46572">18288 7819 6993,'-8'-19'2788,"2"-6"-1888,6 22-1,0-18 1,0 18-1,0-7 1440,10-1-1709,-7 9 539,7-9-629,-10 11 1349,11 11-1440,-9 2 721,9 52-811,-1-20-446,-13-8 0,-1 4 581,8 12 1,-1 4-166,-8-6 1,-4 2 0,2 0-589,6 12 0,0 3 438,-5-3 1,-3 5 0,3-12-135,4-22 0,1-1 75,-2 11 0,-1 7 0,1-8-1240,3 12 1165,0-14 0,0 0-508,0 15 553,0-27 4,5 8 1,0-5-95,-2-26 376,7 34-466,-10-39 1018,0 7-2097,0-10 1430,0 0-2599,0-21 1960,0 16-2680,11-47 1079,-9 23-2159,9-18 4138,-1-8 0,2 23 0,10-15 0</inkml:trace>
  <inkml:trace contextRef="#ctx0" brushRef="#br0" timeOffset="46970">18608 8030 6723,'-3'-32'5037,"1"-14"-4227,13 41 1528,-9-37-1618,9 37 1619,-11-16-720,0 11-1259,0 7 539,0-7-629,0 10 539,0 31-539,0-13 0,0 27 450,-11 9-540,9-12 134,-9 13 1,1 0-135,7-8 45,-6 17 0,-3 0-3437,-1-17 3302,6-4 0,1 3 90,0-6 0,2-2-111,4 28 110,0-15 1,0 0-180,0 11 135,0-16 0,0-3-135,0-1 90,0-2 0,0-4-90,0-18 90,0 24-90,0-39-450,0 17 91,0-17 952,0 7-1673,0-10-3746,10-20 239,-7 4 989,7-8 3598,-10 3 0,7 18 0,1-8 0</inkml:trace>
  <inkml:trace contextRef="#ctx0" brushRef="#br0" timeOffset="48987">1900 8100 7353,'-10'-5'2518,"1"-10"-1708,9 13 539,0-9-180,0 1-719,0 7 899,0-7-989,0 10 450,0 10 359,0 24-809,0-5 0,0 26 179,5-16 1,1 0-180,-3 19-497,1-9 0,2 1 452,0-14 0,-2-2-45,-1 29 134,3-12 1,-1-3-135,-5-3 45,4 9 0,2-1-135,-3-19-90,7 31 180,-10-31-90,0-8-91,0-2 1,10-3 0,-7-19-90,8 19 454,-11-18-634,0 7-180,0-10-2698,0 0-1710,0-31 991,0 2 3777,0-4 0,0-2 0,-2 0 0,0-5 0</inkml:trace>
  <inkml:trace contextRef="#ctx0" brushRef="#br0" timeOffset="49252">2057 8175 7443,'-6'-8'2698,"1"2"-359,5-4-1620,0 7 1260,0-7-1349,0 10-90,0 10-1,0 3 541,0 32-136,0-11 1,0 2-586,0 30-271,-1-32 1,2 0 630,10 20-1299,-9-14 940,9 7-1,-5-9 1,-2-1-180,-1-3 90,7 15 0,1-1-90,-9-17-180,9 2 0,-1 0-180,-7-7-180,7-3-1529,-10 9 900,0-27-7017,0 16 4658,0-21 3348,0 0 0,7 9 0,2 2 0</inkml:trace>
  <inkml:trace contextRef="#ctx0" brushRef="#br0" timeOffset="51917">2352 9085 6633,'-13'-4'1349,"2"1"-899,11 3 540,-10 0-541,7 0 901,-7 0-901,10 0 1170,-11 0-359,9 0-901,-9 0 721,11 0-91,11 0-719,-9 0 360,30 0-360,-17 0 179,30 0-269,-19 0 270,29 0-270,-26 0 90,36 0-180,-36 0 0,8 0 0,1 0-90,-6 0 134,15 0 1,2 0-135,6 0-781,-8 0 1,12 0 0,1 0-1,-9 0 781,-4 0 0,-2 0 0,12 0 0,7 0 0,-13 0-740,-6 0 740,-9 0 0,-3 0 0,2 0 0,28 0 0,-7 0 0,0 0 45,-21 0 0,-2 0-45,13 0 0,-3 0 0,4 0 0,-13 0 0,0 0 0,18 0 0,-2 0 0,0 0 0,4 0 0,1 0 0,0 0 0,0 0 0,-4 0 0,-3 0 0,-6 0 0,-3 0 0,-2 0 0,-8 0-45,18 0 0,2 0-45,-2 0 90,-3 0 0,1 0-90,13 0 0,-9 0 90,9 0-90,-24 0 0,0 0 90,18 0-45,-7 0 0,-1 0 45,8 0-45,-7 0 1,-1 0 44,-2 0 0,23 0-90,-7 0 90,-17 0 0,14 0-479,-10 0 389,-16 0 90,15 0 0,11 0 0,-24 0 0,35 0 432,-40 0-432,18 0 0,-18 0 480,19 0-480,-19 0 0,8 0 0,10 0 0,-15 0 0,9 0 0,0 0 0,-7 0 557,24 0-557,0 0 0,-13 0 0,15 0-90,-2 0-505,-16 0 595,8 0-90,8 0 90,-16 0 0,8 0-90,-8 0 0,-2 0 0,-3 0 90,3 0 0,2 0-90,8 0 90,-8 0 0,-1 0 0,0 0-90,-7 0 90,35 0-90,-30 11 180,1-8-90,7 7 0,-18-10 2073,19 0-2073,-19 0-89,39 0 89,-33 10 336,22-7-426,-20 8 90,3-11-1267,0 0 1177,-3 0 496,-1 0-406,-6 0 0,38 0 0,-34 0 0,13 1 0,-1-2 0,-12-10-45,16 9 0,3 1 45,-6-9 0,6 9 0,-1 2 0,-7-1 0,7 0 0,-1 0 90,-14 0-32,21 0 1,7 0-14,-17 0 0,-1 0-45,5 0 0,2 0-45,17 0 0,-6 0 45,-15 0 0,7 0 0,-1 0 0,-11 0 0,3 0 0,-1 0 0,-2 0 0,1 0 0,0 0 0,-1 0 0,7 0 0,1 0 0,-5 0 0,4 0 0,-2 0 0,-15 0 0,23 0 90,-11 0-90,-15 0 639,6 0 0,5 0-639,-3 0 0,0 0 0,28 0 0,-15 0 0,-3 0 360,-16 0-360,15 0 0,5 0 90,14 0-90,-29 0 0,1 0 0,9 0 0,-6 0 163,-8 0-163,15 0 0,2 0 0,-4 0 0,5 0 0,-1 0 0,-7 0 0,2 0 0,-2 0 0,-10 0 0,21 0 0,1 0 0,-18 0 0,17 5 0,1 0 0,-12-2 0,3 3 0,-1-1 0,-2-5 0,5 0 0,3 0 0,-12 0 0,-1 0 0,1 0 0,0 0 0,13-2 0,-5 4 0,-15 8 45,12-9 0,0 1-45,-11 8 0,16-9 0,1-2 0,-16 1 0,16 0 0,-1 0 0,-16 0 0,5 0 0,1 0 0,2 0 0,4-1 0,0 2 0,1 9 0,4-8 0,-2-1 0,-15 10 0,23-11 0,-11 0-90,-5 0 90,0-1 0,1 2 0,12 9 0,5-7 0,-18 2 0,-2 0 0,8-5-107,-12 0 0,2 0 107,19 0-1025,-14 0 1025,17 0 0,-18 0 0,1 0 0,14 0 0,-4-1 0,0 2 0,2 10 0,-2-10 0,-1 0 0,6 10 0,1-10 0,-2-2 0,-10 1 0,10-2 0,0 4 0,-10 8 0,-11-8 0,2-1 0,4 4 0,-2 0 0,7-5-148,-11 0 0,2 0 148,30 0-797,-33 0 797,33 0 0,-18 0 0,3 0 0,-3 0 0,-3 0 90,3 0-180,3 0 90,-5 5 0,-1 1 0,0-4 0,10 4 0,-1-1 0,-8-5 0,-8 0 0,4 0 0,5-1 0,-3 2 0,4 9 0,17-9 0,0 1 0,-17 8 0,-4-9 0,3-2-45,-11 1 0,-2 0 45,9 0 0,23 0 0,-31-1 0,0 2 0,31 10 0,-9-15 0,1 0 0,8 12 0,-27-13 0,2-1 0,6 5 0,-3 2 0,15-1 0,7 5 0,0 1 0,-7-4 0,8 4 0,-1-1 0,-18-5 0,17-2 0,0 4 0,-17 8 0,-2-9 0,-2 1 0,-6 8 0,18-10 0,-16 0 0,15-1 0,2 2 0,4 10 0,-4-10 0,-2 0 0,-5 10 0,9-11 0,-11 0 0,10 0 90,-7 0-90,-6 0 0,1 0-90,10 0 540,-22 0 1,2 0-406,4 0 0,-2 0-45,7 0 0,3 0 0,5 0 90,-4 0 0,-2 0-90,-12 0 0,0 0-351,22 0 0,-5 0 351,-19 0 45,16 0 0,0 0-45,-14 0 149,5 0 1,-2 0-60,-11 0-186,8 0 96,-10 0 90,-1 0-90,-10 0 1211,8 0-1211,-18 0 869,18 0-779,-19 0 30,9 0-30,-11 0-450,0 0-1619,-11 0 1080,-2 0-7467,0-11 8366,3 9 0,9-5 0,-1 11 0</inkml:trace>
  <inkml:trace contextRef="#ctx0" brushRef="#br0" timeOffset="55069">1796 8041 6633,'-5'-12'2699,"1"3"-1620,4 9-90,0 0-539,-10 0 360,7 0-540,-7 0 719,10 0-629,0 0 449,0 11-539,0-9 0,0 9 270,10-11-270,-7 0-90,7 0 539,1 10-539,-9-7 270,19 7-270,-8-10 0,11 0 359,20 0-449,-15 0 90,9 0 0,0 0-90,-7 0 45,12 0 0,1 0-45,-3 0 0,17 0 0,-3 0-837,-27 0 747,27 0 90,3 0 0,-16 0-90,12 0 0,-20 0-145,-7 0 145,7 0 0,0 0 0,-8 0 90,8 0-90,-11 0 0,11 0 0,-8 0 90,29 0-90,-26 0 0,15 0 0,-10 0 90,-8 0 0,8 0 0,-10 0 89,20-10-179,-4 7 90,17-7-45,-18 9 0,0 2-45,27-1 45,-6 0 0,3 0-146,-24 0 0,0 0 101,28 1 0,-1-2 81,-32-4 0,0-1-51,12 5 0,5 1 0,-7-1-1218,16-10 1188,-11 10 0,2 2 0,-6-1 0,-1 0 0,-11 0 0,1 0 0,12 0 0,0 0 0,-6 0 0,-2 0-286,25 0 286,-17 0 0,-1 0 0,8 0 246,12 0-246,-31-5 0,0 0 0,21 2 137,-16-2 1,0 0-138,19 5 0,2 0 0,-24 0 0,-2 0 653,16 0-653,5 0 0,-18 0 0,10 0 0,-11 0 0,7-5 0,0-1 0,-6 4 0,12-4 0,-1 1 0,-20 5 0,27 0 0,-8 0 0,-7 0 0,14 0-1287,-19 1 0,-2-2 1287,12-9-448,9 9 0,-1-1 448,-19-8 0,19 8 0,1 4 0,-10-2 0,-11 0 0,2 0-217,5-5 1,-4-1 216,-2 4 0,19-4 0,1 1 0,-9 5 0,9 0 0,1 0 0,0 0 0,10 0 0,1 0 0,-6 0 0,6 0 0,-1 0 0,-10 0 0,5-5 0,0 0 0,-3 2 0,-9 0 0,8-2 0,-8 3 0,15 2 0,-15 0 0,9 0 0,-11 0 0,1 0-45,17 6 0,0-2 45,-17-12 0,-4 12 0,3 0 0,0-9 0,-3 0 0,14 5 0,8 6 0,1-2 0,-32-8 0,0 0 0,9 9 0,5 4 0,-6-5 0,-8-7 0,0-1 0,12 6 0,6 3 0,-9-2 0,7-3 0,-6 0 0,7 0 0,-7 0 0,3 0 0,13 0 0,0 0 0,-16 0 0,-1 1 0,9 0 0,-8-3 0,8-8 0,-7 8 0,7 3 0,-8-3 0,1-8 0,8 8 0,1 4 0,-10-2-45,20 0 0,3 0 45,-7 0 45,6 0 0,-1 0-45,-21 0 0,14 0 0,2 0 0,-3 0-536,-16 0 0,-1 0 536,15 0-89,2 0 1880,-15 0-1791,11 0 0,1 0 0,-7 0 327,-3 0 0,1 0-327,-9 0 0,-4 0-885,10 0 795,23 0 90,-28 0 582,2 0 1,0 0-583,6 0 0,-2 0 0,8 0 0,-7 0 0,8 0 0,-4 0 0,8 0 0,-8 0 0,10 0 0,-15 0 0,2 0 0,-10 0 0,-2 0 0,20 0 0,1-5 0,1-1 0,3 3 30,-8 3 0,10 0 0,-8 0-30,13 3-30,-17 0 0,8 2 0,-8-2 30,17-3 0,2 0 0,-1 0 0,-6 0 0,-6 0 0,8 0 0,-8 0 0,12 0 0,-14 2 0,8 3 0,-8-2 0,-17-2 0,-2 1 0,13 1 0,5 1 0,-7-1 0,16-3 0,-6 0 0,10 0 0,-9 0 0,10 0 0,-11 3 0,10 1 0,-9 0 0,-19-3 0,-2 0 0,16 0 0,2-2 0,-6 1 0,-3-2 0,12-9-470,-10 10 1,-1 2 469,5-1 0,9 0 0,-1 0 204,-7 0-204,-1 0 0,1 0 0,-16 0 0,0 0 342,12 0 1,0 0-343,11 0 0,-10 0 415,0 0-415,-14 0 0,2 0 0,2 0 0,-1 0 0,1 0 0,0 0 218,-3 0 1,-1 0-309,15 0 90,-1 0 90,0 0-90,0 0 0,-9 0 0,2 0 0,25 0 0,-25 0 0,1 0 0,0 0 0,-3 0 0,14 0 0,-18 0 0,0 0 0,23 0 0,-7 0 0,8 0 0,-24 0 0,0 0 0,18 0 0,-19 0 0,2 0 45,10 6 0,-1-1-45,13-13 0,-12 12 0,6 5 0,-6-4 0,15-13 0,-6 12 0,2 3 0,-15-2 0,-1 0 45,2-3 0,2-1-15,3 2 0,5 1 0,-4-1 15,-2-2 0,2-2-15,8 1 0,7 0 0,-7 0-30,-15 0 0,1 0 67,8 0 1,8 0-1,1 0 1,-9 0-68,-3 0 0,0 0 67,4 2 1,8 1-1,0 0 1,-11 0-68,-11-2 0,-1 0 60,20 3 0,7 0 0,-9-1-60,9-3 90,-6 0 0,12 0 0,-12 0-90,-3 0 59,-5-1 1,7 0 0,-12 3-60,-10 8 90,32-7-75,-43 7-15,-10-20 1708,19 7-1528,-27-7 829,16 20-829,-11-7 1184,-7 7-1274,7-10 292,-10-10-292,0 7 0,0-7-90,0 10 270,0 0-360,11 0 90,-9 0-270,9 0 180,-1 0-360,3 0 180,11 0 90,-11 0-449,18 0 359,-26 0-270,27 0 360,-19 10-449,10-7 539,-10 7-450,8-20 360,-18 7 0,18-7-359,-18 10 269,7 0-990,0 0-629,-7 0 1170,7 0-2249,-10 0 2203,0 0 0,5 5 1,2 1-1</inkml:trace>
  <inkml:trace contextRef="#ctx0" brushRef="#br0" timeOffset="63634">2855 12762 7353,'-16'-8'4407,"10"-9"-3417,-15 14-91,18-7 1,-7-1-181,10 9-89,0-9 0,0 11 1258,0 0-1168,0 11-360,0 2 0,0 0 179,10 29-89,-7-14-270,18 30-90,-19-21 270,19 17-180,-18-14-325,18 7 414,-19-3 1,19-18-90,-18-2 360,28-3-270,-15-19-90,7-2 179,9-13 1,4-31-180,4 5-890,-12 11 0,-2-2 800,1-17-45,-2 20 0,4-3 45,-2-14 0,0-8 0,0 4-1445,7 3 1,0-2 1384,-4-5 0,0-6 0,-1 4 15,6-1 0,-2 5-103,-8 11 0,2 0 88,5-4 0,4-4 0,-4 6-30,-10 11 0,0 3 0,16-13 0,0 1 90,-14 10 0,-1 3 90,16-2-90,-5-17 180,-13 22-180,-8 10 1262,0-8-1352,-2 18 3167,-1-7-3167,-7 10 140,7 0-590,-10 0-179,11 0-1350,-9 10 450,19-7-8302,-8 28 9208,0-15 0,5 16 0,-10-11 0</inkml:trace>
  <inkml:trace contextRef="#ctx0" brushRef="#br0" timeOffset="65637">7488 11175 6543,'-5'-2'2069,"1"-10"-1439,4 10 539,0-9-719,0 11 2698,0 0-2968,10 0 270,-7 11-360,7-9 269,-10 30-269,0-27 0,0 26 90,11-18-90,-9 0 90,9 8 180,-11-18-270,0 18 449,0-19-359,10 9 90,-7-11 90,7 10-90,1-18 539,12 6-629,4-11 90,-1-8 0,2 0-90,12 3-947,7-27 902,-15 28 0,1 0-1233,9-19 1142,-10 18 1,4-1 135,4-9 0,-2 1-90,7-2 135,4-3 0,-2-1-45,-15 4 179,5 1 1,1 1-180,-9 12 0,5-6 180,-13 10-180,-18 9 180,7-9-270,-10 11 919,11-10-1009,-9 7 1575,9-7-1575,-11 10 270,0 0-270,0 10 0,0-7 90,0 7-90,0-10-449,0 0-1261,10 0 991,-7 0-2519,-3 11 1259,-3 2 1979,-18 21 0,20-11 0,-8 8 0</inkml:trace>
  <inkml:trace contextRef="#ctx0" brushRef="#br0" timeOffset="66887">5535 12110 6453,'-5'-12'2159,"-9"3"-1529,12 9 1079,-9 0-1170,11 0 4139,0 0-4049,32 0-359,-14 10-90,26-7 180,1 7-180,-16-10 0,25 0 90,-7 11-180,14-9 89,-1 9 1,2-1-411,-26-8 1,2-1 290,17 5 0,8 3 0,-9-3-60,9-4 59,-9 5 1,10 1 0,-10-2-60,9-3 30,-9 0 0,9 2 0,-8-3 15,-17-1 0,-2-2-922,31 1 0,-1 0 877,-3 0 0,-24 1 0,0-2 0,-4-4 0,1 0 45,-2 3 0,5 1-702,6-1 0,10-1 0,1 0 0,-6 1 657,11 1 0,1 2 0,-7-1 0,7 0 0,0 0 0,-8 0-663,3 0 0,-5 0 708,6 0 0,-1 0-45,-10 0 0,0 0 0,-3 0 0,3 0 0,-2 0 0,7 0 0,1 0 0,-9 0 0,2-1 0,0 2 0,0 2 0,0 1 0,-2-1 0,3-1 0,0-1 0,-4 2 0,2 1 0,0-1 0,14-2 0,-3-2 0,-11 1 0,1 0 0,14 0 0,3 0 0,-18 3 0,0 2 0,1-2 0,0-2 0,0-1 0,1 2 0,3 0 0,2 2 0,0 0 0,-2 0 0,0 0 0,-4-2 0,-1 0 0,-1-1 0,0 2 0,3 2 0,-5-3-252,-7-1 0,-2-2 252,15 1 0,3 0 0,6 0 0,-1 0 0,-15 0 0,1 0 0,9 0 0,4 0 0,-6 0 0,-14 0 0,-3 0 0,13 0 0,-1 0 380,14 0-380,-19 0 0,16 0 90,2 0-90,-15 0 0,24 0 0,-40 0 0,-3 0 2000,-2 0-1640,-8 0 1742,11 0-1832,-11 0 1435,8-10-1435,-19 7 756,9-7-846,-1 10-90,-7 0 180,7 0-270,-10 0 270,11 0-180,-9 0-1,9 0 181,-11 0 0,0 0-1799,10 0 899,-7 0-1348,18 0 1168,-19 0-2788,30 0 180,-27-10 3418,37 7 0,-27-4 0,18 11 0</inkml:trace>
  <inkml:trace contextRef="#ctx0" brushRef="#br0" timeOffset="82528">5837 10217 6453,'-2'-5'1799,"0"0"-90,2 5-1169,0-10-90,0 7-1,0-7 1,0 10 1709,0 0-1439,-11-11-361,9 9 541,-9-9-630,11 11 719,0 0-539,0 11-360,0 2 0,0 0 180,11 8-180,-9-8 0,9 0 179,-11 8-89,10-19-90,-7 9 180,7-1-180,1-7 270,2 7-270,0-10 90,8 0 0,-8 0-90,0-10-1,8 7 271,2-18-180,-7 8-90,15 0 90,-18-8 0,0 8 0,8-10-90,-8 10-90,0 2 90,8 11-90,-18 0 90,18 0-90,-19 0 0,9 0 0,-1 0 0,-7 0 90,18 11-90,-19-9 0,9 9 90,-1-1-90,-7-7 0,18 7 0,-8 1 89,0-9-89,8 9 0,-8-11 0,0 0 90,8 0-90,-18 0 0,17 0 0,-6-11 90,-1 9-90,-3-9 0,0 11 0,-7-10 0,18 7-90,-18-7 0,7 10-89,-10 0-1081,11 0 631,-9 0-91,9 0-1439,-11 0 270,10 0-1978,-7 0 808,7 0 3059,-10 0 0,9 12 0,3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12:29.624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8556 18708 6453,'-10'-6'1709,"-9"2"-1169,16 4-90,-18 0 89,19 0 361,-9-11-1,1 19-179,7-26-360,-18 25-90,19-17 89,-9 10-89,11 0 540,0 0-181,-10 0-449,7 0 180,-7 0 0,10 10-180,0-7 450,0 8-361,0-11 811,0 0-720,10 0-181,-7 10 1,18-7 0,-8 7 180,10-10-180,1 0 270,31 0-360,-14 0 89,2 3 1,9 1 0,-5 0-90,18-2-1027,-7 4 0,9 3 0,-9-3 1027,4-3-45,-7 2 0,0 0-45,-14-4 0,-3-2 0,27 1-90,-4 0 0,1 0 90,-28 0 0,0 0-90,12 0 0,-3 0 90,-7 0-90,-12 0 0,-3 0-90,-19 0 90,9 0 2272,-11 0-3891,0 0 1079,-11-10-1528,-2 7 1258,0-7-5486,-18 20 6386,25-7 0,-21 11 0,18-10 0</inkml:trace>
  <inkml:trace contextRef="#ctx0" brushRef="#br0" timeOffset="534">8525 18766 6723,'-17'-12'2249,"10"3"-900,-14 9-989,18 0 809,-7 10-719,10-7 1169,0 7-1259,0-10 719,10 11-809,3-9 540,32 9-541,-17-11 1,19 5 0,3 0-90,8-2-903,-13 0 1,7 1-1,-6-1 813,-10-2 0,-1-2-45,18 1 0,4 0-729,-5 0 1,-3 0 727,-14 0 1,1 0-544,30 5 0,-1 1 589,-10-4-278,-5 4 0,-1-1 368,-7-5 1307,13 0-857,-21 0-450,-19 0 1946,17-11-1946,-30 9 1617,9-9-1347,-11 11 1208,0 0-1478,10 0-180,-7 0-180,7 11 0,-10-9-630,0 9 360,0-11-2788,0 0 0,-21 0-180,16 0 3418,-26 0 0,22 7 0,-10 1 0</inkml:trace>
  <inkml:trace contextRef="#ctx0" brushRef="#br0" timeOffset="1035">8804 18747 6903,'-15'-12'3688,"9"9"-3238,-15-8 989,18 11-989,-7 0 899,10 0-540,0 0 271,21 11-720,-6-9 539,51 9-629,-14-11-997,3 5 1,2 0 816,-22-4 0,-2 1 0,18 3 0,-2 0-810,0-5 810,9 0 90,-1 0-90,-7 0 90,4 5 0,2 1-90,4-4 45,1 4 0,-2-1-46,-17-5 91,13 0-28,-32 0 28,1 0 629,-1 0-539,1 0 1874,-11-11-1424,-3 9 568,-10-9-1108,0 11 1197,0 0-1287,11 11-90,-9-9 90,9 9-90,-11-11-5217,0 0-4614,-11 0 9635,-2 0 0,8 1 1,5 1-1</inkml:trace>
  <inkml:trace contextRef="#ctx0" brushRef="#br0" timeOffset="3720">5833 10040 6723,'-11'-12'1889,"9"3"-1259,-9 9-91,11 0 2250,0 0-2429,0-10 269,0 7-89,0-7 0,0 10 629,0 0-1079,0 10 180,0 3-180,11 0 0,-9 8 90,9-8-90,-11 0-90,0-2 179,20-1-89,-14 3-90,15 0 180,0 8-90,-6-18 0,19 7 0,-10-10 0,-1 0 90,11-10 0,-18 7 180,36-18-180,-44 8 269,44-10-269,-36 10 0,7-8 270,9 18-360,-27-18 270,37 19-270,-37-9 179,26 22-179,-18-9 180,21 40-90,3-13-90,0 18 0,7-13 0,-18-11 180,19 1-180,-19-11 449,39-3-359,-34-10 90,8 2 0,-2-4-90,-8-8 360,26 7-361,-29-18 1,8 19 0,-11-9 180,1 11-180,-1-10 0,1 7 0,0-7-90,-11 10 180,18 0-181,-26 10 91,37-7-90,-26 7 0,28 1-90,-18 2 90,19 0 0,-19-3-45,11-8 0,2-4-45,-5 2 45,14-3 0,0-4 45,-16-6 90,11 2 0,0-2-90,-12-10 90,7 5 0,0 2-91,-9 0 91,26-15-90,-29 18-90,8 0 90,-11 2-90,-10 11 90,8 11-90,3 2-90,2 10 0,18 1 0,-28-1-179,36 1 179,-44-1 0,22-10 0,3-2 90,-15 2-135,23-11 0,4-4 135,-11-1-90,15-12 0,-1-1 90,-17 11-45,13-16 0,-1 0-45,-23 16 90,19-11 0,-4 0 0,-28 14-90,35-9 0,-18 1 0,2 7-90,18 3 90,-28 13-359,36 21 269,-33-18-180,25 26 360,-21-37-450,11 37 360,-7-37-180,27 16 180,-25-11 1,37-17 89,-38 14-90,17-17 90,-11-1 0,-8 9 0,18-9 90,-7 1-90,-1 7 89,-2-7 1,11-1-90,-16 9 90,15-19 0,-21 18-90,1-7 0,0 10 0,-1-11 90,11 9-90,-8-9 0,-2 11 0,7 0 0,-15 0-270,28 0 1,-28 0-901,26 0 631,-27-10-181,9 7-2158,-3-7 809,-8-1 2069,0 9 0,6-12 0,-9 10 0</inkml:trace>
  <inkml:trace contextRef="#ctx0" brushRef="#br0" timeOffset="5657">11019 10112 7533,'-7'-12'3238,"2"-9"-2159,5 19-89,0-9-1,0 1-89,0 7 1258,10-7-1618,-7 10 0,7 0-91,-10 0-89,0-11 990,0 9-451,21 23-719,-16-3 0,27 16 90,-19-3-180,10-26 269,22 27-269,-17-19 90,17 0 180,10 8-270,-24-19 0,24 9 90,-11-22-90,-4 9 0,7-19 180,7 8-180,-25 0 44,14-3 1,0 0-45,-9 1-45,-1-2 0,0 0 225,11-7-180,-15 11 0,26-8 0,-29 19-30,9 19 0,9 12 0,-5-2-60,-12-7 0,0 2 0,8 6 0,3 5 0,-1-5-45,3-5 0,-4-5 45,8-2-45,11-2 0,0-4-1107,-10-10 1152,-8 0 0,1-3 0,20-18-90,-6 8 90,4-3 0,-2-2 0,-7-8 0,-2 14 0,-4 0-90,-15-9-569,29 8 659,-26 0 0,3 2 0,1 1 0,-4 8-531,36-9 531,-46 11 0,22 0-89,-7 21 89,-15-16-90,14 15 0,-4 2 0,-21-6 90,34 18-180,-29 0 90,11-18-45,-3 9 0,2 2 135,6-9-90,8 5 0,2-1 90,-8-9-45,11-7 0,2-2 45,-2-4 0,-9-4 0,2-2 0,5 0 0,-2-1-79,17-17 79,-16 17 0,1 1 0,17-15 90,-7 8-90,-11 2 0,0-2 90,13-10-90,-7 10 0,-1 2 90,-2-2-90,3 7 0,-4 2 0,-20 4 91,16 0 0,-1 0-91,-17 0 278,35 10-278,-38-7 0,26 18 0,-26-19 0,18 9 0,10-1 0,-15-7 0,8-2 0,2-2 0,2-2 0,3-7 0,1-1-90,8 9 90,2-18 0,-1-2 0,-7 14 45,7-18 0,-1 0-45,-11 21 45,-2-10 0,-1-2-45,0 4 90,16 0-90,-29 3 0,18 10 0,-28 0 90,26 21-90,-6-6 0,4 19 0,-7-21 0,-1-2-90,-3 12 45,13-10 0,2-2 45,-10 2-45,23-11 0,3-4-45,-13-1-243,-2-3 0,7-2 0,-7 1 243,4 5 90,-2-4 0,8-3 0,-8 3 0,3 3 60,6-3 0,12-2 0,-9 1-60,-25 6 0,0 0 59,21-3 1,9 0 0,-11 1-60,5 3 45,2 5 0,0 1-45,-5-4 239,-22 2 1,2 3-240,-1 4 0,-3-1 0,0-5 0,2 16 0,0 0 0,-7-16 0,8 47 0,-11-33 0,1 35 0,-11-38 0,8 15 0,-8-17 0,21 9 0,-8-10 0,39-2 0,-33-22 0,13 10 0,6 0 0,-13-10 0,0 1 77,12 8 0,7 1 58,-7-7 0,7-4 0,-2-1 0,-8 4-90,-7 5 0,-1 0-850,12-6 0,6-3 1,-19 5 894,-28 8 1472,-7 0-1562,8 0-629,-1 0 269,-7 0-270,7 0-1169,-10 0 1200,0 0-7946,-10-10 8545,7 7 0,-13-4 0,9 12 0</inkml:trace>
  <inkml:trace contextRef="#ctx0" brushRef="#br0" timeOffset="10725">6063 11037 6813,'-11'-4'1799,"3"2"-1259,8 2 3867,0 0-5936,11-11 450,-9 8-1080,9-7 2159,-1 10 0,5 8 0,11 2 0</inkml:trace>
  <inkml:trace contextRef="#ctx0" brushRef="#br0" timeOffset="11642">8219 11112 6903,'-6'-6'3058,"1"-9"-2518,5 12 989,0-7-1079,0-1 1349,0 8-180,0-7-1169,0 10 629,10 10-809,-7 4 809,18 20-899,-8-8 225,6 6 0,6 1-136,5-11 1,1-2-839,-6 4 1,2-1 658,4-5 0,3-5 135,11-5 0,-1-3-45,16 8-23,-13-7 0,11 0 1,4-1-1,-4-1-37,4-2 0,-3-2 0,3 1-844,-8 1 0,2 1 0,0 0 0,-3-1 754,7-1 0,-1-1 0,0-1 30,8 1 0,1-1 0,-4 2-671,-1 4 1,4 1 646,-10-5 0,9-2 0,3 1 0,-2 0 0,-10 2-36,-7 5 0,-6 0 0,6 0 18,9-3 0,9-1 0,3-1 0,-2 0 0,-9 0-549,-6 3 0,-5-1 1,2 0 552,2-1 1,3 0-1,2-1 1,0 1-23,3 0 0,2 0 0,-2-1 0,-3 0-143,-6-1 1,-3 0 0,6 0 142,-1 0 0,7 1 0,4 0 0,0 1 0,-3-2 0,-8 0 0,5 0 0,-7-1 0,7-1 15,-5 1 0,8 0 0,3 0 0,0 0 0,-4 0 0,-7 0-45,1 0 0,-6 0 0,3 0 52,4 0 1,2 0-1,2 0 1,-1 0-23,-4 0 0,0 0 0,-3 0 0,-2 0 123,14 0 1,2 0-124,-8 0 0,8 0 0,-2 0 0,-11 0 0,-10 0 0,-3 0-30,11 0 0,4 0 0,-9 0-60,1 0 0,-4 0 0,0 0 1060,4 0-970,-18 0 1055,13 0-1145,-40 0 2504,9 0-2594,-11 0 1092,0 0-2351,-11-10 1315,9 7-3654,-19-7-179,8 20 898,0-7 3059,2 7 0,17-8 0,0 0 0</inkml:trace>
  <inkml:trace contextRef="#ctx0" brushRef="#br0" timeOffset="13508">14164 10968 6723,'-3'-4'2699,"0"-10"-990,3 11-1350,0-8 811,-10 11-810,7 0 809,-7 0-809,10 0 3328,0 0-3059,0-10-179,0 7-270,0-7 180,-21 10-180,15 10 179,-22 4 1,-6 6 135,12 19 0,2 3-406,-10-14 1,0 2-718,0 30 0,5-3 808,-1-23 90,12 25 0,4 0-180,0-22-463,17 12 0,7-2 463,1-18-45,16 0 0,4-3-45,7-10 0,15 4-45,-13-17 0,-2-6 45,5-7-135,8 5 0,0-3 135,-3-16-90,6 1 0,-29 1 0,-3 0 90,3-7 0,15-16-418,-21 22 418,-9-1 159,-4-10-69,-10 19 1557,-10-6-1557,7 21 1170,-18 0-1170,18 10 492,-18-7-492,8 28 0,0-15-46,1 20 1,3 4 45,7-6-405,-9 31 315,11-52 0,0 8-90,11-8 90,-9 0-180,19 8 90,-18-8-89,28 0 89,-15 8-90,18-29 180,-11 16-90,-9-29 0,6-2 180,-17-4 257,8-7-167,-11-10-90,-11 5 179,-2-8-179,0 13 0,-8 21 180,8-8-180,-11 18 90,1-7-180,10 20 90,-8 3 0,18 0-90,-7-2 90,31 10-90,-6-16 0,19 26-1287,-10-28 1287,-1 7 0,1-10 0,10 0-90,3 0 0,-1 0 90,-2 0-90,11-10 90,-17 7 90,27-7 0,-39 10 0,5 0 90,-11 0 1287,-7 0-1377,7 0 179,-10 10-179,0-7 90,11 28-90,-9-25 90,9 35-180,-11-25 90,10 18 0,-7-21 0,7-3-90,-10-10 90,21-10 0,-5-3 0,28-21-90,-18 8 90,19-19-90,-19 19 90,18-8-90,-28 21 0,5 3 0,-11 10 0,-7 0 0,18 0 0,-18 10 0,17 3 0,-17 0 0,8 8 0,-1-8 0,-7 11 0,18 10 0,-8-18-90,21 15 90,-19-28 0,38-3 0,-35-14 0,19-6 0,2-4 0,-8-5 0,7-2 0,0-3 0,-10-5-1171,10-10 0,0-2 1171,-6-6 60,-7 12 0,3-7 0,-6 8-60,-3-6-268,4-1 0,-5 6 358,-15 29 89,8-16-179,-11 30 180,-32 33-90,14 1-135,1 4 0,0 6 180,0 9 0,3 0 686,5-12 1,2 3-763,-4 11 1,-2 6 0,3-6-15,2-12 0,3 1 15,3 14 0,3 7 0,0-7-60,-1-14 0,2 0 30,5 14 0,1 8 0,-2-9-30,-4-18 0,-1-1-45,5 32 0,-2-5 45,-4-21-90,0 12 90,-10-30 0,7-1 963,-18-9-1053,-2 17 0,-3-26 0,-29 16 90,26-31-45,-9 4 0,0-1 45,7-17 0,-13 3 0,2-2 0,21-6 45,-3-9 0,6 0-45,18 7 45,9-18 0,3 1 45,4 14-814,5-3 1,7-7-1,-2 7 724,19 1 0,-13-2 0,4 0 0,3 14 0,-2 4-604,-3-9 604,3 6 0,1 1-91,-1-1 91,0 10 0,17-8-90,-35 18 90,23-7-90,-40 10-90,9 10 90,-1-7 1783,-7 7-2233,7-10 1106,-20 11-2994,7 2 2049,-18 0-9452,19 8 5360,-19-18 4471,18 7 0,2-7 0,13 1 0</inkml:trace>
  <inkml:trace contextRef="#ctx0" brushRef="#br0" timeOffset="13640">16184 11630 15718,'-2'-6'2159,"1"0"-1709,1 6-2159,10-10-90,-7 7 1799,7-7 0,-9 20 0,1 3 0</inkml:trace>
  <inkml:trace contextRef="#ctx0" brushRef="#br0" timeOffset="15830">17376 11336 6813,'13'-44'5667,"2"15"-3059,-2-26-1798,-3 29 1169,-20-8-1350,-3 21 1260,-32 13-1529,17 13 135,-6 2 0,2 4-226,3 18 46,2-4 0,0 2-135,0 6 90,9 3 0,2-1-180,3-12 179,3 24-179,20-32 90,14-10-90,-8-2 90,36-11-180,-34-11 0,14-4 0,1-3 0,-4-11-45,-6 1 0,-1 1 45,1 1 0,1-29 90,-11 26-90,-3-5 90,1 3-90,-9 26 0,9-16 0,-11 21 0,10 21 0,-7-6 0,7 19 0,-10 0 0,11-8 0,-9 8 0,19-10-90,-8-1 90,0-10 0,8-2 0,-8-11 0,11 0 0,10-21 0,-18 16 45,11-19 0,-2-5-45,-17 11 0,33-26 90,-28 10-90,1 8 90,6-8-90,-17 21 0,18 2 90,-18 11-90,7 11 0,-10 2 0,0 10 0,0 1 90,10-1-90,-7 1 0,8-1 0,-1 1 0,-7-1 0,18-10 0,-8 8 0,0-18 90,18 7-90,-15-20 0,18 7 0,0-28 0,-19 15 45,7-10 0,-2-3 45,-4 1 0,6-9 0,0-2 90,-6-3 44,0 3 1,-1 0-45,-2-1 0,0-4 90,-2 31-180,-11 2 90,0 11-90,0 11 0,0 33 0,0-12-90,0 23 90,10 10-90,-7-31-90,6 10 0,3-2 0,1-13 90,0 15-90,8-20 0,-8-1 90,10-10-90,11-2 90,-7-11-90,17-11 90,-18-2 0,2-12 0,-1-5 0,2-1-590,-12-1 1,0-1 589,4-4 45,-10 4 0,1-2-45,14-17 45,-2-8 0,-3 0 45,-6 10-45,-4 1 0,-1 1 314,1 12-251,-9-1-108,9 14 90,-22 23-90,9 23 90,-9 3-180,1 40 90,7-24 15,-2-9 1,0 1-106,5 14-179,0 9 89,0-7 0,4-16 0,2 0 90,7 15 0,0-12-108,8-6 198,-18-18-180,49 0 90,-41-13 90,24-8 0,3-7 0,-20-11 45,15-11 0,-1-2-45,-13-6 60,1 2 0,5-9 0,-8 6 30,-9-16 90,14-1 0,-2 5-90,-17 30 180,7-14-270,-10 39 180,-10 3-180,7 24 0,-7 2 0,3 20 0,3 5-90,1-2 0,-7 17 0,0-1 945,7-21-990,2 6 0,2-3 45,2-16-180,7 35 270,0-51 113,-7 6-113,18-31 90,3-14-90,-9-2 135,12-11 0,-2-2-45,-17 5 45,12-5 0,2 3-135,-9 20 90,0-15-90,-2 28 90,-1 13-90,-7 6-90,7 39 0,1-26-180,-9 26 270,19-29-270,-18 18 180,18-28-90,-8 15 180,0-28-90,18-3 90,-26-13 90,21-8 0,1-3-90,-19-4 90,33-17 90,-28 11-90,0 19 90,-2-17 0,-1 19-90,-7 0 0,7 3 0,-10 10 0,0 10-90,0 3 0,0 11 0,0-1-90,0 1 0,0-1-180,11 11 180,-8-8-180,17 19 270,-17-30-90,7 6 90,-10-10-90,11-9 90,-8 9-90,7-11 90,0-11 90,-7 9-90,8-19 180,-1 8-90,3-11 0,0 1 360,8-11-270,-18 18 269,7-26-359,-10 37 180,11-26-180,-9 18 0,9 0 0,-1 2-180,-7 11-90,28 0 90,-26 11-540,37 12 451,-37 3-271,27 29 360,-30-26-90,9 5 0,-11-13 180,0-8 270,0 10-90,0-10-90,0-2 360,-11-22-361,9 9 181,-9-19-180,22 8 90,2-32-270,10 17 90,1-17-360,20 1 91,-26 25-271,9-8 0,-1 2 1,-11 20-1440,19-16 1169,-21 11 1,-2 7-2250,-11-7 901,0 10 2158,-11 0 0,3 3 0,-11 1 0</inkml:trace>
  <inkml:trace contextRef="#ctx0" brushRef="#br0" timeOffset="16007">18620 10805 7263,'-9'-5'3868,"12"0"-3688,10 5-810,21-4 0,7-2-1169,17 3-256,-13-2 0,1 0 2055,-11 4 0,-2 2 0,32 4 0,-26-2 0,-1 0 0</inkml:trace>
  <inkml:trace contextRef="#ctx0" brushRef="#br0" timeOffset="16909">20933 11286 7263,'-1'-11'4407,"0"2"-3417,1 9 899,0-11-360,11-2 450,12-21-1440,-7 8-89,15-8 450,-17 0-541,9 8 136,-6-6 0,0-1-225,9-9-1381,-8 13 1,-2 0 1380,-3-5-73,19 0 72,-27 19-89,16-17 90,-11 30-180,-7-9 0,7 11 2589,-10 11-2589,0-9 0,-10 51 0,7-22-90,-7 27 90,10-4-273,0-25 183,0 16 90,0-1-90,0-26 42,10 24-42,-7-29 0,18 0 90,-8-2-90,10-11 90,-10 0 0,8-11 0,-8-2 0,11-10 90,-1-11 0,-10 18-85,8-15-5,-18 18 227,18-11-137,-19 1 90,19-1-270,-18 0 90,7 11 0,1 3 0,-9 20-90,9-7 692,10 18-602,-16-8-90,26 11 0,-28-1 0,18 1 90,-18-11-90,7 8 0,0-8 0,-7 0 90,18 8-90,-18-19 0,17 9 0,-17-11 90,18 0-90,-18-11 0,18-2 0,-19 0 90,30-8-90,-27 8 90,26 0-90,-18 3 0,0-1 0,-2 8 0,-1 3-360,-7 3 90,18 8-1169,-19-1 629,19-7-2338,-8 7 1709,0-20-900,-2 7 2339,-1-28 0,-4 23 0,9-16 0</inkml:trace>
  <inkml:trace contextRef="#ctx0" brushRef="#br0" timeOffset="17040">21612 10429 6813,'-12'-19'1709,"-8"5"-989,17 14-990,-8 0-2249,43 10 2519,-14-7 0,41 19 0,-18-8 0</inkml:trace>
  <inkml:trace contextRef="#ctx0" brushRef="#br0" timeOffset="17972">22511 10638 6993,'-26'-14'6027,"1"-3"-5128,2 4 1260,-11 13-1530,8 3-89,-8 7 809,0 11-989,18-16 540,-15 48-720,28-35 449,-7 37-449,20-29 90,0 6 0,3 1-180,14-1 0,-4 0 0,-2 1 0,-5-7 0,15 8-1,-28-10 91,7 9-90,-10-17 270,-21 16-270,6-30 270,-51 9-270,35-11 90,-7-5 0,0-1-180,9 4-270,-15-30 90,31 27-989,23-47 629,6 33-270,19-12 1,6-3 269,3-5-1292,-5 15 0,1 1 1202,7-11 180,-14 11 1,2 1-80,17-6 79,-7-10 0,-1 0 270,-3 7 180,-13 3 0,-1 1 90,7-7-221,-18 8 400,5-8 91,-21 21 360,10-8 2593,-7 8-3044,7-1 560,-20 4-469,7 10 903,-18 10-1083,19 4 90,-19-1 179,8 49-269,0-38-45,5 27 0,5 5-1282,3-12 1147,0-10 0,0 0 0,11 32 0,-9-35 90,9 24-90,-1-11 0,-7-25 180,7 22-90,-10-38 359,0 8-269,0-11 1237,0 0-787,-10-32-450,7 14 360,3-47-451,3 25 361,18-17-360,-19 20 0,9 14 90,10 2-90,-16 18 0,37 3-90,-26 3 90,28 28-90,-28-26 0,15 27-180,-18 2 180,0-5-270,-2 25 180,-11-27 90,0-4-90,0-2 0,0-18 90,0 7 0,0 0 0,0-7 0,0 8 0,0-22 0,0-2 0,10-11 0,-7 11 90,7-7 0,1 6 90,2-20-90,10 8 90,1-8-90,-11 11 0,8 10-90,-19 2 90,19 11-90,-18 0 90,7 11-90,1-9 0,2 30 0,0-27-270,8 37 90,-19-27 0,9 19-360,-1-20 181,-7 6-1620,18-17 1259,-19 7 1,9-10-1080,-1 0 719,-7 0-7915,-3-41 8995,-3 20 0,-10-32 0,9 31 0</inkml:trace>
  <inkml:trace contextRef="#ctx0" brushRef="#br0" timeOffset="18106">22936 10556 6813,'-27'-21'4767,"2"-1"-4137,11 9-90,4 3 809,20 10-1079,4 0-90,30 0-540,-5 0-1979,5 5 1,1 0 269,-1-2 1829,-5 1 0,-2 2 1,-3 4-1,9 2 1</inkml:trace>
  <inkml:trace contextRef="#ctx0" brushRef="#br0" timeOffset="19591">23720 10656 7263,'-7'-1'5397,"1"0"-3238,-5 12-1530,-2 2 1260,-21 31-630,8 6-854,8-15 0,2 0-225,3 15 270,13-6-360,13-20 269,42-11-269,-13-3 0,15-10 0,-2-10 0,-16-3 0,-10-3 0,0-2-90,7-8 90,-2-11 0,-2-2-90,-1 5 60,-8-2 0,1-8 0,-6 7 30,-2 0-30,-4-5 0,-1-10 0,-3 7 30,-5-4 134,8-11 1,-1 0-2608,-7 7 2562,7 6 37,-20 5-126,7 37 270,-18 5-270,8 16 45,1 19 0,0 6-135,-1 14 59,6-14 1,-1 7 0,3-4-15,2-9 0,3 0-90,-1 33 0,2-5 45,2-19-90,12 1 1,1-3-1,-11-14 0,37 17 90,-26-32 2425,7-3-2425,-2-10 0,3 0-90,2-10 90,29-14 0,-37 9 0,15-11 0,-3-1 0,-23 9 283,35-26-103,-29 20-180,0 11 89,-2-8-89,-11 19 0,0-9 0,0 11 0,0 11-359,0 23 179,10-16-270,-7 34 180,7-36 90,1 7-90,2-2 91,0-18-181,18 18 180,-15-19 90,7 9-90,19-22 90,-23 9 0,25-19 0,-10 8 90,-8-11 0,29-10 0,-37 8 90,24 3 180,-29-9-180,0 27 0,-2-16 0,-11 21 0,0 0-90,0 11 0,0-9-180,0 30 90,0-27-360,0 37 270,10-37-269,3 26 269,0-28 90,8 18-90,-8-19 0,11 9 90,-11-11 0,8 0 180,-19-11-90,19 9 90,-18-19-90,7 8 90,-10-11 180,0-10-270,-10 8 359,-3-18-269,0 28 360,-8-26-270,18 37-90,-7-26 270,10 18-270,0 0 90,10 2-90,-7 1 0,39 7-90,-35 3 0,35 3 89,-18 18-89,2-19 0,18 30 0,-28-17 0,5 19 0,-11-21 0,-7 8-89,7-8-361,1 32 270,-9-27-270,9 34 360,-11-47-270,0 16 270,0-10-89,0-9 179,0 9-90,10-11 90,-7-11 90,18 9 0,-8-30-1,10 17 1,-9-19 270,17 10-270,-26 1 90,26-1-90,-17 11 90,9 3-180,1 10 0,-11 0 90,-3 0-90,1 10 0,2-7 90,10 28-90,-10-26 0,8 37 0,-8-37 90,11 37-90,-1-26 0,-10 7-180,-2-12 180,-1-11-180,3 0 90,11-11-180,-1-2 180,-10 0-270,19-18 270,-27 26-179,26-48 179,-28 46-180,18-56 180,-19 55 0,-2-34 90,-2 29 0,-9 0 0,1 3 0,7 10 0,-18-11 180,8 19-180,0-16 180,-8 19-90,19-1 180,-9 3-181,11 11 91,21 10-180,-16-19 90,37 27 0,-26-26-90,28 28 0,-28-28 0,15 15 0,-28-18 0,18 0-90,-18 19-90,7-27-539,-20 37 359,7-37-1439,-18 16 810,8-11 989,-42-17 0,23 15 0,-23-19 0</inkml:trace>
  <inkml:trace contextRef="#ctx0" brushRef="#br0" timeOffset="19809">24000 10315 6813,'47'-4'225,"-1"0"0,9-2-225,-5 6 0,10 0 0,-8 0 0,-16 0 0,-1-1 0,25 1 0,0-1 0</inkml:trace>
  <inkml:trace contextRef="#ctx0" brushRef="#br0" timeOffset="19990">26072 10326 7263,'16'-1'4857,"12"1"-2518,9 10-2159,-1-7-1080,-2 7-449,-21-10-1439,-2 0 2788,-11 11 0,1 2 0,2 10 0</inkml:trace>
  <inkml:trace contextRef="#ctx0" brushRef="#br0" timeOffset="20425">21401 11744 6903,'-46'-15'4947,"-1"9"-4137,10-4 2338,14 10-2428,12 0 1348,43 0-1438,7 0-1402,3 0 0,10 0 0,-2 0 1042,2 0 0,5 0 143,-2 0 1,10 0 0,4 0 0,-1 0 0,-9 0-294,-2 0 0,-7 0 0,8 0 59,0-2 1,9 1 0,4-1 0,1-1 0,-5 2 0,-10-1-90,-1 1 0,-8 1 0,7-2 15,0 0 0,8-2 0,4 0 0,1 0 0,-6 0 0,-8 2-492,-1 0 1,-7 2-1,4-1 409,7-2 1,5 0 0,1 0-1,-2 2 90,-8 2 1,-1 2 0,-2 0-1,-4 0-244,13-2 0,0 1 199,-7 0 1,8 1-1,-2 0 1,-11-1 22,13-2-270,-3 0 0,-7 0-180,-32 0-89,24 0-2070,-39 0 3419,7 0-2069,-31 0-2609,-15 0-1169,-14 0 5099,-4 0 0,-2 0 0,-8 5 0,11-2 0,1 0 0</inkml:trace>
  <inkml:trace contextRef="#ctx0" brushRef="#br0" timeOffset="20745">21683 11964 16170,'-53'-6'562,"0"-1"0,0 1 0,9 0 0,2 2-382,-13-1 0,3-1 1169,8-4-809,26-3 1252,-14-11-1343,53 11 91,24 2 0,9 1-361,-14 3 1,7 1-687,-3 2 1,12 0-1,5 0 1,2 0-1,-4 0 1,-8 1 565,1-2 1,-7 0 0,10 2 17,-2 0 0,9 1 0,7 0 0,2 1 1,-2 0-1,-6 0 0,-9 0-497,6 1 1,-10 0 0,5 0 437,-3 0 0,4 0 0,3 0 0,-2 0 0,-4 0-437,12 0 1,-5 0 0,-2 0 448,-11 0 0,-3 0 0,6 0-179,1 2 0,7 0 0,2 0 1,-3 1-1,-9-1 194,9-1 0,-1 0 42,-2 2 0,10 0 0,-4 0 1,-14-1 92,2-2 459,-9 0 0,-3 0-279,-12 0 1462,-11 0-1463,8-11 2097,-19 9-2456,9-9 2557,-11 11-5015,0 0 0,3 1 1,1 1-1</inkml:trace>
  <inkml:trace contextRef="#ctx0" brushRef="#br0" timeOffset="20924">24196 11865 18416,'-11'-6'2159,"-7"1"-1619,15 5 449,-18 0-719,18 0-90,-7 0-90,10-11-450,0 9-179,0-9-2610,0 11 2609,0 0 1,3 10-1,0 1 1</inkml:trace>
  <inkml:trace contextRef="#ctx0" brushRef="#br0" timeOffset="29394">18905 9043 7443,'0'-20'3868,"-7"-6"-1440,18 13-1348,-11 0-181,0 3 1,0 10-1,0 0-89,-11-11-91,9 9 1440,-9 23-1440,1-3-89,7 37 450,-18 2-1037,19 6 496,-4-12 1,-2 9 0,1-6-671,0-14 1,1 1 332,2 6 0,1 8 1,0 1-1,0-10-67,-3-10 0,1 1 45,4 18 0,2 9 0,-1-8-913,0-19 1,0-1 822,0 20 0,0-2 90,0 3-180,11-7-270,-11-15 0,2-2 0,19-4-1169,-18 12 719,7-38 317,1 7-2475,-9-20-1800,9-20 1,-1-5 1079,-7-12 3455,2-4 0,0 2 0,3 11 1,2-6-1</inkml:trace>
  <inkml:trace contextRef="#ctx0" brushRef="#br0" timeOffset="29711">19115 9027 7083,'3'-55'5487,"0"18"-4588,-3 3 630,0 13-809,0 18 989,0-18-1169,0 19-91,0-9 91,0 11 360,0 21-451,-11-5 91,9 19 0,1 6-180,-9 3 44,4 20 1,2 3-545,1-7 410,-2-4 0,-3 12 0,0-9-471,2-20 1,-1 0 350,-1 20 0,0 9 0,0-9-952,2-23 1,-1-2 845,2 22 1,0-2 135,-5 6-920,7-10 830,-8 5 90,11 2-90,-10-15 280,18 13-370,-26-32 90,36 1 350,-26-11-350,18 8 1578,-10-19-1758,0 9 946,0-11-1756,0 0-1978,11-11 269,-8 9-2788,17-19 5397,-7-3 0,12-2 0,-1-9 0</inkml:trace>
  <inkml:trace contextRef="#ctx0" brushRef="#br0" timeOffset="29865">19429 9875 15988,'-1'-11'2069,"-1"-9"-720,-8 7-1079,7 0 269,-7 3-628,10 10-1351,-11-11 541,9 8-8816,-9-7 9715,11 10 0,0 0 0</inkml:trace>
  <inkml:trace contextRef="#ctx0" brushRef="#br0" timeOffset="30260">18559 9034 14998,'-36'-25'810,"9"0"899,-17-9-1079,28 19 1888,-26-27-1888,37 37 899,-16-27 90,52-2-1259,-2 16 89,23-5 1,6 4-719,2 17 471,-15-3 1,10-1-1,4 0 1,-4 2-1065,3 2 0,-3 2 0,2-1 892,8-2 0,1-1 0,-1 1 60,1 3 0,-1 1 0,-10-2-45,-20-4 0,-2-1 0,23 5 0,-3 0-585,-11-10 271,13 11-1710,-42 11-1799,-23 12-855,-12 5 1,-3 2 1124,-7 22 3365,5-23 1,2-1 0,11 18-1,-10-8 1</inkml:trace>
  <inkml:trace contextRef="#ctx0" brushRef="#br0" timeOffset="30601">18643 10350 17247,'-20'-1'1439,"0"0"-899,7 1 719,3 0-719,-1 0 1529,9 0-1080,22-20-719,-1 14 90,22-13 0,4-3-180,-1 6-852,-4 5 0,8-1 0,-5 1 717,-7-2 0,-1 2 45,14 5 0,4-1 45,8-9 0,-2 1-45,-23 12 0,1 1-30,16-11 0,6-4 0,-6 5-15,-18 9 0,0 1 0,26-14 0,-2 0 135,4 14-90,-27-9 0,-1 1 0,12 7 89,-24-7-179,-12 10-539,-1-11 89,-7 9 2375,7-9-5253,-10 11 1799,0 0-8302,-10 0 9298,7 0 0,-4 4 0,10 1 0</inkml:trace>
  <inkml:trace contextRef="#ctx0" brushRef="#br0" timeOffset="30746">20047 10100 7353,'-5'-6'5127,"1"2"-4048,4 4-854,0 0 0,4 4 0,1 2 0</inkml:trace>
  <inkml:trace contextRef="#ctx0" brushRef="#br0" timeOffset="31743">1955 9012 8612,'-15'-2'2788,"4"0"-2068,11 2-90,0-11 629,0 9-719,0-9 539,0 32-539,0-5-180,10 18 449,-7 10-179,7 16-1366,-4-3 1,-2 1 870,-2-17 0,-1-1-45,5 11 0,-1-2-602,-5 8 692,0-18-720,0 16 630,0-29-180,0 19-338,0-19 248,0 8 751,0 0-2010,0-8-274,0-2-1705,0-14 1461,0-10 1957,0 0 0,0-10 0,0-2 0</inkml:trace>
  <inkml:trace contextRef="#ctx0" brushRef="#br0" timeOffset="31975">2095 9132 7173,'-1'-27'4317,"0"0"-3327,1 14-91,0-7 720,0 17-899,0-8 1439,0 11-1530,0 11 1,0 2 899,11 42-1079,-9-24 179,4 25 1,-1 6-270,-5-27 0,0 0-1032,0 18 1,0-1 671,0 5-405,0-18 0,0-2-134,0-3-1305,1 13 0,-2 3 1844,-10 2 0,16 9 0,-5-15 0</inkml:trace>
  <inkml:trace contextRef="#ctx0" brushRef="#br0" timeOffset="32227">1853 10073 6993,'-49'10'9830,"-2"-3"-8506,49-7-515,-9 0 1080,11 0-1439,11-11 809,12-12-899,14 7 0,-4-6 0,2 2-271,17 15 1,-10-10 0,5-6 0,-5 5-180,10 8-60,-10-5 0,6-4 1,-10 5-121,-7 10-270,3-9 0,-2 1 91,-17 7-1620,17-7 1259,-30 10-269,9 0-8276,-22-11 9355,9 9 0,-10-12 0,10 11 0</inkml:trace>
  <inkml:trace contextRef="#ctx0" brushRef="#br0" timeOffset="32544">1508 9170 6903,'-49'-32'9804,"12"-4"-9084,13-1 1439,55-17-1620,8 32 1,6 4-2444,5-6 1,2 1 2038,-1 5 0,2 2 75,-2 5 0,3 0 0,-7-1-121,-13 0 1,0-2 60,23-1 0,11-1 0,-10 3-105,-22 5 0,-2 0 135,24-9 0,-3 3 267,-6 11-267,-4-18 807,-22 19-537,1-9-361,-11 11 91,-3 0 2044,-10-10-2134,0 7 779,0-7-2218,0 10-1109,0 0 0,9 5 1,2 1-1</inkml:trace>
  <inkml:trace contextRef="#ctx0" brushRef="#br0" timeOffset="32711">2883 8969 15268,'-8'6'-449,"2"-7"179,-4 11-2519,18 1 271,-16-9 539,18 9 1979,1-1 0,4-5 0,11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13:08.324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10344 5089 13649,'-24'-5'540,"-5"1"-180,16 4-90,0 0 89,-8 0 91,18 0 1259,-18 0-1349,18 0 0,-17-10-90,17 7-1,-7-7 361,10 10-360,20 0 629,38 0-629,7 0-727,-21 0 1,4 0 726,13 1 0,1-2-1355,-16-5 1,2 1 1144,-4 7 0,3 3 0,-3-4 30,9-10 0,-1 0 29,-7 10 1,2 3 0,0-1-30,13-8 0,5-1 0,-10 5 0,6 1 0,1 1 0,-7-1-45,8 1 0,2-2 0,-4-1 0,9-1 0,0 0 0,-10 1-954,-2 1 1,-4-1 938,-3-1 0,3 0 0,-2-1 15,13-2 0,-7 1-25,2 3-65,7-9 0,-6 1-44,-37 7 515,38-7-1146,-49 10 181,0 0 1843,-2-11-2923,-11 9 3535,0-9-2995,-11 11-748,-2 0-5549,-31 0 7376,-6 0 0,-1 12 0,4 4 0</inkml:trace>
  <inkml:trace contextRef="#ctx0" brushRef="#br0" timeOffset="368">10629 5243 7353,'-46'-12'5217,"-1"-8"-1349,0 17-3059,21-7 1170,16-11-1349,23 16 134,26-10 1,8-2-585,-14 10 0,5 1-884,15 0 1,15 0 0,1 0 0,-9 1 883,4-2 0,-2 1-113,-11 2 1,7 1-1,-1 1 1,-4 0 112,-1 2 0,-3 0 0,-3 0-90,7 0 0,1 0-114,-4 1 0,4-1 1,-1-1 143,-6-2 0,-1-1 0,-1 1-75,11 1 0,3 1 44,-9-1 1,6-1 0,-1 0 0,-7 1-765,-1 1 0,-2 2 705,5-1 0,4 0 0,-7 0 60,13 0-374,-19 0 1,-1 0 373,23 0 543,-23 0 1,-2 0-634,2 0 875,14 0-785,-38 0 1788,15 0-2148,-28 0 1587,8 0-2126,-11 0 1517,10 0-2687,-7 10 1364,7-7-375,-10 7-7375,0 1 4587,11-9 3778,-9 9 0,19-1 0,-9 4 0</inkml:trace>
  <inkml:trace contextRef="#ctx0" brushRef="#br0" timeOffset="1701">18507 5362 14279,'-23'-13'629,"11"3"-269,2 10 90,0 0 0,7-10 89,-7 7 1,10-7-90,0 10 1079,-11-11-270,8 8-899,3-7 719,34 0-809,6-4 90,9 9 0,15 1 0,-5 0-773,-7-1 0,3 0 539,1 3 0,13 1 0,4 1 0,-3 1 0,-11 1-727,-10 1 0,-7 1 0,5-1 672,6-1 1,7-2 0,2-1 0,-4 2 0,-8 0-983,6 4 0,-5 0 941,-7-4 0,2-2 0,0 1 90,0 3 0,-1 2 0,-3-2-597,-5-2 0,-1 1 522,26 3 0,-4 0 45,-8-5-90,7 0 954,1 0-954,-29 0 2010,12 0-2010,-38 0 1646,8 0-1736,-11 0 563,0 0-1733,-21 10 1852,15-7-2121,-25 18 900,28-18-1530,-17 7 1169,17 0-8841,-28-7 9725,25 18 0,-19-16 1,20 9-1</inkml:trace>
  <inkml:trace contextRef="#ctx0" brushRef="#br0" timeOffset="6817">11825 6225 7533,'-10'-9'3148,"-9"2"-2069,16 7-89,-7-10 89,10 7 2699,-11-7-1529,9 10-1530,-9 0 900,32-11-1079,5 9-90,21-19-1174,2 18 0,2 3 904,-18-5 0,4 0 112,17 1 0,12 0 1,3 2-1,-10 1-112,3 5 0,2 0-36,-8-4 0,11-3 0,3 0 0,-3 1 0,-11 2-54,9 5 0,-2 1 44,-1-5 1,9-1 0,-1-1 0,-12 1-90,-12 0 0,0 0 67,8-2 1,10-1-1,0 0 1,-11 0-68,-12 2 0,-1 0 15,20-3 0,9 0 0,-12 1 30,0 3-45,-1-5 0,-5 0 45,-19 2 0,33-7-90,-49 10-450,15 0 90,-28 0-1169,7 0 809,-10 0-1160,0 0 531,-10 0-8482,-35 10 9500,14-7 0,-25 9 1,30-10-1</inkml:trace>
  <inkml:trace contextRef="#ctx0" brushRef="#br0" timeOffset="7202">12107 6333 6903,'-34'-2'1934,"0"0"0,-13 0-855,2 2 990,22-11-1169,10 9 1528,-8-9-1708,29 11-1,-6-10 541,64-3-721,-1 0-917,-16 7 1,7 1 856,0 1 1,7 1 0,-5 0-255,3 1 0,4 1-28,-14-1 1,9 0 0,2-1 0,-2 1 0,-8 1-18,13 0 0,0 2-55,-12-1 1,9 0 0,3 0 0,-4 0 0,-9 0-1415,8 0 0,-3 0 1349,4 0 0,4 1 0,-2-2 60,-8-2 0,-2-1 0,-5 0-76,-4 3 1,1 0 75,15-3 0,7 0 0,-11 1-985,4 3 910,-15 1 0,-1-2-275,11-9 230,-26 7 788,5-7-518,-3 10 2399,-26 0-2489,27 0 1160,-30 0-1251,9 0 713,-11 0-802,0 0-89,10 0-271,-7 10 90,7-7-1439,-10 7 899,0-10-9021,0 11 4911,11-9 4920,-9 9 0,22-10 0,-8 1 0</inkml:trace>
  <inkml:trace contextRef="#ctx0" brushRef="#br0" timeOffset="7368">14488 6345 13739,'-24'0'1709,"11"-5"-1169,-19 15-450,27-10-540,-16 0 0,11 0-2338,7 0 0,3 11 2788,3-9 0,15 19 0,-8-8 0</inkml:trace>
  <inkml:trace contextRef="#ctx0" brushRef="#br0" timeOffset="8018">14703 6229 6903,'-26'-21'4947,"-9"-1"-4137,19-2-181,-5 11 1260,31-8-1259,4 19 179,20-8 1,7-1-540,-8 4 0,2 1-786,25-1 0,6 1 846,-17 1 0,2 2 0,-2 0-1362,9 3 1,1 0 1181,-9 0 0,2 0 0,3 0 142,-3 0 0,2 0 1,1 0-1,-4 0-172,-3 0 0,-4 0 0,7 0 42,7 2 0,9 0 0,2 0 0,-3 1 0,-9-1-73,9-1 1,-2 0 18,-14 1 0,8 0 0,2 1 0,-4-1 0,-8 0-18,4-2 0,-2 0 90,11 0 0,6 0 0,-10 0-135,-21 0 0,-4 0-321,15 1 1,-5-2 95,-16-10-90,-5 9-719,-21-9 1248,0 11-979,0 0 1641,-10 0-1910,-14-10-3927,-22 3 1,-7 1 4844,17-1 1,-1 1-1,-17 1 1,3 3-1,4 6 1</inkml:trace>
  <inkml:trace contextRef="#ctx0" brushRef="#br0" timeOffset="8353">15063 6161 6723,'-30'1'4228,"2"-1"-1260,15 0-2068,2 0 1528,32-10-1708,5 7 179,21-7 1,6-1-676,-13 9 1,1 2-1151,21-6 0,1 1 1151,-21 5 0,0 0 135,24 0 0,1 0-180,-20 0 0,0 0-46,10 5 1,1 1 90,3-5 0,-2 0-90,-18 5 0,-1-1-45,11-5 0,3 0 45,3 5 0,-4 0 45,4-2-704,-12 2 1,-1 0 613,3-5-395,0 0 395,-10 0-41,17 11-49,-35-9 90,12 9 1768,-31-11-1858,10 0 1314,-7 0-1314,8 0 75,-11 0-2593,0 0 1885,-11 0-626,8 0-8572,-28 0 9635,26 0 0,-12 6 1,22 2-1</inkml:trace>
  <inkml:trace contextRef="#ctx0" brushRef="#br0" timeOffset="13524">7685 3351 7173,'-10'-6'2429,"2"1"-1620,-2 5 1350,7 0-990,-7 0-539,10 0 1349,0 0-630,10-10-899,-7-4 179,20-6 1,6-4-180,2-15-587,0 16 1,6-1 525,5-4 1,4-2 0,-3 2-773,-5 0 0,2-2 580,-1 4 1,9-3 0,2-3 0,-1 2 0,-7 3-663,8-8 0,1 0 609,-6 5 0,7-4 0,3-2 0,-2 2 0,-7 6-711,12-4 1,-1 1 710,-11 2 0,7-6 0,2-2 0,-3 3 0,-7 7-726,8 1 0,-4 2 642,-2-7 0,2-4 0,-1 5 165,10 5 0,-6 3 75,-22-3 1,0 0-166,25-5 0,-1 3-135,-4 0-90,-3-4 0,-13 18-338,-21 0-111,-2 2-777,-11 11 236,-11 11 2619,-2 2-8285,-21 10 3238,-2 11 3181,-12-7 1,11 12 0,1-8 0</inkml:trace>
  <inkml:trace contextRef="#ctx0" brushRef="#br0" timeOffset="13974">7655 3485 6993,'-7'-2'3778,"3"0"-1260,4-8-1888,10 7 1169,24-39-1169,5 34-782,-12-16 0,4-4 961,23 4 1,1 1-914,-19-2 1,2-2 485,7 3 0,11-1 1,0-1-1,-7 1-773,1-7 0,2-1 606,-6 8 1,8-2 0,3-2 0,-1 2 0,-8 2-497,-4 1 0,-5 2 0,6-3 400,-1 1 1,6-4 0,3-2 0,0 1 0,-2 1 0,-6 5-30,3 1 0,-5 4 0,7-4 15,1-4 0,8-5 0,4-4 0,1 1 0,-5 3 0,-8 5-75,-1 2 0,-7 5 0,5-4 77,5-2 1,9-5 0,0-1 0,-4 1 0,-10 5-495,-4-2 1,-5 2 520,12-4 1,-3 0 90,-13 6 0,-4 2 534,0 5-490,8-6 1,-2 3 0,-19 13 0,10-14 0,-4-1-180,-18 15 1060,25-15-1150,-28 21 1318,7 0-1498,-10 0 2023,0 0-4002,11 0 1259,-9 11-179,19-9-1619,-18 9 269,7-1 2429,-10-7 0,0 21 0,0-6 0</inkml:trace>
  <inkml:trace contextRef="#ctx0" brushRef="#br0" timeOffset="57322">9623 2751 6543,'-13'-12'1260,"9"1"-811,-6 11 361,-1 0-360,8 0 359,-17 0 450,17 0-809,-18 0 0,18 0 0,-7 0-1,10 0 1,0 0 809,-10-10 450,-4 7-1259,1-7 630,3 10-721,10 0 1170,0 0-449,21 0-720,-5-10 89,18 7 271,10-8-450,6 1-466,10 7 465,-16-7 1,1-1-1583,20 9 1403,-27-8 0,5-1 120,5 3 0,6 1 0,-5-2-120,-3-4 0,0 0-30,3 5 0,6 1 0,-2-1 30,-7-3 0,-1-1 0,-3 3-45,5 7 0,0-1-15,-3-6 0,3-3 0,-2 2 59,14 3 1,-3 1-45,-6-5 0,-1-2 0,2 2 0,3-1 15,-3 0 0,3 0 0,-5 2-60,-10 2 0,0 0 30,7-2 0,4-2 0,-5 3 15,-2 2 0,-5 1-45,-5-6 0,0 0 0,11 6 0,1-1-812,15-14 812,-11 8 0,6 0-470,-8-8 470,-18 19 237,13-9-237,-29 1 1433,0 7-1433,-3-7 1030,1 10-1030,-9 0 781,9 0-871,-1-11 210,-7 8-210,7-7-360,-10 10-629,0 0 809,-10 0-720,-3 0 721,-11 0-1,11 0-270,-18-10 360,15 7 0,-18-7-180,0-1 270,8 8 1,-18-17-91,-14 17 270,17-18 0,-14 18 179,21-7 1,8 0 450,-19 7-450,29-8 0,-15 11 449,28 0-539,-7 0 270,10 0-180,0 0 179,31 0-359,-12 0 0,25 0 0,0 0 0,-15 0 0,9 4 0,0 3-90,-7 6 45,13-2 0,-1 1 45,-12 12-45,3-8 0,-3 2 45,-15 8-535,15 8 445,-28-10 90,7-1-9,-20 1-81,7-1 180,-18 11-90,8-8 0,0 8 89,-29 11-89,24-6 0,-9-10 0,-1-1-90,2 9 90,-18 7-90,18-18-226,2-2 226,3-3 344,8-8-524,0 0 0,3-3-530,-1 1 260,9-8-1708,-19 7 1348,18 0-4710,-7-7 663,10 8 4857,0-11 0,2 5 0,0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14:34.364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6765 4306 7173,'-8'-14'2339,"1"3"-1620,7 11-89,0 0-1,0-11 1,0 9-180,0-9 90,0 11 2158,0 0-2428,0 11 449,10 2-359,-7 10 450,7 11-540,-10-8-1,0 8 271,0-10-270,0-11 719,11 18-629,-9-26 0,9 16 270,-1-21-361,-7 0 1,18 0 270,2-10-360,3-3-90,8-11 90,-1 3 0,0-2-393,11-16 273,-6 13 0,6-1 0,-6 1-1756,9-15 1741,-4 7 0,1 2-45,3-4-739,-8 9 739,5-4-470,-10 8 470,-8 7 299,-2-5-299,-3 11 1453,-19 7-1633,9-8 952,-1 11-1131,-7 0 232,7 0-1402,-10 0-2788,0 21-181,0-15 4498,0 25 0,13-12 0,4 11 0</inkml:trace>
  <inkml:trace contextRef="#ctx0" brushRef="#br0" timeOffset="13875">9216 5313 7623,'-11'-12'2968,"2"3"-2069,9 9 900,0 0-989,0-10-90,0 7-1,0-8 1,0 11 3957,0 0-3957,0 21-271,0 6-359,0 9 270,10-2-270,-7-21 630,18 8-450,-19-18 359,30 7-359,-6-20-90,10 7 179,-2-16 1,-2-4-180,-1 5 135,17-18 0,1-4-556,-5-2 421,-10 11 0,6-5 0,-4 4-867,-8 9 0,-1 2 777,6-12 0,2 0 179,-1 10 1,-3 2-90,0-8-90,-3 6 0,-1 2-369,7-3 459,-8 1-283,19-1 103,-19 1 326,-2-1-326,-14 11 1493,0-8-1493,-7 19 671,18-9-671,-18 11-313,7 0-1846,-10 0 1260,0 11-2609,0-9 809,0 19-2788,0-18 5487,-10 18 0,13-11 0,-7 10 0</inkml:trace>
  <inkml:trace contextRef="#ctx0" brushRef="#br0" timeOffset="23309">5992 6099 7443,'-10'-4'3328,"2"1"-2159,-3 3-89,9 0-91,-9 0 0,11 0 4408,0 0-4767,11-11 0,2 9-91,10-9 451,11 11-540,3-10-1,10 7 46,1-7 0,3-1-567,-17 10 1,3 0 311,11-6 0,8-1 0,-6 2-559,-10 4 1,1 1 467,12-5 1,6-3 0,-7 3-60,-15 4 0,0 1 0,9-2 0,5-1 0,-7 1 0,11 3-45,-22 0 0,2 0 135,30 0-180,-44 0 90,31-10-90,-39 7-360,0-7 90,-2 10-1511,-11 0-1997,-21 0 3461,5 10-7599,-28-7 4498,7 7 3251,0 0 0,1-1 1,10 9-1</inkml:trace>
  <inkml:trace contextRef="#ctx0" brushRef="#br0" timeOffset="23677">6295 6147 6723,'-53'-4'3328,"17"0"-539,-19 4-1890,40 0 1350,-6 0-1619,21 0 1708,21-11-1798,-6 9 89,25-9 1,7 1-270,10 7-1132,-6 0 0,9-2 0,-6 3 907,-12 1 0,2 2 45,5-1 0,10 0 0,0 0 0,-9 0-135,-4 0 0,-1 0 75,19-3 0,9-1 0,-14 0-231,1 2 246,7-2 0,-6-3-135,-27-3 135,5 9 0,-2-1 45,-11-8 0,-2-1 449,-3 9-449,-8-9 360,0 11 2627,8 0-2808,-8-10-110,0 7 21,8-7-180,-19 10-90,19 0 0,-18 0-540,18-11 180,-18 8-1439,7-7 900,0 20-180,-7-7-7826,7 8 4947,-10-11 3958,0 0 0,-6 9 0,-1 4 0</inkml:trace>
  <inkml:trace contextRef="#ctx0" brushRef="#br0" timeOffset="26759">5972 7048 6813,'-12'-9'1979,"2"2"-1349,10 7 3147,0 0-3327,-10 0 90,7 0 539,-7 0-539,10 0 5307,0 0-5488,21 0 631,15 0-720,14-10-1247,13 3 0,4 1 1112,-25-1 0,3 1 22,8 2 1,12 2-1,0 0 1,-8-1-1237,3-2 0,-2 0 1139,1 3 0,6 2 0,-1-1 89,0-2 1,1-1 0,-6 1-60,-1 2 0,2 2 0,-2-1 0,10 0 0,0 0 0,-12 0-45,-5 0 0,-2 0 22,2 0 1,8 0-1,-1 0 1,-9 0-23,-9 0 0,-2 0 0,29 0 0,-3 0-386,-17 0 431,-21 0-90,5 0 90,-18 0 1650,0 0-1650,8 0 3011,-18 0-3101,7 0 241,-10 0-511,0 0-1169,-10 0 719,-3 10-1978,-11-7 1708,11 18-3507,-18-8 89,5 0 852,-11-3 3556,3-10 0,13 14 0,0 2 0</inkml:trace>
  <inkml:trace contextRef="#ctx0" brushRef="#br0" timeOffset="27261">5936 7186 6723,'-18'-7'3958,"-7"1"-3239,22 6 991,-7 0-1261,-1 0 1170,9 0-1079,-9 0-90,11 0 989,21 11-989,-5-8 899,49 7-899,-23-10-1195,20 0 0,6 0 970,-26 0 0,0 0-105,0 0 0,4 1 0,2-2-648,14-2 1,3-2 0,-4 3 662,1 6 0,4-1 8,-13-5 1,9-2 0,2-1 0,-2 0 0,-8 3-347,-5 4 0,-6 2 1,7-2 291,7-3 1,9-1 0,4-1 0,-4 0 0,-9 1-699,11 3 0,-3-2 631,-15 0 1,4-2-1,1 0 1,-5 0 67,-1-1 0,-4 0 0,-3-1 404,0-1 0,0-1-315,8-1 1,5 1 0,-9 1 0,1 3 359,-2-1 1,-4-2-270,-14-5 0,-4 9 2023,-12-9-2113,-11 11 1219,10 0-1219,-7 0 3091,7 0-3361,-10 0-9741,0 0 9749,-10 11 0,7 0 0,-8 10 1</inkml:trace>
  <inkml:trace contextRef="#ctx0" brushRef="#br0" timeOffset="37057">6408 8183 6993,'-30'-12'2878,"2"2"-1798,4 10-91,1 0 91,-1 0-181,11 0 990,-18 11-990,26-9 810,-27 9-899,19-1 1349,-10-7-1530,10 7-89,2-10 989,1 0-1079,7 0 90,-7 0 359,20 11-539,3-9 809,53 9-809,-22-11-1006,0 2 1,14 1-1,3 0 1,-10-1 645,-1-1 0,2 1 0,1 1 0,11 2 0,4 0 0,-4 0 0,-10-2-464,5-2 0,0 0 464,-7 3 0,10 0 0,3 1 0,-4 0 0,-8-2 0,7-1 0,0-1 0,-4 0 0,10 1 0,4 0 0,-4 1 0,-11-1-861,3 4 1,-3-1 860,9-4 0,6-1 0,-8 1 0,-13 5 0,-7-1-571,24-5 571,-27 0 0,0 0 1318,18 0-1318,-17 0 0,4 0 775,-10 0-775,-18 0 2345,15 0-2345,-28 0-799,7 0-190,-10 0-3598,-63 10 3058,37-7-3387,-35 7 1,-6 1 4478,10-9 1,14 6 0,1 1-1,-8-1 1</inkml:trace>
  <inkml:trace contextRef="#ctx0" brushRef="#br0" timeOffset="37342">6793 8435 6543,'-50'-4'1319,"0"0"1,17-5-1,0 1-60,-24 7 1,4-1-541,11-19 2160,-23 18-2250,49-7 1080,6-1-1169,23 9 179,31-9 1,9 1-540,-19 8 0,5 1-759,9-3 1,10-2 0,2 0 0,-7 1 713,9 4 0,2 0 63,-7-1 0,11 0 0,4-1 0,-2 1 0,-11 0-506,-6 2 1,-7 0 0,7 0 381,-3 1 1,8 1 0,4 0 0,0 0 0,-5 0 0,-9 0-30,17-1 0,-2 0 0,-5 2 0,6 0 0,0 0 0,-9-1-45,-6-2 0,-2 0-300,8 3 0,4 1 1,-8-1 29,-16-2 0,-2 1-90,6 3 0,0 0-2068,27-5 1348,-35 0-6205,34 0 4046,-39 0 3194,8 0 1,-10 4 0,0 0 0</inkml:trace>
  <inkml:trace contextRef="#ctx0" brushRef="#br0" timeOffset="37858">11333 8090 7353,'-45'-13'6206,"20"3"-3507,4 10-1890,21 0 1440,42 0-1619,-11 0-1328,21-2 0,17-3 1,-7 2 922,-15 1 0,3 1-28,-3-1 1,9 0 0,5-1 0,-4 1 0,-7 1 43,14 1-1,-2 0-60,-5-2 0,8-1 0,0 0 0,-9 0-90,-1 2 0,0 0 67,-6-2 1,8 0-1,-2 0 1,-10 1-68,20 2-45,-9-5 0,-4 0 44,-19 2-178,-17-7-721,16 10 270,-30 0-2608,-33 0 2069,10 0-1125,-30-1 0,-5 2-1933,-2 9 4137,-2-4 0,-3 1 0,26 2 0,2 0 0,-8 0 0,-1-1 0</inkml:trace>
  <inkml:trace contextRef="#ctx0" brushRef="#br0" timeOffset="38162">11264 8234 7083,'-46'-1'2788,"10"0"361,-9 1-2070,30 0 1619,-6 0-1888,42-11 269,19 10 1,8 0-766,-7-10 1,2 1-552,-1 7 1,4 4-1,2-2 716,14-2 1,3-1 0,-4 1-735,2 2 0,2 2 434,-13-1 1,7 0 0,3 0 0,-2 0 0,-8 0-967,-3 0 1,-5 0-1,2 0 877,16 0 0,5 0 0,-6 0 90,5 0 0,-6 0-555,-15 0 0,-1 0 465,1 0 0,1 0 180,6-5 0,-5-1-90,0 4 171,3-4 1,-3 1-82,-18 5 1311,15 0-1312,-31 0 2366,-2-10-2185,-11 7 1121,0-7-1571,0 10 1245,10 0-1245,-7 0-76,7 0-824,-10 0 271,0 10-271,0-7-1349,11 7 720,-9-10-1259,9 0-7043,-11 0 9725,0 0 0,7 8 0,2 2 1</inkml:trace>
  <inkml:trace contextRef="#ctx0" brushRef="#br0" timeOffset="38325">13377 8263 7173,'-10'-4'4947,"2"0"-3508,8 4-2564,0 0 1,8 4 0,2 0 0</inkml:trace>
  <inkml:trace contextRef="#ctx0" brushRef="#br0" timeOffset="54554">9583 8178 6813,'-6'-10'3508,"1"-7"-2878,5 14-1,0-7 451,0 10-541,0 0-89,10 0 540,-7 0-541,18 0 361,-18 10-450,7-7 0,1 18-91,-9-19 271,9 19-360,-1-18 360,3 28-450,11-15 269,-1 18-269,11-11 0,-18-10 180,47 8-180,-43-28-90,35 14 90,-10-17-90,-6 10 90,5-9 0,1-3 0,-1-4-90,-11 0 0,0-2 180,11-5-1082,-5-1 992,8 11 180,8-18-270,-26 26 90,5-16 180,-13 21-180,-8 0 0,10 0 270,1 21-271,-11-6 1,8 19 0,-19-10 0,19 10 60,10-6 0,10 4 0,-6-3-150,12 10-292,-6-11 0,7 1 0,-9-13 292,-2-26 90,0 7-888,18-18 798,-27 8 0,17 0 90,-1-18-90,-15 25 0,26-15 90,-19 11-90,1 7 1610,-14-7-1610,19 10 90,-34 10-90,34-7 0,-29 18 0,10-8 89,11 21-89,-18-8 0,26 18 0,-26-28 966,7 15-966,8-17 0,-15-1 0,39-3 0,-26-10 0,9-4 0,0-2 0,-7-7 45,20-3 0,5-2-90,-16-1 0,-2 1-650,6 4 0,-1 2 695,-3 0 0,-5 3 0,-8 9 0,27-10 0,-14 7 45,9 2 0,1 2-45,-3 2 90,7 2 0,-1 0-90,-11-5 90,2 0 0,1 0 0,-3 0-45,1 0 0,0 0 45,-12 0-90,35 0 180,-19-10-180,-8 7 45,-1-13 0,0 1 44,-7 9-44,7-8 0,0-3-45,-10 4 0,38 0 90,-48-8-359,34 18-1,-46-7-180,14 10-2338,-9 0 1929,-8 0 859,7 0 0,-1 4 0,2 1 0</inkml:trace>
  <inkml:trace contextRef="#ctx0" brushRef="#br0" timeOffset="65566">3919 10067 6903,'-8'-1'2878,"1"1"-1079,-3 0-899,7 0-91,-7 11-89,10-9 0,0 19 539,10 3-719,-7-9 89,7 17 271,1-19-451,2 21 1,10-18 630,11 25-721,-18-35 541,36 25-630,-23-28 0,7 7 179,27-10-269,-42-10-377,34 7 377,-32-18 180,11-3-180,3 9 45,-9-12 0,1 2-135,11 17 134,-7-18 1,-1-1-135,-3 12 0,15-9 180,-10 14-180,-8 10 0,8 0 0,0 0 0,-8 10 0,8-7 90,11 28-180,-17-15 180,27 18-180,-29-11 0,19 1 0,-29-11-90,36 8 90,-34-19-90,16 9 90,8-11 0,-24 0-45,19-5 0,2-1 45,-8 4-45,17-7 0,1-3 45,-5-1 0,16 6 0,1 1 0,-4-5 0,3 15 0,0 3-495,-5-5 495,-11 8 0,1 1 0,15 2 0,-10 0 0,-17-2 0,-1-1 0,7 3-90,19 11 90,-32-11-90,37 8 90,-53-18 358,42 7-448,-28-10 0,-8 0 90,25 0-90,-35 0 0,35 0-90,-4-10 180,13 7-90,-11-8 0,0 1 0,3 7 45,16-2 0,1 0-279,-9 5 294,-6 0 0,8 0 0,-7 0 30,13 0-30,-10 2 0,10 2 0,-2 0 30,-9 1 0,-2-1 0,1 0-55,3 1 1,1-1-1,0 1 25,4 2 0,0 1 0,-8-3 30,20-2 0,-2 7 0,2 1 45,-25-10 0,-1 1 0,18 8 0,-1 0 0,-20-8 0,-3-1-45,23 10 90,-10-11 0,-10 10 90,-13-7-180,7 7 410,-26-10-320,16 0 772,-11 0-682,-7 0-90,8 0-90,-11 0-8815,0 0 4317,20-10 4498,-14 7 0,23-6 0,-19 10 0</inkml:trace>
  <inkml:trace contextRef="#ctx0" brushRef="#br0" timeOffset="65749">8801 10430 17877,'10'-6'629,"-2"1"-449,-8 5 90,21 10 0,-15-7 90,14 8 90,-20-11-1552,0 0 0,-2 11 0,-2 3 0</inkml:trace>
  <inkml:trace contextRef="#ctx0" brushRef="#br0" timeOffset="66666">11449 9306 14459,'3'-19'1079,"9"-1"-449,-9-4-270,7 11 899,0-8-809,-7 8 989,8 0-1079,-11 3 539,0 10-629,-11 0 539,-23 41-629,5-9 90,-8 16 0,-1 3-614,-4-7 433,8-9 1,-5 5 0,2-7-90,9-16 0,-1 0 90,-14 16 0,-4 7 0,6-6-90,-6 0 45,-9 5 0,5-3-45,30-20 45,-11 2 0,1-5 45,15-10-90,-7 8 90,2-22-90,18-2 0,11-17 0,5-5-1579,1 2 0,1 0 1534,4-4 0,-1 1 425,3-8-200,-21 54-90,-11 27 45,-5 6 0,-2 5 45,9-8 0,0-1-135,-9 3 0,4-3-529,14-5 484,0-24 3198,21-10-3198,-5 0-135,23-9 0,8-3 0,-13 5 0,0-1-90,14-10 0,-2 2-708,12 2 663,-24 4-270,-11 10 181,-10 0-283,8 0 12,-18 0-2428,18 0-1170,-19 10 1804,9-7 2424,-11 8 0,10 2 0,4 3 0</inkml:trace>
  <inkml:trace contextRef="#ctx0" brushRef="#br0" timeOffset="66786">11224 9847 9961,'7'4'2069,"-7"10"-1529,11-11 89,-11 18 721,10-19-631,-7 9 1,7-1 1259,-10-7-1440,0 7 631,0-10-2250,0 0 1,8 5 0,2 0-1</inkml:trace>
  <inkml:trace contextRef="#ctx0" brushRef="#br0" timeOffset="93242">1367 9738 17967,'-28'13'0,"6"-3"-90,22-10 809,0 0-719,-10 10 0,7-7 0,-7 7 0,10-10 0,0 0 90,-11 0-90,8 0 0,-7 0 90,10 0 270,0 0-270,0 10 270,0-7-270,0 8 270,0-11-1,0 0-269,21-53 0,-5 19-60,7-8 0,9-10 0,-1 5-567,-4 11 1,3-1 558,5-5 1,7-9-1,0 1 1,-7 8-686,-4 3 0,1 2 663,1 2 0,8-7 0,2-2 0,-2 4 0,-8 7 45,-4 5 0,-1 1-23,11-7 1,8-7-1,1 0 1,-9 9 22,-9 8 0,-3 3-45,18-12 0,-1-2 135,-14 5 0,-2 5-610,11 7 475,5-24-24,-31 40 203,8-19 729,-18 18-818,7-7 1425,-10 10-1695,0 0 95,-10 10-364,7 3-1980,-28 21 1529,26-8 202,-27-2-4789,19 7 2608,-10-15 2744,-1 18 0,9-2 0,1 2 0</inkml:trace>
  <inkml:trace contextRef="#ctx0" brushRef="#br0" timeOffset="93774">1293 10132 6723,'-13'-10'3778,"3"1"-3238,10 9 1439,0 0-450,21-31-1080,-16 13 1,26-27 899,3-10-899,6 14-1032,-10 4 1,6-7 0,-3 4 761,-4 10 0,-1 0-60,1-4 0,1-4 0,0 0 119,0 4 1,0 0 0,-1 1-105,4-6 0,2-3 89,3-1 1,6-7 0,0 0 0,-5 7-135,-2-1 0,1-1 108,-3 9 0,6-6 0,2-2 0,-2 3 0,-7 8-108,-1 1 0,-1 1 119,17-11 1,7-6 0,-9 10-126,-3 7 231,-3-1 0,-6-1-135,-19 7 539,15-8-179,-18 21-450,0-8 180,8 18-180,-18-7 2875,7 10-2875,-10 0-6432,0 0-1304,-10 20 4318,7-14 3328,-7 15 0,5-3 0,0 6 0</inkml:trace>
  <inkml:trace contextRef="#ctx0" brushRef="#br0" timeOffset="116028">0 11692 9062,'0'-15'3958,"0"4"-3419,0 11 5038,0 0-5037,0-11 719,0-12-809,0-4-90,10-7 134,39 5 1,10 4-1098,-2-7 782,-10 10 1,12-4 0,1 0 0,-12 4-1229,-13 4 1,-2 2 1108,12-6 0,5-1 0,-4 2 30,2 3 0,-4 2-268,-11 4 1,2-2 267,7-7 0,5-3 0,-6 4 0,17-1 0,-19-5 0,0 0 90,-4 13 0,-4 2-90,0-15 90,3 8 0,-3 2-180,-15 3 269,15-8-269,-28 18 530,7-7-1160,-10 10-5,0 0-2423,0 10 1798,-10 3-808,-3 11 2068,-21 10 0,9 1 0,-7 9 0</inkml:trace>
  <inkml:trace contextRef="#ctx0" brushRef="#br0" timeOffset="116446">0 11996 12480,'0'-27'3958,"0"-5"-2789,0 19-629,0-10 989,21-22-1079,15 6-1418,0 16 1,8 0-1,-1 1 1148,3-3 0,5 0 53,-4 8 1,9-2 0,5 1 0,-3 0 0,-8 2-144,13-7 0,-1 1-45,-12 6 0,5-1 0,0 0 0,-6 2 135,16-2 0,-7 0 106,-18-1 1,1-1-167,12 3 0,6 1 0,-6-1-75,-12-1 0,1-2 75,15-3 0,7-2 0,-10 4-30,9-1-45,-8-5 0,-3 0 314,-15 13-269,-1 0 238,-2-8-238,-10 19 270,-1-19-270,-9 18 2847,-4-7-2667,0 10 352,-7 0-622,7 0 331,-10 0-601,0 0-180,11 0 1,-8 0-1440,7 0 989,0 10-3957,-7-7-180,8 7 5037,-11-10 0,-4 13 0,0 4 0</inkml:trace>
  <inkml:trace contextRef="#ctx0" brushRef="#br0" timeOffset="121301">12287 14273 6993,'-19'-11'2429,"-6"2"-1620,22 9-89,-18 0-1,19 0 1,-9 0-90,11 0 89,-10 0-89,7 0 1259,-7 0-1260,10 0 900,0 0-989,10 0 630,34 0-901,-12 0-708,15 0 1,3 0 707,-6 0-179,0 0 0,1 0 180,15 0-90,-10 0 0,2 0-90,-14 0 0,2 0 30,13 0 0,6 0 0,-6 0-75,-9 0 0,-2 0 0,19 0 0,1 0 89,-5 0 1,-4 0-45,7 0 0,1-5 0,-2-1-90,-17 3-90,13-7-650,-32 10 381,-10 0-1530,-2 0 1079,-11 0-2068,-32 0 1079,4 0 1799,-20 4 0,-4 2 0,1 6 0,11-1 0,0 0 0</inkml:trace>
  <inkml:trace contextRef="#ctx0" brushRef="#br0" timeOffset="121616">12073 14475 7533,'-38'-17'5037,"18"10"-1799,10-14-2518,13 19-1,28-19 540,16 18-719,16-7-1417,-18 4 1,1 1 1101,-4 3 0,0 2 0,4-1 0,2 2 0,-4 0 0,6 0-591,0 2 0,7 0 0,2 0 0,-6-1 456,-6-2 0,-5 0 0,5 0 0,11-1 0,7 1 0,0-1 0,-10 3-625,3 3 0,-6 0 625,0-3 0,1-1 60,-9 2 0,3 1 0,-5-1-105,-6-2 0,1-2 45,13 1 0,5 0 0,-8 0 0,0 0 90,2 0 0,-2 0-90,-18 0-180,15 0-180,-30 0-357,-4 0-452,-10 0-1376,0 0 1,6 3-1,2 1 1</inkml:trace>
  <inkml:trace contextRef="#ctx0" brushRef="#br0" timeOffset="121767">14288 14511 15718,'-7'-13'900,"2"3"-361,5 10-359,0 0-450,10-11-179,-7 9-5848,7-9 3689,-10 11 2608,-21 21 0,18-9 0,-15 18 0</inkml:trace>
  <inkml:trace contextRef="#ctx0" brushRef="#br0" timeOffset="122615">1836 15210 6993,'-11'-9'2878,"7"1"-179,-6 8-1800,10 0 1800,21 11-1890,-5-9 1530,49-2-1619,-23-2-1085,0-2 1,9 0 0,-3 1 679,-7 3 0,4 0 44,3 0 1,10 0 0,5 0 0,-2 0 0,-9 0-240,-4 0 0,-6 0 0,7 0 14,0 0 1,9 0 0,3 0 0,1 0 0,-5 0 0,-7 0-45,-1 0 0,-6 0 0,6 0 36,7 0 0,8 0 0,3 0 0,-3 0 0,-9 0-81,10 0 0,0 0 62,-13 0 1,6 0 0,4 0 0,-3 0 0,-7 0-18,-4 0 0,-5 0 0,1 0-90,8 0 0,0 0 0,-4 0-504,1 0 1,-12 0 323,-21 0-179,5 0-631,-11-10 361,-7 7-2430,7-7 4462,-20 20-1403,-35 3 0,15 6 0,-25-1 0</inkml:trace>
  <inkml:trace contextRef="#ctx0" brushRef="#br0" timeOffset="123383">5031 15588 7083,'-12'-10'5127,"-8"2"-2608,17-3-1710,-7 9 2159,20-9-2338,3 11 269,23 0 1,4 0-360,7 0-1161,8 0 0,12 0 0,-6 0 846,-16 0 0,2 0 44,4 1 1,12 2 0,4-1 0,-1 1 0,-10-1-617,-8-2 0,-6 1 1,6 0 489,10 2 1,10 2 0,2 0 0,-4 0 0,-12-2-99,0-2 0,-3 1 67,5 2 1,9 2-1,-2 0 1,-12-1-662,-16-4 1,-2 0 608,12 3 0,5 0 0,-4-1 30,-3-3 0,-5 0-90,17 0-180,-9 5 0,-6 0-90,-21-2-93,12-3-5484,-62-3 5847,-3-2 0,-3 0 0,-21 6 0,20-1 0,0 1 0</inkml:trace>
  <inkml:trace contextRef="#ctx0" brushRef="#br0" timeOffset="123784">4985 15675 7353,'-12'-6'5936,"1"-10"-5036,22 14 674,23-8 0,8-1-854,7-2-1478,9 7 1,14 3-1,-8-1 1073,-18-2 0,-1 1-236,11 4 0,6 1 0,-2 1 221,-9-1 0,-1-1 0,-2 2-120,8 4 0,5 1 71,-10-5 1,7-1 0,4-1 0,1 2 0,-4 0-50,6 4 0,-1 1 1,-1 0-1,1-2-157,1-2 0,1-2 0,-1 0 0,0 1 90,4 1 0,1 0 0,-4 1 0,-12 0-987,-10 3 0,-4-1 987,16-3 0,0-2 180,-14 1 0,-5-2-135,4-1 539,25-9-539,-40 11 1974,-3 0-1795,-2 0 983,-18 0-982,7 0 3122,-10 0-6900,0 0-360,-21 0 1169,16 0 2609,-26 0 0,26 9 0,-9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16:53.102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2143 4918 6993,'-15'-1'3148,"4"0"-2158,0 1-1,9 0-89,-9 0-1,1 0 1,7 0 629,-7 0-810,-1 0 630,9 0-719,-9 0 1349,11 0 180,0 0-1260,42 0-629,-21 0 90,29 0 0,7 0-90,0 0-1235,0 0 1,12 1-1,-9-2 1055,-20-4 0,1-1 0,12 5 0,11 1 0,0 0 0,-10-1-45,-8-4 0,0-1 22,10 3 1,13 0-1,-1 1 1,-10 0-68,-11 1 0,0-1 60,16-4 0,8-3 0,-12 3 30,-2 4-90,-5-2 0,-4-3 0,-20-3 0,14 7-180,-39-7 0,7 10-1079,-10 0 4062,0 0-5232,-31 0 1530,13 0-1395,-23 4 0,-5 2-2383,2-3 1182,0 1 0,-1 2 3495,-4 5 0,-2-6 0,12 9 0</inkml:trace>
  <inkml:trace contextRef="#ctx0" brushRef="#br0" timeOffset="384">2081 5152 6813,'-19'-1'3058,"-7"1"-2158,23 0 809,-18 0-900,19 0-179,-9 0 1079,11 0-630,0 0-179,11-11-540,12 9 359,19-9 1,5 1-585,-14 8 0,4 1-988,25-5 1,10-2 0,-10 1 942,-21 6 0,-1 0 45,11-3 0,10-3 0,1 1 0,-11 2-90,-6 2-1,-1 1 76,20-2 0,8-1 0,-9 1-733,-20 3 1,-3 0 657,15-5 0,0-1-224,-14 5 1,-4 0 358,8-10-15,0 10 1,-4 2 104,-23-1 2325,24 0-2325,-39 0 1557,7 0-1197,-10 0 778,0 0-1048,11-10 540,-9 7-810,9-7 225,-11 10-405,0 0-1799,10 10 990,-7-7-4048,18 7-270,-19-10 1259,9 0 3958,-11 0 0,16 6 0,5 1 0</inkml:trace>
  <inkml:trace contextRef="#ctx0" brushRef="#br0" timeOffset="1135">2027 8105 6903,'-13'-8'4497,"9"2"-3777,-7 6 1349,11 0-1439,11 0 1169,33-11-1260,-13 9 225,27-9 1,2 1-751,-10 7 345,-1 0 1,11 0 0,-7-1-1277,-16-2 1,-1 1 1095,25 4 1,1 0-45,-27-4 0,0-1-661,16 0 0,0 2 616,-18 3 0,2-1 60,10-4 0,6-3 0,-6 3-60,-9 5 0,-1 0 135,27-10 0,-2 1-771,-7 7 726,2-7-11,-21-1-79,-8 9 180,-3-9-270,-2 11 863,-18 0-1403,7 0 1685,-10 0-3304,-31 11 1260,13-9-1125,-18 9 0,-4-1-1844,-2-7 3744,-7 6 1,-1 3-1,3 3 1,13-2 0,0 0-1</inkml:trace>
  <inkml:trace contextRef="#ctx0" brushRef="#br0" timeOffset="1418">2220 8161 6903,'-43'0'3013,"0"0"1,-3 0-766,-6 0-1618,49 0 1169,3-10-1259,24 7 179,12-7 1,6-1-495,-9 9 0,2 2-434,18-5 0,6-1 568,-11 3 1,3 0 0,-3-1-1390,6-3 0,1 1 1150,-4 2 0,3 0 0,-2-1 60,-5-2 0,-1-1 0,-3 2-90,3 4 0,2 1 90,12-5 0,7-3 0,-8 3-91,-16 5 1,0 0 90,20-6 0,8-1 0,-9 2-90,-23 5 0,-2-1 45,31-8 0,-6-1-561,-22 9 516,-7-9-90,-12 11-1529,-8 0 1173,1 0-1893,-4 11 2370,-10-9-5068,0 19 1699,-10-8 3248,7 11 0,-11 0 0,9 1 0</inkml:trace>
  <inkml:trace contextRef="#ctx0" brushRef="#br0" timeOffset="2369">2201 14532 7083,'-31'-11'3778,"1"1"-1979,7 10-990,10 0 2250,-8 0-2340,18 0 1170,-7 0-1259,10 0 989,0 0-1080,21 0-89,-16 0 899,57-10-989,-30 7 135,25-2 0,6 0-1344,-27 5 0,-1 0 984,14-5 0,4-1 90,-3 5 0,-1 0-136,-16-5 1,2 1 90,19 4 0,10 1 0,-7 1-135,-13 0 0,1-2-15,15-2 0,8-1 0,-11 1 60,3 0-90,-11-2 0,-1 0-582,-1 5 582,-8 0 0,6 0-158,-22 0 158,1 0 0,-1 0-90,-10 0 781,-2 0-1411,-11 0-2878,-11 0 2429,-2 0-7017,-42 10 4498,24 3 3691,-24 0 0,26 5 1,-2-9-1</inkml:trace>
  <inkml:trace contextRef="#ctx0" brushRef="#br0" timeOffset="2734">2220 14735 7533,'-48'-3'2338,"-1"-1"1,0 1 0,11 1 269,25 2 181,20 0-2160,-1 0 90,40-4 1,15-3-1163,-26 1 1,3-1 689,10 1 0,11 0 1,1 0-1,-8 1-112,5-1 0,1-1 44,-10 1 1,7 0 0,3-1 0,0 0 0,-5 1 0,13 1 0,-3 1 0,-1-2-150,0-5 0,0-2 0,0 3 60,-1 5 0,0 3 0,-11-4 0,5-15 418,-10 20 0,-1-1 751,-5-19-989,-5 19 360,-13-9-451,-19 11-89,9 0-90,-11 0 950,10 0-1040,-7 0-1709,7 11 809,1-9-4137,-9 9 2699,9-11 2428,-11 0 0,-2 14 0,0 4 0</inkml:trace>
  <inkml:trace contextRef="#ctx0" brushRef="#br0" timeOffset="19902">2157 3815 6813,'-9'-15'2429,"1"2"-1620,-2 13-179,7 0 89,-7 0-89,10-11 0,0 9-91,0-9 631,0 1-631,0 7 1,0-7 0,0 10 449,0 0 720,0-11-1349,0 9 540,0-9-631,0 11 451,0 0-360,0 11-270,0 2 180,0 21-1,10-8-269,-7-3 270,7-2-180,-10-18 450,11 18-450,2-19 270,10-2-180,1-13-46,6-16 1,5-7-45,11-6 0,5-2-227,-6 5 0,4-2 0,0 1 167,0 2 0,0 2 0,-3 2 15,4-3 0,-3 4 45,0 8 0,-8 5 0,-21 7-90,24-7 90,-39 17-90,7-8 0,-10 11 591,0 0-681,11 0-90,-9 0-899,9 11 449,-1-8-2518,-7 17 809,7-7 2339,-10 11 0,9-10 0,2-2 0</inkml:trace>
  <inkml:trace contextRef="#ctx0" brushRef="#br0" timeOffset="23001">7407 5820 7353,'-12'-16'6836,"2"8"-6206,10-2-1,0 10 1,0 0-90,0-11-91,0 9 1,0-9 0,0 11 989,0 0-450,10 32-809,-7-24 180,18 44-180,-19-47-90,9 26 90,-11-18-90,10 1 180,3 6-270,0-17 90,8 18-1,-18-18-89,18 7 90,-19-10-90,19 0 90,-18-10-90,18 7 270,13-28-180,-5 25 90,-2-13 0,0-3-90,0 6 0,7-8 180,-11 3-180,-10 19 269,19-19-269,-17 18 90,19-7-90,-21 10 0,19 10 0,-27 3 0,37 21-90,-27-18 0,19 15 90,0-18 0,-8 1-90,19 6 90,-19-17 0,29 8 0,-26-11-1260,15-11 1260,-20 8-242,9-17 152,-6 6 360,17-19-360,-18 17 90,-2-16 29,7 19-119,-26 0 90,27-8-90,-30 19 1283,9-9-1283,-1 22 461,-7-9-461,18 19 0,-8-8 90,10 11-90,1-1 0,-1-9 90,11-4-90,-18 0 0,36-17 90,-33 14-90,13-15 0,1-4 90,-15 9-135,15-12 0,-3-1 45,-22 10 0,44-25 0,-36 28 88,7-18-88,-12 19 0,-1-9 0,-7 22 0,18 2-90,-19 0 180,19 8-90,-8-19 0,11 19 0,-11-8 0,18 1 0,-15-4 0,28-20 0,-18 7 0,19-18 90,-19 18-90,29-18-90,-37 8 90,34 0 0,-36 3-90,8 10 90,-4 10 0,-7 3 0,11 0 0,0 8 0,-11-18 0,18 18 0,-26-18 0,37 7 0,-16-20 0,11 7 0,-14-8-90,9 1 0,-27 7-629,37-7 179,-37 10-2159,16 0 1260,-11-11-1079,-7 9 2518,7-9 0,-4 21 0,1 2 0</inkml:trace>
  <inkml:trace contextRef="#ctx0" brushRef="#br0" timeOffset="25116">9185 5031 6453,'-7'-1'900,"1"-6"-361,6 17-449,0-10-539,0 0 359,-10 0 90,7 0 0,-7-10 0,10 7 0,0-7 90,0 10-90,0-11 0,0 9 0,0-19 0,0 18 0,0-18-270,10-2 0,-7-3-270,18-19 540,-8-2 0,8 7 0,-1-6 0</inkml:trace>
  <inkml:trace contextRef="#ctx0" brushRef="#br0" timeOffset="26799">9948 5729 7263,'-13'-8'2339,"3"2"-181,10 6-629,0 0-719,10 21-630,-7-16 0,7 27 180,1-30-181,-9 19 1,9-18 90,-1 7-180,-7 1 0,18-9 270,-8 9-180,10-11-90,-10 0 270,8-11-271,-8 9 91,11-9 270,10 1 360,13-14-630,-8-2 449,6-8-449,-22 21 0,-10-8 90,8 19-90,-18-9-90,7 11 180,-10 0-181,11 0 91,-9 0-180,19 11 180,-18 12-90,28 14-90,-26-11 0,27-5 90,-19-11-90,10-7 90,22 7-90,-17-10 90,38-10-90,-37 7 45,8-12 0,1-1-45,-6 11 135,2-11 0,-3 0-135,-15 14 180,36-19-90,-44 18-90,44 3 90,-47 3-90,37 7 90,-37 1 89,37 2 91,-5 10-180,2-10 180,16-2-270,-29-11 360,29 0-90,-16-11-180,-2 9 90,-6-9-180,-28 11-540,17-10-2608,-17 7 1798,7-7-8481,-10 10 9815,0 0 0,3 2 1,0 1-1</inkml:trace>
  <inkml:trace contextRef="#ctx0" brushRef="#br0" timeOffset="31936">15813 990 6993,'-5'-12'2249,"1"9"-1620,4-7 1,0 10 989,0 0-360,0-11-809,0 9 809,0-9-899,0 11 989,-10 0-989,7-10 450,-18 7-540,19-7 359,-19 10-449,8 0 360,-11 0-360,11 0 269,-8 0-269,8 0 90,0 10-90,-8-7 360,19 18-1,-19 2-359,18-7 270,-7 26-270,-1-27 270,9 30-360,-9-19 359,11 29-359,-10-27 135,8 9 0,1 2-135,-9 3 90,10-3 0,0 0-90,-11 1 180,9 25-180,-9-26 44,10-1 1,2 2 0,-1-2 0,0-2-45,0 26 0,-5-22 0,0-4-90,2-7 90,-7 2 0,-1 3 0,9 16 0,-9-11 0,1 3-90,7-39 90,-7 28-90,10-26 0,10 16 90,3-21 0,21 10-90,-8-17-90,19 14 0,-19-17-90,18 10 90,-18 0-180,8-10 90,-10 7-1529,-1-8 900,-10 11-2969,-2 0 1439,-1-10 2339,-7 7 0,5-9 0,-11 10 0</inkml:trace>
  <inkml:trace contextRef="#ctx0" brushRef="#br0" timeOffset="32969">16141 1185 7353,'-4'-5'2788,"1"1"-179,3-6-1800,0 7 990,0-7-1259,0 10 1439,0 0-720,0 10-809,0 3 1079,-11 42-1259,9-24 179,-9 8 1,1-2-270,7-8 180,-7 4 0,-1-1-180,9-3 179,-9 3 1,1 1 90,7 17-270,-7-11 90,10 3-180,0-39 0,-11 7 0,9-10 0,-9 11-1,11-9-268,0 9-91,0-11-1979,0 0-3598,11-32 1170,-9 14 4677,9-16 0,1 20 0,3 10 0</inkml:trace>
  <inkml:trace contextRef="#ctx0" brushRef="#br0" timeOffset="33652">16613 1344 7263,'6'-25'5397,"-8"10"-3328,23-6-900,-18 19-629,7-19 359,-10 18-539,0-7 0,0-1 179,-10 9-359,7-9 90,-7 11 90,-1 0-180,9 0 180,-30 0-270,27 0 0,-26 0 89,18 11-89,-11-9 0,0 19 0,11-8 0,3 11-90,0-11 0,7-3 90,-8 1-90,11 2 90,11 10-90,-8-10 0,17 8 90,-7-18 0,11 18-90,-11-18 90,18 17-90,-25-17 90,35 18-90,-35-18 0,15 7 0,-11 0 0,-7-7 0,18 8 0,-19-1 0,19-7 0,-18 17 0,7-17 0,-10 18 0,0-18 0,0 7 90,0 1-90,-10 2 0,7 0 90,-7 8-90,-1-19 360,-12 19-181,-3-18 1,2 7 180,3-10-180,8 0 450,-10 0-450,9 0 359,-6-10-359,17-3 270,-8-21-360,11 8 180,11-19-270,2 19 0,0-8 180,18 10-180,-25 1-180,25 10 90,-18-8-1349,11 18 899,-1-7-180,-10-1-899,8 9 630,-18-9-6747,28 11 4318,-26 0 3418,27 0 0,-24 6 0,11 1 0</inkml:trace>
  <inkml:trace contextRef="#ctx0" brushRef="#br0" timeOffset="34136">17000 1026 7353,'-11'-8'5846,"2"-9"-5306,9 15 719,11-9-899,-9 11 540,19 0-720,-8 0 449,21 0-449,-18 0 630,36-10-540,-44 7 539,34-7-539,-39 10-90,7 0 270,0 0-181,-7 0 721,8 10-720,-11-7 0,0 18 719,-11 2-719,8-7 539,-17 46-629,7-41-580,-1 34 669,4-21 91,0 3-270,7 10 90,-8-11 90,11 19-180,-10-15 45,14 4 0,0 0-45,-12 1-90,13-7 0,0 0 90,-5 9-90,0 2 0,0-2-270,0 19 180,0-25-135,-4-1 0,-2-1-45,3 0-539,-17 16 449,6-39 0,1 15-1529,-18-18 900,5 11-3104,-7-17 0,-2-1 495,-7 4 3489,4-10 0,0 0 0,8 9 0,-17 3 0</inkml:trace>
  <inkml:trace contextRef="#ctx0" brushRef="#br0" timeOffset="35205">14663 1232 14369,'4'-28'629,"-6"0"91,13 5-630,-11 10 270,-11-8-180,-2 18-90,0-7 0,-8 10 0,8 0 269,-31 0-179,15 0 90,-16 0 180,11-11-180,8 9 539,-29-19-449,27 18 539,-27-28-629,39 26 0,-15-27 450,28 19-450,-18-10 269,19-11-359,-9 18-90,11-15 180,11 18-180,-9-1 0,9 4 90,-11 0-180,10-4 90,-7 1 0,7 3-90,1 20 90,-9-7 0,19 39 0,-18-24 44,1 33 1,2 5-45,5-6-755,-12-6 0,-3 9 0,1-9 755,0 3-45,-7 12 0,-3 0-45,0-15-361,-2 10 1,-2 2 540,-9-1-45,-2-4 0,-1-3-45,0-17-271,-4 4 1,3-7 269,22-23 13,-23 12 0,0-2 78,23-13 270,-44-2-360,36-13 90,-18-21-90,21 8 0,2-18-90,11 18 1743,11-29-1653,23 15-90,-5 4 1009,15 5-1009,-10 28 780,13 3-780,3 23-90,-3 4-90,-24 17 90,-12-18-29,-1 29-241,-7-26 270,7 15-90,-10-31 180,0-2-90,0-11 1,11-11 89,-9-2 0,19-10-90,-18-11 90,18 18-90,-8-15 90,0 18 0,-3 0-90,1-8 90,-9 18-90,19-7 90,-8 10 0,0 10-90,8-7 90,-8 28-90,0-26-180,8 27 180,-18-30 0,7 19 0,1-18 0,-9 18 0,9-19 0,-11 9 90,10-11-90,-7 0 0,18-11 0,-8-2 90,0 0 0,8-8 0,-18 19 90,17-19 0,-7 8 0,1 0 0,-4 2-90,0 11 90,-7 0-90,8 0-90,-1 0-449,-7 0-1,7 0-180,0 11-1349,-7-9 630,18 9-719,-18-11 2158,18 10 0,-18-2 0,9 9 0</inkml:trace>
  <inkml:trace contextRef="#ctx0" brushRef="#br0" timeOffset="36518">15351 2566 7173,'-10'-14'2698,"3"2"-1798,7 2 719,0 7-810,0-7 631,0-1-811,0 9 1,0-9-90,11 11-1,-9 0 1,9 0-90,-11 0 1079,10 11-1259,-7 2 0,7 0 89,1 8-89,-9-8 180,19 21-360,-8-18 90,0 4 0,8-9-180,-8-9 180,32 19-90,-27-28-1,34 14 271,-15-28-180,2 8-90,5-10 90,-10-11-90,-8 8 90,13-1 0,-2-1-90,-13-1 0,20 6 0,-5 2-90,-31 8 90,34 2-90,-39 11 0,18 0 90,-8 0-90,0 11 0,-3-9 0,1 30 0,2-17-180,10 30 180,-10-30-180,8 27 180,-18-37-90,18 16 90,2-10-90,-7-9 90,36 9 0,-34-11 0,27-11 0,-11 9 90,-8-19-90,8 18 180,0-18-180,-8 19 180,18-19-180,-17 18 0,7-7 90,-11 10-90,-10 0 0,8 10 89,-8-7-89,11 18 90,10-8-90,-19 0 90,38 8-90,-35-8 90,47 0 0,-26-3 0,0-13 0,1-4 0,2 4-45,7-12 0,-2-1 45,-13 11-45,11-16 0,-4 0 45,-22 16-450,23-16-90,-40 21-1798,19-11 1078,-18 9-1348,7-9-6567,-10 11 9085,0 0 0,-9 26 0,-2 5 0</inkml:trace>
  <inkml:trace contextRef="#ctx0" brushRef="#br0" timeOffset="41089">19535 2618 6993,'-8'-14'2609,"-9"8"-1800,14-5 1,-7 11-91,-1-10 1,-2 7 539,-10-18-629,-11 19-1,8-19 631,-19 8-1,-2-21-1589,8 8 870,-5 2 0,20 3 899,-20-23-990,15 13-269,6 4 0,2-1 540,-3-17-360,0 16 44,16-12 1,3-4-225,-5 1-90,8 6 0,4-3 135,2 6 0,2 2-135,7-8 44,-1 2 1,0 2-45,1 8-119,8-15 29,-8 31 0,0 2 90,-2 11-90,-1 0 0,-7 11 90,18 33-90,-19-13 0,9 26 0,-1 4-899,-7-1 899,2-11 0,0 4 45,-3-2 0,-4-3-45,-3-14 0,0 0 0,4 19 0,-1 7 0,-4-13 0,-2 6 0,-1-1 0,1-6-1118,0 5 1,0 0 1117,1 9 0,0 6 0,-3-9-45,-5-14 0,-1-8 45,0 10 0,-9 1 0,-4-6 0,0-22 90,1 5 0,1-4 0,1-16 270,-29 7-270,37-20 0,-24-3 180,8-21-180,16 8 45,-10 4 0,3-1-135,20-3 180,-16-18-90,21 18 1186,11-8-1186,2 0-90,10 18 0,-10-5 3026,8 11-3026,-8 7 0,21 3 0,-8 3 0,2 21 0,-1 4 0,2-7-45,0 11 0,-3 1-45,-10-7-90,15 29 90,-18-37 0,10 35 0,-9-48 90,6 16 0,-6-21 0,9-11 0,1-2 0,10-10 90,-19 10-90,17-8 90,-19 8 0,0 0-90,8-8 90,-8 18-90,0-7 0,-3 10 0,-10 0 0,11 0 0,-9 10 0,9 3 0,-1 11 0,-7-11 90,18 8-90,-19-19 0,9 19 0,-11-18 90,10 7-90,-7-10 90,18 0-90,-8-10 0,0 7 0,8-18 0,-8 8 0,0 0 0,8-8 0,-19 19-90,19-9 90,-18 11 0,7 0 0,1 0-90,-9 11 90,19 2 0,-18 0 0,7 8 0,-10-8 0,0 0 0,0 18 0,11-26 0,-9 27 0,9-30 90,-1 19-90,-7-18-90,7 7-630,11-20 270,-15-3-2338,35-11 1349,-35 1-1170,25-1-7015,-18 1 9624,11-1 0,-6 8 0,0 2 0</inkml:trace>
  <inkml:trace contextRef="#ctx0" brushRef="#br0" timeOffset="42656">20819 2024 12300,'-3'-24'540,"1"0"449,12-10-719,-7 18 0,7-15 90,-10 28-91,0-7 1,0-1 540,0 9-540,-10-9 629,-3 22-180,-13 9 1,-3 4-360,-2 18 89,4-4 1,-5 8 0,4 1-1160,9-6 1,2 1 0,1 0 799,-1 3 0,0 0 0,2 1 30,1-1 0,2 0 0,6-2-595,9 6 1,5-4 564,-2-7 0,1 0 44,2 18 1,5-2-45,20 1 30,-13-16 0,3 5 0,-1-7-30,22 10-45,-7 4 0,-1-5 45,-11-28 0,8 24 0,-21-40 0,8 9-450,-18-11 2611,7 0-4500,-20-11 2986,7 9-737,-7-19 0,18 13 0,3-10 0</inkml:trace>
  <inkml:trace contextRef="#ctx0" brushRef="#br0" timeOffset="43284">21352 2498 7443,'-11'-26'6206,"1"11"-5216,0-6-91,7 18 810,-7 3-989,-1 3-91,9 18 541,-19 2-631,18 3 91,-7 12 0,-1 0-360,9-4 269,-4 20 1,1-1-360,5-19 45,0 5 0,0-2-46,0-11 361,0-2-360,0-14 630,0-10-631,-10-10 1,7-3 180,-7-32-180,10 16 90,5-18 0,0-2-180,-2 2 30,2-2-1,3-11 1,0 7-409,-2 15 0,1 0 349,3-12 0,2-7 0,0 10-1406,3-8 1391,0 16 0,2 2-588,6 0 543,3 11-90,19-5 0,-19 39-270,18 15-89,-17 27 359,-4 10-180,-26-20 0,-4-2 180,1 15 0,-25 4-90,7-12 120,-2-19 60,-8 8-90,11-11 1,-1-10 89,-10 8 1262,8-18-1262,-18 18 0,28-19 634,-15 19-634,28-18 90,-7 7-90,10-10 631,0 11-631,21 2 0,-6 0 0,40 18 0,-26-15 0,5 6 0,-3 0 0,-12-6 0,13 5 0,-2 0 0,-22-5-270,34 18 90,-29-21-90,0-3-540,8-10 271,-18 11-1710,7-9 1170,0 9-91,-7-11-8661,18-11 9725,-18 9 0,21-9 1,-6 12-1</inkml:trace>
  <inkml:trace contextRef="#ctx0" brushRef="#br0" timeOffset="44772">21952 2628 6993,'-5'-23'3238,"1"-5"-2158,4 15-91,10 0 90,-7-8 810,-3 8-989,-3 0-91,-7-8-89,10 18 539,-11-7-719,9 10 809,-30 10-989,27-7 0,-26 18 179,7 2-269,-2 3 0,3 8 180,-9 0-270,27-8 90,-26 19-180,28-29-1,-7 15 91,20-28-90,-7 17 0,28-27 0,-26 14 0,37-27-90,-26 6 0,7 1 90,-2-7 0,-18 6 0,18 1 0,-19-8 270,19-2-270,-18 7 180,18-5-181,-19 21 1,9 0-90,-11 11 0,0 2 0,0 10-179,0 11 179,0-18-90,10 26 90,3-37 0,11 16 0,-11-21 0,18-10 0,-15 7 179,28-18-89,-18 8 180,29-21-180,-26 18 0,16-15-90,-22 28 180,1 3-180,-11 3 0,18 28-90,-26-5-180,27 21 180,-30-10-180,-2 7 181,-2-17-181,-19 7 270,18-11-180,-28-10 180,25-2-90,-25-11 0,28-11-270,-7-2 90,20-10-449,24-22 449,-5 6-355,16-8 310,-13 8 1,1 2-1320,11 3 1589,-9 2 0,-2-1-135,12-12 180,-19 17 225,2 0 0,-1 1-45,-9 1 180,24-8 539,-40 10-719,9 11 932,-11 3-932,0 10 1416,0 0-1416,0 10 0,-11-7-90,9 28 269,-19 16-359,18 5 135,-1-7 0,-2-1-135,-5 9-45,10-8 0,0-2-45,-10-1-90,11 23 90,0-38 90,0-4-90,0-2 1,0-18 89,11 7 0,2-10 0,0-10-90,8-3 90,-8-11 0,0 1 90,18-22-90,-15 16 134,0-4 1,2 1-45,6 14 0,-11-14 180,-3 22-180,0-3 0,-7 0 90,8 2-180,-11 11 180,-21 11-180,15-9 0,-25 19 0,8-8 0,7 11-90,-15-1-90,7 1 180,8-1-90,-15 1 90,28-11-90,-7 8 0,20-8-180,3 0 180,11-2-90,20-1 90,-25-7-89,33 18 179,-47-19-90,26 9 0,-28-11 90,8 0-90,-1 0 90,-7 0 0,18 10 0,-19-7 0,19-3 0,-8-3 0,21-18 0,-8 8 180,19-21-90,-19 18 89,-4-9 1,0-2-90,4 9 90,-2-16 180,-3 13-360,-8 18 90,0-7 0,-3-1 0,-10 9 0,0 2-90,0 13 0,0 0-90,0 18 0,0-25 0,0 25-90,0-18 180,0 11-90,0-11 0,0 7 90,0-17 0,0 8-90,0-1 90,0-7 90,21-3-90,-16-3 180,37-28-90,-26 25 90,28-35-90,-17 35 180,6-25-180,-19 28 90,6-17-180,-17 17 89,18 3-89,-18 3-89,7 17 89,-10-7-450,0 21 360,0-7 0,0-4-180,10-2 90,-7-18-360,18 18 361,-18-8-271,18 0 180,-8-3-360,21-20 271,-19-3-1440,27-21 1079,-26 7-2068,18-27 629,-11 25 2159,-15-14 0,-3 0 0,7 10 0,-11-31 0</inkml:trace>
  <inkml:trace contextRef="#ctx0" brushRef="#br0" timeOffset="44905">23505 2262 6813,'-29'-26'3958,"-9"12"-2969,11-7 1710,-7 18-1980,21-7 1080,-8-1-1979,19 8-5846,-9-7 3237,22 20 2789,-9-7 0,19 18 0,-8-7 0</inkml:trace>
  <inkml:trace contextRef="#ctx0" brushRef="#br0" timeOffset="45137">24017 2861 8342,'-2'36'8096,"-11"-24"-7107,10 30 1530,-7-8-1890,10-6 271,0 38-990,-11-38-1349,9 17 449,-9-22-269,1-10-720,7 8-5397,-7-18 7376,10 7 0,8-8 0,2 0 0</inkml:trace>
  <inkml:trace contextRef="#ctx0" brushRef="#br0" timeOffset="45439">24528 2464 7533,'14'-49'9830,"18"10"-6438,5 49-2942,2-7 0,-5 18 269,-3 13-629,-25 5-1080,14 8 990,-20-3 0,0-18 0,-18 7 0,-5 0 0,2-2 45,-16 4 0,-2-5 45,10-14-90,-15 15 90,20-28 0,11 8 169,3-1-169,10-7-270,0 7-180,10-10-720,24 0 271,-5-10-720,13 4 0,2-1-450,1-17-317,-7 12 1,2 1 2295,-5-1 0,-2 0 0,16-5 0,16 2 0</inkml:trace>
  <inkml:trace contextRef="#ctx0" brushRef="#br0" timeOffset="45720">25005 2690 11041,'31'-39'3508,"-17"20"-2879,7-2 1,-21 21 90,0-11-91,0 9 541,-11-9-91,-2 22 270,-21 12-989,8-7 629,-8 36-719,21-33-90,3 25 270,10-10-270,10-18 0,-7 15 90,18-18-91,-8 0 541,42 8-540,-24-18 90,24-3 269,-32-13-269,1 0 540,10-19-540,-8 16-46,-7-14 1,-4-5-45,-2 4 0,-11-13 0,-4 2-270,-1 21-315,-10-13 1,-5 5-136,2 24-1799,-28-6 1350,28 14-4948,-26 28 5937,37-5 0,-5 8 0,24-3 0</inkml:trace>
  <inkml:trace contextRef="#ctx0" brushRef="#br0" timeOffset="46052">25516 2633 7083,'11'-23'5037,"-7"11"-1619,6-9-2518,-10 18 1348,0-18-1618,0 19 899,-10 2-1169,7 13 989,-18 21-1169,19-8 540,-9 18-630,11-17 359,11 6-269,-9-9 90,29-11-180,-15-2 450,39-11-360,-37-11 359,35-12-449,-38 7 270,19-36-270,-21 23 45,-6-4 0,-3-2-135,-4-4-90,-11 5-90,9 13-90,-19 8-180,18 0 1,-18 2-271,8 1-1978,-10 7 359,-1 3 90,1 3-2518,10 18 1079,2-19 3688,11 9 0,4 2 0,0 3 0</inkml:trace>
  <inkml:trace contextRef="#ctx0" brushRef="#br0" timeOffset="46389">25931 2419 8162,'13'-43'7196,"-3"17"-4497,24-19-1980,-21 32 1080,18 3-1349,-25 10 0,25 0 269,-18 0-539,0 10 360,8 14-540,-18 12 0,7 1 0,-20 7-90,7-18 90,-18 8-90,8 0 0,-10-8 90,-1 8 0,0-10-90,1-1 90,10-10 0,2-2 90,1-1 0,7-7 0,-7 7 0,10-10 180,0 0-180,0 11 0,10-8 90,3 7-90,11-10-1,-1 0-268,32 0-91,-23 0-315,6 1 0,-1-2-44,-8-9-2070,26 7 1530,-39-8-8186,15 1 9355,-28 7 0,17-11 0,-8 8 0</inkml:trace>
  <inkml:trace contextRef="#ctx0" brushRef="#br0" timeOffset="46668">26253 2037 7263,'-3'-18'5487,"0"-2"-4588,13 7 1530,3 13-1620,11 13-179,-1 11 719,1 10-809,-1 2 179,-1 8 1,1 1-2493,5 13 1953,-5-15 0,-1 3 90,-9-6 0,-3-2 0,3 17-1,-5-8 1,0 9 0,-3-7-90,-2 16-180,-8-16 0,-4 6 0,2-8-270,-1 8-210,-17-19 1,-12 3-1,5-4-419,-4 20-1559,-1-29 0,-12 0 1,-3 0-1,7-5 1948,-1 1 1,0-2-1,-2-1 1,-5 1-1,7-4 1,11-3-1,1-1 1</inkml:trace>
  <inkml:trace contextRef="#ctx0" brushRef="#br0" timeOffset="47468">21831 4718 6633,'-27'-8'1709,"1"-8"-1259,13 13 539,-18-7-809,26 10 0,-16 0-270,10 0-180,9 0 91,-9 0-271,1-11 270,7 8-90,-7-7 90,10 10-1439,-11 0 1619,8 0 0,-7 0 0</inkml:trace>
  <inkml:trace contextRef="#ctx0" brushRef="#br0" timeOffset="48153">22136 4592 6273,'55'-13'765,"-16"10"0,0 0-586,-7-7 1,2-1 16,14 6 0,9 2 1,0-2 312,-6-2 1,-1-2 0,0 2-646,0 2 0,0 1 0,2 0 360,-1-1 1,4-2 0,-2 2 0,-8 1-135,-8 2 0,2 1 90,9-1 0,10 0 0,1-1 0,-8 0-1328,1-3 1,-2 1 1207,6 4 0,3 1 0,-6-1 30,-16-5 0,-1 1-701,29 9 1,0 3 655,-29-6 0,2 0-230,7 2 1,11 0-1,0 0 1,-7-1 319,1-2 0,2 0-1,4 2 1,9 1 0,0 0 0,-11-1 23,-8 0 0,0-1-46,4 1 0,9 1 1,-1 1-1,-11-3-22,18-1-30,-16-2 0,7-3 0,-9 2 30,8 0-45,0-6 0,0-3-45,-1-1-45,6 2 0,1-1 0,-28 0 0,2 0-225,10 3 0,7 2 1,-6 0 89,-10 0 0,-1 1-300,11-3 0,5 1 1,-7 4-61,13 12 90,-9-10 0,8-3 1,-8 4-91,15 11 60,-12-5 0,9-2 1,-9 0 119,9-1 270,-12 3 0,3 1 0,1-1 0,-5 0 180,3-2 270,15 7 0,-2 1 0,-18-9 314,-1 4 1,0-1-135,6-5 1117,-12 0 1,3 0-1208,-5-5 0,1-1-450,-1 5 0,1 0-405,11-10 0,3 1-405,3 8 1,-1 1 629,-13-5 0,1 2-135,26 8 1,-6 2 1872,-16-3-1513,7 7 0,6 1 494,-14-10 1,-2 0-405,-4 5 0,0-1 405,2-5 0,-5 0-181,-9 0 3220,8 0-3039,-10 0 252,-11 0-162,29 0-630,-24 0-450,47 0 180,-36 0-360,9 4 1,0 2 179,-7 7-180,7-1 1,0 0 179,1 1 180,8-3-449,-2 1 629,-30-9 180,27 19 0,-37-18 449,27 7-269,-30-10-90,19 0 90,-18 0-180,18 0-270,-19 11-1709,19-9-180,-18 9 2069,7-11 0,-7 7 0,1 2 0</inkml:trace>
  <inkml:trace contextRef="#ctx0" brushRef="#br0" timeOffset="52502">14433 7905 14099,'-19'-14'899,"9"2"1080,-22 12-899,17-10-451,-9 7 631,3-7-1,19 10-719,-9 0-1,11 0 1170,0 0-809,32 0-540,7 0-1462,24 0 1,7 0 1236,-22 0 0,1 0-75,-2-1 0,3 1 0,-1 1 30,-3 2 0,0 1 0,-2-1-45,8-2 0,1 1 15,-9 1 0,2 1 0,-1-1 29,20-2 1,-4-2-854,-20 1 0,-1 0 809,14 0 0,2 0-959,1 0 0,-2 0 959,-13 0 0,0 0-45,16 0 0,-4 0-256,-7 0 346,-3 0 1064,-17 0-1064,7 0 90,-1 0-180,-6 0 948,7 0-1398,-21 0 898,-3 0-1618,-10 0 609,0 0-8524,-42 10 9085,0-7 0,-14 19 0,16-8 0</inkml:trace>
  <inkml:trace contextRef="#ctx0" brushRef="#br0" timeOffset="52818">14195 8122 6833,'-65'-15'6117,"20"9"-2969,11-15-2248,24 19 1348,51-19-1618,1 18-702,0 1 1,13-2 0,5 1 0,0 2 322,-8 1 1,3 3 0,0-1 0,0 1 0,0-1-444,-2-1 0,0-1 1,0 1-1,1-1 0,2 1 297,3 0 0,4 1 0,1 0 0,-1 0 0,-5 0 0,-7-1-45,-1 0 0,-7-2 0,5 1 48,3 0 0,6 0 0,2 0 0,-2 0 0,-7 0 71,2 0 1,-6 0 0,0 0-120,3 0 0,-1 0 0,-4 0 390,4 2 0,-9-4 581,-13-8-402,-3 7-416,-12-7-1022,-1-1 1341,-7 9-3590,-14-9 3764,6 11-9880,-26 0 5216,18 11 3958,0-9 0,-1 13 0,9-9 0</inkml:trace>
  <inkml:trace contextRef="#ctx0" brushRef="#br0" timeOffset="62838">6424 10036 7263,'-2'-9'2968,"1"1"-1978,1 8-91,0 0 1,0-10-91,0 7 720,0-7-899,0 10 1169,0 0 180,10 10-1619,-7 3 719,18 11-809,-19-1 0,9-10 269,-11 19-359,10-27 90,-7 26 450,18-18-451,-19 0 451,30-2-540,-17-11 360,40 0-360,-26 0 134,14-9 1,0-3-225,-9-4 90,15-5 0,-1-2-90,-17-3 45,7 9 0,0 0-45,-9-7-90,5 11 180,-3-8-180,-15 19 89,18-9-89,-21 22 0,8 2 90,-8 0-90,10 18 0,1-15 0,-1 18 0,-10-11 0,-2-10 0,10 8 90,15-18-90,3 7 0,27-10 0,-38 0 90,38-10-90,-37-3 0,25 0 0,-17-8-90,0 18 90,7-18 0,-18 19 0,8-9 0,-21 11-90,19 11 90,-27-9 0,26 19 0,-28-18 0,18 18 0,-19-19-179,19 19 179,-8-18-90,21 18 0,-18-19 90,15 19-90,-7-18 0,-9 7-90,38-10 180,-35-10-90,16 7 0,8-7 0,-24-1 0,47 9 90,-46-9-90,22 1 90,-17 7 0,2-7-90,19 20 0,-19-7 90,18 18 0,-28-8-90,15 10 90,-18 1 0,21-1 0,-8-10 0,19 8 0,-19-18 0,18 7 0,-18-10 90,29-20-90,-26 14 0,26-25 0,-29 18 0,18-11 0,-28 11 0,26-8 0,-26 19 0,18-9 0,-21 11 0,8 0-90,-19 0-989,19 11 539,-18-9-1978,18 9 1258,-19-11-8571,19 0 9410,-18 0 1,14 4-1,-8 2 1</inkml:trace>
  <inkml:trace contextRef="#ctx0" brushRef="#br0" timeOffset="65691">10387 10041 6993,'-9'-12'2519,"3"2"-1710,6 10-89,0 0 89,-11 0 1,9 0-91,-9 0-89,11-10 0,0 7-1,0-7-179,0 10 2428,0 0-2608,0 10-90,0 3 180,11 11-180,-9-11 90,9-3 89,-1 1-179,3 2 180,21 10-270,-8-10 180,29-2-270,-26-11 90,15 0 180,11 0-270,-23-11 90,6 11 0,-1-2 0,-8-19 89,26 18-179,-29-18 90,8 19 0,-10-9 0,-1 11 0,1 0-90,-11 0 90,18 11-90,-26-9 0,16 9 180,0-1-90,-16-7 180,27 7-180,-19 1 270,10-9-270,1 9 359,10-11-359,-8 0 270,18 0-180,-18-11 0,8 9 0,-21-9 449,19 1-539,-27 7 360,26-7-360,-28-1 0,7 9 180,1-9-270,-8 11 180,7 0-90,-10 0 0,0-10-90,0 7 0,0-7-90,0 10 0,0 0-630,10 0 270,-7 0-1618,8 0 988,-11 0-1378,0 0 0,-11 7 1,-1 3-1</inkml:trace>
  <inkml:trace contextRef="#ctx0" brushRef="#br0" timeOffset="70690">16412 11111 6903,'-11'-6'1709,"2"2"-1169,9 4-1,0-10-89,0 7 0,0-7 0,0 10 3058,0 0-2969,0 10-89,11 24-360,2-16 90,21 35-180,-18-48 90,14 16 0,2 0 0,-11-16-90,34 16 90,-11-21 0,-15 0 0,9-5 0,0-1 0,-7 4 44,7-14 1,0 0-45,-9 11 270,26-26-270,-40 18 180,27 0-270,-36 2 90,25 11 0,-29 0 0,19 0 90,-8 11-180,11 2 0,-1 0 90,-9 8-90,6-8 0,-6 10 90,19 1-90,-6-11 0,7 8 90,0-19-90,-8 9 89,8-11 91,8-5 0,2-1-180,-5 4-388,6-9 1,-4 1 387,-17 7-173,10-18 263,-8 19-90,-3-9 90,9 1-90,-27 7 0,26-7 931,-18-1-931,1 9 377,6 2-377,-17 2 0,18 9 90,-18-1-90,17 3 0,-17 0 0,18 8 0,-8-8 0,11 0 0,10 8 0,-19-8 90,38 0-90,-25-2 0,6-10 0,0-2 0,5 1 0,6 0 90,10-11-90,-24-2 90,8 8 0,-2-3-90,-19-13 90,34 19-90,-36-9 90,8 11-90,-4 0 90,-6 0-90,-1 0 0,8 0 0,-19 0 90,19 11-90,-18-9 0,18 19 0,-19-18 0,19 7 0,-8 1 0,0-9 0,8 9 89,3-1-89,2-7 0,18 7 0,-7-10 0,-1-10 0,9 7 0,-19-7 45,11-1 0,2 1-45,-5 5 45,-2-11 0,1 0 45,1 14-90,-18-19 90,15 18 90,-18-7-180,11 10 90,-1 0 0,-10 0 0,8 0-90,-8 0 0,0 10 90,8-7-90,-18 7 0,18-10 90,2 11-90,3-9 0,8 9 0,-10-11 0,-1 0 90,22 0-90,-17-11 270,38-2-180,-37 0 0,15 3 224,-10-1 1,-3 1-135,-7 5-90,39-16 90,-50 21-180,0 0 90,8 0 0,-19 0 0,19 0 0,-18 0 90,18 0-90,-8 0-90,0 0 180,8 10-180,-8-7 269,21 7-179,-8-10 0,8 0 0,-11 0 0,1-10 0,-11 7-270,8-7 0,-19-1-1079,9 9 539,-11-9-2338,0 1 809,0 7 2249,-21-7 0,19 12 0,-15 2 0</inkml:trace>
  <inkml:trace contextRef="#ctx0" brushRef="#br0" timeOffset="87845">6087 13161 7623,'-11'-8'3508,"3"2"-2429,8 6 0,0-10-89,0 7-1,0-7-89,0 10 899,0 0-990,0-11 630,0 9-89,10-9-721,-7 11-89,18 0 0,-19-10-91,19 7 811,13-7-900,-5 10 44,9 0 1,0 0-225,-7 0 90,22 4 0,1 2-90,-17-3-135,4 2-1,4 0 136,-10-4 0,-2-2-90,22 1 60,-7 0 0,8 0 0,-9 0-60,8 0-90,8 0 0,-8 0 90,-39 0-90,5 0-180,-11 0 0,-7 0-809,17 0 449,-17 0-1889,8 0 1350,-11 0-180,-21 0-2519,5 0-1259,-8 11 1169,4-9 3868,6 9 0,-3-4 0,1 1 0</inkml:trace>
  <inkml:trace contextRef="#ctx0" brushRef="#br0" timeOffset="88245">6113 13298 7353,'-12'-5'5217,"-8"0"-4498,17 5 1530,-7 0-1619,20 0 1708,35 11-1798,-14-9 89,21 5 1,3-3-270,-8-15-947,-4 10 1,9 1-1,-6-1 722,-11-4 0,1-1 75,13 2 0,6 1 0,-5 0-165,-8 2 0,-3-1 45,11-2 0,2-2-529,0 0 1,-5 1 618,0 3-204,9-9 0,-5 1 294,-30 7 533,42-7-444,-58 10 2466,27 0-2555,-30 0 1979,9 0-1979,-1 0 1487,-7 0-1667,7 0 268,-10 0-10189,0 0 7499,-10 0 0,9 4 0,-7 1 0</inkml:trace>
  <inkml:trace contextRef="#ctx0" brushRef="#br0" timeOffset="94496">16117 639 6993,'-4'-12'3688,"1"7"-2429,3-5-89,0 10 6475,0 0-6476,0 10-719,0 3 90,0 0 269,0 8-449,0-8 0,0 0 629,0 8-719,0-8 90,0 0 270,0-2-360,0-11 629,21 0-539,-5 0-90,18 0-180,-2-14 0,1-3-90,11-2-987,-4 0 0,7-5 0,-3 2 987,-4 3 0,1-1 0,2-3 0,7-3 0,1-1 0,-7 3 0,7 1 0,-2-1 0,-5-1 0,2-2 0,-3 4-643,-2 4 0,-4 4 643,16-11-80,-25 8 0,1 2 80,26-8 0,-26 11 0,15 3 0,-20-1 0,-1 8 2373,1-7-2373,-11 0 1760,8 17-1760,-19-14 274,9 17-274,-11-10 0,0 10-2609,0 4 720,0 9-1169,0-10-3328,0 8 6386,-11-8 0,13 16 0,-6 2 0</inkml:trace>
  <inkml:trace contextRef="#ctx0" brushRef="#br0" timeOffset="99071">7633 16444 7623,'-7'-2'2608,"1"0"-1798,6 2-91,0-11 1,0 9-90,0-9-91,0 11 1170,0 0-270,10 11-989,-7-9 630,18 19-811,-18-18 91,7 18 90,0 2-270,-7-7 449,18 36-449,-18-33 90,18 25-180,-19-31 180,29 8-270,-25-18 270,46-3-270,-34-14 45,15-1 0,0-4 45,-15-7 0,13 4 0,1 0 0,-14-4 44,9 3 1,1 1-45,-13 7 0,27-17 0,-36 30-90,25-9 90,-29 11-90,19 0 0,-18 11-90,18 2 0,-8 10 90,10 11 0,-9-8-90,6-2 90,-6-3 0,-1-8 0,7 0 0,-6 8 0,9-19 0,11 9 0,-18-11 0,15 0 0,-7-11 0,-9 9 0,17-19 90,-9 8-90,-7 0 90,15-8-90,-18 18 90,0-18-90,8 19 0,-8-9 90,0 11-90,-2 0 0,-1 11 0,-7-9 0,28 19 0,-26-18 90,27 7-90,-19-10 0,10 0 0,1 0 0,-11 0 0,8 0 90,-8 0-90,0-10 0,-3 7 0,11-18 0,-15 19 0,25-19 0,-28 18 0,17-7-90,-17 10 90,8 0 0,-11 0 0,10 0 0,-7 0 0,7 10-90,-10-7 0,11 7 0,-9-10-809,19 11 539,-18-9-719,7 19 269,-10-18-179,0 7-6027,11-10 4047,-9 0 2969,9 0 0,-5 10 0,1 3 0</inkml:trace>
  <inkml:trace contextRef="#ctx0" brushRef="#br0" timeOffset="100238">9864 16620 7533,'-5'-9'2518,"0"2"-1798,5 7 1619,0 0-900,11 11-990,-9-9 1081,19 30-451,3-6-809,-9 11 359,27-3-449,-26-21 450,28 7-450,-18-17 539,29 8-539,-26-11 450,26-21-360,-29 15-90,8-25 269,0 18-269,-18-11 0,15 11 180,-18-18-180,11 26 360,10-37-450,-8 26 90,8-7-91,-21 12-89,8 11 90,-8 0-90,0 11 180,18 2-180,-26 10 90,27 1-90,-19-11 0,21 8 0,-18-8 90,36 0-90,-23-3 0,4-7 0,1-6 90,6-7-90,4 7 0,-10-17 0,-8 17 0,8-18 0,0 18 0,-8-18 0,19-2 0,-19 7-90,-3-5 90,-2 21 0,-18-10-90,7 7 90,1-7 0,-9 10 0,9 0 0,-1 10 0,-7-7 0,18 7 0,-19-10 180,19 0-90,-8 0-90,0 0 180,19 0-90,-17 0 90,30-10-90,-19 7 0,8-7 0,-10-1 0,-1 9 0,-10-9 89,8 11-89,-8-10 0,0 7 0,-2-7 90,-1 10-180,-7 0 90,7 0-90,1 0-90,-9 0-809,9-11-361,-11 9-539,0-9 720,0 11-180,0 0-5847,-11 11 7106,-2 2 0,4 8 0,3 0 0</inkml:trace>
  <inkml:trace contextRef="#ctx0" brushRef="#br0" timeOffset="118149">26736 6041 7443,'-11'-11'2698,"3"2"-449,8 9-990,0 0 270,10 31-1169,-7-12-508,8 25 418,-11-10 89,0-8-44,0 12 0,0 0-225,0-4-442,0 4 1,0 0 261,0-12-2339,-11 39 1709,8-44-5756,-7 21 6476,10-63 0,6 7 0,2-18 0</inkml:trace>
  <inkml:trace contextRef="#ctx0" brushRef="#br0" timeOffset="118552">26692 5859 6723,'-23'-25'3238,"0"11"-2518,0-7 1259,-21 29-1350,15-16 91,-4 20 0,0 7-271,5 7 271,-6 16 0,2 5-361,4 11-1494,9-17 1,-1 7 0,4-7 1404,0 17-30,5-17 0,-1 7 0,4-6 30,5 15 296,-4-18 0,4 0-296,11 1 0,5-4-180,2-2 89,10 15 1,5-1-90,9-17 45,5 3 0,1-2-45,0-6 45,13-11 0,1-7-45,-12-8-68,-1 1 0,-3-4 158,-6-18 270,28 8-180,-34-11-136,2 13 1,0-1 405,3-33-360,11 16 225,-22-7 0,-3-3-226,15-14 226,-14-7 0,-2-2-360,-7 27 0,-2-1 180,2-30 0,-4 1-135,0 11 44,-13-1 1,-4 0-45,4 0 0,-11 9 0,-3 3-90,1 4 90,-18-6-90,-21 11-90,24 8-360,-15 13 1,-5 3-181,-3-1-764,-2 19 0,-1 5 719,24-6 1,1 2 674,-30 16 0,4 5 0,18 2 0,6-8 0,0 0 0</inkml:trace>
  <inkml:trace contextRef="#ctx0" brushRef="#br0" timeOffset="119301">27971 5968 7443,'-17'-10'6476,"13"-8"-4767,38 5-1259,6 0 269,14-4 1,1 3-450,-5 8 0,15-10 0,-2 1-270,-29 12-90,1-7 0,-5-1-180,-17 9-1259,8-9 899,-18 11-2428,-24 0 2338,3 11 180,-16-9 1,2 9 449,17-1 270,-19-7 0,21 7 899,-8 1-719,18-8 180,-7 7 989,10 0-990,0 3 91,0 11 989,0 10-1079,10-8 899,-7 39-1079,7-33 134,-8 11 1,-4 0-225,2-12 45,-5 18 0,0-1-225,2-14-270,-2 15 0,0-1-90,5-17-180,0 24-1529,-11-21 1080,9-18-5757,2 15 3687,2-28 2969,9 7 0,-7-1 0,2 2 0</inkml:trace>
  <inkml:trace contextRef="#ctx0" brushRef="#br0" timeOffset="119500">28472 6422 6723,'2'-24'2879,"-6"10"-811,15-7-1078,-11 8 1888,0-10-2068,0 10 1798,0-8-2158,0 18 809,0 14-899,0 4-90,0 19 90,0 0-270,10-18-90,-7 15-360,18-7-90,-18-8 0,7 15-89,0-28-991,3 7 541,1-10-900,6-10-5397,-6-4 7286,9-9 0,-2 4 0,0 1 0</inkml:trace>
  <inkml:trace contextRef="#ctx0" brushRef="#br0" timeOffset="119633">28672 5946 15808,'-15'-21'899,"-7"10"-809,19 0-719,-7 22-91,10 2-6925,10 11 7645,4-1 0,12-1 0,1-1 0</inkml:trace>
  <inkml:trace contextRef="#ctx0" brushRef="#br0" timeOffset="119884">29119 5998 7892,'-15'-24'9830,"3"1"-5897,2 20-3394,7 6 811,-7 41-991,10-5 46,-5 3 0,-1 5-810,5 2 0,0-1 135,-5-9 1,1 0-1350,10 18 0,1-7-6837,-4-18 5128,9 12 3328,-22-34 0,19-1 0,-6 1 0</inkml:trace>
  <inkml:trace contextRef="#ctx0" brushRef="#br0" timeOffset="120434">28932 6338 6813,'-15'-17'6207,"2"10"-5578,13-14-89,0 18 0,11-7 359,12-1-629,3 9-225,7-13 0,0-2-225,-2 2 0,2 4 0,-1-2-719,5-18-367,0 15 636,-3-7-539,10-9 89,-15 6 810,0-1 0,-3-3 360,-11-10 720,17-14-360,-30 38 2143,-2-26-1964,-2 26 1,-9-7 0,11 12-1,0 11-89,-10-10 1619,7 18-1160,-18-6 440,8 43-1079,0-16-1510,7 13 0,2 2 1510,-7-10-90,9 31-579,-9-20 489,11-6 0,0 8 180,11-3-270,-9-18 90,19 8 0,-8 0-90,0-18-1,8 15 181,13-28-180,-5 7 2927,15-20-2927,1-3 0,-17-11 1043,17 11-1043,-21-12 0,-4-2-90,-1 6 45,9-16 0,-4-2 45,-19 11 180,16-27-90,-21 29-90,0 2 90,0 3-90,-11 19-1,9-9 91,-29 22-180,15 2 90,-18 21 0,10 2-90,1 22 90,10-19-90,2 5-90,22 1 0,2-27-315,7 10 1,4-4-46,5-19-270,15 16-1978,11-31 1439,-13-3-3149,-2-8 1,-2-3 629,2-4 3566,-12 5 1,-1 1 0,0 2 0,8 0 0</inkml:trace>
  <inkml:trace contextRef="#ctx0" brushRef="#br0" timeOffset="120536">30332 6045 6543,'4'-13'3418,"9"2"-1259,-10 11-1529,7 0-181,-10 0-628,11 11-1081,-19-9-1258,16 19 2518,-29-8 0,22 12 0,-6 0 0</inkml:trace>
  <inkml:trace contextRef="#ctx0" brushRef="#br0" timeOffset="120924">28683 7007 8162,'-18'-12'9085,"-1"2"-5937,16 0-2608,6 7 134,25-7 1,9-1-315,7-2-439,11 0 0,14-2 1,1-1 317,-7 0 1,0-1 0,1 0-400,-12 5 1,1-1 0,1 1 0,-1 0 248,4-3 1,1 0 0,-2 1 0,-7 3-90,-2 3 0,-3 0 180,19-13 0,-3 0-450,3 6-89,-16-9-1800,-26 14 1169,-32-1-7825,-23 19 4948,5-16 3782,-15 19 0,16 1 1,-1 3-1</inkml:trace>
  <inkml:trace contextRef="#ctx0" brushRef="#br0" timeOffset="121220">28816 7109 6993,'-16'-3'5937,"3"0"-4858,34-8-90,-6 9 1,19-19-1507,0 18 1327,13-18-1,-7 12 1,8 2-1,-2 0-584,-3-1 0,2 0 164,19-2 1,7-1 0,-10 1-210,-24 3 0,0 1 60,12-2 0,6 0 0,-8 0 30,11-5 44,-8 2 1,-1 1-45,-10 8 517,5-9-518,-20 11-89,-11 0 450,-2 0-630,-11 0-360,10 0 885,-7 0-1245,7 0-884,-10 0-2353,0 0 3957,0-10 0,9 11 0,2-7 0</inkml:trace>
  <inkml:trace contextRef="#ctx0" brushRef="#br0" timeOffset="129394">27967 5294 7982,'-2'-14'2339,"1"2"-1619,1 12 449,0-10-539,0 7-181,0-7 91,0 10 809,0 0-899,10 10-90,-7-7 270,17 18-271,-17-8-89,8 0 540,-1 18-630,-7-25 629,7 25-539,1-18 629,2 0-629,0-2 0,8-11-90,-19-11 180,40-2-180,-24-10 0,27-1-1,-6-2 1,-3-3-90,1-13-967,2 14 0,9-3 1,-7 2 876,-17 3 0,-1-1 59,12-2 1,5-2 0,-5 2-191,-8 3 1,-2 0 175,10-9 0,-2 2-45,4-3 90,-3 2 0,-11 10-90,-10 11 0,8 3 0,-18-1 2672,7 9-2762,-10-9 490,0 11-3368,0 11 1888,0-9-1078,0 9 2158,0-1 0,1 4 0,0 11 0</inkml:trace>
  <inkml:trace contextRef="#ctx0" brushRef="#br0" timeOffset="131357">30471 6064 7892,'-8'-11'3419,"1"3"-2340,7 8 720,0 0-360,21-11-809,6-2-859,9-10 679,9 9 90,2-6 44,6 7 1,6 2-270,-2-1 0,1-2-581,2-3 1,0 0 490,2 5 0,-4 0-880,-19 0 1,-2 1 699,5 4 0,0 1 70,0-5 1,-6 1-116,-7 7 519,2-7-699,-31 10 794,0 0-973,-10 0-1,-3 0-540,-32 10 271,6-7-496,-14 11 1,-4 3 486,-3-1 143,11 0 1,-1 2-1935,9 0 1,4-2-91,-18 0 2425,14-1 0,3 1 0,3 3 0,4 13 0</inkml:trace>
  <inkml:trace contextRef="#ctx0" brushRef="#br0" timeOffset="131659">30605 6087 7713,'-53'27'2428,"0"1"1,3-2-1,10-8 91,27-18-1709,3 0 1348,10 0-1528,0 0 989,31-11-809,8-12-316,15 4 1,5 1-1529,-19 5 0,1 0 1124,19-3 0,3 1 134,-10 3 1,-2 0-180,-2 0 0,2-2 105,0-1 0,4-1 0,-5 3-105,-2 5 0,-2 0 45,11-8 0,-1 1 135,-10 7 0,-3 2-45,11-7 134,-8 2 1,-3 2-135,-3 6 450,4-18-450,-31 18 0,8-7-180,-18 10 0,7 0 0,-10 0-9831,0 0 9072,-10 0 1,15 10 0,-6 3 0</inkml:trace>
  <inkml:trace contextRef="#ctx0" brushRef="#br0" timeOffset="131824">31741 5898 13199,'-18'0'2159,"8"-5"-1619,0 15-450,0 1-180,7-8-180,-8 7-1349,11 0 270,0-7 1349,0 8 0,9-9 0,2 2 0</inkml:trace>
  <inkml:trace contextRef="#ctx0" brushRef="#br0" timeOffset="133103">26724 7689 7443,'-4'-12'2788,"1"2"-1888,3 10 89,0-10 810,0 7-899,0-18 1708,0 8-1888,0 0 1438,10-18-1528,-7 26-90,8-27 899,-1 9-1079,-7 7 629,38-26-179,9 27-630,2-9-90,3 14 89,-10 31-179,-17 36 0,6-13-45,-24-6 0,-9 0-44,-22 9-100,10-12 1,-4 1 143,-23 6 0,-3-1 45,20-3 0,-2-2 45,-25 1 0,-1-6 135,7-5 45,3-8 0,0-5-45,0-10 0,-6 7 269,22-20-359,-1-3 270,11-11-270,3 1 0,10-1 0,0 1-90,10-1 90,3 1 0,11-1 0,-1 0-90,1 11 0,-1-7 286,1 17-286,10-8 0,-18 22 90,36 2-180,-23 10-270,2-6 1,6 0-1665,3 8 0,1-3-1619,-3-10 0,-1-5-45,0-1 0,-3-4 3688,0-18 0,-15-16 0,-9 18 0</inkml:trace>
  <inkml:trace contextRef="#ctx0" brushRef="#br0" timeOffset="133608">27157 7359 6813,'-20'-35'2968,"0"-8"-2248,-4 16 1349,-10-27-1350,8 25 225,-6 0 1,-1 3-315,2 10-90,-24-15 989,0 28-1169,23-7 179,-10 17 1,-2 7-180,2 1-90,-15 9 179,12 7-179,19-5 180,-6 16 0,-1 5-270,2 11-391,8-19 0,1 0 346,10-5 0,3-2-988,7 9 898,-4-8 0,1 2 45,5 0 0,0-2 0,0 9 0,0 23 89,11-7-89,2-6-45,2-7 0,4-1 45,7-2-90,8 13 90,0-32-90,2 1-319,1-11 319,-3 8 0,0-19 0,-8 9 0,8-1 270,31-7-180,-31-3 180,20-5 0,-1-3-90,-19-5-91,4 3 1,0-1 540,9-13-450,-8-2 90,0-1 0,-2-1-90,-5-1-91,-4 8 1,-2-2 270,-2-11-270,0 8 90,-1-18 90,11-3-90,-8-3 436,-2 3-437,-12 13 1,-3 2 0,-7 12 0,-1-22 0,-2 0-90,-1 21-45,-19-16 0,0-2-45,13 11 1036,-44-6-1171,8 10 0,-1 6-315,-7 10-242,-4-9 0,4 3-117,26 14-1170,-39 0 719,34 0-3642,-8 4 0,2 2 585,8-3 4317,-15 18 0,33-16 0,3 9 0</inkml:trace>
  <inkml:trace contextRef="#ctx0" brushRef="#br0" timeOffset="136545">28269 7578 7353,'0'-16'3238,"0"-7"-2159,0 21 1,0-9-1,0 1-89,0 7-91,0-7-89,0 10 1078,0-11-1258,0 9 360,-10 12-541,-3 6 180,-2 19 1,-1 14 0,2-5-450,-4 13-1786,-5 4 0,4-1 1696,17-16 180,-19 3-180,18-8 180,-18 16-90,19-39 179,-9 15-269,11-28 0,0 7 180,0-20 3212,11-3-3392,-9 0 180,19-40-180,-18 32 45,7-25 0,1-4-45,-9 5-46,8-14 1,1-2-3347,2 4 3302,-7 18 0,1-1-204,4 5 0,-1 5 204,-7 9-134,18-42 223,-19 58-89,19 5 0,-18 26 45,11 21 0,3 5-45,-1 9 239,-5-13 1,1 8-1,-1-9-329,2 3-405,-3 15 1,1-2 614,2-29-1694,-2 16 0,1-3 495,1-27-6668,-2 33 4329,-11-51 3418,0 9 0,6-10 0,1 0 0</inkml:trace>
  <inkml:trace contextRef="#ctx0" brushRef="#br0" timeOffset="137404">28123 7949 7263,'-21'-13'2698,"11"3"-179,-11 21-1710,18-9-179,-7 9 1079,30-22-1259,-4 9-91,15-13 1,4-2-360,6 1-180,9-5 1,0-2-1,-6-3-180,12-5 0,-5-3 270,-27-8 90,15-2 0,-5-1 180,-29 3 225,6 8 0,-1 3-46,-10 15 1171,0-15-1171,0 28 991,0 3-991,-10 13 811,7 32-811,-8-6 46,15-1 0,3 2 45,-4 23-225,7-17 0,0-1-46,-7 8 1,8-14 0,-1-3-90,-7-7 0,7 5 90,-10-13-90,0-18 90,0 7-180,10-20 90,-7-3 0,8-11 0,-11 1 180,0-11-181,10 7 361,-7-27-360,18 25 0,-19-5 0,19 13 0,-8 18-90,0-7 90,29 20-90,-34 3-90,34 1 0,-19 17 0,-7-26-90,6 19 0,-2 4 90,-15-9 0,16 15-89,-21-3 89,-11-15 90,9 7-180,-30 9 180,17-27 0,-30 26 90,30-28 0,-17 7 0,30-10 89,-19 0-89,18 0 0,-18 0 0,19 0 0,22-21-90,9-5 0,10 3 0,1-1 0,1-12-222,-8 19 0,0 0 132,14-28-1035,-8 16 1125,5-15 0,1 10 0,-27 8 0,24-8-261,-29 10 261,0 1 90,-2 10 0,-11-8 287,0 18-287,-21-7 1039,5 20-1039,-28 3 0,28 11 324,-16-1-324,19 11-90,0-8 0,13 29 0,13-36-270,21 33 180,-7-47 0,6 26-180,1-17 180,-18-1 0,15 8 0,-17-19 90,-1 19 0,-3-18 90,-10 7-90,-10 1 90,7-9-90,-18 9 90,-2-1-90,-4-7-1529,-17 7 90,28-10-3418,6-21 3777,23-5-3283,8-1 1,2-3 4362,6-20 0,20 6 0,-21 14 0</inkml:trace>
  <inkml:trace contextRef="#ctx0" brushRef="#br0" timeOffset="138841">29411 7629 8972,'19'-49'1416,"1"1"1,-1-1 0,7-12 0,-5 11 562,-11 19-1779,-7 25 700,7-14 1486,-10 9-1756,0 9 1194,0 12-1374,0 6 0,11 18 270,-9 10-451,9 6 209,-11-1-164,5 1 1,0-3-135,-2-10-90,7 16 0,1 1 0,-9-12-45,9-7 0,-1-2-45,-7-7 0,7 5 90,-10-28 0,0 7 0,0-10 0,0 0 328,0-21-328,-10 16 89,18-47-89,-16 33-90,18-25 180,1 0-180,-9 25 0,30-33 0,-17 47-90,30-27 0,-19 40-359,39 5 359,-44 13-135,6-4 0,-2 1 45,-11 3-90,-1 18 180,-3-17-90,-20 17 270,7-28 90,-7 5-90,-1-21 180,8 0-180,-17-11 90,27-2-180,-14-10 0,17-1 90,11-20 0,-5 15-90,10 1 0,2 1 0,1 1-90,9 2 0,0 3 90,-7 6-90,24-17-90,-21 19 90,-8 0-180,19-8 270,-30 19-180,27-19 180,-36 18-90,14-7 90,-9-1-90,-9 9 90,9-9 90,-11 11-90,-11-10 0,9 7-90,-19-7 90,18 10 0,-18 10 90,8-7-90,-10 18-90,-1-8 90,1 10 0,-11 22 0,18-17 45,-6 5 0,2 0-45,15-4 0,-16 15 0,21-10 0,0-18 0,0 15 0,11-28 0,-9 7 90,30-10 0,-17-10 90,19-4-90,-10-9 0,-11-1 135,4-8 0,-3-1-135,-9 10-90,27-30 90,-30 43-90,19 18-90,-18-16-180,18 39 180,-19-15 0,9 7-180,-1-2 180,3-8 0,1 0 0,6 8-90,-7-18 91,11 7-1,0-20 0,-1-3 90,1 0 0,10-29 0,-19 24 45,13-19 0,-4-2-45,-16 8 89,19-3 1,-1 2-90,-21 17 0,16-17 0,-21 30 90,10-9-90,-7 11 0,7 0-179,1 11-1,-9 2-180,9 10 180,-11-10-270,10 8 360,-7-18-270,7 7 360,-10-10-179,0-10 179,11 7 0,-9-28 0,-2 15 269,-2-18-269,-9 11 180,1 10-180,-3 2 90,-11 32 0,1-5-90,-1 18 90,1 21-90,10-24 0,6 12 0,3 0-90,4-11 0,0 12-270,11-13-179,12-25-91,14 14 270,-1-20-1906,-2-10 1996,0 7-857,3-28 948,-1 15-91,-2-18-180,11-10 360,-16 5 180,-10-12 0,1-14 0,-5 8 0,-5 20 0,-4-2 149,0-17 1,-3-9 0,-1 14-60,-5 12 360,-18 5-360,18 23 180,-28 32-181,26-5-89,-27 28 180,30 14-180,-9 5 1514,11-3-1604,11 5 702,-9-26-792,9 1 0,-1-1 90,-7-8-180,18 32 180,-8-58 180,10 16-90,-9-21 0,6-11 0,-6-2 0,-1-10 90,18-22-90,-15 17 188,18-6-189,0 2-89,-19 17-269,27-9 89,-26 3-720,28 29 450,-28-16-2158,15 29 1798,-28-18-6296,7 18 3958,-20-8 3148,7 0 0,-12 12 0,10-7 0</inkml:trace>
  <inkml:trace contextRef="#ctx0" brushRef="#br0" timeOffset="139027">29845 7559 16707,'-60'-5'1080,"2"-10"-1,1 13-1550,18-9 921,5 11-180,13 0 387,18-10-387,-7 7 90,31-18-540,5 8-2932,31 0 2482,-7-8-404,-7 15 0,3-1-236,-10-4 0,4-1 1270,12-3 0,7-1 0,-3 2 0,-3 4 0,0 0 0,-3-1 0,1 0 0,0 0 0</inkml:trace>
  <inkml:trace contextRef="#ctx0" brushRef="#br0" timeOffset="139193">31944 7171 7892,'-3'-12'3239,"0"13"-2340,3 2-1978,0 7 1079,11-10 0,-8 5 0,8 0 0</inkml:trace>
  <inkml:trace contextRef="#ctx0" brushRef="#br0" timeOffset="140691">26784 9258 6993,'-11'-8'2609,"2"1"-1800,9 7-89,0 0 719,0-10-810,0 7 1,0-7 0,0 10-1,0 0 1440,11-21-1709,-9 5 90,19-8 179,-8-7-269,0 26 270,19-26-450,-17 28 359,30-8-449,-30 11 0,17 11 0,-19 2-90,0 11 0,-3-1 90,-20 11-90,7-18-90,-18 36 90,8-34 0,0 16 90,-8-13 0,19-8 270,-19 0-270,18-2 0,-7-11 180,10 10-90,21-7-180,-16-3 0,26-3 90,-7 3-1,2 3-178,18 7 89,-28 1-90,26 2 90,-37 10 0,26 1 0,-39 10 0,-15 23 0,-6-25 0,8-5 0,-2-2 0,-11-12-436,8 0 436,-8 8-319,0-18 229,18 7-179,-15-10-991,7 0 721,-2 0-1980,-8-10 630,21-4 1889,3-30 0,22 16 0,3-16 0</inkml:trace>
  <inkml:trace contextRef="#ctx0" brushRef="#br0" timeOffset="141141">26903 8942 7353,'-38'-14'1978,"1"-1"1,4 1 0,2 5-360,-3 20-1079,8 2 89,-2 8 1,1 2-180,-2 6 90,-9 18 0,1 3-678,5-3 498,10-1 0,-1 10 0,3-7-226,6-17 1,2-1 45,2 14 0,3 7 0,0-8 0,-3 11 45,12 1 0,6-2-135,5-10 89,12 11 1,5-3-90,12-18 0,6 6 0,3-4 0,4-20-441,-17-5 1,3-1 395,-1-9 0,-2-2-573,6 1 528,-1 1 0,1-2 180,16-10-45,-20 1 0,3-3 180,11-4 0,-3-3-180,-18 2 0,-1 0 0,8 1 0,-4 0 404,1-17-269,-1-3 180,-13 4 0,-1-2-181,4-7-134,-13 11 0,-3-3 225,-3 0 0,-3 0-180,-4-21 44,-8 0 1,-5 0-135,-13 0-45,14 15 0,-2 2 45,-13 13 0,1 3-180,8-15 0,-37 3-135,26 16 1,1 3-136,-25-1-398,19-1 1,0 2 37,-13 13-899,-10-9 540,7 11-91,3 0-2819,3 0-1139,18 0 5254,-8 0 1,26 6 0,4 1 0</inkml:trace>
  <inkml:trace contextRef="#ctx0" brushRef="#br0" timeOffset="143707">27995 6918 6993,'-5'-15'2249,"2"3"-630,-7 23-1169,7 2 809,-7 21-989,-1-8 89,8 18 181,-7-7-270,10-1 629,-10 19-539,7-36 630,-8 22-541,11-38 1081,-10 18-1171,7-18 541,-7-14-630,10-5 539,10-38-629,-7 25 135,3-13 0,-2-2 45,-4-11-136,0-1 1,0-1-135,0 2 90,0 16 0,0 3-90,0 10 90,0 2-180,0 14 180,21 41-180,-15-13 45,15 24 0,-1 2-135,-14-10-135,13 20 0,3 0 45,-6-20-2236,0 14 1,2 0 1965,6-16-1433,-11 22 1074,-3-40-2879,-10-4 90,-10 0 3598,7-17 0,-12 18 0,8-17 0</inkml:trace>
  <inkml:trace contextRef="#ctx0" brushRef="#br0" timeOffset="145256">27884 7128 6723,'-8'-1'2879,"1"0"-811,7 1-1438,0 0 1439,32 0-450,17-10-1349,4 7 89,-14-12 1,-3-1-90,-7 11 270,4-15 0,0-2 359,-5 6-719,6-7 180,-23 12-180,-1 22 179,-7 2-269,7 10 90,-10 1-90,11-1 0,-9 1-90,19-11 90,-8 8 0,11-18 0,10-3-90,-8-3 90,8-18-90,-11 8 90,-10-11-90,8 1 270,-18-1-270,7 11 90,1 3 0,-8 10-90,7 0 0,-10 10 0,0-7 0,0 7 90,0 1-90,10-9 90,3 30-90,1-27 0,17 16 89,-26-21-89,47 0 0,-44-11 90,55-2 0,-45-10 180,27-11-180,-22 8 0,-10-8 180,-2 0-90,-11 8 0,10-8 90,-7 10-90,7 11-1,-10-8 91,0 19-180,-10-9 90,7 11-90,-18 11-90,19 2 90,-9 21-90,11-8 90,0 8-180,0 10 90,0-15-90,21 26 90,-16-29 0,27-3-90,-30-12 0,30-11 90,-17 0-90,19 0 90,-10 0 0,-1-11-90,-10 9 90,8-19 0,3-3 0,-8-2 0,15-8 0,-29 0 90,19-2-90,-18-1 180,7-28-90,-10 34 90,0-24-90,0 31-90,0 11 90,0 3-90,0 10 0,0 0 90,-10 20-90,-3-4 0,0 39 0,2-26 0,11 36 0,11-47 0,-9 24 0,9-18 0,-1-9 0,3 17 0,1-30 0,6-2 0,-7-2 90,21-30-90,-18 17 180,15-30-90,-28 30-90,18-17 90,-18 30-90,7-9 89,-10 11-89,0-10 0,0 7 90,11 3-180,2 13 90,0 11-269,18 20 269,-26-26 0,37 24 0,-37-39 0,27 7 0,-19-10-90,10-10 180,-10-3-90,8 0-90,-8-19 90,0 27 90,8-37-90,-18 37-90,18-26 90,-19 28 0,9-7 0,-11 20 0,0-7 0,10 18 0,-7-8-180,7 10 90,1-10 0,-9 8 0,9-18 0,-11 18 90,10-19 0,-7 9 0,7-11 0,-10-11-90,0-2 180,-10-10-90,7-1 180,-7-10-90,10 19 0,0-27-90,0 37 90,10-37-90,-7 37-90,28-16 0,-15 10 0,18 19-90,-11-16 0,1 29 90,-11-18-270,18 28 270,-25-15-359,25 28 359,-28-18 180,7 8 0,-10-21-90,0-2 180,0-11-180,10-11 89,4-2-89,-1-10 0,-3-1 90,1 1-90,-9-1 0,19 1 0,-8-11 90,0 8-90,8-8 0,-18 10 0,7 11 0,-10 3-90,11 41 90,12-2-135,-5 3 1,1 4-226,17 13 270,-2-12-90,-21-6-270,8-18 360,-18 11-90,7-11 0,-10-3-179,-10-10 89,7 11-1439,-39-9 899,24 19-2833,-27-17 0,-7-5 405,5 11 2951,3-9 1,0-2-1,-2 2 1,1-1-1</inkml:trace>
  <inkml:trace contextRef="#ctx0" brushRef="#br0" timeOffset="145425">28703 6927 7263,'31'-30'1259,"13"8"0,4 4-2968,2 3 1260,-10 4 0,8-1 1,-6 3-1,16 5 1,-17-3-1,-1 1 1</inkml:trace>
  <inkml:trace contextRef="#ctx0" brushRef="#br0" timeOffset="146141">30879 6825 6993,'-13'-13'3958,"3"9"-1530,0-17-1708,7 8 1619,-28-21-1800,26 8 136,-21-2 0,-1 1-226,20-2 91,-19-9 0,-1 0-270,12 7 134,2-13 1,2 2-225,1 21 180,10-42-360,0 58-90,21-27-90,-16 30-270,37 2 270,-27 13 0,9 0 0,-3 18 1,-19-15-1,-2 49 90,-2-33 90,-19 22 90,-13-9 0,5-16 179,-3 4 1,-1-1-90,4-14 180,6 10 0,2-3-180,7-20 90,-6 16 269,17-21-359,-7 0 270,41 0-360,-13-11 0,27 9 90,-1-19-90,-5 18-45,5-11 0,1-3 45,10 1-90,-15-1 0,-2 0-90,-1 4-90,-3 3 0,-21-1-90,-3 8-1169,1-7 719,-9 10-2338,9 0 989,-11 0 2069,0 0 0,4 5 0,0 1 0</inkml:trace>
  <inkml:trace contextRef="#ctx0" brushRef="#br0" timeOffset="146741">31544 6311 7443,'-3'-17'5037,"0"-8"-2968,3 23-1260,0-9 1350,0 11-1619,0 0-1,-10 11 631,-3 23-810,0 5 89,1 0 1,3 0-270,6 3 90,-7 13 0,-1-21-91,9-8-89,-9-2 270,11 7-270,0-26 270,0 16 180,0-21-360,0-21 449,11-15-449,-9-14 0,19 3 360,-8-18-270,0 33 44,-7-7 1,-1 2-135,5 19-90,-7-24 270,7 29-270,-10 0 0,0 3 0,0 31 0,0-16-135,8 27 0,5 9-675,0-8 0,0-1 405,0 6 1,1 0-901,8 3 1,-3-6 225,-13-9-181,14-2-2338,-20-4-1079,0-17 4587,0 8 0,6-5 0,1 3 0</inkml:trace>
  <inkml:trace contextRef="#ctx0" brushRef="#br0" timeOffset="147641">31445 6562 7263,'-13'-13'4947,"12"2"-4407,14 11 899,32-20-1259,-17 14-225,13-16 0,5-8-765,-8 7 1,-1-4-46,8-13 1,-3-3 764,-11 12 0,-5-1 225,-6-12 0,-8 2 224,-10 11 901,9-35-721,-22 40 1530,9 3 270,-19 12-1799,18 22 1079,-18 22-1080,18 7 1,-7 7 270,10 8-2840,10-16 2390,-7 8-600,8-9 0,-1 0 510,-7 6 0,12 5 0,1 1-180,-11 3-423,16-13 1,0-2 332,-16 1-626,16 16 536,-21-29 1414,-10 8-1414,7-21 1116,-28-2-1116,15-22-180,-28-2 180,28-10 1342,-15 10-1432,28-29 180,-18 34 0,23-27 0,4-3 0,-14 17 45,20-21 0,7-2-45,-3 12 67,5-10 0,3-2 113,12-8-180,-18 18 0,1-3 135,9-8 0,-1 1-45,-9 0 0,3 6 0,0 0 180,-8-9-91,0 8 451,-3-26-450,-10 46 90,0-22-180,0 38-90,0-8 180,-10 22-90,-3 2 0,-11 42-90,11-13 90,11 17 0,4 2 301,1-11-361,2-7 0,3 8 0,0-7-1409,5 13 1379,-8-17 0,3 2-45,8-2 0,-1-5-45,-10-3 0,16 10 1,0 2-1,-16-2-1919,16 15 1919,-21-23-53,0-10 143,11-1 899,-19 1-899,16-1-90,-19-10 90,1-2 2237,7-11-2327,-28 0 90,15-11 0,-7-2 0,2-21 0,18 8 157,-7-8-67,-1-10-90,9 15 90,-9-26 0,22 8 0,-9-3-45,13 16 0,2 0 45,-2-5-90,19-16-447,-10 40 447,-11-17-26,8 19 26,-8 0 0,10 3 0,1 10 0,-11 10 0,-3-7 0,11 39-270,-5-14 180,8 9-545,-14-6 276,-10-28-1592,0 18 1141,0-19-3507,0-12-91,0 5 4408,10-37 0,-6 35 0,8-16 0</inkml:trace>
  <inkml:trace contextRef="#ctx0" brushRef="#br0" timeOffset="147776">32388 6013 6993,'-12'-19'4947,"8"9"-4407,-7 0 539,11 10-2653,0 0 0,21 13 0,5 2 0</inkml:trace>
  <inkml:trace contextRef="#ctx0" brushRef="#br0" timeOffset="148191">32517 5911 7892,'-18'-15'6657,"9"9"-4049,-2 6-1888,11 13 1618,11 42-1888,2-23 45,-8 11 0,3 0-405,13-12 0,-19 24-180,9-10-90,-11-27-90,10 24-899,-7-19 719,7 3-1079,-10 8 989,0-21-1529,11-2 1619,2-22-449,10-2 809,1-10 270,-1-22 90,-10 27 1079,8-45-719,-8 56 1798,0-35-1978,-2 39 989,-11-18-989,0 19 539,0 12-719,0-5 360,0 37-450,10-26 0,-7 7-90,7 9-180,1-27-630,2 26 270,0-28-1439,18 7 1170,-26-20-4228,37-14 1169,-36 9 3778,14-38 0,-9 42 0,1-25 0</inkml:trace>
  <inkml:trace contextRef="#ctx0" brushRef="#br0" timeOffset="148311">32817 5875 6633,'-31'-36'6207,"6"6"-6027,25 30-1080,0 0-179,0 11-1170,11 2 2249,2 0 0,6 12 0,-2-8 0</inkml:trace>
  <inkml:trace contextRef="#ctx0" brushRef="#br0" timeOffset="149129">33149 6074 7623,'-6'-17'6476,"1"-6"-5667,5 21 1260,0-9-1529,0 11-90,0 0 809,-21 11-899,15-9 359,-25 29-449,18-15-90,0 18 180,-8-10-270,18-1 0,-7-10 180,10 8-270,0-8 90,0 0 0,0-2-90,10-11 90,4 0-1,-1 0-89,7-11 180,-6 9-90,-1-19 360,8 8-360,-19 0 0,19-8 90,-18 18-180,7-7 180,-10-1-180,0 9-90,0-9 0,11 22 0,-9-9 0,9 9-90,-11-11-180,10 10 180,-7-7-449,18 7 359,-19-10 0,19 0-180,-8 0 270,0-10 1,-2 7-271,-1-18 270,-7 8 90,7 0-90,-10-18 90,0 15 90,0-18-90,0 0 90,0 8 45,-10-16 0,-1-2 45,6 7 135,-4-13 0,-3 3-135,2 29 180,7-24-180,-7 40-90,10-9 179,-11 32-89,14 11 0,2 4-90,-13 11-45,17 13 0,3-2 45,-9-24-90,12 9 0,1 0 90,-11-14-89,27 15 178,-30-31 1,19 8 0,-18-18 0,7-3 360,1-3-360,2-18 450,10 8-360,-10-10-1,8 10 181,-8-8-180,0 8-90,-2 0 180,-1-8-180,-7 18 0,7-7 90,1 10-180,-9 10 90,9-7 0,-1 7-90,-7 1 0,7-9 90,1 19-90,2-18 0,0 18 90,-3-19-90,1 9 0,-8-11 90,17 0-90,-17 0 0,7 10 0,1-7 89,-8-3-178,17-3-91,-17-7 0,18 10 0,-18-11-2878,17-2 2068,-17 0-89,8 3-5218,-22-1 2969,8 9 3328,-7-19 0,6 22 0,-2-6 0</inkml:trace>
  <inkml:trace contextRef="#ctx0" brushRef="#br0" timeOffset="149290">33264 5894 7353,'-5'-18'2788,"12"9"-1798,16-12-1080,3 8-2789,29-11 1530,-26 1 1086,15 10 0,-18 1 0,1 11 0</inkml:trace>
  <inkml:trace contextRef="#ctx0" brushRef="#br0" timeOffset="149424">33720 5772 7173,'3'-5'5487,"10"0"-2789,-10 16-2068,7-9 179,1 9-1168,-9-1-5578,19 3 3328,-18 0 2609,7 8 0,-6-11 0,0 9 0</inkml:trace>
  <inkml:trace contextRef="#ctx0" brushRef="#br0" timeOffset="151327">28333 9156 6813,'-9'-4'2878,"1"1"-1978,8 3-91,0 0 1,0-10-90,0 7 1169,0-7-90,-10 10-1260,-3 0-89,0 0 539,-19 0-449,17 0 494,-17-9 1,-2-3-585,3-4 179,-2-6 1,1 0-270,6 6 449,-8-36-629,20 33 45,12-17 0,4-4-135,1 9 0,9-3 0,7 3 90,18 15-180,23 27 0,-21 7 0,-15 17 0,-6 6 0,-5 0-174,-5-8 1,-3 2 128,-4 0 0,-2-2-1105,-1 20 1105,-3-21 0,-1 4-135,1 9 1,0-2 89,-8 4 0,-4 8 0,0-2 90,1-22-45,0 3 0,1-3 45,2-15 180,-21 5-90,18-21 180,-26-21-180,26 16 89,-17-37 1,19 26 0,4-28-90,10 28 0,0-15 0,10 28 220,14 3-310,-8 3 1006,15 18-1185,3 2 89,-16-7-45,15 6 0,-3-2 45,-22-15-45,23 11 0,1-1 135,-25-12-90,46 7 0,-38-20 90,9 7 180,-1-20 0,-4-6-90,-12 8 0,15-7 0,-2 1 0,-17 14 0,18 3-90,-19 10 90,19 10-90,-18-7-90,18 18 0,-19-8 0,19 0 90,-8-3-90,11-10 90,-11 0-90,18-21 180,-4-5-90,-1 0 180,15-5-90,-35 28 0,25-18-1,-28 19 1,28 2-90,-26 2 0,37 19 0,-37-8-90,37 0 1,-37-2-91,37-32 180,-26 5-90,11-9 0,1-5 0,0-30 90,-5 35 0,-1-2 0,-8-16 0,-5 0 0,4 1 135,-1-8 0,-3 1 45,-6 4-46,7 5 1,1 4-45,-9 21 0,9-6 90,-11 21-180,0 0 180,-11 52-90,9-28-90,-4 18 0,1 2-661,5-15 661,0 25 0,0-7 0,0-7-566,42 4 566,-21-41-177,24-6 267,-25-10-90,-17-8 0,18 8 90,-8-11-1,11-9 1,-1 6 0,11-7 0,-18 21-90,15 3 90,-7 10-90,-9 0-90,27 21 90,-37-6 610,27 19-790,-30-10 90,9-1-180,-1 11 270,-7-7-90,7-4 593,-10-2-503,-10-18 292,7 7-202,-7-10-90,10 0 90,0-10 0,0-3-90,0-1 180,10-27-180,3 33 90,11-44 0,-1 36-90,1-18 0,-1 21 0,-10 2 0,19 11 0,-27 0 0,37 11 0,-37-9-180,26 9 180,-28-1-90,28-7 90,-25 7 0,14-10-90,-9 0 180,-8 0-90,7-10 0,0 7 0,-7-7 90,8-1-90,-11-2-90,-11 0-180,8-8-90,-7 8 0,10 0-989,-10-8 450,-4 19-91,-9-19-3777,-21 18-180,4-18 4780,1 19 1,0 2 0,-2-7 0,-13 12 0</inkml:trace>
  <inkml:trace contextRef="#ctx0" brushRef="#br0" timeOffset="151456">29157 8871 7083,'-20'-2'3868,"9"0"-3239,1 2 901,31-11-1171,5-2-179,11 0-360,-6-3 0,3 1-4611,18 10 4206,-17-10 1,1-2-1845,21 4 2344,-17 2 0,-1-1 1,16-7-1,-15 11 1,0-1-1</inkml:trace>
  <inkml:trace contextRef="#ctx0" brushRef="#br0" timeOffset="151592">30412 8614 8522,'9'-3'7286,"-7"0"-5127,18-7-1260,-7 7-179,1-7-1,6 10-809,-17 0-8005,18-11 4497,-18 9 3598,7-9 0,0 19 0,2 2 0</inkml:trace>
  <inkml:trace contextRef="#ctx0" brushRef="#br0" timeOffset="152529">26793 10556 6813,'-3'-11'3148,"1"-8"-2428,2 17 89,0-19 1710,0 18-1799,0-18 1438,0 19-1528,0-9 1169,0 11-1349,-11 11 809,-2 22-989,0-4 269,3 9 1,-1 0-360,-2-7 0,6 7 0,1 0-90,-4-9 90,-1 15-90,8-31 0,-7-2-90,10-11 0,0 0-180,21-11 0,-5-2-720,38-10 541,-25 10-361,9 1 0,0 3 181,-7 6-2070,35 3 1890,-40 3-1,-3 7 0,-2-10-449,-18 0 719,7 11-449,-10-9 899,0 9 270,-10-22-90,7 9 1079,-18-30-899,19 17 449,-9-19-449,11 10 180,0 11-91,0-8 451,0 8-450,0 0 719,0-8-899,0 19 90,0-9-90,0 11 269,0 0-269,0 11 360,0 12-450,0 3-180,0 40-90,0-35-720,0 12 1,0 0 179,0-11-1709,0 22 1440,0-41-7287,0 8 8186,0-18 0,6 9 0,1-11 0</inkml:trace>
  <inkml:trace contextRef="#ctx0" brushRef="#br0" timeOffset="152922">26900 10358 6903,'-44'-42'4497,"20"14"-1888,-28 39-1979,33 5 269,-3 13 1,0 7-361,-1 16-1967,9 8 1,4 3 1607,3-28 0,1 0 179,1 14 1,2 6 0,0-7-225,3-12 0,0-1-45,0 15 0,0 2 224,5-12 1,1-2 1047,7 14-1183,2-11 1,4-3-90,18 1 676,-1-5-496,29-24-135,-23-18 0,0-5-135,-3 2 0,0-4-491,2-5 1,3-4-1,-8 0 581,8-18 135,1-5 0,-4-2-45,-12 4 119,-12 4 1,-1-10 0,-4 2 240,-9-4 0,-4 2-405,2-5 0,-4 2 179,-12 1 1,-4 9 1787,-8 15-1878,-9 10 1,-3 4-225,-6 5-1697,-5 13 1,1 4 1156,7 7-1099,2 1 0,4 4 290,18 7 1518,-6 1 1,6 1-1,29-2 1,-4 16 0</inkml:trace>
  <inkml:trace contextRef="#ctx0" brushRef="#br0" timeOffset="153577">27896 10260 7173,'9'-27'3328,"2"-9"-2518,3 20 179,-4-15 990,0 18-990,-7 0-89,8 2 809,-11 1-990,0 7 1,0-7 1169,0 10-1259,0 21 809,-21 26-990,15-5 181,-14 11 0,-1 1-360,15-7 44,-10 13 1,1 0-225,12-16 45,3 7 0,0-5-45,3-25-45,3 17 0,-2-3-45,-4-27 90,0 23-90,0-31 90,-10-21-90,-3 16 0,1-24 0,0-5 0,-1 14 45,6-17 0,4-2-135,3 10 90,0-5 0,10 24 0,3 10 0,11 10 0,10 14 0,-8 2-45,1 1 0,1 1 45,1 0 0,-2-4 0,1-3 0,-2-8 0,-3-3 0,9-10 0,-27 0 180,37-21-90,-37 16 180,26-47-181,-28 34 541,18-37-450,-19 29 360,9-8-360,-11 21-180,0-8 0,0 18 0,0-7 0,0 10 0,0 20 0,0-14 0,0 25 0,0-18 0,0 0-360,0 8-1619,0-8 1079,10 11-179,-7-11-1439,7-3 1078,-10-10-988,0 0-6657,0-10 9085,11 7 0,-7-13 0,9 9 0</inkml:trace>
  <inkml:trace contextRef="#ctx0" brushRef="#br0" timeOffset="153706">28261 10244 7713,'-8'-41'6836,"1"9"-6297,7-2-269,0 21-630,10 2-4767,14 1 2879,-9 7 2248,17-7 0,-15 18 0,12 2 0</inkml:trace>
  <inkml:trace contextRef="#ctx0" brushRef="#br0" timeOffset="154398">28591 10020 7083,'-9'-1'7466,"2"1"-6387,7 0 1799,0 21-89,0 37-2115,10-16 1,1 2-630,-9-1 0,1 0-405,18 8 0,0-3-1528,-16 15-91,16-13 1529,-21-8-450,0-40 721,-10-2 179,-3-23 179,-1-3 91,4 2 450,10-7-360,0 25 809,0-35-809,10 35 629,14-35-449,2 25-181,7 0 1,-1-2-270,0-6 135,6 12 0,0 1-45,-10-2 180,17-8-270,-22 18 450,-10-18-361,8 8 1,-29-10 0,16 10 0,-39 2-90,15 22 180,-28 2-180,28 10 180,-15 32-270,28-23 90,-7 22 0,20-20-90,-7-7 179,39 7-179,-24-11 90,47-10-90,-36-2 90,15-22-90,-20 8 90,-1-17-90,-10 7 360,8-21-270,-18 18 360,18-26-360,-18 26 270,7-18-271,-10 11 91,10 10-180,-7 2 90,7 11 0,1 11-90,2-9-90,11 30 90,-1-27-270,1 47 270,-11-44-179,-3 34 179,-10-39-90,0 17 90,0-17 0,0 8-90,0-11 90,11-11-1080,-9-12 451,19-4-2520,-8-38 1530,11 34-809,-11-24-6567,18 31 8995,-26 11 0,30 0 0,-17 9 0</inkml:trace>
  <inkml:trace contextRef="#ctx0" brushRef="#br0" timeOffset="154526">29713 10209 7982,'6'-1'7196,"2"-10"-7196,16 8-270,-1-7-1798,1-1-901,-1 9 2969,1-19 0,6 20 0,2-7 0</inkml:trace>
  <inkml:trace contextRef="#ctx0" brushRef="#br0" timeOffset="155492">30413 9628 14998,'-12'-52'3239,"7"-9"-2790,-5 22 541,-1 5-720,9 23 899,-29 22-180,-17 23-719,17-6-1696,-2 10 0,3 0 1606,15-6 134,0 14 1,6 4 45,20 16-315,-6-30 0,5 1 0,16 5 0,3-8-1318,0-16 1273,5 24-255,-3-19 345,-25-7 2500,25 26-2500,-39-37 0,5 37-90,-20-37 2122,-22 26-1852,6-28-90,-8-14-90,24 6 0,12-47-90,22 34-45,4-19 0,4-2-45,9 8 45,6-4 0,-2 4 45,-14 15 388,24-4-388,-29 20 0,0 0-90,8 10 90,-18-7 0,17 18 0,-17-19 0,7 30-90,-10-17 90,0 19 0,0-10-90,11-1 90,-8 1-90,28-11 180,-15-3-180,18-20 90,-11-3 90,1-21-90,-1 8 90,-10 2 0,8-7 0,-18 26-90,7-27 180,1 19-180,-9 0 90,9 3-1,-11 10-89,0 0 0,0 10-89,0-7-91,10 28 90,-7-26-180,28 37 180,-26-37 0,16 16 0,-10-10 0,-9-9 90,19 9 0,-18-11 90,7 0-90,1-11 180,-9 9-90,9-19 90,-11 8-90,0-11 0,10 11 269,-7-18-269,7 25 90,1-35-90,-9 35-90,9-14 90,-1 9-90,-7 8 90,18 3-90,-19 3-90,19 18 0,-18-18 90,18 18-180,-19-19 90,9 19 0,-1-18 0,-7 18 1,18-19 89,-19 9-90,9-11 90,-1 0 0,-7 0 0,18 0 0,-18-11-90,17 9 180,-17-9-90,28-10 0,-15 6 0,6-13 0,0 1-90,-6 8-990,16-22 451,-30 38-271,9-8-89,-11 11-1469,0 0 0,2 2 1,2 0-1</inkml:trace>
  <inkml:trace contextRef="#ctx0" brushRef="#br0" timeOffset="156007">31343 9620 7533,'-9'-11'5127,"2"8"-3868,7-18 1080,0 8-1350,0 0-89,0 3 629,0 10 1169,0 0-2338,0 21 629,10 5-809,-7 0 450,7 16-540,1-26 180,-9 17-180,19-9 180,-18-11-180,18-2 89,-8-22-89,0 8 90,18-28-90,-26 15-90,27-38-90,-19 25 0,0-16-1079,8 1 449,-19 26-2068,9-35 1529,-11 48-6567,0-16 4408,0 21 3418,0 0 0,6 1 0,1-1 0</inkml:trace>
  <inkml:trace contextRef="#ctx0" brushRef="#br0" timeOffset="156647">31616 9637 6453,'-4'-10'2789,"11"13"-2070,-4-1-89,18-2 539,-19-2-539,19-19 1349,3-3-1440,-8-2 811,15-18-901,-28 18-89,7 2 360,-10 3-450,0 8 89,0 0 361,-10-8-540,7 29 270,-28-5-270,25 10 89,-25 29-179,28-24 90,14 47-180,-6-36-90,37 15 90,-26-31-90,28 8 90,-18-28 180,19 4-90,-19-10 0,-3-8 360,-2-3-270,-8-2 449,11-29-449,-11 37 450,8-45-450,-19 56 360,19-35-450,-18 39 0,7-7-1,-10 20 1,0-7-90,0 18-90,11-8 1,-9 0-91,9 8 0,-1-8 0,3 0-270,21 8 450,-18-19-180,26-2 180,-37-2 0,26-19 180,-28 8-90,18 0 0,-19-8 180,9 8-180,-11-11 90,10 1-90,-7-1 269,7 1-179,-10 10 180,0-8-180,0 18 90,0-7-180,0 20 90,0 24-180,0 5-771,0 8 771,0-2-90,0-19-339,0 8 339,0 0-360,11 23 180,-9-4 45,4-8 1,-1-2 44,-5-1 0,0-3 0,0-2 0,0-8 0,0 36 90,0-47-269,-11 35 90,9-48-4948,-29 26 539,15-28 4678,-39 7 0,22-5 0,-17 1 0</inkml:trace>
  <inkml:trace contextRef="#ctx0" brushRef="#br0" timeOffset="157573">26844 11645 8072,'-5'-15'5127,"1"-7"-3957,4 19 629,0-7-990,0 10 1800,0 0-900,-11 21-1349,9-16 449,2 37-629,2-26 90,9 7 0,-1-2-180,3-8 270,32 11-181,-17-11-89,5-2 0,0-1 0,-5-8-90,27 19 0,-39-18 90,15 18-90,-28-19 0,7 30-90,-41-17-90,23 19-450,-22-20 1,-3-4-91,15 3-3957,-18-10 0,-4-6 4677,-1-10 0,-11 1 0,25 2 0</inkml:trace>
  <inkml:trace contextRef="#ctx0" brushRef="#br0" timeOffset="157739">26797 11606 14729,'-5'-17'1439,"11"-1"-540,7-5-719,11 10-360,10-18-90,-8 25-1349,18-36 810,-18 37-5937,8-37 6746,-21 37 0,5-20 0,-8 20 0</inkml:trace>
  <inkml:trace contextRef="#ctx0" brushRef="#br0" timeOffset="158060">26923 11301 6273,'-57'-6'1844,"24"12"0,1 3-1214,-8-4 314,2 20 1,1 3-315,5-10-91,-12 26 315,26-11 1,5 0-315,-3 11 179,3 10 1,2 2-270,1 9 269,23-4 1,5 1-540,-10-27 0,3-2-1071,10 5 0,7 2 0,-2-8 1071,16-1 90,11 3 0,4-5-180,0-24 150,-12 0 0,7 0 0,-8-5-61,17-13 226,0-7 0,-2-4-976,-17-5 706,-14 8 0,-2-2 405,-2-22-775,0 17 504,-11-17 91,-2 8 0,-2-2-180,-6-8 90,-1-12 0,-4-2-90,-11 6-136,3 21 1,-3 0 225,-21-21-180,7 27 2770,-7-17-2770,-10 22-180,5 10-585,0 11 1,-1 4-136,-1 0-1888,-3 17 0,1 4-2789,12-5 5487,1 8 0,5 3 0,15 4 0,3 10 0</inkml:trace>
  <inkml:trace contextRef="#ctx0" brushRef="#br0" timeOffset="158402">27700 11325 8162,'3'-7'5217,"-1"-9"-4137,-2 14 809,0-9-990,0 11 1260,0 21-1619,0-5 899,0 28-1079,0-7-360,14 7 0,3 1 0,-6-9 0,6-4 0,0-1 0</inkml:trace>
  <inkml:trace contextRef="#ctx0" brushRef="#br0" timeOffset="158622">27740 11243 6723,'-6'-26'5577,"0"-17"-3868,6 38-989,11-26-1,-9 28-89,9-7 989,10 10-1169,-16 0 629,47 10-719,-33 3 269,25 21-449,-21-18 0,-9 15 90,-4 3-180,-10-5-135,-9 4 0,-3-1-135,-4-3-989,-28 15 539,18-20-269,2-11-8726,3 8 9625,19-19 0,-8 12 0,11-10 0</inkml:trace>
  <inkml:trace contextRef="#ctx0" brushRef="#br0" timeOffset="160525">28128 11460 7083,'-16'-53'9830,"9"6"-7067,20 23-874,18-10-1350,-26 19 991,48-17-1261,-35 30 451,37 2-630,-29 13 180,8 21-270,-11-8 0,-10 18-90,-2-18 90,-11 8-90,0-10 0,-11-1 90,9 1 0,-9-11 0,11-3 0,0-10 0,0-10 90,0-3-90,11-21 0,2 8 90,0 2 90,8-7-180,-19 26 180,30-27-180,-27 30 90,37-9-90,-37 11-90,26 11 0,-28-9 0,7 9 0,1-1-180,-8 3-90,7 11 270,-10-11 0,0-3 90,0-10-360,0 0 181,0-10-361,10-14 360,-7-2-450,28-18 450,-15 18 0,18-8-269,0-11 359,-8 17-180,8-27 270,-21 29 0,-2-8 180,-1 0-90,-7 7 989,7-38-809,1 34 90,-9-24 449,9 31-539,-11 1 630,0 10-720,0-8 359,0 18-359,10 3 0,-7 13 360,18 42-360,-8-13-1127,-2 17 1,1 2 1036,12-1 0,-16-12 0,-1 7 0,1-6-45,4-14 0,0 0-45,-1 12 0,1 5 0,-1-7-648,4 13 468,2-10 0,-2 0-180,-13 2 0,9 0 91,-1-6-91,-7-20-1889,-3-1 1619,-3-10 91,-7-2 1339,10-11-1519,-11-11 840,9 9-2460,-30-40 1619,27 23 1,-26-25-451,18 0 631,-11 4 179,11-7-90,-8-7-413,19 14 863,-9-7 630,11-18-270,0 34 0,0-24 81,0 21 9,11 8 0,-9-8 94,19 10-185,-18 1 1,18 10 360,2-8 354,-7 18-624,26-7-270,-27 10 90,19 20-180,-10-4 490,-11 18-401,-3 11-89,-10-17 90,0 27-180,-10-39 270,-3 26-180,-11-37 652,11 26-652,3-28 179,10 7-179,10-20 90,3-14-90,11-2-45,-2-6 0,0-1 45,7 2-90,-6-3 0,-1 2 0,-9 16 0,7-15 0,-17 29 0,8-9 0,-11 22 0,0-9 0,-11 40 0,8-34 0,-7 55-90,10-45 0,10 26 90,-7-20-90,28-11 0,-25-3 90,25-10 0,-28 0 0,7-10 0,1-3 90,-9-11 180,-2-20-180,-2 15 90,-9-15 360,11-1-180,0 16 89,11-25-359,-9 38 0,19-15 360,34 28-450,-21-8-90,14 25 0,1 4 0,-18-10-90,4 21 0,-5 4 90,-14-14-269,15 36 269,-28-29-90,-3 18 90,-3-28 90,-7 15-90,-1-28 0,9 18 180,-19-19-90,18 9 180,-7-11-90,-1 0 269,9-21-269,-9 16 90,22-37-90,2 26-90,10-18 180,11-10-225,10-2 0,1 0 45,-6-3-45,4 1 0,-12 12 45,-31 33 0,-11-7 0,8 10 0,-17 10 0,17-7 0,-18 18 0,8-8 0,0 10 0,-8 11 0,18-7 0,14 17-180,-6-28-90,24 0 1,5-1 89,-13-2-225,20-10 0,4-3 225,-3 8 0,15-29-45,-23 10 1,-2-2 224,-1-13 0,2-2 0,-1 1 90,-6 9 89,-7-13 1,-4-1 90,-2 14 540,-13-37-630,-2 39 359,-19-15-359,8 39 180,-21-6-270,18 11 180,-26 29-180,27-23 45,2 12 0,2 3-135,1-5 180,10 15-180,0-20 89,10-11-89,3-3 90,0-10-90,8 0 90,-8-10-90,11-3 0,-1-1 0,-10-6 90,8-14-90,-8 5 45,-1-9 0,0 0-45,1 7 0,-3-35 0,-10 19-933,0 8 1023,0-16 90,-10 8-90,7 8-88,-7-5-2,10 31 90,0 2 0,0 32-90,0-5 0,9 19 0,3 5-90,3 15-225,13-4 0,-1 0-470,-8 12 560,1-33 0,1-3-945,3 18-224,2-19 405,8 8-4041,10-21 173,-25-2 4847,23-11 0,-24-1 0,13 1 0</inkml:trace>
  <inkml:trace contextRef="#ctx0" brushRef="#br0" timeOffset="161725">31029 10471 14819,'-4'-26'2608,"0"0"-809,14 3-1349,-7 9-90,7 4 359,-10 31-449,-10-5 450,7 49-541,-7-34 91,9 12 0,2 1-90,-1-13-90,0 24 180,0-11-180,0-15 90,0 15-90,0-31 0,-11-2 0,9-22 0,-19-12-90,18-3 44,-2-16 1,0-2-45,5-4 45,0-16 0,0-2 45,0 8 135,5 8 0,0 1-135,-2 10 180,18-6-180,-19 32 0,9 3 90,10 41-90,-5-12-45,5 17 0,2 3-135,3 3-225,-9 8 0,0-1-1375,7-4 1510,-12-8 1,-1 2-1620,2 8 1079,8-19-1439,-18 25 1440,7-48-1,-10 16-1169,-10-21 1259,7 0-809,-28-21 1169,15 16 45,-11-15 1,-1-2 314,10 6 1329,-24-18-609,19 11-450,7 10 0,-5-8 359,21 18-449,0-7 90,0-1 359,10-2-539,3 0 360,42-18-360,-23 25-135,0-8 0,1-3 135,4 4 0,10-10 0,0-11-631,-11 18 721,-12-15 1339,7 7-1429,-26 8 539,16 6-539,-21 23 0,0 0 180,0 29-180,0-24 522,0 27-433,0-1-89,11 16-932,-11-13 0,2 0 752,9-14 0,-1-1-180,-8 24 0,-1-4-614,9-18 614,-10 31-703,0-31 613,0-18-179,0 15-361,0-18 1497,0 0-2126,0-2 1619,0-11-719,0 0-87,0-11 86,0-2 91,0-11-721,-10-20 900,7 5-135,-6-14 1,-3-4 404,5 21 0,1 2 45,-1-11 0,1-2 674,5-14 1,2 4-360,2 16 89,7-16 1,1 7-90,-9 34 270,19-15-450,-8 28 0,0-8 89,19 11-179,-27 0 0,26 0 180,-7 32-270,-8-14 90,6 14 0,-3 1 0,-13-4-90,14 26 90,-20-18-90,-10 10 0,7-11 0,-18-2 0,19-21-90,-9-2 0,11-11-270,0-11 180,11-2 0,-9-10-179,30-32 269,-16 13-45,6-7 0,0-1-1314,-6 5 1449,-1 7 0,1 1 180,-3 0-303,0 0 393,-2 3 239,-1 11-149,-7-1-1,18 11 541,-19-8-630,9 19 1280,-11-9-921,10 22 178,-7 2-537,18 10 539,-8 32-539,0-23 90,-1 25 0,-3 3-270,-7-21 29,1 5 1,0 8 0,2-9 116,5-7-326,-11 10 0,-4 11 0,3-11-90,10-4-405,-12 8 1,-2-3 224,6-24-1169,0-10 989,0-2-90,0-11-1438,-11-21 1348,9 16-719,-9-37 629,11 16-449,-10-11 1259,8-1 0,1 0 0,-9 3 0,11-31 0</inkml:trace>
  <inkml:trace contextRef="#ctx0" brushRef="#br0" timeOffset="162707">31888 10377 7443,'-6'-51'1918,"1"0"1,4 2 0,3 7-1559,1 16 630,28-6-720,-26 30 629,48 2-719,-35 13 180,37 21-270,-40-19 180,17 38-91,-40-14 1,5 21-180,-10-23 360,-8-6-180,19-28 450,-19-3-450,18-3-91,-7-7 181,20-1-180,-7-2 270,28-21-270,-15 8 90,7-8 0,-2 10-90,-8 1 360,21-1-361,-18 11 1,5 3 0,-11 10 0,3 0-90,0 0 180,19 21-180,-27-6 0,16 9 90,-11-3-90,-7-8 0,7 21 0,-10-18 0,0 25 0,0-35 90,0 25-90,0-28 90,0 7-90,0-10 90,11-21 0,2 16 270,10-37-270,-9 26 449,17-28-449,-26 18 270,26-8-270,-28 21 0,8 2 0,-1 11-180,-7 0 0,7 11-90,-10-9-180,11 19 180,-9-18 91,9 18-1,-11-19 0,0 9 0,0-11 0,10 0-180,-7 10 270,7-7-90,-10-3 180,0-13 0,0-11-90,0 11 0,0-8 180,0 8-180,0-10 90,0 10 90,21-29-180,-16 24 90,37-27-90,-37 32-90,16 3 90,-10-1 0,2 9-90,10-19 90,-10 18 0,-2-7-90,-1 10 180,-7 0-90,7 0-90,-10-11 180,0 9-90,11-9 0,-9 11 0,9 0 0,-11 0 90,0 0-90,-21 11 0,16-9 90,-27 30-90,30-17 0,-9 9 0,1 7 0,7-26 0,-7 27 89,10-19-89,0 0 0,10 8 0,-7-8 0,18 0 90,-19-3-90,19-20 0,-18 7 0,18-7 0,-19-1 90,19-2-90,-18 0 180,7-18-180,-10 26 90,11-16-90,-9 21-90,9 0 0,-11 0-1079,10 10-1529,-7 3 1708,7 11-5576,1-11 3777,-9-3 2789,9-10 0,-4 8 0,2 2 0</inkml:trace>
  <inkml:trace contextRef="#ctx0" brushRef="#br0" timeOffset="163276">32932 9980 6903,'-14'-44'6566,"9"10"-4947,-6 34-1169,11 10 540,-10 3-631,7 11 361,-18 10-540,19-8 270,-9 29-360,11-37-180,11 24 90,-9-40-180,30 9 90,-27-11 0,37-21 0,-26 16 90,7-27-90,-2 9 90,-8-3-45,-1-7 0,0 0 45,1 2-45,-2-11 0,-2-2 45,-6 2 0,3-8 0,-1 1 90,-5 4-45,1 7 0,-2 0 405,-10 2-360,8 10 179,-7 5-179,10 21 270,0 21-270,0-6 90,0 26 0,0 5-180,0-10 90,5 18 0,0-1-854,-2-21 764,8 23-194,-11-21 194,0-19 0,10 17 0,-7-30 0,18 9 0,-19-11 740,9 0-740,-1-11 308,-7 9-218,18-19 0,-8-3-90,0 8 270,8-15-270,-19 29 89,19-19 1,-18 18 0,18 3-90,-19 13 0,19 11-90,-18-11 0,18 8-269,-19-8-1,19 0 0,-18-3-2069,7 1 541,1-9 1888,-9 9 0,11-7 0,-11 1 0</inkml:trace>
  <inkml:trace contextRef="#ctx0" brushRef="#br0" timeOffset="164108">26976 12410 7173,'0'-19'4497,"10"-1"-3417,-7 7 1618,18-8-1978,-19 18 1528,9-7-1078,-22 20 269,-2 24-1079,0 6 0,-8 7 269,19 8-1168,-9-27 809,1 27 0,18-18-180,-16-1-618,39 9 528,-26-19 0,27-3-329,-9-12 329,3-11 0,19-11 0,-19-2 0,-3-31 0,-12 26 90,-22-45-90,-2 45 0,-21-27 0,8 32-810,-39 13-1618,23 34 1528,-15-16-2833,37 15 0,6-3 405,1-22 3328,2 34 0,17-33 0,1 9 0</inkml:trace>
  <inkml:trace contextRef="#ctx0" brushRef="#br0" timeOffset="164474">26832 12328 7083,'-22'-15'2788,"0"3"-269,-23 32-1710,16-4-89,-15 18 269,26-2 1,2 1-360,-10 12-625,13-7 0,2 2 984,1 18-629,10 2 224,9-9 1,3 0-405,4 6 135,8-5 0,6-7-135,10-27-90,7 24 89,7-39-89,-14 7 0,-2-13 0,2-4-90,12-6-928,6-11 928,-14 11 90,-18-18-732,8 15 642,-10-18 135,-7 1 0,0 1-135,9-2 45,-13-3 0,-2-2 135,-1-19-90,-10-4 0,-10 5 0,-1 1 0,6-1-45,-9 18 0,-4 2 44,-5-7-178,-3 15-451,-29-5 90,37 23-2024,-19 19 1,0 5-1935,17-7 4408,-10 17 0,5 6 0,19-5 0,4 27 0</inkml:trace>
  <inkml:trace contextRef="#ctx0" brushRef="#br0" timeOffset="166158">27773 12340 16078,'-1'-64'1979,"-6"26"-1440,17-17 541,-10 31-630,0 11 629,0-8-719,0 19 629,0 12-809,0 6 225,-4 20 0,-2 4-315,3-6-1,-1 14 1,-2 0-90,-5-16-90,9 23 1,-9-32-1,11-10-270,0 8 180,0-18-540,0-14 450,0-4-359,0-51 539,11 35-90,-9-16 0,-2-3 90,11-5 45,-10 5 0,-2-2 135,1-10 0,5 15 0,0 5 0,-2 11 0,18-22-90,-19 51 0,19 2 90,-18 13-270,28 31 0,-25 16 90,14-8 0,-30 14 0,-3-50 0,-21 25 90,8-25 90,-8 18-90,21-21 90,2-3 0,1-10-90,7 0 180,3 11-180,13-8 90,32 7-90,-16-20 0,8 3 0,1 0 0,-6-6 0,23-7 0,-22 6 0,-6 1 90,-4-18-90,-2 26 180,-18-27-180,-3 30 0,-3-9 90,-7 11-90,10 0 90,-11 0-90,9 0 90,-30 21-90,27-5 90,-16 18-90,21 0 0,0-8 0,0 8 90,10-10-90,4-1 0,9-10 89,1 8-89,-1-18-288,11 7 288,-8-10 0,8-10 90,-10 7-90,-1-18 180,11-2-1,-18-4 181,15-17-270,-28 18 90,7-8 540,-10 0-630,11 8 0,-9 2 89,9 14-179,-11 20 90,0-7 0,10 28-90,3-25 0,0 25-90,8-8 90,-8 4-179,0 17 179,-2-28 198,-11 15-288,0-28 90,0 17 0,0-17-90,0 8 90,0-11 0,0 0 0,-11 0 0,9 0 0,-9-11-89,22-2 89,-9-10 0,9 9 0,-1-17 0,3 26 0,0-26 0,19 17 0,-16-9 89,17-1-89,-19 11 90,17 13 0,-26 13 0,16 11-90,-21-1 0,0 1 90,10-1-90,-7-9 0,8-4 0,-11 0 0,10-7 0,3 8-90,11-11 90,10-11 0,-8-2 0,-3-11 0,-2 1 0,-8-1 0,0 11 0,8-8 90,-18 8 0,7 0-90,-10-8 90,0 19-90,0-9 0,0 11 90,0 0-90,0 21 0,0-15-90,0 35 0,11-35-180,2 25 180,10-28 0,1 7-179,10-10 179,-8 0-90,18-10 90,-18-14 0,8-23 90,-21 8-45,-1 2 0,-3-2 45,-6-13 225,2-4 0,0-1-135,-5 0 90,-10-8-91,7 54 181,-7 32-180,10-5 0,-1 18 0,2 7 0,4 2 0,0 1-90,-4-5 0,1 0-45,7 13 0,3-7-45,1-16 0,10 15 0,1-21 0,0-20 90,-11 5 0,7-29-90,-6-3 90,9-23 0,1 8 90,-11-26-90,8 36 0,-19-15 0,9 31 0,-11 2 0,0 11 0,10 0 0,3 32 0,0-25-90,4 23 0,-2 3 90,-10-15-90,16 27 1,-21-32-1,10 8 0,-7-19-90,7 19 180,1-18 0,-9 7-90,9-10 90,-11 0 90,0 0-90,10 0 90,-7-10 0,18-3 90,2-11-91,3 1 1,-2 10 90,7-8-90,-15 18 90,18 3-180,-11 3 90,-10 7-270,8 22 90,-18-24-90,7 33-179,-10-38-541,0 18 180,0-19-179,0 19-3688,-10-18 89,-3 7 4498,-11-10 0,11 2 0,2 0 0</inkml:trace>
  <inkml:trace contextRef="#ctx0" brushRef="#br0" timeOffset="166306">29439 11944 14459,'1'-21'1529,"15"-1"-1349,10-2-90,6 11 0,1 3-360,-2-3-3868,12-4 1,1 2 4137,-13 10 0,22-11 0,-33 22 0</inkml:trace>
  <inkml:trace contextRef="#ctx0" brushRef="#br0" timeOffset="166756">30316 11976 15448,'13'-3'1529,"7"1"-449,-17 2-541,7 0 1080,1 0-1349,-9 0 90,9-10-90,-11 7 0,0-18-90,-11 8 90,9 0 89,-29-18-179,15 15 0,-8-18 90,-7-10 0,5 5-135,2-6 0,1 1-45,-3-1 44,8 1 1,4 2-135,12 13 90,-9-5 0,22 13-90,-9 19 90,30-19-90,-27 18 0,26-7-90,-18 20 0,11 3-89,-11 21 179,-3-8-180,-20 29 180,-3-26 0,-4 4 0,0-1 90,1-3-90,-15 16 269,18-11-179,-11-8 270,11 8-180,3-21 270,20-3-360,3 1 90,32-19-270,-17 16-90,17-19-1709,10 1 540,-24-3-3567,2 2 1,-1-2 4247,-5-10 0,6 12 0,-10 3 0</inkml:trace>
  <inkml:trace contextRef="#ctx0" brushRef="#br0" timeOffset="167057">31052 11328 6903,'-4'-8'7196,"-10"11"-4228,1 21-2158,0 2 1169,-8 29-1440,18-16 91,-2 0 0,0 0-720,5 3-1170,0 23 631,0-38-2160,10-4 990,-7-12-2158,7-11 3957,-10 0 0,7-6 0,2-1 0</inkml:trace>
  <inkml:trace contextRef="#ctx0" brushRef="#br0" timeOffset="167476">30923 11297 6903,'-11'-38'3418,"2"19"-989,9-13-1710,0 30 1,0-9 989,21 22-1259,-5-9 89,10 17 1,3 4-270,10-5-247,8 27 426,-3-1-1207,-17-15 938,-4 15 90,-2 11-270,-8-13 45,-10-3 0,-3 0 45,-3 1-90,-20 4-551,-1-10 551,1-18 270,-11 25-180,7-35 90,4 15 90,2-21-90,18 0 570,-7-21-660,10 5 270,21-28-270,-5 17 902,17-6-722,12-12-270,-16 16 90,3 7 0,1 0-90,-4-2 90,26 11-90,-29 3 90,18 10-90,-28 10 622,15-7-532,-18 28-90,11-15 0,-1 28-90,-10-17-359,-2 7 89,-1-11-1799,-7 1 1350,7-11-3059,-20-3 270,7-10 3598,-18-10 0,20 3 0,-9-8 0</inkml:trace>
  <inkml:trace contextRef="#ctx0" brushRef="#br0" timeOffset="167607">31489 11304 7263,'1'-19'2698,"0"10"-359,-1-12-1709,0 8 719,11 0-1169,-9 3-2429,19 20 2249,-18-7 0,18 20 0,-7-6 0</inkml:trace>
  <inkml:trace contextRef="#ctx0" brushRef="#br0" timeOffset="167942">31712 11262 6993,'-29'-21'6027,"12"-1"-4228,7 9-1260,-1 13 900,-2 13-1079,0 0 630,3 18-721,10-15 631,21 39-720,-6-27 45,6 1 0,3-3-135,2-10 269,18 26-269,-17-37 450,7 26-270,-21-18 0,-3 0 359,1 8-359,-19-18 180,5 18-360,-10-8-180,-18 0-180,25-3-2069,-25 1 1350,28-8 0,-7 7-2070,0-20-988,7 7 988,3-18 3059,13 18 0,9-13 0,-1 9 0</inkml:trace>
  <inkml:trace contextRef="#ctx0" brushRef="#br0" timeOffset="168673">32087 11328 6723,'-4'-22'5937,"0"5"-5038,4 7 1350,-10 7-1529,7-7-181,-18 20 990,8 3-1079,-10 11 540,-1 10-721,11-8 361,-8 18-450,19-18 180,12 8-180,6-10 0,28-11-180,-18-3 89,19-20 1,-19-3 90,18-11-90,-28 1 450,26-22-360,-37 17 360,16-17-450,-21 22 269,0 10-269,0 2 90,0 11-90,0 0 90,0 21-180,10-5-270,-7 18 180,18-11-180,-8 1 180,0-11-179,8 8 269,-8-19-180,10-2 180,-9-2-90,-4-19 90,0 18-90,-7-18 90,8-2 0,-11 7 0,0-15-90,10 18 90,-7 0-90,7 2 90,-10 11 0,0 0 0,10 0-90,-7 11 0,8 2 0,-1 0 0,-7-3-90,7 1 90,-10-9-90,11 9 180,2-11-90,0 0 0,8 0 270,-19-21-180,19 16 270,-18-27-180,18 19 270,-8-10-270,0-1 0,8 11 180,-8-8-180,0 19 90,8-9-180,-8 11 89,10 11 1,-10-9-90,-2 19 90,10-8-90,-16 0 90,26-2-90,-28-11 90,18 0-90,-19 0 0,9 0 0,-11 0 90,10-11-1259,3-2 269,0-10-8184,8-11 5036,-18 8 4048,18 2 0,-13 7 0,10 8 0</inkml:trace>
  <inkml:trace contextRef="#ctx0" brushRef="#br0" timeOffset="168809">33121 11022 7623,'-17'5'5127,"4"-1"-4048,13-4-1529,0 0-5576,0 10 6026,0-7 0,6 14 0,1-9 0</inkml:trace>
  <inkml:trace contextRef="#ctx0" brushRef="#br0" timeOffset="169657">26876 13425 6993,'-10'-11'3148,"2"3"-2068,8-3 898,0 9-988,0-9 1618,0 1-1798,0 7 1709,11-18-1980,2 19 631,10-30-811,1 27 451,20-37-540,-15 27 179,15-19-269,-20 21 0,-11-8 180,8 18-270,-19-7 270,9 10-180,-11 10 179,-11 14-269,9 12 90,-19 22-180,18-9-405,-8-9 1,1-1-136,18 3-1799,-16 12 1350,19-30-180,-11-11-6747,-11 8 7916,9-18 0,0 8 0,12-9 0</inkml:trace>
  <inkml:trace contextRef="#ctx0" brushRef="#br0" timeOffset="170039">27041 13188 6363,'-10'-20'3598,"-19"-11"-2878,13 15 1259,-39-5-1350,37 21 225,-19 8 1,1 5-315,15 3 224,-11 10 1,-1 3-315,6-1 359,9 24 1,3 3-540,1-5 134,6 16 1,6-1-2192,12-21 2057,-7 22 180,28-22-270,-15-15 44,15-5 1,3-4-45,-2-7 184,22-9 0,9-8-49,-11-11 0,-2-4-225,1 7 0,0-5 119,-9-5 1,0-6 0,-8 3-566,-3-7 446,-3 6 0,-1-3 360,7-25-270,-18 12-45,-3-3 0,-5 1-45,-19 2 0,9-23 90,-19 28-91,8 1-89,-11 2 90,1 10-90,-1 1-180,-8 9 1,-1 4-181,-1 7-765,-15-3 1,1 5-45,17 22-627,-24-19-7829,21 19 9625,18-18 0,-10 20 0,19-7 0</inkml:trace>
  <inkml:trace contextRef="#ctx0" brushRef="#br0" timeOffset="171730">28064 12907 6723,'-38'-10'6566,"-1"1"-5936,13 20 90,-5 2 1079,7 31-1350,-2-4-928,2 7 928,14-13 271,10 10-450,0-15-1,10 3 1,1 1 0,-6-4-90,26 15 180,-7-10-180,2-18 0,6 1 0,1-3-90,-1-11 0,23 7 89,-21-20-89,-8-3 180,18-32-180,-18 17-90,-2-6 112,-14 2-22,-10 17 269,0-30-269,0 19 90,-10-8-90,7 21 0,-18 3 0,19 10 594,-9 21-684,11-6 90,0 30-90,0-30 314,11 27-314,2-37 90,10 27-90,1-30 0,-11 9 90,18-22-90,-26 9 0,27-19 0,-30 18 90,9-28-90,-11 15 0,0-7 0,-11-9 0,9 27 0,-19-26 0,8 18 0,-11 0-90,11 2 90,-8 11 0,8 0 0,-10 21-90,10-5 90,2 28 0,11-28 0,0 15 0,21-18 0,-16 0 0,27-2 90,23-22-90,-21 9 90,-1-14 0,-1 0 0,-9 11 180,1-37-180,-11 27 0,-3-9 89,1 3-89,-8 19 0,7-19 90,-10 18-180,0-7 90,0 10 0,0 10-90,0-7 0,0 18 0,0-8 90,10 21-90,-7-8 0,7-3 0,1-2 0,-8-18 90,17 18-90,-17-19 0,8 9 0,9-22 0,-14-2 0,15 0 0,-11-8 0,-7 19 90,18-30-90,-19 27 90,19-26 90,-18 18-180,7 0 90,1 2-90,-9 11 180,19 0-630,-8 21 180,11-16-1169,-1 27 90,-10-19-1350,8 0 1530,-18-3-8276,18-10 9445,-19-10 0,23 13 0,-7-6 0</inkml:trace>
  <inkml:trace contextRef="#ctx0" brushRef="#br0" timeOffset="173943">29037 12864 7533,'-8'-12'3598,"-10"1"-2789,16 11 1,-9 0-91,11 0 1350,-21 11-1529,16-8 1349,-26 38-630,18 9-989,10-8 0,-4-2 0,6-7-180,22-25-1,-18 34 91,28-29-180,-15 0 0,28-3 0,-18-20 90,19 7-90,-19-18 0,8 19 90,-11-19 0,1 8 90,0-32-90,-11 27 180,7-45-180,-17 45 450,18-37-361,-18 29 631,7-8-630,-10 21 450,0 2-451,0 1-89,0 7 90,0-7 90,0 10-90,0 0 90,-10 21-180,7-16 90,-7 26-90,10-18 0,0 21 0,10-18-1,3 15-89,0-17 90,8 9-90,-8-10-90,11-2 1,10-11 89,-19 0-270,27-11 180,-37 8-270,27-28 270,-19 26-270,10-47 270,-10 44-90,-5-31 0,-5-6 180,-3 22-90,-5-24 1,-1-3-1,4 8 45,-14 3 0,0 0 45,11 0-45,-16 9 0,0 5 45,16 9 90,-26-15-90,18 28 0,0-7 0,2-1 0,1 19 0,7-16 0,-18 19 0,19-11 90,-9 10-90,11-7 0,0 18 90,0-19-90,0 9 90,0-11-1,0 10 1,0-7-90,0 7 90,0-10 0,0 0 0,0 11 0,0-9 0,0 9 0,0-11-90,-10 10 90,7-7 180,-7 28-270,10-15 90,0 18 0,0 0-90,0-19 180,0 48-180,0-42 90,-2 21 0,4 2-90,8-12 45,-10 6 0,3-1-45,18-8 89,-8 36-89,10-46 90,1 23-90,-11-40 0,8 19 0,-8-18-90,10 7 90,11-20 0,-8 7 0,19-18 0,-19 8-89,8-31 89,-11 15 44,-10-4 1,-2 1-45,2 3 0,8-26 0,-19 29 90,9 2 180,-1-7-270,-7 26 90,7-16-90,-10 21 90,0 0-90,-10 21 0,7-6 0,-7 9 0,10 7 90,0-25-180,10 35 0,3-35-360,53 4 450,-43-33 0,11 10 0,-5-1 90,-26-20-90,7 21 90,-10-8-90,0 8 0,0 0 0,0 3 0,0 10 0,0 0 90,11 21-90,-9-6 0,9 9 0,-1 7 0,-7-25 0,7 14-90,1-9 90,-9-8 0,19 17 0,-18-17 0,18-3 0,-8-3-90,10-28 90,-10 15 0,8-7 90,-18-8-90,18 15 0,-19-8 90,19-7 0,-18 26-90,7-27 90,1 19-90,-9 0 0,9 3 90,10 10-90,-16 0 0,16 0 90,-11 10-90,3-7-270,21 39 90,-18-24-359,15 37 359,-28-39-180,7 25 90,-10-35 180,0 14 0,-10-9 0,7-8 90,-7 7-180,-1-10 180,9 0-90,-19-10 90,18 7-89,3-28 89,3 15-90,28-29 90,-25 19 0,25-8 0,-8-10 0,4 26 90,17-24-1,-28 29-89,15 0 180,-18 2-180,0 11 90,-2 0 90,-11 0-90,0 0 0,10 21 0,-7-5 0,7 28-90,-10-18-90,0-2 90,0-3 0,0-8-90,0 0 90,11-3 0,2 1-90,10-19 90,-10 16 0,8-19 0,-8-10 0,11 16 0,-11-26 90,8 18-90,-19-11 90,19 1 90,-18-11-180,18 18 180,-19-15-90,9 28-90,-11-18 90,0 19 0,10 12-90,-7 16 0,7 0 0,-10 16-90,11-37 0,-9 27 0,9-30 0,-1 9 90,-7-1-90,18-18 90,-8 16 0,0-29 0,8 8 0,-19-10 0,9-1 90,-11 1-90,0-1 360,-11-10 179,9 8-449,-9 3 180,22 2-180,-9 18 90,30-18-180,-27 19 90,37 2-90,-27 13 90,19 10-180,-10 1-90,-1 10 0,-9-19-90,-4 27 180,-10-37-90,0 27 180,0-30-179,-10 9 179,7-11 0,-8 0 0,11 0 90,0 0-90,11-21 89,2 5-89,0-18 90,18 0-90,-15 19 0,29-17 90,-19 30-90,8-9-90,0 22 0,-8 2-719,-3 10 449,-12 1-2158,-11 10 1708,0-19-2338,-11 17 1079,9-30-2069,-19 9 4138,-3-11 0,8 6 0,-5 1 0</inkml:trace>
  <inkml:trace contextRef="#ctx0" brushRef="#br0" timeOffset="174090">30800 12393 15808,'-31'-33'3778,"1"18"-3508,17-16 359,2 28-809,22-7-179,-9 10-3779,40 10-90,-24-7 4228,14 7 0,2 0 0,0-3 0,17 8 0</inkml:trace>
  <inkml:trace contextRef="#ctx0" brushRef="#br0" timeOffset="174559">31989 12395 17247,'-2'-24'1889,"0"11"-1169,2 3-361,0-1-89,0-2 540,0-10-630,-10-1 359,-3-10-359,0 8 90,-3-11 0,0-2-180,1 5 45,-3-9 0,2 0-45,3 14 270,-8-26-270,18 29 269,-18-8-359,29 11 180,-16 10-180,19 2-90,-1 11 90,3 11-90,0 2 0,-2 10 90,-11 1-180,-11 31 180,9-24-45,-17 7 1,-4 0 44,4-10 44,-7 0 1,-2-1 45,1-1 180,-7 8-90,21-20 540,-8 6-540,29-17 269,16 7-359,5-10-694,15-10 514,-10 7-90,-8-17-90,19 17-3125,-11-17 0,-1-2 787,12 4-2969,10-16 5482,-34 2 0,-3 29 0,12-15 0</inkml:trace>
  <inkml:trace contextRef="#ctx0" brushRef="#br0" timeOffset="176006">32124 11956 7443,'-1'-15'4497,"-6"9"-1439,28-26 271,2 17-2610,3-19 1170,19 21-1439,-19 2 1169,18 22-1349,-17 2 449,6 31-539,-19-15 45,-3 8 0,-2 2 45,-6 2-135,2-3 0,1 3-180,-6-5 0,0-2-135,0 19-810,0 2 541,0-32-2070,0 1 1799,0-11-1348,0-3 1528,-11-20-809,-2-3 1169,0-11 90,-8 1 270,8-1 1259,-11 0-899,11 1 989,3-1-990,10 11 811,10-8-901,-7 19 631,28-19-810,-15 18 0,8-18 359,7 19-449,-15-9 270,28 1-360,-28 7 0,15-7 90,-28 20-90,18-7 89,-19 7-89,9-10 0,-1 11-90,-7-9 0,7 19 90,-10-18-90,0 18 0,0-19 90,0 9-90,11-11 0,-9 0 0,19 0 0,-8 0 0,11-11 0,-11 9 0,8-19 0,-19 8 90,19-11-90,-8 11 0,0-8 0,-2 8-90,-1 0 0,-7 3 90,7 10 0,-10 10 0,0-7 0,0 18-90,11-8 0,-9 0-90,19 8 91,-18-19-1,18 9 0,-8-11 0,0 0 0,8 0 0,-8-11-90,10-2 180,-10-10-180,19-22 90,-27 27 45,6-17 0,-1-3 45,-10 7-45,1-12 0,-2-3 45,-9-7 0,7-4-90,-8 2-784,11 16 964,0-8 0,-10-8-90,7 26 0,-7-5 90,10 24-90,0 10 90,0 0 0,0 10-90,0 3 180,0 42-180,0-13 45,0 2 0,0 1-164,0 7 209,0 6-90,10 7 0,-7-34-270,1 9 1,2-4 269,5-18 0,-8 14 180,38-22-180,-33-7 0,34-3 90,-29-3-90,11-18 0,-11 8 180,18-21-90,-26 19 0,16-27 0,-10 37 925,-9-27-1015,9 30 696,-11-19-696,0 18 0,0 14 0,0 4 0,10 19 0,-7-10-90,7-11 90,-10 8 0,11-8 0,-9 10 0,30-20 0,-27 5-90,26-29 90,-28 18 0,28-18 0,-26 8 0,27-10 0,-30 10 0,19-8 0,-18 18 0,18-7 0,-19 10-90,19 0 90,-18 10 0,18-7 0,-8 7 90,10 1-90,-10-9 0,19-2 90,-27-2-90,26-9 90,-28 1 90,18-3-180,-18 0 0,7-8 90,0 8-90,-7 0 90,7-8-90,-10 8 0,-10-11 0,7 11-90,-17 13 90,17 3 0,-8 18 0,11-8-90,0 0-270,11 8 180,-8-19-989,17 19 629,-7-18-1708,11 7 1258,-11-10-179,-2 0-5847,-1-10 3328,-7 7 3688,7-7 0,-8 6 0,-1-1 0</inkml:trace>
  <inkml:trace contextRef="#ctx0" brushRef="#br0" timeOffset="176157">33143 11674 14009,'-27'-5'1439,"2"2"-1079,11 3 90,-6 0-270,17 0-90,-7 0-360,30 0-180,-14 0-5127,25 0 3059,-18 0 2518,0 0 0,0 10 0,-10 3 0</inkml:trace>
  <inkml:trace contextRef="#ctx0" brushRef="#br0" timeOffset="177195">27129 14081 6993,'4'-9'2249,"-7"1"-1530,13-2 1440,1-3-1529,2 0 1259,10-8-1440,-10 18 1170,-2-18-1259,-1 19 720,-7-19-811,-3 8 451,-13 0-450,0-8 270,-29 18-360,34-7-91,-34 10 91,29 10-90,-10-7 90,-1 28-90,11-26 0,-8 27-90,29-19 90,-16 0-90,19 8 90,10-8 0,-6 10-90,30 1 0,-19-11 90,-3-3-90,-2 1 0,-8-8 0,0 7 0,19 0 90,-27 3-90,16 11 90,-21 0 90,0-1-90,0-10 90,0 8-91,-10-18 181,7 18-90,-18-19 450,8 9-540,0-11 90,2 0-90,11 0 0,-10-11 269,7-2-269,3-10-90,3-1 90,18-10-90,-19 8 0,19-8-359,-8 0-1,11 18-90,-11-15-3508,18-3 1799,-25 16-2428,15-24 4587,-11 39 0,-4-3 0,9 12 0</inkml:trace>
  <inkml:trace contextRef="#ctx0" brushRef="#br0" timeOffset="177658">27232 13758 7353,'-22'-13'3508,"-11"14"-2699,7 1 1,-8 9 539,10-1-719,1 3-1,-1 11 901,-20 20-991,26-15 90,-10 8 1,3 2-270,20-8 135,-11 11 0,1 2-225,12-2 134,3 8 1,0-1-225,3-4 45,17-6 0,2-2-135,-15-11 0,35-3 90,-8-2-91,-5-18 1,8 3 0,2-2 0,3-14 0,1 4 0,2-1-90,8-17 270,-4 2 0,1 0-180,5-7-157,-21 12 1,0 0 426,10-14-180,-18 15 450,8-39-360,-10 26 269,-11-26-359,-3 29-90,-10-8 360,0-10-270,-15 14 0,-1 0-90,8-22-45,-17 22 0,-2 5-135,11 1-1260,-49 11 631,33 3-1125,-7 13 0,3 4-585,17-4 2429,-33 7 0,54 0 0,-14 3 0</inkml:trace>
  <inkml:trace contextRef="#ctx0" brushRef="#br0" timeOffset="178824">28721 13724 7263,'-13'-17'3418,"8"9"-2429,-5-3 1,10 11 1258,-11-10-269,-2 28-1439,0-23 899,-8 67-1079,18-41 269,-7 21 1,0 3-450,7-14 450,-18 24-450,18-32 629,-7-10-629,10 8 540,0-18-540,0 7 0,10-31 359,-7-5-449,8-10 90,-1 2 90,-7-11-180,7 17 90,-5-10 0,0 0-90,9 6 0,-1-33 269,8 18-269,-19 18 180,9-23-180,-11 47 90,0-16-180,0 21 90,10 10 0,-7 14 0,7 13-45,-5-4 0,1 1-135,7 8-180,-2-3 0,1-2-90,1-8-179,-2 15-900,-1-20 539,-7-1-2338,7 1 989,-10-11 2249,0-3 0,9-7 0,3 1 0</inkml:trace>
  <inkml:trace contextRef="#ctx0" brushRef="#br0" timeOffset="178975">28600 13861 6633,'-14'-4'5217,"3"0"-2608,32-7-2070,-16 9-89,37-9 180,-16 1-630,11-3-495,-4-4 0,-1 0-224,-1 1-720,24-15 1439,-10 7 0,-10 8 0,17-5 0</inkml:trace>
  <inkml:trace contextRef="#ctx0" brushRef="#br0" timeOffset="179640">29093 13567 6903,'0'-11'4048,"-1"2"-3239,1 9 541,0 0 538,-20 10-1258,14-7 1079,-25 18-1259,28-18 899,-18 28-989,19-15-90,-9 7 539,11 8-629,0-15 540,11 18-360,12-10-271,-7-11-89,15-3 90,-7-20-90,2-3 0,29-21 90,-26 8-90,5-8 0,-14 10 0,-6 1 0,-2-9 0,-1-2 0,2 0-315,0 1 0,-5 1 405,-16 8-90,16 1 180,-18-1 180,10 1-180,0 10 180,0-8-180,0 18-90,0-7 1079,-11 41-1079,19-13 180,-16 48-180,19-37 0,-5 8 0,-2 1-627,-1-6 537,18 23-135,-19-32 225,19-10-90,-18 8 180,18-8-180,-19 0 89,19-13 613,-18-2-522,18-19 150,-8 8-240,0 0 0,-3-19 90,1 6 0,-9-21-90,9 10 180,-11 3-270,0 21 90,0 3 0,0-1-90,0 9 0,0-9 90,0 22-90,-11-9 90,-2 30-90,0-16 0,-10 10 0,4 2 0,22 1 0,-32 5-90,50-23 90,-8-11 0,0 10-180,19-7 180,-27 7-360,37-10 180,-27 0-90,9 0-629,-3 0 269,-8-10-5127,10 7 361,1-7 5396,-1 10 0,-5 0 0,-1 0 0</inkml:trace>
  <inkml:trace contextRef="#ctx0" brushRef="#br0" timeOffset="179773">29877 13617 7713,'-5'-13'7016,"2"3"-5577,3 10-1349,10 0-2969,-7 0-359,17 0 3238,-17 0 0,15 8 0,-9 2 0</inkml:trace>
  <inkml:trace contextRef="#ctx0" brushRef="#br0" timeOffset="180758">29643 14038 6723,'-6'-11'4767,"2"1"-4227,4 10 4407,0 0-3597,0-10-1171,0 7 721,0-18-540,0 19 0,0-19 449,0 8-719,0 0 809,-10-8-629,7 18-180,-7-7 0,10 10 90,0 0 270,-32 10-180,4 3-180,-9 11 0,6-1 90,28 1-180,-7-1 89,10-10-89,-11 8 90,9-18-90,-9 18 90,22-8 0,-9 0 0,30 8-90,-27-18 90,26-3-90,-18-3 180,11-18-90,-11 18 270,8-18-270,-19 19 180,9-19-180,-11 18 0,0-7-1,0 10 1,10 10 0,-7 3-90,7 11-180,-10 10 91,11-8-721,-9 18 360,9-17-89,-11 7-1620,0-11 1169,0 1-89,0-11-2159,10-3-1080,-7-10 4318,7 0 0,-9 8 0,-1 1 0</inkml:trace>
  <inkml:trace contextRef="#ctx0" brushRef="#br0" timeOffset="181157">29585 13887 7353,'-44'-6'4857,"16"1"-2788,-27 26-1440,40-16 270,-8 24 1,4 5-360,14-13 0,-27 34 809,19 0-899,0-13-1,5 2 1,6 0-180,12-2 90,-6-2 0,5-4 269,36-7-539,-17 5 0,10-25 0,0-8 0,-7-11 0,8 5 0,-2-3-90,-8-16 135,4 2 0,-1 0-45,-3-7-90,15-15 180,-20 10-90,-1-3 90,-10-2 0,-2 0-1,2-6 1,-11-5 0,-4 3-90,-1 27 0,-12-14 0,-1 5 0,11 24-360,-47-16-90,33 21-1978,-36 21 988,40-16-1078,-6 26-6477,21-7 8905,0-9 0,10 22 0,3-17 0</inkml:trace>
  <inkml:trace contextRef="#ctx0" brushRef="#br0" timeOffset="182707">30275 13891 8252,'-4'-8'7376,"-9"12"-5307,21 19-1529,-16 3 269,12 12 1,2 0-540,-6-14-46,5 18 1,1-1-135,-4-22 90,9 25-180,-11-31 180,0-2-90,0-11-90,0 0 270,0-11-180,0-2 0,0-11 180,-11-9-91,9 6-453,-9-17 454,11 18 0,0-19 0,0 19 134,0-10 1,0-4-135,0-4-90,0 11 0,0-2 450,11-20-450,2 26 0,0-4 90,8 12-90,-8 18 90,10 3-90,1 13-270,-1 21 180,-9-8 364,6 8-634,-17 0 180,-3-8-180,-13 19 180,0-19-90,-18 18 180,15-28-90,-18 15 1,10-28 89,1 7 0,10-10 0,2 0 89,1 11 1,7-9 0,3 9-90,3-1 90,18 3-90,-19 0 90,19-2-90,-8-1 0,11-7 90,20 7-90,-15-10 0,26 0 0,-29-10 0,8-3 0,-10 0 0,-1-19 0,-10 17 0,-2-40 90,-11 37 0,-11-35 0,9 38 90,-9-9-180,1 14 90,7 10 90,-18 21-90,18 5 0,-3 7 0,2 2-180,14 6-90,14 14 180,2-31-270,29-11 270,-26-13-90,4-10 0,-1-4 90,-3-1 45,-6-11 0,-2-1 45,3 9 0,-11-26 90,-3-1-90,-10 17 0,0-17 269,0-10-179,0 24 360,-10-24-360,7 42 270,-7-8-360,10 18 269,0-7-179,0 31-90,0-5 180,10 38-180,-7-14 0,6-1 0,3 0 0,1 3-90,-3 2 0,3-2-90,11-11-135,-12 2 0,-1 0-45,2-7-89,-2-3-991,-11-2 901,10-8-1260,-7 1 1169,7-4-1979,-20 0 2160,7-7-1,-7-3 0,10-3-360,-11-38 720,9 22 180,-9-36-90,11 40 540,0-27-450,0 37 449,11-37-449,-9 26 270,19-28-270,-8 28 0,9-11 0,1 2-90,-5 17 0,24-34 0,-19 29 0,-7-10-1,26-1 1,-37 1-90,27 10 90,-30-8 0,9 8 0,-11-1-90,0 4 0,0 10 90,-11 0 0,9 0 0,-30 21 0,27-5-90,-26 38 0,28-25 0,-7 5 90,20-2-90,-7-27 0,7 26 0,0-28 0,4 7 90,40-20-90,-33 7 0,42-18 0,-58 8 90,27-10-90,-30-1 0,19 1 90,-18-1 90,18 1-180,-8-1 90,0 11 0,-3 3-90,-10-1 90,11 19-90,-9-16 0,19 39 0,-8-15-90,11 29 0,-11-19 0,-3-3-90,-10-2 90,0-18 0,11 18 0,-9-19 0,9 9 0,-11-11 0,0 0 0,10-11 90,-7 9-90,18-30 90,-19 17 0,30-30 90,-17 19-90,19-8 0,-10 21 0,-11 3 0,8 10 0,-18-11-180,28 8 0,-26-7 1,16 10-991,-11 0 541,-7 0-2070,18 0 810,-18 0 1889,7 0 0,-1 9 0,2 1 0</inkml:trace>
  <inkml:trace contextRef="#ctx0" brushRef="#br0" timeOffset="183575">31892 13656 7173,'0'-8'4227,"-1"1"-2338,12-3-1349,-9-3 899,19-1-1079,-18-6 0,18 7 270,-19-1-361,9-6 631,-11-4-810,0-2 270,-11 2-181,-2 3 1,-10 19-90,10-9 0,2 11 180,-10 11-180,16 2 180,-26 21-270,28-8 180,-7 18-180,10-17 90,10 7 0,-7-21-90,18 8 180,-8-19-180,0 9 359,28-22-269,-22 9 360,25-30-270,-20 27 0,-1-26 180,1 18-270,-11-11 0,-3 11 269,11-18-359,-16 15 90,16-8 0,-21 3 0,0 19 0,11-9-90,-9 11 0,9 0 90,-1 0-90,-7 0 0,7 11 0,-10-9 0,0 19-90,11-8 90,-9 1-90,19-4 90,-18-10 0,18 0 0,-19 0 0,19-21 0,-18 16 90,28-27-90,-25 19 0,14 0 0,-9 3 0,-8-1 90,7 9-90,0-9 0,-7 11-270,28 11 180,-25-9-180,15 9-359,-21-1 269,0-7-1979,20 7 1620,-14-10-1080,25 0 719,-28 0-449,7-10 1529,1-3 0,-3 0 0,10 2 0</inkml:trace>
  <inkml:trace contextRef="#ctx0" brushRef="#br0" timeOffset="184208">32553 13288 6723,'-2'-36'5757,"1"12"-3329,1 3-1888,0 19 899,-11-9-1079,9 11 630,-9 11-721,11 2 361,-10 10-450,7 1 270,3 10-270,24-8-90,23-3-90,-19-12 90,35-32 89,-34-5-179,18-11 270,-13-7-270,-11 18 270,1-29-180,-11 26 270,8-26-270,-19 39 90,9-15-90,-11 29 0,0-9 0,-11 32-1,9 5-89,-9 11 90,11 7-90,0-18 0,11-2-90,2-3 90,0-8 0,18 0 0,-15-3-89,28-20 89,-28-3 0,15 0 0,-17-19 0,9 27 0,1-47 0,-11 34 0,-3-48 0,-10 37 0,11-15 89,-9 21 1,9-1 0,-11 0-90,0 11 0,0 3 0,10 10 0,3 0 90,11 21-90,-11-16 0,8 26-90,-8-17 90,0 9-90,8 1 90,-8-1-90,0 1 90,-3-11-89,-10 8 89,0-19-270,0 19 90,0-18-540,0 18 450,0-19-1978,-10 19 1438,7-18-89,-7 7-4588,10-10 4767,0 0 0,4 4 1,1 2-1</inkml:trace>
  <inkml:trace contextRef="#ctx0" brushRef="#br0" timeOffset="184355">33560 12995 7083,'-2'-7'4407,"-6"2"-2428,19 5-1349,-11 0-270,10 0-90,3 0-810,1 0-4227,-14 10 2698,-3-7 2069,-8 18 0,14-6 0,-1 12 0</inkml:trace>
  <inkml:trace contextRef="#ctx0" brushRef="#br0" timeOffset="184589">33055 13589 7443,'-7'-21'6656,"13"0"-5936,7-3 1079,21-9-1350,-8 17-749,8-16 480,-10 30 23,10-19-383,-19 18-877,27-18 428,-37 19-4858,27-9 3058,-30 11 2501,9 0 0,-8 5 0,0 0 0</inkml:trace>
  <inkml:trace contextRef="#ctx0" brushRef="#br0" timeOffset="184756">32985 13703 7083,'-17'2'4767,"9"-6"-1709,-3 15-2158,11-11 1079,11-11-1529,-8 9-360,38-19-540,-22 8-1259,17 1 0,3 0-1979,-7-11 286,23-1 3402,-32 11 0,5 1 0,0 10 0</inkml:trace>
  <inkml:trace contextRef="#ctx0" brushRef="#br0" timeOffset="184888">33441 13498 7173,'-12'-12'779,"3"2"1,9 10 0</inkml:trace>
  <inkml:trace contextRef="#ctx0" brushRef="#br0" timeOffset="201727">29841 13295 7173,'-11'-4'2159,"-8"1"-1530,16 3-89,-7 0 90,10 0 449,0 0-629,-10-10 89,7 7-89,-8-7 0,11 10 809,-20-11-989,14 9 0,-25-9 0,18 11 0,-11 0 359,-31-10-449,14 7-90,9-2 0,-4 0 210,-9 3 0,-6 2 0,6 2-211,9 3 1,1 0-271,-10-4 0,-6-2 0,6 4 361,9 7 0,4 1-1053,-20-9 962,19 8 1,-2 1 180,-11 0 0,3 2-180,-4 13 0,4-10 0,0 2 180,-4 16-90,-3-8 0,3 8 89,3 10-179,17-15 90,0 4 0,0-1-90,-2-3 0,-5 16 0,13-11-595,8 2 595,-11 1 90,11 18-180,3-27 90,-1 38-90,19-48 45,-7 18 0,1 1 45,11-16-90,7 11 0,2 1 0,-4-6 0,26 6 0,-10-9 0,-7-11 45,14-1 0,4-3-45,2-6 0,-8 2 0,0 0 0,16-5 0,-16 0 44,5-4 1,1-2-45,10-7-548,-15 7 1,-2-2 547,9-12 0,11 6 90,-8-9-90,-1 6 0,1 0 90,-3-9-90,-5 10 0,2-2 45,-9-4 0,-2-1-45,-6 4 0,1-1 45,23-13 0,-3-2-45,-6-4 45,-3 6 0,-2 1 45,-8 3-90,15-15 187,-20 10-97,-11 8 843,-3-8-618,-14-5 0,-2 2-225,3 11 0,-15-23 0,-6 4-90,6 26 45,-18-9 0,-4 1 45,-2 12-225,-12-7 0,-1 2-225,7 15-854,4-10 0,2-2-226,16 4-8391,-8 0 9622,21 3 0,8 15 0,12 3 0</inkml:trace>
  <inkml:trace contextRef="#ctx0" brushRef="#br0" timeOffset="201858">30201 13092 7892,'-2'-8'3419,"1"1"-3330,1 7-3237,10 0 1709,-7 0 1439,7 0 0,2-9 0,2-1 0</inkml:trace>
  <inkml:trace contextRef="#ctx0" brushRef="#br0" timeOffset="210808">28325 8858 6543,'-5'-8'2339,"1"1"-1619,4 7 4766,0 0-4856,0-10 449,11 7-539,-9-7 1439,30-1-1529,-17-2 719,40-10-809,-16-1-1072,0 12 0,9 1 1,-4 0 846,-3-1 0,4-2 62,4 2 1,12-2 0,4 0 0,-2 1 0,-8 1-108,-7 1 0,-5 1 0,7-1 45,3 0-1,10-1 1,5-2 0,0 1 0,-5 0 0,-9 1-45,-3-2 0,-7 2 0,7-2 15,0 4 0,8-2 0,5 0 0,-1 1 0,-3-1 0,-10 2-15,2-4 0,-8 2 0,7-2 53,9 1 1,9-1 0,4-1 0,-5 2 0,-12 3-99,1 1 0,-4 0 67,-1-2 1,9-1-1,-4 0 1,-12 5-23,2 4 45,4-7 0,-6-1-45,-26 9-90,22-9-180,-38 11-450,7 0-629,-20 0 3394,-3 0-3214,-11 0 1079,-18 8 0,-2 5 0,11 7 0,-6-1 0,0 1 0</inkml:trace>
  <inkml:trace contextRef="#ctx0" brushRef="#br0" timeOffset="211241">28484 8666 6543,'36'-16'1551,"-1"0"1,10-1 0,6-1 0,-7 6-1013,22 7-1222,-21-2 1,13-4 0,5-2 0,-3 1 0,-9 3 951,2-1 1,1 1 18,2 0 0,12-2 0,5-1 0,-4 0 0,-11 2 188,1-4 0,-1 1-139,3 5 0,10-1 0,-1 1 1,-10-1-158,-9-2 0,0-1 202,4 3 0,11 0 0,-2 1 1,-12 0-203,-16 0 0,-1 0 239,19-3 1,7-1 0,-17 4 30,-23 5 1734,42-7-1735,-58-1 721,26 9-991,-28-9 3202,8 11-3381,-11 0 440,0 0-2329,10 0 1043,-7 0-324,7-10-359,-10 7-6026,0-7 3597,0 10 3958,0 0 0,6 10 0,1 2 0</inkml:trace>
  <inkml:trace contextRef="#ctx0" brushRef="#br0" timeOffset="-208962.73">26220 9030 7083,'-11'-12'1979,"2"2"-1439,9 10-1,0 0 1,-11-11 0,9 9-91,-9-9 1,11 11 0,-10 0 0,7 0-91,-7 0 271,10 0-270,0-10-90,0 7 179,0-7-269,0 10 360,0 0-360,-11 0 270,-2 0-360,0 0 179,-18 0-89,15 0-90,-18 0 180,0 0-180,8 0 90,2 0 0,3-11 270,-2 9-271,-3-9 271,-8 11-360,21 0 180,-8 0-270,18 0 90,-7 0 90,-1 11-180,9-9 90,-9 9 0,1 20-90,-3-12 90,0 46-90,2-47 90,11 24-90,0-19 0,0 4 90,11 17-90,2-18 0,0-2 0,-3 7 90,1-26 0,-9 27 89,9-19 1,-11 10 90,0 1 270,0-1-270,0 1 0,-11-1-1,9-10 181,-19 19-270,18-17 90,-18 9 90,8-3-270,0-8 90,3 0-1,-1 8-89,9-8 0,-9 0 0,11-3 0,-10 1 0,7 2 0,3 10-90,3 1 0,7-11-90,1 8 90,-9-18-90,9 17-180,10 4 180,-16 2-179,37 19 179,-37-19-180,26 29 270,-18-16-90,-1-5 0,0 0 90,1 5-712,-3 16 712,-10-29 0,0 29 90,0-26-45,-3 8 0,-4 1 45,-6-6 0,0 23 0,-8-11 0,18-15-90,-18 15 90,19-20 0,-9 10-90,1-8 0,7-3 90,-7 9-90,10-27 0,0 26 90,10-18-180,3 11 0,11-1 90,-1 1-90,-10-1 0,8-10 0,-8 8 712,0-18-712,8 18 90,-18-19-90,7 19 90,-10 3 0,0 2 0,-10 8 0,-3 31-90,0-31-90,2 32-1169,11-32 539,0-8-7465,21 18 4497,-15-18 3726,25-2 1,-18-6 0,11-8 0</inkml:trace>
  <inkml:trace contextRef="#ctx0" brushRef="#br0" timeOffset="-206595.73">26555 14633 7803,'-25'-15'6566,"11"2"-6027,3 13 901,22-21-1081,-9 16 271,21-21 0,7 0-450,1 18-858,12-18 1,3 0 677,6 21-495,3-16 0,0 0-44,-8 16-1072,4-12 0,-5 2 82,-28 13-1529,13-9 3058,-31 11 0,8 3 0,2 1 0</inkml:trace>
  <inkml:trace contextRef="#ctx0" brushRef="#br0" timeOffset="-206426.73">26488 14589 6453,'-3'-4'2159,"0"1"-1529,3 3 989,31-11-1169,-12 9 89,17-7 1,3-3-360,-7-1-450,10 1 0,2 0-180,-2-1-539,15-8 989,-12 19 0,-21-9 0,7 11 0</inkml:trace>
  <inkml:trace contextRef="#ctx0" brushRef="#br0" timeOffset="-206293.73">26743 14563 6633,'38'-16'0,"0"0"0,-5 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21:09.545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7763 2582 7263,'-1'-10'3508,"0"2"-2339,1 8 1889,0 0-2158,0-11 629,0 9-899,0-9 629,0 11-719,0 0 1349,0 21-1440,0-16 451,11 37-630,-9-26-90,9 18 269,-11 0-269,0-18-90,0 15 180,10-18 0,-7 11 359,7-11-269,-10 7 720,0-17-721,0 8 451,21-32-540,-5 5-90,25-25 0,4-4-180,-8 8-960,-1-2 1,8-9 0,-7 7 959,8-6 0,-11 9 0,6-6 0,-5 6-110,10-7 110,4 1 0,-2 2 0,-15 13 0,23-5 0,-21 3 0,-19 26 0,17-26 0,-30 28 2834,19-8-2834,-18 11 154,7 0-334,-10 0-360,11 0-1889,-19 11 1260,16 2-4408,-29 21 90,18-8 1076,-18 8 4411,8-10 0,3 6 0,3 1 0</inkml:trace>
  <inkml:trace contextRef="#ctx0" brushRef="#br0" timeOffset="532">7561 3144 7713,'-6'-19'6746,"0"9"-6027,6-11 990,0 19-1259,0-9 1169,-10 32-1259,7-5 360,3 18-451,3-11 451,7 1-450,-10-1 1169,21 1-1079,-5-11 809,28-3-809,-17-20 134,5-1 1,1-2-135,-2-2 0,22-21 0,1-1-3572,-7 13 3302,-3-11 0,1-6 134,2 2 1,-5 0-360,-19 11 1,1-2 224,16-8 0,8-5 0,-8 4-45,-16 11 0,-1 1 0,27-18 0,0 1 45,-11 5 0,-5 16 0,-3 2 0,-13-3-90,24 11 0,-39 3-90,7-1 90,-10 9 3124,0-9-3574,11 22 627,-9-9-536,9 9-271,-11-11-1079,10 0 540,-7 10-8662,-3 3 5360,-3 0 4471,-7-2 0,5 4 0,-2 3 0</inkml:trace>
  <inkml:trace contextRef="#ctx0" brushRef="#br0" timeOffset="18672">5135 5404 6993,'-15'-10'3148,"9"2"-2158,-4 8-1,10-10-89,-11 7-91,8-7 1260,-7 10-1439,10 0-91,0 0 91,0 10-180,0-7 899,0 28-1079,10-26 90,-7 27 179,18-19-269,-18 10-90,7 1 180,0-1-180,-7-10 0,18 8 449,-8-18-449,11 7 360,10-10-450,2 0 0,1-10 0,7-3 0,-18-11-1,12-3 1,0-1 0,-4-3-45,10-2 0,-2 1-45,-13 5 90,26-6-90,-29 19 0,8 4 0,-10 10 0,-11 0 90,18 10-90,-15-7 0,7 8 0,8-1 0,-15 3 0,29 21 90,-30-18-90,17 15 0,-9-18 0,3 0 0,29-2 0,-26-11-45,12-9 0,4-3 90,-6 0 0,-2-2-90,1-4 0,0-1 45,2 2 0,-5 0 0,-8-6 0,7 9 0,-11 4-90,1 10 90,-11 0 0,8 10 0,-8 4 0,10 9 0,1 1 0,-1-1 0,1 1 0,10-11 90,-19 8-90,38-29-90,-35 16 135,14-17 0,1-3-135,-4 9 90,9-12 0,0-1 0,-7 10 0,2-14 0,-1-1 0,-5 15 0,7-14 0,-11 20-90,11 0 90,-8 10 0,8 3 0,-10 11 0,-11-11-180,29 8 91,-35-19-91,46 9 90,-38-11-180,40 0 180,-26-11-45,12 1 0,4-3 45,-12-5 0,0-1 45,3 0 0,1 1 0,4 1 0,-7 0 45,-15 4-180,33 3 180,-36 10-90,28 21 90,-7 5 0,-11 11 0,5-3 0,-7 0 0,-9-19-90,17 17 90,-19-30 0,10 9 0,1-11 0,20 0 0,-15 0 45,3-10 0,1-1-45,7 5 90,-6-14 0,0-1 0,5 15 0,5-25 90,-20 18-90,-1 0 0,-10 3 90,19-1-90,-27 8 90,37 3-180,-37 3 90,37 18-180,-37-18-630,26 17 270,-18-17-2068,11 18 1259,-1-18-8572,1 7 9815,-11-10 0,6 3 0,-9 1 0</inkml:trace>
  <inkml:trace contextRef="#ctx0" brushRef="#br0" timeOffset="20744">13989 5440 6723,'-10'-4'2789,"1"-9"-1980,9 10 1170,0-7-1529,0 10 1169,0 0-990,10 10-359,-7 3 0,18 0 0,-18-2 270,17-1-270,-17 3 539,28 11-449,-25-11-90,25-3 359,-18 1-359,11-9 90,-1 9-90,1-11 270,10 0-271,-8 0 1,8 0 180,0 0-180,-8-11 269,39-2-359,-23 0 0,15-8 180,9 8-270,-35 0 45,12 1 0,0 3-135,-11 7 180,33-9-180,-39 11 90,8 11 0,0 2 0,3 10-90,-1 1 0,-2-11 90,-10 8-90,-1-8 0,22 10 90,4 1-90,1-11 89,-6-13 1,11-13 0,-23 0-90,0 2 0,1 1 90,14-3-968,-8 0 878,16-8 90,-18 18 0,10-18 0,-13 19 0,0 2-90,8-11 0,12 11 90,-9 0-90,-16 0 45,2 9 0,3 3-45,26 4 0,-19 5 0,2 2 45,-7-9 0,1-2-45,4 6 0,-4-2 0,2-3 0,14-1 0,2-3 0,-6-6 0,11 2 0,0 0 0,-7-5 0,4-4 0,6-2-167,-8 0 1,2-1 196,-3-4 0,3-1 0,-3 1-30,3 3 0,-2 0-45,9-9 0,-8 3 45,-14 11 0,5-7 0,3-1 0,-12 9 0,0 2 0,0-1 0,-1 2 0,3-1 0,-4 2 0,1 9 0,-4-10 0,2-2 0,7 1 0,7 0 0,-2 0 0,-13 0 0,25-5 0,0-1 0,-23 4 0,28-9 0,0 1-2337,-27 7 2337,5-2 0,2 0-420,-8-1 0,-4 1 420,13 3 0,3-9 0,0 1 0,-6 7-45,2-1 0,1-2 45,7-5-45,-7 10 0,-1 0-45,-2-10-237,23 22 237,-39-9 90,8 9-90,-10-1 0,-1-7 90,1 18-90,-1-19 0,1 19 90,-11-18-90,8 18-90,2-8 180,4 0-270,27 8 180,-14-19 0,-1 9 0,0-1 1,3-7-1,11 4 0,1-4 90,-7-13-45,8 10 0,0-3 2002,-13-18-1957,12 19-90,-9-9 90,-16 1 651,26 7-651,-29-7 583,-3 10-583,-2-11 0,-8 9 0,21-9 0,-8 11-89,19 0 89,-30 0 0,17 0 0,-9 0 0,3 0 0,19 11 0,-19-9-360,8 9 90,-11-11 719,-10 0-2428,8 0 1435,-18 0-9287,7 0 9815,-10 0 0,9 10 0,1 2 0</inkml:trace>
  <inkml:trace contextRef="#ctx0" brushRef="#br0" timeOffset="25095">22348 4180 7083,'-3'-20'3688,"11"10"-2519,-5-11 1,7 19-1,-10-19-90,11 18-179,-9-7 809,9 10-360,-11-11-809,0 8 449,0-7-539,0 10 719,-11 31-809,-2-12 89,-8 31 1,-2 7-3572,-6 3 3257,7-6 0,0 4 135,-1-6 0,1-2-844,8-10 1,-1-1 663,-6 5 0,-2 3 90,7-4 0,2 4 0,0-6-90,-1-9 0,1 1 29,-4 22 1,-1 9 0,1-10-30,-8 6 45,3 0 0,1 0-45,7-8-90,-6 6-219,10-14 129,9-18-629,-9-2-1,11-14-1330,11-31-468,2 6 2518,3-22 0,2-2 0,11 4 0,-10 2 0,0 0 0</inkml:trace>
  <inkml:trace contextRef="#ctx0" brushRef="#br0" timeOffset="26426">22444 4881 7083,'-4'-7'3238,"11"2"-2788,6 5 1169,32-21-360,15 5-899,-8-18 539,3 11-539,-32 10 540,-10-8-630,-2 18-1,-11-7 451,-11-1-540,-2 8 450,-21-7-361,8 20 451,-18 4-450,18 9-90,-8-10 539,10 29-539,11-34 360,3 44-450,20-36 360,14 28-360,2-28 89,11 1 1,2-3-90,-5-11 45,13-3 0,2 0-45,-7-3 45,3-11 0,-1-3-45,-2 1 0,2-24 0,-2-6-90,-11-1-790,-6 9 0,3-5 0,-5 4 880,6-16-90,-12 21 0,0 0-347,4-21 347,-19 37 90,9-24 180,-1 18-270,-7 9 180,7-6-180,-10 21 2411,-10 10-2411,7 3 135,-11 22 0,-3 6-45,1 6-30,5-7 0,-1 8 0,1-5 128,4-9 1,1 0-99,-1 8 0,-1 5 0,2-3-46,5-5 1,0 0 15,-5 5 0,-2 4 0,1-6-3216,-6 15 3156,7-14 0,-1 0 90,-5-8 0,3-2-90,6 22 45,-6-4 0,-3-3-45,-1-6 45,2-3 0,-1-2 45,-1-8 0,-19 26-90,27-40 0,-26 17 90,18-30-90,-1 9 0,-6-11 284,17 0-284,-18-32 0,18 14 0,2-18 0,2-4 0,12-1 0,8-8 0,3-2 2930,5-4-2930,0 8 0,6-9 0,-3 8-321,-9 15 0,1 1 321,3-6 0,5-8 0,1 2 0,-4 9 0,-2 11 0,0 1-30,6-14 0,3-6 0,-5 6 30,11-8 0,-3 1 0,-3 0 0,-7 4 0,-6 11 0,-1 4 0,-9 9-1,7-26 1,-17 37 0,18-37 0,-18 37 383,7-16-383,-10 21 578,0 0-578,-10 10 2,-3 3-2,-1 0 0,-6 29 0,7-23 90,-1 25-90,4-11 0,0-1 90,-4 13-1202,8 19 1,-1 2 1201,-13-6-90,17-11 0,3 2-730,-6-11 1,1-2 729,5 28-459,-5-20 0,0-1 459,2 5 0,-7 4 0,10-6 0,0-9 1657,-11 5-1657,9-20 0,-9-1 1775,1 1-1775,-3-11 1618,0 8-1528,2-19-90,11 9 90,-10-22-90,7 9 90,-18-40-90,19 24 0,2-37 0,2-3 90,19 6-45,-14 7 0,-1 1-45,18-8 45,-8 7 0,2 1-45,8 2 89,8-13-89,10 11 0,6 5 0,-25 15 0,0 1 0,30-11 0,-29 21 90,29-8-90,-6 8 0,1 0 0,-6-8 0,-20 18 0,-11-7 90,8-1-90,-19-2 0,19 0 0,-18-8-90,7 18 90,-10-7-90,-21 10 90,6 0 0,-40 21-89,37-5 89,-24 18 0,18 10 89,-2 6-89,3-1 0,12 6 0,22-29-719,12 8 269,3-10-1799,29-11-3777,5-24 989,-7 6 4766,-20-15 1,-1-2-1,2 14 1,9-17 0</inkml:trace>
  <inkml:trace contextRef="#ctx0" brushRef="#br0" timeOffset="26944">24429 4745 7173,'-9'-20'6206,"-9"9"-5486,15 1-90,-7 10 1259,-1 10-1350,-2-7 1,0 18 359,-8-8-449,8 0 630,-10 29-721,-1-24-365,11 27 276,-8-32-90,19 8 90,-9-8-90,11 10 0,0 1 180,0-1-180,0 1 179,21-1-269,-5 1 0,7-11 90,9 8-90,-17-19 0,21-1 0,4-2 0,-6-1-45,15-12 0,-1-4-45,-17 3 45,8-15 0,-2-6-45,-8-5 45,4-13 0,-1-2-3256,-3-2 3211,-7 20 0,0-2 90,-9 0 0,-2 4 184,2 2-49,-7-5 0,-2 2-45,-4 22 0,0-17-90,0 30 90,0-9-90,0 11 3481,0 0-3481,-10 11 0,7 2 90,-18 21-90,18 2 45,-7-2 0,0 0-135,7 19 90,-7 4 90,-1 8-180,8-23 90,-2 3 0,0-1-90,5-2 45,5-3 0,0-2-135,-2-9-90,18 17-540,-8-22 271,11 1-1350,10-11 989,-19-3-2338,37-20 809,-44-3-2428,34-11 4767,-29-20 0,5 18 0,-1-15 0</inkml:trace>
  <inkml:trace contextRef="#ctx0" brushRef="#br0" timeOffset="27093">24648 4673 7263,'-13'-9'4677,"-9"2"-3957,20 7 809,12 0-1259,6 0-765,20 0 0,4 0-764,4 0 1259,5-5 0,1 0 0,4 3 0,-20-3 0,1 0 0</inkml:trace>
  <inkml:trace contextRef="#ctx0" brushRef="#br0" timeOffset="27228">25407 4568 6903,'9'-3'7376,"-1"22"-9085,-8 7-1170,0 11 2879,-11 7 0,14-16 0,-6 9 0</inkml:trace>
  <inkml:trace contextRef="#ctx0" brushRef="#br0" timeOffset="27528">23975 5782 16707,'-29'-11'4768,"-9"2"-2340,22 20-1978,-5-9 719,32-2-809,12-2 45,28-13 0,8-2-405,-22 15 0,2-1-906,8-6 0,4-4 0,-5 4 636,16 6 45,-28-2 0,0 0-1884,24 5 1390,-9 0-925,-14 0 0,-2 0 655,-4 0-91,13 0-6205,-40 10 4136,9-7 3613,-22 18 1,6-14 0,-10 9 0</inkml:trace>
  <inkml:trace contextRef="#ctx0" brushRef="#br0" timeOffset="27711">23823 5954 6723,'-57'9'8185,"29"-8"-6925,-3 9-181,31-10 1620,52 0-1980,-8 0-1243,-3-3 0,7-1 1,-3 1 748,-5 2 0,1-1-76,9-4 1,5-3 0,-6 3-240,-13 4 0,-2 1-1216,28-4 0,-3 0 226,-7 5-359,-5 0-8392,-5 0 9735,-37 0 0,32 6 0,-16 0 1</inkml:trace>
  <inkml:trace contextRef="#ctx0" brushRef="#br0" timeOffset="28112">25785 4551 16528,'-5'-61'1169,"1"24"-809,4-18 449,0 32-269,0 10 809,0-8-1079,0 8 719,0 10-629,-10 6 0,7 20 270,-28 22-271,15-6 46,-10 9 0,-3 3-1413,14-17 1,2 0 1142,-9 15 0,-1 4 105,4-6 0,0 3 0,2-3-150,2-4 0,-1 3 67,-2 5 0,-2 10 1,-1 1-1,4-9-112,2-2 0,1 0 67,1-4 1,-2 6-1,0 0 1,4-8-68,2 3 0,2-4 0,-9 7 0,0 0-604,9-4 1,1-5 648,-7 2-45,3-6 0,-1 0 135,-2 9-180,0-8 90,3 16-90,-1-29-90,9-2-360,-9-14 1939,11-10-2119,0 0-1145,0-10 1775,-10-35 0,12 13 0,-6-23 0</inkml:trace>
  <inkml:trace contextRef="#ctx0" brushRef="#br0" timeOffset="29176">22691 6534 7353,'1'-37'4915,"0"1"0,1-28 366,-12 72-4741,-3 8 44,1 16 1,0 4-225,-11 6-180,11-10 0,0 1 449,-11 24-449,10-4-45,6-13 0,3-2 45,4-9 0,11 23-90,-9-47 0,19 16 0,-8-21 0,11 0-90,-1-10 180,22-14-90,-27 9 89,24-17 1,-19 9-316,4 7 226,-4-15 180,8 28-180,-25-7 180,25 20-180,-28-7 90,17 39-180,-17-24-90,8 47 90,-1-36-270,-7 15 180,7-20 0,1-11 0,-9-3 316,19-10-406,-8 0 180,0-10-90,8-14 0,-18-2 90,7-11 0,1-2-90,-9 5 90,4-5 0,-1 3 0,-5 20-90,0-15 90,0 28-90,0-7 90,10 10 0,14 20 0,-9-14-45,16 15 1,1 0 44,-11-16-45,18 7 0,8-3 0,6-21 0,-1-8 45,-10 7 0,-1-2 45,13-11 0,-8-6 89,-24-2 1,-10 0-135,-10 3 0,6-21 0,-29 59 0,19-14 0,-30 27 0,6 14 0,-11 6-996,3 7 996,21-3 0,3-7 0,10-1-90,10 19 90,3-26-90,32 15 90,-16-20-576,36-11 576,-36-13 179,36-13-89,-36-11 180,5 3 0,-3-2-90,-13-6-149,10 6 1,-3 2 58,-20 8-90,16 2 0,-21 11 883,-11 21-883,9-5 0,-19 28 0,18-18-1079,-7 29 449,10-37 525,0 24-3133,21-39 2261,-16 18-8854,37-29 9208,-27 16 0,24-21 0,-10 11 0</inkml:trace>
  <inkml:trace contextRef="#ctx0" brushRef="#br0" timeOffset="29309">24263 6532 7533,'-19'-22'6296,"10"3"-3777,-23 19-2429,27 11-1799,-16 2 179,21 10 1530,10 11 0,12-8 0,13 6 0</inkml:trace>
  <inkml:trace contextRef="#ctx0" brushRef="#br0" timeOffset="30358">24569 6763 8162,'-9'-41'8725,"-8"-1"-6296,-7 5-1979,-2 13 719,-18 14-809,18 20 359,-19 14-449,19 2-1029,-8 8 938,21-10 91,-8 10-90,8-8 270,0 39-270,3-34 45,7 14 0,6-3-45,7-21-91,-7 41 451,18-25-360,-19 13 90,9-17 0,-1 1-90,-7 16 89,-3-5 1,0-1-90,-3 0-45,-11 6 0,-3-3 45,1-16-90,-5 9 0,-2-4 0,-4-18 196,2 9 1,-4-1-107,-31-11-180,7 9 180,-2-14-180,32-10 0,-1-20-180,11 4-225,20-15 0,7-4 45,4-6-828,9 3 0,9-6 1,-2 5 1052,-5 9 0,0 0 45,2-2 0,4-2 0,1 1-1032,16-8 1,-3 4 986,-15 11 1,0-3-408,6-5 1,7-7 0,0 0 0,-8 5 496,-5 4 0,0-1 67,4-2 1,7-6-1,-1 0 1,-9 6-308,-12 7 0,-2 1 330,19-11 0,-4-2 929,-10-17-794,8 17 89,-10-14 1185,-1 6-914,-10-1 0,-2-9-361,-11 32 2489,0 5-2578,0 21 180,-21 21-180,16 5 45,-21 21 0,-1 6-135,19 7-149,-7-15 1,-7 6 0,7-6 58,10 12 0,-6-17 0,1-1-8,10 16 8,0-16-211,5-5 1,1 0 210,-4-6 0,9 14-89,9-39 89,-14 7 0,36-20 90,-27-3 0,12-13 0,1-3 0,1-2 912,-7-1 0,0-2-867,-3 5 0,-4 1 173,1-14-128,-1 9 0,1 1 606,8-15-426,-9 7-90,6 6 0,-21 14 0,0 17-90,11-8 646,-9 11-646,9 0 788,-11 0-698,-11 21-90,9 6-90,-9 10 0,1 4 0,7 3 0,-7 11 0,-1-3 0,9-18 603,-9 32-963,11-22 180,0-15-90,0 26 180,11-39-90,-9 4 90,9-20-359,-11 0 269,0 0-540,10-10 360,-7 7-1079,7-18 720,-10 8-2070,0-21 2159,0 19-899,0-27 1259,0 37 91,0-48 358,0 46 901,11-46-181,-9 38-539,19-19 90,-8 21 0,0-8 809,40 8-855,-22 0 1,0 2-405,35 8-450,-26-2 1,-4 3-271,-10 12 1,-3 1-1350,-2-9 720,-8 19 1349,11 3 0,-9 1 0,-2 7 0</inkml:trace>
  <inkml:trace contextRef="#ctx0" brushRef="#br0" timeOffset="31313">25813 6918 7353,'-7'-15'2698,"11"-7"-1708,-1 19 899,7-18-900,-10 8 2429,0-21-2788,0 8-1,-10 3 1,7 12-90,-7 1-91,-1 7 811,-12 3-900,-3 13-91,2 0 1,3 8 0,8-8 0,-10 11 90,-1 10-90,1-8-339,10 8 339,2-11-180,11 1 269,0 10-269,0-19 270,11 17-270,2-19 0,0 0 90,18-3-90,-15-10 270,28-20-180,-18 14 449,19-36-449,-19 27 540,8-19-540,-11 10 248,-10 11-68,-2 3-270,-11 10 270,0 0-360,0 10-90,10 3 90,-7 0-270,18 19 180,-19-17-90,30 19 90,-16-21 90,17-2-180,-9-11 180,0 0 0,-11 0 0,18-11 0,-15-2 0,28-21 90,-18 8-531,-2-8 531,-3 11 0,-8-11 0,0 8 0,8-8 90,-19 10-90,9 11 0,-11-8 0,0 19 0,-32 12-90,14 6 0,-9 15 0,-1 3 0,2-3 0,3 22 0,2 2-226,-6-8 226,15-7 0,0 8 0,3-6-2861,-5 16 2861,3-13 0,2-1 0,6 3-653,-7-14 1,-1 2 382,-2 17-135,2-7 0,-2-1 136,-10-3 89,10 14-646,-8-10 646,18-27-90,-12 13 1,-1 1 179,11-14-46,-16 10 0,0-1 136,16-11 2554,-27 5-2374,19-21-180,-10 0 270,-11-11-270,18 8 270,-26-38-181,37 22-44,-1-17 0,2-3 45,6 7 45,25-26 0,9-1-45,-2 19-320,-4 3 0,6-8 0,-3 10 320,20 4-45,-21-1 0,3-2 89,10 5 1,-1 1-135,-16 2 0,2-1 60,14-5 0,8-4 0,-7 5-15,-15 9 0,0 0 45,9-7 0,5-2 0,-7 4 495,5-1-361,-2 6 1,-4-1-45,-18 0-90,34-1-90,-46 1 312,4 10-312,-23 2 0,-21 11 0,8 11 0,-29 12 0,26 3 0,-15 19 0,31-30 0,2 38 0,11-35 0,21 37 0,26-19-180,6-9-765,-14-14 1,0-6-135,0-17-2384,4-1 0,0-1-1934,2-4 5710,-1-1 0,1 2 0,-2 10 0,8-9 0</inkml:trace>
  <inkml:trace contextRef="#ctx0" brushRef="#br0" timeOffset="31429">27173 7140 7263,'-5'-7'3508,"1"0"-3238,-7 18-1170,9-8 900,-30 17 0,28-15 0,-15 8 0</inkml:trace>
  <inkml:trace contextRef="#ctx0" brushRef="#br0" timeOffset="32293">24675 6359 7443,'-2'-18'9264,"0"4"-8544,2 14 1349,0 10-1529,-11 3 989,-2 32-1080,-10-16-678,10 25 499,-8-27 359,8 27-359,-11-14 90,7 9 0,0 1-270,-9-3 89,8 3 1,2-3-90,3-19-198,3 17 198,10-22 90,0-10-90,0-2 90,10-22-180,-7-2 90,28-21-90,-15 8 45,10 4 0,3 0-45,-1-4 0,0 3 0,-1 1 0,-1 7 0,19-17 0,-19 30 0,8 2 0,-10 13 0,-1 21 0,-10-8 482,-13 29-482,-3 5 0,-7-8-180,0 13 90,7-49 126,-7 15-306,10-28 0,10 18-1169,-7-19-2429,38-2 1619,-33-2 2249,44-29 0,-30 28 0,18-15 0</inkml:trace>
  <inkml:trace contextRef="#ctx0" brushRef="#br0" timeOffset="32426">25136 7045 6723,'0'3'4947,"-5"-6"-4227,15 14 269,-10-11-899,0 0-1889,11 0-719,-9 0 2518,9 0 0,6 3 0,5 2 0</inkml:trace>
  <inkml:trace contextRef="#ctx0" brushRef="#br0" timeOffset="34343">7225 8737 7713,'-16'-19'3058,"-7"-7"-2069,21 13 91,-9-11-1,11 11-179,-10-8 89,7 19-90,-7-19 1260,10 8-1619,0 0 0,0 2-1,0 11 361,0 0-540,10 11 809,14 22-899,2-4 134,-4 9 1,0 0-225,4-7-228,-4-4 1,1 1 407,13 17-3541,1-17 3361,7 6-90,-18-13-364,29-8 364,-26 0 0,26-2 0,-8-11 0,3 0-46,-1-14 1,1-3 45,7-2-90,-18-1 0,1-4 45,11-8 0,-6-2-45,-5-10 30,2 9 0,10-5 0,-8 5-30,3-9 0,-3 5 0,1 2 0,-15 17 0,-2 4 0,11-11 0,5-4 0,11 28 0,-24-7 0,8 17 0,-2 7 0,-8 2 0,15 18 0,1-1-1793,-6-6 1793,8 17 0,-4-16 0,0 2 936,-20-4 0,1 0-907,19-2 1,10-1 0,-8-2-30,-14-2 0,-1-2 0,17-3 0,5-4 0,-1 2 0,-3-3 0,12-7 0,-12-3 0,8-3 0,-8-1 0,12-11 30,-12-2 0,7-6 0,-7 1-75,-12 3 0,-1-2 45,16-9 0,8-4 0,-4 2 0,-2-1 0,-2 2 0,3 0 0,-1 4 0,-6 8 0,-7 9 0,-12 21 0,27 14-89,-29 2 639,8 8-550,0 21 0,-8-24 0,6 8 0,2-2 0,-3-8-45,21 5 1,3-3-46,-8-13 1261,-4 0 0,3-4-1216,-6-12 0,-2-4-45,17-9 0,10 1 0,1-3 90,-6-13-60,-12 5 0,8-2 1,-8 1 59,-18 7 0,0-1 0,23-11 0,4-1-45,-6 4 0,-1 4 45,-10 10 0,1 1 30,3-5 0,3-3 0,-4 7-30,22 17 0,-14-7 0,-3 3 0,-6 21 190,-4-9 0,0 4-235,-13 3 0,0 3 45,10 0 0,0-1 0,15 13 0,-10-23 0,6-7 0,7-15 0,1-5-142,-7 6 1,0-2 201,1-4 0,3-2 0,-9-1 30,3-10 60,-6 8 0,7-2 0,-3 3 119,-7 2 1,-2 1-225,13-4 0,0 2 90,-5 9 0,-8 4-45,-15 3 90,43 0-90,-54 0-90,23 10 90,-20-7 533,2 7-623,10 1 0,1-9-270,0 19 90,-1-18 218,-10 7-2467,8-10 990,-8 0-8392,0-10 8983,-2 7 0,-8 1 0,1 12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2:56:57.357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4493 5069 6903,'-13'-17'2699,"2"9"-1980,11-3 540,0 11 1890,0 0-2520,10 11-359,-7 2 450,17 21-540,-17-8 269,18 18-269,-8-18 180,21 19-270,-8-19 135,6-12 0,2-4-135,-3-10 179,17-10 1,1-4-180,-15-2-1426,18-13 0,3-4 1516,-11 1-90,-10 4 0,0-1-413,10-16 503,-17 19-144,1 3 0,-2 2 54,-7 5 220,33-5-131,-47 21 91,37 21-180,-26-16 45,10 20 0,3 3-135,-1-10 135,15 14 0,1 1-135,-10-4 90,14-10 0,0-4-90,-16-5 2887,12-10-2707,-13 0-90,-15 0 0,18 0 90,-10-10 0,-1-3-180,1 0 180,10-19-180,-8 17 844,-3-9-1923,9-7 359,-17 26-2248,30-16 719,-19 21 2249,29 10 0,-24 0 0,16 8 0</inkml:trace>
  <inkml:trace contextRef="#ctx0" brushRef="#br0" timeOffset="864">7604 5073 7533,'-4'-9'6296,"0"2"-3867,4 17-1890,0 3 991,11 21-361,23-8-630,-5-7 1,2-4-360,21-2 225,-7-10 0,-3-6-225,-11-10 224,16-1 1,3-6-135,-17-8 0,-1-1-225,4 8 0,1 0 90,-1-7 0,-7 1-45,-13 4 0,26 10-90,-37 2 89,26 11-89,-17 11 0,9-9 0,11 30 0,-8-17 0,19 30 0,-19-30-45,11 3 1,1-4 44,-4-12 44,15 5 1,-1-3-45,-17-15 0,13 6 0,-1-3 0,-12-15 45,12 1 0,0-1-45,-11-5 45,11-6 0,0 2-45,-12 14 0,24-13 0,-31 20 0,-1 9 0,11 2 0,-8 2 0,-2 19 90,18 3-90,-24 2 0,14-9 0,1 0 0,-4 6 0,3-10 0,1-2 0,-4 2 45,10-11 0,-2-4-45,-16-1 0,27-7 0,-2-1 0,-33 9 45,30-7 0,-2-3-45,-34-1-90,46-11 0,-48 11-1259,26 3 719,-28 10-2158,7 0 539,-10 0 2249,0 10 0,8-6 0,1 7 0</inkml:trace>
  <inkml:trace contextRef="#ctx0" brushRef="#br0" timeOffset="12462">9293 7007 7353,'-2'-12'3328,"1"2"-2339,1 10-179,0 0 719,-11 0-809,9 0-91,-9 0 1,11 0 539,21 11-629,-16 2 539,37 10-629,-37 1 0,27-11 809,2 18-899,-5-15 224,7 1 1,3 0-225,3-4 0,16-13 179,-12-4 1,4-5-1190,5-17 0,3-3 770,-11 15 0,2 2 0,1-4 30,8-11 0,1-6 0,-6 4-105,-6 8 0,-3 1 44,-3-3 1,1-1 0,-4 5-1103,14 4 1013,-18-2 0,0 2 90,2 13 0,19-9 0,-16 11-90,8 0 180,19 11-135,-35 4 0,0 4-45,0-6 0,1 2-45,14 17 0,-6 2 962,-8-6-962,-5-5 0,1-1-45,6 1 0,2 1 0,3-12 0,1-1 0,4 13 90,-7-16 0,2-3-45,-5-4 1,0-2-46,21-2 90,-17-6 0,2-3 0,-5 6 0,-2-1-90,19-16 722,-18 17 1,0-1-633,1-9 0,-2 0 0,19 1-45,-6-1 0,-3-2 45,-1-6-45,3 17 1,-4 1 44,-20-4 0,16 13 0,-1 4 0,-17-4-90,25 18 90,-10-8 0,-8 0 0,19 8-90,-19-8 45,11-7 0,2 1-45,-6 14 90,10-24 0,1-2 0,-5 13-45,0-22 0,0-4 45,3 13-45,1-16 0,0 0 45,-1 16 0,8-16 0,-1 0 0,-4 16-45,0-6 0,-4 1 45,-23 10-180,45 11 90,-55 2-90,22-2 0,3 1 90,-15 12-45,14-12 0,1-1 46,-4 13-46,9-11 0,0-3 135,-7 3-90,11-6 0,2-3 90,-2-4 0,16 0 0,-20-5 0,0-1 0,6 4 45,6-7 0,-1-3 45,-7-1 45,3 2 0,-4-2-46,-20 0 46,21 1 0,0 3-135,-21 7 180,34-19-180,-32 18 90,1-7-90,-1 10 1120,1 0-1120,-11 0 0,-3 0-180,1 0 180,-9 0-360,19 0 180,-18 0-449,18 0 269,-19 0-1259,19 0 1079,-18 0-1799,7-11 1350,-10 9-8366,0-9 9355,-10 11 0,10 0 0,-6 0 0</inkml:trace>
  <inkml:trace contextRef="#ctx0" brushRef="#br0" timeOffset="19420">1917 9015 7353,'-7'-4'3328,"-8"-10"-2609,12 12 1,-8-9 0,11 11 1618,0 0-449,-10-10-1619,7 7 630,-7-7-631,10 10 1,0 10 180,10 14-270,-7 2 180,28 18-270,-25-17 45,18-5 0,4 0-135,-10 4 89,27 8 91,-11-21-180,-8-2 90,8-11 90,0 0-90,2-11 90,1 9 0,7-30 0,-18 27 0,7-20 0,0-2-90,-2 8-1,-3-7 1,-1-2 90,7-9 0,2-10-90,-7 22 0,0 3 0,10-4 0,6-6 0,-22 30-90,1-9 90,10 11-90,-19 11 0,27-9 90,-26 19-45,15-9 0,3 0-45,-3 14 0,24 8 90,-10-11-790,-16 1 700,15-11 90,-10 8-90,-8-18 0,18 17 90,-7-17-90,10 7 0,-10-10 0,18-10 90,-27 7-90,17-17 0,-11 17 0,2-28 0,1 15 0,-3-8 0,10-7 0,-15 15 0,15-7 0,1 2 0,-27 8-335,45 0 335,-55 2 0,54 22 0,-54-9 0,28 13 0,1 2-90,-26-12 0,24 10 0,3 1 0,-20-3 0,15-1 0,0 0-90,-15 1-90,45 8 180,-35-19 0,19 9-90,8-22 91,-15 9 44,-7-9 0,1 1 45,6 7-45,-2-12 0,-1-1 45,-5 11 0,23-16-90,-21 10 90,-8 9 675,8-9-585,10 22-90,-15-9 45,4 8 0,-1 1-45,-3 2 45,9-1 0,0 0-45,-7 1 90,7-3 0,0 1 0,-9 2 90,13-5 0,2-3-90,-10-5 0,15-5 0,-1-3 0,-17-5-1,6 2 1,2 1-90,0-3 45,-5 2 0,0-2-45,5-10-225,-6 10 1,-1 2-46,-3-2-1259,26 3 719,-39 10-6836,25 0 4138,-35 0 3508,25 0 0,-25 5 0,8 1 0</inkml:trace>
  <inkml:trace contextRef="#ctx0" brushRef="#br0" timeOffset="20822">8571 8960 6453,'-6'-13'1260,"2"14"89,4 1-270,-11 9-539,9-11 0,-9 0 1079,1-11-1170,7 9 901,-7-9-991,10 11 1171,0 0-811,21 0-539,-6 0 360,51 0-360,-25 0 134,24 4 1,1 3-524,-14 6 359,-2-5 0,10 0 0,-10-1 30,-1 6 0,9-2 0,15 0 0,-10-1-576,-23-3 0,1 2 486,10 0 0,11 3 0,0 0 0,-10-1-45,-7 2 0,-1 0 0,5 0 0,10 1 0,-1 1 0,-7-2-1291,0 1 0,-3 1 1276,-1-2 0,2 2 0,2 1 0,-1 1 0,1 2 0,2 0-514,-6-2 0,2 1 0,0 1 0,-1 0 514,8 5 0,-1 1 0,4 2-12,-10-6 0,4 2 0,1 0 0,-4-1 0,-8-1-138,3 6 1,-1 1 96,3-2 1,9 3-1,-1 0 1,-7-4-427,2 3 1,-3-1 448,-3-2 0,2 1 0,0 2 0,4 1 0,-1 2 0,-4-3 0,-8 0 0,2 2 0,7 2 0,9 5 0,1 1 0,-10-4 0,-6 2 0,-1-1 0,6-2 0,6 1 0,-4 1 0,-10-5 0,-3 0 0,-3-2 110,3 0 1,0-1-111,15 15 0,2 5 0,-13-7 0,0 3 0,-2-3 0,0-3 0,1 2 22,3 5 1,6 8-1,1 1 1,-7-9-69,-4-6 0,1 0 46,3 6 0,8 9 0,-1 0 0,-7-7-48,-3-2 0,-1-2 78,2 1 0,3 3 0,0-2 0,-3-4 0,0-2 0,-1-3 15,3 0 0,3 0 0,-2-1 0,6 4 0,-1 0 0,-5-7 0,1-1 0,0-2-23,1 0 1,6 5-1,1 0 1,-7-7 22,1-3 0,-1-2-75,8 9 0,4 2 0,-7-7 838,7-7-1303,-10 5 1,-4-4-46,-12-17-7915,15 9 5037,-31-22 3932,-2 9 1,-22-13 0,-2 11 0</inkml:trace>
  <inkml:trace contextRef="#ctx0" brushRef="#br0" timeOffset="21690">8852 8695 6903,'-5'-9'3958,"1"-9"-3329,4 16 991,-10-9-811,7 11 180,-18 0-629,8 11 360,-42 12-450,24 3-46,-17 3 1,-1-3 45,15-8 180,-20 14 0,1-1-270,19-13 89,-5 5 1,2-1-90,11-9 270,2-3-360,14-10 450,0 11-450,7-9 269,-7 9-269,10-11 180,10-11-180,-7 9 90,17-9-180,-17 11 90,18 0 0,-18 11 0,28 2-90,-26 10 90,47 11-90,-27-10 0,0-1 0,27 17 0,-18-11 0,-2-4 0,-6-9 90,18 26-180,-18-37 90,8 16 0,-10-21-810,-11 0 361,8 0-3329,-19 0-630,9 0 4408,-11 0 0,8 7 0,1 1 0</inkml:trace>
  <inkml:trace contextRef="#ctx0" brushRef="#br0" timeOffset="23140">14619 11757 7892,'-8'-22'3508,"2"10"-2338,6 2-181,0 10-89,0-11 899,0 8-990,0-7-179,0 10 3328,0 0-3689,0 10-89,0 4 90,0 9-90,0 1 0,0 10-321,0-8 231,0 8 0,0 0 0,0-8 0,0 18 0,0-5 0,0 1 0,0 17-45,5 4 0,0-2-45,-2-14 0,3-1 0,-1-2 0,-5-13 0,0 15 90,0-20 141,10-11-231,-7-3 89,7 1-89,-10-9 0,0 9 90,0-11 0,0 0-90,10-11 90,-7 9 90,18-51-90,-18 32 45,12-26 0,1-2-45,-11 15 135,10-19 0,2-1-45,-4 9 134,-7-9 1,1-2-135,14 2 135,-14-2 0,-1 2-225,7 9 90,-8 5-1,0 5-179,6 19-629,-9-15 89,9 18-2248,-11-1 1439,0 4-8482,10 31 9140,-7-5 1,16 24-1,-7-8 1</inkml:trace>
  <inkml:trace contextRef="#ctx0" brushRef="#br0" timeOffset="24826">15044 12261 7803,'-9'-4'4047,"13"0"-1798,9-6-1619,10 7 1348,32-28-1528,-34 26-45,13-9 0,-5-4-45,-24 5 989,37-21-360,-37-13-719,16 19 180,-31-14-270,7 29 90,-18 0-181,8 13 271,-21 23-225,15 10 0,1 2-135,-8 10 90,12-1 0,7-2-90,18-13 90,2 25 0,10-38 0,22 15-90,-6-28 45,-5-2 0,0-2 45,5-2-45,-4-17 0,-4-1-45,-13 13 45,9-21 0,-2-5 45,-9 5 134,1-4 1,0-2-45,-4-4 270,-3-16-180,-10 40-180,0-6 0,0 21-450,21 21 180,-5-16-315,9 19 1,5 4-406,19 1 720,-9 8 0,1 4 180,-38-35 180,-3 35-180,-3-35 270,-7 25-270,10-18 180,0 0-90,0-2 90,21-11-180,-16 0 0,26 0 90,-18-11-90,11 8 45,3-16 0,1-3-45,3 3-45,4-17 0,-4-3-45,-16 7 45,8-15 0,-4-2 45,-14 4-256,5 7 1,1-2 210,-5 5 0,-1 2 45,-3-30 180,4 12 0,-1 0 0,-5-4 0,0-10 269,0 41-269,-11 1 0,9 10 0,-9 2 511,11 11-601,0 0 90,0-10 90,0 7-91,-10 14-89,7 4 90,-7 40-90,10-26-90,0 15 90,0 11 0,0-23 0,5 20 0,0 3-1577,-2-8 1532,1-4 0,2 3-514,0-11 0,-1-2 469,-3 8 45,7-2 0,3-2-45,1-8-323,11 26 233,-1-39 90,-10 4-90,19-20 90,-17 0-180,19-10 90,-10 7 0,-1-28 90,1 15 1153,-11-18-1243,8-10 90,-19 5 0,9 2 1228,-11 6-1228,-11 28 547,9-7-547,-9 10 0,11 0 0,0 0 0,21 10-90,5-7-90,11 18 90,-3-19-179,10 9 89,-15-11 90,26 0-180,-8 0 180,-8 0-90,6-5 0,-3-1 180,-19 4-90,15-7 0,-3-3 90,-19-1-90,7 0 90,-2-8 0,-18 8-180,-3-11 180,-3 11 0,-28 3 0,15 10-90,-7 10 90,-19 14 0,24 2 0,-10 2 0,1-1 0,11-9-45,-6 12 0,2 3 45,15-5 90,-16 9-90,32-6 0,12-28 0,14-13 90,-1-6-90,9-29 0,-30 30 90,27-17 0,-37 19-90,27 11 90,-30 4-90,9 11 90,-1 19-90,-7-27 0,18 37 90,-19-27-90,19 9 0,-8-3 90,11-29-90,-1 16 0,-9-19 0,17 1 0,-26 7 0,26-18 90,-17-2-180,9-3 90,-5-6 0,-2-2-90,0-7-224,15-17 134,-18-7 0,0 23-135,-2-11 0,-1-4 225,-3 24 0,-1-2-140,-1-7 1,0-5 0,-2 3-86,-2 3 0,-2 4 270,3-1 0,-6 5-225,-28 2 180,27 31 0,-26 0-180,7 21 270,-2-6-90,8 17 1,2 2-1,-7-3 45,10 17 0,2 1-748,-2-15 748,6 2 0,3 3 45,15 19 0,-8-6 45,11-7 0,3-1-45,-1-2 135,5-8 0,2-3-45,3-5 225,6-8 0,1-2-46,-1 8-201,1-12 1,-1-1 201,-6 2 238,29-2-328,-37-11 449,35 10-539,-38-7 0,9 7-540,-3-10 1088,-19 0-2887,19 0 1680,-18 0-9262,7 0 9478,-10 0 1,1 2 0,0 1 0</inkml:trace>
  <inkml:trace contextRef="#ctx0" brushRef="#br0" timeOffset="27010">18201 10925 6723,'1'-20'3058,"0"-6"-1978,-1 23-91,0-18 1,0 19-91,0-19 1,0 18-181,0-7 1,0 10 449,0 0-629,0-11 1799,0 40-1260,0 0-629,0 31-434,0-28 1,0 4 657,1 29 1,-2 3-1282,-4-14 1,0 2 785,4-9 1,2 6 0,-1 0 0,-3-5-1170,-7 11 1,-1-3 1079,9-10 0,3 1 0,-2-4 45,-4-1 0,-1 0 15,3 1 0,0 4 0,-1-4-60,-2-2 0,-1 2-206,1 5 0,1 10 0,-1 1 0,-1-8 251,-5 8 0,1-3-105,5 1 0,3 3 0,-1-7 14,-2-9 1,1-7 45,5 21 219,0-22-129,0 19-90,-10-16 90,7 19-90,-7-21 929,10-14-929,0-2 2215,0-18-2395,0 7 1913,0-10-4071,0 0 55,0-10 574,0 7-1080,0-18-7105,-11-2 9804,9-14 0,2 6 0,14 4 0</inkml:trace>
  <inkml:trace contextRef="#ctx0" brushRef="#br0" timeOffset="27571">18536 11451 7353,'-2'-22'5936,"11"-11"-2428,-6 7-2788,7 3-90,1 23 539,2 13-629,0 10-91,-3 1 361,1 20-450,-9-5 0,9 8-1,-10-3 1,-2-1-180,1-7 0,0 18 0,0-1-90,0-21 45,-2 6 0,4 0 45,8-10-91,-7 6 1,28-34 0,-15-34-90,18 6 90,-16-14 0,-2-3 0,10 1-90,-8 14 0,-2 2 90,-3 8-90,8 30 90,-8 24-90,4 0 0,0 2 0,-1 19 45,4-15 0,1-4-45,-5-10 90,28 8 0,-17-21 0,7-2 360,-1-32-270,-6 16 134,-4-19 1,-2-5-135,-5 1 90,6-10 0,-2-3-90,-15-11-1,11-3 1,-1 0-90,-12-2 45,4-4 0,-4 2-45,-13 14-630,7-20 91,-7 52-1800,-1 2 1170,9 22-8752,-19 44 8972,18-11 1,0-6 0,3 1 0,9 6 0</inkml:trace>
  <inkml:trace contextRef="#ctx0" brushRef="#br0" timeOffset="28021">19479 11740 7892,'-3'-26'8456,"11"-9"-7377,-6 19 1530,30-15-1890,-27 28 990,47-8-1259,-33 22 314,13 9 1,1 4-585,-4 18 45,-6-3 0,-2 1-135,-8 9-45,-7-14 0,-1-2-45,-5 6 90,-11 16-90,-2-39 0,0 5 269,-8-11-179,8-7 360,-11-3-270,1-3 0,10-18 90,2-2-90,11-3 269,11-40-359,-8 35 90,17-12 0,1 0-90,-13 11-90,12 3 0,2 4 180,-9 11-180,11-6 0,20 27 0,-15-14 0,-1 25 0,-1 5 90,-1-4-180,-8 12 0,-2 3 0,-3-5-90,-3 5-360,1-3 181,-9-26-1800,19 37 1529,-18-37-2068,7 27 1618,-10-30-89,0 9-2159,11-22-900,-9-2 4228,9-21 0,-4 13 0,3-6 0</inkml:trace>
  <inkml:trace contextRef="#ctx0" brushRef="#br0" timeOffset="28138">20036 11536 6813,'-12'-30'3868,"2"1"-1260,0 6-1888,7-1 539,-7 11-1169,10 3-2518,10 10-541,-7 0 631,7 0 2338,1 0 0,-2 11 0,10 4 0</inkml:trace>
  <inkml:trace contextRef="#ctx0" brushRef="#br0" timeOffset="28372">20392 11382 7982,'-11'-23'8456,"7"11"-7467,-6 1 1620,10 11-1890,10 21-89,-7-5-91,8 18-778,-11 0 689,0 2 188,10 11-323,-9-8 0,1 1-315,8 15-268,-9-16 0,-2 0-272,1 19 90,0-19-1618,0 26 1168,0-36-682,0 5-666,0-13-5758,0-19 8006,0 9 0,4-8 0,1 1 0</inkml:trace>
  <inkml:trace contextRef="#ctx0" brushRef="#br0" timeOffset="28572">20592 11541 13829,'6'-56'2069,"-4"18"0,0 0 90,-2-14-1710,0 5 1530,0 16-270,11 70-1349,-9-18 134,8 26 1,1 5-315,2-7 0,-1 12 0,0 3-1125,-6-25 1,1-2 404,5 9 1,-3 0-9086,-17 23 5308,16-49 4317,-19 5 0,15-15 0,0 1 0</inkml:trace>
  <inkml:trace contextRef="#ctx0" brushRef="#br0" timeOffset="29288">20856 11827 7892,'-10'-11'4588,"12"12"-3599,0 2-179,9 7 719,-1-10-899,3 0 899,21 0-1169,-7 0 899,27-10-1079,-35-3 449,33-11-539,-47 1 90,16-1 90,-21 1-180,0-1 0,0 11 450,-10-18-360,7 25 449,-28-25-449,15 28 630,-49 14-181,23 36-539,12-27 0,2 2 90,14 16 0,5-1-90,-2-8 180,11 26-270,11-29 90,23 8-90,-5-21-45,8-6 0,1-3 45,-6-4-712,33 0 712,-39-11 0,8 9 0,0-19 0,13-3 0,-8-2 89,0-6 1,-2-1 0,-6 1 180,-3-7 0,-1 3-90,-3 17 90,-11-22 90,8 38-270,-19-18 359,9 18 353,-11 3-622,0 24-180,0 2-90,0 8-179,0 0-1,0-8 0,0 8-270,0 0 270,0-18 0,0 15-179,0-18 269,0 0 90,10 8-360,-7-18 360,18 7-90,-8-10 180,0-10 0,8 7 90,-8-28-90,11 15 90,-1-18 270,11-10-180,-18 15 90,6 2 0,-2-1-1,-15 2 451,26-8-630,-18 21 0,0 2 180,-2 11-180,-11 0-90,10 21-90,-7-5-720,28 39 540,-26-37-405,16 15 1,0-3 314,-16-22-899,37 23 809,-26-31-1618,28 0 1078,-28 0-6566,15-10 4318,-28-3 3238,7 0 0,-6-2 0,0 11 0</inkml:trace>
  <inkml:trace contextRef="#ctx0" brushRef="#br0" timeOffset="29870">20124 11606 7083,'-9'-6'5127,"2"1"-2518,28-5-1980,-16 7 1530,37-18-1709,-26 18 449,28-7-449,-17-1 0,17 9 134,-6-9 1,2 1-405,-7 9 0,2-1-637,11-7 0,5-3 0,-4 2 637,-7 8 0,1-1 269,11-9 1,6-4 0,-3 2-667,4 6 1,-3 0 351,-6-4 0,-1 1 16,-1 6 1,-12-1 118,-31-4 180,26 7-360,-28-7 1005,7 10-1635,-10 0-224,11 0-855,-9 0-8212,9 0 9365,-11 0 1,2 8-1,1 3 1</inkml:trace>
  <inkml:trace contextRef="#ctx0" brushRef="#br0" timeOffset="34290">23201 11278 7173,'4'-7'3418,"-7"-9"-2249,14 14-89,-11-9-91,0 11 1,0 0 1348,10 0-1708,-7 0-90,7 0-1,-10 0 1170,0 0-899,0 11-540,0 2 89,0 10-179,0-10 0,0-2 180,0-1-180,0-7 90,0 7-180,0-10 180,0 0-270,0-10 269,0-14-179,0-2 180,0-8-270,-10 21 180,-3-8-90,-11 19 180,-20 2-180,15 13 45,-4 16 0,1 7-45,3 8-267,6-5 1,2 1 266,-3 17-90,11-7 44,12-10 1,2-2 45,2 4-45,13 2 0,9-2-45,4-19 0,3-4-45,-7 7 0,4-5-1034,26-11 0,-2-9 89,-19-4-404,0-12 0,-3-1-945,-18 10 2339,8-35 0,-9 32 0,10-16 0</inkml:trace>
  <inkml:trace contextRef="#ctx0" brushRef="#br0" timeOffset="36070">23584 11511 7353,'-10'-16'8635,"2"9"-7916,8-4 1350,0 11-1439,0 11 809,-11 12-989,-2 3 179,1 11 1,1 2 180,-3 16-720,13-20 0,2 1 359,13 19-359,-1-29 360,28-3-180,-1-23-180,9-2 0,-4-30 0,-32 17-45,-5-20 0,-6-6 45,-12-25-90,5 30 0,-3-1 0,-8 1 0,-2 7 0,-8 13 0,-29-5-90,26 32 90,-5-9 90,34 19-90,3-8 269,38 11-179,-33-11 180,31-5 0,6-6-90,-11-2 90,5-4 0,0-2-90,-2 3 359,18-7-449,-37 10 270,34 0-270,-47 0 180,37 21-270,-36-16 0,25 26-180,-29-7 0,9-8-270,-1 25 360,-7-25-180,7 18 180,-10-21 1,0 8 89,0-18 0,0 7 0,0-10 0,11-10 89,2 7 1,0-18-90,8 8 90,-8-10 90,21-11-90,-8 7 90,8-17-180,-10 28 180,-1-15-180,-10 28 90,-2-7-90,-1 20 90,3 3-90,0 21-90,8-7-270,-18 27 180,7-25-90,1 16 180,-9-22 1,9-10 89,-11-2-90,0-11 90,0 0 90,0-11-1,10 9 91,3-30-90,0 17 0,8-19 90,-8 0-90,0 18 180,19-15-270,-27 17 180,26 1-90,-18 3 0,11 20-90,-11 3-90,-3 11-90,1 0 90,-9-1-360,9 11 270,-11-18-359,0 25 449,0-35-90,10 25 180,-7-28-90,7 7 90,-10-10 90,0-21-90,0 16 0,11-26 90,2 7 0,10-2 0,-9-8 0,17 11 0,-26-1 89,37 0-89,-37 11 0,16 3-90,-11 10 0,-7 0 0,8 10-90,-1 3-90,3 11-539,0 10 449,-2-8-539,-11 8 539,0-21-270,0 8 360,0-18-90,0 18 180,0-19 90,0 9 180,0-11-90,10-11 360,-7-12-270,18 7 449,-8-26-449,10 26 360,1-17-360,-11 9 180,8 11-270,-19 2 0,19 11-90,-8 11-270,0 2 180,-2 0-540,-1 18 360,-7-15-449,7 18 539,-10-21-90,11-2 180,-9-11 0,19 0 90,-18 0 180,39-21 0,-35 5 180,46-18-180,-38 11 269,19-1-359,-10 0 270,-1 11-270,-9 3 180,6 10-180,-17 0-90,18 10 0,-18 3-270,7 11 180,0-11-90,-7 8-90,8-18 180,-11 7-180,10 0 270,-7-7-179,17 8 89,-6-11 90,20-21-90,-19 15 90,27-25 0,-26 18 180,39-11-180,-37 1 269,34 10-269,-47 2 90,27 11 0,-30 0-90,9 11 90,-11 2-90,10 10 0,-7-9-90,7 6 0,-10-6 90,0-1 0,0-3 0,0-10 0,0 0 0,11 0 0,-9 0 0,30-10 0,-17 7 90,19-18-90,-10 8 90,-1-11-90,-10 11 0,8 3 0,-18 10 0,7 0 0,-10 0 0,11 0 0,-8 0 90,17 10-90,-17-7 0,7 7 0,-10 1 0,11-8-90,-8 17 0,17-6-719,-6-1 449,-1 7-1709,7-17 990,-17-3-91,18-3-6295,-8-7 3597,0 0 3868,-2 7 0,-2-14 0,2 9 0</inkml:trace>
  <inkml:trace contextRef="#ctx0" brushRef="#br0" timeOffset="36205">26147 11345 7623,'-21'-18'5576,"11"-17"-4766,-11 30 899,18-27-1709,-7 30-360,10-19-1978,0 18-721,0-7 721,0 10 2338,0 0 0,2 10 0,1 2 0</inkml:trace>
  <inkml:trace contextRef="#ctx0" brushRef="#br0" timeOffset="37905">26637 11345 6993,'-8'-18'6296,"2"-7"-3957,6 23-1709,-10-9 1708,-14 22-449,-13 23-1529,1-16 90,17 13 0,4 1-271,2-14 226,13 18 0,10 4-270,12-13 0,3-2-45,17 25-45,6-25 0,1-9-45,-5-13 90,14 4 0,4-3-45,-16-14 0,-3-1-45,1 5 0,-2-4 45,1-16 0,-10-3-45,-17 0 0,1-8 0,-3-1 0,-11 6 0,4-6 0,-4 0 0,-13 10 0,-3-6-90,-11 23 90,-20 43 0,15-14-45,0 13 0,3 3 45,11-5 0,-3 3 0,4 1 0,12-4 0,-9 15 90,22-20-90,-9-1 0,19-9 0,-8-4 90,21-20-90,-8 7 90,-2-18-1,7-2-89,-26 7 180,37-26-90,-37 26-90,16-7 0,-21 12 90,0 11-90,0 0 0,11 0 0,-9 32 90,9-14-90,-1 37 0,-7-29 0,28 8 0,-25-21 90,35 8-90,-25-29 0,28 16 90,-17-29-90,-4 8 0,8-11 0,-25 1 0,13-4 0,3-1 90,-6-3-228,-5 0 0,2-4 93,9-4 0,-2 0-824,-16 5 1,-1 0 868,18-11 0,0-1-45,-13 5 0,-3 3 45,8-4 0,-6-1 0,-3 0-90,-4 12 0,0-14 90,0 35 228,0 10-228,-21 31 0,16-2 0,-16 19 0,0 3 1549,16 7-1549,-5-17 0,-3 7 0,4-7-1231,7 17 1231,1-20 0,2 2-45,-2 0 0,4-4 45,18-2-450,-15 5 0,1-2 450,17-11 0,10-2-90,23-24 90,-15-14 0,-4-5 0,0-6 0,1-14 0,-10 0 0,-1-1 0,9-1 0,-3-14-90,-10 31 187,-11 11-97,-3 3-89,-20 41 89,7-2 212,-7 8 0,-1 4-752,8 22 360,-7-3 946,10-16-1125,10-20 269,-7-11-450,28 8 450,-25-18-90,35-3 180,-25-3-90,39-28 90,-26 25 90,5-25 0,-13 28 180,-8-17-180,10 17 270,11-8-360,-18 11 180,5 0-180,-21 0 90,10 11 0,-7 2-90,7 0 89,1 8-89,2-8 0,10 11 0,-10-11 0,19-3 90,4-31-90,4 16 0,-17-20 0,-2-2 0,2 8 0,-15-17 0,-2-3 0,14 7 0,-24-11 0,-10 0-90,-2 12 90,-31-14-45,14 47 1,-1 7 44,-8-4 0,7 19 0,4 4 0,16-10 0,-17 37 0,30-29 0,12 19 89,27-19-89,2-13 0,0-6 0,-2-6 90,-6-22 135,11 11 0,2-4-45,-16-7 0,-3-5 0,5 2 0,0-1-180,14-22 180,-31 23-180,-2 24 0,-1 24 0,-7 2-360,-3 29 180,-3-37-270,3 45 270,3-55-90,7 33 270,1-38-89,-9 7-1,19-10 90,-8 0 90,11 0-90,-11-10 89,8 7 1,-8-17 270,21-4-180,-8 8 270,18-25-270,-28 35 180,26-25-270,-37 28 89,26 3-89,-28 3-90,7 7 0,1 1-90,-9-9-269,19 19 269,-18-8-450,18 0 270,-8 8 0,0-18-449,8 7 269,-18-10-1169,17 0 899,-6-10-6925,-1-3 4676,-13 0 2969,-3-8 0,-8 17 0,10-9 0</inkml:trace>
  <inkml:trace contextRef="#ctx0" brushRef="#br0" timeOffset="38240">27700 11186 7892,'44'-19'3913,"-7"9"0,2 1-3508,-6 2 0,2 1 539,26 1 0,-5 0-314,-22-6 89,10 10 1,-1 0-270,-15-10 899,17 11-1079,-22 0 810,-10 0-811,-2 0-179,-1 0 180,-7 0-270,7 0-90,-10 0-2368,0 0 0,10 9 1,3 1-1</inkml:trace>
  <inkml:trace contextRef="#ctx0" brushRef="#br0" timeOffset="40838">17239 13531 6453,'-24'-4'2069,"1"-10"-1259,0 11-1,9-7 990,-6 0-989,6 7 1708,1-18-1708,-7 8 1349,27-21-1440,-14 8-179,17-8 989,11 0-1079,-5 18 539,28-15-809,-18 18 540,39 10-630,-33-5 134,11 21 1,0 6-135,-12-4 45,8 15 0,-2 6-135,-8 6 0,-5 2 0,-4 0 0,-7-2 0,-2 13 0,-11-21 0,-11-8 0,9-2 90,-9-3-90,11-19 180,0 9-90,0-11-90,0 0 270,11-21-90,-9 5-1,8-15 1,1-3-90,2 2 90,3-1 0,2 1-90,8 6 270,19-19-360,-29 30 180,25 4-180,-25 14 90,18 28-90,-10-25-180,-1 46 90,-10-44 90,-2 33-270,-11-17 270,0-8-90,0 15 0,0-28 90,0 7-90,0-10 90,0 0 0,10-10-90,3-14 90,0-2 0,8-8 90,3 0-90,2 8 90,8-8-90,-11 21 0,1 2 0,-1 11 90,-10 0-90,-2 11 0,-1 2-270,1 24 0,2 2 181,13-13-31,-8 10 0,-2-9 120,-3-38 0,8 8 0,-8-17 0,0 7 0,8-11 0,-19 0 0,19 1 90,-18-1 0,7 1-90,1 10 90,-8 2 0,7 11 149,0 11-239,-7 2 90,18 21-90,-18-18 0,28 25 0,-26-35 90,37 25-90,-26-28 0,18-3 0,-11-3 0,-10-18 90,19 8-90,-27 0 0,37-29 0,-37 34 0,11-23 0,-1 0 0,-12 23 0,7-24 0,1 22-90,-9 7 90,9 14 0,-11-6-90,0 47 0,10-44-90,-7 44 90,18-36-179,-8 8 179,21-14 180,13-41 0,-18 12 89,5-12 1,-6-3 0,-20 5 45,17 0 0,2 3-135,-11 11 270,18-17-270,-10 30 180,20-9-181,-26 22-44,14 4 0,-1 4-45,-13 9-225,5 5 1,-1 0 44,-9-4-360,-3 25 360,-10-38-270,-21 26 361,6-37-181,-19 16 180,10-21-270,1-21-270,20-26 450,16-5-90,7-3 1,7 0 20,-4 26 1,4 1 8,4-16 0,4-7 1,-2 4 239,2 6 0,-2 1 89,3-8 1,-1 2 225,-11 16 0,-7 6-135,-14 10 720,7 4 89,-10 31-809,-10-5 134,8 20 1,1 3-135,-9-5-194,9 3 1,2 2 282,-1 19-179,0-6 0,5 3 0,0 0-90,-2-8-232,3-2 0,-2-4 232,-4-25 90,0 15 180,0-28 145,0 7 125,0-10-360,0 0 270,11-21-360,2-5 573,0-11-663,8-17 0,-8 25-135,2-5 0,4 2-315,7 14-1484,0-9 0,3 2-7897,21 20 8601,-1-16 0,0 26 0,-21 3 0</inkml:trace>
  <inkml:trace contextRef="#ctx0" brushRef="#br0" timeOffset="41554">20163 12889 7982,'-4'-1'6117,"0"-9"-5128,4 7 1620,0 24-1890,0-2 91,0 17 0,0 3-271,0 3 1,5 3 0,1-1-360,-4-2 89,-2 23 181,-2-28-360,-9-1 270,11-2-270,0-21 270,0-2-180,0-11-1,0 0 91,11-21 0,-9 5-90,9-18 360,-1 0-360,-7 8 89,18-8 271,2 0-360,-7 8 270,15 3-360,-18 12 0,1 11 0,6 0 0,-6 11-180,-1 2-90,7 21 90,-17-8-540,18 18 450,-29-18 0,16 8-179,-29-10 89,8-1 180,0 1-90,-18-11 180,15-3 0,-18 1 180,10-9-90,11 9 90,-8-11 269,8 0-269,0-11 90,3 9 90,10-9-270,-11 11 270,9 0-270,-9 0 179,43-10-179,-14 7 0,19-2 0,2 0-90,-8 5 45,12-5 0,0-1-45,-1 4 90,3-8 0,-1-1-90,-2-2 45,1-2 0,0-4 45,-1-18-90,-12 4 0,-3-2 0,-3-6 0,-35-25-90,-15 50 90,0 6 0,-26 44-90,44-5 90,-13 8 0,0 2 0,19-8-45,0 7 0,4 0 45,11-10 0,0 17-180,29-22 90,-24 1-989,47-11 359,-36-13-4407,26-13-1079,-29-11 6206,8 1 0,-4 1 0,1 2 0</inkml:trace>
  <inkml:trace contextRef="#ctx0" brushRef="#br0" timeOffset="43140">21809 13419 8072,'-14'-7'5307,"8"1"-4137,-5 6 1888,1-11-2159,18-2 1350,-16-21-1619,18 8 359,5-11 1,2-2-541,1 6-380,4 0 0,0 0 471,2-11-270,-1 15 44,-6-9 1,0 0-135,9 7 45,-8-2 0,-2 1-135,-3 5 0,8 4 0,-18 12-90,7 11 90,-20 11-90,18 23-90,-16-16-90,29 45 180,-8-45-180,3 14 0,2 1 90,8-4-359,8 26 359,-11-29-270,-9 19 270,-4-30 222,-20 27-222,7-37 90,-18 16-90,8-10 90,0-9 0,-8 9 0,8-11-90,-11 0 90,11-11-180,-8-2 0,19-10 0,-9 10-719,32-40 539,-5 33-237,18-35-212,0 0 449,-8 13-180,6-7 0,1-1 360,-1-5-45,7 4 1,-3 3 314,-17 6 269,4 7 1,-4 4-90,-17 16 540,19-17-541,-18 30 721,7-9-720,-20 22 449,-3 12-539,0 3 0,2 19 180,1-9-180,7 11-45,-2-7 0,0-1-45,5 5-45,5 6 0,0-3-45,-2-16 0,7 24-90,11-21 90,-16-8 327,27-2-417,-19-14 180,0-10-90,8 0 90,-19-10 90,30-14-180,-27-2 224,14-1 1,4-1 225,3-11-360,10-8 90,9 23-90,-29 14 90,36 20-360,-13 24 0,0-5-45,-15-2 0,-6 1 45,-15-2-449,-3 19 269,-3-19 360,-7-3 90,-1-12 0,8-11 90,-17-11-180,17-2 270,3-21-181,13 8 181,21-29-180,-8 26 90,19-15-180,-19 31 90,18 3-90,-18 10 90,19 10-90,-30 3 0,27 31-180,-37-4 180,16-4-270,-10 6 180,-9-37-90,19 27 91,-8-30-1,11 9 90,-11-11 0,-3-11 0,1 9 0,-9-19-90,9-13 90,-11 5 0,-11-26 0,9 29 90,-19-18 0,8 28 89,0-15 91,-8 28-180,18-18 270,3 8-360,3 0 180,39 2-90,-24 1-90,26 7 90,-10 3-90,-8 3 90,8 7-90,0 1 0,-7-8 90,17 28-90,-28-26-90,15 26-90,-18-7 0,0 2-180,-2 19 270,-11-30-270,-11 27 181,-2-26 179,0 7 0,-8-12 89,18-22 91,-7-2-90,10-10 180,21-11-180,-16 8 90,27-8 90,-9 0-90,3 7 90,19-6-180,-19 19 89,29 4-89,-27 10 90,27 21-180,-39-16 0,15 26-90,-18-7 0,11-8-809,-1 36 539,-10-34-90,-2 27-449,-22-22 359,9-10-1529,-19 8 1260,18-18-4588,-39 7 1169,35-10 4228,-56-10 0,54 11 0,-25-6 0</inkml:trace>
  <inkml:trace contextRef="#ctx0" brushRef="#br0" timeOffset="43320">22893 12789 7083,'-16'-20'8005,"9"9"-6835,7-10-181,3 18 1440,49-18-1710,-31 19-269,21-4 0,2 1-720,-12 5-1664,6 0 0,0 0-2833,-10 0 1079,17-10 3688,-32 7 0,12 3 0,-7 12 0</inkml:trace>
  <inkml:trace contextRef="#ctx0" brushRef="#br0" timeOffset="44013">24141 12910 15718,'18'-12'1439,"-10"-8"0,23 7-1079,-15 0 270,7-8-360,-12 18 89,-11-18-179,-11 19 90,-12 2-270,-4 2 90,-5 8 0,-1 1 0,2 2 0,-3 4 0,2 0-90,17-1 90,-17 15-90,30-28 90,12 18-90,6-18 450,39 7 629,5-31-809,-18 16 179,-7-9 1,-8-3-180,-21 3 810,25-9-901,-28 10 271,7-8-360,-10 18 180,0-7-180,-10 20 90,7 35-90,-7-14-30,7 10 0,5 11 0,-1-6-351,-1 9 321,0-1 0,0 11 0,0-12 60,0-3-120,2-6 0,3 8 0,-2-10 30,0-5 0,2 5 0,0 2-90,-5 3 0,0-8 90,0 16-180,-10-8 180,7-8-90,-18 6 0,8-22 90,0-10 0,-8 8 0,8-18 0,-10 18 381,9-19-381,-6 9 0,6-11 0,-9 0 0,10-11 90,-18-2 0,15-10 90,-8-22-180,14 17 90,17-14 0,7-3-1,1 1-306,0 2 1,4-5 216,13-5 0,2 2-964,-12 15 0,0 0 964,10-15 0,4 0 0,4 9 0,-4 4 0,-13-7-585,19 3 0,0 6-2563,-24 19 3148,27 16 0,-28 8 0,-1 17 0</inkml:trace>
  <inkml:trace contextRef="#ctx0" brushRef="#br0" timeOffset="44156">24781 13157 14279,'-9'-29'2878,"2"12"-2608,7 6-180,0 11-9535,0 0 9445,-10 11 0,11 5 0,-6 13 0</inkml:trace>
  <inkml:trace contextRef="#ctx0" brushRef="#br0" timeOffset="44538">22176 13612 7443,'-33'-10'5307,"18"2"-2609,-6 8-1798,21 0 1528,21-10-1708,-5 7-1,28-7 721,14 10-1308,-6-11 467,-6 6 1,9 1 0,-4 0-753,-8-2 0,3-1 494,0 1 1,11-1 0,4 0 0,0 0 0,-4 3-817,0 1 1,-3 3 0,0-1-1,0-1 542,2-2 1,0-2-1,-1 0 1,0 1 22,2 2 0,2 0 0,-5 1 0,-9 0-90,15-1-180,-4-2 0,-2 0-1169,-15 5 719,-5 0-1492,-45 10 1133,-15-7-1845,-19 11 1,-9 3 2833,-2-9 0,-1 0 0,4 7 0,0 0 0,7-6 0,0 0 0</inkml:trace>
  <inkml:trace contextRef="#ctx0" brushRef="#br0" timeOffset="44822">22467 13718 7083,'-36'-2'2218,"0"0"1,-2 6 0,0 0 1289,-25-1-2698,8 7 1169,42-10-1350,3 0-89,31-10 989,15-3-1079,25 0-1214,-7 1 0,4 3 944,-14 7 0,3 1 22,1-3 0,7-1 1,2-1-1,-8 0-1172,9-1 0,-1 1 1030,1 1 0,4 1 0,-4 0 120,7-2 0,-4 2-245,-17 3 0,3 2 215,16-4 0,7-2 0,-7 2-105,-17 2 0,-1-1 45,10-1 0,5-1 0,-10 1-1,2 3-89,3 0 0,-31 0-1079,-11 0 359,-3 0-1171,-10 0-808,0 0 3405,11 0 1,3 3 0,12 1-1</inkml:trace>
  <inkml:trace contextRef="#ctx0" brushRef="#br0" timeOffset="44986">24421 13612 16348,'-5'-10'3418,"1"2"-1889,15 8-900,-9 0-179,9 0 360,-11 0-3239,0 0-7402,10 0 9343,-7 0 0,11 10 0,-10 3 0</inkml:trace>
  <inkml:trace contextRef="#ctx0" brushRef="#br0" timeOffset="53962">6919 11321 7623,'-3'-18'2968,"1"4"-2069,2 14-89,0 0-90,-10-10 449,7 7-90,3-7-719,3 10 450,18 21-541,-8-16 811,21 47-766,-11-27 1,1 0-135,15 27 135,-11-23 0,-1-3 45,-1-3-90,8-10 629,11 8-629,-17-18 135,9 3 0,2-2-136,3-14-856,13 0 0,0-4 857,-8-12-180,-4 11 0,0-4-831,4-25 1011,3 15-99,-3-15 54,-14 20 0,-1 3-135,-1 3 89,12-10 1,1 4-180,-13 19 135,7-7 0,0 3-135,-10 9 45,5 8 0,0 5 45,-4 2-45,3 12 0,1 1-45,6 1 0,-6 4 0,2-1 0,15-3 45,-16-1 0,0-1-45,15-1 0,-2-3 0,-13-10 0,-2-5 0,-1-5 0,34 7 90,-18-20 1606,-7 7-1696,-2-11 0,-1-3 0,-5 1 0,0 1 0,1-4 0,4-15 1475,-1 8-1430,3 4 0,-2 0-45,-14-4-39,9 13 0,-1 2 39,-7 1 0,2 10 0,-3 0 0,-2 10 0,3-7 0,2 18-90,18 2 90,-18-7-45,2 6 0,-1-2-45,2-15 90,16 26 0,-1-28 0,-15 7-45,18-13 0,2-4 45,-12 4 45,16-11 0,1-3-45,-12 1-701,3-10 1,-1-3 790,-2 1 225,6-11 0,0 2-225,-14 16-400,5-12 0,-2 3 400,-11 25 151,8-26-241,-21 28 90,8-18-269,-18 19 753,18-9-1203,-19 11-1623,9 0-536,-11 0 2797,10 11 1,-6-8-1,9 7 1</inkml:trace>
  <inkml:trace contextRef="#ctx0" brushRef="#br0" timeOffset="-203712.73">16707 1126 7443,'-5'-35'3328,"12"3"-2249,-5 19 91,9-8-1,-11 18-90,10-18 990,-7 8-270,7 0-989,-10 3 1618,11-1-1888,-9 9 899,9 12-675,-3 26 1,-6 6-495,-10 8-805,10-3 1,3 8-1,-4-8 715,-11 3-49,5-7 1,2 8-1,0-4 4,2-7 0,0-2-135,-5 4 0,1 0 180,5 23-180,0-49 180,0 5-90,0-42-90,0-5 0,0-11 0,0-5 0,0-23-30,0 14 0,-1-9 0,2 6 916,4 10 1,1-1-887,-5-15 0,-1-7 0,1 9 0,4 22 0,1 1 0,-2-28 0,2 6 0,7 26-45,-1-2 0,0 3 45,1 14-247,18-7 157,-15 12-270,28 32 270,-18-5-360,3 15 1,-3 3 179,-7-2-45,3 15 0,-3 2 46,-16-4 44,-7 5 0,-2-1 45,0-7 0,-21 7 0,-8-1 270,-7-4-45,12-8 0,0-4 225,-15-9-180,32-12 90,-8-1-90,19-7 0,-9 18-90,11-8 90,21 21-90,-5-18 0,11 10 0,1 0-90,-10-8-135,8 10 0,0-1-135,-10-11-1349,18 5 900,-11-21 418,-10 10-4196,19-18 253,-27 16 4334,26-29 0,-22 21 0,10-6 0</inkml:trace>
  <inkml:trace contextRef="#ctx0" brushRef="#br0" timeOffset="-203130.73">17243 1545 6723,'-2'-9'5487,"0"2"-4677,2 7-91,0-10 1080,11 7-1259,2-7 629,10-1-809,1-2 360,10-11-451,-8 1 451,18-21-540,-28 25 450,15-33-451,-28 47 271,-3-27-360,-3 30 180,-7-9-180,-1 11 180,-23 32-180,6-14 0,4 13 0,3 3-90,8-5 179,3 26-89,20-29 90,14 18-180,2-28 90,8 5 0,10-21-90,-15 0 45,9-4 0,0-2-45,-7-7 90,24-1 90,-21-17-90,-8 26-335,8-26 334,-11 17 91,1-19-90,0 6 0,-11-7 90,7 0-90,-17 8 66,8-8-66,-11 11 90,-11-1-180,8 11 90,-17 13-90,7 3 332,-1 28-332,4-15-270,20 39 90,-7-26 118,18 4-298,-8-1 180,11-27-270,10 37 270,-8-26 90,8 7-360,-11 8 361,1-25-1,-11 25 90,-3-18 90,-10 0 89,-10 8-89,7-18 180,-28 18-270,26-19 90,-27 19-809,9-18-1980,-3-3 450,2-13 2249,14-21 0,18 12 0,2-6 0</inkml:trace>
  <inkml:trace contextRef="#ctx0" brushRef="#br0" timeOffset="-202264.73">18377 1486 7713,'8'-13'7735,"19"-2"-6206,10-18-1169,2 6 899,6-17-269,-32 7-450,-3 1 179,-31 12-539,16 14 450,-47 20-450,33 3 89,-13 11 1,-1 7-45,17 5 0,3 1-180,-6-4 0,4 0 90,16 12 0,9-4-135,6-12 135,19 0 0,5-3-135,-6-11 45,24-6 0,2-7-45,-13-15 45,13-3 0,0-2-1337,-5-8 1292,-21 9 0,0 0 0,0-5 0,-3-1 90,1-6 89,2-8 1,-3-1 0,-15 6-151,-4-2 1,-3 3 150,-9 15-90,0-15 180,0 28-180,-11-7 0,-2 10 0,-21 31 0,8-13-45,-2 19 0,1 2 45,-2-7-90,1 5 0,1 1 0,12-9-45,2 5 0,5-3 45,8-12-90,10 23 90,3-40 0,21-2-90,-8-2 90,2-18 0,-1-2 0,2 3 0,0-12 0,-3-3 0,-10 5 1411,5-15-1321,-11 20 0,-7 1 361,7 10-361,-10 2-90,0 11 90,0 0-90,0 11 90,10 12-90,-7-7 0,8 26-90,-1-26 90,14 18 0,2-21 0,8 7 0,-11-27 0,11 14 0,-8-27 0,19-4 0,-30-2 0,27-18 90,-37 28 0,27-16-90,-30 19 0,9 0 90,-11 3-90,0 10 0,10 21 0,-7-16 0,7 26 0,1-18-90,-9 11-180,19 10 180,-18-18 0,18 15-90,-8-28 0,0 7-89,8-10-361,2-10 180,-7 7-179,15-18-2610,-7 8 811,-8-11 2428,25-20 0,-33 18 0,16-14 0</inkml:trace>
  <inkml:trace contextRef="#ctx0" brushRef="#br0" timeOffset="-201581.73">20053 1045 7623,'-8'-19'7375,"-10"5"-3777,5 24-899,-21 35-1755,21-10 1,0 3-765,-5-7 0,2 3 404,6 19 1,7 1 224,14 11-584,5-27 0,4-2-135,19 8 90,8-42 0,3-14-90,-16-8 0,0-7-60,4-5 0,3-5 0,-5 1-344,-2-3 0,-5-3 314,-5-6 0,0-7 0,-7 6 0,-8 14 0,-2 0 30,1-8 0,0-6 0,-3 8-30,-5-14 45,0 14 0,0 6-135,0 19 90,-11 6 0,-2 23 0,-4 20 0,0 10 0,3 10 0,2 3-101,-1-4 0,2 1 56,4 16 0,4-7-787,3-21 832,0 25 380,10-30-380,4 11 0,9-20 90,1-7-90,-11-20 279,8-10-279,2-3 0,3-11 90,19-10-90,-19 19 0,18-27 0,-28 37 1003,26-16-1003,-37 31 0,26 14 90,-18-9-90,11 27 0,-11-26 0,18 18 90,-26-21-1,48-3-89,-35-10-179,47-10-1,-46-3-1799,33-21 720,-47 8-8572,6-19 5360,-14 19 4471,-18 3 0,18 10 0,-7 10 0</inkml:trace>
  <inkml:trace contextRef="#ctx0" brushRef="#br0" timeOffset="-200048.73">21799 827 7443,'1'-15'3148,"1"-7"-360,8 8 91,-18-20-2340,16 19 901,-39-17-1081,26 30 631,-48-9-720,35 11 629,-47 11-719,36 2 270,-16 21-270,22-8-90,10-2 179,2 7-179,11-15 0,0 18 90,11-1-90,-8-6 0,11 5 0,3 1-90,-1-2 45,4 9 0,4-4 45,2-18-90,-8 15 0,-2-3 90,-3-22 90,8 55-90,-29-56 539,-5 35-449,-13-29 450,-29 0-450,16-2 90,0-15 0,0-3-91,-3 5-808,-13-9-91,31 1-4317,11 7-540,13-18 5577,13 8 0,19 3 0,2 4 0</inkml:trace>
  <inkml:trace contextRef="#ctx0" brushRef="#br0" timeOffset="-198358.73">22168 1081 7533,'-28'-12'8725,"-5"2"-7916,7 10 1080,-16 10-1349,37-7 1259,-37 39-630,37-3-899,-16 10 270,21-4-360,11-22-90,2-10 269,21 8-269,-8-18 90,29 7-90,-16-10 0,-5-4 0,0-2 0,5-7-90,6-11 90,-1-20 0,-15 15-90,4-17 0,-1-5-210,-3 4 240,-10 0 0,1-12 0,-4 3 150,-7-3 0,-3 1-90,6-4 0,-3 1 45,-6 7 0,-6 11-135,-7 28 180,-3 15-91,-11 15-44,6 25 0,2 7-45,1 0-761,1-4 1,-3 9 0,6-6 760,6 14 30,-2-15 0,-2 7 0,4-8-30,5 3 45,4 14 0,2-4-45,-3-34 90,18 40 0,-8-50 498,10-11-498,1 6 359,10-50-269,-8 24-90,-9-13 0,0-3 0,6 5 0,1-15-90,-11 20 0,-3 11 0,-10 3 2443,11 20-2443,2 3-90,0 32 90,8-27-180,-8 34 180,0-36-90,29 18 90,-34-21-90,44-3 180,-36-10-90,7 0 0,8-10 0,-25-3-90,25 0 90,-7-19 0,-9 17 90,17-9 0,-19-7 0,0 26-180,-3-16 180,1 10-180,-9 9 180,9-9-90,-11 22 0,0 2 90,0 0-90,0 18 0,0-15-90,10 28 90,-7-28 0,7 15-90,1-28 0,2 18 90,0-19-90,8 9 90,-8-22-90,0 9-90,18-30 90,-26 17 90,16-9-179,-21-18 179,0 24-90,0-26-90,-10-11 180,7 23-90,-12-2 0,-1 3 0,11 15 0,-37-15 0,37 28-270,-37 3 270,37 3 0,-16 8-180,31-1 181,3-7 89,11 18-180,-1-19 90,11 9-90,13-22 135,-8 2 0,3-5 0,7-14 0,-1-2 45,-9 11 0,-2-4 45,4-19 0,-7-2 45,-7 2 90,-9-7 0,-2-1-90,-3 6-1,-13-22 1,-13 85-45,0 11 0,2 10-45,2 20 0,5 3-138,2-8 0,4 2 108,5-6 0,3 3 0,7-7-60,15-4 1,7-5 29,-6-5 0,4 0 0,0-5 60,6-1 0,3-10-45,11-13 0,-5-8 45,-10 2 90,13-19 0,-11-3-1,-29-8 1,-1-4 0,31-8-45,-42 5 0,-4 2-45,9 11 90,-39-8-90,25 31 0,-46 6 0,34 21 0,-9-2 0,-1 0-90,2 7-45,8 3 1,2 1 44,3-4-90,2 15 180,22-20-90,2-11 90,0-3 276,8-10-276,-8-10 0,10 7 180,11-28-90,-7 15 89,7-28-89,-11 18 180,-10-8-270,-2 21 90,-1 2 0,-7 11-90,18 21 0,-19-16-90,9 37 0,-11-26-180,0 18 270,10-11-90,-7-10 90,7-2-89,-10-1-1,0-7 90,0 7 0,0-10 0,11 0-90,-9 0 90,30-10 0,-27 7 0,47-28 0,-34 26 90,16-27-90,-13 30 0,-8-9 90,11 1-90,-11 7 0,18 14 89,-15-6-89,18 37-89,-21-37-271,18 37 270,-25-27-90,14 9-90,-9-3 180,-9-19 270,19 19-90,-18-18 360,7-3-270,1-3 719,12-39-629,4 24 0,0-14 0,0-1-91,2 4 1,16-15 0,-11 10-270,-19 18-3418,27-15 450,-37 28-3238,16-7 6296,-21 10 0,-12 15 0,-4 5 0</inkml:trace>
  <inkml:trace contextRef="#ctx0" brushRef="#br0" timeOffset="-197261.73">18561 2462 6183,'-3'-19'180,"12"9"-270,-7 0-179,19-1 89,-18 9 180,7-9 0,1 11 0,2 1 0</inkml:trace>
  <inkml:trace contextRef="#ctx0" brushRef="#br0" timeOffset="-196760.73">18621 2300 6813,'1'-10'4767,"-7"2"-1618,17-3-2250,-11 9-179,0-9 1348,0 11 271,-42 42-1889,11-11 134,-13 12 1,-1 3-405,19-20 0,-1 0 359,-18 19 1,2-1-360,1-2 135,8-2 0,2-4-135,6-18 270,3 24-271,12-39 451,22 7-540,-9-10 180,51-21-180,-32 5 0,21-6 0,2 0-90,-13 6 0,17-6 0,1 3-90,-15 13-180,9-5 0,0 1 0,-14 10-899,15 0 719,-31 0-1439,8 11 1260,-18-9-2699,7 19 2428,-10-18-1798,-10 18 1258,7-19 1440,-18-2 0,23 3 0,-7-8 0</inkml:trace>
  <inkml:trace contextRef="#ctx0" brushRef="#br0" timeOffset="-196564.73">18643 2612 9512,'-9'-37'1169,"2"-8"-629,7 19 1349,0-29-1080,0 26 1800,0-15-1710,0 20 2429,0 1-2788,0 10 89,0 2 451,0 11-181,0 0-89,0 21-360,-11 5-181,9 11 181,-3 1 0,-1 0-180,-4-4-180,8 29 0,1 2-270,-9-26-495,8 25 1,4 0-136,-2-30-1574,0 9 1,0 0 44,0-14-2518,10 5 4857,-7-24 0,19-1 0,-8 1 0</inkml:trace>
  <inkml:trace contextRef="#ctx0" brushRef="#br0" timeOffset="-195564.73">19136 2539 7533,'4'-23'5846,"0"0"-4496,-4 10-91,0-8 810,0 19-1170,0-9 1980,0 11-2340,0 21 810,0 16-1079,0 2-135,0-1 0,0 0-225,0 4-90,5-3 0,1 0 90,-4 0 1,19-5-1,-8-23 180,21-22-90,-8 8 179,2-20 1,-1-6-90,2 8 135,0-22 0,-3 0 45,-11 22 89,1-11 1,0 1-90,-3 16 540,0-19-630,-3 21 179,-10 2-269,0 11 180,11 21-180,-9-5-90,9 18 90,-11-11 0,0 11 0,10-8-90,-7 40 90,7-24-90,-10 2 0,0 0 0,11-2 0,-10 1 0,0 1-90,10-3 45,-5 3 0,-2 1-225,-1 18 270,7-3-180,-20 5 90,-14-25 90,-2-4 0,-18-5 0,28-28 270,-26 8-180,37-22 180,-26-12-270,36-18 0,8-7-45,-11 13 0,1-1-966,12-13 1,6-7-1,-2 7 966,-5 14 0,1-1-75,14-19 0,7-9 0,-4 11 30,4-2 30,-5 13 0,5-6 0,-6 10 60,-1 9-90,4 2 1,-1-1 89,-14 2-90,35-8 0,-48 21 90,16 3-90,-11 20 0,-7-7 90,18 7 0,-19 1 2582,9 2-2672,-11 0-90,0 8 180,10-19-90,-7 9 180,7-11-180,-10 0 90,0 0 180,11 0-90,-9-11 90,9 9-90,-11-19 90,-11 18-90,9-7-90,-19-1 90,18 9-90,-18 2 0,19 2 0,-9 19 0,11-18 90,0 18-90,0-8-90,0 10 180,11-10-90,2 19 0,0-27 0,18 26 0,-26-28 0,37 28 0,-37-25 0,16 25 0,-10-18 0,-9 0 0,19 8 0,-18-8 0,7 11 0,-10-1 0,-10 1-90,-3-1 0,-11 1 0,11-11-270,-8 8 90,8-19-90,0 9-719,-8-11 270,8 0-4139,-10 0-449,-1-11 1260,11 9 4137,3-19 0,11 22 0,0-6 0</inkml:trace>
  <inkml:trace contextRef="#ctx0" brushRef="#br0" timeOffset="-194866.73">19936 2680 7083,'-9'-23'6926,"2"11"-5937,7-9 1,0 18-1,0-18 720,0 19-899,0-9 1259,11 1-1530,-9 7 811,9-7-901,-1 10-179,-7 0 540,28 10-540,-26-7 179,27 39-269,-19-34-180,4 31 0,0 5-90,-2-20-90,-2 18 0,-5 2 1,-8-15-91,0 26 180,0-40-90,-10 27 90,-3-37 90,0 16-90,-19-21 90,27 0 90,-37 0-90,37-10 90,-16-14-90,21 9 0,11-38 0,2 35 45,8-14 0,2-1-45,6 4 0,4-4 0,-1 1 0,-3 3 0,14-14 0,0 0-90,-9 9 135,5-5 0,-2 2-45,-11 11 0,8-19 0,-21 30-90,-13-17 90,-2 30 0,-30 2 0,16 2 0,-28 30 0,28-17 0,-25 30 0,35-19 0,-15-3 0,32 9 0,-8-17 90,28 30-90,-15-29 0,28 15 0,-18-18 0,19 0 0,-19-3 0,18 11 0,-7-5 0,-11 8 0,5-4 0,-28-17 0,7 18 0,-10-18 0,-10 17 90,-3-17-90,0 18 90,-8-18 0,-13 18 0,15-19-90,-22 9-180,17-11-180,8 0-90,-15 0-1169,28 0 360,-17 0-270,17-11-8302,3-12 9545,3-4 0,23-5 1,-5 10-1</inkml:trace>
  <inkml:trace contextRef="#ctx0" brushRef="#br0" timeOffset="-194731.73">20784 2651 7713,'4'1'8545,"-2"-6"-6926,9 26-1709,-9-18-3148,9 18-450,-11-18 3688,0 28 0,1-10 0,0 21 0</inkml:trace>
  <inkml:trace contextRef="#ctx0" brushRef="#br0" timeOffset="-194382.73">18499 3554 17427,'-31'-15'1439,"2"4"90,-5 11-1079,18 0 809,5-10-899,24 7 90,11-18 179,26 13 1,7 3-1058,-21-6 0,4-1 697,10 4 1,11 2 0,2 1 0,-7 0-658,6-1 0,1-1 531,-10 1 1,9-1 0,3 0 0,-3 0 0,-8 3-925,-7 2 0,-6 1 0,4-2 826,8-3 0,6-4 0,-2 1 0,-7 3-354,0 5 0,-3-1 399,1-4 0,3-2 0,-4 2 0,1 4 0,-2 1-46,16-4 1,-1-1 45,-14 1 0,-2 0-45,-8 4 0,2-1-90,18-3 0,-2 0-45,0 5-179,0 0-91,-34 0-137,-19 0-223,9 0 780,-11 0-1949,-21 0 3566,5 0-3026,-18 0-6117,-31 10 3287,10-7 4179,14 2 0,1 0 0,-15 6 0,12 2 0</inkml:trace>
  <inkml:trace contextRef="#ctx0" brushRef="#br0" timeOffset="-194099.73">18384 3711 7353,'-32'3'6026,"-10"10"-4856,27-11 1798,4 19-2069,24-18-60,27 1 1,17 1 0,-5-4-1456,-10-5 0,3-2 867,4 3 1,12 0 0,5 1 0,-3 0 0,-10-1-537,7-3 1,0-1 464,-4 1 0,10 0 0,3-1 0,-3 0 0,-9 1-602,-10 1 0,-7 0 0,6 0 566,9-1 0,9-1 0,3 0 0,-2 0 0,-10 0-737,-6-2 0,-5 1 0,2 1 713,17 2 0,3 2 0,-5-2 105,0-6 0,-7 1 147,-11 9 1,1 0-163,-1-6 0,4-1 0,-4 2-345,-7 4 0,-2 1-90,14-5 0,-7 2-3008,-17 4 3233,-56 10 0,14 2 0,-33 9 0</inkml:trace>
  <inkml:trace contextRef="#ctx0" brushRef="#br0" timeOffset="-192530.73">18048 4717 7892,'-18'-7'3239,"-7"-9"-2160,22 13 2879,-18-39-1440,29 3-1798,-16 0 629,21 1 0,6 3-809,-4 14 179,6-8 1,3 3-360,2 13 629,18 2-719,-28 22 135,11 9 0,-2 4-225,-17 8 0,14 20 0,-2 3-1,-18-8-44,-1 7 0,-2 1-1592,-1-2 1547,-9 4-226,11-2 226,0-37 90,0 24-90,-10-39 0,7 7 89,-7-10 929,20-10-929,3-45-89,11 21-90,-6-19 0,-2-1 0,0 9 0,4-5 0,1 1 667,-5 18-667,5-4 0,2 7 0,4 23 0,7-6 0,-11 14 0,1 39 0,-1-24 0,-10 23 0,-2 4 0,2-11 0,-6 11 0,-4-4 0,-3-22 0,11 33 0,-9-47 0,9 16 0,-1-21 0,3-21 0,11 16 0,-2-29 0,0-5 0,7 15 0,-6-8 0,-2-1 0,3 10-90,-1 9 90,-10 4 0,-2 10 90,-1 0-90,-7 10 0,18 24 0,-8-5 0,10 26 0,-10-29 0,8 8 0,-8-21 0,11 8 0,20-18 0,-15-3 0,4-9 0,-1-6 0,-3-11 0,0 0 0,-3-3 0,-10-10 0,-9-5 0,-4-1 0,-5 1 0,-22-1 0,-5 4 0,8 12 0,-19 9 0,-6 6 0,4 3-1979,-7 29 0,-1 6-1169,6-3 3148,-3 25 0,7 5 0,26-11 0,0-3 0,1-1 0</inkml:trace>
  <inkml:trace contextRef="#ctx0" brushRef="#br0" timeOffset="-192211.73">20119 4320 19856,'7'-56'1349,"-1"13"-809,4 9 719,-7 0-809,7 18 539,-10-15-719,0 28 539,-10 13-629,7 17 90,-6 13 0,-3 13 0,2-5-603,7-14 1,1 2 422,-5 16 0,-2 13 0,-1 0 0,4-12-45,5-12 0,0-1 0,-4 8 0,-1 8 0,0 0 0,2-9-90,2-9 0,1-3 0,-3 20 0,-2 0-315,0-15 0,1-2-450,5 6 1,-2-2 539,-8-8 0,-1-2-2023,-2 30 1483,0-59-3327,-19-13 2248,27-6 1889,-17-15 0,2-3 0,24 1 0,-14-23 0</inkml:trace>
  <inkml:trace contextRef="#ctx0" brushRef="#br0" timeOffset="-190963.73">19995 4586 6543,'11'-63'2518,"4"24"1,-1 3-1619,-9 7 1349,27-26-1530,-19 40 1350,21 4-1619,-8 14 539,18 39-629,-18-24-45,-2 13 0,-3 3-135,-5 5 134,-3-6 1,-6 2-90,-14 2 0,-6-3-45,-3 8 629,-18 10-449,10-39 450,11 0-540,3-13-91,10-2 271,10-40-270,3 23-45,8-17 0,3-3-45,5 7 45,12-10 0,4-2-45,-18 22 0,1 2-90,7-6 0,0 5 179,10 11-89,-22 23 0,1 31 0,-11-15-135,-6 9 0,-4 0 45,-3-7-90,11 34 90,-9-38-90,19 7 90,-18-21 0,39-13 0,-35-13 0,46-21 0,-38 7 0,19-17 180,-21 18 0,8-8 180,-18 10-270,18 1 0,-19 10 0,9 2 0,-11 11-90,0 0 180,0 21-180,0-15 90,10 46-180,-7-34 90,16 9 0,4 1 0,-5-2-90,16-2 90,-3-14 0,-15-10 0,29-10 0,-19-3 0,8-11 0,0-20 0,-8 15 0,-3-16 0,-2-9 0,-8 12 90,-2-12 0,2-2 0,10-2 134,-15 3 1,-3 1-2905,6 12 2860,-11-13 32,0 32-122,0 9 0,-11 25 0,9 5-45,-9 14 0,1 5-45,7 7-886,-7-9 0,-1 2 796,9 12-45,-4-13 0,1 0 1514,5 7-1559,0 25-90,0-30 180,0 1 55,0-14-235,0-2 270,0-18 0,0 7 2348,0-10-2258,11 0 180,12-31-180,3 13 0,-3-9 0,-1-1-90,4 2 90,18-8 0,-28 21 818,15 2-908,-7 22 0,-8-9 0,15 19-809,-8 34-181,-7 0 450,-6-9 1,-9-1 89,-35 5 270,5-5 225,-18-41 0,-3-6 135,14 10-297,1-17 0,4-3 207,21 9-90,10-28-450,42-16 90,-22-5-664,12 17 0,2 2 574,2-14 225,-8 24 1,2-1-226,5-10 0,0 0 180,-3 8 1,-1 0 89,3-8 0,0 0-180,0 6 0,0-2 45,8-16 1,0 1 358,-9 16 1,-1 0 225,-1-17 0,-7 6-90,-14 24 0,-10-5 554,0 21-464,-10 0 360,-14 32-361,9-3-44,-7 17 0,2 7-180,11-20 0,2 2 75,-1 11 0,0 5 0,1-5-388,0-10 1,3-1 267,7 22 0,5-4 0,5-14 0,0-5 1343,18-3-1343,-15-25 450,28 14-270,-18-30 720,29-24-721,-26 5 181,-1 1 0,-1 1-90,-11 12 180,15-17-360,-28 30 359,7-9-359,0 43 340,-7-25-1060,8 46 360,-1-38-899,3 19 629,0-10-2608,18-11 2069,-15-13-6747,18-24 4318,-10 9 3486,-11-17 0,10 19 0,-6-10 0</inkml:trace>
  <inkml:trace contextRef="#ctx0" brushRef="#br0" timeOffset="-190832.73">22399 4066 7803,'-18'-22'4677,"-7"10"-2069,12-8-1978,0 17-270,2-8-450,11 11-630,0 0-6745,-10 0 7465,7 0 0,2 6 0,13 0 0</inkml:trace>
  <inkml:trace contextRef="#ctx0" brushRef="#br0" timeOffset="-189263.73">22779 4162 7892,'-7'-13'5128,"1"4"-2430,6 9-1079,0 0 360,-11 10-1439,9 3-1,-19 0 271,8 19-450,-11-17-1,11 19 271,-8 0-450,19-8 630,2 40-631,13-35-89,0 24 0,29-32 0,-24 1-135,23-16 0,4-3 45,0 5-45,14-13 0,2-4 45,-4 4 45,0-16 0,-4-3-45,-11 3 90,-8-12 0,-3-3-90,-5 5 180,-7-8 0,-4-2-180,-2 8 90,-13-13 0,-2 23-90,-19 8 90,-3 10-90,-2-5 45,-11 30 0,-2 8-45,6-9 0,-1 5 0,2 3 90,9 5-90,-1 3 90,1 20-90,20-18 0,6-5 90,10-23 90,18-11-90,-15-11 224,16-4 1,1-4-135,-12-9 135,12-1 0,-3 3-135,-25 10 449,26-26-539,-28 37 180,7-16-180,-10 21 90,0 21-90,0-5 0,0 18 0,11 21-90,-9-24 0,14 2 0,0-1 0,-11-6-90,26-2 90,3-3 0,-5-18 0,36-3 0,-36-3 90,4-16 0,-1-4-90,-3 5 45,-1-19 0,-1-2-45,-1 8 0,-5-8 0,3-11 0,-3 0-1131,-6 4 0,-3 0 1,2 0 1130,6-1 0,1 1 0,-4-2 0,-6-12 0,-5-3 0,0 13-543,5 3 543,-11-18 0,-11 75 0,-2 16 0,-4 26 0,0 6 0,9-22 0,1 1-52,-5 11 1,0 6-1,4-2 7,11 10 0,2-3 0,-10-13 0,2-1-90,18 12 0,2-7 3092,-12-21-3047,17-4 0,8-6 0,20-16 90,2-6 0,-12-11 0,-4-6 0,-7-6 792,15-18-702,-10-3 45,-16 11 0,1 1-135,17-7 0,-12 1 0,-14 41 0,-20 21 0,7-6-135,-7 17 0,-1 2-45,9-3-90,-9 34 180,11-39-179,11 19 269,2-30 0,21 6 179,-8-31 181,18-14-180,-18 9 45,3-11 0,-3-1-45,-8 9 251,24-16-431,-29 3 0,0 26 0,8-16 0,-18 10 0,7 9 0,-10 2 0,11 13 0,-9 10 0,19 11 0,-18-18 0,28 15 0,-25-28 0,25 7 0,-29-10 0,19 0 0,-8 0 0,11-10 0,-1-3 0,-9-21 0,-4 8 0,-20-29 0,-4 37 0,-19-35 0,17 48-90,-16-16-180,19 21 90,-10 0-270,-1 0 360,11 0-180,3 11 270,20-9-180,3 9 180,11-1-89,-1-7 89,22-3 0,-27-3-90,45-7 90,-45 10 0,37-11 0,-29 9 0,8 2 0,-10 2 0,-1 30 0,-10-17-180,-2 30 180,-11-19-180,0 18 90,0-28 90,0 15 0,0-28 180,0 18-90,0-19 269,21-12-179,-6 5 180,12-20 0,1-3-270,1 10 90,4-4 0,-1 0-90,-3-2 0,26 11-90,-39 3 0,25 20-270,-35 3-90,25 0-1349,-28 19 989,17-17-1888,-17 19 1618,7-10 1,1-11-2339,-8 8 1349,-3-19-2249,-3 9 4228,-18-11 0,20 4 0,-8 1 0</inkml:trace>
  <inkml:trace contextRef="#ctx0" brushRef="#br0" timeOffset="-189082.73">24199 3966 8072,'-12'-8'7916,"12"-9"-7286,3 14-406,31-7 1,16-1-4768,0 9 1,2 2 4542,5-6 0,1 1 0,1 7 0,-5 3 0,-2 4 0</inkml:trace>
  <inkml:trace contextRef="#ctx0" brushRef="#br0" timeOffset="-188914.73">25648 3964 18327,'-7'-7'3148,"1"12"-3508,6-2-450,0 7-7195,0 0 4317,0-7 3688,0 7 0,6 4 0,2 3 0</inkml:trace>
  <inkml:trace contextRef="#ctx0" brushRef="#br0" timeOffset="-188381.73">22535 5051 7173,'-26'-10'9534,"1"2"-5396,22 8-3238,6 0-181,31-10 1,-8 7 224,29-7 1,7-1-1380,-25 10 0,2 0 749,14-4 1,11-1 0,2 0 0,-8 2-1531,7 2 0,-2 1 1335,-3-2 1,5-1 0,0 1 60,-12 0 0,2 1 0,-2-1 0,-5 0-404,12-3 0,1-1 291,-2 4 1,9 0-1,-1 0 1,-10-1-68,-8-2 0,-2 2 0,12 3 0,5 1 0,-12 1-90,-2-1 0,-2 0 0,-12 0-450,-34 0 91,9 0-524,-11 0 253,-11-11-1978,-33 19 1618,2-16-1978,-3 15 0,-11 7 0,5-3 1800,12-9 1,0 1 1257,-5 6 0,-4 3 0,7-2 0,-17 0 0,10 9 0</inkml:trace>
  <inkml:trace contextRef="#ctx0" brushRef="#br0" timeOffset="-188098.73">22583 5277 7173,'-37'-3'3643,"0"1"0,-25-2-2384,15 4 1799,24 0-2248,12 0-91,11 0 1,11-10 449,23 7-629,15-17-1221,0 13 0,11 4 0,-4-1 861,-4-2 0,0-1-60,7 3 0,5 1 0,1 0-508,-14 0 1,1 0 0,-1 1 0,-3-1 477,-1 2 0,-3 1 0,6-1-286,7-1 1,9 1-1,3-2 1,-2 1 0,-10-1 255,-7 0 0,-6-1 0,6 1-191,1 2 0,7 2 0,2-1 0,-3 0 0,-9-3 266,9-7 0,-4-1 431,15 11 0,-3-2-117,-23-9 1,-5 1-180,4 7-90,14-18-180,-31 19 1486,-11-19-1486,-3 18 2222,-10-7-2942,0 10 3054,-10 0-3594,7 0-4647,-28 0 150,26 0 1260,-16 0 4497,21 0 0,5 6 0,1 1 0</inkml:trace>
  <inkml:trace contextRef="#ctx0" brushRef="#br0" timeOffset="-187928.73">24616 5207 7982,'-9'-5'9830,"2"1"-8236,7 4-5372,11-11-360,2 9 4138,0-9 0,10 13 0,-8-1 0</inkml:trace>
  <inkml:trace contextRef="#ctx0" brushRef="#br0" timeOffset="-185405.73">17485 2484 6813,'-6'-8'2878,"1"2"-1978,5 6-91,0-11-89,0 9 1619,0-9-1620,0 11 1530,0 0 629,11 42-2158,-9-21-774,9 35 1,-1 6 593,-7-13-315,2 3 0,0 6 359,1 0 1,-1-4-405,-4-18 0,0 2 59,5 14 1,2 7 0,-1-8 30,6 9 0,-1 6 0,0-2-180,1-19 0,-2-12 0,-1-1-5,-8 2 95,9-18-180,-11 15 270,10-18-180,-7 0-450,7-2 1884,-10-11-1974,0 0-1772,-20-21 1143,14 5-1485,-10-15 1,1-3-2654,12 2 396,-7-33 4821,10 28 0,2 2 0,0 3 0</inkml:trace>
  <inkml:trace contextRef="#ctx0" brushRef="#br0" timeOffset="-185056.73">17632 2482 6993,'-9'-30'4767,"1"-20"-3777,8 32 1888,0-24-1978,0 29 1888,0 0-2158,0 2 989,0 11-1080,0 11 721,0 33-811,0-13 1,5 8 0,4 11 0,-2 0-289,-2-5 1,0 0 0,1 3 85,3 3 1,3 5-1,1-1 1,-3-2-159,0 1 1,-2-2 0,1 1 180,2 6 0,0 1 0,0-4-135,2 3 0,-2-5-135,-4-10 0,-1 0 0,0 10 0,-1-14 0,-5-32 0,0 34 0,10-29 0,-7 11 0,7-11-3958,-10-3-5873,0-10 8041,0 0 0,0 0 0</inkml:trace>
  <inkml:trace contextRef="#ctx0" brushRef="#br0" timeOffset="-180064.73">17585 5719 6993,'-9'-15'2249,"1"3"-1440,19 1 1,-9 9-1,9-9 91,-1 1-1,-7-3-89,7 0 899,1-8-900,-9 18-89,19-7 449,-18 10-629,7-11 809,-10 9-899,-10 12-90,7 6-1,-11 19 1,-3 6-1374,1 3 1149,0-7 0,-2 4 225,-4 20 0,0-1-271,8-29 1,-1 3 60,-6 23 0,-2 11 0,2-10-60,7-21 0,-1-1 0,-6 14 0,-4 6 0,6-8 0,0 10 90,-8-2 0,2-5-180,20-30 270,-16 21-181,21-42 91,11-32-180,2 14 60,3-17 0,4-14 0,-2 5-60,-2 7 0,0-2-214,5-10 0,4-11 0,2-2 0,-3 3 184,-2-1 0,-1 1 0,1 0 7,-2 11 1,2-2-1,0 1 1,-3 3-8,-1 0 0,-2 3 0,-2 7 1,6-9 29,-20 35 1237,11 72-1192,-15-11 0,0 8-23,7-12 1,3 5-1,0 1 1,-3-4-177,-4 0 1,-3-2 0,1 1-117,6 18 0,2 2 0,-2-8-944,-1-18 0,-4-3-855,-8 4 0,-1-3 0,6 2 2302,-37-63 0,29 13 0,-19-17 1</inkml:trace>
  <inkml:trace contextRef="#ctx0" brushRef="#br0" timeOffset="-179696.73">17417 6264 6633,'-31'-28'3328,"-9"1"-2518,25 4 1349,-17 10-1530,30 2 1170,2 1-1349,13 7 0,21-7-46,-1 9 1,2 2-405,19-1-495,12-9 1,-1-3-46,-15-4-270,-3 0 1,10-3 0,-12-1 359,-6-9-45,16-8 0,-3-1 495,-23 6 360,-6 0 0,-2-1 0,-8 7 1079,-13-19-809,-2 30 1079,-19-6-1080,18 21 1980,-28 21-1890,26 5 225,-11 11 1,0 4-315,14 25 89,-2-15 1,0 8 0,1-5-795,3-10 0,0 1 434,0 18 1,0 9 0,0-11-180,0-24 0,0-1 149,3 24 1,2 9 0,-2-4-60,-7-4 0,0-2-270,7-15 0,2 2 0,-5-3 0,-16 16 0,0-11-180,11-19-1862,-26 26 1142,18-39-2518,-21-6 1979,18-13-1169,-15-18 2608,-3-12 0,17 5 0,-11-14 0</inkml:trace>
  <inkml:trace contextRef="#ctx0" brushRef="#br0" timeOffset="-179014.73">17627 6649 6543,'3'-36'2653,"0"0"1,13-26-855,8 28-1259,2 8-635,18-8 904,3 0-629,3 8-120,-9 9 0,7-2 0,-6 0-150,-15 0 0,1-1-60,20-2 0,8-1 0,-11 0-30,-11-16 45,10 0 1,-2 2 134,-24 5 179,4-6 1,-2 1 0,-7 8 990,-10-26-811,4 39 960,-17-5-869,0 21 899,-14 32-899,8-14 179,-1 28 1,3 5-270,11-4-225,-2-5 0,0 5 359,4-1 1,2-3-149,-1 4 13,5 7 1,0-1-180,-2-22 45,11 3 0,3-3-135,-1-15 90,18 15 179,0-38-269,-8 14 141,8-27 38,10-14-269,-15 5 45,-1-9 0,-1 0 45,-1 7-45,-8-8 0,-2 2 45,-3 19-90,-2-24 0,-11 39 0,0-7 0,0 20 90,0 24-90,0-16 0,0 45 0,0-45 0,0 27 0,10-22 90,-7-10-90,18-2 90,-19-11 0,40-21 0,-24 16 90,9-21 0,1-1 0,-2 20 224,3-18 1,-3-3-315,-7 13 360,22-9-360,-28 14 180,11 20-270,-11 3 0,-3 42 0,-10-24 0,0 24 0,0-10 0,0-16 0,0 15 0,0-31 0,0-3 0,0-10 0,11-10 0,-8-3 0,28-31-180,-15 15-585,10-4 1,2 0-136,1 5-1934,-1-6 1,-1 2-3283,-1 14 6116,8-34 0,-18 49 0,-2-16 0</inkml:trace>
  <inkml:trace contextRef="#ctx0" brushRef="#br0" timeOffset="-178880.73">18741 5937 7353,'10'-16'629,"38"-2"-629,-6 11 0,2 1 0,0 2 0,-2 3 0,-3 4 0,0 0 0</inkml:trace>
  <inkml:trace contextRef="#ctx0" brushRef="#br0" timeOffset="-178382.73">20127 5848 8882,'13'-19'9830,"-8"10"-5178,5-2-3843,-10 11 1260,0 21-1529,0-5 89,-9 20 1,-3 4-270,7 4-225,-19 15 0,-4 2-135,10-3 0,-15-7 0,0-3 0,15-9 0,-24 6 0,40-22 0,-9-10 0,11-2 0,0-11 0,11 0 0,12 0 0,3 0 0,8 0-90,11 0-180,-17 0-720,16 5 1,-1 0 269,-20-2-809,40 7 810,-60 1-91,17-9 180,-17 9-89,7-11-450,-10 0-91,0 0 900,-10-11 181,-3 9-1,-11-30 270,11 17 629,-8-40-359,19 26 1169,2-36-989,13 36 89,0-15 901,8 20-1081,-18 1 631,7 10-810,-10 2 629,10 22-719,-7 2 540,7 52-541,-10-21-269,-3 6 1,-4 0-271,-6 2-675,1-12 1,0-2 45,-1 2-4229,3 4-88,10-31 5306,0 8 0,6-18 0,1 8 0</inkml:trace>
  <inkml:trace contextRef="#ctx0" brushRef="#br0" timeOffset="-177765.73">20741 5772 7803,'1'-29'7195,"0"12"-6115,-1 6-91,0 11 900,-21 21-1079,16-5-91,-26 28 180,22-1 1,5 3-630,-2-12 0,-1 3 154,-4 17 0,-1 8 0,3-3 116,7 0 0,-1-1-301,-7-10 1,-2 1 0,3-4 30,7-1 0,1-7-180,-9-3 270,41-55-270,-12-12 0,1-5-46,21-6 1,-1-1 0,-18 3 0,-2 1-45,13 4 0,-3 8 0,-15 14 90,19-6-90,-10 21 90,-1 21-90,-9-6 0,-4 40 0,-10-26 0,-10 36 0,7-36-90,-8 15 90,11-31 0,0 8 0,0-18 347,21-3-347,-15-13 45,19-8 0,2-3-45,-19-4 135,23 0 0,0 1 45,-23 1-90,24 8 0,-1 2 0,-23 3 90,44 2-180,-36 11 0,28 11 0,-28 2 0,15 21 0,-28-8 0,7 18 0,-10-28 0,-10 15-90,7-18 0,-18 0 90,19-2-90,-9-11 90,1 0-90,7 0 90,-7 0-90,10 0 90,0 0-360,0-11 180,0 9-1259,10-19-450,-7 8-3508,18-11-90,-19 11 5487,9 3 0,-11 18 0,1 3 0</inkml:trace>
  <inkml:trace contextRef="#ctx0" brushRef="#br0" timeOffset="-176726.73">20909 5913 7173,'-11'-53'7376,"8"13"-6297,-8 16 1620,1 3-1980,7 8 1260,-18 11-1439,19-6 809,-29 50-989,15-24 0,-8 37 44,7-11 1,3 1-225,9 4 0,-2-4 0,-2 7 0,4-10 0,5-6-1,3 19 1,4-2-90,6-22 180,21 24-180,-8-32 0,8-10 180,21-13-180,-23-13 135,6-7 0,-1-4-46,-8-5 1,-2-3 0,5-9 0,-5 7 0,7-5-30,-9-1 0,3-9 0,-5 10 30,3 5-135,-8-11 0,-2 4-45,-3 22 0,-2-22 0,-11 38 0,0-8 0,0 43 0,0-3 0,1 23 0,-2 5-271,-4-22 1,-1 1 270,2 16 0,0 8 0,-1-8-924,-1-14 0,-1-2 924,-3 23 0,-1 2 0,5-19 0,-1-3 0,-6 26 0,3-14 0,-2 9 0,3-9 0,6-17 0,1 0 0,-7 24 0,-3 10 0,1-11 0,-2 3 0,7-16 0,-1 1-263,-4-9 0,1-7 263,8-8 0,-9 32 0,1-51 409,7 19-409,-18-29 1819,19 16-1819,-19-18 687,18-1-687,-28-23 0,15-5 0,-2-14 0,2-4-683,3-3 683,13 1 0,4-12 0,2 8-1583,1 16 0,2 2 1583,3-7 0,3-6 0,2 1 0,5 2 0,2 2 0,-2 4 0,-1 5 0,3-1-500,2 4 1,7-6 0,-1 1 0,-6 8 499,-8 7 0,1 4-282,17-4 1,9 0 0,-8 5 281,-3-1-180,24 18 1,1 8 179,-22 4 463,12 15 0,-2 5-463,-18-4 935,0 16 1,-3 6-936,0 11-225,-8-11 0,-2-1 135,-3-1 1064,-13 3-1064,-2-40 1243,-9 19-1153,11-18 1315,-10-14-1405,18-4 90,-6-40-89,22 26 89,-8-8 0,2-2 0,5 13 0,1 0 0,-5-4 0,1 0 0,8 5 0,-1 6 0,-12 6-90,27 2 90,-5 22 0,2-9 0,16 19 90,-29-8-90,18 11-90,-17-11 90,17 18 0,-28-15 0,15 18 0,-28-11 0,7 11 0,-10-8-90,0 8 90,0-10-360,0-1-90,0-10-2158,-21 8 1168,6-18-8391,-30-3 9095,29-3 1,-5-6 0,19 9 0</inkml:trace>
  <inkml:trace contextRef="#ctx0" brushRef="#br0" timeOffset="-176598.73">22651 6261 16707,'9'-16'1979,"-8"4"-1619,20 12 90,-18-11-360,7 9-1709,-10-19-450,-10 18-2159,7-7 4228,-28 20 0,21 3 0,-16 10 0</inkml:trace>
  <inkml:trace contextRef="#ctx0" brushRef="#br0" timeOffset="-175532.73">19312 7700 7083,'-12'-16'3418,"8"10"-1259,-7-5 1529,22-20-2969,-9 23 270,17-19 1,4 2-450,-5 20 0,27-27 269,-11 30-449,-8-9 449,18 11-539,-28 0-90,15 11 360,-28 12-450,7 3 270,-20 40-270,-3-35 44,-8 22 1,-3 1-135,-4-17-45,-1 8 0,3-4 45,10-25 0,-15 15-90,28-28 90,-7 7 0,20 1 0,-7-9 0,39 9 0,-24-1 0,19-4 0,2 1 0,-8 17 0,2-8 0,-1 2 0,-5 8 0,6 29-89,-19-16-270,-4 8 359,-20-13 90,-4 0 0,-9-8 225,-4 2 0,-1-1-46,-3-9-134,-1 4 0,-2-2 585,-13-7-360,8 0 89,-4-1 1,0-3-180,9-6 0,-31-3 90,31-3-720,8-7-2788,2-1-1,14-2 3149,51-21 0,-9 21 0,2 5 0,1-1 0</inkml:trace>
  <inkml:trace contextRef="#ctx0" brushRef="#br0" timeOffset="-175214.73">20959 7763 8342,'-2'-37'3868,"0"2"-2699,12 11-89,-7 11-91,8 3-89,-11-1 2248,10 30-2429,-7-4 225,-3 31 1,0 8-495,-3 6-1095,-2-3 1,-3 11 0,0-10 823,1-24 1,1 0-60,2 10 0,0 6 0,-1-3-617,-5 0 0,-1-3 632,4-6 0,1 3-269,-1 8 0,-1 5 1,-1-3 178,-2-4 0,-1 0-165,4-2 0,0 3 0,0-5-240,-5 19-1492,-8-7 862,19-42-863,-9-2-395,11-32-622,0 5 2870,0-49 0,14 29 0,3-24 0</inkml:trace>
  <inkml:trace contextRef="#ctx0" brushRef="#br0" timeOffset="-173948.73">20973 8026 13829,'14'-50'1754,"-4"14"0,5 1-900,9 8 1,0 2-495,4-22 629,35 36-809,-55 14 135,22 16 0,3 4-135,-15-5 89,5 23 1,-2 4-180,-8-11-45,-11 15 0,-4-1-45,0-17 45,-18 4 0,-2-4-45,14-16 45,-22 3 0,-3-4 45,15-12 180,-26 9-180,31-22 270,13-23-270,13 6 45,11-16 0,7 1-135,10 9-938,-9 4 0,4-6 1,-4 6 1027,12-2 273,4 0 1,1 10-274,-7 29-90,15-12 90,-33 57-90,-14-33-45,-8 22 0,-4 4-45,2-11-45,0 4 1,0 0 134,0-12-180,0 8 180,0-21-90,21-13 90,-5-13 90,18-11 0,-11 1 269,21-22-269,-15 17 180,16-17-180,-32 32 2355,8 3-2445,-8 10 180,0 21-180,8-16 90,-8 57 0,0-51-90,1 20 0,3 1 0,20-17 90,2 9-90,5-14 0,1-31 0,-16 16 45,4-19 0,-1-4 45,-14 10 45,14-18 0,-1-4-135,-13-2-827,2-1 0,4-10 1,-3 8 916,8-10 0,-14 7 0,0-9 0,0 13-518,8 10 518,-10-21-1,-2 34 1,-11 19 90,0-19-180,-21 39 90,-5 29 0,-11 8-431,18 5 0,4 0 341,2-13 0,2-4 0,1 0-197,8 5 197,-9-9-90,11 16-275,11-29 365,-9 8-90,9-11 90,-1-10 2971,-7-2-3061,28-22 912,-15 9-867,10-18 0,3-2 45,10 14 0,-5-17 0,0-2 0,5 11 449,5-7-539,1 2 90,-16 28 0,15-4 0,-21 10-90,-9 29 0,-4-24-269,-20 48 179,-4-27-90,-6-4 0,-4-2 180,-5-5-45,-4-5 0,1-4 45,14-6-90,-35 0 180,38-2-180,-19-22 180,21-2-179,13-10 89,13-1 0,10 1-434,11-11 344,-6 10 0,2 1-3368,22-16 3458,-19 12 0,2-1-180,0-1 1,-2 0-38,-8 5 1,2-4 156,8-10 0,4-5 1,-3 4 59,-7 8 0,-1 2 45,17-20 0,-1-2 45,-13 16 0,-4 2 180,1-8-1,-4 6 1,-6 4 0,-15 16 450,7-6-360,-20 31 179,-11 20 1,-3 5-180,-7 13-597,9-5 1,-1 9-1,3-6 507,-6 14-90,13-16 0,2 8 0,1-7 0,-3 12 730,11-6 0,4-2-730,0-10 15,30 16-105,-17-40 269,51-4-179,-35-24 0,7-2 0,0-4 0,-10-18 45,5 8 0,0 1 45,-4-1 90,15-13-180,-21 29 90,-9 10-180,-4-4 2267,-10 48-2537,0-1 181,0 9 103,10 6-3073,4-29 1980,-1-2-6908,7-24 4209,-17-13 3778,8-11 0,-7 9 0,1 2 0</inkml:trace>
  <inkml:trace contextRef="#ctx0" brushRef="#br0" timeOffset="-173830.73">23491 7705 14998,'-21'-21'2339,"9"-17"-1889,-8 33 539,17-26-809,-8 18-2249,22-11 180,-8 11 1889,28-8 0,-14 27 0,20-5 0</inkml:trace>
  <inkml:trace contextRef="#ctx0" brushRef="#br0" timeOffset="-172246.73">24087 7703 7713,'-2'-20'6566,"-10"4"-3958,-2 16-1798,-9 0-1,10 0 1260,-29 21-1439,24-5 89,-15 9 1,0 5-360,15 9 90,-24 8 179,40-3-359,-9-17-90,22 7 90,-9-11 0,30 11-180,-17-8 44,16-2 1,4-3-45,7-6 0,11-2 0,3-5-1449,2-8 1359,-20-4 0,2-2 90,0 1 0,-4-3-90,-2-16-438,5 8 0,-2-2 438,-11-8-493,8-29 493,-21 37 0,-13-34 0,-3 46 1046,-28-14-1046,15 20 0,-28 20 0,18-14 1045,2 25-1045,3-18 90,19 11 547,-19-11-637,18 8 0,-7-19 0,20 19 0,3-18 0,0 7 90,19-10-90,-27 0 0,37-10 0,-27 7 0,19-18 0,-10 19 0,-11-19 0,8 18 0,-19-7-90,9 20 90,-1-7 0,-7 7 0,18 1 0,-19 2 0,30 10 0,-27-10 0,37-2 0,-27-11 90,51-11-90,-45 9 0,16-14 0,-1 0 0,-18 11 0,14-23 0,1-7 0,-4 4 0,-1-17 0,-1-3-427,-1-4 397,-11 14 0,0-7 0,0 6-60,11-18 60,-14 15 0,0-7 0,-2 8-60,3-3 45,-5 1 0,-6 6-45,-12 24 0,-3 5 90,-11 25-45,6 21 0,2 5 45,1-3-45,-3 25 0,4 4 45,12-9 0,-2-15 0,-1 5 0,3-2 0,6 0 0,3-1-595,-1-1 0,1-3 595,6 15-273,18-21 273,-26-18 0,48 5 0,-14-42 0,10 15 0,-14-18 0,-4-4 0,-2 10 0,-2-14 0,0-1 0,0 4-90,7-26 90,-11 39-90,-10 6 90,-2 12 1166,-22 30-1166,-2-16-90,0 38 90,3-25 545,10 16-635,0-22 90,10 1 0,-7-11-90,28 8 90,-26-19 0,47 9 0,-33-11-90,36-11 90,-40 9 0,17-19 90,2-3-90,-16 8 90,10-4 0,-4-1 0,-19 5 0,27-8-90,-30 4 90,9 17-90,-11 3 0,0 23 0,0-7-270,0 26 90,10-37 0,-7 27-270,7-19 270,1 0-359,-9 8 359,19-19-90,-18 9 180,7-11-90,-20-21 90,7 5 180,-7-18-90,-1 11 360,9-22-180,-9 27 0,22-24 269,2 19-359,0 7 90,-3-5 90,1 10-180,2 9 0,10-9 90,1 11-90,-1 0 0,-9 0 0,17 21 0,-26-5-180,26 28-90,-28-17-540,18 27 540,-18-35-269,7 23 269,-20-29-180,7 0 360,-7-3-90,10-20 180,0 7 90,0-28 0,10 15-90,-7-8 180,28-7-180,-15 15-1536,18-18 1626,-21 11-102,18 10 12,-15 2 0,18 11-1,10 0 1,-26 0 0,24 11 0,-18 2-90,-9 10 45,7 3 0,-2 3-494,-15 34 179,6-11-990,-14 11 721,-18-58-91,19 16-989,-19-21 450,8 0 527,0 0 642,-29-10 0,36 2 0,-22-10 0</inkml:trace>
  <inkml:trace contextRef="#ctx0" brushRef="#br0" timeOffset="-172082.73">25996 7379 7353,'-28'-44'7016,"11"11"-4947,-4-1-1800,19 20-3147,-29 4 2878,15 20 0,-12 0 0,12 9 0</inkml:trace>
  <inkml:trace contextRef="#ctx0" brushRef="#br0" timeOffset="-171915.73">25031 7436 7803,'6'-13'6296,"46"9"-7151,5 3 1,4 2-540,-14 0 0,2 1 757,2 1 0,3 1 0,-7-1 0,18 2 0,-20-3 1,1 1-1</inkml:trace>
  <inkml:trace contextRef="#ctx0" brushRef="#br0" timeOffset="-171550.73">26660 7503 7623,'6'-13'7645,"-2"2"-5666,-4 1-1439,0 7 719,-21-7-899,16 10 809,-37 10-989,26 3 450,-18 11-450,21-11 359,13 18-359,3-15 45,16 10 0,4 3-135,-5-1 0,9 5 0,1 0-90,-2-4 90,-4 9 0,0-1-90,5-16 45,-15 17 0,-1-3-45,0-27 0,-11 34 0,-11-29 90,-2 11-90,-10-11 0,-1-3-180,-10-10-90,8 0-1709,-18 0 990,28 0-6927,-5-10 4408,21 7 3508,0-18 0,17 25 0,5-6 0</inkml:trace>
  <inkml:trace contextRef="#ctx0" brushRef="#br0" timeOffset="-171415.73">26964 7866 7443,'7'-16'5846,"-2"8"-5036,-5-2 1169,10 10-1439,-7 0-91,7 0 271,-10 0-720,0 0-1889,0 21 180,0-16-1799,-10 26 3508,-3-17 0,-1 19 0,3 2 0</inkml:trace>
  <inkml:trace contextRef="#ctx0" brushRef="#br0" timeOffset="-171132.73">24836 8242 17157,'-50'-19'1889,"-5"-6"-1259,29 12-1,2 0 361,3 2-630,19 11-1,-9 0 631,53-10-720,0 7-1172,6-1 1,13 0 0,-5 2 991,-7 6 0,4 2-1,0-3 1,13-1 0,4-1 0,-3 2 0,-10 1-45,9 8 0,-1 0-63,-11-7 0,9 0 0,2 0 0,-4-1 0,-12 0-72,-4 3 1,-3-1-241,8 2 0,6 0 0,-11-3-210,0-2-1079,20 7 900,-52-10-2070,-23 0 810,-16 0 1979,-17 0 0,-3 0 0,-8 9 0,12-4 0,0 0 0</inkml:trace>
  <inkml:trace contextRef="#ctx0" brushRef="#br0" timeOffset="-170882.73">24604 8373 7263,'-49'-13'4767,"21"2"-1529,7 11-2338,21 0 1618,53-20-1888,-19 14-1508,20-1 1,19-1 0,-7 2 1101,-14 5 1,3 2 14,-7 0 1,11 0 0,5 1 0,1 0 0,-5 0 0,-8 1-153,-2 1 0,-6 1 0,5-1 39,8-2 0,8 0 0,3 0 0,-5 0 0,-13 3-81,-5 6 0,-3-1 105,8-8 0,6-3 0,-11 2 30,0 10-242,-5-10 1,-5-2 151,-19 1-90,15 0-360,-28 0-2270,8 0-2946,-11 0 5879,0 0 0,2 8 1,1 2-1</inkml:trace>
  <inkml:trace contextRef="#ctx0" brushRef="#br0" timeOffset="-170731.73">26331 8528 14998,'-8'-8'1709,"2"2"-449,6 6 89,0 0-4947,-10 0-540,7 0 4138,-7 10 0,15-5 0,3 8 0</inkml:trace>
  <inkml:trace contextRef="#ctx0" brushRef="#br0" timeOffset="-168364.73">18873 9325 7713,'-6'-30'3418,"-10"12"-2249,14-3 90,-9 8-89,11 0-91,0-8 0,0 19-89,0-9-91,0 1 1260,0 7-1619,0-7-1,0-1-89,0 8 0,0-7-90,0 10 539,11 31-629,2-12 45,4 12 0,0 3-225,-1-5 134,19 9 1,3 0-225,-15-7-45,23-6 0,5-6 45,-9-8-45,6-15 0,3-3 45,4 5 45,5-16 0,0-6-375,-2-5 390,-19 8 0,5-3 0,-7 1-60,7-16 90,6 6 0,-3 1-90,-16 3 0,24-5 90,-21 13-90,3 18 0,-4 3 0,2 0 0,6 3 0,-2 16 0,-2 4 0,-8-5 45,9 13 0,0 3-45,-7 6-1379,-3-17 0,-1 1 1379,-4 10-587,22-11 587,-16 1 0,8-11 0,1-3 0,-6 3 180,20-4 0,3-7 0,-8-13 0,9-3 0,12-5 0,-9-3-135,-24 1 0,0-2 22,10 0 0,8-4 1,0 1-1,-10 3-22,-12 2 0,-2 0-45,20-13 0,1 3 180,8 4-180,-9-7 0,-2 11 90,8 10-90,-36 2 0,22 11 0,-28 0 219,21 0-219,-18 11 0,26 2 90,-26 10-90,18-9 0,0 6 0,-8-6 0,-3-1 2616,9 7-2616,-6-17-90,21 18-180,1-18 1,3-3 179,-16 5 0,1 0-366,10-4 0,-1-2 96,10 1-179,-29 0-91,18-10-719,-10 3-1,0 1 1,11-8-3567,0 3 1,-4 2 4337,-23 6 0,26-2 0,-29 12 0</inkml:trace>
  <inkml:trace contextRef="#ctx0" brushRef="#br0" timeOffset="-141455.74">27704 5566 7083,'-13'-19'2698,"3"10"-1798,10-12-1,0 18-89,-10-18-1,7 19 721,-7-19-811,10 8 540,0 0-629,0-8-180,0 18 809,10-18-989,-7 8 450,28 0-451,-15 3 91,39 10-360,-26 10 90,15 3 90,0 31-180,-15-15 90,-5 18 0,-3 3-349,-8-3 289,-8-3 0,-2 8 0,-1-7 60,-2 15-60,-8-9 0,-4 9 0,1-9-30,-8 12 60,3-18 0,-4 7 0,2-8-1372,-9 11 1357,10-22 0,0 2 0,5-2 0,1-1-45,-2 10-353,1 1 1,3 3 352,6 17 45,2-12 0,2-1-45,12 5 0,-3-21 0,4-2 0,20 2 0,-8-8-45,6-4 0,1 0 45,-1 4-45,6-7 0,-1-4 45,-8-2 0,16 8-90,-32-18 384,-3 7-294,-20 11 1312,-3-5-1222,-8 10 0,-3 3 0,-5 0 0,-4 12 0,1 4 0,3-1 210,7-5 1,0 1-211,-2 17-1262,11-7 1172,-8 7 45,19-18 0,2 1-45,0 14 0,0-16 0,2 3-45,14 9 0,0-1 45,-11 11-60,7-18 0,5 6 1,-4-7-31,-8 14 45,16 0 0,0 0 45,-16-1 0,6-20 0,-1 0 0,-13 5 0,-4-2 0,-6 8 134,-2 5 1,-4-1 45,-18-7 0,0 13 225,0-31 0,-1-4-135,4-2 89,-15 4 1,1-2-90,17-7-444,-35 0 264,40 8 0,3-18-360,2 7 256,18-10-615,-7 0-1300,10-10-679,0 7 2608,10-39 0,10 25 0,12-26 0</inkml:trace>
  <inkml:trace contextRef="#ctx0" brushRef="#br0" timeOffset="-141318.74">28441 8491 5824,'0'0'0</inkml:trace>
  <inkml:trace contextRef="#ctx0" brushRef="#br0" timeOffset="-131560.74">1948 13911 7353,'-11'-6'3868,"3"-10"-2699,8 14 0,0-9-89,0 11-91,0 0 2339,0-10-2608,0 7 1169,0-7-270,0 10-1169,0 0 1079,0 21-1260,10-6 451,-7 40-540,17-26-434,-17 15 434,8-20 0,-1 10-90,-7-8 135,12 6 0,1 1-135,-11-1 0,11 2 0,0-3 0,-14-15 269,19 5-179,-8-21 180,32-21-360,-6 5-234,-12-3 1,3-6 233,2-6 0,3-4 0,-2 1-522,1-1 1,2-3 521,2-6 0,6-9 0,0 0 0,-5 7 0,3 1 0,-1 1 0,-4 3 0,3-7 0,1 1 0,-4 8-903,2 3 0,0 4 903,-6 3 0,2-2 0,-1 2 0,7-1 0,-1 3-511,-8 7 0,-1 1 511,2-3 0,2-1 0,5 0 0,-2 2 0,6 3 0,6-10 0,-3 3 0,-16 20-67,2-11 0,0 1 67,-7 12 670,-3-7-670,-2 10 2011,-18 0-2011,7 0 1498,-10 0-1498,0 0 727,11 0-727,-9 0 0,9 0 0,-11 0-270,10 10-1259,-7-7 359,7 7-269,-10 1-8392,-10 12 8668,-3 3 0,-1 19 1,3-7-1</inkml:trace>
  <inkml:trace contextRef="#ctx0" brushRef="#br0" timeOffset="-128985.73">4095 13596 9152,'-15'-14'3598,"4"3"-2609,11 11-89,0 0-91,0-11-89,0 8 89,0-7-89,0 10 2158,10 31-989,-18 29-1259,16 6-928,-10-18 0,-3 7 0,2-7 658,3 18-31,-3-15 1,-1 9 0,0-9-185,2 6 169,-9-1 1,1-2-135,7-12-45,-7 3 0,-1-4-225,9-20-90,-9 31-1169,11-39 449,0 0-4586,0-2 2408,-10-22 3078,18-2 0,-13-11 0,19-1 0</inkml:trace>
  <inkml:trace contextRef="#ctx0" brushRef="#br0" timeOffset="-128634.73">4403 13247 7263,'-3'-37'5577,"1"19"-2159,2-24-2519,0 37 1980,-10-16-2340,7 21 721,-28 21-901,25-6 451,-25 30-540,28-19-90,-7 8 359,10 0-449,0-8 270,10 18-270,3-18 90,21 19-90,-7-29 0,17 25 0,-18-35 0,8 46 0,-21-44 269,-2 44-179,-11-36 360,-21 28-360,5-28 0,-10 6 0,-3-2-90,0-15-315,-4 12 0,1-3-405,14-22-269,-24 16-1890,39-29 1,-7 8 2788,31-42 0,4 20 0,-3 6 0,1-1 0</inkml:trace>
  <inkml:trace contextRef="#ctx0" brushRef="#br0" timeOffset="-128467.73">4655 13160 7353,'-2'-7'4497,"-5"1"-3327,18 6 718,-11 0-988,0 0 1169,10 21-1530,-7-5-539,12 15 0,1 3-629,-11-3-2744,6 8 0,-1-2 404,-10-8 2969,0 5 0,3-7 0,0-6 0</inkml:trace>
  <inkml:trace contextRef="#ctx0" brushRef="#br0" timeOffset="-128317.73">4743 13400 8432,'-9'-10'7826,"2"-8"-6837,18 5 1260,12-11-1889,3 11-1800,40 3-718,-35 10 2158,34 0 0,-33 5 0,8 3 0</inkml:trace>
  <inkml:trace contextRef="#ctx0" brushRef="#br0" timeOffset="-127952.73">5836 13680 17517,'-12'-19'2429,"8"-1"-1890,-7 7 900,11 3-989,0 30 540,-10 27-720,7 6 224,-2 1 1,0 2-315,5 1-90,0-12 0,0 7 0,0-8-360,0 6-450,0 5 1,0-3-1,0-23-1978,0 5 1438,0-24-8571,0-20 9747,0-3 1,-4-7 0,-1 1 0</inkml:trace>
  <inkml:trace contextRef="#ctx0" brushRef="#br0" timeOffset="-127731.73">5659 13557 15448,'-8'-42'1889,"-9"3"0,25-5-1349,-16 15 809,29-26-989,-8 40 269,17-3 1,5 4-450,10 12 90,5 0 0,-1 4-90,-7 11-180,13 10 179,-21 22-89,-8-6-45,-17 4 0,-5 3-45,-7 9-1544,-20 5 1,-9 0 1498,12-31 0,-1-1-225,-5 8 0,-1 4 0,1-6-432,-13 8 342,16-14 0,2-1-3145,-3 7 1347,21-8 2158,16-3 0,27-13 0,11-10 0</inkml:trace>
  <inkml:trace contextRef="#ctx0" brushRef="#br0" timeOffset="-126334.73">6263 13876 7892,'-4'-13'6477,"1"3"-3869,13 31-1888,3-6 404,0 21 1,-2 4-766,2-6-134,-2-2 0,-1 1 405,-7 12-360,17-27 449,-6 34-539,-1-46 360,7 25-360,-17-28 0,18 7 89,-18-20 181,18-3-180,-8-11 450,10-31-540,-10 24 359,-1-8 1,-3 2-360,-6 19 359,7-24-449,-10 39 270,11-7-270,-9 20 180,19 14-270,-8 2 45,9 6 0,1 1-45,-5-1 0,13-3 0,1-4 0,-14-11 0,26-4 0,-20-20 90,-1 7-90,1-18 90,10-13 0,-18 5 45,6-7 0,-3-3-45,-13-3-90,1-1 0,2-9 0,-5 6 0,-14-20 0,10 20 0,1-6 0,-5 9 0,-16 1 0,17-13 0,-8 42 0,1 13 0,7 13 0,2 37 0,2 8 0,2-4-418,2 5 1,0 3 417,-5-21 0,0-4 0,11 18 0,-10-5 0,1-1 0,8-7 0,0 23 0,-7-38 0,7-4 0,-10-2 0,0-18 0,0 7 835,0-10-835,0 0 0,-10-31 0,7 12 0,-7-35 0,0 38 0,7-16 0,-8 30 0,11-9 0,0 11 0,0 0-630,11 11 360,-8-9-180,7 19 270,-10-18-179,0 7 179,0-10-270,0 0 0,0-10 360,0 7-449,0-18 359,0 19-360,0-9 360,0 11-449,0 0 449,0-10 90,0 7 0,-10-18 180,7 19 0,-8-9 0,11 11 0,0-10 0,0 7 89,11-7-89,-8 10 90,17-11-180,-7 9 90,1-19 90,27 18-90,-22-7 0,46 10-90,-36 0 45,4 9 0,-1 3-45,-3 3-90,15 30 90,-31-19-90,-2 18 90,-11-17 0,-21 27 0,5-25 135,-10-6 0,-3-1-45,1 1 90,-6-10 90,2-2-91,27-11-89,-16 0-90,11 0-90,7 0-179,-7 0-1,10-11-720,20-12 361,-4-4-586,20-9 1,4-3 315,-6-6 64,3 12 1,2-2-21,-14 2 1,-3 1 135,17-20 119,-11 11 0,4-7 1,-6 3 419,-8 9 0,-2-1 90,6-1 0,2-3 0,-5 0 180,-5-17 0,-4 4 90,2 17 0,-1 1 44,-3-15 1,-2 2 945,4-6-541,-20 27 1168,7-17-1257,-8 32 2338,-9 55-2339,15 7 1,5 13 0,-1-3-856,-5 1 0,2 3 450,4-6 1,2 9 0,2-3 0,3-12-640,5-13 0,-1-5 550,-4 19 0,0-5 135,13-10-541,-3-4 1,0-1 450,12 0-228,16 12 138,-32-34 90,8-10 505,-19 0-505,19 0 1564,-18-10-1385,28-14-269,-15-2 135,1-6 0,0-1-45,-4 2 1388,-3-14-1298,1 14-90,-9 26 356,9-16-356,-1 31 0,-7 24-90,7-5 0,-4 14 0,-1 0 0,-3-19-180,9 13 0,-1-1 90,-7-20-630,18 7 361,-19-13-1350,19-20 809,-8-3-89,0-11-7916,-2-30 4947,-11 22 3736,0-33 1,3 33-1,2-9 1</inkml:trace>
  <inkml:trace contextRef="#ctx0" brushRef="#br0" timeOffset="-126215.73">7987 13457 7083,'-19'-26'8545,"0"11"-7376,6-6 1440,3 19-2069,10-9-1890,0 22-808,10 2-2340,-7 0 4498,18 18 0,0-17 0,13 18 0</inkml:trace>
  <inkml:trace contextRef="#ctx0" brushRef="#br0" timeOffset="-124734.73">8664 13849 7173,'8'-21'4407,"19"-1"-3417,-22-2 2068,27-10-2158,-30 19 2068,9-27-809,-42 36-1800,2-14 316,-9 36 0,-3 9-405,0-4-183,10 15 1,7 4 182,11-1-1583,10 0 0,6 1 1493,10 12-526,12-17 0,5-2 346,11 3 90,17-12-90,-19-17 0,-2-4 0,-3-3 45,19-8 0,1-4-45,-20-4 90,11-10 0,-4-3 0,-23 0 90,5-13 0,-4-2-180,-16 10 135,2-10 0,0 2-45,-5 13 26,-10-5-26,7 24 2770,-7 10-2770,-22 41-90,14-9 0,-5 11 0,2 3 0,7 6 45,7-12 0,4-2-45,13 2 0,4 4 0,-1-31 1695,28-3-1695,-33-20 89,45-3-89,-48-11 0,26 1 90,-18-11 0,11 8-90,-11 2-90,-3 14 90,-10 10 90,11 10-180,-9-7 180,9 18-90,-1-8 0,3 21 0,11-18 0,20 15 0,-26-29 90,45-2-90,-44-2 0,25-19 0,-10-3 0,-8-2 45,-3-6 0,-2-1-45,-5 2-181,0 0 0,-1-4 226,-2-9 0,-2-1-518,5-15 473,-5 4 0,1-12 0,-4 9 45,-6 25 0,-1 0 45,2-24 0,1-11 0,-1 14 0,-3 5-45,1 6 0,-2 2 135,-9 8-90,7 18 0,-18 26 0,19 19-90,-9 3 0,1 4-695,8 4 1,1 1 694,-9-3 0,-1 0 0,8 6 0,3 3-90,0 16 0,0-3 0,1-24 0,1 1-90,6 16 0,4 6 0,-1-9 0,5 11 90,-5-17 1,2 0-764,18 11 584,-15-36-499,28 22 678,-28-38-90,15 7-117,-7-20 207,-9-3-180,27-32 180,-26 17 1627,7-27-1627,-2-3 90,-18 27-90,18-32 90,-19 58 826,19-26-826,-18 28 90,18 34-90,-19-10-90,9 21 0,-1 3 90,-7-14-180,3 7 0,-2 0 90,-4-10 303,11 17-303,2-22 36,10-10-36,11-2 90,-7-22 90,27-12 0,-25-3 90,4-1 0,-1-1 0,-3-1 90,0 2 0,-3-1-180,-10 2 90,5 3-91,-21 12 91,10 22-180,3 2-180,0 21 1,-2-8-631,-1 18 630,3-28-360,11 15 451,-1-28-181,-10 7 180,-2-10 90,-1-21 0,-7 16 360,-3-47-181,-3 34 91,-12-14 0,-1-2 0,11 6 450,-16-27-541,21 39 451,10-36-180,45 33-360,-21-14 0,19 28 0,1 10-90,-20-3-180,15 19 0,-1 10-180,-25-5 0,-4 1 270,6 3 0,-3 2-359,-12 34 269,-12-40-90,-19 18 270,18-28 90,-7 5 270,-1-21-180,9 0-1,-9-11 271,11-2-180,11 0 629,2-49-719,10 38 90,-6-19 0,0 0-180,9 14 0,8-15 180,0 31-270,-18 2-450,47 22 90,-43 2-450,19 2 1,-2 4 0,-18 7-2250,22 18 1800,-38-18-7106,7 19 4677,-10-19 3688,0-3 0,0-2 0,-1-9 0</inkml:trace>
  <inkml:trace contextRef="#ctx0" brushRef="#br0" timeOffset="-124485.73">9929 13488 7173,'-2'-17'8005,"10"9"-5306,16-13-1980,12 19-89,1-9 89,5 5 1,2 2-540,3 1-150,-4 1 0,8-2 0,-4 0-1740,-5-2 1,-3 1 1349,4 4 0,-2 0-629,11-10-8071,-49 11 9060,7 0 0,-3 2 0,2 0 0</inkml:trace>
  <inkml:trace contextRef="#ctx0" brushRef="#br0" timeOffset="-123717.73">9008 14669 7623,'-13'-20'6026,"2"0"-5216,11 7 1259,0 13-1440,0 13 1080,0 52-1169,0-31 59,3 11 1,1 12 0,0-10-240,-2-2-31,4 1 1,3 10 0,-3-10-1121,-3-1 926,6-12 0,3 2 764,1 20-89,31-16-450,-5-2-61,3-25 1,10-6 0,-5-4-559,-9-5 1,3-4 402,6 3 0,11-1 0,5 1 0,1-1 0,-6-1-779,-3 0 0,-3-1 0,-1 1 0,2-1 657,8 1 1,2 0-1,1 0 1,2 1 31,-1 0 0,4 0 0,0 0 0,-4 2 0,-9 0-52,9 2 0,-2-1 16,-11-1 0,9-2 0,2 0 0,-5 1 0,-10 0 27,-3 3 0,-4 0-45,11-3 0,4 0 0,-12 1 0,-10 3-135,7-2 0,-9-6-1214,-37-16 809,13 9-225,-31-7 1,-9 2 224,1 4 50,-16-5 0,-3-2 310,-5-14 270,19 24 0,1 0 4254,-9-18-3085,31 18 211,13 0-751,23 2-539,4 11 90,5 9 0,1 3-180,-2 4-770,24 18 770,-31-11 90,10 11-45,-20-1 0,-2 2-135,11 9-90,-25 0 0,-6-1-180,3-4 0,-27 8-629,-2-3 269,6-17-809,-10 0 0,0 0 90,6 2 89,5-7 1,0 1 1259,-7 11 0,22-13 0,-4 7 0</inkml:trace>
  <inkml:trace contextRef="#ctx0" brushRef="#br0" timeOffset="-123434.73">11483 14870 20665,'-3'-37'3418,"0"-3"-2878,13 14 0,-7 5 1169,18 21-1260,-8 0 1,0 11 450,18 12-900,-15 14 0,12 11 0,-1 3-3392,-9 9 3392,4-12 0,-2 4 0,-12 4 0,-3-3-222,8 10 222,-8-15 0,-1 8 0,-2-8-180,-2 9-1079,0-1 0,0-2 89,0-12-89,0 2-2969,0-23-1438,0-18 5666,0 7 0,0-2 0,0 2 0</inkml:trace>
  <inkml:trace contextRef="#ctx0" brushRef="#br0" timeOffset="-123099.73">12123 14567 8072,'-6'-18'7736,"-9"-7"-6657,12 23-89,-7 2 1348,10 34-1708,0-6 134,-2 14 1,4 3-405,8-1-661,-9-5 0,1 0 661,8 19-911,-10-8 641,10-3 270,-7 8-270,8-27 434,-11 6-345,0-13 901,0-18-720,10-3 1349,3-34-1350,11 16-89,-1-35-270,-10 38 0,19-19 0,-17 21 0,40-8 0,-26 28-1619,36-14 450,-47 28-3329,24 2 1890,-39-7 2608,-14 36 0,6-22 0,-17 28 0</inkml:trace>
  <inkml:trace contextRef="#ctx0" brushRef="#br0" timeOffset="-122816.73">12161 15398 7173,'-14'1'8995,"3"-5"-8006,11 14 1440,10-31-180,34-5-1890,-12 0 226,6 14 0,0 13-136,-10 44-449,6-14 0,-30 12 0,-8 0 0,2-11 45,-17 11 0,-4 0 135,5-12 315,-15 7 0,0 0 1034,15-9-1169,-13 5 449,31-24-629,10-20-90,34-14-360,-2-2-990,-2 11 1,8 0 0,-5 1-270,-12 0 0,1 2 1529,10-1 0,5 2 0,-6 1 0,12-4 0,-19 9 0,0-1 0</inkml:trace>
  <inkml:trace contextRef="#ctx0" brushRef="#br0" timeOffset="-121183.73">13059 14925 7713,'-4'-52'9830,"2"27"-8237,2-16 1285,0 38-2338,0-8 809,0 53-989,0-21 45,5 21 0,0 2-225,-2-12-46,6 6 1,3 0-45,1-10 270,21 17-270,-19-32 90,38-13-90,-45-13 135,22-8 0,2-3-45,-13-4-1,15-27 451,-3-3-360,-15 16 45,0 8 0,2 3-315,-5 15 0,-3-15 0,-10 28 0,11 3 0,-9 66 0,19-9-885,-16-15 0,-2 6 0,2-4 885,6-6 0,2 2 0,-1 15 0,-1 8 0,0-6 0,-4-13 0,1 1 0,3 2 0,1 7 0,0 2 0,-5-7 0,-9 12 0,-1-4 0,13 3 0,-2 0-917,-17-1 0,-3-11 737,10-27-159,-19 31 249,8-49 0,-11 7 0,1-20 0,-1-3 90,1 0 0,-11-39 0,7 20-45,8-25 0,5-6-581,6 27 0,2 1 626,-1-15 0,4-1 45,7 5 0,2 3-45,8-23 0,-4 26 0,3-1 298,3 1 1,2 2-299,19-14 318,-15 23 1,3 0-319,8-5 0,2 3 0,17 0-45,-8 1 0,1 5 45,7 12 0,5 2-90,-12 11 90,-19 11 0,18 12 0,-28 3 0,15 8-90,-17 21 90,-1-24-45,-7 8 0,-2-2 45,-4-18-90,0 22 109,0-28-19,0 11 1552,0-11-1552,0-3 1704,0 1-1704,0-8 412,-10-14-412,7 6 80,-7-47-80,10 2 0,10-2 0,-7-14 0,16 37 0,3 1 0,-3-14 0,17 3 0,3 2 0,-7 8 0,5-3 0,2-1-985,0 4 985,-3-15-720,17 20 720,-46 1 0,35-1 0,-39 11 0,7-8 0,-10 19 907,0-9-997,-21 1 90,16 18 0,-26-16 798,18 29-798,-11-19-90,11 30 90,-8-16 0,29 28 0,-5-28 0,31 36 0,-8-44-135,11 18 0,2 0 135,-5-21-135,10 10 0,-2 2 135,-24-4-90,24 0 0,-29 8 90,0-19-90,8 19 90,-18-8 0,7 0 90,-20 19-90,-3-27 90,-21 26-180,7-18-629,-27 11 179,25-11-269,-16-3-4139,22-10 4948,10 0 0,6 2 0,12 1 0</inkml:trace>
  <inkml:trace contextRef="#ctx0" brushRef="#br0" timeOffset="-121051.73">15052 15050 7533,'0'-12'7286,"10"3"-7376,-7 9-4858,7 0 2700,-10 0 2248,0 0 0,7 8 0,0 2 0</inkml:trace>
  <inkml:trace contextRef="#ctx0" brushRef="#br0" timeOffset="-120016.73">3564 16550 7623,'3'-22'6296,"5"-17"-5307,15 24 2609,11-30-989,13 19-2159,-18-8 809,23 32-989,-36 4 269,11 24 1,1 14-270,-7 11 0,-3 5-270,2-11 0,-3 4-811,-9 4 0,-5 6 0,-4-9 811,-12 10 30,4-18 0,-2 6 0,-3-7-75,-22 13 90,7-8 0,0-3 45,-10-4 90,-4-9 0,0-5-90,9-9 44,-10-2 1,1-7-135,15-18 180,-17-22-180,22 4 45,14-9 0,5 0-45,4 7 90,2-24-90,30 21 0,15 8 0,-6 13-45,3 15 0,-1 9-135,-1 15-809,6 6 0,3 1 179,4-2-899,-10-2 0,-1-3-630,-5-13 2339,5-13 0,-23-1 0,0-7 0</inkml:trace>
  <inkml:trace contextRef="#ctx0" brushRef="#br0" timeOffset="-119669.73">4085 16162 7263,'2'-15'6566,"3"2"-4677,29 55-1529,-18-21 44,1 16 1,-3 2-315,-11-11 180,-3 27-180,-3-39 0,-7 15 0,10-28 0,0 7 90,0-10-180,-11-10 90,9-24 0,-9-5 0,14 5 0,5 0 0,5-5 269,10-16-269,-10 39 0,8-5 270,-8 21-270,11 0 180,-1 21-180,1-16-90,-1 47-180,1-33-1439,10 25 629,-8-20-7735,18-11 8725,-17-3 0,11-8 0,-9 0 0</inkml:trace>
  <inkml:trace contextRef="#ctx0" brushRef="#br0" timeOffset="-119300.73">4889 16050 15088,'-11'-29'2069,"-9"11"-360,7-3-1259,-11 19 629,-10 2-629,8 2-90,3 19 539,-9 3-719,17 2-439,-9 8 439,3-10 0,19-1 179,-19 21-179,18-15-90,-7 5 310,10-13-310,0-18 0,10 18 90,3-29-90,11 16 89,20-50-89,-15 24 110,-7-8 0,0-3-110,-4 0 0,-2 0-90,10-23 135,-7-2 0,-4-2-280,-2-1 280,-10-9 0,-6 1-1246,-10 7 1156,7 19 0,-1 0 225,-14-16-442,8 37 262,0-24 0,-8 39 0,19-7 89,-30 41-179,27-12-1799,-16 36 1709,21-8-45,-1-8 0,2 3-337,10 23 247,-11-21 0,2 1-360,13-4 1,2-1 179,-10-9 1,1 3-1545,14 15 0,7 6 0,-4-7-525,-8-15 1,0-1 2473,10 11 0,5 5 0,-5-8 0,5 0 0,16 6 0</inkml:trace>
  <inkml:trace contextRef="#ctx0" brushRef="#br0" timeOffset="-118800.73">5441 16259 7982,'-4'-4'6027,"0"1"-5038,4 13 1710,10 45-1980,3-11-1278,-6 20 1,-1 3 1008,5-7-180,-10-14 0,-1 6 0,-1-9-270,1 4-687,0 14 0,0-4 237,0-34-734,0 40 734,0-60-629,10-3 809,-7-13-540,7-42 630,-10 3 933,1 18 0,-2-3-798,-3-20 0,-2-6-287,2 8 0,-1-2 1,1 2 480,0 9 1,-1 2 0,1-2 389,-4-21 1,0-4 0,3 15 104,2 9 390,-2-13 1,0 3-585,5 23 44,3-6 1,4 4-225,6 20 270,32-5-450,-6 32 0,10 8 0,1 6-208,-21-6 1,0 4 57,7 8 0,4 4 0,-7-2 60,-10-6 0,-4 1-90,6 27 0,-5 0 90,-10 0-693,-22-13 1,-9 6 0,2-8 692,-5 10-270,-4-14 0,-9 4 1,6-9 1827,-1-2-3177,-2-6 0,3-2-630,15-8-2338,-5-2 4587,21-11 0,16-4 0,3-1 0</inkml:trace>
  <inkml:trace contextRef="#ctx0" brushRef="#br0" timeOffset="-117767.73">5989 16531 7353,'2'-11'7645,"-6"12"-6745,14 1 1439,-10 30-1710,-10-17 900,18 40-1169,-16-26 450,18 26-630,-10-29-1,11-2 181,2-4-180,0-17 90,8 8-180,-8-11 180,10-21-180,1 15 269,-6-23 1,-2-4-180,-1 12 450,17-34-540,-30 42 90,9 2 90,-1 1-180,-7 7 179,7 3-179,-10 13-180,11 32 0,-9-16-90,9 4 1,-1-1 89,-7-14-90,7 24-360,11-39 360,-15 7 90,25-10-180,-8-10 180,-7-3 1,15-11-1,-17 1-90,20-11 180,-8-3 0,-9-6 0,0-3-235,6-11 415,-10-9 0,-2 1 0,2 7 225,-7 8 0,-2 1-136,-4 10 361,0 5-450,0 24 0,0 10 0,0 0 90,-21 31-91,16-13-44,-11 28 0,1 5-45,12-4-45,-2 18 0,0 1-45,5-19-45,5 7 0,0-1 45,-2-22-90,7 24 90,1-42 325,-9-2-325,9-11 0,-1 0 179,14-21-179,-9 5 0,17-18 90,-9 0-90,3 8 0,-2 2 0,18-7 0,-24 26 0,37-16-90,-29 21-89,8 21 89,-11-6-90,-9 19-90,-4 0 90,-10-7-270,-10 27 360,-4-25-90,-6 5 1,-4-3 179,-5-12 0,-26 12 89,40-31-89,-17 0 0,30-10-359,12-24 179,6 5-270,9-6 0,7-9 1,-3 5 89,8-13-684,-11 16 1,7-8 0,0-1-1,-8 8 909,-7 7 1,-2 0-16,10-12 0,2-6 0,-6 7 240,-6-3 134,1-1 1,-3 4-45,-11 22 540,-3-12-450,-13 41 539,-21 35-629,8-3-705,8 16 0,2 4 705,-8-2-61,18-12 1,3 9 0,-1-10-120,-6 2 609,18 12 0,4-4-609,-6-26-363,23 4 1,4-5 362,-12-14 0,34 5 90,-21-31 0,-8 7 179,3-16 1,-3-4 0,-8 5 225,15-19 0,-3-2-225,-22 18 179,23-31-269,-20 49 1850,-9 3-1940,9 3 90,-1 49-360,-7-31-270,1 16 0,2 2 1,5-10 1457,-9 5-2357,9-13 1423,-11-19-3132,10 9 1799,-7-11-6747,18-21 4498,-19 5 3508,19-8 0,-12 0 0,9 7 0</inkml:trace>
  <inkml:trace contextRef="#ctx0" brushRef="#br0" timeOffset="-117667.73">7583 16489 6543,'-16'-64'3328,"9"-2"-269,-14 29-2070,18 1-179,-7 12 989,-1 3-1620,9 19-1618,-9-9-180,11 11 1619,-10 21 0,12 0 0,-7 19 0</inkml:trace>
  <inkml:trace contextRef="#ctx0" brushRef="#br0" timeOffset="-116186.73">8047 16542 7173,'-2'-28'7466,"11"1"-6387,-7 14 1440,9 2-1800,-11 11 1350,-21 11-1529,5-9-91,-18 19 811,0 24-900,8-14 44,3 12 1,2 0-225,5-11-90,6 33 0,23-28-90,10-11-180,8-9 0,4-3 0,19-1-188,-14-5 0,1-3 233,6-3 0,-5-4-1101,3-11 1191,-8 3 0,1-3 0,-7-4 0,-4 0 45,15-10-175,-12 6 0,-5-2 354,-12-3 1,-3-8 0,-10 10 522,-10 11-613,7-8 1211,-18 19-1120,8 2 772,-10 2-683,-22 30-179,27-6 0,-10 2 0,4 1 0,18 11-90,-25 4 180,28-10-180,-7-18 90,31 15 0,-16-28 180,37-3-90,-26-13 90,28-21-180,-18 8 179,8-29-179,-10 36 270,-1-33-360,-10 47 90,-2-16 0,-11 31-90,0-7 0,0 28 0,0-15-90,10 28 0,3-17-180,32 7 180,-17-21-45,10-11 0,0-4 46,-6-1-46,6-21 0,-1-4 45,-8 7-60,-6-13 0,0-10 0,-4 4 150,0-9-834,-5 1 0,3-8 1,-7 8 743,-7-2 60,-2 6 0,-1-8 0,-1 10-806,-2 5 836,-7-6 0,0 0-387,7 7 387,-18 9-180,8 6 180,0 32-45,-4 18 0,3 7 45,8 22-132,0-10 1,-3 8 0,3-6 86,5-14 0,2 1-45,2 18 0,2 9 0,-2-10-89,0 8-255,8-19 1,5 5 0,-2-8 253,5 2-910,16-7 0,5-5 1000,2-14-329,3-18 0,-1-7 419,-2-9 455,-13-3 0,-3-2-455,-3-1 1154,-10 1-1019,9-9 0,-2-2-45,-12-10 0,9 9 0,-3 2 0,-14-1 2538,0 21-2538,0 2 1228,0 11-1228,0 42-90,0-10-90,-5 12 0,0 0-90,2-12-45,1 7 0,4-5 135,11-26-90,0 34 987,19-40-987,-27 9 0,47-11 90,-33 0 45,12-15 0,3-2 45,-5 9 135,-7-17 0,0-2-45,2 11 360,-1-28-270,-10 28-90,-2-5 179,-11 21-269,0 0 270,0 11-270,0 2 90,0 21-180,0-8-180,10 19 180,3-19 0,0-3 1,19-12-1,-27-11 0,37-11 0,-27 9 90,19-30 0,-10 27 0,-22-47 0,6 44 90,-19-27 0,-9-3-90,4 17 45,-6-6 0,0-1 44,6 4 181,-15 11-180,28 3 0,-7 10 0,10 0 0,10 0 0,14 0 0,2 10 0,8-7 0,21 18-90,-24-19 0,34 9 90,-28-1-90,-1 3 0,-2 1 0,0 17 0,-18-15 0,15 7-360,-28 8 270,7-15-270,-10 18 270,0-10-179,0-1 269,0-10-90,0-2 180,0-11-1,-10-11 91,7-2 0,-7-10-90,10-1 270,10-31-270,3 24 90,3-14 0,2 4-180,9 20 90,-4-32 0,8 40 0,-25 0 0,35 13-90,-25 3 0,8 18 0,-3-8 0,-8 10-90,0 11-720,8 3 360,-19 0-1888,19 7 1168,-18-18-8661,18 8 9320,-19-21 1,13 4-1,-9-10 1</inkml:trace>
  <inkml:trace contextRef="#ctx0" brushRef="#br0" timeOffset="-116035.73">10351 16295 16438,'-36'-45'809,"9"0"-719,-7 18-450,11-4-269,-1 28-7916,-31 3 8545,24 3 0,-21 13 0,32-8 0</inkml:trace>
  <inkml:trace contextRef="#ctx0" brushRef="#br0" timeOffset="-115897.73">9020 16419 17877,'-30'-2'2159,"1"1"89,5 1-1168,11 0-900,3 0-810,38 0 0,17 0-539,4 0 860,4 0 1,18-1 0,2 1-1,-11 1 1,-4 4 0,-2 0-1,1-2 1,-1 1 0,0-1-1,1 0 1</inkml:trace>
  <inkml:trace contextRef="#ctx0" brushRef="#br0" timeOffset="-115302.73">10973 16980 8612,'-7'-13'8905,"1"3"-5667,6 0-2338,10 7 1258,35-18-1528,-4 19-721,-5-4 1,7 1 479,2 4 1,6 2 0,-4-1-844,3 0 1,2 0 520,4-2 1,9-1-1,-1 0 1,-8 1-1243,-4 0 0,-2 1 1145,3-2 0,5 0 0,-5-1-105,-3-1 0,-6-1-483,-6 0 1,0-1 527,7 2 1,-1-3-327,-13-8 0,-2 1 236,21 9 753,-16-25-1023,-24 28 2298,-20-17-2748,-14 7 631,-12-11-46,2 17 0,0 1 135,-8-15 1605,-23 18-1694,28-7 359,0 10 1298,14 0-1208,12 0 630,11 0-540,11 0 449,23 0-449,-5 0 360,36 10-450,-36-7-331,15 18 331,-20-18 90,-1 17-180,1-6 0,-11-1 180,8 7-180,-19-6-90,9 9-90,-11 1 0,0-1-90,-11 1-899,-12 10 449,-3-8-585,-6 2 1,-2-1 135,-8-9 425,15 3 0,-3 0-2944,-4-8 0,3-3-2383,-1 6 5981,-1 0 0,1-1 0,11-4 0,-7 9 0</inkml:trace>
  <inkml:trace contextRef="#ctx0" brushRef="#br0" timeOffset="-114765.73">12676 16718 8072,'11'-21'5577,"2"-1"-4407,0 9 1798,8-8-2069,-18 18 2160,7 14-2430,-10 5 990,0 49-1169,0-23 89,0 1 1,0 3-270,0 6-405,5 3 0,0 0-224,-2-8-901,8-3 1,-1-2-90,-7-16-1260,18-3-7015,-8-12 9624,0-11 0,14 1 0,-6 0 0</inkml:trace>
  <inkml:trace contextRef="#ctx0" brushRef="#br0" timeOffset="-114434.73">13387 16323 15358,'-3'62'2608,"7"-12"1,0-3-2069,-1-13 134,8 23 1,-1 3-405,-7-13 0,7-1 0,1-3-90,-9-17 179,9 6-179,-11-30 270,0 9-270,0-11 0,10-11 449,-7-12-449,7 7 360,11-26-360,-16 26 90,37-18-180,-26 11 0,18 10 0,-11 2-90,11 11-90,-18 0-360,26 0 0,-27 11-3418,30 2 1170,-30 0 2698,6 18 0,-14-21 0,2 17 0</inkml:trace>
  <inkml:trace contextRef="#ctx0" brushRef="#br0" timeOffset="-114069.73">13404 17202 7263,'-12'-5'8815,"2"0"-7826,20-5 720,4-3-989,9 0-1,1 2 361,10 11-540,-8 0-181,8 0 721,10 0-810,-26 11 449,35 2-539,-48 10 180,26 22-270,-39-16-671,16 15 671,-29-10-90,8 3 90,-10-1-90,-1-2-173,1-10 263,10-11 360,-8 8-360,18-19 360,-7 9-270,10-11 748,10-11-748,3-2 0,32-10-270,-6-1-900,0 11 1,0 3-271,3-4-3656,-3 3 1,-2 2 3842,-8 6 0,12-7 1,-21 11-1</inkml:trace>
  <inkml:trace contextRef="#ctx0" brushRef="#br0" timeOffset="-112967.73">14355 16675 7083,'-15'-24'4857,"8"11"-1169,-3-18-2519,10 26 2249,0-37-2338,0 37-1,-11-16 810,9 10-1079,-9 9-91,11-9 990,0 11-1259,0 0 270,11 32-720,-9-14 0,8 19 0,1 2 0,2-8 0,-2 12 0,2 0 0,10-11 0,-10 23 0,19-21 0,-27-19 0,26 6 0,-28-21 0,18 0 0,-19 0 0,19-10 0,-18-3 0,7-11 0,11-20 0,-15 4 0,10 7 0,-1-1 0,-12-6 0,17 6 0,-17 3 0,8 26 0,-11-16 0,0 21 0,0 0 0,10 31 0,-7-12 0,6 21 0,2 6 0,3 9-905,-10-14 1,-1 7 0,3-4 904,4-4 0,1 1 0,-6 8 0,-2 7 0,2-7 0,1-7 0,1-3 0,-2 12 0,0 0-657,1-5 1,-1-3 387,-3 12-429,-1-9 0,-2-3 518,-1-15 0,-9 14-90,11-39 2086,-10 7-1906,7-10 1592,-18-10-1592,8 7 90,-10-18 90,-22-23 0,16 2-704,0-16 0,4-4 614,15 28 0,4-3 120,2-21 0,5-10 0,2 9-75,3 19 0,4 1 15,7-18 0,7-7 0,0 13-60,18 4 60,-12 14 0,5-4 0,-1 10-1043,21 9 1028,-16-4 0,0 2-554,19 17 599,-19-7 0,26 20 0,-36 3-407,26 21 407,-39-18-90,4 15-90,-20 3 0,0-5 1782,0 16-2052,0-22 180,0 1 1137,-10-11-1317,7 8 1144,-7-19-964,10 19 538,0-18-448,0 7 90,0-10 0,0-10 360,21-35-270,-5 4 134,6 1 1,0 1-135,-6 0 90,9-5 0,2 2-90,-9 8 0,8-6 0,3 4 0,-3 20 0,8-15-90,-21 28-90,-2-18 0,-11 19 0,0-9 90,0 11-90,0 0 90,0 11-90,21 23 90,-16-5 0,19 3 0,4 1 0,-10-4-45,14 7 0,2 3-45,-6 14 90,6-4-90,-34 4 90,-2-48-809,-40 37 179,24-37-2608,-37 16 360,29-21-2969,-8 0 5847,10 0 0,12 1 0,4 1 0</inkml:trace>
  <inkml:trace contextRef="#ctx0" brushRef="#br0" timeOffset="-112812.73">15995 16882 8882,'-1'-11'6656,"10"-7"-5936,4 15-1440,0-7-7015,19-1 7735,-27 9 0,28-11 0,-17 10 0</inkml:trace>
  <inkml:trace contextRef="#ctx0" brushRef="#br0" timeOffset="-112185.73">16229 15121 6903,'-24'-36'6566,"10"-18"-5666,14 15 179,10 5 1,4 0-451,12-5 135,6 9 1,1 5-405,-1 9 0,22-15 180,-20 28-271,-18-7 1,15 10 270,-7 21-450,-8-5 90,1 15 0,-3 3-90,-11-3 119,-3 10 1,0 12 0,0-8-520,-3 10 459,-3-2 1,-3 11 0,3-9-105,5-19 0,-1-1 15,-4 14 0,-2 7 0,2-7-15,3-14 0,3 0-45,2 11 0,1 5 0,2-7 0,11 14 0,-6-19 0,4 0-90,11 2 0,2-6 0,4-1 0,12 6 0,3-4 0,-4-20 45,-3-4 1,-2-4 44,-9-8 179,17 0-89,-22 0 301,-10 0-122,-2 0 181,-53 21-270,21-5 0,-16 25 0,-2 4-1704,11-8 1568,9 11 1,4 1 45,4-10-853,1 18 853,18-10-45,-3 2 0,3 2-45,18 9-45,-11-11 0,4 1-90,9-9 0,-1-4 323,-6 8-368,12 5 0,-4-3 90,-24-27 90,16 33-90,-21-40 90,-10 10 1591,-3-10-1411,-32 8-90,6-18-90,0 3 0,0-2-90,-3-14-765,3 9 1,2-1-225,9-8-8752,-6-1 9140,23-2 1,21-7-1,1 1 1</inkml:trace>
  <inkml:trace contextRef="#ctx0" brushRef="#br0" timeOffset="-111086.73">17827 15631 14998,'0'-8'1260,"0"2"-990,-10-5 449,-24-12-539,5 7 0,-16-15 360,1 7-1250,15-2 1070,-15-8-821,10 0 911,8 8-91,-8-19 226,11 12 0,1-1-135,-6-21-1,9 11 1,-1-8 0,4 7-180,0-18-31,11 17 1,1-6 0,3 9 30,3-2-180,8 12 0,1 1 22,2-2-22,0 18 0,8-5 180,-8 11 475,11 7-655,10 14 0,-8 4-45,-8 26 0,-2 5-45,7 1 226,-15-5 0,-3 5-182,7 3 1,-3-1-45,-6 11 0,1-13 0,1 7 0,-4-3 45,-5-5 0,-2-1-871,5 9 1,-1-1 825,-8-11 0,-1-5 0,9-1-10,-19 9 10,-3-9 90,9 1 0,-16-14 0,-1-2 0,11 5 90,-34-2 89,32-24-89,-1-3 180,1-18-90,-1 19-90,1-19 561,10 18-201,-8-28 1488,18 26-1668,-7-16-257,20 21-103,-7 0 0,18 10 0,-8 3 0,10 0 0,22 19 0,-1-4 0,3 1 0,-17-12 0,0 0-180,26 20 0,-5-11 90,-22-34 180,4-2 0,-1-4-90,-3-14-544,15-17 544,-30 22 180,17-11-180,-15 8 0,18-8 0,-21 10 0,8 11 0,-8-8 0,0 8 0,8 0 0,-8 13 0,10 24 0,-10 2 0,-1 11 0,-3 1 0,-6-4 0,2 5 0,0-2 0,-5-11 634,0 8-634,0-21 0,0-2 0,0-11 0,11 0 0,2-11 0,10-12 0,11-14 0,3-10-1111,-11 0 1111,5 11 0,-7-9-392,2 30 392,-3-17-89,9 19 89,-27 0 0,26 3 0,-7 10 1052,-8 0-1052,25 21 0,-25-6 435,8 19-435,-4-10 0,-17-1 0,8 1 0,-1-1 0,-7 1-2144,7-1 885,-10-10-8572,0-2 4101,0-11 5730,0 0 0,7 8 0,2 3 0</inkml:trace>
  <inkml:trace contextRef="#ctx0" brushRef="#br0" timeOffset="-107436.73">19479 15638 7713,'-3'-12'2608,"0"3"-1798,3-2-181,0 9 91,0-9 1259,-10-10-180,7 6-1260,-7-19 1,-1 20 989,-2-17-1079,-10 26 989,-22-26-989,17 38 0,-17-14 359,11 27-449,-2-6 0,-1 19 179,-7 4-1437,17 10 988,4-10 135,10 1 0,5-1-135,5-3 0,-7 32-390,31-32 390,-16-19 45,24 3 0,5-4-45,-13-12 0,34-2 0,-21-2 90,-8-19 0,8 8 269,-11-18 1,-2-4-180,8 2-135,-11 0 0,-2 0 315,-6-1-180,1 19 359,-9-27-539,9 37-90,-11-16 1022,0 21-1022,0 0 536,-11 10-536,9 14 0,-9 2 0,22 29 0,-9-27-270,19 17-990,3-11 451,2-19-180,8 17-2699,10-30 2159,-15 9-3387,4-19 1,-1-5 4561,-3-3 1,14-8 0,-21 13 0</inkml:trace>
  <inkml:trace contextRef="#ctx0" brushRef="#br0" timeOffset="-107167.73">20244 15109 9152,'-10'-16'6656,"2"9"-5217,8-3 1170,0 10-1530,10 10 2429,3 35-2878,1-4-605,-3-8 1,-2 2 513,-7 9 1,-1 1-315,9-7 0,1 3 45,-8 12 0,-4 7 0,2-6-1233,4-10 0,0-2 918,-4 23 0,-2 1-405,1-14 0,0-2 180,1-10 0,-2 1-90,-4 5 1,0-1-1170,2 20 719,-8-25-2248,11 17 1889,-10-31-6567,7 6 4408,-7-30 3441,10 9 0,4-22 0,0-2 0</inkml:trace>
  <inkml:trace contextRef="#ctx0" brushRef="#br0" timeOffset="-105702.73">20293 15689 6813,'2'-48'4947,"-1"11"-1619,10-8-2338,-8 29 1528,28-15-1888,-15 28 1439,49 14-1440,-33 10 1,-1 5-540,-4-6 0,-2 2 45,6 17 0,-10-2-135,-18-19 90,-14 45-90,-4-45 45,-11 5 0,-3-2-45,0-8 629,-36-2-449,46-11 450,-22 0-450,38-11 360,3-2-361,13-10-44,17 10 0,5 2-45,20-12 0,-10 8 0,7 0 0,-5 0-300,-10 1 0,-1 0 240,8-5 0,3-1 0,-7 4 60,2 0-45,-2-4 0,-5-2-45,-16 7 90,12-19-90,-31 0 0,-10 7 0,-3 4 0,-21 23 0,7 3 0,-6 20 0,1 6 0,11-8 0,-8 20 0,6 4 0,20-14 0,-7 35 0,20-40 0,-7 8 0,39-11 0,-24-10 0,47-2 90,-36-22 0,16 9 360,-1-30-270,-15 17-1,15-19 271,-10 0 240,-8 8-465,-3-2 0,-1 1-225,-7 8 0,27-22 0,-26 38 0,7-7 0,9 20 0,-17 3 0,7 13 0,1 3 0,3 2 0,-3 24 0,-2-10-336,-18-27 156,-3 24-450,-3-19 541,-18 3-271,8-2 270,0-14 0,-18-10 180,15-10 0,-7-3-90,12-11 90,32-20 0,-5 15-90,9-4 0,5 1 0,9 3 0,8-15 0,-3 20-390,-17 11 390,7 3 0,10 10 0,-26 0 82,35 21-172,-48-16 0,26 37 0,-28-27-269,7 30 269,-10-30-360,0 17 360,11-19-270,-9 0 270,19-3 393,-8-10-393,11 0 250,-1 0-250,-10-10 90,19-3-90,-17 0 90,19-8 180,11-3-90,-17-2 270,17-8-270,-32 21-90,-3 3 180,1 10-180,-9 0 0,9 0 90,-11 0 0,0 10-90,0 3 0,0 32-90,0-27-360,0 34 270,0-36-180,10 18 181,-7-21 89,7-3-180,1-10 180,2 0-90,0-10 90,-3-3 0,1-21 0,-19 18 0,16-36 90,-19 44 0,1-44 0,7 36 0,-7-7 0,10 2 0,0 18-90,10-7 90,3-1-180,42 9 90,-23-9-225,18 10 1,7 2 44,-17-6 0,-2 0 225,5 4 0,0-1-90,4-9 0,-7 1 45,-12 7-90,17-17 90,-32 7 90,8-1 0,-19 4 0,-2 0 90,-13 17 180,-31 6-180,14 19 0,0 4-45,3-14 0,2 1 0,-6 22 0,7-4 45,11-23 360,2 35-270,11-38 449,11 9-449,2-14 0,10-10 360,11-21-450,-8 6 89,2-16 1,-1-4-90,2 4 0,-7-4 0,2-9 0,-5 5-303,0-10 273,-5 2 0,2-9 0,-5 7-60,-8-11 30,-5 6 0,-2-10 0,0 10 60,-2-12-90,-13 3 0,-3 6 0,6 31 0,-8 5 0,3 31 0,8 4 0,0 20 0,7 8 0,2 4 0,3-12 0,2 3-874,4 15 1,3 8 0,0-7 828,-1-17 0,1 1-195,5 12 0,3 6 1,0-8-41,10 11-799,-4 3 0,0-2 449,5-15-540,-10-10 1,0-2 180,-4-9-6164,7-10 3825,-17-2 3328,8-11 0,-6-3 0,2 0 0</inkml:trace>
  <inkml:trace contextRef="#ctx0" brushRef="#br0" timeOffset="-105549.73">21893 15288 16258,'-35'-24'1979,"-8"11"-1710,17-8-808,2 18-451,14-7 990,41-1 0,-2 16 0,28-6 0</inkml:trace>
  <inkml:trace contextRef="#ctx0" brushRef="#br0" timeOffset="-105068.73">23528 15410 15448,'-16'-47'2429,"9"26"-540,-3-31-1350,20 36 91,-7-7 719,28-9-989,-15 27 540,29-16-721,-19 21 361,29 0-450,-37 11 0,24 12-180,-40-7 0,-2 36 90,-13-33-90,-21 35 90,8-27 180,-18 6-90,28-19 0,-15-4 360,28 0-360,-7-7 180,41 28-181,-13-15-44,19 7 0,2-1-45,-8-7-90,13 11 1,-1 0-1,-12-7-45,2 12 0,-1 3 135,-6-5-90,-2 5 0,-24-3 0,-13-15 90,-32 18 0,6-21-90,-8-3-180,-18-10-2159,13 0-7195,-9-10 6026,38-3 3598,26-11 0,24 13 0,1 4 0</inkml:trace>
  <inkml:trace contextRef="#ctx0" brushRef="#br0" timeOffset="-104251.73">24161 15520 7533,'6'-22'5037,"-6"0"-1709,10 8-2429,-20-6 2160,-3 27-2520,-1-14 901,-6 38-1081,17-15 361,3 38-630,3-35 360,28 33-360,-15-47 539,38 16 361,-4-42-721,0 6 226,-21-11 0,-3-3-225,0 0 269,-8-9 1,-2 0-270,-3 17 180,-3-31-360,-10 49 0,0-7-90,0 31 0,0 11 0,0 4 0,0 21-868,0-9 1,0 8 0,0-8 867,0 15 0,2-10 0,2 11 0,1-9 0,1-18 0,1-1-150,0 17 0,2 7 0,-2-8-30,0-16 0,-1-2-315,7 33 1,-5-3 134,-16-9-90,14-4 0,-4-3 271,-23-16-271,-2 20 450,-3-50-90,-40-2 90,25-13 90,1-2 0,1-4 0,0-7-90,-5-18 180,20-14-90,11 17-46,19-18 1,9 0-858,14 9 790,-7 12 1,7-9-1,2-1 1,-4 9 58,3 5 0,0 3-66,2-8 0,2-4 0,0 4-15,6 2 0,-2 6 23,-11 10 1,1 1-24,17-15 0,-1 4 45,-5 16-90,6-17 90,-32 30-90,7-9 90,-17 11 727,8 0-907,-22 11 2506,8 2-2416,-7 0-476,10 18 387,0-15-361,0 28 360,0-28 0,0 5-90,10-11 180,-7-7-180,18 7 180,-8-10 0,21-21 90,-18 6 135,5-11 0,0-3 225,-6-10-270,9 2 90,-3 16 90,-8 11-180,0-3 90,8 0-90,-8 13 0,21 13-90,-8 0 0,8 8-90,0 2 90,-8 3-180,18 19 90,-28-19 0,15 18 90,-28-28-90,7 5 90,-10-11-90,0-7-540,-10 7-89,7-10-3959,-18-10 1,19 7 1079,-9-7 3598,11 10 0,1 6 0,0 2 0</inkml:trace>
  <inkml:trace contextRef="#ctx0" brushRef="#br0" timeOffset="-104118.73">25613 15802 15988,'-1'-12'1889,"1"3"-1709,0 9-630,0 0-6206,-21 11 3777,16 2 2879,-27 10 0,25 0 0,-9 0 0</inkml:trace>
  <inkml:trace contextRef="#ctx0" brushRef="#br0" timeOffset="-102950.73">18284 16836 6903,'-6'-11'3508,"-9"2"-1529,13-1-1080,-9 7 1620,11-28-1799,0 25 1618,11-35-719,23 25-1259,-5-8 450,36 14-541,-36 20 1,4 6 0,-1 2-90,-3 11 45,0 8 0,-3 2-135,-11 3 90,-7 16 0,-5 4-90,-6-2-1,-15 2 1,-6-4-90,-4-16 90,-15-8 0,-3-3-90,1-4 225,-9-9 0,1-3-45,19-1 135,-14-11 0,-1-6-46,18-11 136,-2-1 0,1-3-315,6-9 360,13-27-270,5 35-91,24-14 1,10 3 0,2 23 0,13-11 0,7 4-45,0 25 0,1 10-135,12 2 0,-2 3 45,-14-1 0,-4 3-450,7 10 1,-10-1 134,-19-8-495,7-6 1,0-1 45,-10 1-2609,28-10 1079,-18-13 2339,29-13 0,-20-3 0,17 1 0</inkml:trace>
  <inkml:trace contextRef="#ctx0" brushRef="#br0" timeOffset="-102652.73">19841 16770 18057,'-8'-24'2698,"1"0"-2158,7 11 809,0 2-899,0 11 1169,-10 42-1259,7-10 89,-3 25 1,2 6-640,4-3 400,2-9 0,3 9 0,-2-9-121,0 12-179,0-5 0,1 10 1,-1-11-1678,-3-3 1587,0 6 0,0-2-899,0-11 449,0-8-1978,-10 6 1528,7-22-7195,-7-10 4587,10-2 3785,-11-22 1,17 0-1,-7-10 1</inkml:trace>
  <inkml:trace contextRef="#ctx0" brushRef="#br0" timeOffset="-102434.73">19829 17055 6813,'-1'-39'3508,"20"-7"-2698,-3 20 89,7-8 720,9 11-899,-17 10-91,19 2 1170,0 11-1349,-8 11 0,8-9 359,-10 19-539,-11-8 0,8 11 270,-19-1-360,9 1 0,-22-1 89,-12 11-358,7-8-361,-9-2 0,-2-3 0,9-6-1619,-27 17 1260,32-30-91,3 9 1,10-11-3419,0 0 4318,42 0 0,-13-1 0,36 0 0</inkml:trace>
  <inkml:trace contextRef="#ctx0" brushRef="#br0" timeOffset="-101916.73">20367 17098 6453,'43'-20'959,"0"1"1,-7-3 0,-4 2 659,2 7-810,-10 0 1890,-1-18-1890,-10 26-89,-2-16 1529,-11 21-1620,-11-11 1080,-2 9-1259,-10 2 719,-22 13-899,17 10 450,-27 11-540,39-18 449,-15 26-449,28-27 90,-7 9-180,20-3 0,3-19 0,11-2 0,-1-2 0,1-9 0,-1-10 0,1 16-90,-11-26 180,8 18-90,-8 0-1,0 2 1,-3 1 0,-10 7 0,0-7-90,0 10-180,11 31-629,23 8-360,15 0 1034,-19-19 0,0-8-495,28-33 450,-22 5 0,-12-15 0,-3-3 90,5 3 45,-7-16 0,-4-3 45,-2 5 135,-1-14 0,-3-2 45,-6 14 360,-3-14 0,0 5-271,-3 32 451,-7-39-360,10 61 449,0 33-539,0 0 30,1 17 0,3 14 0,1 1-1251,2-4 0,2 0 0,-2 1 981,-1 1 0,-1 2 0,0 1-165,0-8 0,1 2 0,-1-2 1,0-9-46,1-10 0,-1-1-1277,-5 31 0,2-3 557,9-23-5194,-11 14 1057,0-42 5037,0-2 0,1-4 0,0 2 0</inkml:trace>
  <inkml:trace contextRef="#ctx0" brushRef="#br0" timeOffset="-101052.73">21076 16977 6903,'-2'-24'5307,"1"-16"-4407,1 35 1528,21-27-1798,-6 30-1,9-9 361,7 22-540,-26-9-91,27 9 451,-9 10-720,3-16 90,-2 37-180,-14-27 180,-10 30-180,-10-19 90,-3 8-90,-11-11 90,1-10 89,-1 8 91,1-18 0,-1 18 0,11-19 270,3 9-360,10-11 179,0 0-179,31-11-45,3-4 0,3-4-45,20-9-45,-1-4 0,-5-2-1216,-19 6 1171,1 5 0,-1 1 0,-6-1 0,-2-1 0,-4-10 0,-17 19 0,7-6-90,-10 21 90,0 0 0,-20 10 1261,14 3-1261,-25 11 0,18 20 0,0-15 0,13 26 0,2-29 90,30 8-90,-16-21 360,28-3-180,-18-10 134,7-8 1,-1-5-225,0-2 135,6-1 0,0-2-135,-10-6 0,6 11 0,-13-8 0,-8 19 0,11-9-90,-1 22 90,-10-9-180,8 30 0,-18-17-270,18 30 270,-19-19 0,9-3-180,-22 9 90,-12-17 180,7 9 90,-15-14 0,28-10 0,-7 0 0,10-10 180,0 7-270,0-18 180,31-13-180,-13 6 0,23-5 0,5 0 0,-2-6-111,-6 16 1,2-1 65,1-4 0,-3 1-45,6-1 90,0-1 0,-2 3 0,-13 10-90,5-15 90,-23 18 0,-11-1 0,0 4 0,0 10-89,-21 0 89,5 10 0,-18-7 0,11 28 0,-1-25 0,11 35 0,3-25 0,30 29-90,-4-19-90,15-4 0,3 0 0,-2 4 65,10-4 1,2 1-336,-2 13 360,5-10 90,-26 6 90,-21-19 90,-32 10-360,-17 1-4587,-14-11-360,16-3 5127,16-10 0,33 7 0,-6 0 0</inkml:trace>
  <inkml:trace contextRef="#ctx0" brushRef="#br0" timeOffset="-100902.73">23037 17116 16528,'4'-10'2968,"3"-8"-10974,-4 15 4768,-6-7 3238,-20 10 0,0 3 0,1 2 0</inkml:trace>
  <inkml:trace contextRef="#ctx0" brushRef="#br0" timeOffset="-99298.73">3777 18056 7443,'-8'-10'3148,"2"-7"-2159,6 14-179,0-18-1,0 8-89,10 0 449,3-18 271,32 4-1081,-6 1 136,-5 8 0,0 5-315,-5 10 90,13 3 89,-19 3-179,-7 18 0,15-8 180,-28 31-270,7-15 45,-18 9 0,-5 0-135,8-7 90,-16 7 0,0 0-90,16-9 90,-26 5 0,28-13-90,-18-19 179,19 19-89,-9-18 0,11 7 90,11-10-90,2 0-90,0 0 90,18 0 0,-15 0 0,28 0 0,-18 11-90,8-9 0,-10 19 0,-1-8 0,1 0 0,-1 40 90,-10-33 270,-2 46-180,-11-30 449,-11 11-449,-2 0 0,-10-10 90,-11-3-90,8-21-90,2-2-270,3-1-90,-2-7-270,7 7-989,-26-31 360,27 5 1169,-14-24 0,3-6 0,16 3 0,0 2 0,0-1 0</inkml:trace>
  <inkml:trace contextRef="#ctx0" brushRef="#br0" timeOffset="-98635.73">4316 17818 14459,'17'-31'1529,"1"1"90,26 6-1169,-15 1 809,36 10-989,-25 13 179,-1 4 1,0 5-270,3 14 180,1 2 0,0 5-135,-15 1 0,-4 1-181,3-1 1,-4 1 45,-9 2 0,-7-3 0,-10-5 180,-18 8-180,8-21 270,-10-2-270,-1-22 90,1-12-90,10-14 0,9 4 0,8-2-90,18-2 0,11 1-45,3-2 0,3 3 45,-2 3 0,2 6-90,8 12 0,-8 5 0,-20-2-180,33 11 180,-47 0 90,16 0-90,-11 0 0,-7 0 90,8 0-90,9 0 90,7-21 0,-1 16 0,-5-37 0,-11 37 0,-7-37 0,-3 27 0,-13-19-90,-11 21 180,-10 13-90,8 13 0,2 12 0,4 5 0,4 1 0,-1 12 0,3 0 0,11-12 0,2 8 0,2-2 0,2-8 0,7 5 90,11-13 0,-5-19 0,28-12-90,-18-6 135,-3-10 0,-1-3-45,4 1 0,-8-9 0,-2-2 0,-3-3 0,-5-7 0,-6-1-90,-12 5-62,8 8 1,1-1 151,-9-9-90,10 18 90,0-13-90,-11 29 0,9 0 0,-9 34 0,11 8-450,10 23 1,1 5-181,-6 3-1311,7-12 0,4 7 1,-2-6 815,-7-13 1,2-1 1124,10 11 0,5 5 0,-2-5 0,-5-8 0,1-3 0,12 13 0,0-1 0</inkml:trace>
  <inkml:trace contextRef="#ctx0" brushRef="#br0" timeOffset="-98150.73">6493 17975 7892,'-40'7'8006,"-3"3"-5667,51 45-1800,-16-13 225,22 6 1,3 3-495,-11 4-270,15-5 0,-1-1-360,-14 3-1618,25 6 1168,-28-35-179,7-2-810,-10-18 899,0 7-719,-10-41 1259,-3 13 225,-4-37 0,0-8 180,4 32 0,0-1-360,-5-22 0,2-4 630,3 12 0,2 3 135,-2-22 359,7 9 1,2 0-181,4-10-314,-1 32 0,2 0 1574,9-21-1259,3 27 809,21-27-1079,-8 39 134,6 4 1,1 3-225,-1 9-90,33 0 180,-18 21-1051,3-5 871,-3 18 90,-3 10-180,-28-15 0,5 26 90,-21-19-90,0 11-90,-21 0 90,5-12 0,-5-2 0,-28 9-405,14-8 0,2-2-405,-6-6-4357,-6-3 310,32-12 4944,3-11 0,11 7 0,0 1 0</inkml:trace>
  <inkml:trace contextRef="#ctx0" brushRef="#br0" timeOffset="-97069.73">7195 18041 21205,'-12'-1'1709,"2"0"-1349,0-9-270,7 7 90,3 13-90,3-4-1,18 46-89,-19-23-90,9 5 1,-1 0-1,-7-6-450,18 35 270,-19-45 180,9 16 0,20-44 90,-23-6 45,17-4 0,2-4 225,-11-23-180,18 8 0,-21-6 0,-3 32-90,1-8 90,-9 19-90,19 2 90,-18 13-90,18 0-90,2 18 0,-7-15-135,10 5 0,0 2 45,-7 3-270,35-2 360,-38-14 1,15-20-91,-7-3 90,-8 0 0,5-12 0,-1-3 90,-4-3 45,2-12 0,-2-3-45,-3-6 135,-11 2 0,-4 1-45,0 4 134,-4-4 1,1 1-135,5 17 180,-10-24-180,7 42 90,-7 24-90,10 4-90,0 19 90,0 8 0,0 3-90,0 4-367,0-1 1,0 3 276,0-10 0,0-3 0,0 17 0,-1-21 0,2 0-90,9 21 90,-7-27-364,7 27 454,1-39-90,-9 15 90,9-28-90,-11 7 90,31-31 0,-23 6-45,22-12 0,3-1 45,-15-1 712,26-15-712,-20 20 0,-1 11 0,22 3 0,-16 10-90,25 21 90,-38-6-90,5 30 90,-21-19 0,-21 29 0,5-27 0,-5 0 0,-2-1 90,-3-1 90,-19-2-90,30-14 385,-27-20-385,37 7-90,-16-18 0,31-23-90,3 2-241,3 9 1,2-2 195,0 0 0,1 2-597,4 7 1,1 0 641,-1-7 0,1-2-45,5 0 0,-1 2 45,12-19-45,-1 11 1,-3 3 134,-15 10 62,13 6 1,-5 12 27,-24 21 90,16 2 180,-10 21-270,-9 2 134,-2 13 1,0 2-135,8-2 45,-12 16 0,0-2 437,15-18-437,-5 0 0,-2-1-45,-1-5 1339,7-5-1160,1-13 269,12-29-448,-7 16 90,26-50-180,-37 24 90,15-18 0,2-4-90,-7-2 0,30-5 0,-30 26 0,17 42 0,-19-16-180,0 48 0,-3-35 0,-10 26-899,11-10 629,-9-18-1709,9 15-7672,-11-28 9388,0 7 0,14-16 0,4-2 0</inkml:trace>
  <inkml:trace contextRef="#ctx0" brushRef="#br0" timeOffset="-96951.73">8881 17888 7263,'-8'-8'1259,"1"2"-3508,7 6 2249,0 0 0,7 6 0,1 2 0</inkml:trace>
  <inkml:trace contextRef="#ctx0" brushRef="#br0" timeOffset="-96399.73">10303 18588 7353,'-22'-15'7196,"-5"-2"-6027,1 4 990,-5 3-1260,28 10 1440,13-11-1799,17 9-68,11-2 0,17-3 0,4 1 1,-8 2-1150,6 2 1,4 1 766,-11-1 0,11-2 0,5 0 0,0 0 0,-4 0 0,-9 1-90,-1 2 0,-8 1 0,6-1-72,5-1 0,8 0 0,3-1 0,-5 1 0,-10 0-63,1 3 0,-2-2-105,8-1 0,5-3 1,-12 2 59,-7 0-674,11-18 764,-44 19-90,-32-19-90,-37-3 180,11 6 0,-2 0 90,9 4 0,1 2 180,-8 1 0,8 1-90,23-1 360,-5 9-270,42 2 44,17 4 1,3 5-135,8 14 0,11-5 0,-2-2 1667,-16 0-1622,-7 6 0,-2-2-45,-7-15 359,5 37-269,-28-37-90,7 16 0,-31 0-270,6 5-180,-19 11-179,10-4-1260,-20-9 107,15 0-737,-5-11 2429,3 18 0,30-22 0,-13 16 0</inkml:trace>
  <inkml:trace contextRef="#ctx0" brushRef="#br0" timeOffset="-94886.73">12552 18190 7803,'1'-19'3597,"-6"-6"-2517,16 23-91,-11-19 1,0 18 2158,10-18-1439,-7 8-1259,7 0 629,-10 3-719,0 10 2069,0 0-2340,0-11-89,0 8 180,0-7-90,11 0 0,-9 7 180,9-7-180,-11 10 90,0 0 0,-21 20-90,16-4-90,-16 18 45,9-2 0,3 1 45,4 12-45,-16 10 0,0 0-45,16-11 0,-11 1 0,0-4 0,14-22 90,-19 33-90,18-47 90,-7 26 89,10-28-179,0 7 270,0-10-180,0 0 0,21-10-360,15-3-89,24 0-496,-24 12 1,-1 2 44,15 1-1978,4 9 1798,-38-11-1528,15 10 1888,-28-7-989,8 7 1619,-11-10 360,-32-10-91,24-3 901,-33-21-630,38 18-1,-8-15 720,11 7-629,0-2 0,0 3 1349,11-9-1440,2 17 811,0-9-901,-2 14 631,-1 20-721,-7 3-89,7 11 270,-20 20-450,7-5-90,-7 8-450,-1 8-798,8-26 529,-7 26-1170,0-29 719,7 18-359,-8-17-5846,11-4 3507,0-12 3868,0-11 0,4 26 0,0 6 0</inkml:trace>
  <inkml:trace contextRef="#ctx0" brushRef="#br0" timeOffset="-94685.73">13129 17930 16887,'-3'-49'3149,"0"27"-1800,3-10-899,0 32-91,0 0 271,-10 42-360,7-21-135,-2 20 0,0 4-405,5-3-675,-5 3 1,-1-1-46,4-2-179,-19 13-6297,18-21 4228,-7-19 3238,10 6 0,8-12 0,2 1 0</inkml:trace>
  <inkml:trace contextRef="#ctx0" brushRef="#br0" timeOffset="-94385.73">13177 18032 7083,'7'-33'2788,"-8"2"-1618,12 8 1798,-1-1-2069,-7 11 1980,7 3-2070,-10 10 1350,0 31-1529,0-12 89,0 17 1,0 3-360,0 3 224,-5 3 1,0-1-315,2-2 270,-7 13-360,10-42 269,0-3-359,10-10 180,14-21-180,2 16 180,8-37-270,-11 27 180,1-9-180,-11 14 180,18 20-180,-25 3-270,35 21 0,-35-8-180,25 8-1079,-18-10 540,0-1-4138,8 1-90,-18-11 5217,7-3 0,-5-5 0,2 0 0</inkml:trace>
  <inkml:trace contextRef="#ctx0" brushRef="#br0" timeOffset="-94241.73">12952 17927 7263,'-9'-16'4587,"-9"-8"-3687,15 22-91,-7-9-89,10 11-180,21 0-271,5 0-359,10 0-2429,5 5 1,5 1 2315,-8 0 1,2 1 0,10 5 0,1 1 0,-10 0 0,1-1 0</inkml:trace>
  <inkml:trace contextRef="#ctx0" brushRef="#br0" timeOffset="-93185.73">13936 18092 22464,'3'7'5847,"4"35"-5667,7 0-1685,-4 15 1505,-10-23-360,10 11 91,-7-17 564,8 17-925,-1-11 540,3-19 158,11 6-338,10-42 270,-8 6 90,-4-11 0,0-3 0,4-10 89,8-8 91,-10 2-90,-1 19 360,1-18-450,-11 28 962,-3-5-962,-10 21 0,11 21 0,-9-5-90,9 18 90,-11 10-180,0-15-90,0 26 0,0-29-270,0 8 270,0-11-180,10 1 270,-7-11-89,28-13 179,-26-13 90,37-32-1,-37 17 1,27-6 360,-19-8-180,0 34 180,8-34-360,-19 29 90,9 0-180,-11 3 0,10 41 0,3-2 0,-5 8 0,-2 4 0,4 11-271,-10 6 271,0 7 0,0-23 0,0 18 0,0 0 0,0-10-135,-5 12 0,0-6-45,2-36 0,-12 19 0,-1-4 90,10-28-90,-25 25 91,7-32 89,9 0-90,-6 0 90,0-11-90,16 9 90,-27-19 0,19-3-90,0-2 360,3 3-270,12-13 0,6-2-90,5 2 60,-3-4 0,1-9 1,2 7-287,4 13 1,3 1 255,1-11 0,3-5 0,-1 7-30,19-8 0,-9 13 0,6-3 1,-4 5 89,12-1-45,7-2 0,2 1-45,-4 6 0,-12 8 0,-2 2-90,1 3-180,16-8 180,-39 18-180,15-7 270,-28 10 361,7 0-361,-10 0-180,0 0 270,-31-11 0,23 9 180,-34-9-90,40 11-90,-9 0 90,11 0 90,0 0-180,32 0 0,-25 0 0,35 0 0,-29 11 0,21 2 0,-8 10 0,19 22 0,-29-27 0,1 13 0,-3 1 0,-11-14 0,-3 47 0,-3-36 0,-18 15 0,-2-20 360,-4-1-180,-7-10 269,0-2-809,19-42-89,-6 23-721,31-27 1,11-3 90,-2 17-2040,11-8 1,11-8 0,-5 6-480,3-3 3250,9 0 1,1 3-1,-16 12 1,10 2-1</inkml:trace>
  <inkml:trace contextRef="#ctx0" brushRef="#br0" timeOffset="-93002.73">15539 18096 9871,'40'-6'4138,"-13"13"-3508,-6-5 989,-19 30-1080,19-27 721,-18 47-901,7-44 226,2 28 0,-3 1-405,-4-27 359,16 53-449,-21-58 270,0 37-360,-10-26-629,-14 18 89,-2-21-1304,-5-1 0,-3-3-2384,-8-7 4228,7 3 0,2 1 0,6-2 0,6 2 0</inkml:trace>
  <inkml:trace contextRef="#ctx0" brushRef="#br0" timeOffset="-92702.73">14860 18736 7263,'-21'2'3418,"9"-6"90,2 15 809,10-11-3417,0 0 1259,41 10-1620,-9-7-44,26-3 0,4 0-981,-2-3 306,-9-6 0,8-4 0,-7 4 0,-16 6 1,1 0-391,22-6 0,8-4 1,-7 4 209,-17 7 0,0 1-540,14-2 1,6-1 0,-8 1-881,-18 3 0,-3 0-199,16 0 0,-1 0 1979,-14 0 0,-2 0 0,16 3 0,16 1 0</inkml:trace>
  <inkml:trace contextRef="#ctx0" brushRef="#br0" timeOffset="-84382.73">2663 15057 6903,'-27'-3'3238,"2"1"-2248,11 2 89,-6 0-90,7 0 1,-1 11-91,4-9 1,0 9 1618,7-11-1798,-18 0-90,18 0-1,-7 0-179,10 0 450,0 0 179,31-11-809,9-2-612,-8 7 0,6-1 567,22-4 0,3 1-1596,-11 4 1,0-1 1429,-4 0 1,2-1 0,1 0 60,6 0 0,1 0 0,-3 0-1129,11-4 0,-1 1 1069,-10 2 0,2 2 0,1-1 29,3 0 1,0 1 0,-3-1-45,3-5 0,1 2-15,-5 6 0,5 2 0,-3-2-326,-11-2 0,-2-1 0,-2 2 296,3 4 0,0 1 123,14-3 0,-2-2-33,-16 0 0,-5 2-90,17 1 1584,0-8-1584,-34 11 2352,-18 0-2442,7 0 2565,-10 0-3735,-21 11 631,5 2-271,-17 0-1259,-12 8 810,16-18-415,-26 17 1764,21-14 0,1 2 0,-17 19 0,15-12 0,-1-1 0</inkml:trace>
  <inkml:trace contextRef="#ctx0" brushRef="#br0" timeOffset="-84003.73">2791 15281 7173,'-66'4'6116,"30"-2"-3507,5-2-1800,20 0 1800,9 0-2069,2-10 1439,54-3-1215,4-3 1,12-2-940,-15 8 0,6 1 0,3 0 0,2 0 295,-11 2 0,3-1 0,1 0 0,1 0 0,-2 0 0,-3 0-482,11-1 1,-3-1-1,0 1 1,4 1 421,-11 1 0,6 1 0,0 0 0,-1 1 0,-5-1 0,-8 2-15,12-3 0,-3 1 22,-4 1 1,7 0-1,-1-1 1,-11 1-68,-12-2 0,-2 1-285,28-1 0,-6 1 375,-25-5 244,24 1-154,-42 7 1307,-2-7-1397,-1 10 1396,-7 0-1755,7 0 285,-10 0-5323,0 0-4524,-21 10 9410,16-7 1,-17 16-1,21-7 1</inkml:trace>
  <inkml:trace contextRef="#ctx0" brushRef="#br0" timeOffset="-83868.73">4911 14998 7263,'-11'-9'180,"3"2"0,8 7 0</inkml:trace>
  <inkml:trace contextRef="#ctx0" brushRef="#br0" timeOffset="-82318.73">3451 12643 7263,'3'-20'2249,"0"-7"-1530,-3 24-89,0-18 989,0 19-450,-10-19-809,7 18 989,-60 3-1079,29 3 135,-20 16 0,-1 4-1527,10-5 1212,12-2 0,1 2 270,-2 13-960,8-15 780,-8 28-494,10-18 494,11 8 90,3 21-180,10-34 0,13 18 0,5-5 0,1-26-90,25 34 90,-10-18-1,-8-9-89,8 17 90,0-9-90,-8 3 90,8 29-90,-21-26 0,-2 26 0,-32-19 0,5 11 45,-24-7 0,-6-1-568,-1 5 568,4-6 0,-3 0 90,11-13 0,2-3-45,-19 17 136,19-11 1,-2-1-47,-5-2 0,1-3 0,-5 7-45,5-1 0,2-4-45,11-19 562,2 27-562,14-30 90,41 30-180,-12-27 0,25 26 45,-11-19 0,-1 0-45,13 24 707,-6-18 0,0 1-707,-8 8 0,-4 1 0,12 11 30,-16 0 0,1 8 0,-6-2-30,-7-9 0,-3 3 0,1 19 0,-1 10 0,-5-8 0,-7-13 0,-5 0-779,-3 14 0,-4 7 0,0-9 869,2-15 0,-1-2 90,-6 15 0,-3 6 0,4-10 0,2 7 30,-2-18 0,-5 6 0,7-7-121,10 3 91,-10-10 0,5-3-90,23-7 0,-7-11 90,39-3-180,-24-10 90,37-10-45,-11-1 0,1-2 187,15-2-262,-15 1 0,7-2 0,-8 4 2230,3 7-2200,-2-5 0,-4-1 0,-15 0 0,8 9 0,-21-9 90,8 11-90,-18 0 347,7 0-347,-10 0 46,0 0-3104,-10 11 629,7-9 2429,3 9 0,8-1 0,9 2 0</inkml:trace>
  <inkml:trace contextRef="#ctx0" brushRef="#br0" timeOffset="-82167.73">4020 15108 16348,'1'-5'1889,"0"-9"-1710,-1 1-268,0 0-451,0 2-6116,0 1 3687,10 7 2969,-7-7 0,20 19 0,-6 3 0</inkml:trace>
  <inkml:trace contextRef="#ctx0" brushRef="#br0" timeOffset="-81019.73">3061 15627 7263,'-12'-50'6206,"-3"-4"-5127,-13 25 1,-9 8-91,-15 15 1,-4 9-1223,10-2 0,-2 6 652,-3 13 1,-4 9 0,10-2-150,-2 15 120,8-12 0,-5 4 0,9 1-31,17 3 1,2 0-270,-14-1 0,5-1 270,25 29-270,3-39 45,26 2 0,5-1-135,-11 2 45,25-1 0,1-1-45,-18-1 0,7-4 0,0 0 0,-9 5 45,-5 5 0,-4 1-45,-7-2 0,-13 22 0,-10 1 0,-16-7 30,-3 1 0,-7 9 0,1-10-30,6-20 0,-2-2 0,-11 17 0,-6 6 0,8-10 90,-5-6 89,-4-3 1,1-3 0,17-13 363,-24-3-454,42-10 1,-8 0 311,19-10-401,2-3 90,34-11 0,-6 1-135,12 12 0,7 8-45,-4 9 0,0 9 0,8 22 0,-3 7 160,-9-11 1,-7 5-101,-16 7 0,-6 6 0,-5-6 30,-5 13 45,-10 3 0,-1-2-45,6-15 90,-11-5 0,1-2 0,12-11 539,-8 8-449,11-21-90,21-2 180,26-22-180,6-2-1236,6-3 0,2-2 966,-1-8-270,-18 14 1,6 0-1,-7 2-167,3-3-4299,-4 5 1,-4 5 4854,-20 14 0,5 8 0,-21 12 1</inkml:trace>
  <inkml:trace contextRef="#ctx0" brushRef="#br0" timeOffset="-80218.73">3023 17583 7713,'-7'-18'6476,"-9"-2"-5936,3 7 1079,-42 24-1170,13 4-545,9 1 1,-2 2 455,1-1 0,0 0 156,-18 9-111,13 1 0,0 1-226,-11 1 91,26-1 0,1-1-90,-11-12 450,21 17-540,13-19 269,34 0-269,5-3 45,5-8 0,1-4-135,-1 2 90,11 10 0,-3 1 0,-18-5-45,12 22 0,-5 6-45,-23-13 45,-3 21 0,-9 2-45,-19-12-236,-11 23 236,3-27 0,-2-1 469,-6 4-335,-13 7 1,-2 0-45,10-10 180,-14-4 0,-1-3-90,18-8 629,-34-3-629,49-10 180,-15-10-180,28 7 0,-8-28-180,22 15-90,23-18 90,-5 21-225,8 6 0,1 4 45,-6 3-135,6 13 1,0 5 134,-10 0-135,0 14 0,-1 2 135,-1-6-45,-12 21 1,-4-1 134,0-22-45,-8 24 0,-4-6 45,2-36 432,0 44-522,0-46 180,0 15 0,0 0 90,0-16 0,11 16 0,23-11-90,-16-7 45,17 2 0,3 0-45,-6-5 0,15 0 0,-6 0 0,-35 0 0,14 0 90,-20 0-90,11 0-90,-8 0-540,7 0 0,-10 0-449,0 0-8752,0 21 9612,0-16 1,6 29 0,2-17 0</inkml:trace>
  <inkml:trace contextRef="#ctx0" brushRef="#br0" timeOffset="-75934.73">15715 1552 6543,'-39'11'1260,"3"2"-901,2 11-2057,-3-1 2058,-10 11-90,0 3 89,11-1-89,-9 9-90,19-9 90,-8 11 270,11 11-360,-1-9 44,17-15 1,1 0 45,-4 16 0,22 4 0,7 2-180,-1 4 0,2-11 0,5 1 0,2-10 0,0-1 0,-12-8 0,2 3-31,12 8 1,7 5 0,-4-3-15,-10-3 0,0-1-15,3-3 0,2 1 0,-1 0 15,5 9 0,-4-3-749,-7-11 0,-1-1 749,4 12 0,-2 1 90,-8-4 0,-2-1-45,1 3 0,-1 0-1,2 3 1,-2 3 60,-8 1 0,-4 4 0,2-4-60,4-6 0,-3 1-30,-6 1 0,-4 4 0,0-3 75,-3 7 0,-2-6-45,0-14 0,0 0-45,1 15 0,0 1 45,-4-8 0,1-3-45,7-1 0,0 0-1,-3 7 1,-1 2 90,-1 9 0,5 0-135,11-16 0,2 1 60,-5 9 0,-1 6 0,4-8-60,8-11 0,2-3 45,-3 14 0,3 3 0,18 6 0,4-4-45,-9-18 0,3 3 22,-4 2 1,4 7-1,1 0 1,-2-6-608,10 2 1,0-2 584,-11-5 0,0 3 0,0-2 0,14 9 0,-4-3-131,-15-12 0,-2 3 161,5 9 0,3 4 0,-5-3-30,-8-10 0,-1 2 30,2 15 0,1 8 0,-6-7-30,-9-15 0,-1-1 71,5 25 0,-5 1-26,-15-11 0,-3 0 45,9 2 0,0 4-60,-5-4 0,-3 3 0,1-3-30,1-1 0,2 0 30,3 9 0,1 5 0,1-10 60,-3 10-90,11-19 0,5 12 0,1 1 0,0-12-162,0-12 1,1-2 161,5 17 0,2 8 0,2-7 0,5-3 0,3-4 331,-4-6 1,3 0 0,1 4-310,3 1 1,2 4-1,0-1 1,-3-3-23,8 10 0,1 1 0,-10-13 0,4 5 0,1 3 0,-2 0 0,-7-3 30,-2 9 0,-7-1 0,1 1-1,10 4 1,1 2 0,-6 1 15,-9-10 0,-3 3 0,-3-3 0,-4-8 0,-4-8 0,-2-1 15,-1 16 0,0 7 0,-3-8-60,-2-15 0,-2-2 30,2 10 0,0 4 0,2-6 60,-3 13-135,6-18 0,4 1-45,13 20 0,-7-16-90,11-3 0,3-3 1,-1-7-60,28 16 149,-18-32 921,8 8-561,-10-19 2630,-1 9-2630,-10-11 2295,-2 0-2295,-11 0 849,0 0-5617,-11 10 2844,9-7 1654,-19 28 0,20-15 0,-8 18 0</inkml:trace>
  <inkml:trace contextRef="#ctx0" brushRef="#br0" timeOffset="-74498.73">1589 12862 6633,'-7'-22'1349,"1"10"-989,6 2 0,0 10 180,0-11 89,-11 9-449,9-9 90,-30 22-90,17 2-45,-17 13 0,-2 3-45,3 2 0,-12 16 0,0 3 0,11-6-90,8-1 0,-4 9 0,5-6-104,7-15 1,3 1 13,-1 20 0,1 8 1,6-10-604,7 0 603,3 16 0,7-4-1236,13-28 1281,-11 2 0,0 4-135,10-6 0,0 0 90,7 20 0,-1 1 1,-1 0-1,-1 0 45,-8-21 0,-2 0 45,-3 21-35,-2-16 260,-14 10 0,-5 1-45,-5 8-160,3-15 1,-3 3 339,-13 4 0,-3-1-1015,8-14 0,0 1 745,-12 14 0,-2 1 135,1 0 0,0-2 195,4-11 0,-3 2-240,0 4 0,-3 4 0,3-4-135,5-4 0,2-2 15,-1-1 0,0 1 0,5-3 30,7-4 0,4 1-45,-3 23 0,4 2-45,2-18 0,6 1 0,11 9 0,8 7 0,-2-7 0,-6-12 0,3-1-23,12 5 1,9 5-1,1 1 1,-7-9-23,-8-6 0,1-1 15,17 14 0,8 6 0,-9 5-738,-17 7 0,-9 5 1,3-6 722,13-2 0,-5 3-45,-20-8 0,-7 11 0,-5 3 0,-2-4 0,0-12-145,-8 4 0,-5-4 212,3-1 1,-3 6-1,-2 1 1,3-6-8,0-6 0,1-4 0,2-2 30,1 10 0,3-3 0,0-12 0,5-4-90,13 10 0,0-37 1445,10 26-1535,3-17 90,11 9 415,-11-10-595,29 8 270,-24-8 1398,15 3 0,-1 2-1308,-13 8 0,12-2 90,-21 7-90,-7-15 0,7 7 90,-10 9 0,0-27-90,0 37 984,0-37-804,0 26-90,0-7 90,0 12-270,0 11 180,11-10-91,-9-14 1,30 9-180,-27-27-809,26 26 359,-7-28-449,-8 7-2789,25-20 3778,-35 7 0,33-4 0,-15 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21:53.303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8207 4743 6903,'-13'-9'2069,"3"3"-1439,10 6 449,0 0-629,11 10-1,-8-7 811,17 28-901,-7-15 1,1 7-90,6-2 720,4 3-721,-8 2 91,15-3 720,-7-2-721,2-18 811,39 7-451,-13-20-1106,-11 4 1,-1-1 746,10-17-91,5 11 91,-21-7 0,0-2-90,21 4 0,-5-13 0,-1-3-180,-7 5 89,2 7 1,-2 0-90,-11-2-354,7 21 0,0 3 354,-9-7-45,4 20 0,-1 5 45,-3-2-90,15 18 90,-20 0-90,-1-8 45,7 6 0,6 1 0,6-11 0,2-2-45,-1 10 0,3-3 44,9-12 1,0-6-45,7 1 45,-11-14 0,0-2-129,14 3 144,-19-11 0,5-6 0,-6 2 30,17-3 0,-16 1 0,6-4 0,-9 3 1159,2-5-1114,4 2 0,-1 3-135,-17 5 90,17-1 0,1 3-90,-15 11 45,4 3 0,-1 0-45,-11 3 905,19 18-815,-9-8-90,-2 4 0,0 0 90,8-1-90,7 6 0,-1-2 0,-14-15-45,14 6 0,1-1 45,-18-10 0,11-5 0,2-1 0,-2 4 0,2-13 0,1-2 0,7 2-45,-17 3 0,-2 0 45,4 2 0,7 10 0,-28 0 0,26 20 0,-27-14-90,9 25 90,7-18 0,-15 11 0,39 10 0,-27-19 0,5 2 0,0-2 0,-5-13 221,27 9-221,-21-16 0,0-1 0,21 4-45,5-13 0,0-2 45,-2 2 0,-16 1 0,5-2 0,-5 1 0,15-11-45,-1 8 0,-2 2 45,-12 3-180,23 3 90,-49 20-179,25 3 89,-14 21 90,-1-8 0,15 8 0,-14-10 90,9-11 0,-2-3 90,21-20-90,-24 7 0,7-7 0,0-1 0,-9 9 45,4-9 0,-1 1-45,-3 7 0,15-18-540,-20 8 90,-1 0-1978,1-8 1168,-11 19-8571,-3-9 9792,-10 11 1,10 0 0,2 1 0</inkml:trace>
  <inkml:trace contextRef="#ctx0" brushRef="#br0" timeOffset="2712">5008 5756 7083,'-12'-10'2069,"2"3"-1440,10 7 1,0 0-90,0-11-1,0 9 1,0-9 719,0 11 1,0 0-91,0 11-809,0-9-90,10 19 269,-7-8-269,7 11-90,-10-11 540,11 29-540,2-34 89,0 33 181,18-28-180,-25 1 0,25 6 360,3-17-451,-5-3 226,14-4 0,0-5-225,-9-15-575,4 12 1,0 1 574,-12-2 0,8-8 0,-11 8 90,11-11-90,-18 1 0,15 10 179,-7-19-269,-8 27 90,15-26-90,-29 28 969,9-7-1059,-1 10 90,-7 0 0,28 21-1,-25-6-89,35 19 90,-25-10-90,13-6 0,7-2 45,0-7 0,2-2 0,15-1 0,1-2-45,-16-3 0,-1-5 90,13-9 0,-3-5 0,-15 5 0,-1 0 0,12-5 0,-2-1-90,8-15 0,3 21 0,-46 3 90,25 20-90,-18-7 0,11 28 0,-11-26 0,18 37 90,-26-36-90,19 15 0,5-1 0,-11-14 0,14 5 0,1-2 0,-4-9 45,9-4 0,0-2-45,-7 3 0,12-12 0,0-1 0,-11 11 0,6-16 0,-1 0 0,-8 16 0,26-27 0,-39 30 0,25-19 0,-35 18-90,36 3 90,-37 3 0,26 18 0,-28-19 0,18 19 0,-19-18 0,9 18 90,-1-19-90,-7 9 0,7-11-90,-10 0-1079,11 0 449,-9 0-2068,9-11 1438,-11 9 1350,10-9 0,-9 4 0,8-3 0</inkml:trace>
  <inkml:trace contextRef="#ctx0" brushRef="#br0" timeOffset="4313">8004 5674 6723,'-4'-3'2069,"0"0"-900,4 3-89,11 11-631,-9-9 451,9 9-450,-11-11-91,0 10 1,10-7 360,-7 7-360,7-10 899,1 11-899,2-9 449,10 9-539,1-11 0,-11 0 180,8 0-1,2 0-89,14-11-180,-11 9 0,5-9 90,-7 11-180,2-10-1352,8 7 1352,-10-7 35,-1-1-35,1 9 90,20-9-180,-26 11 90,24 0 0,-29 0-90,0 11 0,8-9 90,-18 19-90,18-18 0,-19 28 0,19-15 90,-18 18-90,18-11 1433,-8 1-1343,0-11 63,8-3 27,2-10-90,3 0 180,29 0-180,-26-10 134,9-1 1,0-2-135,-7-2 0,8-1 0,-2 0 0,-19 3 0,35 0 0,-38 3 0,30 10-90,-30 0 90,27 0-90,-37 10 0,27-7 0,-19 7 0,0 1 90,29-9 0,-35 9 0,35-1 0,-18-7 0,2-3 0,8-3 90,-11-7-90,11 10 0,-18-11 269,36-2-269,-33 0 270,36-8-270,-29 19 180,8-19-180,-11 18 180,-10-18-180,-2 19-180,-1-9-90,-7 11-90,7 0-809,-10 0-630,0 0-2969,0 11-89,0-9 4767,0 9 0,8-5 0,3 2 0</inkml:trace>
  <inkml:trace contextRef="#ctx0" brushRef="#br0" timeOffset="7147">6169 6863 6903,'-4'-11'2069,"1"3"-1439,3 8 9200,0 0-9406,0 21-244,10-16 89,3 27-179,0-30 90,19 9-90,-27-11 90,37 0-90,-26 0 0,17 0 180,1-11-180,-7 9 180,17-30-180,-18 27 0,-2-26-1,-3 18 1,-8 0 0,10 2 180,1 1-270,-11 7 180,8-18-180,-19 19 90,19 2 0,-18 2-90,7 9 90,1-1-90,2-7 0,10 18 90,-10-19-90,19 19 0,-17-18 0,9 7 90,18-10-90,-24 0 0,37-10 0,-29 7 0,29-28 90,-26 26-90,15-27 0,-10 19 0,-8 0 0,-2-8 0,-3 19 0,-8-9 0,0 11 0,8 0 0,-19 0 0,19 11 90,-8 2-90,0 0 0,19 18 0,-27-15 0,37 18 0,-37-11 180,47-10-90,-34-2 179,48-22-179,-27 9 45,-5-13 0,0-2-45,5 2 45,0-6 0,-2-3-135,-6-2 90,24-8-90,-31 21 90,-11 3-90,8 10 0,-19 0 0,19 0 90,-8 10-90,0-7 0,8 28 0,-8-15 0,11 18 0,-11-21 0,8 8-90,-8-8 90,10 0 0,1-3 0,-1-10 0,11-10 0,-8 7 0,-2-7-90,-3-1 90,-8 9 0,0-19 0,8 8-90,-18 0 0,7 2-270,-10 11 90,0-10-2608,0 7 1709,0-7-6657,0 10 6971,0 0 1,9 7 0,3 2-1</inkml:trace>
  <inkml:trace contextRef="#ctx0" brushRef="#br0" timeOffset="9729">9253 6370 7533,'-6'-11'3058,"2"2"-2069,4 9 2699,0 0-2788,10 0-91,-7 0-89,7 0 719,-10 0 900,0 0-540,11 11-1439,-9 2 539,19 21-539,-18-18 449,7 25-539,-10-35 450,0 35-540,11-25 359,-9 8-359,19-14 270,3-10-270,12-10 0,11-9 0,6-7-150,-13 4 0,2-3 0,-1-1-281,-4 1 0,1 0 0,2-1 251,15-4 0,4-1 0,-11 3 0,1-11 0,-8 16 0,7 0 0,-9 4 0,-5 1 0,-1-5 0,0 4 0,-10 16 0,-10-7 0,8-1 753,-18 9-753,7-9 0,-10 11 0,0 0 0,0 11 0,0-9 0,0 9 0,0-11-90,0 10-270,0-7-1619,11 7-7852,-19 11 7993,5-16 1,-9 24 0,2-19 0</inkml:trace>
  <inkml:trace contextRef="#ctx0" brushRef="#br0" timeOffset="10923">7885 7535 6903,'-3'-5'2339,"0"1"449,3 4-2158,10 0 1079,-7 11-1170,7-9 1530,1 19-1619,-9-8 809,19 11-899,-18-1 720,18 1-811,-19-1 901,19 1-811,-18-1 451,7-10-450,1-2 719,-9-1-719,9-7 899,-1-3-989,3-3 450,11-28-540,-1 26 89,-1-20 1,1-2-90,6 8-60,1-9 0,5-9 0,-4 6-355,6-6 295,2 3 0,10-6 0,-9 7-1484,-4 1 1424,7-1 0,1 1 90,3 6 0,-8-8-45,9 10 0,1 4-45,-13 1 0,8-2 0,-2 1 0,-15 6 0,7 1 0,-21 3 275,7-1-275,-17 9 1564,18-9-1564,-18 11 0,7 0 0,-10 0 0,11 0 0,-9 11 0,9-9 0,-11 9-1080,0-1 181,0-7-4408,10 18 2698,-18-18-2878,16 7 5487,-18 0 0,11 5 0,1 11 0</inkml:trace>
  <inkml:trace contextRef="#ctx0" brushRef="#br0" timeOffset="15503">4531 8822 6813,'-9'-12'1619,"3"9"-1169,6-8 0,0 11 3417,0 0-2607,10 0-811,-7 0 631,7 0-810,-10 0 1439,0 0-1170,0 11-359,0-9 180,0 19-90,11-8-270,-9 11 180,19-11-180,-18-3 90,18 1 0,-19-9 0,9 9-90,-1-11 0,-7 0 0,18 0 90,-19-11 0,30 9 0,-27-19 449,47-3-359,-44 9 180,17-8 0,2 4-180,-11 14 179,7-27-179,-12 30 270,-1-19-360,-7 18 0,7-7 180,1 20-180,-9-7 0,9 18 0,-1-8 0,-7 0 0,28 29 0,-25-35-90,25 35 89,-18-29-89,10 0 90,-9-2-90,17-11 90,-26 0-90,26 0 180,-7-11-180,-8-2 180,25-10-90,-35 10-90,15-8 270,-11 18-270,3-18 180,0 19-180,-2-9 90,-11 11-90,10 0 90,3 11-90,0 2 90,8 10-90,-8-10 0,0-2 0,8-1 0,-8-7 90,11 7-90,-1-10 0,-10 0 90,19 0-90,-17-10 90,19-3-90,-21 0 269,19-8-89,-27 18-90,16-7 0,-11-1-90,-7 9-450,7-9-2158,-10 11 150,0 0 0,5 8 1,0 2-1</inkml:trace>
  <inkml:trace contextRef="#ctx0" brushRef="#br0" timeOffset="18328">8628 9050 7083,'-11'-10'3148,"2"-9"-1979,9 16-89,10-18-1,-7 19 900,7-9-360,-10 1-180,0 7-179,0-7-631,0 10 810,11 21-989,-9-6 540,30 30-720,-17-19 89,15-3 1,6-2 0,16 6-135,-1-14 0,0-3-45,4 1 44,4-15 1,-1-3-274,-11 4 229,-5-5 0,6-4 0,-7 1-1169,6-5 1079,-4 1 0,0-4 180,-13-3 0,-2 0-91,24-7-89,-23 13 0,0-2-370,15-13 369,-18 15 91,19-7 0,-9 2-180,1 18 0,18 3 0,-27 3 0,5 11 0,0 3 0,-5-1 0,17 18 0,-1 10 0,-15-25 0,4 7 0,-1 0 0,-3-10 0,3 1 0,1 0 0,7-4 0,7-3 0,-13-10 0,10-10 0,-15 7 0,8-11 0,2-3 0,2 1 0,-7-1 0,0 0 0,24-7 0,-19 1 0,5 10 0,11-8 0,-23 8 0,6 6 0,-1 1 0,-8-5 0,37 22 0,-48-9 186,24 9-186,-19-1 0,3-7 0,29 18 0,-26-19 0,5 9 0,8-11 639,-24 0-639,37 0 0,-21 0 0,0 0 0,10 0 0,21-10 0,-2-1 0,-24 6 0,10-8 0,12-4 0,-11 5 0,-8 7 0,1-1 0,10-2 0,-11 1 0,-8-4 706,31 9-706,-31-9 0,-18 22 0,15-9 0,-17 9 0,9-11 0,-10 10 0,8-7 598,-8 18-688,11-8 180,-1 0-90,22-3 0,-17-10 0,38 0 0,-38 0 0,9-9 0,2-2 0,3 5 0,2-9 0,1-1-926,-3 3 926,13 0-279,-22-8 279,-17 18 0,26-7 0,-37-1 0,16 9 0,-10-9 0,-9 11 0,9 0 803,-1 0-803,-7-10-588,7 7-41,1-7-3779,-9 10 2789,19 0-8212,-18-11 9298,7 9 0,1-3 0,2 11 0</inkml:trace>
  <inkml:trace contextRef="#ctx0" brushRef="#br0" timeOffset="21353">15243 1681 15718,'-31'-15'539,"0"0"1,-4 1 0,1 0 0,-16-9-1,-7-1 181,22 7 0,2 0-361,-9 1 1,-2-4 270,23 9-360,18 8 359,24-17-449,8 17 45,32-7 0,8-1-1477,-26 9 0,1 1 1282,-1-1 0,4-2 0,-1 0 15,17-2 0,-4 2-850,-23 2 1,-1 1 714,19-4 0,2-1-360,-15 1 0,-1 0 90,25 2-521,-24-7 0,-4-1 521,0 9 91,-13-9-181,-14 11 2117,-10 0-1937,-21-10 1946,5-3-1406,-38 0-90,25 13 720,-37 13-631,38 0 1274,-17 8-823,22 2-450,-1 4 224,12 4 1,1 3-135,-13 8 224,11 21 1,3 4-315,-3-4-1191,5-15 0,0 8 1,3-8 1100,2 9 44,-7 4 1,-1-2-135,9-14-180,-4 13 0,1 1 0,5-12-315,-5-2 1,0-1 224,2-7-540,-18-3 540,8-11 1,0-10-271,-18 8 450,25-18 90,-35 7 3482,35-10-3033,-25-10-359,18 7 360,0-18-360,2 19 270,11-30-271,11 17 361,23-40-450,-5 26 0,3-4 0,1 1 0,-4 3-225,7 1 0,3 1-45,3 1 45,-13 9 0,0 0-404,15-17 179,-18 8-225,7 4 1,0-1 314,-2-3-270,24-8 360,-42 21-90,8 3 180,-19-1 270,9 9 0,-11-9 270,0 22-270,0 2 180,0 31-270,0-15 89,0 36-179,0-46 180,0 43-180,0-43 90,0 25-90,0-20 90,0-1 0,0-10 0,0 8 0,0-18 180,10-3-180,3-13 270,11-21-270,-1 18 179,0-11 1,-1 2-180,-4 17 45,4-19 0,-2 2-45,-7 19 90,0-15-180,-2 21 90,-1 0 0,-7 11-270,7 2 90,-10 11 0,0-1-90,0-10-180,11 18 180,-9-25-269,9 25 359,-11-28-180,0 18 180,0-19 90,21-2 0,-6-2 90,30-40 180,-9 13-180,1-8 0,-14 17 179,-2 9-179,-18-2 0,18 0 0,-19 2 0,19 11 0,-18 11-90,7-8-90,1 17 90,-9-6-270,30 9 180,-27-10 1,26-2-91,-7-1 90,-8-7-90,36-3 90,-44-3 0,28-20 0,1-6 90,-27 8 0,21-20 0,1-4 0,-16 3 90,1-2 0,0-1 90,-4-7 89,-2 12 1,-1 1-90,-8 0 450,-2-16-540,-2 40 270,-9-6-270,11 31 89,-9 20 1,-3 5-90,-3 12-928,3 0 1,0 9 0,2-7 927,-3 14-60,6-9 0,0 10 0,0-10-30,-6 9-60,5-9 0,0 10 0,0-10-30,-5 9-45,2-4 0,1 2-1056,4-13 0,-1-4 741,-17 13-758,12-1 0,1-5 759,-2-19-549,3 1 1,-1-1 457,-2-6 782,0-2-782,2-14 215,1-41-125,7 13-180,1-28 0,4-5 361,11 4-202,-2 4 1,2-9 0,-3 6 425,-2 10 0,0 1 90,8-16 0,-1 0-399,-2-6 534,1-1 0,6 9 584,-8-1 1,0 0-315,14 3-225,-15 3 0,2 2 674,18 5-1145,-15-10 696,18 11 450,0-9-630,-8 19-167,18 3 77,-18 2 360,40 29-450,-35-6 0,-2 23 0,-3 5-90,-3 2 0,-10 22 90,-13 1-90,-13-23 0,-2 6 0,-4-1 0,-7-8 0,4 0 0,0-3 90,-4-10 1772,-19 15-1862,30-28 1126,-6 7-1935,10-10 1134,9 0-2753,2-21 1747,13 6-4087,8-12 1,2-1 4767,6-1 0,-1 8 0,2 2 0,11 1 0</inkml:trace>
  <inkml:trace contextRef="#ctx0" brushRef="#br0" timeOffset="22160">17380 1937 7533,'11'-18'4137,"-9"-6"-3057,9 21 1888,-1-18-2158,-7 19 1258,7-9-1528,-20 11 1259,-14 11-1439,-2 2 134,-1 12 1,-1 5-45,-11 12-360,20-14 0,1 1 180,-13 26 0,28-26-270,-7 5 180,31-24-180,-16-20 89,47-3 1,-33-11 0,36-10-90,-29 18 360,8-25-270,-11 35 90,-10-15-180,-2 21 90,-1 0-90,-7 0 90,7 21-180,-10-5-180,11 18 90,-9-11-629,30 1 449,-27-11-1259,37-2 989,-27-11 1,19 0-1350,0-11 1349,-18 8-1079,36-28 1259,-33 15 90,15-18 1,-3 0 359,-15 8 0,7-8 629,-2 0-269,-18 19 1169,18-27-989,-19 37 989,9-27-1169,-11 30 1079,0-9-1079,-11 22 0,9 2 89,-19 10-179,8 1 450,-11 31-630,11-24-403,-8 24 403,18-32-90,-7 1 0,20-1 0,-7 1-90,18 0 0,-18-11-180,38 7 181,-22-6-451,46-12 360,-36-4 0,15-12-180,-10-17 180,-8 15 493,8-18-583,-11 8 0,-1-2 90,6-14 45,6-12 0,-2-2 135,-14 9 360,3-7 0,0 1 809,-8 11-899,0-5-90,-3 16 180,-10 28-90,0-7 179,-10 20-269,-3 3 270,-11 42-270,11-24-90,-8 24 180,8 11-180,0-32-45,2 14 0,1 0-45,8-16-180,-9 22-180,1-20 0,7-7-1169,-7 7 899,10-21-1978,0-3 1439,0-10-8662,0 0 9747,0-21 1,10 16 0,3-15-1</inkml:trace>
  <inkml:trace contextRef="#ctx0" brushRef="#br0" timeOffset="22305">18239 1933 7263,'-7'-13'3688,"2"9"-1080,5-17-1888,0 18 1079,10-18-1349,3 19-91,0-9-269,29 1-539,-23 7-5488,35-7 3238,-27 10 2563,17 0 0,-15 2 0,8 0 1</inkml:trace>
  <inkml:trace contextRef="#ctx0" brushRef="#br0" timeOffset="22754">19815 1424 7443,'-7'-30'7016,"-30"11"-6117,19 8 360,-14 19 1,-1 5-541,4 3 180,0 15 1,-3 13 0,7-1-1442,12-7 1,2 3 900,-6 8 1,-5 9 0,2 1 0,6-8-135,10 1 0,3 0 74,-6 13 1,-2 8 0,4-9-165,4-20 0,2-1 15,-1 19 0,0 7 0,0-8-195,0-21 0,0 0-375,-3 18 0,-1 8 0,0-12-209,2-2-586,-7 7 1,-3-7 225,-1-32-3141,-21 24-98,8-39 4228,-29-3 0,30-10 0,-15-10 0</inkml:trace>
  <inkml:trace contextRef="#ctx0" brushRef="#br0" timeOffset="23241">18997 2318 6723,'3'-31'4588,"31"-19"-3779,-15 32 180,21-9 1,6 2-360,-2 9-361,-6 5 1,3-2 494,4-4 1,-1 3-315,13 9 179,4-10 1,-2-1-270,-14 2 225,14-2 0,-1-2-316,-21 3 91,7-2 0,-2 2-180,-16 13 360,-2-19-361,-3 18 91,-19-7-180,9 10 90,-22 0-90,9 0 0,-51 21 0,32-6-45,-6 12 0,0 1-45,3 1 0,11 5 90,-8-3 90,18-4-180,3-1 450,14-5 44,16-27 1,5-9-45,9-11-360,-8 13 0,-4-1 269,-8-17-359,-14 28 90,1-7 0,-9 10-90,9 0 180,-11 0-180,0 10-90,0-7 0,0 18-90,0-18-269,10 17-271,-7-6 180,7 9-1438,1 1 1078,2-1-2068,21-10 1798,-19-2-719,17-11-4947,-19-11 6836,10 9 0,8-12 0,1 11 0</inkml:trace>
  <inkml:trace contextRef="#ctx0" brushRef="#br0" timeOffset="24086">20371 2029 3236,'-2'-16'2519,"0"-8"787,2 21-158,0-18-1815,0 19 556,-10-9-1026,-3 11 396,-11 11-899,0 2 0,11 10 180,-7 1-270,17-1 539,-18 22-629,29-16 180,-6 25-360,22-38 180,10 26-90,-8-37 0,29 6-90,-37-14 45,24-11 0,0-3-45,-19 1 0,24-19 0,3-6-2439,-8-3 2439,-14 7 0,1-5-45,6-8 0,-4 1-164,-15 20 0,-1-2 299,10-17 0,3-8 0,-5 8 0,-5-1 224,5-6 1,-4 3 135,-16 23-180,7-5-180,-41 44 0,15 24 0,3 11 45,-11 9 0,1 4 44,9-11 0,3 2 1,2-1-135,0 12 0,5-3-45,3-2 0,2-8 440,1-5-395,10 2 0,8-4 45,16-19-90,-7 23 0,8-40 0,-1-8 0,-15 2 0,17-12 0,0-4 0,-9 2 45,-1-5 0,-1-2-45,-12 7 0,6-15 0,-21 28 0,0-7 0,0 10 2741,0 0-2921,-10 63 90,7-48 0,-7 48 90,10-63-90,10 21 90,-7-16 0,7 16 90,1-21-90,-9 0 180,9 0-90,20-21 270,-2-5-270,7 0 0,-4 5 90,-30 21-90,19-10 0,-18 7 0,7-7 0,-10 10-90,21 10 0,-16-7-90,27 38 0,-30-33-450,9 34 360,-1-18 0,-7-9 0,7 6 90,-10-21-90,0 11 91,0-9-91,0 9 180,0-11 1259,0 0-809,21-42-360,-5 21 44,0-11 1,2-1-225,5 6 1,-9 4-1081,17-8 541,-26 25-2250,16-25 2879,-21 28 0,14-13 0,4 8 0</inkml:trace>
  <inkml:trace contextRef="#ctx0" brushRef="#br0" timeOffset="24254">20992 1797 15268,'-34'-18'1170,"-3"-7"-721,34 22-89,-7-7-90,10 10 0,0-11 90,0 9-450,0-9-1439,42 1-270,-11-3 1799,12 5 0,3 3 0,2 2 0,15 14 0</inkml:trace>
  <inkml:trace contextRef="#ctx0" brushRef="#br0" timeOffset="25704">21693 1169 12750,'-26'-28'809,"0"0"1,-15-16-361,9 11 1,-1 1-694,-9 0 483,9 5 1,-6-5 0,2 5-438,4 11 1,-2 1 407,-14-12 0,-6-6 0,4 7-120,11 10 0,-3 0 45,-10-5 0,-12-6 0,0 0 0,10 6-432,6 3 1,-1 2 368,4 0 0,-9-2 0,-3-2 0,3 2 0,10 3-27,0 1 0,1 0 22,-5-2 1,-10-1-1,1-1 1,7 3-23,2 1 0,-1 0 27,4 0 0,-8-1 0,-4-2 0,-1 1 0,4 2 18,-3 0 0,1 1 0,1 0 0,0 0-366,2 1 1,2-1-1,-1 1 1,-2 0 311,0 1 0,-3-1 0,0 1 0,5 1 0,10 2 9,8-1 0,-1 2 0,-16-1 0,-12 0 0,-1-1 0,11 0-45,14-3 0,-1 0 45,-6 7 0,-9 2 0,-1 1 0,11-1-45,8-2 0,3 0 45,-24 4 0,-3 2-45,10-1 0,3 0 0,9 0 0,-1 0 29,-16 0 1,-6 0 0,7 0-30,19 0 0,-1 0 0,-23 3 0,-11 1 0,11-1 0,24-2 0,-1 1 0,-9 4 0,-9 3 0,-1 1 0,10-4 0,8-3 0,0 0 0,-20 9 0,-9 5 0,12-5 0,-4-6 30,12 2 0,-7 5 0,6-3-30,14-4 0,0 1 0,-21 3 0,-8 2 0,8 0 0,18 1 0,1 0 0,-18 2 0,-8 1 0,8-2 0,20-7 0,0 1 0,-15 9 0,-5 3 0,5-5 0,15-11 0,0 0 30,-14 14 0,-6 7 0,7-5-30,-12-2 0,6 2 0,-10 4 0,10-2 0,21-8 0,0 0 0,-21 7 0,-10 3 0,10-3 0,-6 7 30,15-10 0,-7 1 0,8-1-30,14 1 0,2-1 0,-16-1 0,-1 3 0,10 7 0,3 0 0,-21 2 45,9 9 0,-1 0-45,-7-7 45,7 6 0,1 2-45,2 0 0,10-11 0,-1 2 45,9-2 0,1 1-45,-16 21 0,11-11 0,1 0 0,1 3 45,3 2 0,1-2-45,7-10 188,-17 23-188,19-1 0,-10-12 45,10 3 0,2-1-45,-2-2 0,5 7 0,6-1 0,12-14 45,-4 18 0,1 3-45,17-11 0,-2 5 0,0 1 0,7 3 45,4-8 0,-1-1-511,-3-3 466,-7-14 0,1 1 45,-1 6 0,0-2-45,7 2 44,8 14 1,1 0-45,-6-16 135,16 11 0,1 0-135,-16-12 90,0-3 0,7 3 0,-5-4 0,9 5-45,-6-5 0,2 1 90,-5-10 0,-2-2 45,20 10 45,6 1 0,2 1-135,-1 0 29,-7-4 1,11 4 0,-9-4-75,-17-8 0,0-1 22,9 5 1,9 3-1,0 0 1,-8-2-23,-4-1 0,0 2 22,10 0 1,10 4-1,1 1 1,-10-3-693,-1 4 0,-3-1 655,-1-5 0,5 1 0,-3 0 60,11 6 0,-6-3-251,-22-12 1,0 0 205,21 9 0,1-1 44,-21-10 1,-2-1-526,1 1 1,1 0 525,5 4 0,-1 2 102,-10-5 1,3 0-74,14 5 1,7 1 0,-4-1-75,-7-3 0,3-2-75,4-1 0,10-1 1,-1 0-1,-9 0 75,-4 2 0,-3-3-15,6-4 0,5-3 0,-5 1 65,-6 7 1,-2-1-96,0-8 0,4-1 120,1 5 0,5 3 0,-5-3-75,-4-4 0,0-1 45,14 3 0,7 0 0,-7-2-45,-15-6 0,2-2 22,6 2 1,9 1-1,1 0 1,-8-1-68,1-1 0,0-3 22,2 1 1,8-2-1,-1 0 1,-8 3-23,-4 4 0,-1-1 30,12-10 0,8-4 0,-11 5-30,-20 9 0,0 1 0,7-6 0,9-3 0,3-1 0,-6 1 291,-1 2 1,-3 1 0,3-1-270,6-4 1,4-1-1,1-1 1,-1-1 21,-5 1 1,1 0 0,-2-1 0,-4 2-15,-1 1 0,-3 1 0,1-2 0,13-7 0,3-2 0,-11 4-30,9 1 0,-18 1 0,9-5 0,2-2 0,-5 1 0,-5 1 0,-4 0 0,2 0 0,6-2 0,2 0 0,-2-1 0,-4 2 0,-3-1 0,-5 6 0,7 2 0,-3-5 0,0 0 0,0 6 0,-6-6 0,0-3 0,6-12 0,-10 2 0,-1 0 0,9-8-45,-9-2 0,-1 2-45,2 10 0,-1-10 1,-2-2-1,1 2 90,-10 3 0,0 0 0,0 4 0,-2-4 0</inkml:trace>
  <inkml:trace contextRef="#ctx0" brushRef="#br0" timeOffset="25941">21693 1599 25253,'-28'-60'-180,"10"13"180,-2 13-90,7 11 90,-11-11-90,0 8 0,-9-29 0,6 26-90,1-4 0,-2 1 0,-12 3-270,2-9 1,-2 0-2115,-12 7 2249,18 5 0,0-3-1214,-5 0 0,-1 3 449,9 11 1,-3-1 1079,-6-11 0,-3-6 0,3 7 0,8 12 0,1 2 0,-11-13 0,0 1 0</inkml:trace>
  <inkml:trace contextRef="#ctx0" brushRef="#br0" timeOffset="31466">19791 3143 6903,'-7'-8'2968,"2"1"-2068,5 7 3327,0 0-3417,11 0-90,-9 11-1,9 2-89,-11 10 989,10 32-720,3-7 1,6 9-1,4 5-432,0-9 1,3 3 0,3 3 0,1 1 0,0 0-794,-2-4 1,1 2-1,1 1 1,0 0 0,0-1-1,-1-3 362,0 1 0,1-1 0,-1-2 0,1-1 0,0-2 108,3-1 0,1 1 0,1-2 0,-3-5 0,-6-8-681,-2-3 0,-1-4 672,22 24 0,-1-4-722,-8-12 766,9 9 361,2-9-450,-8 1 0,5-3-45,-6-12 0,0 0-45,9 7 1151,-7-12 0,-1 0-1151,-5 4 0,-11-19-1218,1 9-8613,-1-22 4922,-10 9 4909,-2-9 0,-18 4 0,-1-1 0</inkml:trace>
  <inkml:trace contextRef="#ctx0" brushRef="#br0" timeOffset="32115">19983 3098 6903,'-9'-20'6027,"-8"0"-5308,14 7-179,-7 2 539,-1 1-629,9 7 1349,-40 14-1439,34 4 134,-22 12 1,-3 1-225,15 1 135,-9 9 0,-1 0-136,2-7 136,4 12 0,0 0-225,-5-11 180,-7 23-270,21-32 449,-8 1-359,19-11 900,-9-3-811,11-10 361,11-21-360,-9 5 270,30-38-360,-16 25-91,7-16 361,8-9-360,-15 22 0,18-23 180,-10 21-180,-11 8 90,18-18-180,-26 28 180,37-26-180,-37 37 90,37-16-90,-37 32 0,37 2 0,-26 10 90,28 11-90,-18-8 0,10 11 0,4 2-135,-7-11 0,-1-1 45,-1 5 0,1-4-3508,31-7 2339,-58-24-270,16-18-900,-11 8-2608,-7-10 1259,8 10 3778,-1-8 0,1 14 0,9-9 0</inkml:trace>
  <inkml:trace contextRef="#ctx0" brushRef="#br0" timeOffset="32265">20635 3135 7713,'-5'-4'3238,"11"1"-1979,-3 3 990,7 0-1080,-10 0 1619,0 0-1978,0-10-180,0 7 629,0-7-1349,0 10-2698,0 0-7017,11 10 9805,-9-7 0,14 15 0,-10-8 0</inkml:trace>
  <inkml:trace contextRef="#ctx0" brushRef="#br0" timeOffset="37119">21697 4757 6813,'-7'-16'2878,"1"-8"-1888,17 21-1,-9-17-89,9 17-1,-11-18 1350,0 8-1529,0 0 359,0 2-629,0 11 1529,0 0-990,0 42-719,0-21 0,-11 45 179,9-30-269,-9 11 0,11-10 45,-5 1 0,0 0-1006,2-5 826,-2 5 0,0 0 135,5-1-90,0-1 90,-11 19-90,8-36-90,-7 22 179,10-28-179,0 1 360,0 6 691,0-17-961,0 8 90,0-11-90,0 0 90,0-11-180,0-2 0,0 0 180,0-18-180,0 15 0,0-8 0,0 3 0,0 8 0,0-10 0,0-1 0,0 11-90,0-8 90,0 19-180,0-19 180,0 18-90,0-7-90,0 10-2608,0 0 2698,0-11 90,0 9-90,10-19 90,-7 18 0,8-28 90,-11 26 0,0-37 0,0 26 269,0-28 91,0 18-270,0 2 90,10 3-180,-7 19 180,7-19-90,-10 18-90,0-7-90,0 10 90,0 0-90,0-11 89,11 9-89,-9-9 180,9 11-180,-11 0 90,0 0 0,0-10-90,0 7 90,0-7-90,0 10 0,0-11 0,0 8 0,0-7 0,0 10 0,0 0 0,10 0 90,-7 0-90,7 0 0,-10 0-270,0 0 180,0-10-90,0 7 180,0-7 0,0 10-89,0 0-1,0-11 90,0 8 0,0-7 0,0 0 0,11-4 0,-9 1 0,9 3 0,-11 0 0,10 7 0,-7-18 90,7 18-90,-10-18 0,11 19 0,-9-9 0,9 11 0,-11 0-720,0 0 630,0-10 90,0 7 0,0-7-90,10 10 90,-7 0 0,7 0 0,-10-11 0,0 9 0,0-9 0,11 11-90,12 0 90,-7 0-90,15 0 90,-18 0 0,11 11-90,-11-9 90,8 19 0,-8 3 0,0-8 0,-3 36 0,-20-34-90,-3 47 90,-11-36 0,1 16 0,-1-11 0,1-8-90,-1-3 90,-20-2 0,15-8 90,-26 0-90,40-2 180,-27-22-180,36 9 90,-14-30 90,30 17-180,-7-19 0,18 21 0,-8 2 90,10 32-90,1 26 0,-1-5 0,-10-4 0,-2 0 0,2 1 0,6-1 0,4 2 45,-5-2 0,3-3-45,2-7 0,3-3 0,8 5 0,-2-8 0,-4-19 45,10 3 0,0-2-45,-6-14 45,6-1 0,-1-2-45,-8-13 45,0-1 0,-3-1 45,-10-1 0,6-13 0,-3-2 0,-13 10-46,5-5 1,-1 2 45,-10 22 0,0-17-90,-11 30 90,-2 2-90,0 2 0,3 19 0,-1 3 0,9 2 90,-9 29-90,11-27-90,11 27 90,2-29 0,0 8-90,18-10 180,-15-11 90,39-3-180,-27-10 90,10-3 0,0-4 0,-7-6-45,13-3 0,-1-2 45,-12-8-1417,-3 4 1,-1-1 1416,-4-3 0,11-29-90,-18 27 45,5-9 0,0-2 45,-5-3 0,-3 8 0,-3 0-90,-10-2 0,-13 2 0,0 20 90,-8 4-90,18 10 0,-17 0 0,6 10 0,-9 14 0,-1 2-45,20 11 0,6 2 45,0 5-45,8-9 0,4-2-225,9 12 90,1-19-135,3 11 1,1 2 134,3-5 0,3 4 0,-2-1 90,-17-10 2653,6-4-2743,-21-2 90,0-18 90,0 17-90,-10-17 90,7 8 0,-18-1 0,8-7 90,-21 7-90,18-20 270,-36 7-180,44-7-90,-33 10 180,38-11-90,-18 8-1,18-17-89,-7 6 90,20-9-180,24-11 1,-5 18-1,8-5 0,2 1 0,3 4-45,7-10 0,1-3-3347,5 0 3437,-21 13 0,0-2-45,0-3 0,-3 0 90,1 3 0,2-3 0,-3-2 90,-15-1 0,4 11-90,-20-8 180,-31 19-180,13-9 45,-15 19 0,0 5-45,15-8 0,-34 27 0,36-9 90,-7 3-90,2 29 0,18-26 0,14 36 90,4-46-135,16 7 0,4 0 45,6-11 1039,-7-2 1,0-2-1040,13-1-90,0-10 0,1 0 0,-12 0 0,7-3 1,0-4 89,4-6 0,14-3 0,-1-2 0,-16-8 44,6-1 1,-3-1-45,-16-1-310,-2-3 0,-3-1 310,-13 4-34,-3-15 34,-20 20 0,-14 11 0,-2 3 90,-29 20-90,27 3 0,-11 12 0,2 5 0,16 1 0,-7-4 0,4 1-90,21 6 90,-7-18 970,10 26-970,0-37 995,21 26-1085,-16-28 90,26 7 0,-7-20 0,2-3 90,18-21-90,-18 8 89,-3-1 1,-1-1-90,4-1 360,8-26-360,-21 29 362,-3 3-272,-10 23-90,0 13 0,0 31-90,0-15 45,10 4 0,1-1 45,-5-3-89,35 15 89,-25-20 0,28-11 0,-7-13 0,0-3 89,7-28-89,-28 26 45,11-24 0,-2-5-45,-17 13 90,14-11 0,-2-1-90,-18 7 180,19-8-180,-18 21 90,7-19-90,-10 27 90,0-16-90,0 21 0,32 21 0,-14 5 0,0 3 0,-2 0 0,-6-1 0,-10 25 180,0-27-180,0 21 0,0 0 90,0-21-90,0-5 0,0 0 90,0-16-90,11 16 90,12-11-90,-7-7 0,47-3 0,-42-3 45,21-11 0,2-3-45,-13 1-45,18-5 0,-1-2-45,-14-3-270,9-2 0,0 1 1,-14 9-91,15-24-1259,-10 29 1079,-8-11 90,-2 11-449,-3-8 539,-19 19-539,19-19 809,-18 18 90,7-7 360,1 10-90,-9 0 539,19-11-359,-18 9 540,7-9-631,-10 11 1,0 0 360,0-10-540,0 7 360,0-7-360,0 10 179,-31 31-179,13-13 0,-14 14 0,-2 2 0,6-6 0,-17 17 0,11-1-90,19-25 180,-6 43-180,21-54 90,0 44-90,0-46 90,31 25-90,-23-28 0,36-7 0,6-3 0,-24 2 0,22-19 0,1-4 0,-20 9-127,-2-1 0,0-4 37,10-21-1236,0 17 1326,-13 1 0,-4-1 0,-4-9-940,25-10 940,-35 0 0,30 6 0,-16 2 0</inkml:trace>
  <inkml:trace contextRef="#ctx0" brushRef="#br0" timeOffset="37256">25600 4418 24083,'-14'36'180,"1"1"0,6 4 0,3 3-180,-3-2 0,-2 3 0,4 1-1457,6 11 0,4 1 1,0-8 1456,-3 13 0,3-14 0,1-2 704,4-2-704,-7-27 0,12 31 0,-8-27 0</inkml:trace>
  <inkml:trace contextRef="#ctx0" brushRef="#br0" timeOffset="39215">25669 4925 6094,'-6'-5'719,"2"1"-269,4 4 359,0 0-539,-11-11-180,9 9 0,-9-9 0,11 11 360,0 0-360,-10 11 180,7-9-90,-7 9 359,10-11 181,0 0-1,-11 0-269,9 0 0,-9 0 449,11 0 4049,0 0-3509,11-11-1169,2 9 449,21-30-539,-8 27 0,8-26 270,10 7-360,-5 8 179,19-15-179,-22 29 90,9 2-180,-29 13 90,15 0-90,-28 18 90,17-5-90,-17 11 0,-3 7 90,-3-7-90,-7-1 0,10 19 0,0-37 180,0 35 180,0-38-90,10 9 449,14-14-449,13-10 135,-4-5 0,1 0-225,19 2 89,-3-11 1,-1-3-180,-5 1 45,6 0 0,-3-2-934,-16-5 619,24 10-1607,-31-8 977,-11 18-2788,-3-7 1170,-20 31 2428,-34 5 0,11 16 0,5-22 0,0 1 0</inkml:trace>
  <inkml:trace contextRef="#ctx0" brushRef="#br0" timeOffset="39631">20916 6095 6813,'-18'-12'5397,"-6"8"-2249,21-7-2608,3 1 1169,45 7-1259,7-7-61,-7 5 1,10 2 0,-1 0-2017,0 2 0,1 1 0,-2-1 1477,-2-2 0,-1-1 0,1 0-690,3 0 1,0 1 0,-11 0-11,-1 0 850,13-18 0,-32 19 0,1-7 0</inkml:trace>
  <inkml:trace contextRef="#ctx0" brushRef="#br0" timeOffset="39930">21404 5953 6363,'-51'-1'4048,"-15"0"-3328,37 1 1978,-15 20-1978,20-14 1169,1 46-1260,10-34 135,5 19 1,5 2-315,3-8 224,0 26 1,0 4-495,0-1-1920,0 6 1,0 1 1919,0-1-1,0-15 1,0-3 1054,0-6-1100,-4-3 1,-2-2-45,-7-9 740,0 17-381,-19-22-359,27-10 270,-47 8-270,33-18 180,-46-3-270,36-13-540,-4-4 0,1 0-89,14 1-766,-10-6 1,3 2 45,20 15-630,-16-16-5486,21 21 8044,11-10 0,0 6 0,9-8 0</inkml:trace>
  <inkml:trace contextRef="#ctx0" brushRef="#br0" timeOffset="41831">21496 6545 7443,'10'-17'4137,"3"-6"-3147,1 20 629,-4-8-900,0 11 1080,-7 0-1349,7 0 0,-20 11 0,7 2 269,-17 10-449,17 1 0,-18 0 180,18 9-270,-7-6 359,10 17-449,0-18 90,10 8-90,3-21 0,11-2-90,-11-1 180,29-18-90,-34 16 0,33-29-90,-27 8 90,-1-10 0,-3-22 0,-10 16 0,0-15 90,-10 10-1,-3 8-348,-1-8 349,4 10-1,0 1 1,7 10 90,-7-8 180,10 8-270,0 0 90,0-8-180,10 18 179,24-7-269,-5 20 350,15-7-260,1 18-90,-17-8 0,17 10 90,-11 22-90,-19-16 0,3 3 0,-4 1 0,-12-4 90,9 36-90,-11-47 0,0 24 90,0-29-90,0 11 0,0-11 0,0-3 90,0-10-90,10 0 0,3 0 90,32-31-90,-17 13 0,0-14 0,-1-2 0,-1 5 45,-2-3 0,-3-1 45,-5 4 180,15-15-270,-28 31 90,7-8-1,-10 50-89,0-21 0,0 27 0,0 5 0,0-8 0,5 7 0,0-3-89,-2-17 89,18 23 0,-8-29-90,21 0 90,-8-13 0,19-13 0,-30-11 0,27-20 90,-26 15-1,0-3 1,2-1 90,5-7-180,-10 4 90,-2 15-90,-11 21 0,0 31 90,10 9-90,-7 9 0,7 6 0,1-29-90,-9-2 180,19-3-180,-18-19 180,18 9-90,-8-11 90,21-21 0,-8 5 0,8-18 180,0 0-180,-8 8 360,18-18-360,-28 17 179,26-7-179,-37 21 0,26 3 0,-7 20 0,-8 3 0,25 21-90,-35-7 0,10 6 0,-1-1 0,-12-11 0,7 31 0,-10-28 0,0-9-180,0 27 90,0-37 0,0 16-90,0-21-539,0 0-810,11 0 809,2-10-1888,21-14 1618,-8 9-494,2-11 0,-1-1 674,-9 9-203,24-16 473,-40 13-269,30 8 629,-27-10 629,26-1-89,-18 1 1259,0-1-989,-2 0 0,-1 11 1258,-7 3-1438,7 10 809,-10-10-899,0 7 450,11 3-336,-9 13 245,30 42-539,-27-24-90,5 7 0,1 0-90,-1-9 0,-17 26 0,14-40-90,-27 17 90,17-19 0,-8 0 90,1-3-90,7-10 0,-18 0 90,19 0-90,2-21 0,2 6 0,19-19 0,13-11 0,-5 16 0,8-4 0,2 1 0,-8 14 0,7-5 0,0 4 0,-9 16-90,36-7 90,-47 10 0,35 21 0,-38-16-90,30 37 0,-30-26-90,13 6 0,-3 0 90,-17-6 0,21 2 1,4-5 89,-14-10-90,35 7 90,-27-20-90,7 7 90,-11-18 90,1 8 90,10-31-180,-19 15 89,6-5 1,-10 13 0,-9 8 0,-2-11-90,-2 11 0,-19 3 90,-13 31-90,5-16 0,-15 26 0,20-7 0,0 2 90,-9 19-90,17-30 90,-5 27-90,21-37 90,0 27-90,10-30 90,14 9-90,-8-22 90,36-2-90,-34 0 90,15-4 0,-1 3 0,-13 8-90,33-14 0,-47 20 90,37 10-90,-37-7 90,27 18-90,-19-8 0,10 10 90,1-10-90,20-2 90,-15-11-90,36-11 0,-36-2 45,5-2 0,-3-4-45,-12-7 0,12-5 0,0-3 0,-12-8 0,1 1 0,4-8 0,-3-2-1131,-9 1 0,-4 0 1,1 1 1130,3 5 0,1 2 0,-4-3-30,-6-12 0,-4-2 0,-1 16-379,-1 19 409,-7-38-231,-11 48 231,15 1-90,-46 24 90,44 15 0,-18 11 0,0 4 0,21 14 0,-6-12 0,1 3 0,9 6 0,2-2 0,-2-15 0,2 1 30,5 9 0,2 6 0,-1-6-120,-2 12-90,15-1 0,2-2-656,-6-12 477,18 13-901,0-21 721,2-19-91,1 6 1392,18-21-1571,-27-10-1170,10-1 0,0-2-2069,-7-13 2104,2 10 0,0-2 1944,3-16 0,8 16 0,-2-7 0</inkml:trace>
  <inkml:trace contextRef="#ctx0" brushRef="#br0" timeOffset="41947">25581 6443 6543,'4'-12'3148,"-1"2"-809,-3 10-1889,0 0 719,0 10-1079,0-7-270,0 18-1619,0 2-719,-10-7 2518,-3 26 0,1-23 0,4 20 0</inkml:trace>
  <inkml:trace contextRef="#ctx0" brushRef="#br0" timeOffset="42315">21839 7336 8072,'-44'-12'4858,"-7"3"-3509,36 9 2159,-27 0-2519,36 0 1620,6-11-1890,27 9 1,30-19-980,-23 19 1,3 1 798,23-9 1,5-1-883,-10 9 0,5 1 613,-2-1 0,9-1 0,1 0 0,-7 1-1019,-12 2 0,-3 0 1,2 0 815,6 0 1,4 0-1,0 0 1,-6 0-728,15 0 1,-6 0 794,0 0 0,-1 0-45,4-1 0,0 2 0,-7 4 0,3 0 59,-4 0 1,3-1 0,-4 1-105,0 1 0,0 1-75,-3 0 0,3 1 0,-8-2-674,16-4 524,-16 9 26,-16-11-295,-28 0 1749,7 0-3819,-20 0 3636,-14 0-3681,-12-1 1,-6 2 89,9 4 1,-2 0 2382,-14-4 1,-7-1 0,7 2 0,10 6 0,2 0 0,-19-4 0,0 0 0</inkml:trace>
  <inkml:trace contextRef="#ctx0" brushRef="#br0" timeOffset="42548">21740 7547 7892,'-52'-12'6207,"22"3"-2879,9 9-2339,31 0-30,23 0 1,18 0 0,4 0-466,3 0 1,6 0 0,3-1 0,-3 2-1088,-4 1 0,-2 1 0,1 0 0,5 0 728,-4-3 0,7 0 0,1-1 0,0 1 0,-6 1 0,-8 1-45,-3 5-1,-8 1 1,7-2 18,4-3 0,9-3 0,1-1 0,-2 1 0,-10 1-1104,7 4 0,-3 0 1026,-2-4 0,3-1 0,-4-1 15,2 1 0,-8 0-135,11 0-495,-7 0 1,-6 0-226,-26 0-3058,12 0 1530,-41-10 2338,-45-14 0,23 11 0,-31-5 0</inkml:trace>
  <inkml:trace contextRef="#ctx0" brushRef="#br0" timeOffset="44785">27297 4465 9567,'-21'-29'90,"0"0"0,-13-27 89,-10 20-968,18-9 969,-8 19-90,10-8 449,-10-21-269,8 24 0,3-24-90,2 32 977,18-11-977,-7 7 731,20 4-731,3 12 89,21 22-179,-8 2 0,2 7 0,-1 4 0,2 16 0,-4 18 0,-6 4-87,-16 1 117,-4-9 0,-2 10 0,-6-10-75,-7-22 0,-5-1 134,-3 23 1,-3 10 0,0-10-45,1-22 0,-3-1 67,-2 8 1,-5 9-1,-2 2 1,2-4-24,-3 2 1,1-3 0,0 0-149,0 1 0,0-1 0,2 3 58,-1 10 1,4 4 0,6-10-90,1 8 90,19-9 0,4 9 0,0-9-90,-5 12 30,15-17 0,5 6 0,0-9 60,4 2-45,0 4 0,2-2-45,5-15 45,-10 6 0,-2-1-45,2-8 88,-13 26 2,-13-29 135,-8 3 0,-2-3-45,-6-8 30,-3 8 0,-8 6 0,5-6-120,-15-2 29,8 7 1,-6 10 0,7-6-30,-3-1 0,12-2 0,-4 8 0,7-5 0,-2 9-30,9-4 0,-3 8 0,7-5 30,2 17-850,4-10 1,3-1 849,9 9-45,-6-13 0,2 1-45,7-13 0,1 2 30,-5 16 0,-3 8 0,2-7-30,1-14 0,2 0 30,-1 21 0,1 9 0,-5-10-30,-5-21 0,-3 0 45,2 9 0,-1 9 0,-1 1 0,1-10 0,-3-4 0,-4-3 67,-3 5 0,-4 7 1,-2-1-1,4-9-22,1-5 0,-1-4-45,-14 8 0,-4-2 135,-4-2 0,1-6-90,-14 1 90,14-7 0,-8 4 0,7-4 0,-15 5 29,12-14 1,-7 1 0,7-3-30,-13 0-135,16-7 0,2-1 300,9-5-255,10 0 603,11-11-1053,-8-2 382,19 0-2360,2-18 1168,2 15-269,9-8-989,-1 14-4615,-7-1 7043,7 9 0,-4 1 0,0 14 0</inkml:trace>
  <inkml:trace contextRef="#ctx0" brushRef="#br0" timeOffset="45347">25913 6802 7083,'-10'-26'2429,"-10"11"-1800,18-6 1440,2 18-1619,13-7 0,21 10 89,-8 0-1176,15 13 1,4 5 861,-12-11 0,2 4 202,11 14 0,10 10 1,1 2-1,-7-6-277,-9-9 0,-5-3 0,5 6 101,4 7 1,6 9 0,2 2 0,-4-1 0,-7-4-102,-7-6 0,-5-2 0,2 4 47,1 4 1,5 5 0,0 3 0,-2-2 0,-6-6-18,6 11 0,-1 2 18,-7-7 0,5 8 0,0 3 0,-1-2 0,-7-9-1174,1 5 1,-2-1 1035,4 5 0,3 5 0,-4-5 75,-3-5 0,-4-7-852,9 14 762,-7-17 0,1 2 134,-1 1 1,0-3-90,7 6 0,-2-3 0,1-6 0,-2-19-67,8 15-23,-11-28 1180,-10 7-1630,8-10 2206,-18 0-2475,7 0-862,1-10-488,-19 7 2147,16-28 1,-20 28-1,9-14 1</inkml:trace>
  <inkml:trace contextRef="#ctx0" brushRef="#br0" timeOffset="45616">28055 7719 17157,'12'-50'2609,"-8"1"-1620,6 23-629,-20 16 809,-14 65-809,8-11-1388,3 13 1,-3 16 0,4-10 1162,3-20 0,2 1-1,-1 7 1,-1 12 0,0-2 0,1-9 193,1-9 0,1-2-208,-2 9 0,1 6 0,1-8-210,3 9-495,-7-1 0,0-5-134,7-19-3699,-8 23 2260,22-42 2158,2-13 0,10-6 0,1-7 0</inkml:trace>
  <inkml:trace contextRef="#ctx0" brushRef="#br0" timeOffset="45831">28444 7819 14099,'18'-53'2069,"1"12"-450,4-14-1169,-9 26 809,-4-5-809,-10 24 89,0 10 990,-21 42-989,16-11-1127,-16 26 1,0 6 766,18-29 0,1 3 90,-8 21 0,-3 10 0,4-9-180,8-19 0,0-1-60,-2 6 0,-2 4 0,2-2-165,3 6 0,0-4-45,0-14 0,0 0-1387,0 27 0,0-4 667,0-16-2124,-9-2 1,-3-4-1384,7-18 4407,-26 14 0,23-33 0,-9 0 0</inkml:trace>
  <inkml:trace contextRef="#ctx0" brushRef="#br0" timeOffset="46529">27908 8363 6903,'-21'-42'5667,"3"21"-3598,60-11-1440,-21 19 180,34 1 1,8 1-3818,-3-2 3232,-11 7 1,4 1 450,3 0 0,-2 0-316,6 2 226,6-7 0,-2-1-225,-19 9 124,-1-4 0,-2 1-214,-13 5 1464,15 0-1554,-31 0 0,-13 11 90,-2 2 1607,-19 10-1607,8 11-180,-11-8 179,11 29-269,3-26 1115,10 5-1115,20-3-90,-4-15 103,18 8-103,-10-14 0,-1-10 0,22 0 90,-27-10 0,24-4-270,-29-30 180,10 15 45,-15-8 0,-3-1 45,6 6 90,-11-23 0,-11 21-90,9 8 90,-9 3 90,11-9-180,0 27 90,11-16-90,-9 21 90,51 21-90,-33-16 0,28 15 0,1 2 0,-15-6 0,5 5 0,-2 2 0,-11 3 0,8 19 0,-21-19 0,-2-3-90,-11 9 90,0-27 0,0 37 0,0-37 90,0 26-90,0-28 0,0 7-90,0 1 90,10-8 0,3 7 0,0-10-90,19 0 90,-17 0 0,30-10 0,-19 7-364,8-8 364,-11 1 0,11 7 0,-8-7 0,29 0 0,-37 7 45,20-12 0,-2-1 45,-26 10-45,23-14 0,-3-1-45,-25 15 0,37-25 90,-26-3-90,7 16 0,-15-20 0,-5 2 0,-3 26 0,-4-25 0,-3-3-90,-6 9-180,-11-18-2069,-9 3 810,6 18-8302,-38 12 9388,34 17 0,-23 20 0,31-1 0</inkml:trace>
  <inkml:trace contextRef="#ctx0" brushRef="#br0" timeOffset="48165">25517 9372 6813,'0'-40'4138,"1"-23"-3329,-1 21 810,1-12 0,-2 1-809,-10 17 134,1-9 1,-3 3-405,-14 16 719,-27 3-899,14 23 44,2 14 1,-2 6-2723,-12 9 2408,23-4 0,0 4 135,-1 0 0,5 0-45,7 13-171,0-4 1,5-1 170,13-8 594,31 26-594,-13-39 134,18-9 1,4-4-135,2-5 225,3-18 0,-1-2-225,-2 4-45,-14-3 0,-1-3 854,6-20 270,4 4-989,-11-7 1079,6 24-989,-30 12 794,9 11-1064,-11 0 731,0 21-821,0-5 0,-10 24 0,-1 6 0,6 12-500,-11-14 1,0 3 499,9 9 0,1-2 0,-5-20 0,-1 3 0,1 10 0,0 12 0,-1 1 0,1-10 0,-3-1 0,-1-1 0,2 5 0,-2 10 0,0-2 0,4-11 0,3-12 0,0-2 0,-5 10 0,-3 6 0,3-9 0,-3 1 0,-4 6 0,-4-3 0,-2-16-471,-8 14 471,10-35 0,-10-31 0,8 6 0,7-15 0,4-6 0,2-16 0,7 18 0,2-3 0,6-17 0,6-1 0,2 15 0,4-1 0,3-13 0,3-5 0,0 4 0,-1 7 0,4 2 0,7-2 0,5-4 0,-3 9 0,-11 13 0,2 5 0,14-3 0,8 1 0,-7 6 0,9 5 0,8 2 0,-3 7 0,-20 18-45,1 0 0,-1 1-44,-6 4 44,-8 20 0,-2 1 45,8-13-45,-18 19 0,1 0-45,14-25 90,-19 24-72,9-29 72,-11 11 0,10-1 0,-7-10 1030,18-2-1030,-8-11 0,10-21 0,1 15 0,-1-46 89,1 34-89,-11-47 0,8 36 0,-29-16 0,16 22 518,-29-1-518,18 11-6,-7 3 6,10 10 0,0 0 0,0 10-90,21 3 0,-16 0-180,58 8 270,-42-18-90,44 7 90,-49 1-90,25-8 90,-35 7 0,15-10 0,-11 0 0,-7 21 0,7-5 0,1 28 0,-9-18-90,19 19-90,-18-30-90,18 17 181,-19-19-91,9 0 180,-11-3-90,0-10 0,0-10 0,0-14 90,0-2 0,0-8 90,0-10-90,0 15 0,10-5 0,-7 3 0,18 25 90,2-35-180,-7 35 180,15-15-90,3 11 0,-5 7-90,36 3 90,-36 13 0,4-2 0,-1 2 0,-3 10-90,16-9 90,-12 6 0,-17-17 0,16 7 0,-30 1 0,19-8 0,-18 7 0,18-10 0,-19 0 0,9 0 0,-1-10 0,-7 7 0,7-8 0,-10 11-90,0 0 180,0 21-90,-10-15 0,-3 35 0,0-25 0,-8 29 0,18-19 0,-7-3 90,10 9-90,0-27 90,10 16-90,-7-21 90,28 0-90,-15-11 180,18-2-91,-11-10 91,1-32-90,-11 23 30,-6-7 0,-2-11 0,-7 1-1481,-17-10 0,-4 0 1391,17 14 0,2-2 0,-6 3 0,-15 3 0,-7 4 0,2 6-729,-12-6 609,-15 14-540,2 23 180,26 2-1394,-10 25 0,3 9 585,15 8-3329,7 11 1,7 3 540,12 7 3841,14-24 1,4-4 0,0 3-1,20-1 1</inkml:trace>
  <inkml:trace contextRef="#ctx0" brushRef="#br0" timeOffset="48499">27783 9302 16618,'19'-54'2788,"-9"-8"-2248,11 22-1,-19-4 181,9 20-450,-11 11 90,0 3 449,0 10-359,0 0 0,0 10-1,0 3 91,-11 32-1086,9-6 995,-9 19 91,2-9 0,-2 10 0,0-5-1253,3-7 0,-2 2 870,-4 4 1,-4 10-1,0-1 1,2-10-1162,2-3 0,0-4 1094,-3-2 0,-2 2 0,0 1-30,-1 3 0,1 2 0,0-5-60,-1-2 0,-1 1 0,0-2 0,-2 6 0,-1 0 0,5-7 0,3-6 0,1-2 0,-6 10 0,-3 4 0,4-6-699,-7 12 699,16-15 0,-1-2 310,-9 0-310,18-11 1097,-7 5-1547,10-28 2043,0 7-2672,10-20-1841,14-24 2920,4-10 0,1-4 0,-7 16 0,-1-1 0,7-14 0,0 0 0</inkml:trace>
  <inkml:trace contextRef="#ctx0" brushRef="#br0" timeOffset="49150">27727 10112 6363,'22'-35'1484,"1"0"1,7-14-226,-3 9 0,0 4-269,0 15 809,-5-12 0,0 4 1349,-6 23-2519,5-14 1080,-21 51-1259,0-13 135,-4 19 0,-3 2-316,-6-8 226,6 12 0,1 1-315,-5-13 269,22 24-359,2-32 270,21-10-180,-8-2-90,6-20 0,1-3 0,-1 7 0,23-27 0,-11 9-90,-15-3 90,-1 3 0,-1 1-90,-12 7 90,17-17 0,-30 30-90,9-9 0,-1 11 0,-7 0 90,7 21-90,-10-5 0,0 28 0,0-18 90,0 19-90,0-30 0,0 17 0,0-19 89,0 0-89,11-3 0,2-10 0,0 0 90,8-10-90,-8 7 0,10-18 180,11-2-90,-7-3 270,6-8-270,-19 21-90,-4 2 90,0 1 0,-7 7-90,8-7 90,-1 20-90,-7-7 90,7 28-90,-10-26-90,0 37 90,0-26 0,10 7 0,-7-12 0,28-11-90,-25 0 180,25 0-90,-7-11 0,2-2 0,-3 0-90,19-18 90,-34 15-90,44-7 90,-47 12 0,27 11 0,-30 0 0,19 0 0,-18 0-180,18 21-90,-8-16-899,21 37 539,-19-26-89,17 7-900,-19-2 629,0-18-89,8 7-3599,-19-10 91,9 0 4587,-11-10 0,5 7 0,2-9 0</inkml:trace>
  <inkml:trace contextRef="#ctx0" brushRef="#br0" timeOffset="49266">28333 9492 7083,'-43'-31'2698,"9"12"-4407,11 8 1709,12 11 0,43 1 0,9-1 0</inkml:trace>
  <inkml:trace contextRef="#ctx0" brushRef="#br0" timeOffset="49600">29731 9487 23454,'8'-26'90,"-7"17"-90,10-22 0,-11 28 539,-31 3 180,11 34 1,0 8-585,-4-19 0,-1 4-781,8 15 1,3 13-1,1 2 1,2-8 690,-3-2 0,2 1 89,0 8 1,0 12 0,1 1 0,1-12-354,2-5 1,1-2 173,-1-1 0,0 8 0,0-2 0,0-9-45,2-9 0,-1-1-420,-2 23 0,-3 9 1,-1-12-31,-13-1-315,10 13 1,-2-8 315,-5-42-1403,-1 24 1312,11-40-1259,-8-12 1170,18-6-1260,-3-22 0,2-10 1979,13-1 0,3-1 0,-5 1 0,2 0 0,9 2 0,-1 0 0</inkml:trace>
  <inkml:trace contextRef="#ctx0" brushRef="#br0" timeOffset="49806">29457 10173 7173,'22'-48'1019,"-1"0"1,-2 4-1,1 7 870,14 3-1259,-8 8 1259,19-8-1260,-30 21 1080,38 13-1259,-35 13 269,15 11 1,-1 7-360,-13 10 90,3-1 0,-3-1-271,-16-11 91,-3 25 90,-13-27-180,-11 10-90,1-12 180,-11-3-180,-3-8 0,1 0-90,-19-3-90,26-10-1080,-15 0 361,31-10-181,2 7-1168,11-7-2340,11-1 1080,2-2 3418,10-10 0,11 8 0,2 1 0</inkml:trace>
  <inkml:trace contextRef="#ctx0" brushRef="#br0" timeOffset="50163">30197 10041 7533,'8'-22'4497,"-13"9"-3417,26-8-91,-21 19 1889,0-9-2068,-21-10 1169,6 16-1440,-40-5 811,5 44-991,1-6 46,13 4 0,6 2-135,12 5-90,-13-3 180,31-4-181,10 2 91,3-16-180,21 24 90,-8-40-90,29-2 360,-5-44-270,-1 13 89,-19-3 1,-5 2-90,-9 17 90,5-17 0,-21 30-180,10-19 90,-7 18-90,7-7 0,-10 10 180,0 0-1350,0 42 540,0-11-2068,0 26 1349,0-33-180,0 7-5937,11-15 3508,-9 7 3868,9-12 0,14-1 0,6 2 0</inkml:trace>
  <inkml:trace contextRef="#ctx0" brushRef="#br0" timeOffset="50396">30648 10094 7982,'-2'-29'3059,"1"7"-91,-10 1-1979,9 16 1530,-9-16-1799,-20 42 989,-8 26-1170,-1-6 46,14 8 0,11-1-316,22-14 136,-7 15 0,3-1-315,21-17 90,-1 24 0,11-31-180,-18-11 0,19-5 0,3-6 90,-15-12-90,20-5 0,1-4 0,-16-21 0,-3 1 0,2-8 0,-3 3 0,-7 8 0,-1 1 0,3-8 0,-1 1 0,1-1 0</inkml:trace>
  <inkml:trace contextRef="#ctx0" brushRef="#br0" timeOffset="50646">30953 10280 27501,'-12'39'180,"-1"-1"0,-1-5-90,7 17 0,3-6 0,4-33-90,0 31-180,0-42 90,-21-42-270,16-21 315,-6 30 0,1 1-135,10-23-89,0-8 89,0 50 45,5-25 0,1 3 45,-4 30-630,19-27 720,-18 30 0,30-10 0,-6 11 0</inkml:trace>
  <inkml:trace contextRef="#ctx0" brushRef="#br0" timeOffset="53785">31112 10198 6363,'-11'-8'900,"1"2"-630,0-5 89,7 9-89,-7-9 270,10 1-90,-10-3-270,7 0 0,-8-8 89,11 8-89,-10 0 270,7-19-270,-7 17 540,10-30-361,0 19 721,0-29-631,0 37 540,5-20 1,0 3-450,-2 24 1079,18-51-1079,-18 56 629,7-15-719,-10 21 1259,0 21-1259,0-5 719,-10 49-809,-4-33-375,8 4 0,-1 4 644,-14 20-2082,8 2 1543,2-23 0,-1 1 225,0 6 0,0-1-225,0-11 0,1 0 90,-2 28 0,2-4-90,-2-13-411,7-1 0,2-2 321,4-13-80,21 26-10,-6-40 90,51-4-90,-35-24 90,17-17 0,1-6 0,-5-8-280,-5 8 0,1-6 250,-12-1 0,-2-3 0,-2 4-324,-2 8 1,0 0 353,4-13 0,1-6 0,-4 1-45,-3-7 0,-3 3 45,2 9 0,-2 0 0,-4-10 0,-2 2 32,0 19 0,-1 4 58,-8-7 378,9-6-198,-11 22 511,0 10-691,0 2 2407,0 11-2407,-11 0 1191,9 11-1147,-13 19 1,-2 5 45,12 12-1221,-4 2 1,-3 11-1,2-7 1086,3-15 0,1 0-15,1 7 0,2 6 0,-2-3-754,-6 5 0,1-2 724,8-3 0,1 4 60,-4 5 0,-3 7 0,0-8-15,2-11 0,-1-1-45,3 1 0,0 4 0,-1-2 90,-5 12 0,-1-5-90,4-18 0,1 1 0,-1 18 0,1-1 0,0-18 0,2-4-448,4 21 448,0 4 0,0-2 0,0-26-90,0 5-90,0-13 180,0-8 2229,0 0-2588,10-3 2613,3-20-2614,21-14 180,-8-2 45,-3-10 1,-1-4-46,4-4-585,-10-1 1,-1-11 0,-2 5 719,-3 14 0,-4-1 75,-3-15 0,-3-7 0,-3 8-525,-4 16 1,-2 4 539,-1-8 0,-3 2-255,-19-17 300,17 26 179,-11-4 1,-3 1-180,0 3 0,-5-5 180,13 13-180,19 18 2350,2-7-2440,13 10-90,42-10 90,-24-4 0,34 1-45,-30 3 0,-2 0 456,12-4-411,-7 9 0,-1-3 0,10-23 0,-7 26 518,4-27-518,-31 30-90,-2-9 90,-11 11 0,0 0 0,-11 21 1029,8-15-1119,-17 46 90,7-34 0,-1 37 0,4-29 258,10-2-258,10-4 0,-7-17 0,28 8 0,-25-11 0,46-21 0,-34 5 0,27-18 0,-11 0 0,-19 8 0,17-8 0,-30 10 0,19 11-90,-18 3 90,7 20-90,-10-7 90,0 28 90,0-15-180,11 8 180,2 7-90,0-26 0,29 16 0,-35-21 0,35 0 90,-8-10-90,5-24 0,8 5 0,-13-16 0,0-9 0,-18 22-130,0 1 0,-1-3 130,9-24-1568,-8 6 1568,0 18 0,-1 0 90,-12-23-769,7 17 679,-10-4-98,0 21 98,0-1 263,-21 21-263,5 6 0,-7 31-45,1-1 0,2 2 45,12 20-248,-5-14 1,-4 6-1,6-5 338,8 19-120,2-16 0,1 7 0,1-8-384,2 3 369,6-3 0,2-2 31,2-16-526,11 29 91,0-26-1350,-1 15 989,1-31-1888,-1-2 1528,-10-11 1,-2 0-8662,-11-21 9635,-11 5 0,6-17 1,-9 11-1</inkml:trace>
  <inkml:trace contextRef="#ctx0" brushRef="#br0" timeOffset="54049">30764 9925 6993,'-14'-13'4497,"3"3"-1348,21 10-2250,-7 0 1530,49-11-1710,-31-2 90,20 1 1,4 1 0,7-2-406,-1 1 1,0 3-225,15 6-450,-15-1 1,-3-2-181,-6-5-2249,23 8 631,-39-7 2068,19 10 0,-22 0 0,7 0 0</inkml:trace>
  <inkml:trace contextRef="#ctx0" brushRef="#br0" timeOffset="54249">33108 10012 7892,'-10'-9'3598,"3"2"-2968,7 7-3868,0 0 1529,0 10 1709,-11-7 0,14 17 0,-7-8 0</inkml:trace>
  <inkml:trace contextRef="#ctx0" brushRef="#br0" timeOffset="55631">24132 10889 7263,'-1'-23'3958,"0"-1"-2699,1 1 2159,0-11-2519,0 18 810,0-5-899,0 21 0,0 0 1258,10 21-1348,-17 5-180,14 21-976,-16-8 1,-2 1 795,8 25-1,-3-13 1,-1 8 0,-1-7-225,1-14 0,1 0-75,1 7 0,1 4 0,0-5 75,-2-2 0,1-5-1219,5 28 1084,0-27 0,0 0-697,11 18 697,-8-17-533,28 4 443,-15-31 1406,7-2-1586,19-32 180,-24 5 0,9-19 0,1-6 90,-2-3 324,-13 6 0,-2-3-324,1 1 0,-3 2-90,-7-17 90,4 11 0,3-8 0,-3 7 90,-3-18 299,2 13 1,0 1-120,-5-6-180,0 26 385,0-5-385,0 24 0,0 10 0,0 10 0,-10 24 0,7 6 0,-6 13 0,-3 3-770,5-20 0,1-1 725,0 14 0,-1 4 0,-4 3 0,1-2-45,8 6 45,-4 1 0,1-2 45,5-17-490,11 23 400,-9-49 90,9 5 0,-11-21-90,0 0 90,10-21 0,-7 5-90,7-18 90,1-21-90,-9 24 0,9-7 0,-1 0 0,-7 9 1840,18-5-1840,-8 24-90,21 20 90,-8 3 0,-3 13 0,-2 3 0,-5 3 0,6 6 0,-2-1 0,-15-8 0,16 0 0,0-3 0,-16-10 90,47 15 0,-33-28-90,46-3 0,-47-13 45,15-8 0,-3-3-45,-22-5 0,34-15 0,-40-11-2058,9 24 2058,-1-35-919,-18 9 1009,16 15-285,-16 7 1,-5 5 194,0 14 0,-21 16 0,18 16 0,-5 19 0,1 6 0,4 3-135,9 5 1,1 1-46,-2 3-450,28-13 0,2-2-89,-14 1-810,23-9 0,0-5 179,-23-9 1350,44-6 0,-38-16 0,17-9 0</inkml:trace>
  <inkml:trace contextRef="#ctx0" brushRef="#br0" timeOffset="55799">23884 11062 6993,'-20'-4'2698,"-7"-10"-449,25 11-1709,12-7 359,48 10-1079,7 0-574,-17-1 0,6 2-1075,-3 1 0,3 3 0,-2-2 1507,4-2 0,0 1 1,-3 4-1,2 2 0,-5 0 1,-8 0-1,-1-1 0</inkml:trace>
  <inkml:trace contextRef="#ctx0" brushRef="#br0" timeOffset="56235">25640 11014 17247,'-26'-17'1169,"11"-7"-179,-6 21-630,18-17 89,-7 17-89,20-18 270,14 18-270,2-18-180,18 19 89,14-19-269,4 18-585,-1-7 1,1-1 269,-26 10 0,-1 0-809,16-5 0,-3 1 404,-11 5-1079,-14 11 1259,-12-9-179,-32 9 719,5-11 0,-18 10 540,-21 3-271,24 0 361,-2 3 0,0 0-91,7 0 360,4 9 1,0 4 360,-4 11-361,2 8 1,3 3-271,6 6 90,-2 3 1,2 1-1708,13 4 1168,-9-30 0,1 0 134,9 5 1,-1-4-45,-19 6-876,8 16 876,0-14 180,-18-7-270,26 10-90,-27-11-286,9 9 376,-3-30-90,-8 17-175,0-19 175,7 0 180,-38-13-360,34-13 0,-24-11-180,31 11 167,1-18-707,10 15-3237,-8-28 1438,18 18-2085,3-8 4694,13 10 0,19 12 0,1 2 0</inkml:trace>
  <inkml:trace contextRef="#ctx0" brushRef="#br0" timeOffset="58051">25916 11563 7803,'1'-19'7825,"10"10"-6746,-9-2-179,9 11 809,-11 0-989,0 0-1,0 11 450,0 2-719,0 0 0,0 8 719,0 23-899,0-12 90,5 6 0,0-1-180,-2-8 89,28 26-179,-15-39 180,28 15-180,-17-28 0,17-3 0,-28-13 0,25-32-90,-35 6 90,0 1 0,-2-2 135,-9 3 0,-3 0-45,-5-25 44,2 26 1,1 6-45,8 15 180,-9-17-180,53 40-180,-21-5 0,20 19 0,4 11-135,-13-3 0,-1 2 90,1-1 0,-2 1-90,1 7 0,-7-2 135,-11-8-180,-2 15 180,-11-20-90,0-1 90,0-10-90,0-2 90,0-11 0,21-32 0,-6 14 0,7-14 0,1-1 0,3 4-89,8-15 89,-11 10 0,1 7 0,0-7 0,-11 21 0,-3 3 0,-10 10-90,0 0 90,0 10 0,0-7 0,0 18 0,0 2 0,0 4 0,0 38 0,0-34 0,5 7 0,0 0-90,-2-9 90,18 15 0,-8-20 0,11-11 0,10-3 0,-8-10 0,-3-10 90,-2 7-90,-8-18 90,0 8 89,8-31-179,-8 15 90,0-15 90,8-11-90,-18 23 0,7-23 0,-10 32-90,0-1 90,0 1-90,0-1-90,0 11 90,0 3 90,11 10-90,2 0 0,0 0 0,8 10 0,-8-7 0,0 7 0,8 1 0,-19-9-90,30 19 90,-17-18 0,9 18 0,-3 2 0,-8-7-45,4 23 0,0 6 135,-1 2-90,-5-13 0,-2 2 0,-9 27-90,0-55 0,0 23-90,0-31-90,0 0 1,11 0-91,2 0 0,0-10-1259,29-14 989,-34-2-440,34-8 441,-29 11 89,10-1-629,11-20 899,-8 15 225,-3 2 0,-1-1 225,-7 2 90,6 2 809,-10 4-719,-9 6 89,9 1 271,-11 3-360,10-1 629,-7 9-278,7-9 278,-10 43-809,11-3 90,-10 9 0,0 2-180,10 2 44,-5 3 1,-2-4-45,-1-20-90,7 31 90,-10-28-90,0-9 90,-10 17-90,7-30 180,-7-2 0,10-2-90,-11-19 180,19-3-180,-16-2 180,19-29-270,-1 6 0,14-12 0,-9 14 0,27 13 0,-37 21 0,37 3 0,-26 10 0,28 31 0,-28-23 0,7 22 0,-4 3-90,-14-15-630,11 14 0,-1 1 91,-12-4-1710,18 26 1440,-18-39-2699,28 15 2788,-15-28-1349,38 7 1620,-25-20-1,4-1 0,0-2 450,-5-13-1471,5-6 0,0-1 1921,-5 1 629,0-5 1,-11-1 5666,-35-2-6296,10 4 0,-37 25-90,22 24 269,-1 21-359,1-7 90,-1 7 0,11 0-90,-8-8 270,19 18-361,-9-18 271,22 8-90,23-31-180,-16 5-45,15-20 0,-3-8 45,-23 5 3302,35-19-3212,-18 0-90,2-3-90,-3 11 90,-2 5-90,-18 21 0,7 0 90,-10 10-90,0 4-90,11 30 90,-9-26 0,30 35-90,-27-48 90,47 16 0,-44-21 0,34 0 0,-19-11 0,4-2 0,7 0 90,10-29-90,-15 24 45,-1-18 0,-1-4-45,-1 9 45,-4-26 0,0-4-302,4 12 257,-13-1 0,-1-10 0,-3 8 0,4-11-45,-6 6 1,-3 4 44,-4 17-90,0 12 90,-11 14 0,-2 20 0,-10 3 0,-1 21-45,7-3 0,0 6-1137,-2 15 0,2 3 1182,3-5 0,2 2 0,3-1 0,1 4 0,4-7-45,2-12 0,4-1-225,6 32 0,5-4-90,2-18-854,10 6 0,5-5 314,9-26-179,8 22-1440,8-42 1,-26 0 2518,8-4 0,2-2 0,6-3 0,-9 0 0,1 1 0</inkml:trace>
  <inkml:trace contextRef="#ctx0" brushRef="#br0" timeOffset="58166">29532 11737 7173,'4'-13'4227,"-1"2"-2068,8 0-2069,-9 8-4587,-23 24 4497,-7 8 0,7-1 0,2 2 0,-5 17 0</inkml:trace>
  <inkml:trace contextRef="#ctx0" brushRef="#br0" timeOffset="58518">26201 12835 21025,'-52'-10'569,"-1"0"1,14 5 0,1 0 419,-13-6 1,3 1-450,6 7 989,-13-18-1170,42 19 721,13-9-720,24 11-270,12 0-1221,14 0 0,14 0 1,-5 0 1130,-7 0 0,6 0 0,-10 0 0,10 0 0,5 0 0,2 0 0,-4 0 0,-9 0-578,4 0 0,-7 0 0,8 0 578,0 1 0,10-1 0,4 1 0,1-1 0,-5-1 0,-9 0 0,2-2 0,-8-1 0,9 1 0,-8 2 0,9 0 0,5 1 0,2 1 0,-2-1 0,-5-1 0,-9 0 0,9-2 0,-10-1 0,7 1 0,1 1 0,9 1 0,1 1 0,-6 1 0,-11 1 0,-4 3 0,-6 0 0,4-4 0,-6 1-629,-7 8-1080,-21-10-1529,-44 0 1888,0 11-874,-16-3 1,-13 0 0,5-1-71,10 1 0,-2 0 2294,-1 1 0,-9 3 0,1-1 0,8-1 0,3-2 0,4 1 0,-16 8 0,1 1 0</inkml:trace>
  <inkml:trace contextRef="#ctx0" brushRef="#br0" timeOffset="58749">26228 13172 7677,'-43'-1'1229,"0"1"0,6 0 0,1 0 705,-5 0 0,4 0-1551,-5 0 697,-3 0 204,35 0 515,10 0-990,21-11 180,34 4 1,10 1-1327,-22 0 0,5-1 606,2 2 1,10 1 0,5-1 0,-2 1 0,-8 1-703,-5 2 1,-5 0 0,6 1 566,3-2 1,9 0 0,4 0 0,1 0 0,-4 0 0,-8 1-733,4 1 1,-6 0 0,4 0 633,-7-1 0,5-2 0,1 1 0,0-1 0,-1 2 76,11 0 0,-1 2 1,-1-2-1,-4-1-320,-4-4 0,-3-2 0,5 1 261,-1 5 1,7 3 0,3 0 0,-6-1 0,-10-2-9,1-9 0,-4 1-75,7 8 0,4 3 0,-14-3-239,-14-8-181,20 10-1859,-50-11-749,9 9 3333,-22-9 0,10 14 0,-8 0 0</inkml:trace>
  <inkml:trace contextRef="#ctx0" brushRef="#br0" timeOffset="58920">28899 13181 21655,'3'-6'1439,"-1"2"-3897,-2 4 0,5 1 1,1 1-1</inkml:trace>
  <inkml:trace contextRef="#ctx0" brushRef="#br0" timeOffset="61866">24072 910 6723,'-7'-32'3958,"-9"-20"-2969,13 23 1,-18-15 1708,19 0-1888,-9 25 539,1-23-809,7 40 989,-18 12-1169,19 6 179,-9 28 1,1 9-360,8-20 0,1 4-254,-4 13 0,-4 11 1,-1 5-1,3-2 276,2-5 1,2 1-1,-1-1 1,0 0-181,-1-2 1,-1 0-1,0 0 1,0 0 66,0 5 1,1 3 0,0-4 0,0-11-737,-2-13 0,1-4 737,-1 17 0,1-1 540,-5 9-908,11-19 548,0-5 359,0-13-449,0-18 1457,21-3-1457,-5-3 45,15-16 0,3-4-135,8 5 577,-9-4 0,2-1-667,22 0-783,4-1 603,-12 11-449,16 3-392,-36 10 302,16 0-1170,-22 0 539,-10 0 27,-2 0-6143,-1 0 4677,-7 0 2789,7 0 0,-8 6 0,1 1 0</inkml:trace>
  <inkml:trace contextRef="#ctx0" brushRef="#br0" timeOffset="62735">24868 1579 15808,'-5'-36'2249,"1"19"-1620,4-14 900,-21 18-989,5 0 809,-38 23-989,25-4 135,-9 22 0,0 6-136,7-2-674,-3 0 0,2 4 765,6 21-8,-8-18-172,16 5 0,2-1-90,1-9 90,4 31-180,14-52 314,18-3-404,-8-10 90,0-10-1,18-3 1,-15-11 414,7 1-414,-2-22 0,-8 17 0,0-17 180,8 11-180,-18 19-90,7-17 90,-10 30-90,0-9 0,0 11 89,0 11-89,11 2 90,-9 31-90,19-15 90,-18 15 0,39-10-90,-34-8 45,26-12 0,5-4-45,-18 0 45,16-17 0,1-7-45,-9-1 0,16-19 45,-23 7 0,0-1-45,17-14 0,-4-12 0,-2-2-1087,-12 28 0,-3-1 1087,6-19 0,-3-3 0,-3 4 0,-2 2 0,-8 6 0,0 0 0,7-10 0,1-4-30,-11 6 0,-2-4 1,2 5 29,7 2 0,-1-1-30,-5-12 0,-2-7 0,0 10 30,6-3-348,-14 10 1,-2 7 347,3 25 0,-8 4 0,1 24 0,-3 11 0,0 10 0,2-2 0,1 4-278,-3 29 278,5-20 0,0 7 0,0-5 0,1-6 0,1 1-30,1 19 0,0 8 0,5-3-30,5-17 0,3-2 0,0-1 60,-4 0 0,-1-1 0,5-1-45,17 23 1,5-16-46,-1-33 1045,7 2 1,4-8-956,-9-25 0,1-6 0,30 1 0,-20-18 0,-8-4-90,-16 9 135,5-12 0,-4 0-45,-16 11 0,7-2 0,1 3 0,-9 15 759,-2 6-759,-13 23 0,-10 42 0,10-13-45,6 2 0,3 0 45,4-2-90,10 3 0,1-4 90,-6-20-45,19 8 0,5-5 45,-11-22 0,37 9 0,-29-22 0,8 9 180,0-30-90,-8 17 90,8-19-90,-11 21 385,-9-8-475,-4 18 90,0-7-90,-7 10-180,18 0-89,-18 10-901,17 3 631,-6 0-271,-1-2-1169,7-11 630,-6 0-1170,-1-11 2519,8-2 0,-21-4 0,8 2 0</inkml:trace>
  <inkml:trace contextRef="#ctx0" brushRef="#br0" timeOffset="62900">24907 1090 7533,'-24'-28'6026,"21"1"-5216,6 4-151,33 3 1,22 2 0,-3 1-3060,-13 1 0,2 0 2340,11-2 0,8-1 0,-4 2-615,5-2 0,-5 4-90,-13 7 1,0 0-810,6-7 0,0-1 1476,-1 3 0,-2 2 0,-17 3 1,1 0-1,13-3 0,0 0 0</inkml:trace>
  <inkml:trace contextRef="#ctx0" brushRef="#br0" timeOffset="63049">26467 590 17157,'29'-14'3148,"-7"3"-2878,12 11 360,-21 0-450,-2 0-270,-11 10-1079,0 14 269,0 12-2878,-4 2 0,-3 3 540,-6 24 2854,2-25 0,-1 1 0,-1-5 0,0-2 0,0-3 0,0 0 0</inkml:trace>
  <inkml:trace contextRef="#ctx0" brushRef="#br0" timeOffset="63335">24343 2474 21924,'-27'-3'720,"-5"2"270,30 1-721,-9 0 541,63-21-630,3 5-1418,1-3 1,12-6 0,-4 4 1282,-3 5 0,4 1 27,-12 1 0,9-1 0,2-2 0,-1 1 0,-10 2-512,-6 0 0,-6 1 1,4 1 461,8 0 1,6 0-1,-2 0 1,-6 0-336,4-5 0,-3 1 373,0 3 0,3 2 0,-3 1-557,8-4 0,-2 1 587,4 2 0,1-1 0,-17 1 0,0-1 0,-7 4 788,13 2-833,-1-3 0,-5-3 1624,-22 2-1669,-1 7 750,-10-7-2100,-2 10 2800,-11 0-5138,-53 21 1170,19-16 152,-2 10 1,-6 1 2365,-9-4 0,3 0 0,19 4 0,0 2 0,-19 4 0,-1 0 0</inkml:trace>
  <inkml:trace contextRef="#ctx0" brushRef="#br0" timeOffset="63550">24592 2653 6993,'-53'13'6836,"28"-8"-3148,-6 5-1754,59-22 0,17-7-1215,5 1-1332,-5 3 0,13-2 0,3-1 0,-9 2 883,1 2 0,2 0-31,-10 3 1,9-1 0,5-1 0,2 0 0,-1-1 0,-5 1-570,12-5 0,-4-1 0,0 1 1,0 0 293,-11 4 0,1 2 0,-1-1 0,1 0 0,-1-1-771,14-5 1,2-1-1,-5 0 1,-12 4 356,-15 2 0,-2 2-2827,10-3 0,3 0 0,-7 0 3139,4-11 0,-9 15 1,-1 5-1,-7 3 0</inkml:trace>
  <inkml:trace contextRef="#ctx0" brushRef="#br0" timeOffset="63737">26772 2401 8432,'9'10'0,"-2"-9"0,2 11 0,3-11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23:04.207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2803 4461 7353,'-3'-9'2338,"2"2"-1708,1 7 2788,0 0-2968,0 11 359,0 2-449,10 10 0,-7 1 180,18 10-360,-19-8 89,19 8 271,3 0-450,2-8 90,8 8 0,0-21-515,2-2 425,1-11 180,18 0-90,-16-11-1139,19 8 1138,-11-17 271,10-4-270,-7-2 135,-11-1 0,0-1-135,3-1-135,-9 8 0,-1-2 224,5-11-732,-1 8 553,-2-8 0,-10 10-112,-1 11 112,1-8 320,-11 19-320,8-9 1081,-8 22-1081,21-9-90,-18 19 0,15-8 90,3 21-90,-5-8 45,3-2 0,1-3-45,-4-5 45,13 6 0,2-3-45,-10-13 0,15 5 0,-1-2 0,-17-9 45,12-4 0,0-2-45,-11 3 0,6-12 0,-1-1 0,-8 11 747,16-27-747,-11 30 0,-8-19 0,8 18 0,-11-7 171,1 10-171,-1 10 0,-10-7 0,19 18 0,-17-19 0,30 19 0,-19-8 0,39 0 0,-33-2 45,10-10 0,2-2-45,-2 1 0,7-5 0,1-1 0,-6 4 0,6-9 0,-3 1 0,-16 7 0,24-7 0,-21 10 0,-8 0-90,29 0 90,-26 10 0,26-7-90,-29 18 0,18-8 90,-28 10-90,26 1 0,-26-11 90,18 8-180,10-8 180,-15 0-90,8-1 0,1-3 0,-6-6 45,10-3 0,2 0 45,-2-3-90,12-6 0,2-3 90,1-1-45,-1 1 0,-2 0-847,-12-1 892,13-7-90,-32 17 72,1-8 18,-1 11 0,-10 0-90,8 11 90,-8-8 0,0 7 0,8 0 0,-18-7 890,18 28-890,-8-25-90,0 25 180,8-28-90,-8 17 20,0-17-20,39 18 0,-31-18 0,21 2 0,2 0 0,-12-5 0,15-5 0,2 0 0,-4 2 0,-12-2 0,2 0 0,4 0 0,-3-1 90,9-7-45,6 2 0,-3-1 45,-17-2 0,9 8 0,-6 2-90,-27 4 0,35 0 90,-29 0-90,0 0 90,19 0-270,-27 10-989,37-7 539,-26 8-269,17-11-6027,22 10 3867,-23-7 2804,23-3 0,-18 5 0,4-6 0</inkml:trace>
  <inkml:trace contextRef="#ctx0" brushRef="#br0" timeOffset="134">8193 4681 7353,'-5'-13'3058,"1"2"-2158,4 11 89,0 0 540,11 0-899,-8 0 179,7-10-1079,-10 7-449,0-8-3689,10 11 2070,-7 0 2338,7 0 0,7-1 0,3-1 0</inkml:trace>
  <inkml:trace contextRef="#ctx0" brushRef="#br0" timeOffset="4315">13677 4645 6813,'-20'-7'2699,"4"2"-1890,5-5 1,9 7-1,-9-7 1620,1 10-1890,7 0 1,-7 0 0,10 0-90,0 0 989,31-10-630,19 7-404,3-2 0,9-1-1296,-15 6 0,1 0 0,0 0 1011,-2 0 0,-1 0 0,0 0 0,0 0 0,1 0 0,-1 0 120,4 0 0,1 0 0,-2 0-61,10 0 1,1 0-846,-3 0 0,2 0 0,-2 0 846,5 0 0,-2 0-693,5 0 1,0 0 647,-6 0 0,2 0-318,-2 0 0,4 0 0,-2 0 243,-11 0 0,-3 0 0,3 0 0,11 3 0,3 2 0,-3-2 30,6-2 0,-4 1 97,-3 2 0,-1 2-142,-4 0 0,0-2 420,-3-2 1,2-1-376,-8 2 0,2 0 0,-3 1-45,-2 2 0,0-1 560,14-4 0,-3 1-425,5 8-90,-29-10 2022,12 0-2022,-28 0 2202,1 0-2472,-4 0 444,-10 0-1793,0 0-220,-31-10-500,-9 17 91,-9-14-3229,-17 17 1969,38-10 3418,-38 0 0,32 6 0,-16 2 0</inkml:trace>
  <inkml:trace contextRef="#ctx0" brushRef="#br0" timeOffset="4817">13740 4807 7173,'-39'-5'3418,"2"1"-1169,14-6-1620,10 7 1890,2-7-1979,22 10 1169,33-11-1170,-2-2-965,0 8 0,10 2 1,-5-2 650,-4-6 0,0 1-46,5 7 1,6 4 0,1-2-451,-6-1 0,3-1 1,0 0-1,-4 1 421,-1 1 0,-3 2 0,6-1 47,9 0 1,9 0 0,3 0 0,-2 0 0,-9 0-364,-6 0 1,-7 0 0,9 0 306,-8 1 0,7 0 1,4 0-1,3 1 1,0 0-1,-2 0 0,-4-1-15,8 2 0,-2-1 0,-2 1 0,0 0 0,0 0-90,0-1 0,0 1 0,0 0 0,0-1 0,-2 1 54,12 0 0,2 0 0,-7-1 0,-13 0 90,5-2 359,-7 0 1,-3 0 180,-18 0-720,4 0 1599,-12 0-1599,-18 0 2801,7 0-2801,-10 0 1785,0 0-1785,11 0 0,-8 0 0,7 0 0,-10 0-1979,0 0-270,0 11 1529,0-9-2428,0 9 720,0-11 1123,0 0 1,-5-5 0,-1 0 0</inkml:trace>
  <inkml:trace contextRef="#ctx0" brushRef="#br0" timeOffset="5937">19804 4569 6813,'-14'-3'2789,"3"-11"-1890,11 12-89,0-9 1258,21 1-1528,-5 7-46,19-2 1,5 0-1428,5 5 1158,-4-5 0,7-1 224,-2 5 1,4 0 0,-3 1-225,3 0 0,2 0 67,-1 0 0,8-1 1,0 1-1,-8 3-157,3 8 0,-1-1 90,-3-5 0,6-3 0,0 1 0,-9 0-135,-7 4 0,-2-1 59,13-1 1,4-1 0,-12-2-150,-11-2 0,12 0-269,-23 0-181,-18 0-180,7 0-989,-10 0 630,-10 0-810,-3-11 1799,-27 9 0,-7 2 0,4-6 0,-3 10 0,1-1 0</inkml:trace>
  <inkml:trace contextRef="#ctx0" brushRef="#br0" timeOffset="6234">19469 4764 6993,'-11'-7'3508,"-8"1"-1889,17 6-899,-9 0-91,22-21 1,2 16 539,31-26-629,-5 18-874,-7 6 1,4 0 783,20-4 0,1 2-226,-17 7 1,3 1 45,6-1 0,9-2 0,1 1 0,-8 1-1369,2 2 1,-1 0 1218,4 0 0,5 0 0,-1 0 119,-2 3 1,0 2 0,-6-2-150,-6-2 0,-1 1-30,5 0 0,3 2 0,-4 0 75,-7 2 0,-3-2-702,26-1 612,-31 2 0,0 1-272,21-6 316,-26 0 535,5 0-444,-13 0 2314,-19 0-3124,19 0 1174,-18 0-1264,7 0-722,-31-11-537,16 8-2069,-16-7 810,11 10 3238,7 0 0,2 6 0,13 1 0</inkml:trace>
  <inkml:trace contextRef="#ctx0" brushRef="#br0" timeOffset="6401">21407 4952 17247,'-3'-7'1080,"1"1"-1,2 6-719,-11-10 179,9 7-629,-9-7-1888,1 10-91,7 0 2069,-7 0 0,17 2 0,2 1 0</inkml:trace>
  <inkml:trace contextRef="#ctx0" brushRef="#br0" timeOffset="18284">7195 3523 6903,'-12'-10'3148,"2"2"-2248,10 8 2968,0 0-2159,11 10-1170,-9 3-89,9 0 1079,-1 19-1259,3-17 0,0 19 270,8-10-361,-8-11 91,0 8 180,8-19-270,-8 19 360,32-18-361,-17 7-243,17-10 244,-22 0 89,1-10 1,10 7-90,-8-7 360,18-1-90,-7-2-1,20-10-1157,-17-1 798,4 11 270,-10-8-270,-8 19 0,-2-9-90,-3 11 90,2 0 305,-7 0-395,15 11 89,-7 2 1,2 10-90,8 1 90,-11 10-90,1-8 1008,-1-3-918,32-2 0,-23-18-45,21-6 0,1-5-45,-18-7 0,3-1 0,-2-2 90,-3-6-684,-8 1 594,8-1 0,-10 1 0,-1-1 0,1 11 0,10-8 0,-19 8-90,27 0 90,-37 3 0,27 10 0,-19 0 0,0 10 0,8-7 504,2 18-594,-7-19-90,26 19 90,-26-18 0,17 7 0,1-10 0,-18 0-89,47-10 179,-42 7-90,34-18 90,-21 19 0,-19-9 0,27 1 0,-37 7 0,16-7 0,-10 10 0,-9 0 90,19 0-90,-18 0 0,7 0 0,1 0 0,-9 10-90,9-7-180,-1 7 0,3-10-180,0 0-1259,8 11 360,-8-9-1170,11 9 2519,10-22 0,-8 12 0,8-7 0</inkml:trace>
  <inkml:trace contextRef="#ctx0" brushRef="#br0" timeOffset="18431">9804 3487 7083,'2'-3'6027,"-1"-10"-5218,-1 10-269,0-18-1080,11 18-5936,2-7 6476,0 10 0,9-5 0,-8-2 0</inkml:trace>
  <inkml:trace contextRef="#ctx0" brushRef="#br0" timeOffset="20504">6332 6239 6993,'-3'-4'2519,"0"2"5576,3 2-7286,21 52-629,-15-39 135,5 30 0,-1-2 135,-10-33 0,10 33-91,-7-38-89,7 7 360,0 1-270,-7-9-1,8 9-89,-11-11 0,0 0 540,52-42-541,-29 11-424,9 4 0,2-4 335,-12-1 0,0-1 0,2 7 0,2 0-957,3-9 0,2-1 822,-3 8 0,1-1 179,10-16 1,1 1-180,-12 20 0,-1 1 0,6-21 0,2 2 135,19 5-263,-14-10 128,-11 27 0,-1 3 45,-2-6-180,6 2 299,-30 18-478,9-7 1221,-11 10-2392,0 0-1551,10 10 562,-7 3-2518,7 0 4947,-10 8 0,10-3 0,1 12 0</inkml:trace>
  <inkml:trace contextRef="#ctx0" brushRef="#br0" timeOffset="21115">15384 5734 7353,'-2'13'8275,"12"13"-7375,-8-10 1168,19 25-1438,-18-35 899,18 46-1169,-19-44 1169,19 44-1169,-8-47 0,0 26 449,8-28-449,-8 8 809,42-22-899,-24-2 120,8-2-1,9-5 1,-6 0-1180,-16-1 0,0 0 880,28-7 0,2-1 134,-20 1 1,-5 1-135,11-12 90,7 0 0,-1-1-90,-14-1-1061,15 0 0,-1 6 521,-27 17 180,5-5 0,0 4-1169,-13 16 449,10-7 1,-10-1 1381,8 9-1831,-18-9 522,18 11-4389,-8 0 1258,10 0 4048,11 11 0,-4-7 0,8 8 0</inkml:trace>
  <inkml:trace contextRef="#ctx0" brushRef="#br0" timeOffset="21999">24037 5715 7803,'0'-13'8815,"9"-8"-7916,-6 19 1260,18 2-1620,-18 13 991,17 21-1171,-17-8 631,18 18-540,-8-7 89,11 10-359,-1-10 540,1-3-450,-1-21 629,21-3-629,-15-10 269,23-14 1,3-3-270,5-2-1076,-14-2 0,6-7 0,-6 2 851,-12 5 0,0 0 45,14-10 0,6-5 0,-4 3-90,-9 6 0,1 0 0,0-2 0,5-3 0,1-1 0,-7 6 0,2 4 0,-2-1 0,3-7 0,3-5 0,-8 7 0,3 0 0,-8 6 0,-3 2 0,-4 7 0,-4-6 0,-2 17 0,-18-8 0,7 11 2958,-10 0-2958,0 0 0,11 0 0,-9 0 0,9 11 0,-11-8 0,0 7-180,0-10 0,0 0-180,10 10 180,-7-7-360,7 8 361,-10-1-91,0-7 0,0 7-180,0-10-2008,0 0 0,6 3 1,0 1-1</inkml:trace>
  <inkml:trace contextRef="#ctx0" brushRef="#br0" timeOffset="24156">6220 8871 22554,'64'-2'225,"-10"1"0,0 0-225,6 1 45,-21 0 0,-2 0 45,5 0-729,-14 0 729,9 0 28,-16 0-118,-21 0-74,10 0-556,-7 0 271,7 0-271,-10 0-2014,0 0 486,-52 10 359,28-7 0,-12 1 0,-3 2 1799,2 5 0,3-3 0,2 11 0</inkml:trace>
  <inkml:trace contextRef="#ctx0" brushRef="#br0" timeOffset="24415">6220 9011 22374,'57'-15'180,"-16"8"0,-1 2-90,2 5 0,5 0 90,15 0-180,-51 0-360,52 0-90,-58 0-179,16 0-1530,-11 0-180,-7 0 2339,7 0 0,-1 6 0,2 0 0</inkml:trace>
  <inkml:trace contextRef="#ctx0" brushRef="#br0" timeOffset="27031">2953 9700 7083,'-7'-18'3238,"1"2"-2159,6 16 1,0 0-91,0-10 91,0 7-181,0-7-89,0 10 5036,0 0-5576,0 10-90,0 3 270,0 11-270,0-1 0,0 1 90,10 10-91,3-18 1,21 15-90,-8-18 0,8 0 0,11-13 0,4-2-845,-3-13 0,0-2 845,9 1-90,0-4 0,-3-4 0,-18-2 45,4 9 0,0 0-45,-2-7 0,1 1 0,7-1 0,-28 11-90,5 3 90,-11 10 0,-7 0-90,18 10 1600,-19-7-1600,9 18 90,-1-19-90,-7 19 0,18-8 90,-8 21-90,0-7 90,18-4 90,-25-2-90,25-18 90,-8 7 0,14-10 0,10-10-90,11-3 90,-9-11-90,-2 11 0,-2 2 0,-9 1 0,-10 7 0,6-7 0,-19 10 0,10 0 0,-10 10 0,-2-7 0,-1 7 0,-7 1 0,18-8 0,-8 17 90,10-17-90,11 18 0,3-18 0,10 17-741,0-17 741,-10-3 0,-3-3 90,10-7-90,-15 0 0,15 7 0,-10-7 0,-8-1 0,8 8 0,0-17 0,-8 17 0,8-8 0,-21 1 0,8 7 0,-18-7 741,18 10-741,-19 0 0,9 0 0,-1 0 0,3 0-180,1 0 0,-4 0-539,0 0 89,3 0-2338,1 0 539,6 0 2429,-17 0 0,15 5 0,-9 0 0</inkml:trace>
  <inkml:trace contextRef="#ctx0" brushRef="#br0" timeOffset="37137">12853 9598 7263,'-6'-1'3418,"0"-11"-2339,6 10 1,0-9-91,0 11 2339,0 0-1979,11 0-809,-9 0 989,30 0-629,-17 11-271,30 2-89,2 10-90,2 1-2999,-2-1 2729,-2-9 12,12 6 78,6-7-180,-23-1 0,1 0-469,-5-5 0,-1-1 379,14 5 135,-5-15 0,-2-3-45,3 4-90,-12-1 0,2-2 180,30-4-180,-34-4 90,35 1-1,-30-7 1,11 17-90,-10-8 90,18 1-90,-26 7 2417,15-7-2417,-10 10 0,-18 0 0,36 10 0,-44-7 400,34 7-400,-19 11 0,3-15 0,19 25 90,-30-28 1107,17 7-1197,-9 0 0,3-7 0,-2 8 0,-3-11 0,-8 0 0,10 0 0,1 0 90,31-11-90,-13 8 0,-8-7 0,0 0 0,2 7-90,9-8 90,-9 11 0,1 0 0,-3 0 0,-11-10 0,11 7 0,-8-7 0,8 10 0,-10 0 0,-1 0 0,11 0 0,-8 0 0,8 0 0,-10 0 0,-11 0 0,18 0 0,-15-10 0,28 7 0,-17-8-475,17 1 475,-18 7 0,19-7 0,-19 10 0,8 0 0,0 0-90,-8-11 90,8 9-94,-11 2 94,1 2 0,-11 9 0,8-11 0,-8 0-90,10 10 561,1-7-561,-11 7 0,18-10 90,-15 11-90,7-8 90,9 7 0,-6 0 0,11-7 99,7 7-189,3-10 90,-8 0 0,16 0 0,3 0 0,-17 0 0,25 0-45,-31 0 0,-2 0 45,1 0 0,19 0 0,-2 0 0,-27 0 0,41 0 0,-31 0 0,-18 0-90,15 0-180,-18-10-180,11 7-179,-11-7-1170,8 10 359,-19 0-988,9 10 2428,-11-7 0,-7 18 0,-1-7 0</inkml:trace>
  <inkml:trace contextRef="#ctx0" brushRef="#br0" timeOffset="38218">11116 10468 6903,'-19'-12'3058,"10"9"-2068,-12-7-1,18 10 1,-7 0-91,10 0 810,-11 0-899,9 0-91,-9 0-89,11 0 2608,0 0-1979,32 0-809,-14 0-90,26 0 270,11 0-361,-3 0-701,1 4 1,7 2 701,3 0 0,4 1-754,-13 1 0,2 0 1,2 0 572,4-3 1,1-1 0,0 0 0,0-1 0,-1 1 0,1-1-30,1 1 0,0 0 0,-4-1-714,-13-2 1,-2-1 0,-1 1 683,1 2 0,-1 2 0,0-2 60,20-3 0,-2 0-281,-10 0 0,0 0 236,12 1 0,-2-2 289,-19-5 0,-5 1-244,11 3-90,-4-9 1400,-22 11-1400,-10 0 2543,-2 0-2902,-1 0 945,-7 0-1126,7 0-541,-10 0-1977,0 0-630,-21 0-1169,6 0 1079,-19 0 3778,10 0 0,5 6 0,1 1 0</inkml:trace>
  <inkml:trace contextRef="#ctx0" brushRef="#br0" timeOffset="38603">11399 10469 6723,'-43'-15'5487,"-1"-7"-4677,18 19-1,5-7 1170,21 10-1349,0 0 1259,32 0-1350,-14 0 1,37 0 539,2 10-3128,6-7 2274,-20 2 0,6 1 224,1 1 1,4 0 0,-2-1-270,3-3 0,3 0 44,-2 3 1,8 3 0,0 0 0,-8-2-90,0 0 0,0-1 22,-2-2 1,8-1-1,-1 0 1,-8 0-68,2 2 0,0 1 45,-4-3 0,6 0 0,1-1 0,-4 0-16,-1-1 1,-4-1 0,0 2-90,-3 1 0,0 1 0,-2-1 60,20-2 0,-10-2 561,-25 1-471,25 0-90,-27 0-180,-4 0-720,-13 0 271,-10 0-3959,0 0-3867,-10 0 6615,7 0 1750,-17 0 0,10 5 0,-10 1 0</inkml:trace>
  <inkml:trace contextRef="#ctx0" brushRef="#br0" timeOffset="38970">11612 10445 7533,'-33'-14'6026,"2"2"-5216,18 12-1,2 0 1440,42-10-1619,9 7-2207,23 2 0,7 2 1892,-23-1 0,3 3 44,2 3 1,9 3 0,1 0 0,-7-2-135,6-5 0,3 1 62,-8 4 1,10 2 0,4 1 0,-3 0 0,-10-4-198,-8-3 0,-7-3 0,6 2 53,3 3 1,7 2 0,3 1 0,-5-1 0,-11-2-54,-1-4 0,-4 0 150,10 3 0,5 0 0,-8-1 1348,10-3-959,-5 0 1,-5 0-360,-18 0 779,13 0-599,-39 0-270,7 0 0,0 0 2765,-7 0-2945,8 0 0,-11 0 0,0 10 0,0-7-180,0 7-270,0-10-3868,0 0 1350,10 11-3328,-7-9 6296,7 9 0,-10-9 0,0 1 0</inkml:trace>
  <inkml:trace contextRef="#ctx0" brushRef="#br0" timeOffset="53995">23793 8858 6633,'-9'-8'2159,"2"1"-1529,7 18-91,0-9-89,0 9 0,0-11 1349,11 21-1439,2-16-91,10 26 1,-10-28 90,8 7-90,3-10 360,12 0-361,11 0-2623,-10 0 2624,7-10 89,-17 7-355,27-18 266,-14 19 90,17-19-1,-20 18 1,7-18 720,14-2-721,-17 7-224,-8-1 0,0 3 405,3 11-533,1-7 173,-3 10 180,0 0-90,-8 0-91,8 10 1,-11 3-90,1 0 180,20 29-180,-15-24-45,-1 4 0,-1 1 2406,-1 0-2406,6-10 0,1-2 45,-1 2-45,10 0 0,2-5-45,8-16 312,-12 13 1,1-2-268,-5-12 0,-1-3 0,6 0 0,-1 0-45,23-3 45,-19-7 0,0 2-45,9 15 0,-19-11 0,0 0 90,2 14 289,9-9-379,-30 11-90,17 0 180,-19 11-90,0-9 0,8 19 0,-8-8 0,0 11 418,8-1-418,-19-10 0,19 8 0,3-8 0,2 11 90,29-1-90,-6-9-563,-13-13 1,-1-2 562,15-2 0,-6-8 0,-11 1 0,-1 0 90,13 4-90,-12-10 0,2 1-90,20 12 90,-16-18 0,-1 14 0,2 1 0,13-7 0,-6 3-429,-6 10 429,-25 0 0,18 0 0,-10 0 0,-1 0 0,1 0 0,-1 10 0,1-7 0,-1 7 0,1 1 0,20-9 0,-15 9 0,26-11 0,-19 0 0,11 0 569,-10 0-569,-3 0 227,10 0-227,-4 0-270,17-11-90,-31 9-270,5-9-1348,-28 11-361,8 11-6566,-22-9 8905,-2 19 0,-6-11 0,2 9 0</inkml:trace>
  <inkml:trace contextRef="#ctx0" brushRef="#br0" timeOffset="55430">21620 9660 7263,'-4'-9'2698,"2"-10"-1079,2 17-989,0-9 989,0 11 360,0 0-1259,10 11-451,-7-9 451,17 30-630,-6-27 270,30 26-270,-5-28 0,8 7 179,8-10-2584,-26 0 2495,26 0-444,-21-10 1,0 0 533,10 4 45,10-13 0,-1-3-135,-8 6-90,-11 0 0,0-2-91,10-6 181,-18 11 0,8-8-90,-10 19 70,10-9-70,-19 11 2118,27 0-2118,-37 11-90,27-9 180,-19 30-180,0-27 1420,-3 26-1420,1-18 0,2 11 180,21 10-180,-19-18 0,17 4 0,-19-9 0,10-8 0,1 7 90,-1-10-90,1 10 90,20-17 0,-15 14 0,8-16 0,2-2 0,3 8 550,15-8-550,-23 1 0,-2 0 0,-1 4 0,7-10 0,0 1-90,-10 12 90,17-7-90,-32 10 123,18 0-123,-26 10 0,27-7 89,-19 18-89,10-8 0,-10 0 0,8 8 0,-8-8 0,11 0 90,-11 8-90,18-8 0,-25 0 0,25-2 0,-8-11 90,14 0-90,21 0 0,-19 0 0,5-11 0,1 8 0,-17-17 90,17 17-90,-11-18 0,2 8 0,-10 0 0,27-8 0,-45 18 0,33-7-90,-28 10 90,11 0 0,-11 0 0,8 10 0,-8-7 0,0 7 0,8 1 0,-18-8 0,17 7 0,4 0 0,-8 4 0,36-1 0,-34-3 0,37-10 0,-18 0 30,8-7 0,12-6 0,-8 2-30,14-8-274,-15 8 0,5 0 0,-16-1 274,-23 2 0,6 0 0,-6 7 0,-1-8-90,-3 11 90,0 0-180,4 0-3058,51 11 2428,-31-8-1619,17 6 1,5 2 2428,-17-4 0,-2-1 0,4 5 0,1 1 0,-5-1 0,0 0 0</inkml:trace>
  <inkml:trace contextRef="#ctx0" brushRef="#br0" timeOffset="55593">26251 9757 7353,'8'-11'4677,"14"-8"-4137,-7 16 269,17-8-1438,-19 11-4858,10 0 5487,-10 0 0,7 9 0,-8 2 0</inkml:trace>
  <inkml:trace contextRef="#ctx0" brushRef="#br0" timeOffset="56226">20981 10469 7353,'-14'-2'4137,"-8"1"-3147,19 1 1708,-8-10-1888,11 7 1618,0-7-1708,11 10 1259,33 0-1349,-2 0-361,-10 0 1,4 0 405,14-5 0,-1-1-708,-15 5 1,3-1 481,19-1 1,10-1 0,-2 1-1283,-16 2 0,-2 2 0,1-1 892,2 0 1,1 0 0,-3 0 30,10 0 0,-4 0-236,-17 0 0,-4 0 146,-1 0-360,32 0 0,-58 0 1,16 0-901,-21 0-98,0 0-1790,-42 0 1979,21 10-3747,-29-3 1,-7 0 4861,0 6 0,15-3 1,2 2-1,-4 2 0</inkml:trace>
  <inkml:trace contextRef="#ctx0" brushRef="#br0" timeOffset="56527">20897 10574 7173,'-20'-8'5127,"-17"2"-4048,32 6 1800,-27 0-1980,30 0-89,-9 0 1528,32-10-1708,-5 7 1169,49-7-1349,-12 10-612,-20 0 1,4 0 520,8 0 1,5 0 0,-4 0-225,-3 0 0,3 0 44,6 0 1,11 0 0,-1 0 0,-9 0-1276,-6 0 1,-3 0 1155,10 0 0,4 0 0,-7 0 30,11 0-563,-27 0 0,1 0 518,-2 0 0,0 0 57,15 0-12,-15 0 0,0 0 0,16 0 474,-3 0 65,-3 0-449,-17 0 2475,-4-11-2565,-12 9 994,-1-19-1534,-7 18-2473,7-7 1394,-10 10-929,0 0 0,3 8 1,1 2-1</inkml:trace>
  <inkml:trace contextRef="#ctx0" brushRef="#br0" timeOffset="56676">22529 10544 7263,'-12'-4'8995,"2"1"-8186,10 3-629,0 0-9445,21 0 9265,-5 0 0,13 11 0,-11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24:27.342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20204 4529 7263,'-1'-7'2968,"0"1"-1978,1 6-91,0 0 630,0-11-809,0 9-91,0-9 541,0 11-631,0 0 1350,0 11-1529,0-9 630,11 30-721,-9-17 361,19 30-450,-18-19 360,28 18-360,-15-28 809,39 15-719,-16-38 89,0 7 1,1-3-180,1-20 180,8 1 0,-1-1-180,-4-6 59,-9 6 1,5-5 0,-5 4-150,10-8 90,-1 4 0,-2 1-90,-13 4 90,25 10-180,-27 2 180,17 22-180,-18-9 180,19 40-180,-19-34 0,-4 17 0,0 2 90,4-11-90,2 5 0,-1 2 90,2 4-135,13-9 0,2-3 45,1-1 0,4-13 0,1-2-1436,2-2 1436,-18-7 0,0-1 0,24-2-931,-9 0 931,-2-8-45,-8 9 0,-2 0 45,-3-3 0,9-1 0,0 0 0,-14 3-90,15 0-293,-10 3 383,-8 10 0,8 0-90,0 0 90,-7 0 0,17 10-90,-18 3-90,29 11 180,-26-1-90,3-10 0,1-2 0,6 2 45,5-6 0,1-4-45,0-3 45,17-9 0,4-2 460,-31 9 0,0-2-445,9-8 0,4-5 1,-4 5 29,-6 8 0,0 2-45,19-8 0,-4-1 45,-9 1 0,10 9 0,-1-1 0,-19-8 0,31 10-90,1 0 90,-32 0 0,31 0 0,-21 0 0,-15 0 0,16 0-90,-22 0 90,1 0 859,-1 0-949,1 0-630,10 0 271,-8 0 292,-3 0-1552,-2 0 539,-18 0-6925,18 10 4868,-19-7 3227,9 7 0,-5-2 0,2 1 0</inkml:trace>
  <inkml:trace contextRef="#ctx0" brushRef="#br0" timeOffset="1602">5881 5361 6993,'-1'-12'2339,"-10"2"-1710,9 10-89,-9 0 0,11 0 1349,0 0-1530,11 10 1,2-7 0,0 18 180,8-8-181,-8 11-89,0-11 0,8 8 180,2 2-270,-7 3 179,11-3 1,-2-1-180,-17-7 90,34 17 0,-29-30 540,21 19-541,-8-18 631,29-3-450,-16-3-91,0-12 1,0-1-954,3 11 774,13-27 179,-21 9-104,13-14 15,-8 1-180,16 2-451,-39 21 451,15-8 0,-7 18 0,2-7-90,18 10 89,-28 0-89,26 10 0,-27-7 0,30 28 0,-19-15 0,18 18 0,-17-11 729,7-10-729,-11 8 90,1-18-90,20 7 0,-15-20 90,26-3-90,-29 0 0,29-19 0,-27 17-45,10-2 0,0 0 45,-7-7 0,7 16 0,0 3-90,-9-5 198,15 20-198,-10-7 1,-7 7-1,27 11 0,-25-16 583,16 16-583,-11 0 90,-8-16 0,29 27-90,-37-30 90,45 9 0,-45-11 0,14-10 0,1-1 0,-4 6-360,9-16 1,0 0-181,-7 15-809,12-8 0,0-3-720,-11 4 2069,10 0 0,2 3 0,-9 3 0,24 5 0</inkml:trace>
  <inkml:trace contextRef="#ctx0" brushRef="#br0" timeOffset="2467">11541 5472 7173,'-20'-19'5487,"10"10"-3868,0-2-1079,10 11 809,10 11-989,-7 2-91,7 10 271,1 1-270,-9-1 629,19 22-719,-8-27 540,11 24-450,-1-40 539,11 19-449,-8-29 450,29 6-541,-26-22-89,15 11 540,1-29-540,-17 24 90,1-9 0,-3-1-91,-10 13 181,15-17-270,-28 19 0,18 0 90,-18 3-90,7 10 0,11 10 0,-16 3 0,26 21-90,-17-18 90,9 26-90,1-37 90,10 26-90,-8-28 90,18 7-90,-28-10 90,36-21-90,-44 16 45,22-14 0,3-4-45,-15 8 0,16-9-90,-3 3 90,-26 8 0,27 0 0,-19 3-90,10 20 90,1-7 0,10 28 0,-8-15 0,18 18-90,-28-21-630,36 8 270,-44-19-1394,29 5 1,10-3 1843,-10-14 0,2-1 0,7 10 0,2 1 0,-1-8 0,1 0 0</inkml:trace>
  <inkml:trace contextRef="#ctx0" brushRef="#br0" timeOffset="3515">15407 5393 8342,'-1'-4'6207,"0"-9"-5218,1 10 720,0-7-899,0 10-181,0 10 1170,0 3-1349,0 11 719,10 20-809,3-26-90,0 24 180,8-18-270,-8-9-90,0 17 269,29-19-269,-24 0 270,48-3-270,-27-20 0,-6-2 0,2 0 0,14-3 0,-1-17 0,-15 15 0,-1 0-90,-1-11 90,12-6 0,0 2-90,-11 14 0,-4-5 0,-1 4 0,-4 16 90,1-17-180,-1 17 180,11 3-90,-18 3 0,26 17 0,-27-6 0,9-1-90,7 18 90,-26-26-90,27 27 0,-9-9 90,-7 3 0,26 8 0,-26-21 0,38-2-90,-14-11 90,7 0 45,-14-10 0,-1-1-45,-1 6 0,13-15 0,-1-2 0,-12 6 0,24-18 0,-21 21 0,-8-8 90,8 19-90,-11-9 0,-10 11 0,19 0 0,-27 0 0,37 11 0,-37 2 0,26 10 0,-18 1 0,11-1 0,0-10 90,-11 8-90,18-18 0,-15 7 0,18-10 0,20-10 0,-22-3 45,16-4 0,1 0-45,-16 1 0,21-6 0,0 2 0,-20 15-45,4-11 0,-1 1 45,-10 12 0,6-7 0,-9 10-90,0 0 90,-11 0 0,18 10 0,-15-7 0,18 18 0,20-19 0,-22-2-45,6 0 0,0-2 45,-10-9 0,38 1 90,-48-3 90,34-1-90,-47 4 359,27 10-359,-30-10 360,19 7-360,-18-7 180,7 10-180,-10 0-90,0 0-450,11 0 90,-9 0-2068,9 0 1528,-11 0-1551,0 0 0,4 3 0,0 2 0</inkml:trace>
  <inkml:trace contextRef="#ctx0" brushRef="#br0" timeOffset="6647">7100 6999 6903,'1'-7'2429,"1"-10"-1800,-2 14 91,0-7 989,0 10-1169,0 0 809,0 10-989,10 3 719,3 21-809,0-18 629,19 36-629,-17-44 0,19 34 809,21-29-719,-24 0 135,7-11 0,0-4-136,1-1-89,8-7 270,8-11-360,-26 16 135,8-20 0,2-2-136,3 8 46,7-12 0,1-3-135,-6 5 0,6 7 0,-3 0 0,-16-2-45,7 22 0,0 2-45,-9-8 90,26 29 0,-29-8-90,8 10 0,10 11 90,-15-8-45,4-8 0,-1-2 45,-3 8-45,9-16 0,0-3 45,-7 5 89,22-13 1,1-4-180,-7 4 90,8-6 0,0-3 0,-2-1-45,-8-2 0,-2-4-45,-1-7 45,8 10 0,-3-2-135,-24-5-450,18 15 1,2 3-1980,-14-6 1170,18 11-8482,8 0 9635,-16 0 0,12 9 1,-11 2-1</inkml:trace>
  <inkml:trace contextRef="#ctx0" brushRef="#br0" timeOffset="7365">14355 7048 6813,'-29'-19'4857,"13"9"-3867,-5 0 719,18 10-900,-7-11 1350,-1 9-1529,9-9 899,2 1-1079,2 7-91,19-7 721,24-1-720,-4 9 44,18-9 1,3 1-501,-28 8 1,2 1 275,13-2 0,6-1 0,-5 1-90,-9 2 0,-1 2 90,16-1 0,8 0 0,-9 0-136,-16 0 1,-2 0 15,11 0 0,4 0 0,-11 0 30,-9 0-180,20 0-90,-39 0 1,0 0-991,8 0 451,-18 0-3149,-24 0 1799,2 0 2069,-27 4 0,-4 2 0,8 4 0,1-1 0,0 1 0</inkml:trace>
  <inkml:trace contextRef="#ctx0" brushRef="#br0" timeOffset="7667">14252 7123 7173,'-23'-1'4587,"-1"-5"-2158,1 16-1799,10-10 1708,34-10-1798,-3 7 89,27-7 1,6-1-270,7 9-1425,-8-1 0,10-1 0,-5 0 1200,-8-1 0,2 0 134,2 4 1,8 1 0,0 0 0,-8-2-135,0-3 0,0 0 135,13 4 0,7 3 0,-10-3 232,-25-4 0,-2-1-142,28 6 0,-4-2-90,-16-9 179,24 11-269,-51 0-180,17 0-360,-30 0-1528,19 0 988,-18 0-3687,39 0-91,-24 0 4678,47 11 0,-25-6 0,18 9 0</inkml:trace>
  <inkml:trace contextRef="#ctx0" brushRef="#br0" timeOffset="8214">20413 7042 7263,'-12'-5'6296,"2"0"-5486,10 5 719,10-10-899,3 7 179,22-7 1,6-1-361,6 9-700,0-4 0,5 1 611,0 5 0,-2 0-1109,-15 0 1,1 0 883,19 0 0,-1 0-45,-18 0 0,-1 0 135,11 0 0,2 0-135,-5 0 0,0 0 0,3 0 0,0 0 45,-5 0 0,-1 0-90,-4 0 0,1 0-417,10 0 0,-3 0 462,9 0-223,-13-5 0,-5 0 133,-16 2 432,23-7-1062,-40 10 1727,9 0-1637,-11 0 367,-21-11-726,5 9-91,-18-9-3508,-8 15 1,-2 3 4497,-16-5 0,12 6 0,1 1 0,-1 0 0</inkml:trace>
  <inkml:trace contextRef="#ctx0" brushRef="#br0" timeOffset="8453">20213 7150 7533,'-50'0'5127,"27"0"-2069,-9 0-2158,32 0 1528,42-10-1708,-10 7-1314,8-1 1,12 0-1,-3 1 864,-8 3 0,4 0 89,0-1 1,9-1 0,4-1 0,1 1 0,-3 0-483,3 1 0,-2 1 0,0-1 0,0 0 190,-1-1 1,0 0-1,0-1 1,0 0 67,6 0 0,3 0 0,-5 1 0,-12-1 45,15 1-36,-15-2 0,7 0 0,-6 1-504,-14 3 0,-2 0 45,4 0 1,-4 0-2565,-1 0 1350,-32 0-8302,-42 11 9422,0-9 1,6 10 0,-1 1-1,-24 5 1</inkml:trace>
  <inkml:trace contextRef="#ctx0" brushRef="#br0" timeOffset="9617">3672 7900 16797,'11'-48'810,"9"4"-540,-7 21 0,10-1 179,-9 1-179,6-1 270,-7 1-450,1 10 270,-4 2-270,0 1 90,-7 7-91,8-7 181,9 73-270,-14-48 90,19 29 0,2-4 0,-19-35 360,54 16-270,-54-21 134,27-3 1,3-4-135,-17-7 135,17-1 0,0-3-135,-9-9 90,15-7 269,-10 0-89,3-2-270,-11 10-90,5-6-90,-28 30-720,18-19 181,-18 18-4948,7-7 5487,11 20 0,-14 3 0,16 11 0</inkml:trace>
  <inkml:trace contextRef="#ctx0" brushRef="#br0" timeOffset="43765">20793 10177 7263,'-1'-9'2878,"-1"1"-1169,2 8 3418,0 0-4677,0 11-90,0 2 809,0 10-899,0 1 180,-10 10-180,7-18-90,-7 15 269,10-18-269,0 0 900,0 18-811,0-25 631,10 15-630,-7-21 0,18-11 179,-8-2-269,10 0 90,1-8-45,2-1 0,3 0-135,13-10-848,-8-1 0,5-7 0,-3 6 803,-7 16 0,0 0 14,13-19 1,5-8 0,-5 9-15,-13 18 0,-1 2-84,16-16 0,1-1 84,-10 8 0,-2 5 45,9 2-45,-4-10 0,-1 4-45,-8 18 90,16-25 0,-22 28-90,-10-7 0,8 10 0,-18 0 90,7 0-90,-10 0 2516,11 0-2695,-9 0 104,9 0-554,-11 10 89,0-7-180,0 8-2968,-11-1 1260,9 3 2428,-19 11 0,16 3 0,-7 1 0</inkml:trace>
  <inkml:trace contextRef="#ctx0" brushRef="#br0" timeOffset="45645">23136 11155 7713,'1'-4'3058,"-6"-9"-2159,15 10 1,-10-7-91,0 10 1,0 0-91,11 0 2520,2 10-2790,0-7 451,8 18-450,-19-8 449,9 21-629,-1-8 360,-7 18-451,7-18 1,-10 8 360,11-21-180,-9 8 899,30-18-899,-27 7 629,58-20-719,-42-3 135,26-12 0,2-5-1975,-15-12 1660,2 9 0,4-2 135,1-4 0,-4 0-135,-14 11 0,1 1 0,17-6 0,7-2 0,-9 4 0,-2-11-45,1 13 0,0 3-516,-4 2 561,-8 1-374,29-1 194,-37 11-540,24 3 270,-39 10 1287,7 10-2726,-10-7 1184,0 18-1094,0-19-6656,-21 30 4048,5-17 4290,-18 19 1,18-1-1,1 3 1</inkml:trace>
  <inkml:trace contextRef="#ctx0" brushRef="#br0" timeOffset="52079">5844 9074 6903,'-6'-11'3058,"1"3"-2068,-6-2-181,9 7 1,-9-8-91,11 11 2340,0 0-1800,11 21-989,-9-5 449,19 28-449,-18-17 360,18 17-450,-8-18 0,10-2-90,-10-3 539,50-19-539,-50 9-229,23-10 1,1-2 228,-21 1 359,39-21-269,-37 15-90,24-25-16,-19 18 196,3-21-180,-2 18 180,-3-25-180,-8 35 0,10-15 0,-9 21 358,-4 0-448,-10 0 205,10 11-115,-7 2-90,18 11 0,-8 9 90,11-6-90,-1-4 0,-10-2 0,29 3 0,-24 2 0,27-3 90,-11-12-90,2-11 0,1 0 0,-3 0 0,-11-11 90,1-2-90,-1-10 0,22-11 0,-16 18 0,4-15 0,-12 28 0,-18-7 0,7 10 0,1 0-90,2 0 90,0 10 0,-3-7 0,11 18 0,-15-8 0,25 0 0,-18 8 90,11-19-90,10 19 0,-8-18-1107,8 7 1107,-11-10-232,11 0 232,-8 0 0,8 0 90,0-10-90,-8 7 0,8-7 0,0-11 0,-18 15-90,26-14 90,-37 20 0,37 0 0,-37 0 1079,26 0-1079,-18 0 260,11 10-260,10 3 0,-18 0 0,15-2 0,-8-1 0,-7-7 0,16 7 90,1-10-90,-14 0 0,33-10 0,-36-3 0,39-11 0,-16 1 0,18-1-610,-31 11 610,6-8 90,-19 18-90,10-17 0,1 17 0,-11-7 0,-3 10 0,-10 0 0,11 0 0,2 0 610,10 0-610,-9 0 90,6 0-90,-7 0 0,11 0-270,10 0-270,-18 0-449,15 0-2339,-18 0 1259,0 0-5757,-2 0 7826,-11 0 0,0 1 0,0 1 0</inkml:trace>
  <inkml:trace contextRef="#ctx0" brushRef="#br0" timeOffset="52931">6643 8477 7353,'-6'-16'4767,"12"9"-3058,-4-14-1259,9 18 899,-11-7-989,10 20 0,-7-7 539,7 18-629,-10-18 450,0 17-541,11-17 631,-9 18-540,9-18 90,-11 7 989,21-10-989,-16 0-90,26-10-1,-18 7 226,18-21 0,4-4-315,-1 7-90,-3-5 0,3-3 179,-6 5 1,-1 4-904,4 1 679,-3-1 0,-1-2-148,7-1 103,-18 7-2339,26-15 1620,-37 39-4678,16 5 5397,-32 34 0,6-2 0,-8 7 0</inkml:trace>
  <inkml:trace contextRef="#ctx0" brushRef="#br0" timeOffset="71267">4467 11112 6094,'-12'-6'989,"2"1"-719,10 5 4857,0 0-4767,10 0-90,-7 0 449,8 0-449,-11 0 899,0 0-989,0 11-90,0-9 0,10 9 180,-7-1-90,7-7 90,0 18 0,-7-19-181,8 9 1,-11-11 0,10 0 90,-7 0-90,18 0 90,2 0 0,3 0-90,8-11 0,-10 9-90,-11-19 90,8 18-90,-19-7 0,9 10 90,-11 0-90,10-11 0,-7 9 0,18-9 0,-19 22 0,9-9 0,-1 9 0,3-1 90,21-7-90,-18 18 0,26-19 0,-27 9 0,30-11 0,-29 0 90,36-11-90,-34 9 0,26-9 0,-20 11 0,-11-10 0,8 7 0,-8-7 0,0 10 0,8 0 0,-18 0 0,18 0 0,-19 0 0,19 0 0,-18 0 0,7 10 0,1-7 0,2 7 0,0-10 0,8 0 0,-19 0 0,19 11 0,-8-9 0,0 9 0,8-11 0,-8 0 0,0 0 0,19-11 0,-27 9 0,37-9 0,-27 11 0,19-10 0,-21 7 0,-2-7 0,-1 10 0,-7 0 0,7 0 0,-10 0-90,11 10 90,-9-7 0,19 7-90,-18-10 90,18 0-90,-19 11 90,9-9 0,-1 9-90,-7-11 0,18 0 90,-8 0-90,10 0 90,1 0 0,-11 0 0,8-11 0,-18 9 0,17-9 0,-6 11 0,9-10 0,-10 7-90,-2-7 90,-1-1 0,3 9 0,0-9 0,8 11-90,-18 0 90,28 0 0,-15 0-90,7 0 90,-12 0 0,-1 0-90,-7 0 0,28 0 90,-26 0 0,27 0 0,-30 0 0,19 0-90,3 0 90,2 0 0,8-10 0,-11 7 0,1-7-90,-1 10 90,1-11 0,-11 8 0,-3-7 0,1 10-90,-8 0 90,7 0 0,0 0 0,-7 10 0,18-7 0,-18 8-90,7-11-179,0 0 89,-7 0-90,8 10-899,-1-7 539,-7 7-4137,7-10 2698,-10 0 2069,0 0 0,9 3 0,2 1 0</inkml:trace>
  <inkml:trace contextRef="#ctx0" brushRef="#br0" timeOffset="77054">4117 11645 14998,'10'22'630,"-8"-10"-540,8 8-90,1-17 0,-9 8 0,19-11 0,-18 10-90,18-7 90,-19 7 0,9-10 0,10-10 0,-16 7-90,26-7 180,-28-1-180,18 8 90,-8-17 0,10 17 0,1-7 0,-11-1 0,8 8 0,-8-7 0,0 10 0,8 10 0,-8-7 0,11 18 0,-11-18 0,7 7 0,4 0 0,-8-7 0,15 8 0,-18-1 0,11-7 0,-1 7 0,1-10 0,-1-10-270,22 7-90,-17-18-2248,17 18-90,-22-7 2698,1 0 0,-1 16 0,1-5 0</inkml:trace>
  <inkml:trace contextRef="#ctx0" brushRef="#br0" timeOffset="82188">11253 12997 7623,'-19'-8'3238,"-7"2"-2249,23 6 1,-7-11-91,-1 8 1,9-7-91,-9 10-89,11 0 3148,0 0-3509,11 0 451,23 10-540,-6-7 44,15 2 1,1 1-315,0 4-443,-9-9 0,-2 1 353,1 8 0,0-10-110,-8 0 111,-2 0-1,-3 0-90,-19 0 90,9 0-180,-1 0 1064,-7 0-1064,-14 0 202,-4 0 68,-19 0-180,0 0 180,-3 0-90,0 0 90,-7 0 0,18 0 450,-29 0-270,37 0 360,-24-10-450,39 7 90,-7-7-1,20 10 1,3 0-90,11 0 90,41-11-90,-31 8-90,3-2 0,2 0 90,8 5-839,-8 0 659,6 0-450,-11 0 91,-8 0-181,8 0-3688,-11 0-179,-10 0 4497,-2 0 0,-5 4 0,1 1 0</inkml:trace>
  <inkml:trace contextRef="#ctx0" brushRef="#br0" timeOffset="83822">12811 12925 6543,'-10'-7'1439,"3"1"-539,7 6 7825,0 0-7916,21 10-539,-16-7 135,28 2 0,7 1-225,-6 4 0,19-9 0,4 1-91,-25 8 1,1 0-1088,34-8 0,0-1 1043,-32 10 0,0-1 135,32-8 0,-3-1-1112,-9 9 1022,-21-4 0,0-1-386,21-3 476,-27 9 360,38-11-360,-48 0 0,13 0 90,-20 10 1819,-9-7-1730,19 7 1146,-18-10-1415,7 0 170,1 0-620,-9 0-2159,9 0 1170,-1 0-810,-7 11-2518,7-9 4677,1 9 0,5-3 0,12 2 0</inkml:trace>
  <inkml:trace contextRef="#ctx0" brushRef="#br0" timeOffset="84452">15423 13107 6813,'-10'-4'3418,"2"1"-1799,8 3-1079,0 0 1169,21-10-1349,-6 7 539,40-7-719,-26 20 135,18-8 0,3-1-225,-3 9-868,2-8 0,11-3 0,-7 0 958,12 1-120,-10 0 0,8 0 0,-9 0 29,6 0-215,-10 0 1,0 0 215,7 0 0,-7 0 90,-16 0 0,0 0 90,5 0 359,16 0-449,-39 0 360,15 0-540,-28 0-990,17 0 91,-17 0-5625,8 0 6524,-11 0 0,2 9 0,2 1 0</inkml:trace>
  <inkml:trace contextRef="#ctx0" brushRef="#br0" timeOffset="85186">12296 13533 6813,'-11'-5'3148,"3"0"-2428,8 5 1888,0 0-989,21 0-1079,-6 0 719,51 0-989,-35 0 135,21 0 0,3 0-3527,-8 0 3212,-4 5 0,3 1 134,-6-5 1,-2 1-135,17 8-180,-9-9 0,-3-2-269,-4 1-1440,16 0 809,-39 0 990,5 0 0,-19 7 0,1 2 0</inkml:trace>
  <inkml:trace contextRef="#ctx0" brushRef="#br0" timeOffset="85453">12348 13655 7083,'0'-8'5577,"-1"2"-3598,43-4-1215,-6 9 1,1-1-630,-4-8 0,2-1 314,29 9 1,0 1-180,-24-4 0,-1 0-225,4 4 0,0 2-135,22-1 0,-41 0-1709,-11 0 1079,-3 0-269,-10 0-5757,0 0 6746,0-10 0,-5 15 0,-1-5 0</inkml:trace>
  <inkml:trace contextRef="#ctx0" brushRef="#br0" timeOffset="85687">12581 13618 6813,'14'-13'5127,"18"2"-4857,-27 11 270,47 0-540,-33 0-1979,35 0-180,-27 0 2159,-4 0 0,-2 3 0,-9 1 0</inkml:trace>
  <inkml:trace contextRef="#ctx0" brushRef="#br0" timeOffset="87902">16384 13164 6723,'-8'-10'2069,"1"3"-1439,7 7 5576,0 0-5756,10 0-360,-7 0 180,28 0-180,-15 0 0,18 0 269,10 0 181,6-10-360,0 7 360,5-18-361,-40 19 1,17-9 180,-30 1-90,19 7 0,-18-7-180,18 10 90,-19 0-180,19 10 180,-18-7-180,7 18 90,1-19-90,2 19 90,0-18-90,8 7 89,-8-10-89,10 0 90,32 0-90,-23 0 45,6-3 0,-1-4-45,-8-6 90,5 0 90,-3-8-90,-15 8 0,8 0 180,7-8-180,-26 8 90,27 0-90,-30 2-90,9 11 90,-11 0-90,0 0 90,10 11 0,-7 2-90,18 10 0,-19-10 90,9-2-90,-1-1 0,3-7 0,0 7 89,19 1-89,-27-9 0,37-2 90,-27-2-90,19-9 360,-10 1-270,-1 7 360,1-18-360,-1 19 0,-10-19 90,-2 18-180,-11-7 90,10-1-90,-7 9-270,7-9-90,-10 11-2098,0 0 0,10 5 1,1 1-1</inkml:trace>
  <inkml:trace contextRef="#ctx0" brushRef="#br0" timeOffset="99001">21051 11717 10501,'12'-15'2429,"8"2"-2160,-17 13 811,38 10-810,-22-7 0,25 18 179,1-8-269,-6 0-211,8 8 481,18-8-1798,-13 11 1438,-17-18 0,1 1 45,3 9 0,0-1 45,24-10-90,-28 10 0,1 2-45,-3-10 0,2-1 135,5 5 0,1 1-136,-9 0 1,1 0 45,11-1 0,1 1 0,-4 5 0,-1 0-45,-7-4 0,-1 0 0,8 4 0,-1 0 45,8 7-730,0-1 820,-11-10-90,9 8 180,12 3-180,-15 2 0,13 8 0,-21-11-1,-19-9 181,27 6-180,-37-6 74,16-1 16,-10 7 1335,2-17-1425,0 18-90,-3-18 970,-10 7-970,0 1 0,11-9 90,-9 19-180,9-18 0,-11 7-720,10 1 360,-7-9 1,7 9-901,-10-11-899,0 0 0,10 10 1,2 3-1</inkml:trace>
  <inkml:trace contextRef="#ctx0" brushRef="#br0" timeOffset="99576">21409 11541 6543,'-4'-9'1889,"1"1"-899,3 8-91,0 0 360,10 0-899,-7 11 720,28-9-721,-15 19 316,15-9 0,3 0-316,-2 14 91,10-4 0,2 0-180,-2 5 134,12-1 1,1 2-516,-26-8 1,0 0 319,13 2 1,6 1 0,-7 0-30,6 16 0,-6-10 0,10 5 0,-5-1 0,1 7 0,-2-1-135,4 4 0,1 0 89,2 3 1,-7-6-135,-17-11 180,6 8 0,-2 2-90,-14-8 45,8 2 0,0 0-135,-10-7 107,18 8-17,-21-21 180,8 8-270,-8-8 270,0 0-180,8 8-90,-19-19-90,9 9-415,-11-11-2913,0 0-5227,-21-11 8645,16 9 0,-22-12 0,19 11 0</inkml:trace>
  <inkml:trace contextRef="#ctx0" brushRef="#br0" timeOffset="100027">21741 11700 6453,'-5'-6'2069,"0"1"-1349,5 5 449,11 0-629,-9 0 1619,40 10-1620,-34-7 135,22 11 1,3 3-225,-15-1-90,37 8 360,-8 7-361,-8-15 91,4 14 0,0 5-2092,2 7 1777,-8-9 0,4 2 224,-1-1 1,-2 0-270,-10-8 0,-1 0 0,8 3 0,-2-1-765,1 17 855,0-19-90,-8 18 69,10-10 0,4 0-69,-12-1 0,-1 0-45,9 4 0,-1-4 45,-2 1 0,-1-2 0,-27-17 0,26 19-90,-28-10 1664,7-11-1753,-10 8 1019,0-19-1110,0 9-326,11-1 56,-8-7-1349,7 7 899,-10-10-5306,-21 0 3597,16 0 2609,-16 0 0,16-3 0,0-1 0</inkml:trace>
  <inkml:trace contextRef="#ctx0" brushRef="#br0" timeOffset="100446">22216 11823 7173,'-8'-9'2069,"1"2"-1440,7 7 451,11 0-541,-8 0 1,17 0 809,4 21-989,2-6 224,2 11 1,-1 3-225,2 0 90,3 8 0,1 2-180,-4-8-301,-7 1 1,0 1 480,12 14-1488,-8 3 1218,8-3 90,-16-14 0,-2-1-90,10 10 0,-3 3 0,-1-1-90,4-2 45,-4 2 0,0-2-135,5-11 134,-11 7 1,1 0 45,17 1-180,-18 8 90,15-13-90,-28-10 90,18-1-180,-18-9 20,7-4-200,1 0 449,-9-7-719,9 7-3328,-22-20 3868,-12-3 0,9-8 0,-5 1 0</inkml:trace>
  <inkml:trace contextRef="#ctx0" brushRef="#br0" timeOffset="100800">22373 11879 6543,'7'-3'3148,"3"4"-2698,13 33 720,11 13-811,-8-8-1945,2 10 0,-1-1 1856,-9-11-45,9 22 0,-1-1 814,-11-24-814,12 24 0,1 2-135,1-13 0,-6 3 0,-2-1 0,3-10 90,-1 16 0,-9-39 269,6 15-269,-17-28 3392,7 18-2942,1-19-450,-8 9 179,7-11-269,-10 0-2878,0 0-3778,10 10 6566,-7-7 0,10 8 0,-11-10 0</inkml:trace>
  <inkml:trace contextRef="#ctx0" brushRef="#br0" timeOffset="103577">14032 12430 14729,'-8'-17'539,"1"9"-359,-3-2 90,7 10-90,-7 0 270,10 0 719,0 0-1079,0 10 540,10 14-451,-7 2 811,17 8-630,-17-11 89,8-10 451,9-2-450,-4-11-91,18 0 811,21-11-810,-24-2 44,21-13 1,3-3-612,3-2 387,-16 4 0,6-4 0,-5 3-90,-9 7 0,0 0 30,9-10 0,4-5 0,-6 4-75,-13 9 0,1 1 44,16-10 1,7-3 0,-8 5 0,6-1-90,0 9 0,-3 0 90,-21 1-90,8 18-61,-11-18 61,1 19 0,-11-9-90,8 11-90,-18 0-1349,7 11 630,-10-9-4029,0 19-199,0-18 5166,0 7 1,-2 7 0,-1 5 0</inkml:trace>
  <inkml:trace contextRef="#ctx0" brushRef="#br0" timeOffset="109858">20100 11753 6363,'-8'-9'3418,"1"1"-3058,7 8 4318,0 0-5938,0 11 631,0-9-5038,0 9 5667,-11-11 0,19 3 0,-6 2 0</inkml:trace>
  <inkml:trace contextRef="#ctx0" brushRef="#br0" timeOffset="111493">20237 11508 6543,'-6'-4'1799,"1"1"-1259,5 3-90,-11-11-1,9 9-89,-9-9 0,11 11 1799,0 0-1889,-10 0-180,7 0 89,-18 0-179,19 0 90,-9 0-90,11 0 90,0 0-90,0-10 0,0 7 90,0-7-90,-10 10 0,7 0 0,-7-11 0,10 9 90,0-9-90,0 11 0,0 0 90,-11 0 0,9 0-90,-19 0 90,18 11-90,-28 2 90,15 10 0,-28 11-90,18-8-614,-8 8 614,10-10 0,11-11 0,-8 8 90,8-8-90,0 0 90,3-2 0,10-11 180,0 0 179,10-11-269,-7 8 614,18-17-344,-8-4-270,0-2 180,8-19-270,-19 19 269,19-18-269,-18 28 0,18-15 0,-19 18 0,9 0 0,-11 2 0,-11 11-90,9 0 90,-30 11-90,27 2-90,-26 10-180,7 11-90,-2 3 271,3-11-91,2 5 180,18-28-180,3 18 180,3-18-90,18-3 90,2-24 0,-7 8 180,26-25-90,-37 35 0,16-15-90,-21 21 0,0 0 0,-11 11 0,-2 23-180,-10-5 0,10 15-540,-8-10-269,18 3 809,-7-11-360,20 5 450,-7-28-989,28-3-4498,-15-24 5577,7-2 0,-10-1 0,-11 13 0</inkml:trace>
  <inkml:trace contextRef="#ctx0" brushRef="#br0" timeOffset="112628">10643 10664 7083,'-7'-6'3508,"1"-8"-2339,6 11-89,0-7-1,0 10-90,11 0-89,-9 0-90,9 0-1,-1 0 630,-7 0-809,7 0 0,-10 0 359,11 10-539,-9-7 629,9 28-449,-1-15-1,-7 18-449,7-11 450,-10-10 179,11-2-629,2-11 450,31-21-540,-4 5 90,-3-8 0,6-8 0,-3 2-430,-9 7 0,1-1 310,16-11 0,7-5 0,-7 5-1614,-18 14 1,-2 0 1643,16-13 0,0 3 90,14 5-693,-19-8 513,6 10-64,-22 1 64,1-1 427,-11 11-517,8 3 1371,-19 10-2270,9 0-3686,-22 21-1262,9-16 6083,-9 26 0,14-18 0,1 9 0</inkml:trace>
  <inkml:trace contextRef="#ctx0" brushRef="#br0" timeOffset="115679">12479 10429 6903,'-8'-19'3148,"2"5"-2158,6 14 3957,0 0-4497,0 10 719,10 3-809,-7 11 0,18-11 539,-19 8-629,9-8 539,-1 0-449,-7-3 450,7 1-540,-10-9 629,11 9-809,2-22 360,21-12-360,-8 7 45,1-10 0,1 0-45,1 7-1,9-17 1,-1-3 0,-5 7-45,6-2 0,0 3-45,-10 15 0,17-15 0,-22 28-359,1-18 89,-11 19-1080,-3-9 631,-10 22-2070,0-9 1620,0 19-810,0-18-5127,-10 18 7106,7-19 0,-11 17 0,9-9 0</inkml:trace>
  <inkml:trace contextRef="#ctx0" brushRef="#br0" timeOffset="116126">12563 10285 7083,'-13'-14'6656,"9"8"-6116,-7-5 899,22 32-989,-9-15 0,9 25 539,-22-8-719,9-7 539,-9 26-539,11-26 450,-10 18-360,7-21 629,3 8-719,3-19 809,39-12-809,-24-6 45,14-10 0,1-3-135,-4 0-1,9-7 1,0-3-90,-7-3-45,-4 13 0,1 0 45,17-15-90,-17 18 45,1 3 0,-3 1-45,-10 7 0,26-17 0,-37 30 0,26-9 0,-28 11-180,18 0-90,-19 0-1079,19 0 540,-18 0-181,7 0-7285,-10 11 4677,0-9 3598,0 9 0,4 5 0,1 4 0</inkml:trace>
  <inkml:trace contextRef="#ctx0" brushRef="#br0" timeOffset="120943">4119 14205 6543,'-2'-13'1979,"-10"3"-1439,10 10 0,-9 0-91,11 0-1124,0 0 1,8 0-1,1 0 1</inkml:trace>
  <inkml:trace contextRef="#ctx0" brushRef="#br0" timeOffset="121776">3352 14232 6993,'-7'-15'5847,"2"4"-5398,5 11 1350,0 0-989,10 0-1,3 0-719,11 0 270,10 0-270,-8 0 270,29 0-450,-6 0 90,1 0 0,-6 0 0,-31 0 0,-2 0 0,-11 0-90,-11 0 90,-2 0 0,-10 0 0,-1 0 180,-10 0-90,8 0 360,-18-11-360,28 8 719,-26-7-629,37 10 270,-16 0-270,21 0 90,0 0-181,11 0-178,2 0-181,10 0-90,1 0-3778,20 0 4138,6 0 0,9 9 0,-4 2 0</inkml:trace>
  <inkml:trace contextRef="#ctx0" brushRef="#br0" timeOffset="123461">19168 12836 7083,'0'-10'1979,"0"2"-1439,0 8 3057,0 0-3237,10 0 0,-7 0 180,7 0-270,1 0 449,2 0-539,0 0 0,-3 0 270,1-11-360,-9 9 180,9-9-270,-11 11 269,0 0-269,-11 0 90,-12 0 0,7 11-90,-26-9 90,27 9 0,-9-11-90,3 0 180,18 0-180,-7 0 90,10 0-90,10 0 90,14-11-90,2 9 0,19-9 0,-30 11 90,27 0-90,-37 0 0,16-10 0,-21 7 0,0-7 0,0 10 0,0 0 0,-10 10 0,-3-7 0,-11 18 0,11-19 0,3 9 0,10-11 90,0 0-90,10 0 90,-7 0-180,7 0 180,1 0-180,-9 0 90,9 0 0,-11 0 0,0 0 0,-21 0 0,5 0 0,-7 0 0,2 10 0,-3-7 0,8 7 0,-4-10 0,20 0 0,0 0 90,10 0-90,-7 0 0,7 0 0,-10 0-4408,0 0 4408,-10 11 0,10-5 0,-7 10 0</inkml:trace>
  <inkml:trace contextRef="#ctx0" brushRef="#br0" timeOffset="123977">19223 12886 7263,'-5'-12'4497,"2"3"-3597,3 9-1440,0 0-4497,-11 0 5037,9 0 0,-12 9 0,10 3 0</inkml:trace>
  <inkml:trace contextRef="#ctx0" brushRef="#br0" timeOffset="125060">3576 14123 6633,'-14'-6'2069,"-7"0"-1439,18 6-1,-7 0 1,-1 0-90,9 0-1,-9 0 1,1 0 360,7 0-541,-7 0 1,10 0 540,0 0-631,-11 0 91,9 0 0,-9 0-270,11 0 0,21 0-90,-16 0 0,16 0-360,0 0 270,-16 0-90,16 0-180,-10 0 181,-9 0-91,9 11 360,-22-8-90,9 7 90,-19-10 0,18 0 0,-18 0 89,8 10-179,0-7 90,-8 7-180,19-10-179,-9 0-901,11 0-179,0 0 1349,42 11 0,-16-7 0,34 9 0</inkml:trace>
  <inkml:trace contextRef="#ctx0" brushRef="#br0" timeOffset="126096">4439 14264 6094,'-20'-6'1798,"-11"1"-1528,15 5 810,-16-11-720,30 8 719,-19-7-629,8 10 899,0 0-809,2-10 989,11 7-1080,0-7 1081,0 10-1,0 0-900,11 20-449,-9-4 360,30 18-450,-17-21 180,30 8-270,-19-18 180,29-3-90,-26-3-1,9-11 1,-1-3 0,-5 1 45,2 0 0,-3-2-45,-15-5 180,26-1-180,-37 11 90,26 2-180,-28 11 180,7 0-180,1 0 90,2 11-90,0 2 90,-3 0-90,1 8 90,2-8-90,0 0 0,29-2 0,-34-11 90,44 0-90,-37 0 90,40-11-1,-26 8-89,16-17 90,-22 17-90,1-18 0,-1 18 0,1-7 0,-11 10 0,8 10 0,-19-7 0,19 18 0,-18-18 0,18 7 0,-19 0 0,19-7 90,-8 18-90,11-18 0,-1 7 0,1-10 90,-1 0-90,1 0 0,-1-10 0,-10 7 0,19-7 0,-27 10 0,26-11 0,-28 8 0,7 3 0,-10 3 0,0 8 0,11-11 0,-9 0-719,19 10 269,-18-7-180,18 7-989,-19-10 360,9 0-8006,-1 0 9265,-7 0 0,22 10 0,-7 1 0</inkml:trace>
  <inkml:trace contextRef="#ctx0" brushRef="#br0" timeOffset="131309">22408 13252 7623,'-10'-6'2608,"12"-9"-1798,1 12-1,7-7-89,-10 10 629,0 0-270,11 0-539,-9 0 540,30 0-811,-27 0 451,37 10-540,-37-7 0,16 7 90,-11 1-180,-7-9-1,7 9 181,-10-1-180,0 3 0,0 0 0,-10 8-90,7-18 90,-18 7-90,19 1 0,-9-9 90,11 9-90,0-11 90,0 0 0,0 10-90,0-7 0,11 18-90,2-8 90,0 0-180,8 8 90,-8-19 0,0 9-90,8-1 90,-19-7 0,9 18 0,-11-18 90,0 7-89,-11 0 89,-2 3 0,0 1 0,-8-4 0,19-10 0,-19 10 89,18-7-89,-7 8 0,10-1 0,0 3-89,0 0-271,10 8 90,-7-8-989,18 11 809,-19-1-1079,9 1 989,-11-1-4407,-11 1 3148,9-1 1799,-9-10 0,9 13 0,-1-7 0</inkml:trace>
  <inkml:trace contextRef="#ctx0" brushRef="#br0" timeOffset="132727">3233 12338 6993,'-6'-8'1979,"1"2"-1439,5 6 1528,0 0-718,21 10-901,-16-7 631,47 8-810,-33-11-1,25 0 181,1 0-180,-17 0-45,9 0 0,2 0-135,3 0 90,2-5 0,1-1-91,-3 3-89,12-7-89,-30 10-1,-11 0-360,8 0 90,-18 0 0,7 0-90,-10 0-2158,0 0 2608,-21 0 0,13 8 0,-16 2 0</inkml:trace>
  <inkml:trace contextRef="#ctx0" brushRef="#br0" timeOffset="133045">3215 12423 7263,'-9'-3'3058,"2"1"-2428,7 2 899,-11 0-1079,8 0 719,14 0-899,5 0 224,20 0 1,3 0-315,-5 0 45,19 0 0,1 0-45,-9 0-90,-12 0 0,2 0 359,20 0-269,-37 0 450,45-10-360,-55 7 629,33-7-719,-28 10 0,1 0 0,-4 0-90,-10 0-810,0 0-1978,10 0 989,-7 0 1709,7 0 0,-3 13 0,1 5 0</inkml:trace>
  <inkml:trace contextRef="#ctx0" brushRef="#br0" timeOffset="133914">5539 12059 6993,'-7'-9'2698,"2"-10"-1888,5 17 1349,0-19-1530,0 18 811,0-18-1081,0 19 631,0-9-630,0 11 269,0 21-359,0-5-90,0 18 0,0-21 270,0 8-360,0-8 449,0 10-269,10 1 630,-7-11-541,7 8 811,11-19-900,-15 9 359,46-32-449,-34 5-90,26-7 180,-10-9-90,-7 17-90,17-19 0,-15 11 0,-1 1 0,14-6 0,-4-5 0,0 0-1,1 5-89,-2-6 90,5 2-90,-27 27 90,19-26-90,-21 18-269,8 0 179,-18 2-720,7 11 360,-10 0-1529,11 11 1080,-9-9-8932,19 29 9545,-18-15 0,11 16 1,-10-11-1</inkml:trace>
  <inkml:trace contextRef="#ctx0" brushRef="#br0" timeOffset="141597">20149 13571 6993,'-9'-13'2429,"1"2"-1620,8 11 1,0 0-1,10 0-89,-7 0-1,7-10 631,-10 7 359,0-8-1170,0 11 1170,0 0-1439,0-10 270,0 7-270,0-7-90,0 10 179,0 0-179,0 10-90,11 3 270,-9 11-180,19 0 0,-18-11-180,18 7 270,2-6-270,4-1 90,6-3 0,1-10 0,-7 0-90,17-10 90,-7 7-1,-1-18 181,9-2-180,-30 7 0,17-15 270,-19 17-270,10 1 0,-10-7 90,8 17-180,-18-8 180,7 11-180,-10 0 0,0 0 90,11 11-90,-9-8 0,9 17 0,-1-17-90,-7 18 90,18-18-90,2 17 90,-7-6 0,36-1 0,-33-3 0,14-10 0,-1 0 0,-16 0 0,28-10 0,-18-3 0,8-1 0,0-17 0,-18 26 0,15-26 0,-28 17 0,18 1 0,-19-8 0,9 19-90,-1-9 90,-7 11 0,18 11 0,-19-9 0,19 30 0,-18-27 0,28 37 0,-15-37 90,28 16-90,-18-21 90,8 0 90,0-10 179,24-14-269,-16 8 90,-8-4 0,-3-1-90,-15 5 180,15-18-180,-18 21-90,0 2 180,-2 1-90,-11 7-90,10-7 0,-7 10 90,7-11-90,0 9-90,-7-9-540,8 11-539,-11 11-540,10-9 539,-7 9-7015,7-11 4677,-10 0 3508,0 10 0,10-4 0,1 8 0</inkml:trace>
  <inkml:trace contextRef="#ctx0" brushRef="#br0" timeOffset="150073">19759 9915 7533,'-2'-18'2878,"1"10"-1978,1-13-1,0 18-89,0-7-91,0 10 1,0-11-1,0 9 1260,10-9-1349,-7 22-90,18-9-1,-19 19-89,9-8 0,-1 11-1,-7-11 361,7 29-450,1-24 989,2 47-1079,0-36 90,-3 5-1,-10-13-89,11-19 90,-9 9 0,9-1 359,-1-7-359,3-3 135,18-9 0,4-6-225,9-21-549,-6 19 0,2-3 549,0-17 0,-1-2-135,-8 18 0,3-2-23,10-14 0,8-10 1,1-1-1,-6 8-1004,1 5 1,1-1 891,-6-1 0,7-8 0,3-4 0,-3 3 0,-8 9-1089,2-3 1,-2 4 1088,-2-1 0,3-2 0,-3 3 0,1-6 0,-4 8 0,15 2 0,-16 5 0,3-5 0,-4 5 0,12-4 0,-8 2 0,-2 3 0,-14 13 0,-10 2 528,-2 11-528,-11 0 1393,0 0-1393,0 11 1877,-11 12-2686,9-7-181,-19 15-2967,8-7 1258,0-8 2699,-19 25 0,26-24 0,-15 17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27:20.511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3457 3252 6993,'0'-3'2339,"0"0"4317,0 3-6476,21 21 270,-5-6-271,18 19 451,0-10-540,-19-11 360,27-3-90,16-20-271,-24 7 46,9-10 0,-3-5-45,-21 2 45,8-6 0,0 0-135,-11 6 180,16-5-180,-19 11 90,10 7 0,1 3 0,-1 3-90,1 28 0,-11-25 90,18 25-90,-15-18 90,39 10-90,-6-20 0,1 5 90,5-39-90,-29 25 90,18-35-90,-17 25 180,6-29-90,-9 30-1,-11-17-89,8 30 0,-18-19 0,7 18 0,-10-7 90,21 20-90,-16-7 0,37 18 0,-37-8 0,27 0 90,-9 8-90,3-19 0,19 19 0,-19-18 0,8 7 90,-11-20-90,1 7 0,20-18 0,-15 19 0,15-9 0,1-10 0,-16 16 0,4-11 0,-1 1 0,-14 12-90,34-18 90,-46 19 0,46 2 0,-44 2-90,34 19 0,-29-18 1,0 7-91,18 1 90,-15 2-90,28 0 90,-18-3 90,8-10-90,11 0 45,-10-4 0,0-2 45,20-7-90,10 0 90,-31-8 0,-7 18-90,17-18 90,-28 19 0,5-9-90,-11 11 90,3 0 0,11 0 0,-11 0 0,8 0 0,-19 0 0,19 0 0,-18 0 0,18 11-90,-19-9 180,19 9-90,-18-11 0,18 10 0,-19-7 0,19 7 0,-8-10 0,11 0 0,-1 0-90,-10 0-90,8-10 90,-18 7-90,7-7-179,-10 10 89,0 0-90,11 0-899,-9 0 359,9 0-6745,-11 0 7645,0 0 0,4 5 0,1 1 0</inkml:trace>
  <inkml:trace contextRef="#ctx0" brushRef="#br0" timeOffset="22650">11584 3244 7173,'-7'-12'2249,"1"2"-1620,6 10 3149,0 0-2609,11 21-809,-9-15 180,19 14-180,-18-9-90,18-9 359,-8 9-359,0-11 809,18 10-809,-15-7 450,39 7-540,-27-10 0,17 0 359,-1-10-359,-15-3 45,4 1 0,-1 0-45,-3-1 0,5-3 0,-3 1-90,-12 10 44,13-11 1,-2 0-45,-22 14 270,44-9-270,-46 11 450,36 0-360,-37 11 90,37 2-180,-37 0 179,26 8-269,-18-8 270,21 10-90,3 1-180,-11-11 90,16-3-90,-37-10 90,47-10 0,-2-24-90,2 16 0,-18-10 0,-3 3 0,-4 20 0,27-26-90,-4 28 90,-11 3 0,14 13 0,-38 0 0,30 19 90,2-17-90,-19 9 0,35-14 0,-45-10 0,16 0 0,8-10 90,8-24-90,-8 16 0,-2-10 0,-7 3-90,-25 20 90,21-11 0,4 1 0,-4 12 0,8-7-90,5 31 90,-27-16 0,30 26 90,-30-18-90,27 11 0,-37-11 90,37-3 0,-26-10 0,28-10-90,-18-3 0,8 0 90,11-19-90,-16 17-45,-2-6 0,0-3-45,0-2-450,17-8 270,-28 21-89,5 3-1350,-11 10 809,-7 0-7555,18 10 4767,-19-7 3688,9 7 0,-8-3 0,0 3 0</inkml:trace>
  <inkml:trace contextRef="#ctx0" brushRef="#br0" timeOffset="23468">16529 3202 7443,'-21'-2'8545,"10"1"-7736,0 1 1440,53-11-1529,-10 9 134,25-4 1,6 1-923,-3 5 487,-10 0 1,10 0 0,-8 0-240,-16 1 0,1-2 112,12-1 0,10-1 1,0 0-1,-9 1-450,-8 1 0,0-1 270,8 1 0,10-2 1,-2 1-1,-12-2-22,6-7 60,-4 10 0,8 2 0,-11-3-60,-8-9 45,8 10 0,-4 2-135,-25-1-180,15 0-180,-28 0-1100,7 0 561,-10 0-4363,-52 11 5262,-14 2 0,27-4 0,-1 1 0,6 0 0,-1-1 0</inkml:trace>
  <inkml:trace contextRef="#ctx0" brushRef="#br0" timeOffset="23832">16587 3399 6993,'-27'-6'4048,"11"0"-3059,6 6 1710,10 0-1890,0 0 1890,52-10-2160,-18 7-986,7-3 0,11-3 0,-4 3 672,-7 4 0,1 1 74,18-2 1,8-1 0,-7 1-165,-13 3 0,0 0 75,16-3 0,6-1 0,-8 1-120,-19 2 0,1-1 89,19-4 1,9-3 0,-11 3-90,4 3 30,-19 0 0,6-1 0,-12 1 60,-8 3 719,23-11-629,-42 9 630,8-9-630,-19 11 179,19 0-179,-18 0 2691,7 0-2602,-10 0-718,0 0-631,11 0 360,-9 0-89,9 0-1260,-11 0-479,0 0 0,5 10 1,2 3-1</inkml:trace>
  <inkml:trace contextRef="#ctx0" brushRef="#br0" timeOffset="64706">18759 1854 7083,'-8'-11'3058,"1"3"-2158,7 8 1528,0 0-1078,0 10 359,0 3-1260,0 11 1080,0 10-1169,0-8 1079,11 29-1079,-9-26 540,9 25-541,-11-38 361,0 26-450,0-37 539,0 26 91,10-28-720,-7 8 360,28-32-451,-15 5 91,18-28-45,-2 10 0,1 0-1786,-11 7 0,1-1 1696,19-17 0,4 1-45,-10 13 0,-1 2-621,-4-1 0,1 0 576,2 1 0,0 0-824,13-18 869,0 0 0,0 11 0,0-9 45,-13 21 0,0 1-45,8-16 135,-9 10 0,-1 3 45,-6 10 179,8-15-269,-21 28 0,8-18 2526,-18 19-2526,7-9 1569,0 11-1659,-7-10 1228,8 7-1497,-11-7-91,0 10-2968,0 0-6387,-11 21 5488,8-16 4227,-7 16 0,15-12 0,1 2 0</inkml:trace>
  <inkml:trace contextRef="#ctx0" brushRef="#br0" timeOffset="78696">15995 5758 6633,'-1'-11'1439,"0"3"-539,1 8-450,0-11-1,0 9-89,0-9 540,0 11 179,0 0-809,0-10 629,0 7-629,0-7 450,0 10-540,0 0 539,10 0-539,-7 0 180,18 10-270,-19 3 0,19 0 90,-18 8-90,18-18 0,-8 28-90,10-25 90,1 25-90,-1-29 90,11 9-90,-8-11 0,19-11 0,-30 9 0,27-29 0,-26 25 0,18-25 0,-11 18 0,1-11 90,-1 1-90,1 10 0,10-8 0,-18 18 0,15 3 89,-18 3-89,21 28 0,-18-26 0,26 37 0,-27-37 0,30 37 90,-19-36-180,8 14 180,0-20-90,-8 0 0,-3 0 0,19-20 0,-3 4 0,1-18 0,12 10 0,-47 11 0,37-8 0,-37 19 0,37 2 0,-37 2 0,16 9 0,-11-11 0,4 10 0,19-7 0,-6 7-90,17 1 90,-18-9 0,19-2-89,-30-2-271,38-9 180,-46 11-990,46-10 631,-48 7-271,26-7-3237,-28 20 1978,7-7 2069,-10 7 0,17-5 0,4 0 0</inkml:trace>
  <inkml:trace contextRef="#ctx0" brushRef="#br0" timeOffset="79767">21867 5957 6723,'-10'-4'1619,"2"2"-1169,8 2 4137,0 0-4317,-11-11 450,9 8-540,-9-7 539,43 10-539,-14 0-90,26 0 270,-10 0-180,3-10 179,13 8 1,10 1-120,-13-5 0,2-3 0,1 3-1150,0 4 1,1 2 0,-1-1 968,0-1 1,-1-2 0,-1 0 75,15-2 0,-3 2-351,-16 2 0,3 1 306,10-5 0,7-3 0,-7 3-45,-14 5 0,0-1-1,4-2 1,9-2 0,0 0 0,-11 1 0,-11 4 0,0 0-45,15-5 0,8-3 0,-12 3-90,-3 3 0,13-7-306,-31 10 216,-1 0-809,-10 0 539,-2 0 2525,-11 0-4234,0 0 1517,-11 0-2326,-2 0 955,-10 0 2013,-1 0 0,3 9 0,0 3 0</inkml:trace>
  <inkml:trace contextRef="#ctx0" brushRef="#br0" timeOffset="80266">22055 5808 6453,'-10'-12'1709,"2"2"-1259,8 10 1259,0 0-630,21 0-719,-6 0 0,19-11 270,0 9-270,13-9-306,3 11 396,8-5 0,4 0-728,-21 3 1,2 1 546,19-1 1,9-2 0,-6 0-735,-5-2 1,1 1 621,-4 4 1,8 1-1,0 0 1,-9-1-1137,-3-5 0,-2 1 1039,4 5 0,5 1 0,-2-2 119,-11-2 1,-1-1 0,-3 1-135,0 1 0,2 1 105,18-2 0,8-1 0,-11 1 30,3 3 30,-18-3 0,7-1 0,-8 0 97,0 2 53,-5-4 0,-2 1-90,-11 5 719,8 0-809,-11 0 815,-9 0-815,-4 0 1088,0 0-1178,-7 0 2705,18 0-2884,-18 0-901,7 0 450,-10 0-607,0 0 0,0 10 1,0 2-1</inkml:trace>
  <inkml:trace contextRef="#ctx0" brushRef="#br0" timeOffset="82386">3387 6759 19136,'34'-9'90,"0"0"0,-3-4 0,0 1-45,5 10 0,-1 2-2325,22-11 2370,1 1 0,-19 7 8,16-7 82,-29 10-90,18-11 90,-17 9 0,-4-9 893,29 11-623,-41 0-180,31 0-91,-21 0 271,-16 0-180,16 0 1363,-21 0-1453,0 0 285,10-10-3164,3 7 1350,0-7-8482,8 10 9680,-18 0 0,24 6 1,-7 2-1</inkml:trace>
  <inkml:trace contextRef="#ctx0" brushRef="#br0" timeOffset="84398">7780 6707 7263,'-10'-15'2878,"1"3"-1978,9 12 629,0 0-900,0-11-89,0 9 629,0-9-719,0 11 540,0 0-631,0 21 721,0-5-810,0 18 359,11 0-449,-9-8 0,9 8 0,-11-21 180,21 18-180,-16-26 269,47 27-359,-34-30 0,27 9 180,-11-22-180,2-2 90,-8-4 0,2 0-90,19 2 0,-2-17 180,8-2-180,-26 6 44,-2 4 1,1 3-45,-2 8 180,19 3-90,-19 30-90,8 17-90,-21 2 90,8 16-90,-8-29-180,21 19-1889,23-30 990,-15 6-2744,11-28 0,1-7-949,-7 9 4772,-3-10 0,1-1 0,12 8 0,3-9 0</inkml:trace>
  <inkml:trace contextRef="#ctx0" brushRef="#br0" timeOffset="85299">14512 6978 7623,'-14'-9'4677,"-7"-9"-3867,18 16 1528,-18-9-1618,19 11 1079,-9 0-1260,22 0 1350,44-10-1529,-11 7-917,-1 0 1,9-1 0,-6 1 691,-10 2 0,1 2 75,24-1 0,10 0 0,-7 0-121,-14 0 1,0 0 0,1 0 0,8 0 0,0 0 0,-9 0 0,-6 0 0,1 0-23,9-2 1,10-1-1,0 0 1,-11 0-23,-11 2 0,0 0-23,6-4 1,8-1-1,0 0 1,-10 2 22,-10 2 0,-1 1-45,11-1 0,6-2 0,-9 0 90,4-7-90,19 11 0,-4-2 0,-36-9 45,24 10 0,-6 2-135,-36-1-180,44 0 0,-46 0-1169,14 0 719,-9 0-579,-8 0-590,7 11 1889,-20-9 0,6 18 0,-7-9 0</inkml:trace>
  <inkml:trace contextRef="#ctx0" brushRef="#br0" timeOffset="85734">14409 6821 7173,'-9'-13'3598,"2"2"-1799,7 11-1259,11 0 1169,33-10-1170,-2 7 120,3 0 1,11-1 0,-5 1-1115,-8 2 0,2 2 747,9-1 0,11 0 1,0 0-1,-8 0-571,0 0 0,1 0 422,-9 0 1,8 0 0,2 0 0,-1 0 0,-9 0-54,9-1 0,1 2 36,-7 0 0,10 1 0,3 1 0,-4-1 0,-8 0-36,8-1 0,-2 1-23,-2 0 1,9 0-1,-2 1 1,-11 0-860,-9 3 0,-4-1 837,21-4 0,-2 0 45,1 10-90,-10-11 90,-11 0 0,-2 0-90,-6 0 90,24 0-90,-42 0 809,8 0-809,-18 0 1014,18 0-1284,-19 0 2129,9 0-2309,-11 0-9264,0 0 6745,-11 0 2969,9 0 0,-14 10 0,9 3 0</inkml:trace>
  <inkml:trace contextRef="#ctx0" brushRef="#br0" timeOffset="86435">14544 6747 6993,'16'-1'3058,"22"-3"1,8 2-2430,17 12-1916,-7-5 0,11-2 0,-7 0 1601,-16-2 1,-2 0-58,4 3 1,5 0 0,-2-1 71,-3-3 1,0 0 0,-2 0-105,14 0 0,-1 0-105,-12 0 0,1 0 0,2 0 209,8 0 1,1 0 0,-3 0-195,0 0 0,2 0 45,-4 0 0,7 0 0,-1 0 0,-8 0-91,-5 0 1,-1 0 180,17 0 0,6 0 0,-12 0 0,-5 0 134,5 0 1,-3 0-135,-23 0 1531,5 0-1531,-14 0 449,-6 0-539,-1 0 3009,-3 0-3099,0 0 1518,-7 0-1518,8 0 89,-1 0-179,-7 0 0,7 0 90,1 0-90,-9 10 90,9-7-90,-11 7 0,0-10 0,0 0 90,10 0-90,-7 0 0,7 0 0,-10 0-1619,0 0 1439,0 11-449,0-9 359,0 9-360,0-11-3957,0 0 1978,-10 0 990,7 0-1709,-7 0 3328,-1 0 0,14 4 0,-6 1 0</inkml:trace>
  <inkml:trace contextRef="#ctx0" brushRef="#br0" timeOffset="88682">2020 7813 6993,'-12'-16'2069,"3"4"-1440,9 12 1710,0 0-1170,11 10-899,-9-7 0,9 18 270,-1-8 269,3 42-539,0-13-135,-7-8 0,-1 0-45,5 2 0,-7-12 180,18 7 449,-8-15-629,0 7 450,18-12-360,-26-22-90,27 9 270,-19-30-270,10 17 269,1-30-269,-1 19 270,1-18-180,-11 18 0,8 12-90,-19 7 0,19 38-90,-18-15 0,7 18 0,1 0 0,-9-19 90,19 27-90,-8-26 0,11 7 0,-11-12 90,18-22-90,-15 9 0,28-30 0,-17 17 0,-4-9 180,-2-7-90,-8 26 0,0-27-90,-2 30 90,-11-9-1,0 11-89,0 0 0,10 11 90,-7-9-359,7 30-1,-10-27-1799,11 37 90,2-37 1979,21 16 0,4-13 0,12 2 0</inkml:trace>
  <inkml:trace contextRef="#ctx0" brushRef="#br0" timeOffset="90501">4635 7978 7263,'-1'-16'2428,"0"4"-988,1 12-1081,0 10 721,11 14-810,-9-9 719,19 38-809,-8-46 450,21 35-450,-8-29-91,8 0 271,11-2-45,-5-14 0,1-5-225,16-5 180,4 3 0,-4-3-91,-23-11 46,19 7 0,1 0-45,-20-9 45,19 3 0,1 2-135,-20 5 45,5-1 0,-2 3-135,-22 11 180,27 3-180,-26 13 179,18 31-179,-11-15 0,1 16 90,-1-11-90,1-19 0,-2 12 0,0-1 90,7-19-45,14 14 0,0 0-45,-9-8 0,4-5 0,0-3 0,-1-5 0,10-2 45,-13-8 0,0-1-45,7-2 0,9-3 0,-3-2 90,-13-8-90,-1 14 0,-1 0 0,2-9-411,-7 8 411,7 0-134,-11 3 134,1 10 0,-11 0 0,8 0 90,-8 0-90,10 10 0,11 3 0,-18 0 0,36 8 0,-34-8 406,27 0-406,-1 8 0,-15-8 0,8-6 0,2-1 0,3 5 0,15-11 90,-2 0-827,-16-11 737,8 9-1551,-8-8 0,-2-1 1551,-3-2-477,20 2 1,-1-2 566,-19-10-453,14 5 0,1 2 453,-18 0 120,1 5 0,1 1-120,4 0-90,0 7 90,7-7-90,-18 20 0,19 3 0,-19 0 45,6 8 0,1 0-45,-2-3-45,8 9 0,-2 1-45,-8-2 45,8-7 0,2-4-45,2-2 2524,17 8-2479,-20-24 0,0-2 45,6 13 30,1-16 0,9-9 0,-1 0-329,6-2 0,-1-1 389,3 2 0,1-3 149,-10 0 1,1-2 0,-9 4-60,6 1-151,10-5 0,0 2 61,-18 8-178,-3 6 0,-2 3 178,-19 4-90,24 0 179,-19 11-179,3 2 90,19 10-90,-30 1-180,38-1 180,-35-10 2053,26 8-2233,1-8 180,-16 0-45,7-6 0,3-3-45,3-4 45,15-9 0,6-3 45,-6-1 0,-1 0 701,-6 0 0,2 0-746,16-5 1,-8 4-414,-26 12 458,3-9 0,1 1 0,-1 7-355,0-7 355,-3 10-90,0-11 90,-8 9-270,18 2 180,-18 2 90,8 9-343,0-11 343,-18 0-270,47 10 270,-53-7-45,27 3 0,-1-2 45,-28-4-89,44 0 89,-36-10 271,28 7-271,3-7 0,-18 10 1241,13 0-1151,-39-11 588,17 9-588,-6-9 379,-1 11-379,-3 0 90,1-10-180,-9 7 90,9-7-90,-11 10-90,10 0 90,-7 0-180,7-11 90,-10 9-90,0-9 90,0 11-3957,0 0 1078,-10-10-269,7 7 720,-7-7 2518,10 10 0,0 0 0</inkml:trace>
  <inkml:trace contextRef="#ctx0" brushRef="#br0" timeOffset="107791">19828 4806 6813,'-1'-18'2789,"-10"5"-1980,8 13 1,-7 0-1,10 0 450,0 0 181,0-11-991,0 9 181,0-9-270,0 11 809,0 0-629,10 31-450,-7-23 90,7 24 0,-10-22-91,0 3 91,0 0 360,11 8-360,-9-18 450,30 18-450,-17-29 89,19 16-514,-10-19 425,10 1 0,2-3 90,11-11-45,2 2 0,2 0-45,9-7-91,-13 6 1,9-5 0,-8 3-480,-12 4 1,-1 0 449,14-4 0,7-3 0,-7 3-836,-13 5 0,-1 1 821,9-4 0,0 1 90,-3 5 0,-6 0 45,-1-9 45,4 8 0,0 2-45,-12 3 359,-2-8-359,-14 19 496,0-9-586,-7 11 831,8 0-831,-11 0 1879,10 0-1879,-7 0-180,7 11 0,1-9-180,-9 9-1169,9-11 539,-11 0-3957,10 10-90,-7-7 4947,7 7 0,-4-2 0,1 1 0</inkml:trace>
  <inkml:trace contextRef="#ctx0" brushRef="#br0" timeOffset="122425">4724 7975 6813,'-11'-1'2519,"2"-10"-1800,9 8-89,0-7-90,0 10 539,0 0-629,10 0-1,-7 0-89,7 0 450,-10 10-450,0-7 269,11 18-359,-9-8-90,9 10 540,10 11-541,-16-8 91,16-2 180,-11-3 0,3-8 179,32 0-359,-27-3-90,24-10 180,-19-10-180,3-3 90,7-3 0,0-2-180,-2-8-1,24 2 91,-21-7-586,-18 15 406,15-18 180,-7 11-90,-9-1 0,27 1-90,-26 9 0,18 4 90,0 31-90,-19-5 0,27 28 90,-26-18-90,28 8 0,-18-21 0,29 8 90,-16-18-90,-5-3 0,0 0 0,6-3 45,-2-12 0,-1-1-45,-5 11 90,10-19 0,2-5 269,8 1-314,-27 4 0,0 0 135,17 1-90,-29 13 676,10 20-766,1-7 180,-1 28-180,1-26 90,-1 37 0,1-37 0,20 27-45,-10-34 0,3-4-45,28 14 45,-19-23 0,-3-2-45,-4 12 45,-1-14 0,0-4-45,14-3-90,-2 0-630,-8 5 271,-40 21-2700,30 0 3149,-17 10 0,13 1 0,-11 9 0</inkml:trace>
  <inkml:trace contextRef="#ctx0" brushRef="#br0" timeOffset="129641">10928 4433 7533,'-9'-6'3238,"3"-10"-2249,6 14-179,0-9-1,0 11 631,0 0-901,0-10 91,0 7 899,10-7-989,-7 20 629,18 3-809,-8 11 539,10 10-629,-10-8 450,8 8-450,-8-11 899,11 11-899,-11-18 719,18 15-629,-15-38 45,19 1 0,6-1-136,13-20-915,-16 7 1,9-6-1,1-1 1,-5 4 735,7-1 0,1-2-18,-8 0 0,5-6 0,3-3 0,-3 3 0,-8 5-318,5 2 1,-1 1 312,2-6 1,8-5-1,-2 0 1,-10 7 22,10-6-45,2 0 0,-1 2 45,-6 9 0,-8-1 0,16 1-90,-39 10 0,15 2 0,-28 11 3104,7 0-3104,-10 0 688,0 0-1407,0 11 269,0 2-1709,0 10 1080,-10 1-181,7-11-2787,-18 8-1080,19-8 1259,-9 0 3868,1 8 0,9-13 0,-7 9 0</inkml:trace>
  <inkml:trace contextRef="#ctx0" brushRef="#br0" timeOffset="135207">18183 9844 6453,'-15'-7'1889,"3"1"-1259,12 6 0,-10 0-1,7 0-89,-7 0 0,10 0 6206,0 0-5397,21 0-899,-6 0-91,19 0 361,11-10-360,4 7-804,12-7 714,-15 8 0,9 3 0,-5 0-632,-6-1 1,4 0 496,8 0 0,11 0 0,2 0 0,-11 0-45,-1 0 0,1 0 0,-1 0 0,11 0 0,4 0 0,-3 0 0,-11 0-788,8 0 0,-1 0 751,-8 0 1,10 0 0,3 0 0,-4 0 0,-12 0-54,-2 0 0,-2 0 60,13-3 0,8-2 0,-9 2-15,-21 2 0,-1-1 0,23-3 0,-4 0-45,-6 5-269,12 0 359,-49 0 374,5 0-464,-11 0 740,-7-10-1459,7 7 1955,-10-7-3125,0 10 1740,0 0-840,-10 10-3149,-24 3 0,5 0 4138,-4-2 0,1-1 0,8-1 0,-13 9 0</inkml:trace>
  <inkml:trace contextRef="#ctx0" brushRef="#br0" timeOffset="135626">18621 9974 6633,'-44'-7'2788,"0"0"1,-6 3-1,19-3-359,38-4-1889,-14 9 1079,69-9-1079,-28 11-407,18-3 1,18-1 0,2 1 248,-13 4 0,2 1 1,1 1-1,-1-1-640,-6-4 1,0 0-1,0-1 1,4 2 376,-3 1 1,4 2 0,3 0 0,-2 1 0,-4-1 0,-9-1 15,18-1 0,-1 0-30,-17 1 0,7 1 0,5 0 0,1 0 0,-2 0 0,-5 0-625,5-2 0,-5 1 0,0-1 1,1 1 541,5 2 1,2 0-1,-2 0 1,-1-1 67,8-2 0,-2 0 0,-12 0-512,2 0 602,10 0 723,-31 0-723,-18 0 1533,15 0-1623,-28 0 3262,18 0-3262,-18 0 1105,7 0-1195,-10 0 284,10 0-464,-7 0-180,7 0-1619,-10 0 90,0 0 0,-3 10 0,-1 4 0</inkml:trace>
  <inkml:trace contextRef="#ctx0" brushRef="#br0" timeOffset="137909">1483 11014 6723,'-1'-4'2789,"-10"1"-1980,9 3 1,-9 0-1,11-10-89,0 7-91,0-8 91,0 11 989,0-10-1169,11 7 1259,12-17-540,35 6-810,-12 3 1,2-1-360,-15 5 0,2 1 135,18-5 0,1 1 45,8-3-270,1 0-180,3 2 90,-51 11-450,6 0 271,-21 0-991,-10 11 811,-3-9-1081,-21 19 1081,7-8-91,-6 0-270,-12 8 451,16-18 89,-15 18-270,10-8 180,-3 10 360,-10 1 90,11-11 0,2-2 270,10-11-90,11 0 0,3 10 539,-1-7-539,9 7 450,-9-10-450,11 0 629,0 0-449,21-10-270,-5 7 0,18-7 179,21-1-269,-14 8 0,8-7 0,2 0 0,4 7 0,0-8 0,-1 1-90,-9 7 45,4-7 0,-1 0-45,-17 7-90,24-8 0,-42 11-450,-3 0 360,-10 0-539,-21 0 539,6 11-540,-30-8 541,19 7-451,-39 0 540,44 3-45,-18-6 0,5 0 45,26 3-450,-34 0 181,29-7-991,0 8 631,2-11 719,53 0 0,-8 2 0,2-1 0,-1 1 0</inkml:trace>
  <inkml:trace contextRef="#ctx0" brushRef="#br0" timeOffset="139089">8283 11084 6633,'-13'-4'1979,"8"2"-1349,-5 2-91,10 0 5578,0 0-5577,10 0 1079,24 0-1170,6 0-1113,22-5 0,6-1 844,-25 5 0,1-1-61,1 0 1,4-2 0,3 0 150,13 0 0,4 0 0,-5 2-135,0 0 0,3 1-28,-9-1 1,10 0 0,4-1 0,-3 1 0,-9 1-48,-6 0 0,-7 2 0,9-1 15,-2-2 0,9 1 0,4-1 0,1-1 0,-5 2 0,-7-1-45,4 1 0,-8 0 0,8 0 15,-4 1 0,8 0 0,3 0 0,1 0 0,-5 0 0,-10 0-15,-1 1 0,-8 0 0,6 0 0,2 1 0,8-1 0,4 2 0,0-1 0,-6-1 0,-11 1 15,7-2 0,-3 0-23,4 0 1,11 0-1,-3 0 1,-12 0 22,-15 0 0,-4 0-495,10 0 0,-3 0-629,-5 0 449,-23 0-90,-22 0-1078,-2 0 3396,-11 10-2677,1-7-4498,-21 7 2788,4-10 2508,-17 0 1,18 10 0,3 3 0</inkml:trace>
  <inkml:trace contextRef="#ctx0" brushRef="#br0" timeOffset="139489">8720 11230 6723,'-65'-6'3058,"36"1"-2518,-23 5 1169,39 0-1259,0 0 1079,2 0-1079,11 0 1079,11 0-1079,2 0 404,30-4 1,10-3-676,-18 1 1,4-1-758,11 2 0,11-1 0,2 0 0,-7 0 713,6-7 0,4 2 14,-14 7 1,9 1 0,5 1 0,3 1 0,-1 0 0,-5-1-514,-2 0 0,-2-1 1,0 1-1,-1 0 1,2 1 392,-4 0 1,2 1 0,-1 0 0,1 0 0,-1 0 0,-3 1-208,15-2 1,-2 1 0,-1 0 0,-1 1 244,-4 1 0,-1 1 1,-1 0-1,-4-1-37,-3-1 0,-4 0 0,6 0 6,0 0 0,7 2 0,1-1 0,-3 1 0,-10-2 9,3-1 0,-2 0 105,8 0 0,5 0 0,-12 0 120,-6 0 145,-6-5 0,-3 0-145,-9 2 2154,-4-7-2244,-12 10 2728,-1 0-2908,-7 0-81,7 0-728,-10 0-1781,11 0 251,2 0 2339,21 0 0,-4 7 0,9 1 0</inkml:trace>
  <inkml:trace contextRef="#ctx0" brushRef="#br0" timeOffset="141273">1573 12041 6903,'-11'-13'3148,"1"3"-2158,10 10-181,0-10-89,0 7 1169,0-7-630,0 20-899,0 3 0,0 11 449,11 20-539,-9-25 0,12 12 0,4 0-90,-3-12-1,7 8 1,1 0-90,-8-11 270,38 15-270,-35-28 0,26 8 180,-10-11-90,-7-11 89,5 1 1,1-3-90,-2-14-90,24-7 270,-31 11-270,-1-1 450,11-10-360,-18 19 179,15-27-269,-28 37 180,7-16-270,-10 21 180,11 10-180,2 3 0,0 11 90,8-1 0,13 11-90,-16-8 45,15-8 0,-3-2-45,-23-2 0,56-4 90,-44-20 0,46-4 0,-36-9 90,8 1 0,1 0 0,-6-7-1,2-5 1,-3 2-90,-15 14 180,15-34-270,-18 47 180,11-27-180,-11 30 180,18 2-180,-26 2 90,48 19-90,-46-8 90,56 0-90,-55 8 180,55-29-90,-45 16 0,18-15 0,4-7 89,12-9-89,8-3-45,-31-2 0,-3 1 45,0 9-90,8-24-90,-21 29-809,8 0-2069,-8-8 1798,0 18-7195,8 3 4767,-18 3 3598,7 7 0,0 6 0,2 3 0</inkml:trace>
  <inkml:trace contextRef="#ctx0" brushRef="#br0" timeOffset="164663">3103 9715 15718,'-12'-1'270,"2"0"-270,10 1 719,0 0-179,10 0 90,14 21-450,-8-15 449,25 25-539,-35-18 90,25 0 0,-28-2-90,17-1 90,-17-7-90,8 7 0,-1 1 90,3-9-90,0 9 180,8-1-270,-8-7 89,0 7 91,19-20-180,-17 7 90,17-11 0,2-3 0,-3 1-90,12-5 0,0-2 90,-12-4-90,24-7 0,-21 11 0,-8 10 0,29 2 0,-36 11 0,22 11 90,-17 2-90,2 10 0,29 11 0,-37-7 0,15 1 0,-3-2 0,-22-7 45,22 8 0,3-2-45,-15-9 0,18-4 0,4-1 90,-9 0-90,11-9 0,2-4 0,-2-9 0,2 6 0,1-3 45,-14-8 0,1-2 45,14 5 0,-1 0 0,7-10-45,-18 10 0,-2 5 45,-6 5 0,8-7-90,-11 10 180,1 10-91,-1-7-89,1 28 90,-1-26-90,1 27 90,-1-19 0,22 10-90,-16-10 0,36-13 90,-36-2-90,8-14 0,1 0 0,-6 11 0,14-20 0,4-2 45,-16 17 0,-2 1-45,4-7 0,1-2 0,-2 6 0,-5 4 0,-14 5 0,26 3 0,-6 13 0,-7 0 0,23 8 0,-36-18 45,15 7 0,3 1-45,-2-9-45,16-1 0,0-2-45,-14-1 45,19-8 0,2-1-45,-11-2 45,14-4 0,4 0 45,-17 3 0,-1 1 0,-1 1 0,0 1 90,4 4 0,-8 3-295,-20 4 295,23 0 0,-19 0 0,-7 0-1,26 11 1,-27-8 90,30 17-180,-30-17 0,17 18 90,-9-18 0,3 7 0,19-10-90,-19 0 0,18 0 90,-18 0-90,8-10-270,0-3 0,-18-1-1349,15-6 630,-17 17-8842,9-28 9477,-10 25 1,2-12 0,-10 21 0</inkml:trace>
  <inkml:trace contextRef="#ctx0" brushRef="#br0" timeOffset="164813">7339 9670 17517,'-14'-2'2069,"3"11"-1799,11-6-1350,-10 7 91,7-10-8456,-7 0 9445,10 0 0,0 9 0,1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30:09.934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2176 7211 6543,'-7'-8'1709,"2"2"-1169,5 6 5666,0 0-5576,0-10-450,0 7-90,0-8 180,0 11 1079,0 0-1169,0 11-90,0-8-90,10 17 180,-7-17 0,7 18-180,-10-18 90,0 17-90,0-17 90,11 18-90,-9-18 269,9 18 271,-1-8-270,-7 0 539,18 8-449,-19-19 810,40-12-181,8-27-899,-20 14 0,3-4-1059,17-16 0,-1-2 1059,-22 18 0,1-1 120,16-14 0,7-6 0,-5 7-165,-15 16 0,1 0 105,13-13 0,7-6 0,-8 9-61,0 4 136,6-7 0,-3 0-135,-16 9 180,7 1 0,0 1 90,-9 1-270,5 2 0,-14 14 0,-17 10-1,8 0-89,-11 0 2568,0 0-2568,10 0 0,-7 0-360,7 0-360,-10 0-2338,0 0 270,-10 10 2788,7-7 0,-17 11 0,8-10 0</inkml:trace>
  <inkml:trace contextRef="#ctx0" brushRef="#br0" timeOffset="3588">6431 3697 7173,'-6'-15'3418,"2"-8"-2339,4 20 1,0-18-91,0 19 630,0-19-270,0 18-719,0-7-90,0 10 449,0 0-449,0 10-90,0 3 269,0 32-359,-11-6 0,8 8-1,-7-9 1,0 0-180,7 6 90,-12 11 0,-1 0-90,10-11-135,-8 1 0,-3-4-225,4-12 0,0 16-899,2-22 539,1-10-1979,7-2 1440,-7-11-900,10 0 1979,10-32 0,1 21 0,9-24 0</inkml:trace>
  <inkml:trace contextRef="#ctx0" brushRef="#br0" timeOffset="3785">6600 3762 7353,'5'-12'4407,"-1"2"-1798,6 10-1800,-7 10 1800,7 24-2069,-10-5 89,-5 9 1,0 0-270,2-7 44,-7 7 1,-1 0-315,9-9-630,-8 3 1,-1 1-3869,-2-4 361,0 5 4047,2-24 0,8-13 0,0-1 0</inkml:trace>
  <inkml:trace contextRef="#ctx0" brushRef="#br0" timeOffset="3969">6621 3738 6993,'-7'-12'5217,"2"-8"-4317,15 17 1258,-7-7-1618,18-1 899,2 9-1079,3-9 0,29 11-810,-5 0-1529,10 0 270,-23 0 1709,-6 0 0,-22 13 0,10 4 0</inkml:trace>
  <inkml:trace contextRef="#ctx0" brushRef="#br0" timeOffset="4152">6624 4002 7803,'-8'-2'6206,"1"0"-5846,17 2 179,14-10-539,2 7-539,18-7 89,-18 0-1979,8 7 1,-10-8 539,-11 11 1889,-3 0 0,0 9 0,3 1 0</inkml:trace>
  <inkml:trace contextRef="#ctx0" brushRef="#br0" timeOffset="4319">6645 4191 6633,'-7'-2'4318,"-9"10"-3509,13-5 541,3 7-721,3-10 810,18 0-1079,-8 0-180,10 0-90,1 0-540,10 0 0,-8 0-269,8 0-3689,0-10 2160,-8 7 2248,-3-18 0,6 25 0,-7-6 0</inkml:trace>
  <inkml:trace contextRef="#ctx0" brushRef="#br0" timeOffset="4557">7311 3802 7803,'-11'-19'8635,"23"10"-8186,3-2-89,19 1-270,-10 7-270,-1-7-1979,22-1 1260,-27-2-450,24 0-3868,-40 3 5217,9 10 0,-5-2 0,1-1 0</inkml:trace>
  <inkml:trace contextRef="#ctx0" brushRef="#br0" timeOffset="4851">7359 3708 6723,'-22'-8'4048,"-1"11"-3239,0 0-89,10 18 809,-8-19-719,18 9 1348,-18 10-1528,19-6 1619,-19 40-1799,18-26 629,-18 26-719,19-29 359,-19 29-539,8-26 450,0 36-540,-8-47 270,18 34-270,-7-46 89,10 25-89,0-28 0,10 7-180,-7 1-1079,28-9 539,-15-2-1708,39-2 1348,-27-19-6296,27 8 4048,-39 0 3238,15-8 0,-23 21 0,8-6 0</inkml:trace>
  <inkml:trace contextRef="#ctx0" brushRef="#br0" timeOffset="5018">7244 4017 6903,'-11'-10'4408,"9"1"-2699,2 9-1260,13 0-179,31-10-630,-15 7-1754,4-7 1,-1 0 224,-14 7 1889,24-18 0,-24 23 0,11-8 0</inkml:trace>
  <inkml:trace contextRef="#ctx0" brushRef="#br0" timeOffset="5190">7785 3793 6993,'0'-4'4677,"-11"-9"-3687,9 11-181,-9-9 720,22 11-899,-9 0-90,19 0 269,3 0-899,2-10-1259,18 7 540,-28-7-3779,15 10 4588,-18 0 0,4 4 0,-3 0 0</inkml:trace>
  <inkml:trace contextRef="#ctx0" brushRef="#br0" timeOffset="5468">7835 3751 6903,'-15'-6'3418,"-7"1"-2518,19 5 1618,-18 10-1618,19-7-91,-19 7 1440,8 1-1530,0 2 1080,-8 21-1349,18-8 809,-28 29-899,25-26 0,-14 15 450,9 0-630,-2-15 359,0 26-359,2-29 180,11 8-270,0-21 180,11 19-270,-8-27-810,38 16 270,-22-21-89,36-11-990,-19 9 539,1-19-89,-3 18-2159,0-18-900,-19 8 4228,17-10 0,-17 4 0,10 2 0</inkml:trace>
  <inkml:trace contextRef="#ctx0" brushRef="#br0" timeOffset="5617">7715 3962 6813,'-24'-6'4947,"10"1"-4497,4 5-90,10 0-90,31 0-450,-12 0-270,25-10-4677,11 7 5127,-13-7 0,24 7 0,-21-1 0</inkml:trace>
  <inkml:trace contextRef="#ctx0" brushRef="#br0" timeOffset="5835">8528 3717 6993,'3'-11'9175,"35"8"-8636,-18-18-44,22 19 0,0 2-495,-21-11-720,20 5 1,4 2-5488,-3 1 3779,5-7 2428,-26 10 0,-8 1 0,3 0 0</inkml:trace>
  <inkml:trace contextRef="#ctx0" brushRef="#br0" timeOffset="6100">8851 3626 6543,'-28'-2'3868,"1"0"-1080,-7 13-89,8 12-2159,2 3 1079,14 29-1170,10-26 721,-11 36-810,9-36-566,-9 15 476,11-10 180,0-7-181,0 17 361,-10-7-450,7-1 450,-28 9-361,26-30 91,-19 8 0,-5-4-270,11-14 270,-47 6-270,36-14-180,-26-18-180,29 19-1415,-8-30 695,21 27-179,-8-26-8662,29 7 9478,-16 8 0,30-5 0,-8 19 0</inkml:trace>
  <inkml:trace contextRef="#ctx0" brushRef="#br0" timeOffset="7918">8952 3892 7173,'-8'-6'4677,"1"1"-3687,7 5 1618,0 0-1888,0 10 1079,-10 3-1350,7 11 1,-18-1 270,18 11-450,-17-7 269,17 17-449,-8-18 90,11 19-90,0-30 0,0 17 0,11-30-90,2 9 90,11-11-90,-1 0 90,1-21 270,-1-26-270,-10 5 359,-2-23-269,-11 38 90,0-7 180,0 11-270,0 10 0,0 2 269,0 1-359,0 7 270,0-7-270,0 10 90,31 10-180,-23-7 90,34 7 0,-19 1-90,3 2 0,19 21 90,-30-8-90,17 18 0,-30-28 90,9 26-90,-11-26 0,-11 28 0,9-28 0,-9 5 90,11-21-90,11 10 0,-9-7 0,19 7 90,-18-20-90,28 7 0,-15-18 0,39-2 0,-26-3 0,15-8 0,-10 0-431,-18 18 431,15-15 90,-18 17 0,0 1 0,-2 3-90,-11 10 0,0 0 0,0 10 90,0 24-90,0-15-90,0 22-90,0-17 90,0-8 431,0 15-701,0-18 270,10 11-90,3-11 90,11-3 0,-1-10 90,1 0-180,10-21 180,-19 6-90,27-30 90,-37 19 0,37-18 0,-37 17 180,16-17-90,-31 18-90,7 2 0,-18 3 0,19 19 90,-19 2-90,18 2 90,45 40-90,-8-23 0,1 3 0,-2 0 0,-10-9 90,-2-2-90,-8-1 0,11 3 0,-11 11 0,8 10 0,-19-19 0,9 27 0,-11-37 0,0 27 90,0-30-90,-11 19 90,9-8-90,-9 0 0,32-13 0,-15-2 90,35-30-90,-25 27 0,18-26 270,0-3-180,-8 5 224,-3 1 1,-2 1-135,-5 11 540,16-15-630,-19 18 449,0 0-449,-3 13 90,1 13-90,-9 11 0,9-11-90,-11 18 0,0-26-180,0 37 90,0-26-179,0 18 269,0-21-180,-11 8 180,9-19-90,-9 9 90,11-11 0,0 0 0,11-21 0,-9 16-90,19-27 90,-18 19 0,18-10 0,-19 10 0,19-8-90,-18 18 90,7-7 0,11 10-90,-16 0-540,37 0 360,-37 10-179,27-7-1260,-9 28 1079,-7-26-899,26 27 719,-27-30-89,19 9-1800,11-1 1890,-16-7-1710,36-3 1800,-47-3-136,13-10 1,1-5 854,-3-8 269,7-11 901,-4-7-630,-30 28 1528,9-26-1618,-11 37 899,-11-16-989,9 21 719,-30 10-899,17 3 540,-30 21-540,19-18 90,3 11 0,2-2-180,5-17 179,-15 44-179,28-46 0,-8 15 90,22-11-180,-8-7 180,17 7-90,-7-20 90,32 7 0,-27-18-90,24 19 270,-29-9-271,0 1 271,8 7-270,-18-7 180,18 20-270,-19-7 180,19 18-90,-18-19 0,18 19-90,-19-18 90,30 18-90,-17-19 90,9 9 0,18-11-90,-35 0 360,56-11-271,-55-2 136,22-8 0,3-2-135,-15-6 45,9-13 0,1-2-45,-2-1-194,-9 8 1,0-4 238,0-5 0,0 3-45,9-4 90,-13-9 0,-2 5 0,-1 30 0,-10-42-180,-10 58 179,-14-5-89,-2 23-45,-8 24 0,3 12 0,14 1 0,2 2-192,-8-2 0,2 2-33,10 14 1,11-4-1350,21-7 1214,-20-19 0,4-2-990,19-8 1,4-7 45,-10-6-3657,23-6 1,4-4 4614,-11-3 1,4-1-1,1 0 1,-2-1 0</inkml:trace>
  <inkml:trace contextRef="#ctx0" brushRef="#br0" timeOffset="8035">11883 4136 7533,'-4'-11'4227,"2"2"-2518,2 9-3148,0 11-1259,0-9 2698,0 9 0,8-11 0,3 1 0</inkml:trace>
  <inkml:trace contextRef="#ctx0" brushRef="#br0" timeOffset="14801">9816 6724 6183,'-5'-11'720,"1"1"-450,4 10 1169,0 0-1259,-10-10-180,7 7 90,-7-7 270,10-1-360,-11-2 180,9 0-90,-19-8 89,18 8-179,-7 0 270,-11-8-270,16 18 270,-27-28-270,30 26 90,-9-16 0,1 11 0,-3 7 0,-11-18 0,11 18 0,-8-18 90,8 8-180,0 0 90,-8 3 0,8-1 0,0 9 0,-8-9-90,18 11 0,-17-10 89,6 7-89,-9-7-89,-1 10 89,11 0-90,-8 0 90,8-11-90,0 9-90,-8-9 180,8 11-90,0 0 0,-8 0 0,19 0 0,-9 0 90,1 0-90,-3 0-90,-11 0 180,11 0-180,-18 0 180,15 0-90,-18 0 0,11 0 90,-1 0 0,11 0 0,-8 0-90,-2 0 90,7 0 0,-15 0 0,18 0 0,-11 0 0,1 0 90,9 0 0,-6 11-90,6-9 180,-9 9-90,-1-1 0,11-7 90,-8 18-90,8-19 180,-10 19-180,-1-8 180,1 0-181,10 8 271,-19-8-270,27 11 270,-37-1-270,37 1 180,-26 0-180,28-11 270,-18 18-270,8-26 269,0 37-89,-8-16-180,19 11 90,-9-3-180,11-21 270,-10 18-90,7-15-180,-7 7 180,10-2-180,0-8 90,0 11 0,10 10-90,-7-19 89,7 17-89,-10-30 90,0 19 0,0-8-90,11 0 90,-9 8 0,9 3-90,-1-8 90,-7 15-90,7-28 90,1 28 0,-9-26 0,19 26-90,-18-28 90,18 18 0,-8-18 0,0 17-90,8-17 90,-19 8 0,19-1-90,-8 3 90,11 0-90,-11 8 90,18-8-90,-25 0 90,35 8-90,-35-18 0,35 18 0,-35-19 90,25 9-90,-18-11 0,0 10 0,8-7 90,-8 7-90,0-10 0,8 0 0,3 11 0,-9-9 90,27 9-90,-26-11 179,18 10-179,-11-7 0,-10 7 90,8-10 0,-8 0 0,0 0 0,19 0 0,-17 0 0,19 0 0,-10 0-90,-11 0 90,8 0 0,-8 0-90,10 0 0,-10 0 90,8 0-90,-8 0 0,11 0 0,-1-10 0,-9 7 0,17-7 0,-26 10 0,26 0 90,-17-11-90,-1 9 90,18-9-90,-26 11 90,27-10 90,-19 7-90,10-7 89,1-1-89,-11 9 180,8-19-270,-8 18 90,0-7 180,8-1-180,-8 9 180,10-19-180,1 18 180,-1-18-180,-10 8 0,-2 0 89,10-8-89,-16 8 180,26-10-180,-28 9 90,18-17-90,-19 26 0,19-37 0,-18 37 0,18-37 0,-19 37 180,19-47 89,-18 33-359,7-25 90,-10 20 90,11 11-180,-9-8 270,9-2-180,-11 7 0,0-26 0,-11 37 0,9-37-90,-9 37 90,11-37 0,-10 37 0,7-37-90,-18 37 0,19-26 0,-19 28 90,8-18-90,0 8 0,-19 0 0,17-8 0,-19 18 0,10-7-180,1 0 90,-1 7-270,-10-8 90,8 1-1259,-29 7 989,37-7-1888,-45 0 359,45 7 2069,-47-8 0,49 11 0,-12-1 0</inkml:trace>
  <inkml:trace contextRef="#ctx0" brushRef="#br0" timeOffset="16302">10305 7132 7713,'-2'-3'3058,"0"0"-630,2 3-539,-10-10-270,7 7-1169,-7-7 1169,10 41-269,0-2-1081,0 8 811,0-6-810,0-18 1079,0 0-899,0 8 719,0-18-809,0 7-1,0-10 361,0 0-450,10-10 719,24-14-809,-5-2 45,8-2 0,2 1-45,2-2-302,-7 7 1,0 0 301,13-12-90,0 8-45,-12-2 0,-2 1-45,9 9 0,-14-5 0,-1 4 0,-3 16 0,-11-18 0,-3 19 0,0-9 0,-7 11 333,8 0-693,-11 0-1529,0 0-1799,0 11 900,0-9-3149,0 19 5937,-11-18 0,12 23 0,-8-7 0</inkml:trace>
  <inkml:trace contextRef="#ctx0" brushRef="#br0" timeOffset="19337">2311 7194 6273,'-14'-1'720,"9"-5"-540,-6 16 0,11-10 270,0 0-450,-10 0-1080,7 0 540,-7 0 540,10 0 0,-6 11 0,-1 3 0</inkml:trace>
  <inkml:trace contextRef="#ctx0" brushRef="#br0" timeOffset="20051">2051 7203 7083,'-13'-16'5847,"8"-8"-5218,-5 21 1080,10-7-1259,0 10 989,0-10-1079,0 7 90,0-8 719,0 11 3059,0 0-4048,10 0 269,-7 21-359,7-15 180,1 35-180,-9-35 0,9 35 90,-6-7 0,0 0-90,8 13-90,0 19 180,-2-56-90,-11-10 0,0 0-1,10 0 1,-7 0 0,7 0 0,1 0-90,-9 0 180,19-10-180,-8-3 90,32-32-90,-17 16 90,5 2 0,0 0-90,-5 0 135,15-5 0,1-1-420,-10 2 435,7-3 0,11-6 0,-7 7 30,7-4 0,-2 4 0,9-6 0,-6 4 44,-11 8 1,-3 2-135,8-5 0,1 0 135,-3 0 0,-4 5-225,-10 9 0,24-15 0,-42 28 0,8-18 0,-18 19 0,7-9 0,-10 11-9831,0 0 7454,0 11 0,0-7 0,1 8 0</inkml:trace>
  <inkml:trace contextRef="#ctx0" brushRef="#br0" timeOffset="24570">10279 7029 7173,'-14'-11'2339,"3"2"-1530,11 9 2969,0 0-1979,0-11-1259,0 9 1079,0-9-1170,0 11 3509,0 0-3508,0 21-270,0-16 270,0 37-271,0-26-89,-10 7 90,7 9-90,-7-27 0,10 26 90,0-18-180,0 1 90,0-4 90,0 0-180,0-7 0,0 18 90,0-18 0,0 7 0,0-10-90,0 0 360,0 10-270,0-7 89,0 8-89,0-11 0,10 0 0,-7 0 0,18-11-90,-19 8 90,19-7-90,-18 10 90,28-10-90,-15 7 90,39-28-90,-27 15 0,17-18 0,-1 0-100,-15 16 0,2-1 145,16-9 0,0-1-711,-13 9 1,-2 1 710,1 2 0,-1 0 135,12-15-697,-15 27 697,16-26 89,-22 28 91,1-18 0,-1 8-180,1 0 323,-11 3-413,-3 10 1363,1 0-1363,-9 0 632,9 0-722,-11 0 0,0 0 0,10 0 0,-7 0 0,7 0 0,-10 0-7736,0 0 7736,-10 0 0,17 6 0,-5 1 0</inkml:trace>
  <inkml:trace contextRef="#ctx0" brushRef="#br0" timeOffset="26952">4640 7670 6993,'-4'-12'2159,"1"8"-1530,-7-6-89,7 10 0,-7 0 989,-1-11-180,9 9 2609,-40-30-3239,23 17-539,-25-9 270,21 14-270,9 10 0,-6 0 90,17-11-90,-18 9 0,18-9-1,-17 11 181,6 0-180,1 0 450,-18-10-1,-6 7-539,-2-18 270,-16 19-270,29-9 180,-18 11-180,18 0 180,-29 0-180,5 0 0,14 0 0,2 0-90,-6 0 0,-22 0 90,22 11-90,1-9 0,-23 9 90,54-11-90,-55 10-90,34-7 0,-5 7 0,0 1 0,6-9 0,-35 19 180,45-18-180,-27 18 90,22-8 0,-11 10 0,18-10 0,-26 19 0,26-17 0,-17 19 0,9-10 90,11-1 0,-8 22-90,8-27 90,0 34 0,-8-36 0,18 29-90,-7-19 0,10 8 89,0 0 1,0-8 0,0 29-90,0-27 90,10 27-90,-7-29 0,7 8 90,1 0 0,2 13-90,0-18 0,8 23 0,-8-36 0,0 8 90,8 7-90,-8-26 0,11 37 0,-1-37 0,1 27 0,-1-30 0,-10 19 0,8-18 0,-18 7 0,28 1 0,-26-9 0,37 19 0,-37-18 0,37 18 0,-26-19 90,39 19-90,-27-18 0,27 7 0,-29-10 0,8 0 0,0 0 0,-7 0 0,38 0 0,-34 0 0,7 0 0,0 0 0,-9 0 0,26 0 0,-29-10 0,29 7 0,-27-7-90,38-1 90,-38 9 0,6-9 0,-2 1 0,-17 7 0,19-7 90,-10-1-90,10 9 0,2-19 0,1 18 0,7-28 0,-17 25 0,-4-14 0,-2 9 0,-8 8 0,11-17 0,-1 7 0,1-1 0,-1-17 0,1 26 90,-1-26-90,1 17 0,-11 1 0,8-8 90,-8 8-90,0-10 90,8-1 0,-19 11-90,19-8 180,-18 8-180,18 0 180,-19-8 0,9-2 89,-1-3 1,-7-8-90,7 0-90,-10 18 90,0-26 90,-10 16-180,7 0 90,-7-16-90,10 27-90,-11-19 180,9 10-180,-9 1 179,1-11-179,7 18 0,-7-15 0,-1 28 90,9-18-90,-9 8 90,1 0-90,-3-18 0,0 25 90,2-15-180,1 11 90,-3 7 0,-11-18 0,1 19 0,-22-19 0,17 18-90,-5-7 0,0-1-89,4 9-721,-25-9 450,27 11-1529,-17 0 180,7 0-1888,1 0 1618,12 0 2069,3 0 0,26 6 0,-7 2 0</inkml:trace>
  <inkml:trace contextRef="#ctx0" brushRef="#br0" timeOffset="31302">9920 7739 6633,'-10'-1'2069,"1"1"450,9 0 899,0 0-3059,11-11 721,-9 9-540,-2-19 89,-13 18-449,0-7 450,-8-1-450,8 9 449,-21-19-449,8 18 90,-8-18 90,0 19-180,19-9 0,-17 1 269,9-3-269,-3 0-90,-8 2 180,10 1-270,1 7 270,-22-18-270,16 19 180,-26-19-180,29 18 90,-29-7 0,37 10 0,-20-5 0,3-1-90,25 4 89,-26-4 1,-2 1-90,20 5 90,-16 11-90,3-9 90,15 9-90,-28-11 0,18 10 0,2-7 90,-18 18-90,34-19 0,-44 19 0,36-8 90,-28 11-90,18-1 0,2-10 0,-7 19 90,26-27 0,-37 37-90,37-27 90,-37 19 0,37-10 0,-37 10-90,37-8 180,-27 18-180,30-17 90,-19 17 0,8-18 0,0 29-90,-8-26 180,18 26-180,-7-29 180,10 29-180,0-37 89,0 45 1,0-45-90,0 16 90,0-13-90,10 2 0,-7-7 90,18 26 0,-8-26-90,10 28 0,1-28 90,10 36-90,-19-44 90,27 34-90,-26-29 0,28 10 90,-18 1-90,19-1 0,-19-10 0,8-2 90,10-1-90,-15-7 0,4 7 0,-1 1 0,-3-9 0,37 9 0,-38-11 0,9 5 0,2 0 90,3-2-135,-2-3 0,-2 0 135,-9-3-90,34-7 0,-35 10 0,30-11 0,-21 9 0,-3-9 0,10 1 0,-26 7 45,18-5 0,1-5-45,-5-10 0,25 7 45,-28-5 0,-3 0-45,3 6 0,0-6 0,-3-3 0,-11-2 0,27-18 0,-26 28 0,5-10 0,2 0 0,3 7 90,8-36-90,-10 29 90,-1-18-90,-9 28 0,2-13 0,-1-4 90,1-20-90,-4 22 0,-1 0 90,0-35-90,-11 40 90,-11-39 0,8 12-90,-17 4 0,7-14 0,-1 55 45,-6-21 0,-1-4-45,-8 4 0,-18-18 0,19 23 0,1 3 0,-2 6 0,-26-17 0,-2 19 0,15 0 0,3 2 0,2 1 0,9 8 0,-38-9 0,48 11 0,-45 0 0,45-10 0,-37 7-90,39-7 90,-25 20 0,25-7-270,-18 7 180,10-10-360,1 0 270,10 0-90,2 0-629,1 0 359,7 0-1709,-18 11 1170,19-9-6477,-19 19 4228,18-18 3328,-7 7 0,11-5 0,0 0 0</inkml:trace>
  <inkml:trace contextRef="#ctx0" brushRef="#br0" timeOffset="35604">14181 6649 6094,'1'-9'629,"9"2"-449,-7-4 0,7 8-90,1-7 90,-9 10 90,19 0-90,-8-10-91,0 7 1,8-7-90,-18 10-90,7-11 90,-10 8-179,11-7-1,-9 10-1259,19 0 1439,-18 0 0,12-2 0,-9-1 0</inkml:trace>
  <inkml:trace contextRef="#ctx0" brushRef="#br0" timeOffset="36696">14481 6553 6363,'-9'-8'3958,"1"-9"-3508,8 14 719,-11-28-899,9 26 899,-30-37-989,27 37 360,-37-27-360,27 30 270,-30-19-360,19 18 269,-29-18-269,27 19 90,-27-9-90,29 11 90,-40 11 90,14 12-135,11-5 0,1 1-135,-10 7 45,21-5 0,3 0 45,11-5 0,-27 28-90,37-18 89,-15 1 1,-2 1 0,6 1-90,-7 26 90,2-29 0,18 18-90,-7-18 0,-1 40 0,9-46 45,-4 17 0,1 0-45,5-19 0,0 37 0,0-39 90,0 25-90,0-25 0,0 8 90,11 7 0,-9-26 0,19 37 0,-18-37 90,18 26-180,-19-17 90,19-1 180,-8 8-180,0-19 179,19 19-179,-27-8 270,37 0-270,-37-2 360,47-1-360,-33-7 0,15 18 180,-3-19-180,-26 9 179,37-11-179,-26 0 180,28 10-180,-18-7-90,8 7 180,-10-10-90,-1 0 90,11 0-180,-18 0 360,36 0-360,-44 0 270,44 0-180,-36 0 89,18 0-89,-11 0-90,-10 0 180,19-10-90,-27 7 0,37-7 0,-37 10 0,26-11-90,-18 9 90,21-19 0,-18 18 0,15-18-90,-17 19 180,9-19-180,-10 8 90,-2 0-90,-1 2 90,-7 1 0,7-3 0,1-11-90,2 1 90,10-1 0,-10 0-90,-2 11 0,-11-7 89,10 6-89,-7-9 0,18-11 0,-19 18 0,9-15 90,-11 18-90,10-11 0,-7 1 90,7-11-90,-10 8 90,0-19 0,0 19 0,0-8-90,0 11 0,0 10 90,0-19-90,-10 17 0,7-19 0,-18 10 90,8 1-90,0-1 0,-8 11 0,8-18-90,-10 25-360,-11-35 91,7 35-1620,-17-25 899,18 28-359,-8-7-8392,-21-1 9702,24 9 1,-25-3 0,31 11 0</inkml:trace>
  <inkml:trace contextRef="#ctx0" brushRef="#br0" timeOffset="40357">4901 3735 7173,'-5'-10'3058,"1"1"-2158,4 9-91,0-10 1,0 7-91,0-7-89,0 10 2068,0 0-2068,10 10-360,-7 3 539,18 11-719,-19-1 360,19 11-270,-18-8 90,18 19-180,-19-29 0,9 15 180,-11-18 449,10 10-539,-7-9 450,18-4-360,-18-10-91,17 0 451,4-21-360,13 16 45,-4-24 0,1-5-135,19 3-922,-18 1 1,4-6 0,-4 2 831,-5 7 0,-2 0 0,16-12 0,1-1 89,-5 0 1,-2 2-90,-11 10 0,1 1-485,7-3 1,5-1-1,-5 3 485,9-11-259,0 11 0,-2 1 348,-13 1-89,16 2 360,-22 3-360,1 19 2228,-1-19-2138,-10 18 2205,8-7-2295,-18 10 1382,7-11-1202,-10 9-180,0-9 0,11 11 0,-9 0-90,9 0 0,-11 0 0,0 0 0,10 0 0,-7 0 0,7 0 0,-10 0-6117,0 0 2069,-10 11-1259,7-9 5307,-18 19 0,21-6 0,-8 11 0</inkml:trace>
  <inkml:trace contextRef="#ctx0" brushRef="#br0" timeOffset="49055">12579 3917 7533,'2'-20'2608,"-1"4"-899,-1 16 1709,0-11-899,11 9-1979,-9-9 809,9 11-989,-11 0 809,-11 21-270,-2 16-809,0-8 180,3 12-180,10-28 360,0 11-270,0-11 809,10 8-179,14-18-630,-8 7 359,46-31-449,-41 16 135,23-23 0,9-7-90,-5 9 0,1 0-340,-4-5 1,1-1 234,-5 6 0,2-1 0,-7 4 60,6-5-90,3 6 0,-4-1 90,-20 0-90,31 10 0,-39 2 0,1 11 0,-4-10 0,-10 7 0,10-7 409,-7 10-499,8 0 0,-11 0-2519,0 0 1170,10 0 809,-7 0-1528,7 0 1168,-10 0-6296,-10 10 4138,-3-7 3148,-1 18 0,10-18 0,12 7 0</inkml:trace>
  <inkml:trace contextRef="#ctx0" brushRef="#br0" timeOffset="53222">14751 7712 6633,'-3'-12'1529,"-9"3"-1079,9 9 360,-7 0-361,10 0 631,0 0-720,0-11 539,0 9-629,0-9 629,0 1-719,0 7 360,-11-18-360,9 19-90,-9-9 270,1 1-270,-3 7 179,-11-18-269,11 19 270,-8-19-180,18 18 90,-28-18-90,26 19-90,-26-19 270,17 8-270,-9 0 180,-1-8-90,1 18 0,-11-18 0,8 19-90,2-9 180,-7 1-91,15 7 91,-18-7-180,11 10 180,-1-11-90,1 9 0,-1-9 0,1 11-90,10 0 180,-19 0-180,27 0 180,-37 0-90,37 0 0,-37 0-90,37 0 90,-26 11 90,7-9-180,8 9 90,-25-1-90,35-7 179,-25 18-179,18-19 90,-11 19 0,11-18-90,3 18 90,-11-8 0,16 0 0,-27 18-90,19-26 90,0 27-90,3-30 0,10 19 90,-11-18 0,9 28-90,-19-26 0,18 27 90,-7-19-90,10 0 90,-11 18-90,9-25 180,-9 46-180,11-44 0,0 44 0,0-47 90,0 37-90,0-26 0,0 28 0,0-28 0,0 15 0,11-18 0,-9 0 90,9 8-90,-11-8 0,0 0 0,10 19 0,-7-27 0,7 26 0,-10-28 0,11 18 0,-9-19 90,19 30-90,-18-27 0,7 26 0,1-18 0,2 0 0,10 8 0,-10-8 0,8 11 0,-18-11 0,18 8 0,-8-19 0,10 19 0,-9-18 0,6 18 0,-7-18 0,21 17 0,-18-7 0,15 1 0,-17 6 0,9-17 0,-10 8 0,8-1 0,-8-7 0,0 7 0,8 0 90,-18-7-90,28 18 0,-26-18 0,27 7 0,-9-10 0,3 0 0,8 11 90,-10-9-90,-11 9 0,8-11 180,-8 0-180,10 0 179,1 0 1,-1 0 90,1-11-180,-1 9 270,11-9-270,-18 11 180,26-10-180,-37 7 0,26-7 89,-17-1-179,-1 8 270,18-17-180,-15 7 90,28-11-180,-28 11 180,26-18 0,-27 4-180,19 1 90,-10-15-90,-1 25 0,-10-8 0,8 3 0,-18 8 0,7 0 90,1-18-90,-9 26 0,9-27 0,-11 19 0,0-10 0,0-1 90,-11-10-180,-2-2 90,0-1 0,-8 3 0,19 11 0,-19-11 0,8 18 0,0-15 0,-8 18 0,8-11 0,-11-10 0,11 18 0,-8-15 0,19 18-450,-19-11 90,18 11-1169,-18-8 810,19 19-271,-19-9-2158,8 11-1080,-11 0 990,11 0 3238,-8 0 0,13-1 0,-10 0 0</inkml:trace>
  <inkml:trace contextRef="#ctx0" brushRef="#br0" timeOffset="63973">3631 6225 6903,'-5'-9'3238,"1"-8"-269,4 14-2070,0-7-89,0 10 1528,0 0-359,0-11 540,0 9-2070,10 2 541,-7 23-720,7 3 0,-10-2 179,11 7-269,-9-15 450,9 39-540,-11-37 270,10 24-271,-7-29 451,18 0-360,-19 8 360,19-29-450,-8 16 359,32-39-269,-6 15-90,-5-15 0,0-4-90,16 4 90,-11-17 0,0-1 0,13 15-60,-20 2 0,1-8 0,2 5-1112,8 7 0,0 1 1082,-5-8 0,0 0 90,7 6 0,-4 3 179,-12 0-89,15-8-180,-31 21 0,-2 2 0,-11 11-90,0 0-449,10 0 2433,-7 0-4232,7 0 1438,-10 0-3058,11 0 3958,-9 11 0,12-4 0,-11 10 0</inkml:trace>
  <inkml:trace contextRef="#ctx0" brushRef="#br0" timeOffset="75722">13071 6841 7443,'-10'-11'2608,"2"-9"-1798,8 18-1,0-9 91,0 11-91,0-10 91,0 7-1,0-7 1,0 10 3148,0 0-2789,0-11-720,0 9 1,0-9 719,0 11-539,0 0-180,21 0-270,-16 0 89,33 5 1,8 1-270,-10-4 90,28 9 0,3-1-1786,-10-7 1651,-12 1 0,-1 2 135,14 5-930,-19-9 750,16 9-329,-19-22 419,1 9-119,-14-9 29,-2 1 1422,-18 7-1422,-3-18 937,-3 19-1027,-28-19 90,26 8-90,-27 0 762,19-8-672,0 18 43,-8-7-43,19-1 0,-9 9 0,11-9-90,0 11 90,11 0 0,12 11 0,-7-9 0,26 19 0,-27-8-90,9 11 90,-14-11 0,-10 18 90,0-15 0,-21 28 0,6-18-1,-30 19-89,19-30 0,-18 27-89,28-26-856,-11 6 1,2 0 44,17-6-4407,-23 15-270,20-28 1350,9 18 4227,-9-19 0,20 9 0,2-10 0</inkml:trace>
  <inkml:trace contextRef="#ctx0" brushRef="#br0" timeOffset="75888">13533 7385 7173,'-16'0'4767,"9"0"-2878,-14 11-1889,19-9-2069,-9 9-449,11-11 2518,11 0 0,-9 6 0,9 2 0</inkml:trace>
  <inkml:trace contextRef="#ctx0" brushRef="#br0" timeOffset="91520">10201 6939 6813,'-10'0'2429,"3"-1"-1620,7 1-89,0-21 89,0 16-89,0-16 1978,0 21-809,10-10-1259,-7 7 0,7-7 359,-10 10 1799,0 0-2608,0 10 0,0-7 90,0 28-180,0-26 90,0 27 90,10 2-180,-7-6-90,8 17 180,-11-11-90,0-8-90,0 8 90,0-11-90,0-9 90,0-4-1,0 0 91,0-7-90,0 8 90,10-11 0,-7 0 0,18 0 0,-8-11 0,10 8-90,1-17 90,10-4-180,-19-2 134,16-1 1,1-1-135,-11-1 90,19-8 0,6-2-45,-20 18 0,0 1 0,15-15 0,-1 2 45,10-4 0,-11 15 0,-2 0 0,-6-4 90,2 9 0,0 0-90,-7-7 0,-3 11 180,9-8-180,-27 19 89,26-9-89,-28 11 90,18-10-180,-19 7 180,9-7-180,-11 10-9831,0 0 7589,-11 10 0,18-3 0,-6 8 0</inkml:trace>
  <inkml:trace contextRef="#ctx0" brushRef="#br0" timeOffset="109358">8259 7299 6094,'-2'-5'1079,"0"2"180,2 3-809,0-10 0,0 7-1,0-7 1,0 10 3058,0 0-2968,10 0-360,-7 0 0,8 0 359,-11 0 631,0 0-990,0-11-180,0 8 90,0-7-90,10 10 89,-7 0 91,7-10-180,-10 7 270,0-7-180,0 10 270,0-11-270,0 8 360,0-17-360,0 17 0,0-8 89,0 11 1,0 0-90,0-10 0,0 7-90,0-7 90,0 10 1529,0 0-1529,0-10-90,0 7 0,0-8 0,0 11 0,0 0-90,0-10 0,0 7 90,0-7-90,0-1 90,-10 9 0,7-9 0,-7 11 0,10 0-90,0-10 90,0 7 0,0-7 0,0 10 0,0-11 0,0 9 0,0-9 0,0 1 0,0 7 0,0-18 0,0 19 90,0-19-90,0 18 90,0-7-90,0 10 0,0 0 0,-11 21 0,8-16 90,3 47-90,3-33 90,8 35 0,-11-27-90,0 17 90,0-28-90,0 15 90,10-18-90,-7 0 180,7 8-180,-10-8 90,0 0 90,0-2-90,0-11 270,0 10-181,0-7 181,10-3-270,-7-13 0,18 0 90,-8-19-90,0 16 0,8-17 90,13-22-180,-5 13 45,-2-3 0,1 1-45,-2 2 45,1-2 0,1 2-1081,0 11 1081,-6 4 0,1-1-135,11-17 180,-8 17-639,18-17 639,-28 22 46,26-1-46,-37 11 0,16 3 90,-21-1 858,10 8-948,-7-7 610,7 10-1059,-10 0-2630,0 0 1820,0 10-8662,0 4 9545,0 9 0,2 1 1,-1 0-1</inkml:trace>
  <inkml:trace contextRef="#ctx0" brushRef="#br0" timeOffset="110803">9861 10294 6723,'-4'-9'1799,"1"2"-540,3 7 4588,0 0-4318,0-11-1079,0 9 1079,0-9-270,11 1-1079,2-3 540,10 0-540,1-8 359,10 18-179,2-18-270,1 29 90,-3-16-90,-21 29 0,8 13-90,-18-5 90,7 15-90,-20 11 90,-4-13-45,-2-3 0,-2 1-135,-8 9 45,-1-14 0,-1-2-970,0 6 1015,-17 6 90,1-22 0,26 1 249,-35-11-249,48-3 360,-26-20-91,28-14-269,-7-2 0,31-29-90,-16 37 45,14-10 0,4 4-45,-8 19 0,30-27 0,-9 40-90,-10-5 0,16 31 0,-37-19 231,14 12 1,4-1-1671,3-8 989,11 26-1619,-3-31 1170,-21-2-5994,18-11 3835,-25-11 3148,25 9 0,-20-7 0,11 11 0</inkml:trace>
  <inkml:trace contextRef="#ctx0" brushRef="#br0" timeOffset="111141">10432 10267 7083,'-18'-18'5397,"10"10"-3778,-13 8-1169,18 3 719,-7 18-809,10-8 449,0 10-539,0 1-90,0-11 360,10 29-450,3-34 270,11 44-181,-11-36 1,18 28-90,-26-28 90,37 26-180,-37-27 90,27 19 0,-30-21-90,9 8 90,-11-8-90,0 0 0,-11-2 90,9-1-90,-19-7-90,-3 18-180,9-19-1079,-38 9 629,46-22-8275,-46-2 8995,48-10 0,-18 11 0,20 3 0</inkml:trace>
  <inkml:trace contextRef="#ctx0" brushRef="#br0" timeOffset="111621">10388 10331 7173,'28'-29'4857,"-2"5"-3688,8 13-809,-8 9 360,29-9-450,-26 11 359,36 0-539,-46 11 180,22-9-180,-28 9 360,1-1-270,-4-7 629,-10 18-539,0-8 0,0 10 629,0 1-539,0 0 450,0 9-540,0-6 449,-10 17-539,7-18 540,3 19-540,3-19 179,7 8-269,0-21 180,3 8-180,1-19 90,27 9-90,-22-11 90,36-11-90,-29 9 0,-3-19 180,9 8-90,-27 0 629,26-40-629,-18 43 45,-10-25 0,-3-3-45,8 19 89,-40-35-269,17 27-449,-30-7-1,19 21-270,-8 3-2608,0 10 900,8 0 2428,2 0 0,17 4 0,12 1 0</inkml:trace>
  <inkml:trace contextRef="#ctx0" brushRef="#br0" timeOffset="112202">12555 10445 8342,'-11'-12'7466,"13"8"-6477,0-6-89,9 10 1349,-1-10-1620,3 7 810,42-7-989,-23 10 135,20 0 0,3 0-316,-8 0 46,8 0 0,0 0-1121,-14 0 986,14 0-546,-21-11 456,-8 8-449,8-7 89,-21 10-1169,-2 0 719,-22-10-1045,-12 17 686,7-14-3837,-19 10 1,-3 4 4786,15-7 1,-34 12 0,44 4 0</inkml:trace>
  <inkml:trace contextRef="#ctx0" brushRef="#br0" timeOffset="112470">12796 10288 6903,'-1'-29'5127,"0"1"-4137,1 15-1,0 2 720,0 1-989,0 7 1258,0-7-1348,0 10 1079,0 10-1259,0 3 90,0 11 809,0 20-899,0-4-91,-10 7 271,7 7-360,-7-14 89,9-1 1,2 0-180,-1 3-90,-11 13 270,8 0-450,-7-35-1259,10 43 629,-10-47-2698,7 18 900,-7-21 2518,10-3 0,1-3 0,1 1 0</inkml:trace>
  <inkml:trace contextRef="#ctx0" brushRef="#br0" timeOffset="113756">7561 8118 7353,'-6'-15'3328,"-10"3"-2249,13 12-179,-7 0-1,10 0 4138,0 0-3777,21 10-811,-16 3-179,16 0 0,-11 8 270,-7-8-360,7 0 359,1 19-359,-8-17 270,7 19-270,-10-21 0,0-2 629,10-1-539,-7-7 450,8 7-540,-1-10 449,3-21-539,11 6 90,-1-19 90,21-11-180,-15 17 45,14-14 0,0-3-135,-9 1 60,-3 9 0,5-6 0,-6 7-60,1 0 90,3-11 0,-2 7 0,-16 30 179,15-34-269,-29 39 180,19-18-180,-18 19-449,7 2 179,-10 2-1259,0 9 719,0-1-5127,0-7 5937,0 28 0,9-25 0,2 15 0</inkml:trace>
  <inkml:trace contextRef="#ctx0" brushRef="#br0" timeOffset="122261">14355 9971 6993,'-5'-12'2698,"1"2"-1888,4 10 719,0 0-899,0-11 89,0 9 1620,21-19-990,16 8-989,2 0 629,16 2-809,-29 11 630,29 11-630,-37 2 180,24 21-270,-39-8 89,7 18-89,-10-18 0,-10 8 0,-3 0 0,-1-18 0,-6 15 90,17-18 270,-28 11-180,25-11 539,-25 8-539,28-19 630,-18 19-631,19-18 451,-9 7-630,11-10 270,21-10-270,-15 7 180,46-18-270,-34 19 89,19-4 1,2 1-90,-8 5-45,2 10 0,0 1 45,-7-5-269,8 35 179,-11-25-180,-10 39 270,-2-37-180,-32 45 270,5-34 0,-18 7 270,-21-4-180,13-30-1,3 4 1,0-1-90,0-5 270,-16-11-360,29 9 90,-8-9 0,21 11 0,-8-10-90,8 7-630,0-7 270,-8 10-2608,18 0 1889,-7 0-7646,10 0 4947,10-11 3778,-7 9 0,23-8 0,-6 12 0</inkml:trace>
  <inkml:trace contextRef="#ctx0" brushRef="#br0" timeOffset="122961">15061 10197 7892,'-5'-18'6837,"1"10"-4319,4-3-1798,0 11 1079,-11 11-1260,9 2 1080,-19 42-1349,8-24 540,0 34-630,2-38 449,22 27-539,2-35 90,10 23-90,11-29-90,-8-11-90,-2 6 90,-3-18 0,-8-1 0,10-2 0,-9-10 0,-4 9 90,-10-27 0,0 22 90,-21-35-90,16 27 0,-16 4 0,10 2 0,-2 18 0,0-7 0,-8-1 0,19 9 0,-9-9-90,11 11-180,32 11 90,-14-9-135,19 4 0,2-1 45,-8-5 0,34 0 0,-28-11 90,10 9 0,-10-9-89,7 11 89,-18-10 90,-2 7 0,7-7 90,-26 10 179,27 0-179,-30 0 450,9 21-450,-22-16 180,9 37-180,-9-27 0,1 19 0,7 0 0,-7-18 0,10 26-90,0-26 90,10 28-90,-7-28-90,28 5 90,-15-21-90,18 0 0,-11-11 90,22-2 0,-16-31 180,15 4-90,-31-7 89,-13 3-89,-13 28-90,-11-15-180,1 18-1529,-1 0 540,1 2-8186,-1 22 5218,11-9 4137,3 9 0,15-8 0,2 0 0</inkml:trace>
  <inkml:trace contextRef="#ctx0" brushRef="#br0" timeOffset="123112">16079 10226 6633,'-9'-10'-158,"2"1"1,15 14 0,2 0 0</inkml:trace>
  <inkml:trace contextRef="#ctx0" brushRef="#br0" timeOffset="127177">15396 7115 7083,'-8'-7'2788,"1"2"-1978,7 5 1349,0 0-360,0 10-1350,11 3 1440,-9 11-1529,19-1 809,-18 1-809,7 0 720,-10-1-631,0-10 1080,11-2-179,2-11-1080,10-11 449,32-12-539,-24-4 60,5 2 0,8-7 0,-6 3-1182,-13 6 1,0-1 1031,24-15 0,1 0 44,-20 10 1,-3 3-45,23-13-588,-10 10 1,-2 0 587,4-7-261,3 7 1,-3 3 260,-22 7 16,14-4 1,-5 5-17,-24 15 1520,16-18-1520,-10 19 1563,-9-9-1563,19 22 1128,-18-9-1488,7 9 234,-10-11-1673,11 10-1259,-9-7-6863,9 18 8983,-11-8 0,3 0 0,0-2 1</inkml:trace>
  <inkml:trace contextRef="#ctx0" brushRef="#br0" timeOffset="129245">8468 12933 6723,'-1'-12'2339,"1"3"-1620,0 9-89,0-10-90,0 7 89,0-8-89,0 1 899,-11 7-1079,9-7 629,-9 10-719,11 0 1439,0 0-1259,-10 31-270,7-23 180,-7 55-360,-1-55 180,9 44-90,-9-47 0,22 27-90,-9-30 179,19 19-179,-8-18 0,11 18 0,-1-19 0,1 19 0,-1-18 0,1 18 0,-11-19 0,18 19 0,-26-18 90,16 28 0,-21-26 0,0 16 0,0-21-90,0 32 90,0-25-90,-21 35 90,16-39 0,-26 7-90,18 1 0,0-9 90,-19 9-90,27-11-540,-37-11 181,37 9-1800,-26-19 450,28 8 1709,-18-21 0,27 16 0,-5-6 0</inkml:trace>
  <inkml:trace contextRef="#ctx0" brushRef="#br0" timeOffset="129527">8443 12968 7533,'-13'-5'2698,"3"-9"-1978,10 11 719,10-7-809,-7 10 989,18-11-1170,-19 8 991,30-17-1171,-17 6 361,19 1-450,-10 3 180,-1 10-360,-10 0-630,8 0 90,-8 0-5576,0 0 3417,8 0 2699,-18 0 0,19 9 0,-7 1 0</inkml:trace>
  <inkml:trace contextRef="#ctx0" brushRef="#br0" timeOffset="130010">8895 13024 6993,'-3'-10'2609,"1"2"-451,-8 8-1528,7 0 1169,-18 11-1349,8 2 899,0 21-989,-8-8 539,18 18-629,-7-18 360,10 8-540,0-21 89,0 29 91,0-24 90,10 27-270,-7-32 0,18 8 0,-8-19 0,31 9 0,-4-32 90,17-5-180,-20-11 180,-3-7 0,-21 28 359,8-26-359,-19 37 540,9-26-540,-11 28 449,-11-28-449,-2 26-90,0-27 0,-8 30-90,19-9-1169,-19 11 359,8 0-9021,-11 0 9298,11 0 0,6 10 0,11 3 0</inkml:trace>
  <inkml:trace contextRef="#ctx0" brushRef="#br0" timeOffset="132386">14741 12965 6723,'-10'-3'2159,"2"0"-360,-3 3 360,9 0-1620,-9 0 901,11 0-991,0 0 811,0-10-901,0 7 541,0-7-630,0 10 1978,0 0-2248,0-11 90,0 8 0,0-7 180,11 0-180,-9 7 0,9-8 90,-11 11 270,0 0-180,-11 11-181,9-8 91,-19 28-180,8-15 90,-21 38 0,7-35-90,10 13 0,0-2 90,4-22-90,-7 45 0,17-48 90,-8 16-90,11-11 0,11-7-90,-8 7 0,28-20 0,-15 7-90,38-18 90,-25 19-45,4-9 1,-1 1 44,-3 7-180,26-7 180,-29 10-450,8 0 270,-21 0-539,-2 0 359,-1 0-1529,-7 0 1440,7 0-1260,-20 10 1169,7-7-1349,-18 18 1349,19-19-3957,-9 9 7196,1-22-2699,-3 9 180,0-19 89,2 18 271,1-18-180,7 19 0,-7-19 899,10 8-719,0-11 989,0 1-899,0 10 989,0-8-630,0 8-359,0-1-90,0 4-90,0 10 2338,0 0-1888,0 31-181,-11 29-764,10-11 0,0-1-44,-10 18-856,6-20 1,0-9 314,2-29 1,-7 23-181,10-31-1439,0 0 0,6 11 1,2 2-1</inkml:trace>
  <inkml:trace contextRef="#ctx0" brushRef="#br0" timeOffset="132761">15128 13137 6813,'-3'-18'5487,"11"10"-4767,-6-3 1258,9 11-1348,-11 0 809,0 11-989,0-9 629,0 40-809,0-34 450,0 44-540,0-47 449,0 37-539,0-37 0,10 27 90,-7-30-180,18 19 180,-18-18-180,28 7 0,-26-10 180,26-10-180,-17 7 270,19-18-90,-17 8-90,5-10 269,-10-1-269,-9 1 90,9-1 90,-1 1-90,-7-1 90,-3 1-270,-3-1-180,-28 1-90,25 10-2968,-56 13 989,51 2-2518,-51 9 4767,46-11 0,-19 13 0,11 3 0</inkml:trace>
  <inkml:trace contextRef="#ctx0" brushRef="#br0" timeOffset="134062">18473 11256 7443,'-6'-8'2878,"1"2"-2068,15 6-1,4-10 990,30 7-809,6-18-900,-1 19-900,6-9 270,-29 11-5666,-2 0 6206,-14 0 0,0 6 0,3 0 0</inkml:trace>
  <inkml:trace contextRef="#ctx0" brushRef="#br0" timeOffset="134211">18505 11500 7173,'-11'-2'2878,"3"-6"-629,28 19-1619,-14-11 1079,56-11-1619,-41 9-495,16-9 0,2 1-1034,-10 7 1439,4-8 0,-1 1 0,-5 11 0,14-7 0</inkml:trace>
  <inkml:trace contextRef="#ctx0" brushRef="#br0" timeOffset="134876">19485 10555 6903,'-6'-10'3238,"0"-9"-1349,6 17-989,0-19 1348,0 8-1528,0 0 1439,-10-8-1800,7 18 631,-7-7-720,10 20 449,-11 14-539,9 2 90,-19 8 180,18 10-360,-18-15 270,29 36-270,-16-36 89,29 26-89,-18-40 90,39 27-90,-35-26 0,46 18-90,-38-21 0,30 8 0,-19-19 0,18 19 0,-17-18 0,-4 7 0,-12 1 0,-1-8 0,-7 7 90,7 0-90,-10-7 0,-10 18 90,7-8-90,-18 0 0,8 8-90,0-18-809,-29 17 449,24-17-720,-15 8 1,1-1 90,13-7-8366,-44-3 9445,45-13 0,-12 3 0,24 3 0</inkml:trace>
  <inkml:trace contextRef="#ctx0" brushRef="#br0" timeOffset="135060">19461 10654 7623,'15'-34'7106,"16"8"-6837,9 3-404,-7 10 1,-1 5-316,-14 5-4317,45-18 2698,-45 19 1227,27-9 1,-21 14 0,1 0 0</inkml:trace>
  <inkml:trace contextRef="#ctx0" brushRef="#br0" timeOffset="135426">20011 10522 6723,'-11'-5'9535,"-9"1"-8816,18 4 1350,-19 11-1529,18 2 1259,-7 21-1439,10-19 539,0 27-719,0-37 450,10 27-540,3-19 449,21 10-449,-8 1 90,8-1-180,-10-10 0,10 8 0,-19-18 0,27 7 0,-36 1 0,14-9 0,-20 9 0,0-1 0,0 3 0,-10 11 0,-3-11-90,-32 18-180,27-25-899,-34 25 539,36-28-2158,-18 7 1529,11-10-8456,-1 0 9715,11 0 0,6-6 0,12-2 0</inkml:trace>
  <inkml:trace contextRef="#ctx0" brushRef="#br0" timeOffset="135863">20021 10656 6813,'-4'-25'5487,"1"12"-2789,14-8-1888,2 18 1888,31-28-2248,-26 26 899,45-16-1079,-44 21 90,25 0 180,-21 0-270,1 0-91,-1 0 181,1 0-180,-11 0 360,8 10-360,-18 3 0,7 0 269,0 19-359,-7-27 270,8 37-270,-11-27 90,0 30-90,0-19 90,10 8-180,-7-11 180,18 1-180,-19-1 0,19-10 90,-18-2-90,18-11 90,-19 0 0,30 0 89,-27 0-89,26-11 360,-7-2 90,12-21-450,-10 19 180,6-27-180,-30 26 179,-2-39-179,-13 16-270,-10-8-989,-22 13 450,17 21-2430,-14 9 1,-3 8 3148,-10 20 0,19-9 0,2 3 0,-11 26 0</inkml:trace>
  <inkml:trace contextRef="#ctx0" brushRef="#br0" timeOffset="136393">19101 11563 6723,'-2'-8'4947,"-10"1"-3957,9 7 1798,-7 0-1888,10 0 1438,0-11-1618,0 9 1259,20-19-1440,-14 18 991,56-18-1081,-41 19 1,21-6 0,15-4 0,-7 0-1393,-16 4 0,0 1 1033,14-1 0,6 0 0,-2 0 134,8-3 1,-5 1-135,-15 9 0,1 0 60,18-8 0,8-4 0,-10 3-60,-23 8 0,0-1 45,12-5 0,10-5 0,0 1 0,-10 3-45,19 4 59,-18-5 1,6-2 0,-12 3-480,-9 6 420,20-7 89,-39-1-89,0 9 0,-2-9-629,-11 11-206,0 0-425,0 11 264,-11-9-7909,-2 19 4318,-10-8 4497,10 0 0,0 15 0,11-7 0</inkml:trace>
  <inkml:trace contextRef="#ctx0" brushRef="#br0" timeOffset="137163">19749 11939 7083,'4'-8'5757,"-1"1"-3419,-3 7-1888,0 0 989,0-10-989,0 7 989,10-18-180,-7-2-1079,7 7 450,-20-26-450,7 37 360,-18-26-361,8 28 451,-21-7-450,8 10 540,-39 10-630,33 3 269,-23 11-269,32-1 180,10 1-180,2-1 90,11 1-90,0-11-90,11 8 180,2-19-180,10 9 90,11-22-90,-8 9 270,19-19-180,-29 18 539,25-18 1,-14 8-90,-1 0-451,-5 3 271,-11 10-90,-7 31-180,7-13 0,-10 48 0,0-38 0,-10 38-90,7-38-90,-7 38 90,10-37-90,0 15-180,0-10 90,0-8-809,0 8 629,0-10-1259,10-11 989,-7-3-2068,7-10 1619,-10 0-91,11 0-6206,-9-10 4138,19-3 3238,-18-1 0,19-2 0,-8 10 0</inkml:trace>
  <inkml:trace contextRef="#ctx0" brushRef="#br0" timeOffset="137513">20036 12035 6903,'11'-33'4947,"-7"-8"-3957,17 25 1708,-19-15-1888,9 28 1348,-11-7-1438,0 10 1529,0 10-1800,0 3 721,-11 21-810,9-8 359,-9 29-449,11-37 180,0 45-270,11-55 269,2 44-449,10-46 180,11 14-90,-8-20 0,19-10-90,-19 7 180,29-28-180,-37 15 180,24-28-180,-39 18 90,7-8 0,-10 0-90,0 8 90,-10 2-90,7 3 0,-18 8 0,18 0-360,-28-8 90,15 19-1799,-28-9 990,18 11-4138,-8 0 270,21 0 4947,2 0 0,20 5 0,2 1 0</inkml:trace>
  <inkml:trace contextRef="#ctx0" brushRef="#br0" timeOffset="137963">21141 11127 7353,'1'-25'7825,"0"1"-6745,-1 10 1618,0 4-1978,0 10 2068,0 0-1259,11 42-1259,-9-21-90,9 34 270,-11-21 179,10 2-539,-7 1 270,7-3-180,1-21 450,-9-3-450,19-10 359,3-10-359,-9 7 90,21-25 0,2-7-180,-15 12-785,6-12 1,7-10 0,-4 7 784,10 2-90,-14-4 0,3-9 0,-2 10 0,24 2 0,-13-17 0,-2 1 0,1 22 0,-5-3 0,-2 2 0,-14 17 0,34-17 0,-36 30-180,18-9-89,-21 22-1171,8 2 811,-19 10-4049,19 11 2070,-18-18 2608,7 26 0,-7-36 0,1 17 0</inkml:trace>
  <inkml:trace contextRef="#ctx0" brushRef="#br0" timeOffset="140598">1660 11429 22824,'13'-54'810,"-3"23"-721,6-1 1,2-1-1763,5-4 1853,1-10-895,10 0 805,-8 0 90,18 0-90,-20 13 0,-1 0 0,17-18 0,-12 18 0,-1 0-90,-1-13-302,18 0 33,-28 10-1081,5 14 721,-21 12-1386,0 11-443,0 0 0,9 10 1,4 3-1</inkml:trace>
  <inkml:trace contextRef="#ctx0" brushRef="#br0" timeOffset="141745">4848 3501 6813,'-49'-11'1799,"1"13"-1259,1 0-1985,0 9 1984,0-1 1,-11 3 0,24-2 0,-2 2 224,-21 9 1,-1 0-541,17-8 1,1 1-45,-16 6 0,2 2 225,18-6 0,1 0-181,-1 1 1,-1 1-90,-3 3 0,-1 3 135,-10 8 0,0 2-1669,12-9 0,0 0 1489,-6 1 0,-2 4 89,4 0 1,-3 3 0,5-3-90,9-7 0,-2 2-269,-7 7 0,-9 8 0,0 0 1,8-5 223,6-1 0,-1 1-386,-6 6 1,-7 8-1,-1 0 1,10-6 340,8-6 0,0 2-198,-6 7 0,-8 9 0,1-1 0,9-9 198,11-14 0,2 1 0,-8 11 0,-7 9 0,0 0 0,8-10 0,6-9 0,3-2 237,-6 8 1,-2 6 0,2-2-238,-8 14 0,4-3 0,10-15 0,-1 3-23,-1 0 1,-5 7 0,-1 0-1,6-7 23,2 0 0,0 0 45,-4 5 0,-3 7 0,-1 1 0,5-8 34,2-3 0,1-2-79,-2 6 0,-2 4 0,1 0 60,4-7 0,2 0 0,1-2-60,-3 3 0,0 2 22,2-1 1,-2 7-1,1 0 1,5-6-23,5 0 0,1 1 22,-5 5 1,-4 10-1,0 0 1,6-10-23,7-2 0,2-1 0,-6-4 0,-3 7 0,0 0 0,3-7 0,5 4 0,1-4 0,-2-2 0,-1-1 0,1 1 0</inkml:trace>
  <inkml:trace contextRef="#ctx0" brushRef="#br0" timeOffset="142043">1664 9227 20665,'17'58'36,"0"0"0,-1-1 0,0-12 0,1-2 0,0 0-36,2 6 0,0 1 0,0-6-301,0-9 1,2-2 300,4 3 0,3 3 0,-6-4 168,-1 17-258,20-9 0,2 3 45,-26-3 0,-3-2 87,10-14 1,-1 1-88,-3 17 0,-8-7-45,-10-30 0,9 44 0,-11-26 0,0 1-11,0-7-79,0-20-2278,0 0 0,11-38 1,2-11-1</inkml:trace>
  <inkml:trace contextRef="#ctx0" brushRef="#br0" timeOffset="142526">1811 10178 7353,'-13'-10'3238,"2"2"-1259,11 8-1439,0 0 989,-20 0-1080,14 0 901,-15 0-901,21 0 811,32 53-1080,-24-40 179,21 28 1,4 1-180,-14-23 0,7 12 0,2 3 0,-1-5-45,-5-2 0,0 1-45,4-2 179,19 8-179,-30-21 360,27 8-270,-37-19 270,37-2-270,-26-13 89,6-13 1,0-3-90,-6 8-45,0-30 0,-1-2-45,-2 27 45,-1-31 0,0-4-45,1 17 45,-8 5 0,0-1 45,6-7-91,-9 21 361,19-26-360,-18 44 270,7-34-360,-10 40 180,0-9-90,0 11-180,0 0 0,11-10-630,-9 7 271,9-7-3059,-11 10 1050,0 0 0,16 5 1,4 2-1</inkml:trace>
  <inkml:trace contextRef="#ctx0" brushRef="#br0" timeOffset="142645">2692 9947 7173,'-6'-2'3868,"12"-5"-4138,-4 18-540,9-11 810,-1-11 0,-2 1 0,9-10 0</inkml:trace>
  <inkml:trace contextRef="#ctx0" brushRef="#br0" timeOffset="149098">11424 16342 8342,'-10'-11'3958,"2"2"-2789,8 9 1,-10 0-91,7 0 810,-7 0-1080,10 0 1,0 0-90,-10 11 89,7-9 1080,-8 40-899,11-13-541,0 18 1,0-13 629,0 10-809,0-15 810,11 26-811,-8-29 451,28 8-450,-15-21 180,49-3-450,-23-20-106,-10 5 1,4-3 105,13-12 0,1-4-466,-11 5 0,3-2 466,1-1 0,7-4 0,1-1 0,-7 3-533,5-4 1,1-1 532,3-2 0,9-4 0,-1 0 0,-9 5 0,-7 1 0,1 0 0,-4 6 0,6-5 0,4 0 0,-1 1 0,-6 3 0,2 0 0,-4 2 0,0 0 0,6-6 0,-1 0 0,-1 3 0,13 0 0,-13 5 0,-29 7 0,24 3 0,-29-1 169,0 9-169,-2-9 840,-11 11-840,0 0 1199,10 11-5337,-7-9 990,7 9-3418,-10-11 6566,11 10 0,-3-5 0,10 9 0</inkml:trace>
  <inkml:trace contextRef="#ctx0" brushRef="#br0" timeOffset="149259">13692 16447 18776,'-13'6'1350,"9"-6"-1980,-17 21-90,18-19-6476,-18 19 3958,19-18 3238,-9 7 0,17-4 0,0 0 0</inkml:trace>
  <inkml:trace contextRef="#ctx0" brushRef="#br0" timeOffset="157818">19421 6970 6993,'-10'-5'2069,"2"2"-900,8 3 2699,0 0-2879,10 10-449,-7 14-270,18 2-90,-19 18-90,9-28 0,-1 15 180,3-7-180,0-8-1,-2 15 271,-1-28-180,-7 17 90,18-17 450,-8 8-451,10-11-89,-10 0 360,8-11-360,-8-2 90,11 0 90,-1-18-1,11 15-89,-7-29-90,7 19-90,-21 3 180,18-9-180,-26 27 0,27-26 0,-19 28-90,0-7 0,-3 10 0,1 0 90,2 0-90,0 0 0,-3 10 90,11 3-90,-16 11 0,27-1 90,-19-10-90,0 8 0,8-8 0,-8 0 90,0-2-1,18-11-89,-26 0 90,37-11-90,-26 9 0,18-19 0,-11 8 0,1-11 0,10-10 0,-18 19 0,15-6 0,-28 10 0,7 9-90,0-9 90,-7 11 0,28 11 0,-25-9 0,25 19 0,-18-8 0,11 11 0,-11-11 0,-3 8 0,1-19 90,-9 9-90,19-1 0,-18-7 90,18 7-90,-8-20 0,0 7 0,18-18 0,-26 19 0,37-19 0,-37 18 0,37-18 0,-37 19 0,27-9-90,-19 1 90,0 7-90,8 3 90,-8 3 0,0 7 0,8 1 0,-19-9 0,19 19 0,-18-8 0,18 0 0,-8 8 0,0-18 90,18 7 0,-15-20 0,28 7-90,-28-18 180,26 8-180,-26-10 90,28-1-90,-28 1 90,26-1-90,-37 11 0,26 3 0,-28 10 0,7 0-90,1 0 90,-9 0 0,9 0-90,-11 0-90,0 0-1799,10 10 1080,-7-7-6657,7 7 4228,-10-10 3328,0 0 0,9 6 0,1 1 0</inkml:trace>
  <inkml:trace contextRef="#ctx0" brushRef="#br0" timeOffset="162569">18745 8135 6993,'-11'-12'3328,"8"3"-2608,-7 9-1,10 0 900,0 0-1079,0-10-180,0 7 449,0-7-269,0 10 1619,0 0-1799,0 21-270,0-16 359,10 26-359,-7-18 360,18 11-360,-19-11 90,9-3 180,-11 1-1,0-9 181,10 9-270,-7-11 0,18 0 0,-8 0 179,10-11-179,11-2-90,-8-10 270,19-11-270,-9 8-357,11-8 357,-13 12 0,0-1-1567,19-16 1477,-19 11 0,0-1 44,-5 0 1,-1 0-126,2-1 0,0 0 171,6-1 0,-1 2-91,-10 4 1,-1 3 0,21-12 90,-22 10-90,-10 11 363,-2 3-363,-1-1 1589,-7 9-1589,7-9 224,-10 11-224,0 0-90,11 0-90,-9 0 0,9 0-359,-11 0-2070,0 0 1440,0 11-181,0-9-1168,0 9-6657,0-1 9085,0-7 0,11 19 0,3-8 0</inkml:trace>
  <inkml:trace contextRef="#ctx0" brushRef="#br0" timeOffset="166167">25253 6472 6723,'-10'-15'3058,"2"2"-2158,8 13-1,0-10-179,0 7 0,0-7-91,0 10 1440,0 0-900,0 10-809,0-7-90,0 18 270,0-8-270,-10 0-91,7 8 361,-7-8-360,10 0 360,0 8-1,0-18-89,0 7-270,0-10 90,0 0 90,10-21-180,-7 5-90,7-7 179,-10 2-179,0 8 90,0-11 0,-10 11-90,7-8 90,-28 19-180,15-9 90,-39 32-90,27-5 45,-11 14 0,2 5 45,6 7-90,-8 1 0,2 3-242,21-15 0,3 1 287,-10 7 0,2 3-1,11-2 1,6 1 0,3-4 0,2-1-45,13 24 45,6-30 0,4-5 45,15 1-738,8-3 648,-13-12 90,0-11-90,3 0 0,10 0 155,0-11-65,0-2 90,-11 0 0,-2-8-90,-21 19 534,-2-19-444,-1 8-180,-7 0 90,7 2 594,1 1-953,-8 7-602,7-7-749,-10 10-2157,0-11-1440,0 9 1169,0-9 4048,0 11 0,5 10 0,1 3 0</inkml:trace>
  <inkml:trace contextRef="#ctx0" brushRef="#br0" timeOffset="166668">25787 6691 7263,'-6'-6'9830,"1"1"-8417,5-6-783,11 9 270,2-19-451,10 18 541,22-18-720,-16 18 44,3-7 1,1 0-135,-4 7-450,25-7 0,-27-1-2068,-4 8-1620,-12-7-270,-11 20 1080,-11 4 3148,8-1 0,-12 8 0,9-7 0</inkml:trace>
  <inkml:trace contextRef="#ctx0" brushRef="#br0" timeOffset="166835">25928 6832 7263,'-6'-6'4947,"1"1"-2608,5 5-1710,11-11-89,-9 9 449,30-9-539,-27 11 90,58-21-810,-32 16-270,27-16-1978,-14 11-1080,-18 7 3598,19-7 0,-14 7 0,9 1 0</inkml:trace>
  <inkml:trace contextRef="#ctx0" brushRef="#br0" timeOffset="167733">27208 6142 7443,'-1'-15'3328,"-6"-7"-180,18 9-2338,-11 0-1,0 2 450,0 11-89,0 0 89,-11 11-899,-2 12 539,-10 24-719,10 3 135,-4-11 0,2 0-135,10 3-90,-26 13 269,18 0-179,0-24-90,1 3 0,3-3 90,6-15 630,-7 15-540,10-28 449,0 8-539,0-11 450,10-32-450,-7 14-1,18-27 271,-8-20-360,10 21-227,-16 11 1,-1-2 316,5 0 0,-1 4 0,3 0 90,-1-12 0,0 0 0,1 11 89,-3-22-269,-10 30-90,0 11 180,0 3-180,0 10 90,11 10-90,-9-7 90,19 38-90,-18-22 0,7 25 0,-10-20 0,11 10 0,-8 2-450,17 22 271,-7-19-361,-1-5 0,0-3 90,1-12 273,8 22-1711,-8-17 1168,0-8-1349,-2 15 1260,-11-28-2070,0 7 1800,0-10-7017,0 0 8096,-11-10 0,7 3 0,-9-8 0</inkml:trace>
  <inkml:trace contextRef="#ctx0" brushRef="#br0" timeOffset="167885">27081 6398 7083,'-19'0'7016,"3"-11"-6566,16 8-180,32-18-5487,17-2 3058,4 7 1779,1-15 0,-19 29 0,1-7 0</inkml:trace>
  <inkml:trace contextRef="#ctx0" brushRef="#br0" timeOffset="168234">27792 5898 7713,'-9'-10'4677,"1"-8"-1979,8 15-1978,0-8 1888,0 11-449,0 32-1619,0-3 89,0 9 1,0 2-270,0 2 90,0 11 0,0 1-181,0-7 46,-5 17 0,0 3-441,2-10 335,-3-6 1,-2 9 0,1-9-30,5 4-90,-1-7 0,0 8 0,-2-11 0,-5-11-90,9 4 0,-1 0 0,-8-2-180,10 1-540,-11-3 361,9-11-1710,-9-10 1079,11-2-8364,0-22 5756,11-12 3598,-9-3 0,21-7 0,-7 10 0</inkml:trace>
  <inkml:trace contextRef="#ctx0" brushRef="#br0" timeOffset="168469">28047 6268 7443,'3'-30'5667,"-6"1"-2159,14 16-2879,-11-8 1260,0 19-1349,0-9-1,0 32 361,0-5-540,0 18 539,0 21-629,0-24 45,0 12 0,0 0-225,0-11-90,0 12-540,0-2 90,0-34 0,0 23-1798,0-21 1258,0-7-2068,0 8-1080,0-11 3328,0 0 1,-5-7 0,-1-1-1</inkml:trace>
  <inkml:trace contextRef="#ctx0" brushRef="#br0" timeOffset="169003">28049 6272 6723,'-8'-22'2789,"1"-6"-811,-3 15-988,7-10 1888,-7-11-1978,10 18 1438,-11-26-1708,8 27 989,3-19-1259,3 21 719,18-8-809,-8 18 0,11-18 270,10 18-360,-8 3 89,29 14-269,-27-1-90,17 18 90,-22-26 0,-10 27-179,-2-9 179,-11 3 0,-11 8 0,-2-10 0,-10-1-90,10-10 90,-19 8 0,17-8 0,-9 0 90,-7 8-90,15-18 269,-18 18-179,21-19 180,3 9-180,10-11 90,0 0-90,10 0 0,24-11-90,-5 9 90,26-19-90,-29 18 0,29-7 0,-27 20-90,27 3 0,-29 0-180,19 19 180,-29-17-360,15 40 450,-29-26-269,9 26 269,-11-29-90,-21 18 90,5-28 135,-8 6 0,-7-2 134,-29-4-269,8 7 135,13-11 0,2-3-135,9-6-539,-27-3-1,39-3-4227,-15-18-450,28 8 5217,3-10 0,15 12 0,11 5 0</inkml:trace>
  <inkml:trace contextRef="#ctx0" brushRef="#br0" timeOffset="169170">28784 6541 17157,'8'7'-4318,"7"3"1</inkml:trace>
  <inkml:trace contextRef="#ctx0" brushRef="#br0" timeOffset="171237">21920 12424 7083,'-13'-16'2519,"2"3"-1710,11 13 1,0-11 2788,-11-2-2969,9 0 271,-9 3-181,11 10-89,0 0-90,0 10-361,0 3 91,0 0 0,11 8-90,-9-8-90,9 11 180,10-1-180,-6 1 0,19-1 90,11 1-90,-6-11 0,3-6 0,5-4-46,-10-6 1,2-4-849,4 0 0,5-1 1,-4-1 848,-3-3 0,-1-2 74,10-3 1,5-3 0,-8 2-30,13-11 135,0 3 0,0-2-183,-27 9 1,-3 1 136,6-1 1,-1 1-90,12-5 90,-3 12-90,-28 11 0,26 11-90,-27-8 90,30 38 0,-9-12-45,-7 0 0,0 0-45,10-3 45,-2-3 0,2-4 45,3-14 45,10 6 0,5-1 0,-13-14 0,1-3-692,3 4 1,5-1 0,-5-2 601,-2-4 0,0-3 45,3-1 0,5-1 0,-6-1-286,-7-2 0,-1-3 226,1-1 0,3-2 0,-3 2 60,1 2 0,-1 1 501,0-4 0,-1 1-501,20-1-90,-23 10 237,5-8-237,-27 29 2278,19-6-2188,0 22-90,-8 10 0,19 2 45,-22-7 0,1 0 270,0-3 1,2-2-316,6 0 0,3-1 45,0-4 0,1-4 36,5-7 1,2-3-37,8-4 0,2-2-462,0-4 0,1-3 417,-8-5 0,1-3 0,-1 0-555,15-2 0,1-3 555,-16 0 0,1-2 0,-2-1 0,10-6 0,-3 0 45,2 0 0,-3 0-45,-19 6 0,-2 1 0,25-11 90,-10 10 117,-16 1-207,15-1 634,-10 11-545,3 3-89,10 10 0,-11 0 790,-2 10-700,0-7-90,-8 18 1332,8-19-1332,21 19 0,-34-18 0,31 7 0,-39-10 90,11 0-90,-1 0 0,1 11 227,-1-9-137,1-2 90,10-2-90,-18-9-90,4 11 90,-9 0-90,-8 0-90,7 0-1079,0 0 359,-7 0-179,7 0-1440,-10 0-89,0 0-2699,-20 0 5217,4 11 0,-18-1 0,10 9 0</inkml:trace>
  <inkml:trace contextRef="#ctx0" brushRef="#br0" timeOffset="176001">20344 9036 8342,'0'-15'2069,"0"2"-1529,0 13 5666,0 0-5486,0 10-540,10-7 0,-7 7-90,7 1 89,0-8-89,-7 17 90,18-7 0,-18 1-180,18 6 270,2-6-90,3-1 0,19 7 0,-19-17-90,8 8 180,-11-11-91,11 0 361,13-11-360,-8-2-1998,6 0 1998,-22-8-186,11 8 186,-8-11 449,29-9-449,-26 6-90,16-7 270,-12 0-180,-6 8 90,7-8-270,-11 21 180,1 3-180,-1 10 90,1 0-90,-1 0 89,11 10 1906,-8 3-1905,29 11-90,-26-1 0,4-11 0,-1 0 90,-3 11 369,15-10-549,-10 8 90,-7-18 0,6 7 0,1-10 0,3 0 0,-3-5 0,0 0 0,-3 2 0,32-18 0,-37 8 0,11-10 0,7-1 0,-18 11 0,19-8 0,-30 8-90,17 0 90,-30 3 0,19 10 0,-18 0-90,18 0 90,-8 0-90,10 0 0,-10 10 0,8-7-269,-8 18 269,11-8-270,-1 10 270,1-10 90,-11-2-270,8-1 270,-8-7-90,21 7 0,-18-10 90,25 0-90,-35 0 90,25-10 0,-7-3 0,2 0-90,18-8 90,-18 8 0,8 0 0,-10-8-90,-11 18 90,8-7 0,-8 10-90,10 0 90,1 10-90,-11-7 1,8 18 89,-8-19 0,0 9-90,8-1 90,-19-7 0,19 18 0,-18-19 0,18 9 0,-18-11 0,7 0 0,0 0-180,3 0 0,1 0-1079,6-11 539,-17 9-270,8-9-6115,-1 11 4046,-7 0 3059,7 0 0,-4 3 0,1 1 0</inkml:trace>
  <inkml:trace contextRef="#ctx0" brushRef="#br0" timeOffset="177702">23045 9089 6813,'-11'-6'4857,"2"-9"-1439,9 2-2698,0 0 1349,0 2-1619,0 11 809,0 0-540,10 11-539,3 2 270,0 10-360,8-9 0,-18 6 180,18-6-180,-19-1 0,19-3 180,-8 0-181,11-7 361,-1-3-270,1-3 0,-1-17 180,1 7-180,-1-11 0,1 11 0,-1-8 89,1-2-89,-11 7 180,18-26-180,-25 26 0,25-18-90,-28 21-90,17 3 180,-17 10-180,7 0 0,1 0 90,-8 10-90,17 3 0,-17 11 0,18-1 0,-18 1-90,17-1 90,-17-9 0,18 6 0,-18-17 90,18-3-90,-8-3 0,10-17 0,-10 17 0,19-28 0,-27 25 90,37-35-180,-37 35 90,26-25 0,-28 28-90,18-7 90,-19 10-90,19 10 90,-8-7-180,11 28 90,-11-25-90,8 25 180,-19-18 0,9 0-90,-1-3 90,-7 1 0,7-8-90,-10 7 180,11-10-180,-9 0 90,19 0 0,-8-10 0,11-4 0,-1 1 0,1-8 0,-1 8-90,1 0 90,-11 3 0,8 10 0,-18 0-90,7 0 90,-10 0 0,10 0 0,-7 0 0,18 10 0,-18 3 0,7 0-90,0 8 90,-7-8 0,18 1 0,-18-4 0,7 0 0,-10-7 0,0 7 0,11-10 0,-9 0 0,19 0 0,-18 0 0,18 0 0,-8-10 0,31-13 0,-15-4 90,-1 5 0,-1 0-90,-12 6 0,6-5-90,-10 21 90,-9 0 0,9 0 0,-11 0-90,0 0 90,0 11 0,0-9 0,0 9 0,10-11 0,-7 0 90,7 0-90,-10 0 630,0 0-540,-10-11-90,7 9 0,-7-9-90,10 11-6027,0 0-3714,-11 0 9747,9 0 1,-5 9 0,11 1 0</inkml:trace>
  <inkml:trace contextRef="#ctx0" brushRef="#br0" timeOffset="178717">25647 9103 6363,'-17'0'1979,"-1"-1"-270,-6 1 0,1 0-1259,10 0 809,2 0-809,11 0 1079,0 0 0,-10 10-1169,7-7 719,-7 8-719,10-11 1079,31-11-1079,-13 8 180,20-1 0,10-2-121,-3 2 1,3 0 0,-2 2-775,8 0 0,4 1 552,-8-1 1,7 0 0,5 0 0,0 0 0,-3-1-778,8 1 1,-2-1 0,0 1-1,0-1 602,-2 0 1,0 0 0,0 0-1,4-1 38,-12 1 0,4-1 0,2 0 0,-2-1 0,-5 1 0,-8 0-358,14-2 0,-2-1 343,3 2 0,10-1 0,-1 0 0,-11 2-902,-6 4 0,-4-2 887,-2-4 0,2-3 0,-1 3 15,14 5 0,-4-1-149,-10-8 0,-2-1 149,3 10 0,-1 0 805,-6-5 0,-11 1-760,-26 5 848,27-10-938,-30 7 2473,9-7-2653,-11 10 943,10 0-1303,-7 0-1407,7 10 868,-10-7-8276,-21 18 5847,16-19 3508,-26 9 0,18-1 0,-9 3 0</inkml:trace>
  <inkml:trace contextRef="#ctx0" brushRef="#br0" timeOffset="179199">25875 9078 7263,'-16'-10'4677,"-7"18"-2518,21-16-1709,-19 18 989,18-10-899,-7 0 719,10 0-809,0 0 989,42-10-1079,-11 7 89,26-7 1,6 0-705,-24 8 0,3 1 524,20-5 1,10-3 0,-7 3-760,-11 4 1,4 1 668,-1-2 1,11-1 0,4-2 0,-3 2 0,-11 0-714,9 3 1,-1 0 623,-15-1 0,8 0 0,5 0 0,0 0 0,-5 0 0,-11 1-45,12 1 0,-2 0 45,-1 1 0,8 0 0,-1-1 0,-10-2-90,-4-3 0,-3 0 180,4 4 0,4 1 0,-7-2-1,18-8-44,-31 10 0,-2 0 135,1-11 360,-11 9-360,1-9 1177,-1 11-1267,-10 0 1426,8 0-1516,-18 0 942,7-10-1482,-10 7-179,0-7-2519,11 20 1619,-9-7-1170,9 7-7132,-11-10 9815,10 0 0,-4 9 0,9 2 1</inkml:trace>
  <inkml:trace contextRef="#ctx0" brushRef="#br0" timeOffset="180727">29619 8862 7443,'-5'-10'2698,"1"1"-629,4 9-180,0 0-630,0 32-989,0-14 360,10 37-450,-7-29 359,18 18-359,-8-28 810,10 15-631,1-28 1,-1 7 810,11-10-721,-7 0 631,17-20-721,-18 14 91,2-13 0,-1-3-90,-9 6 44,15-5 1,-3-3-225,-22-2 270,34-8-360,-29 21 180,10 3-270,1 10 180,10 10-90,-19 3 0,27 21-90,-37-8 0,27 19 0,-19-29 0,0 15 0,8-18 0,-8 0 89,10-3-89,1-10 90,-1 0 0,1-10 90,20-3-90,-25-11 90,33-10-90,-36 19 90,18-17-180,-11 19 0,1 0 90,-11 3-90,-3 10 0,1 0 0,-9 0-90,19 10 90,-18-7-90,18 18 90,-19-19-90,9 19-90,-1-8 90,-7 0-90,18 8 180,-19-18-90,19 18 90,-18-18 0,28 7 0,-26-20-90,37-4 90,-26 1 0,28-18 0,-18 26 0,8-27 0,-10 19 0,-11 0 0,8-8 90,-8 19-180,0-19 90,8 18 0,-18-7 0,7 10 0,0 10 0,-7-7 0,7 7 0,1 1-90,-8 2 90,17 10 0,-17-10-89,8 8 89,-11-18 0,0 7 89,0-10-89,10 0 0,13 0 0,-7 0 0,16-10 0,-19-3 0,10 0 0,1 2 90,-1 1-90,1-3 0,-11 0 0,8-8 90,-8 18 0,0-7-90,-3-1 0,-10 9 0,11-9 0,-9 11 0,9 0 0,-11 0-899,0 0 89,0-10 271,0 7-991,0-7-628,10 10-5128,-7 0 7286,7 0 0,-7 9 0,-1 2 0</inkml:trace>
  <inkml:trace contextRef="#ctx0" brushRef="#br0" timeOffset="185769">21465 7917 6723,'-9'-8'2159,"2"2"-1529,7 6 629,0 0-719,10-11 539,-7 8-539,7-7-91,-10 10 5218,0 0-5397,11 0 0,-9 0-90,9 0 180,-11 0 989,0 0-1169,0 10-90,0 4-90,10 9 90,-7-10-90,7 8 0,-10-8 0,11 0 89,-8-2-89,7-1 0,-10 3 0,0 0 0,0-2 0,0-11 0,0 0 0,10 10 0,-7-7 90,7 7-90,-10-10 1260,0 0-1170,11-10 0,-8 7 90,17-28-180,-6 15 89,-1-18 1,18 0-90,-26-2 0,27-1 0,-9-18-1217,3 16 1307,8-8-90,0-8 0,-8 26 90,-4 2 0,1-1-1,3 2 1,-3 3 90,-2 2-90,-18 18 0,7-7 90,-10 10-180,0 0 1308,11-11-1218,-9 9-90,9-9 90,-11 11-8186,0 0 3329,10 0 4767,-7 0 0,11 7 0,-10 2 0</inkml:trace>
  <inkml:trace contextRef="#ctx0" brushRef="#br0" timeOffset="187267">23357 7995 7533,'-2'-12'2878,"1"2"-2068,1 10 1618,0 0-1079,0-10-809,0 7 450,0-7-181,0 10 720,0 0-1259,0 10-90,10-7 0,-7 18 0,7-19 180,-10 9-270,11-1 359,-9 3-359,9 0 540,-1 8-270,-7-18-91,18 7 451,-18-10-270,7 0-90,0 0 359,3 0 1,11-10 179,20-3-629,-15-11-90,16 1 270,-11-11-180,2-13-867,-12 22 1,-1 0 641,-4-4 0,-1 0 45,16-7-689,0-19 689,-8 37-90,-3-24 58,-2 39 32,-18-18-180,7 19 0,1-9 1312,-9 11-1222,9 0 830,-11 0-2449,0 0 1480,0 11-310,0-9 179,0 9-810,0-11-4317,0 0-1169,0 10 3148,-11-7 3418,9 7 0,-3-7 0,12 0 0</inkml:trace>
  <inkml:trace contextRef="#ctx0" brushRef="#br0" timeOffset="194663">29672 8877 6543,'-8'-6'1889,"1"2"-1349,7 4 9290,0 0-6708,-11-11-3032,9 9 0,-9-9-90,11 11 0,0 0 90,0 11-90,0 2 0,0 10 0,0 1 90,0-1-90,0-10 0,0-2 0,0-1 0,11-7 0,-9 18 0,19-19 90,-18 19-90,18-18 0,-8 7 90,10-10-90,-10 0 0,8 0 0,-8 0 0,1 0 90,6 0-90,-7 0 0,11-10 90,0-3-90,-1 0 90,1-8 0,-1 18 0,1-18 0,-1 19 0,1-19 0,-11 18 0,8-18-90,-19 19 90,9-9 0,-1 1-90,-7 7 0,18-7 90,-19-1-90,9 9 90,-1-9-90,3 11 0,0-10 0,-2 7 0,10-7 0,-16 10 0,16 0 0,-11 0 0,-7 0 0,18 0 0,-19 0 0,9 0 89,-1 0 1,-7 0 0,18 10-90,-19-7 0,9 7 90,-1-10-90,-7 11 90,18 2-90,-19 0 90,9-3-90,-11 1 0,10-9 0,-7 19 0,7-18 0,1 18 90,-9-19-90,9 9 0,-11-1 0,0-7 0,0 7 0,0 1 0,0-9 0,0 30 0,0-27 0,0 16-90,0-21 90,0 10 0,0-7 0,0 7 0,0-10 90,0 0-90,-11 0 0,9-10 0,-9 7 0,11-7 0,0 0 0,0 7 0,0-8 0,11 1 0,-9 7 0,9-7 0,-11-1 0,0 9 0,10-9 0,-7 11 0,7-10 0,-10 7 0,0-7 0,11 10-90,-8 0 90,7 0 0,0-11 0,-7 9 0,7-9 0,1 11 0,-8 0 0,7 0 0,0 0-90,4 0 90,-1 0 0,-3 0 0,11 0 0,-16 0 0,27 11 0,-30-9 0,19 9 0,-18-11 0,18 0 0,-19 10 0,9-7 0,-11 7 0,10-10 0,-7 0 0,7 0 0,-10 0 0,0 0 0,11 11 0,-9-9 0,9 9-90,-11-11 180,10 0-180,-7 0 180,7 10-90,-10-7 0,11 18 0,-9-18 0,9 7 0,-1-10 0,-7 10 0,7-7 0,1 7 0,-9-10 0,19 0 0,-18 0 90,7 0-90,1 11 0,-9-8 0,30 7 0,-27-10 0,26-10 0,-28 7 0,7-8 90,1 11-90,-9 0 0,19-10 0,-18 7 0,7-17 0,1 17 0,2-18 0,0 8 0,8 0 0,-19-8 0,19 18 0,-18-7 0,7-1 0,-10 9 0,11-9 0,-8 1 0,7 7-90,0-7 90,-7 10 0,7-11 0,1 9 0,-8-9 0,17 11 0,-17 0-90,18-10 90,-18 7 0,7-7 0,0 10 0,-7 0 0,18 0 0,-18 0 0,7 0 0,1 0 0,-9 10 0,9-7 0,-1 7-90,-7-10 90,7 0 0,-10 0 0,11 0 0,-9 0 0,9 0 0,-11 11 0,0-9 0,10 19 0,-7-18 0,7 18 0,-10-19 0,0 9 0,0-1 0,11-7 0,-9 7 0,9 1 0,-11-9 0,0 9 0,0-11 0,0 0 90,10 0-90,-7 0 0,7 0 0,1 0 0,-9 0 0,9 0 90,-1-11-90,-7 9 0,18-9 0,-19 1 0,19 7 0,-18-7 0,18 10 0,-19-11 0,19 9 0,-18-19 0,18 18 0,-19-18 0,9 19 0,-1-9 0,-7 11 0,7-10 0,-10 7 90,11-7-90,-9 10 0,9 0 0,-11-11 0,0 9 0,0-9 0,0 11 0,0 0-90,10 0 90,-7 0 0,7 0 0,-10 0 90,0 0-90,0-10 0,0 7 0,0-7 0,0 10-270,0 0 180,0-11-90,0 9-449,0-9 359,0 11-3508,0 0-3688,-10 0 4228,7 0 3238,-7-10 0,10-3 0</inkml:trace>
  <inkml:trace contextRef="#ctx0" brushRef="#br0" timeOffset="197200">30340 7872 7353,'-14'-9'3058,"3"2"-2069,11 7 1260,0 0-630,0-11-1169,0 8 0,0-7 269,0 10-89,0 0-90,0 10-270,0 4-91,11-1 451,-9 7-360,9-17-90,-11 8 360,0-1 179,0-7-449,0 7 0,0-10 809,0 11-629,0-9 629,10 9-809,-7-11 90,18-11 180,-8 9-271,10-19 1,1 18 270,20-39-360,-15 24 45,4-9 0,-1-1-135,-3 2 0,16-8-1,-11 0-626,-19 8 537,17-8 90,-19 21 0,0-8-90,8 18 0,-19-18-180,9 19 0,-11-9-450,0 11-4769,0 0 4050,0 11-900,0-9-2338,-11 9 989,9-11 3598,-9 10 0,21-2 0,3 8 0</inkml:trace>
  <inkml:trace contextRef="#ctx0" brushRef="#br0" timeOffset="197750">31285 7811 7713,'-3'-1'3058,"1"-1"-90,2-8-2428,0 7 719,0-7-899,0 10 539,0 10-629,0 3 360,0 1-450,0 6 449,0-6-449,0-1 540,10 7-360,-7-17-90,7 8 449,-10-11-449,11 0 90,2 0 269,0 0-269,8 0 720,13-21-900,-6 5 89,10-5 1,0-2-90,-7-4 0,8 0 0,-2 0 0,-8-2-45,-2 0 0,1 3-45,-2 10-90,-2-15 179,-4 18-89,-17 0 0,18 2-90,-18 11-269,7-10 89,-10 7-540,10-7 540,-7 10-1349,8 0-540,-11 0-389,0 0 0,-9 14 1,-2 4-1</inkml:trace>
  <inkml:trace contextRef="#ctx0" brushRef="#br0" timeOffset="201587">18932 9525 7353,'-13'-13'3598,"3"3"-2789,10 10 1440,0-11-1529,0 9-91,0-9 451,0 11 539,0 0-540,10 11-809,-7 2-90,7 0 0,1 8 0,-9-19 0,9 19-91,-1-8 181,-7 11-180,18-1 0,-18-10 90,17 8-90,-17-8 0,18 1 90,-18-4 270,17 0-181,-17-7-89,8 7 360,-1-20-270,3 7 270,11-17-271,-1 17-89,1-18 180,10-3 0,2-12-135,-12 2 0,-1 0-1388,14-8 1253,-19 9 0,-2 1 90,7-5-614,1 1 524,-11 2 90,8 0-90,-8 8 0,0-8 0,8 10 0,-19 1 0,9 9 1089,-1 4-1179,-7 0 597,7 7-597,-10-7-90,0 10-1979,0 0 1260,0 10-1,11-7-1349,-9 7 810,9 0-8482,-11 4 9680,0 9 0,9-7 1,3-3-1</inkml:trace>
  <inkml:trace contextRef="#ctx0" brushRef="#br0" timeOffset="205034">21180 10687 6004,'-18'-5'539,"10"1"-359,-13 4 0,8 0-90,-11-11-180,11 9 90,-18-9 0,27 15 0,-16 2 0</inkml:trace>
  <inkml:trace contextRef="#ctx0" brushRef="#br0" timeOffset="206590">21065 10382 6633,'-9'-19'4138,"2"4"-3598,7 15 989,0-10-1080,0 7 631,0-7-720,0 10 1349,0 0-900,11 10-539,-9-7 270,19 28-360,-18-25-1,18 25 181,-8-8-270,0-7 180,18 26-180,-26-37 180,37 27-180,-37-19 360,37 0-360,-26-3 449,28-20-449,-18 7 450,29-28-360,-26 25-90,15-25 269,1-3-269,-16 5 45,-2 2 0,0 0-45,0 0 90,17-7-180,-18 11 90,19 10 0,-19 2-90,18 11 0,-18 0 90,19 11-90,-19-9 0,18 30 0,-18-27 0,2 16 0,-1 0 90,-8-16-90,33 26 0,-37-28 0,30 8 90,-19-11-90,29-11 0,-26-2 0,15 0 180,0-18-180,-15 15 90,4-6 0,0-1-90,-5 8 90,27-17-90,-29 19 90,19 0-90,-19 3 0,18 20 0,-28 3 0,26 11-90,-27-1 0,30 11 90,-29-18-45,11 5 0,-2 0 45,-17-5-45,19-3 0,8-3 45,15-10 0,2-3-1696,-7-11 0,-3-3 1696,-11 1 0,24-7-395,-21 2 305,-19 8-102,38-11 192,-45 11 0,54 3-89,-43 10 89,35 10-90,-7 14 90,-7-8-270,15 15 270,-40-18-180,27 10 90,-26-9-90,39-4 180,-27-10-90,38 0 90,-38 0 0,38-10-90,-38-4 90,4 3 0,2-1 0,5-1 0,18-8-90,-20 18 90,7-7 0,-17 10 0,17 10 0,-18-7 0,-2 7-90,7 11 90,-15-15 0,28 25 0,-28-28 90,36 17-90,-44-17 3192,34 8-3102,-8-11 0,-6 0 44,10-4 1,0-3-45,-6-6 45,11 1 0,0 0-45,-12-1 45,7 3 0,0 0-45,-9-4 45,4 3 0,-1-1-135,-14-1 180,45 2-180,-55 11 90,55-10-90,-45 7 90,37-7-90,-29 10 572,-3 0-482,9-11-90,-17 9 304,19-9-304,-20 11-270,6 0 1,-7 0-1440,1 0 719,6 0-8841,-17 0 9275,18-10 1,-12 11-1,9-7 1</inkml:trace>
  <inkml:trace contextRef="#ctx0" brushRef="#br0" timeOffset="209155">30420 9306 6273,'31'-9'630,"8"2"-450,-2 7-1110,10 0 1109,-10 0-669,18 0 670,-27 0-90,27 0 0,3-10-90,-17 7 89,8-7 1,-1-1 0,-3 9-45,9-13 0,1-2 45,0 2-90,-16 4 0,1-2 90,17-18-83,3 15-7,-24-5 0,-1-2 90,-6 5 0,2-1 45,14-9 0,-1-2-45,0-9-45,-10 18 0,-3-2 135,3-22-244,3 6 154,-18 11 0,-1-1-1,16-18 487,-21 10-396,-3 5 0,1-1 90,2-19-135,-7 16 0,1 1 72,3-23-117,-10 22 270,0-19-270,0 26 0,0-26 548,-10 19-548,-3-22 0,-11 19-280,1-5 190,9 20 90,-17-20 0,15 15-927,-18-15 927,1 10 0,-4-13-90,-10 7 0,10-4-45,6 21 0,-3 2 45,4 1 0,-3 0-90,-18-9 0,-2 1 45,14 9 0,2 1-281,-3 1 0,2 0 236,-9-6 0,-1 10-387,-9 2 387,18 5 0,-3 2-90,-6 2 0,-1 1-357,6-4 0,0 0 447,-3 4 0,3 2-90,-6-1 20,15 5 1,0 0-21,-16-2 90,17 6 0,-2 3-90,-15-1 0,-2 1 90,7 5 0,-1 3 60,4-5 0,-2 1 0,4 0-15,2 2 0,3 0 45,0 4 0,2 1-90,3-5 1,3 0 187,-13 19-98,-14-3-45,24-7 0,2 1 45,-14 14 0,9-14 0,1 1-89,-5 26 133,9-25 1,-1 0-45,9 1 0,1 1 45,-10 8 0,3-2-45,0 12 90,2 7-45,12-23 0,3 0 45,7 19-90,-9 4 90,11-12-90,0-9-22,0 1 22,11 7 45,-6-11 0,3 2 45,7-3 0,4 1 45,4 24 0,1-1-90,-6-28 0,3-1 224,17 23 1,0-4-90,-7-14-90,-5-5 0,3 1 360,26 6-180,-24-19 134,21 12 1,3-2-135,-8-17 561,-11 13 1,7 0-323,17-13 1,10-6 0,-10 1-188,-24 4 0,2-1-232,17-2 0,14-1 0,-1-1 0,-15 0 0,7-2 0,-12-2 0,8-2 0,-8-1-1,12-8 1,-9 3 0,8-2 0,-7 0-90,-15-1 0,-1 0 60,11 2 0,4-1 0,-5 1-60,-13 0 0,-1-1 90,19-5 0,-2 0 0,3-10 574,-4 6 0,3-2-394,-12 0 0,-2-1 108,0 5 1,-1-1-199,0-9 0,-7 3-90,-13 10 45,10-10 0,0 0 135,-7 8-270,15-27 0,-13 22 89,-8 10 668,10-8-667,-10 18-90,-2-18 0,-11 19 0,10-9 0,-7 11 0,18-10 0,-19 7 0,9-7 0,-11 10-9831,0 0 9545,10 0 1,-7 5-1,7 1 1</inkml:trace>
  <inkml:trace contextRef="#ctx0" brushRef="#br0" timeOffset="212067">28423 7061 14819,'-7'-3'1079,"1"1"-90,17 2-449,-9 0-90,9 0 0,-11 0 2608,0 0-2429,21 10-449,-16-7-90,16 7 180,-11 1-90,3 2 0,1 21-90,6-8 90,-17 8-90,18-10 0,-18-1 0,17 1 90,-17-11 179,8-3 1,-1-10 90,3-10-90,21-3-180,3-11-984,-1 1 894,9-11 45,-18 11 0,3-1 0,5-5 0,3-3-75,-1 0 0,2-3 0,0 0-510,-2 6 0,-1 0 1,1-1 479,2-8 0,1-2 0,-1 3 0,-4 7 0,1 3 0,-3 0-30,5-10 0,-3 3 0,-1 10 0,0 1 0,1-5 0,-2 2 90,9-3-90,2-5-90,-12 13 90,-27 18 90,16-18-90,-11 19 0,-7-9 0,18 11 830,-19-10-830,9 7 1412,-11-7-1502,0 10-270,10 0-180,-7 0-179,7 0 179,-10 0-1918,0 0 0,8 2 1,2 0-1</inkml:trace>
  <inkml:trace contextRef="#ctx0" brushRef="#br0" timeOffset="213424">25463 5648 7263,'-9'-15'3238,"2"3"-1439,-3 12-989,7-10 1078,-7 7-1348,10-7 719,0 10-629,0 0 180,0 10-541,0 3 361,10 11-540,-7-1 360,7 11-360,-10-8 180,0 8-180,0-10 179,10-1-89,-7 1 450,8-11-360,-11-3 449,10-10-449,-7 0 360,28-10-450,-15-3 90,7-11 179,19-20-359,-24 15-970,18-8 0,4-2 970,2-2-45,-13 12 0,-1 0-716,6-15 671,0 18 0,-8-8 90,19 0-45,-21 5 0,-1 0-45,16-13 0,-17 15 0,1-1 0,10-5 90,-6-4-90,7 11 0,-11-6 0,-10 30 0,-2-9 0,-11 1 1842,0 7-1842,0-7 949,10 10-1039,-7 0-90,7-11-90,-10 9 0,0-9-629,0 11 179,0 0-1439,11 0-1349,-9 0-4677,9 0 8185,-11 0 0,6 4 0,1 1 0</inkml:trace>
  <inkml:trace contextRef="#ctx0" brushRef="#br0" timeOffset="-211376.73">11936 3880 6993,'-7'-13'2069,"2"3"-1529,5 10 3957,0 0-3688,31-21-539,-12 16-90,15-16 270,-14 11-270,4 7-90,-8-7 135,19-2 0,3 3-135,-15 4 89,29-15 1,3-2-90,-10 6-1111,13-6 0,4 0 1066,-27 14 0,-2 0 0,12-7 0,1-1-644,0 3 1,-3 2 687,-10 4 1,0-1-229,10-8 1,5 0 287,-1 5 1,3 0 0,-3-1-105,-3-2 0,1-1-276,4 1 0,4-2 0,-1 2 321,6 2 0,-1 1-31,-11-1 1,2 0 0,2 2 96,7 0 0,3 2 0,0-1-127,3-2 1,1-1 0,-3 1-271,-10 6 0,-3 1 1,0 0 270,-2 0 0,-1 1 0,0 0-30,18 3 0,-1 0-468,-11-5 1,0-1 467,12 4 0,-1 2-136,-13 0 1,-4 0 135,-3 1 0,0 0 0,4 5 0,0-1 45,-5-4 0,1-2 166,4 0 0,2 2-211,9 3 0,1 2 45,6 0 0,3 1 185,-13 4 1,1 1 0,1-1-231,-5-2 0,1-1 0,1 2 132,11 4 0,1 2 1,0-2-73,-6-5 0,0-2 0,3 3-24,-12 1 0,3 3 0,2 0 0,-1 0 0,-2-2-36,3-1 0,-2-1 0,0 0 0,0 1 22,6 5 1,0 1-1,0 1 1,-6-1-132,-2-1 1,-5 0 0,-2-1 108,9 3 0,-1 1-60,-11-1 0,2 1 0,-4-1 198,-4-4 0,0 0-198,12 7 0,4 3 0,-8-3-30,4 8 45,-9-13 0,0 1 45,7 15-90,-27-27 0,24 16 1084,-40-21-994,19 10 1458,-18-7-1458,7 7 2724,-10-10-3984,0 0 1285,-21-31-385,6 2 180,-9-18-90,3 3 180,8 18 0,-10-19 180,10 30 0,-7-11 0,-2-1 0,-7 9 180,-18-26-180,13 20 0,21 11 180,-18 3-270,25 10 179,-15 0-179,21 0 270,0 0-180,32 21-90,-24-16 45,31 24 0,5 5-45,-20-14 0,4 1 0,-1 3 90,-6 18-90,-19-35 0,9 56 90,-11-55-90,-21 55 0,-5-34-90,-11 18-180,-7-13-420,28-21 151,-15 7-1080,17-6-90,1-1 1709,3-3 0,7 3 0,0 2 0</inkml:trace>
  <inkml:trace contextRef="#ctx0" brushRef="#br0" timeOffset="-210842.73">17932 3819 7443,'-6'-5'3957,"1"1"-988,5 4-2340,0 0 901,63-21-1081,-27 16-119,4-4 0,8-4 0,-5 4-2074,15 6 1834,-15-1 0,2-2-225,-4 0 0,-3 1-225,17 3-627,-15-4 1,-2 1 267,-1 5-1,-14 0-539,-12 0 719,-11 0-449,0 0 1169,-53 11 1419,40-9-969,-49 19-360,38-18 1217,8 7-318,-25 11-719,35-16 720,-25 37-811,28-37 1,-7 37 360,-1-16-450,9 1 539,-9 35-629,11-30 180,0 16 0,0 3-360,0-7-270,0 1 0,0-3-180,0-14-90,-10 17-989,7-22 540,-7-10-720,10 8 1709,0-8 0,6 0 0,1-2 0</inkml:trace>
  <inkml:trace contextRef="#ctx0" brushRef="#br0" timeOffset="-210680.73">18279 4429 6723,'-16'-17'2249,"3"3"-1440,3 14 900,7 0-809,-7 0-91,10 0 811,-11-10-901,9 7 990,-9-7-1259,11 10 449,21-11-719,-5 9-810,22-12 1,10-4-2879,1 5 0,1 0 2203,2 1 1,-2-2 982,-3-3 1,-5 3 0,7 13 0,-6-7 0</inkml:trace>
  <inkml:trace contextRef="#ctx0" brushRef="#br0" timeOffset="-210479.73">19005 3787 12840,'25'-25'314,"-1"0"1,29-9-944,-16 13-4948,10 19 5577,-21-9 0,15 10 0,-16-1 0</inkml:trace>
  <inkml:trace contextRef="#ctx0" brushRef="#br0" timeOffset="-210243.73">19084 3727 7173,'-27'4'3238,"7"5"-2428,-4 4 1348,4 18-1438,17-26 494,-12 29 1,-1 6-766,10-17 360,-10 24 1,1 3-450,12-8-388,-7 15 478,10-12-270,0-30 359,0 27-359,10-26-180,14 18-90,2-21-1079,39-3 449,-33-10-269,33-10-1979,-28-3-720,10 0 137,-11-8 3551,-2 8 0,0-2 0,3 3 0</inkml:trace>
  <inkml:trace contextRef="#ctx0" brushRef="#br0" timeOffset="-210063.73">19009 3956 7173,'-3'-2'2788,"0"-1"-1618,55-7-1170,-28 7-675,28-7 0,3-1-1034,-21 9 1208,9-8 0,0-1 0,-10 5 0,16-8 1</inkml:trace>
  <inkml:trace contextRef="#ctx0" brushRef="#br0" timeOffset="-209745.73">19575 3687 7892,'-4'-10'4318,"0"2"-3418,4 8 1168,0 0-1528,21-21-90,-15 16-90,35-26-450,-25 28-270,8-7-2429,7-1-359,-15 9 3148,7-9 0,3 14 0,-8 0 0</inkml:trace>
  <inkml:trace contextRef="#ctx0" brushRef="#br0" timeOffset="-209495.73">19619 3677 6633,'-34'17'7466,"24"16"-6836,-21-5 179,23 11 1,5-4-361,1-25 136,-4 32 0,1 0-225,5-32 44,-4 27 1,-2-1-135,3-28 450,-7 44-361,31-25-539,-16-1-989,58-5 449,-53-21-179,53 0-5757,-37-11 3867,21-12 2600,-10-4 0,-7 4 0,-12 13 0</inkml:trace>
  <inkml:trace contextRef="#ctx0" brushRef="#br0" timeOffset="-209326.73">19627 3927 6993,'-7'-13'3688,"1"3"-1619,6 10-1530,0 0 451,74-20-900,-46 14-495,30-8 0,2-3-224,-18 4-2205,2-3 1,1-2 2503,-4-8 0,-8 12 0,0 3 1,3-2-1</inkml:trace>
  <inkml:trace contextRef="#ctx0" brushRef="#br0" timeOffset="-209162.73">20356 3582 7623,'-7'-4'8095,"22"-9"-7645,-9 10-180,46-7-450,-44 10-270,44-11-2338,-26 9 2788,11-9 0,7 6 0,-8-1 0</inkml:trace>
  <inkml:trace contextRef="#ctx0" brushRef="#br0" timeOffset="-208947.73">20424 3564 6453,'-53'27'4678,"23"-6"-3239,6 10 0,6 3-809,13-3 179,-11 7 1,1 0-361,12-9 1,-8 5 270,11 8-450,0-14 89,0 9 91,0-6-270,11-7-90,-8-8-180,28 25-90,-26-35-1169,47 15 629,-23-21-89,29 0-3239,-24-10 0,0-1 4048,7-5 0,19-9 0,-31 13 0</inkml:trace>
  <inkml:trace contextRef="#ctx0" brushRef="#br0" timeOffset="-208763.73">20191 3889 7353,'-7'-4'4227,"2"0"-3327,5 4 989,42-11-1529,0 9-405,8-8 0,1-1-495,4-2-1799,-11 7 1,-1-1 269,-4-14 1918,-3 18 0,6 1 0,-16 13 1</inkml:trace>
  <inkml:trace contextRef="#ctx0" brushRef="#br0" timeOffset="-208379.73">18028 4812 7263,'-18'-8'8725,"41"-19"-8006,6 12-1840,12 3 1,12 0 0,-3 2 1390,-3-3 0,5 2 71,1 4 1,10 1 0,6 0 0,2-1 0,-3-1-369,-12 0 1,0-2 0,0 0 0,0-1 0,-1 2 0,1 0 62,8 0 0,-1 2 0,0 0 0,2-2 0,1-1 28,-8-2 0,5-1 0,1-3 1,-1 1-1,-3 0 0,-5 1 1,-8 2 162,2 0 1,-9 2-1,5-2-173,5-3 0,9-3 0,1-2 0,-4 2 0,-10 3-451,1 0 1,-5 1 426,2 0 0,3-2 0,-7 2 240,17-10 1283,-17 11-1104,4-8-539,-31 19 1452,-2-9-2082,-11 11-3687,-32 11-720,4-9 5127,-11 7 0,-1 3 0,-7 6 0,16-3 0,0 0 0</inkml:trace>
  <inkml:trace contextRef="#ctx0" brushRef="#br0" timeOffset="-208047.73">18253 4878 16707,'-51'-5'1260,"5"1"359,12 4-1169,19 0 899,-6 0-989,21 0 809,136-21-967,-83 14 0,6 1 1,1-1-1,0 1-1243,-1-1 1,0 1 0,1-1 0,0 0 1085,6 0 0,2-2 0,-1 1 0,-4 1 15,0 2 0,-3 2 0,-3-2-18,-10-2 1,-2-1 0,7 0 11,7-1 0,10 0 0,3 0 0,-3 0 0,-9 0-690,-5-1 1,-8 1-1,5-1 636,10 2 0,7 0 0,-2-1 0,-14 0 45,-14-1 0,-5 0-311,7 3 0,-3 0 266,11-6 677,-14 3 0,-2-1-497,7-2 331,14 0-331,-38-8 2838,16 19-2838,-19-9 1498,10 1-1588,-10 7 581,-2-7-1211,-11 10-1389,0 0-2209,10 0 4138,-7 0 0,12 8 0,-8 1 0</inkml:trace>
  <inkml:trace contextRef="#ctx0" brushRef="#br0" timeOffset="-199406.73">9780 17108 7173,'-11'-5'3058,"-8"0"-1978,16 5-91,-7 0 0,10 0 1,-11 0-91,9 0 1710,-9-10-1890,11 7 1,0-18 539,0 19-179,0-19-181,11 8-449,2-11-90,10 11-90,1-8 269,20 19-89,6-19-403,-16 23 1,2 4 222,24-4-180,-13 11 90,-2 19-1,-19-6-89,-2 21-90,-14-11 90,-20 19 0,7-26-90,-28 26 45,8-21 0,-1 0-45,-2-7 0,-1 1-271,-1 6 0,-1 0 316,-4-6 0,0-2-45,-19 14 90,17-16 0,0-1-861,-23 0 951,22-2 188,-9-8-99,29 0 220,-4-2-40,20-11 396,0 0-755,31-21-90,-2 5 0,3-1 0,4 0 55,13 4-324,-2 3-451,8-1-71,-5 9-378,10-9 359,-13 11 1,-13-10-1980,0 7 1620,-8-7-180,-2 10-5217,-4 0 6566,-17-11 0,18 13 0,-7-7 0</inkml:trace>
  <inkml:trace contextRef="#ctx0" brushRef="#br0" timeOffset="-199084.73">10404 17291 7353,'-5'-16'3238,"1"4"-2249,4 12 990,-10-11-1079,7 9-91,-7-9 1440,-1 11-1619,9 11 989,-30 12-1170,27 4 631,-16 27-810,21-25 0,0 16 359,11-11-449,2-19 270,21 27-360,-8-37 270,29 16-270,-37-31 179,45-3-89,-56-11 0,35 11 270,-29-29-270,0 24 180,-2-37-270,-11 29-90,0-8 179,-11 10-179,9 1-449,-40-1 89,24 22-1709,-48 4 990,48 11-181,-24 8-6295,29-8 3687,0 11 3868,3-1 0,12-2 0,0-1 0</inkml:trace>
  <inkml:trace contextRef="#ctx0" brushRef="#br0" timeOffset="-198751.73">10933 17307 7982,'-11'-11'5757,"2"1"-4857,9 10 2248,-11 11-2608,9-8 899,-19 38-990,18-22-89,-7 25 180,10-20-270,0-1 539,10 11-629,-7-8 180,28-2-270,-26-14 180,37-10-270,-37-10 90,27 7 270,-19-28-270,10 26 269,1-48-269,-11 35 180,-3-37-180,-10 29-90,0-8-90,0 21-360,-10-8-89,7 18-1800,-18-7 1170,8 10-6747,-10 10 4498,10-7 3418,2 7 0,17 2 0,2 2 0</inkml:trace>
  <inkml:trace contextRef="#ctx0" brushRef="#br0" timeOffset="-198435.73">11251 17245 6813,'22'-26'2998,"0"-1"0,9 1 1,0 5-2369,-2 8 44,2 2 1,3 1-315,5 8-1,8-9 631,-2 11-630,-19 0 539,8 0-629,-11 0 809,-10 11-719,8-9 899,-29 40-989,16-24 540,-18 48-630,10-37 89,-5 8 1,-1 1-180,4-6-45,-9 14 0,1 4-1214,7 16 809,-2-29 0,0-1-2788,5 19 1619,0-32 1529,-11 1 0,14-10 0,-8-3 0</inkml:trace>
  <inkml:trace contextRef="#ctx0" brushRef="#br0" timeOffset="-198302.73">11399 17600 8072,'1'-25'6027,"-5"16"-5307,25-12 269,13 11-1169,5 7-2519,-5-1 1,0-2 180,5-5 2518,-5 9 0,-8-2 0,-7 13 0</inkml:trace>
  <inkml:trace contextRef="#ctx0" brushRef="#br0" timeOffset="-197533.73">7375 17119 7533,'-8'-22'5666,"2"0"-4856,17 9 1169,2-8-1439,10 18 899,11-7-1079,-8 10 809,29 21-899,-26-16-1,-5 19 1,-4 4-90,-6-10 0,-6 19 0,-6 2-90,-12-7 45,-6 10 0,-2 2-45,-11-2 135,-14 2 0,0 0-135,9-2 179,-9-7 1,-1-4 0,16-16 540,-17 17-541,32-30 541,3 9-630,10-11 180,31-11-270,-13 9-45,19-9 0,2 1-225,-8 7-405,8-2 0,-2 0-134,-8 5-91,5 0-2428,-3-11 1979,-15 19-8276,18-16 9535,-10 19 0,-4-9 0,-1 1 0</inkml:trace>
  <inkml:trace contextRef="#ctx0" brushRef="#br0" timeOffset="-196967.73">7801 17465 6993,'2'-21'4228,"-7"-16"-3329,15 21 2609,-10-18-2788,0 21 1259,0 2-1350,0 11 900,-10 11-1079,-3 2-90,0 0 629,-8 29-719,18-34-90,-7 34 360,10-9-91,0-4-269,0 5-90,10-13 270,-7-18-270,7 7 90,1-10-180,2-10 90,0 7 0,8-18-90,-19 8 0,9 0 90,-11-29-90,0 34 90,-11-44-90,9 36 270,-19-17-270,18 19 179,3 4-179,3 10 90,39 0-90,-24 0 45,23 0 0,4 0-45,-11 0 0,5 4 0,-2 2 0,-11 8 0,8 9 0,-21-10 0,-3 8 0,-10-8 0,0 11 0,-10 10 0,7-8 90,-18 18-90,19-28 90,-9 15-90,11-18 0,0 0 90,21 8-90,-5-18 90,28-3-90,-17-3 0,17-28 0,-18 15 0,-2-18 90,-4 11-90,-17-1 0,8 1 0,-11-22 0,0 16-180,-11-15-90,-2 31-89,0-8-991,-18 18 451,25-7-4048,-35 20-4138,35-7 9085,-25 18 0,38-14 0,-5 8 0</inkml:trace>
  <inkml:trace contextRef="#ctx0" brushRef="#br0" timeOffset="-196635.73">8608 17267 13829,'10'-36'3328,"-7"8"-1439,7-6-1349,-10 21 809,11 2-989,-9 11 809,-12 11-809,5 2 179,-16 17 1,0 5-360,16 10-879,-11 9 1,0 1 788,14 0 0,-4-21 0,1 0-486,5 21 486,11-26-1,0 10 1,1-2 0,4-17-45,4 9 0,2-5 45,-7-22 136,19-2-46,-10-2-90,-11-19 89,-3 18 1,1-28-90,-9 15 90,9-28-360,-22 28-1619,-12-15 450,-3 28 1349,-17 9 0,-13 6 0,6 1 0,15 1 0,0 2 0,-19 6 0,1 0 0,-1 0 0</inkml:trace>
  <inkml:trace contextRef="#ctx0" brushRef="#br0" timeOffset="-195501.73">4680 17296 7353,'-13'-5'4047,"-8"-10"-3057,19 12 1708,-9-7-1798,11 10 1888,0-11-2158,0-2 899,11 0-1169,2 3 629,21 20-719,-19-7 630,27 39-810,-37-13 134,12 9 1,-2 2-135,-23 2 45,8 2 0,-3-2-45,-20-11 0,1 13 0,-1-1-90,-5-12 135,0 3 0,1-3-45,1-15 270,-8 15-271,21-28 181,2 7-270,11-10-180,31-21 90,-12 6-270,17-8 1,4 1 89,1 7-90,-1-7 0,-1 2 181,0 15-91,5-16 0,-20 10 90,-1 9 90,-10-9-90,8 11 180,-18 0 180,7 0 0,-10 0 0,0 0 90,0 11-180,0 2 719,-10 21-629,7-8 450,3 8-450,3-11-1,18-10 91,-8 8-180,10-18 180,22-3-180,-16-3 0,15-7 180,-10-11-180,-8 16 180,8-37-270,-21 26 90,-2-18 0,-11 11-1,0-1 1,-21 1-90,5-1 90,-7 11-90,-19 3 0,34 10 90,-44 0-90,36 0 0,-8 10 0,14 3 0,10 0 0,10 8 0,3-18 0,32 18 0,-16-19 0,36-2-90,-36-2 90,26-9-90,-19 1 90,1 7-90,7-18 90,-18 19-89,8-9 89,-21 11-90,8 11 0,-18 12 90,7-7-90,-10 26 90,0-16 0,21 10 0,-16-12 0,37-14 0,-26-10 0,39-10 0,-16-14 0,-2-2 0,-16-18 0,-21 18-90,-11-29-90,-2 26-180,-11-5-2069,-9 3 900,17 25-8302,-16-14 9073,19 20 0,8 4 0,4 1 1</inkml:trace>
  <inkml:trace contextRef="#ctx0" brushRef="#br0" timeOffset="-195200.73">6077 17310 15988,'-5'-24'2968,"1"11"-1079,4-8-1529,0 19 809,-11-9-899,9 11 270,12 11-360,-5-9-90,27 19 179,-19-8-179,10 11 0,11 10-90,-8-8 0,8 8 0,-10 0 90,-1-8-180,1 8 90,-11-10 0,-3-1 0,-10 1 0,0-11 0,0-3 0,-20 11 0,14-16-719,-35 27 89,25-30-2698,-39-2 1079,37-2-2428,-24-19 4677,18 8 0,8-1 0,-7 2 0</inkml:trace>
  <inkml:trace contextRef="#ctx0" brushRef="#br0" timeOffset="-195065.73">6117 17239 7353,'-1'-23'4857,"10"-1"-3778,4 11-179,11-8 1259,10 8-1800,-8 0-359,8 3-1079,-11 10-540,-9 0 1619,-4 0 0,-1 10 0,3 3 0</inkml:trace>
  <inkml:trace contextRef="#ctx0" brushRef="#br0" timeOffset="-193998.73">2825 17408 7083,'-25'-15'3778,"0"-8"-2879,12 20 1530,-8-17-1710,19 17 1350,2-18-1529,2 8-90,9 0 719,10-8-809,-6 18 270,30-7-451,-19 10 361,18 10-450,-18 3 0,-2 11 90,-3 10-90,-29 3 0,7-4 0,-1 1-90,-11 8 45,-2 7 0,-1-1 45,0-14-45,-1 11 0,0-4-45,4-23 179,3 24-89,10-39 90,10 7-90,3-10 90,32-21-180,-6 6 45,-5-7 0,0-1-45,5-3 0,-10-2 0,-3 1 90,-10 9 90,15-34-90,-28 47 180,7-16-180,-10 21 180,0 21-180,-10-6-90,7 19 179,-8 0-89,11-8 90,11 19-180,-8-30 90,7 6 270,0-10-270,4-9 180,9 9-180,1-11 180,-1-11-180,-10-2 179,8-21-179,-18 19 0,7-27 0,-10 37 0,0-27-90,0 30 0,11-19 90,-9 18-90,19 3 0,-8 3 0,11 28 0,-11-26 0,8 37 0,-19-37 90,19 27-90,-18-30 0,7 19 90,-10-18-90,11 7 0,-9-10 0,30-10 0,-27 7 0,37-28 0,-37 26 0,26-27 90,-18 30-90,0-19-1169,8 8 359,-18 0-89,7 2-1800,-10 11 181,-10-10 2518,7 7 0,-3-1 0,12 11 0</inkml:trace>
  <inkml:trace contextRef="#ctx0" brushRef="#br0" timeOffset="-193600.73">3764 17296 7443,'-1'-16'3688,"1"9"-360,0-3-270,0 10-2159,0 0 1440,10 10-1709,-7-7-91,7 18 991,-20 2-1171,7 4 631,-7 27-810,10-25 359,0 26-359,0-39-90,0 15 90,0-18-90,0 0-270,21-2-989,15-32 809,4 16-899,4-37 899,-20 37-719,-1-37 899,-10 36-450,-2-25 630,-22 28 0,9-17 450,-19 17 719,8 3-809,0 3 809,-8 28-809,18-26 719,-18 58-899,18-42-180,-2 21 0,0 2-449,5-13-1036,0 12 1,0 1-1304,0-3 2788,-5-2 0,0 1 0,1 6 0,-7 6 0</inkml:trace>
  <inkml:trace contextRef="#ctx0" brushRef="#br0" timeOffset="-192348.73">1132 17596 7623,'-15'-26'4947,"-7"12"-2159,19-7-1978,-7 18 1438,10-28-1618,0 26 989,0-27-1079,10 30-180,-7-9-1,7 11 361,1 0-450,2 0 360,10 11-451,1 2 271,-1 41-270,1-22-2793,-11 33 2703,-3-28 90,-20 20-852,-3-18 762,0 16 0,-18-8-90,15-7 90,-18 4 0,0-10-90,8-8 0,-8-2-215,0-4 215,8-17 90,2 8-90,3-11 2443,8 0-2443,0-11 873,3 8-873,-1-17 454,9 7-365,-9-32-89,11 27 0,11-24 0,-9 29 0,19-11-89,-8 11 178,11 3-89,-1 10-89,11 0 89,-8 10-90,29 3 0,-26 11-720,26-1 360,-29 1 1,-2-11-1170,7 8 989,-26-18-1259,26-3 1349,-28-3-1259,28-28 900,-15-6 1079,1 8 0,0-2 179,-4-19 901,8 6-811,-18 31 1350,7-8-90,-10 39-1349,0-13 540,0 40-720,0-19 89,0 8 271,0-11-360,11 1 270,2-1-270,0-9 269,8-4-359,-8-10 180,10 0-180,-10-10 180,8-14-270,-18 8 180,7-36-180,-10 44 270,-10-44-180,7 47 90,-7-27-90,10 30-90,0-9 179,10 11-179,-7 0 90,18 0-90,-8 0 0,21 21 90,-19-16-90,17 16 0,-19 0 0,0-16 0,8 37 0,-19-36 90,19 25-180,-18-29 180,7 19-90,-10-18 90,0 7-90,11-10 90,2-10-90,0 7 0,8-18 0,-19 8 0,19-21-90,-18 8-360,7-39 181,-10 34-451,-4-7 0,-2 0 1,3 9-181,-7-5-3057,10 3 1618,0 26 2339,0-27 0,8 33 0,1-6 0</inkml:trace>
  <inkml:trace contextRef="#ctx0" brushRef="#br0" timeOffset="-191964.73">1964 17471 6903,'-7'-11'6926,"2"-8"-5936,5 16 2158,10-18-2609,-7 18 901,28-17-991,-15 17 451,29-7-720,-19 10 90,18 10-180,-28 3-1,15 31 1,-28-25-90,-3 23 180,-3-19-90,-18-7 90,19 15 540,-19-7-540,8 2 0,0-3 269,2-2-269,1-18 360,18 18-450,-16-19 180,29 19-180,-8-18 0,0 18 0,18-19-1,-15 19-89,7-18-89,9 18-1,-17-8 90,9 10 0,-14 1-90,-10 10 90,-10-18 0,-24 25 0,16-25-251,-24 18 71,29-21-720,-11 8 181,11-8-2429,-8 11 1798,8-11-8481,11 8 9725,-6-19 0,33 11 1,-6-9-1</inkml:trace>
  <inkml:trace contextRef="#ctx0" brushRef="#br0" timeOffset="-191818.73">2317 18111 6903,'6'-1'5667,"10"11"-4678,-14-7-89,9 18 719,-11-8-990,-11 10 1080,-2 11-1529,0-8-90,3 8-1619,-1 0-360,9-8 1889,-9 19 0,15-18 0,2 8 0</inkml:trace>
  <inkml:trace contextRef="#ctx0" brushRef="#br0" timeOffset="-191516.73">3832 18034 7623,'1'-10'6926,"0"2"-5577,-1 8 8185,0 0-7375,0 20-1979,-11-4-1259,-2 29-1,-11-19-3836,8 6 1,-1 1-1175,-10-2 5849,-7 24 0,12-25 1,0 1-1</inkml:trace>
  <inkml:trace contextRef="#ctx0" brushRef="#br0" timeOffset="-190797.73">6916 17926 12660,'2'8'4677,"5"-7"-2878,-28 30-1529,18-15-180,-7 7-990,-1 8-8931,-22 16 9702,14-5 1,-10 15 0,31-32 0</inkml:trace>
  <inkml:trace contextRef="#ctx0" brushRef="#br0" timeOffset="-190412.73">8732 18046 8162,'-4'-4'5307,"1"1"-1799,3 3-2518,0 10 1348,11 4-1708,-9 9 90,9 21-4768,-22 6 4048,5-15 0,-1 1 0,-7 21 0,2-2 0</inkml:trace>
  <inkml:trace contextRef="#ctx0" brushRef="#br0" timeOffset="-189899.73">12408 17781 7982,'3'-1'5487,"-7"1"-4497,15 0 629,-32 21-900,16-5 1,-25 20 0,-3 4-1170,12-6-337,-5 2 1,-3 3-2048,7-9 1,0-2-1565,-17 24 4398,9-18 0,2 0 0,-3 10 0,5 0 0</inkml:trace>
  <inkml:trace contextRef="#ctx0" brushRef="#br0" timeOffset="-189432.73">6901 18622 7263,'-5'-10'5667,"0"1"-1979,68-1-2969,-6 7-1662,-13 1 0,12 0 0,1-1 1,-5 0 1166,11-3 1,2 2 27,-9 2 0,10 2 0,3 0 0,-2 0 0,-9-1-160,-4-2 0,-7-1 1,9 0 48,-4 2 0,9 1 1,6-1-1,1 0 1,0 1-1,-5 0 0,-8 0-134,14 0 1,-9 0 0,10 0 56,-13 0 0,9 0 0,4 0 1,2-1-1,-1 1 0,-6-1 1,-9 0-505,10-2 1,-10 1 0,5-1 484,3 3 0,6 1 0,-1 0 0,-6-1 15,-1-2 0,-5-1 0,-3 0 516,10-1 0,0 0-666,-1 4 0,4 1 1,-9-2-1,-15-3 0,-2 0 378,10 4 0,-3 2-2177,-4-1 989,-28 0-1966,-5 10-1271,-35-7 4137,-23 18 0,-2-11 0,-9 11 0</inkml:trace>
  <inkml:trace contextRef="#ctx0" brushRef="#br0" timeOffset="-189216.73">7664 18807 18057,'-46'-9'1109,"0"-1"0,-2 6 1,3-1-660,-7-16-1,10 18 901,52-18-991,24 8-89,10 5 0,12 0 0,-2 1-1206,2 0 0,6 0 1043,-5 3 1,10-1 0,5 0 0,-2 1 0,-9 2-455,-7 0 0,-6 2 0,9-1 167,-4-1 0,8-1 0,6 0 0,2 0 0,-1 0 1,-6-1-1,-8 1-150,7-1 0,-8 0 0,8-1-1071,-10 1 0,9 0 1,4-1-1,1 0 1,-2 0-1,-5 0 1,-9-1-839,4-2 1,-9-1 0,3 0 2238,5 0 0,5 1 0,-2-1 0,-7 1 0,1-1 0,-6 0 0,-3 1 0,-1 0 0</inkml:trace>
  <inkml:trace contextRef="#ctx0" brushRef="#br0" timeOffset="-189069.73">10097 18500 7803,'-4'-8'3328,"0"2"-7556,15 6 4228,-8 0 0,17 7 0,-8 3 0</inkml:trace>
  <inkml:trace contextRef="#ctx0" brushRef="#br0" timeOffset="-184888.73">15857 17189 7713,'-3'-11'3148,"11"2"-2249,-5 9-89,7 0-1,-10 0 1080,0 0-360,-21-11-1169,5-2 180,-14 1 0,-5 1-271,-7-2 181,-1-4 0,-3 2-90,-6 10 0,-5-26 359,12 7-89,19-12-181,13 2 1,3 0-270,-1-8 90,22-23 90,12 28-1184,3-10 1004,8 10 90,0-7-180,3 28 90,-1-15 89,30 18-179,-35 0-90,24 2-149,-32 22 239,1 2 90,10 42-180,-18-13 45,1-10 0,-3 4 45,-16 8 0,-4 0-90,14 14-249,-17-14 0,-3 1 293,6-10 1,-1-2 45,-17 19-45,-2 3 0,-2 0-45,-4 2 30,4-18 0,-7 4 0,2-5 15,1-3 0,-2-4-15,-2-3 0,-5-1 0,3-1-585,-1 0 1,2-5 599,3-8 0,1-3 225,-22 11 180,26-18-270,-16 7 389,12-20-479,17-3 180,-16-32-180,40 17 45,-8-10 0,3 0-135,20 6 546,1-22-457,20 20 1,-15 7-90,9 14 0,0 3 0,-7-1 0,12 20 0,1 3 0,-13-6 1445,24 25-1535,0-8 0,-24 4-45,7-4 0,0-2 46,-9-5-1,3 1 0,1-3-90,-4-11 710,25 7-620,-27-10 0,7-10 300,-11-3-210,1-11 90,-1-10-90,-10 8 90,8-18 89,-18 17-179,7 4 0,-10 12 90,0 11-90,0-10 90,-10 18-90,-3-6 0,0 22 90,-8 20-90,18-15 0,-7 16 0,20-11 90,3-8-90,21 8 90,-8-11-90,19-10 0,-19-2 0,8-22 0,-11 9 90,1-19-90,-11 8 0,-3-11 0,-10-10 0,0 8 0,0-8 0,-10-10 0,-3 4 0,-8 5 0,-3 2-692,-4 5 692,-6-14-473,2 39 473,17-18 0,-19 29-90,10-16 90,11 19 0,3-1 664,10 3-664,10 11 90,34 10-180,-12-18-440,10 1 1,2-3 439,-2-11-45,7 2 0,1 0 45,5-5 90,-15 0 0,-2 0-90,-1 0 0,18-10 90,-26 7 0,15-8-508,-10 1 508,-8 7 0,-2-7 0,-3-1-90,-19 9 90,9-9 1315,-11 22-1315,0-9 484,0 9-574,0 20 90,0-23 0,0 34-180,0-19 0,10 4-180,-7 7 180,18-11 0,-19-10-359,30 8 359,-17-18 90,9 7-90,-3-10 0,-8 0 180,0 0-90,8-10 90,-19-3 0,9-11 90,-22 1-90,9-1 180,-40-20-180,34 15 90,-34-16 180,19 11-180,-3 19 180,-8-17-180,21 30-1,2-19 1,22 18-180,-9-18-719,40 19 269,-13-9 1,18 11-586,-3-5 1,-2 0 224,-5 2 293,5-1 0,2-2-1642,3-5-725,3-2-984,-3 0 3958,7-8 0,-13 13 0,18-11 0</inkml:trace>
  <inkml:trace contextRef="#ctx0" brushRef="#br0" timeOffset="-184335.73">17541 16864 6813,'2'-50'5667,"0"5"-3239,-13 11-1618,-2 18 1169,-21-15-1349,8 28 989,-29-7-630,16 31-450,5-10 1,0 4-180,-5 32 45,16-18 0,2 0-135,-3 10-1,21-1 1,3 0-90,-7-7 90,24 12 0,7 0-180,-5-12 0,12 3 0,3-2 0,-5-6-90,3 1 0,1 1-90,6 11 90,8-2 0,-13 15 0,-10-44-90,-11 44 90,-3-47 0,-10 37-90,-10-37 90,-14 37 0,9-37 0,-38 27 0,35-30 90,-47 9-90,47-11 270,-45-21 89,45-16-269,-16-2 90,34-26-90,2 36 0,21-8 0,6-2-45,-8 12 0,0 2-45,9 0 0,0 0 45,-1-3 0,-3 4-45,0 8 0,19-28 0,-19-3 0,-13 8 0,-5-16 0,-29 29 0,18-8 0,-7 10 0,-11-10-90,16 8-719,-37-18 179,26 28-2428,-18-15 1708,11 28 1350,10-8 0,12 12 0,12-1 0</inkml:trace>
  <inkml:trace contextRef="#ctx0" brushRef="#br0" timeOffset="-184199.73">18056 16731 7083,'-10'-5'2878,"13"-9"-2968,0 11-539,7-8-900,-10 11 1259,0 0 0,1 4 0,0 1 0</inkml:trace>
  <inkml:trace contextRef="#ctx0" brushRef="#br0" timeOffset="-183432.73">17348 16180 6007,'-55'-35'929,"0"0"1,9 10-1,-4 1-412,7 5 0,-6-2 1,-1 2-1,4 2-1275,-9 1 0,-2 1 1153,10 0 1,-7-4 0,-3 0 0,2 0 0,7 4-465,-15-2 0,-2 3 503,14 4 1,-10 0 0,-4-1 0,-1 1-1,4 2 1,9 2-419,-2 3 1,8 3-1,-8 1 283,0-1 1,-9 1 0,-4 1 0,1 0 0,5 1 0,9 2-30,-14 5 0,4 6-1,12-2 1,-7 3 0,-2 2 0,4 0 0,9-2-90,-5 4 0,2 5 179,-2 6 1,-6 9 0,0 1 0,9-5-225,4-2 0,4 3 67,3 1 0,-5 7 1,3 1-1,7-4-67,3 3 0,5 2 0,2-2 0,-1 6 0,1 2 0,7-7-741,5 3 0,3-1 636,-6-6 0,-2 3 0,4-2 149,10 13 1,2-4-135,-6-18 0,1 0 45,8 27 0,5-1-45,-3-24 0,3-1 90,8 26 0,2-1-90,-5-25 0,0-1 45,2 24 0,4 2 0,8-13 0,1-2-45,-9-2 0,4 1 45,15 3 0,10 3 0,-4-6-90,-9-9 0,3-2 36,1-5 0,8 5-1,4 0 1,-2-3 0,-7-7 9,5-3 0,2-3-27,-3 2 0,10 4 0,2 1 0,-4-4 0,-9-6-18,-3-10 0,-3-3 0,10 8 0,4 3 0,-3-4-176,-3-8 0,-3-2 176,-6 1 0,3 0 30,8-3 0,6-1 0,-5 0 15,-9 4 0,1-2 112,5-6 1,8-5-1,1 1 1,-7 3-113,2 5 0,0 0-45,-5-6 0,7-5 0,0-1 0,-7 5 0,6 3 0,-2 0 0,8-5 0,5-3 0,-6 1 0,-10 2 0,3 0 0,4-1 0,11-1 0,0 1 0,-12 2 0,-9 2 0,-1 1 0,10-3 0,12-2 0,-1 0 0,-11 2 0,-15 5 0,0-2 0,21-7 0,9-4 0,-10 2 0,-21 4 0,-1-1 0,7-4 0,7-3 0,-1-2 0,-8 3 0,-7 0 0,-2-3 0,14-13 0,7-6 0,-11 3 0,-19 12 0,-4-2 0,3-13 0,1-9 0,-3 6 0,-6 12 0,-2-2 0,-2-16 0,-3-8 0,0 7 0,-1 17 0,-2-1 0,-7-11 0,-5-10 0,-2-1 0,0 10 0,-3 7 0,-3 0 0,-5-12 0,-5-11 0,-1 0 0,2 11 0,-2 9 0,-4 1 0,-5-4 0,-7-8 0,-1 0 0,5 10 0,3 8 0,-4 0 0,0 0 0,-10-8 0,-3-2 0,2 3 0,7 8 0,-3 0 0,-2 3 0,2 2 0,-10-5 0,-3-3 0,3 5 0,9 7 0,-4 3 0,-1 5-473,-2 3 1,-10-2 0,0 3 0,10 3 22,4 4 1,2 5-1231,-9 2 1,-6 4 0,11 9 1545,21 10 1,7 5 0,-2-2-1,10 4 1,25 5 0,0 1-1</inkml:trace>
  <inkml:trace contextRef="#ctx0" brushRef="#br0" timeOffset="-183284.73">18332 16631 7173,'-17'-12'90,"-11"8"-990,12-7 900,-15 11 0,28 5 0,-9 1 0</inkml:trace>
  <inkml:trace contextRef="#ctx0" brushRef="#br0" timeOffset="-181673.73">904 16668 6363,'-16'-9'3958,"9"-9"-3418,-4 15-1,11-7 991,0 20-1081,0-7 721,11 39-811,2-24 1,3 14 0,2 1-90,8-4-90,18 16 90,-16-21 0,2-4-1727,22-2 1547,-14 4 0,2-2 90,6-12 0,0-3-180,-8 2 0,2-1 90,22 1 0,-1-3 0,-23-4 0,0 0-90,11 0 0,4 0 89,9-5 1,1-1-45,-10 0 0,-1-1-45,6-3 0,-1-3 90,-6-4 0,-3 0-90,-16 4 0,1 0 30,13-5 0,6-2 0,-6 3-30,-10 3 0,1-1 90,22-9 0,9-5 0,-12 6-90,-1 2 90,-1 0 0,10-4 0,-12 9-90,-13 10 0,16 0 0,-3 2-595,-23 6 595,26 9 90,2 10-90,-15-16 0,6 16 0,1 0 0,6-16 45,-21 5 0,2 1-45,8-4 0,-2-4 0,3 0-559,-1 3 1,1-1 648,4-5-135,-4-5 0,-1-1 45,11 3 0,9-7 0,3 0-649,-31 8 1,-2 1 648,17-9 0,0-1 0,-10 4 0,-3 1 200,14-7-245,-19 3 0,2-1 90,10-1 0,-1 0-45,3-3 0,-4 4 0,0 1 0,4-1 0,-8 9 0,6-9-99,-1 22 99,-5-9 908,8 19-863,-9-14 0,0-1-45,6 18 589,-5-17 0,1-1-544,-6 5 0,0-1-45,29-7 0,-29 2 0,2 0 0,9-4 0,-1-2-121,11 1 121,-16-4 0,0-2 0,-5 0 0,0-2 99,7-3 1,2-1-100,4 0 0,2 0 0,4 1 0,-1-1-773,-4-5 1,-2 0 772,-8 4 0,-3 0 0,0-5 0,-2 2 138,14 3-138,-14-3 0,2 0 45,1 8 0,1 1 281,5-5 1,0 0-327,4 5 0,-1 4 0,-7 2 0,-2 2 45,-2 3 0,2 2-45,9 0 0,-1 1 0,-12 5 0,1 0 0,18 0 0,0-1-531,12 2 531,-30-7 0,2-1 0,10 0 0,-1 0 0,13 8 30,-10-7 0,9-1 0,-7-3-30,-12-1 0,-1-2 0,20 2 0,0-4 0,-9-8 0,-5 1 0,13 7 0,-17-1 0,2-2 0,1 1 0,-3-1 0,17-7 45,-13 8 0,5-3-45,15-13 0,-2 0 0,-22 17 0,0 1 0,23-14 0,-2 2 0,-23 14 0,-4 2 0,21-1-45,-9 5 0,0 1 45,9-4 0,4 19 723,-2-8-723,-16 0 0,8 8 45,-8-9 0,-2 0-45,-3 3 0,24 3 0,2-4 0,-13-12 0,-4 4 0,3-1 0,-12-5 0,-1 0 0,30 0 0,-29 0 0,3 0 45,13-5 0,-1-1-45,-16 6 0,2-2 89,7-7 1,6-4 0,-5 3 0,-3 8 0,-1-1-45,6-12 0,1-1 90,0 8 0,-3 3 45,12-8-135,-17 2 0,2 1 135,10 3 0,0 1-135,-16-1 0,2 1 45,13-2 0,7 0 0,-7 3-45,-14 3 0,1 1 14,16-2 1,7-1 0,-8 1 30,12 3-45,-9 0 0,1 0 90,-15-1 0,-1 2 0,-2 4 0,1 0 45,20-4 0,-1 1-135,-18 4 0,-2-2 90,13-8 0,0-2-45,12 3-1,-2-7 1,-5 10 0,-18-11-180,-11 9-89,5-9-628,-28 11-812,18 0 1068,-19 0-618,9 11 299,-11-9-3537,0 19 2110,0-8 2297,0 11 0,3 5 0,1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34:29.122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6379 5030 6633,'-16'-11'2519,"3"2"-1710,13 9 1,0 0-1,-10 0-89,7 0-90,-8 0 89,11 0 361,0 0 269,0-11-809,0 9 269,0-9-359,0 11 809,84 11-989,-21-9-961,-14 1 1,13 0-1,1 0 1,-7-1 779,2-2 1,1 0 36,-5 1 0,10 1 0,3 1 0,-3-1 0,-10 0-1125,9-1 0,-3 1 1043,-8 0 1,5 1 0,0 0 0,-3-1-401,-2-1 1,-3-1-1,-1-1 446,16 1 0,0 0-152,-15 0 0,0 0 0,2 0 271,2 3 1,1 1 0,-4 0-120,-2-3 0,0 0 90,7 3 0,4 0 0,-8-1-45,-16-3 0,-2 0 831,19 0 1,-5 0-607,-18 0 2163,2 0-2343,-20 0 2606,-9 0-2606,9 0 927,-11 0-2096,10 0 1442,-7 0-1173,7 0-2428,1 0 1799,2 0-8482,31 0 9590,-15 0 0,24 6 1,-18 1-1</inkml:trace>
  <inkml:trace contextRef="#ctx0" brushRef="#br0" timeOffset="965">14392 5051 6993,'-12'-10'4947,"2"2"-3148,31 19-1259,-6-9 719,51-2-809,-35-2-1,17-2 1,1-3-90,-15-3-90,31 7 540,-10-18-91,-3 19-539,-2-9 180,2 11-270,-47 0 270,27 21-91,-19 5-179,0 11 180,18 7-90,-15-28 360,39 15-360,-26-18 134,13-4 1,2-5-45,-10-4 90,24-4 0,1-5-180,-22-4 44,16-3 1,1 1-135,-12 10 45,-3-15 0,0-2-45,11 6 90,7-7-90,-20 12-90,-3 11 0,-11 0 90,1 0-90,-11 11 90,18 2-90,-15 10 0,39 1 90,-26-11-90,13-1 0,2-3 0,-10-7 45,26 0 0,8-4 0,-22-3 0,-1-3-45,5-3 0,0-1 0,7 1 0,-7-2-2356,-19-10 2446,24 10 90,-21-8 0,3 8-180,-1 0 90,-12-8-90,-3 18-360,-19-7 90,9 10-2248,-1 0 1438,-7 0-5199,7 10 2411,-10 3 3868,0 11 0,-5 0 0,-1 1 0</inkml:trace>
  <inkml:trace contextRef="#ctx0" brushRef="#br0" timeOffset="2197">3311 6059 6633,'-10'-8'2249,"2"2"-1529,8 6-1,10 0 1,-7 0 1079,7 20 180,1 17-1620,-9 2 181,9 0 0,-1-2-270,-7-6 89,7 8 1,1-2-90,-9-8 540,19 26-541,-18-39 901,39 15-91,7-29-809,3-2 45,-2-4 0,-3-5-136,-2-14 91,9 1 0,1-1-180,0-5 60,-16 3 0,5-3 0,-7 5-60,10 2 0,8-7 0,-2 4 0,-22 21 0,7 0 0,0 6 0,1 31-90,-2-5 0,-6 15 89,-18 1-89,0-27 0,8 24 90,-8-29-90,10 10 90,1 1-90,0-11 90,41-3 0,-21-20-90,5 4 0,2-1-136,-20-4 0,0-2 181,25-9 0,1 0-45,-24 13 0,2 0 0,8-8 0,4-2 0,-7 2-1096,7 2 1096,-7 4 0,-4-2 0,-12-8-90,10 19 90,-8-9 0,18 11 0,-28 0 0,15 0 0,-28 0 242,7 0-242,1 0 1126,-9 0-1126,9 0 0,-1 0-90,-7 0-539,18 0 269,-19 11-180,19-9-1798,-8 9 1258,0-11-8751,19 0 9612,-27 0 1,25 9 0,-19 2 0</inkml:trace>
  <inkml:trace contextRef="#ctx0" brushRef="#br0" timeOffset="19177">5399 8384 7083,'-8'-6'2429,"-8"1"-1710,14 5 91,-9 0-181,11 0 91,0 0-90,0-11 449,0 9 90,0-9-89,0 11 4496,0 0-4316,21 0-900,-5 0-1,28 0-44,-11 1 0,2-2-560,1-4 1,4 0 483,18 3 1,10 2 0,-6-1-1720,-4-4 0,-1 0 1540,0 4 0,4 1 0,-1 1 59,-10-1 1,-1 0 0,-2 0-992,12 0 0,0 0 902,-12 0 0,3-1 0,2 2-438,14 2 1,3 1-1,-6-1 453,-5-1 0,2-1 0,-4 1 0,9 1 0,0 1 0,-11-3 62,-4 0 0,-3-2-47,10 1 0,5 0 0,-6 0-15,-8 0 0,-5 0-45,7 0 0,-5 0 1104,-1 0-1464,-34 0-90,-10 0 1101,0 0-1460,-10 0 3089,-3 0-4529,-42 0 900,13 0-567,4 0 0,-2 0-468,5 0 0,-1 0 2384,-21 4 0,-1 3 0,17-1 0,1 2 0,-9 4 0,-1 1 0</inkml:trace>
  <inkml:trace contextRef="#ctx0" brushRef="#br0" timeOffset="19523">5355 8657 6903,'-64'-1'6476,"15"0"-5486,-8 1 1978,23 0-2338,20 0 989,35-10-1169,8-3-1827,14 4 0,14 1 1,-5 1 1510,-8 0 1,3 1 90,11 1 0,12-1 0,1 1 0,-9 0-741,4-2 0,-3 1 561,-16 3 0,3 0 0,2 0 0,0-1 112,1-1 0,2-1 1,-2 0-1,-3 2 19,-2 2 0,-4 2 0,6-1-87,5 0 1,10-2 0,2 1 0,-4-1 0,-8 2-45,11 1 0,-1 0 22,-3 0 1,9 0 0,-1 0-1,-12 0-22,-7 0 0,-2 0 45,15 0 0,8 0 0,-12 0 0,2 0 45,1-5 0,-8 0-45,-37 2 180,24-7 1469,-39 10-1919,17 0 2791,-17 0-4320,8 0 2443,-11 0-5501,10 10-270,-7-7 5037,17 7 0,-9 3 0,9 2 0</inkml:trace>
  <inkml:trace contextRef="#ctx0" brushRef="#br0" timeOffset="20357">13288 8471 14998,'-13'-13'1080,"-18"9"-1,25-17-719,-15 18 809,21-17-809,11 6 0,2 1 360,42 3-361,-13-1-987,0 10 0,9 2 0,-3-3 763,-5-9 0,0 1-15,5 7 0,6 4 0,1-2-654,5-2 0,2-1 1,-4 1 668,3 2 0,3 2-28,-14-1 1,7 0 0,3 0 0,-4 0 0,-7 0-253,10 0 0,0 0 252,-8-2 1,8 0 0,4 0 0,-4-1 0,-9 1-63,5 1 0,-3 0 22,-3-2 1,6 0 0,0 0-1,-7 1 68,4 2 0,-5 0-135,-8 1 0,-2-2-540,25-9 181,-59 7-2520,-13-7 1890,-17 10-1260,-19 0 0,-7 0 135,19-1 1,-2 2 2136,-14 2 1,-5 1 0,5-1-1,14 0 1,2 0 0,-16 4-1,1 0 1</inkml:trace>
  <inkml:trace contextRef="#ctx0" brushRef="#br0" timeOffset="20690">13285 8603 6723,'-58'3'6027,"22"-1"-3419,5-12-1798,28 7 1259,3-18-1440,13 19 1,21-19 134,18 13 1,6 3-1167,-17-2 1,4 0 693,13 2 0,12 0 1,1 0-1,-8 0-707,-18 0 1,-4 1 0,6 0 548,2 1 1,8 1 0,4 0 0,0 0 0,-3 0 0,-7-1-45,3 0 0,-7-1 0,9 1 0,-6 2 0,9 0 0,4 2 0,3-1 0,-2 0 0,-5 1 0,-7-1-30,8 0 0,-8 0 0,8 0 14,-3 1 1,10 1 0,4 0 0,-2 0 0,-5 0 0,-13-1 15,5 1 0,-5-1 45,-1 1 0,6 2 0,-2-1 0,-10-1 135,14-2-170,-7 0 1,-3 0 169,-19 0 360,12 0-630,-38 0 380,7 0-740,-10 0-2526,0 0-2421,-10 10 1563,7-7 3744,-7 7 0,11-6 0,0 0 0</inkml:trace>
  <inkml:trace contextRef="#ctx0" brushRef="#br0" timeOffset="20856">16269 8648 7982,'-33'-22'9830,"12"-6"-10305,10 25-1414,22 3 1889,2 13 0,13 5 0,0-1 0</inkml:trace>
  <inkml:trace contextRef="#ctx0" brushRef="#br0" timeOffset="24458">2325 6440 6993,'-11'-21'2339,"2"10"-1620,-2-10 1,9 18-91,-9-7 451,1-1-540,7-2 899,-28 0-1079,26 3 899,-37 10-899,26 0 1259,-39 10-1170,16-7 721,-18 28-810,20-15 134,9 5 1,1 2-225,-2 3 449,-15 19-539,20-29 0,11 15 360,-8 3-450,19-5 360,-9 26-360,11-29 89,21 29-89,-5-27 0,9 0 0,5-1 0,9-1-934,8 8 934,-13-10-90,0-1 0,-8 1-356,8-11 446,-10 8-181,-1 2 91,-10-7 0,-2 15 90,-11-7-90,0 12 0,-21 22 90,5-8-640,-5-21 1,-2-1 549,-3 9 45,-7-10 0,0 1-45,2 11 45,-17-5 0,-1 0-45,15 5 45,-9-6 0,0-1-45,14-3-50,-4-7 1,1 0 49,14 2 305,-14-11-215,32-3-8,11 1-82,-9-9 1139,19 9-1139,-8-1 0,11-7 0,-1 18 963,1-18-963,20 17 0,-15-7 0,15 11 0,-10 10 0,-18-8 0,15 8 90,-28 0-90,8 3 0,-11-1 90,-11 30-90,-2-25 135,-8 13 0,-2 2-494,-6 2 419,8-16 0,-2 6 0,2-8-1338,-8 7 1278,12-4 0,0 1 180,-15 13-180,17-15-409,-2-3 0,0-2 409,4-9 50,13 17-50,2-32 271,30 8-271,-27-19-180,47-2 0,-34-2-629,37-19 449,-29 18-104,8-7-435,-20-1-2495,6 9-1374,-17-19 4781,18 18 1,-11-3 0,9 12 0</inkml:trace>
  <inkml:trace contextRef="#ctx0" brushRef="#br0" timeOffset="24608">2216 8716 7982,'10'-8'9830,"-2"-8"-9315,-8 13-1505,11-7-89,-9 10 1079,9 0 0,-3 4 0,2 0 0</inkml:trace>
  <inkml:trace contextRef="#ctx0" brushRef="#br0" timeOffset="34332">2092 8839 7443,'-12'-11'2428,"2"3"-1618,-1 8-91,9 0-89,-9 0 90,11 0-91,0-11 91,0 9 449,0-9-539,0 11 539,0 0-89,-10 0-541,7 0 811,-7 0-901,10 0-89,10-10 540,-7 7-631,7-7 451,11-1-540,-5-2 135,15 2 0,3-1-225,-3-12 149,10 9 1,11 0 0,-6 1-454,-14-1 0,1 1 334,25-4 0,10-2 0,-8 3-75,-18 4 0,-1 0 14,12-1 1,6-2 0,-6 2-15,-12 1 0,-1-1 15,10-1 0,5-1 0,-6 3-15,-13 5 0,-1 0-50,26-7 0,-2-1 5,-7 3 0,-5 0-180,-15 2 0,-30 11-899,9 0 539,-11 0-1101,-11 11 652,9-9-3408,-19 19 79,8-18 1080,-11 18 3238,11-18 0,-5 15 0,8-8 0</inkml:trace>
  <inkml:trace contextRef="#ctx0" brushRef="#br0" timeOffset="34798">1951 8913 7443,'-13'-13'4317,"-7"3"-3507,17 10 1259,-7 0-1440,10 0 990,0 0-1079,10 0 1349,35-10-2866,9 4 1,7-1 1156,-9-4 0,3-2 0,-8 5 0,5-1 0,1 0 0,-6 1-300,6 1 1,1-1 276,0-3 1,8-4-1,2 1 1,-4 1-39,2 3 1,-3 2 0,0-2-272,3-5 1,-1-1 0,-1 0 301,2 0 0,0 1 0,-13 1-60,-2-2 315,13 1 0,-3-1-225,-23 3 449,32 0-449,-43-8 3185,1 18-3185,-11-7-57,-3 10-932,1 0-1653,-9 0 1202,19 0-8571,-18 10 9455,7-7 1,2 12-1,3-10 1</inkml:trace>
  <inkml:trace contextRef="#ctx0" brushRef="#br0" timeOffset="46625">2263 6202 7443,'-3'-9'2518,"1"2"-1708,2 7 2248,0 0-899,0 21-1529,10-6 1079,3 51-1080,11-25-1020,-2 13 1,0 2 840,7 2-225,-8-15 0,2 3 314,5-6 1,-1-2-405,-6-6 0,0 1 135,4 4 0,3 2 0,-3-2-180,1-4 0,-2-1 44,0 7 1,-1 0 69,-1-5 0,1 0 21,0 8 0,1 0-180,-5-9 0,1-1 90,2 8 0,0-4-135,2-10-270,-11 8 90,-3-21-1799,-10-2 1080,0-11-3778,0 0-91,-10-11 5320,-3-2 0,3-2 0,3 3 1</inkml:trace>
  <inkml:trace contextRef="#ctx0" brushRef="#br0" timeOffset="46992">2627 6468 7443,'-20'-24'4677,"0"1"-3777,7 10 1258,-8-8-1618,18 18 0,-7-7 1079,10 10-1080,0 0 811,0 21 179,0 26-1169,10 5 89,-4-7 1,2-1-180,15-2 224,-2 13 1,2 7-180,2-10 0,0-2-441,-1 0 1,2 2 244,-5-7 1,2 1 0,-2-9-1062,8-3 987,-7-2 0,0 1 135,12 22-90,-8-23-324,-8 2 0,-2-3 324,-3-15-277,8 15 97,-18-18 181,18 0-1620,-19-2 1638,9-11-9464,-11 0 5867,0 0 3488,-11 0 0,4-3 0,-9 0 0</inkml:trace>
  <inkml:trace contextRef="#ctx0" brushRef="#br0" timeOffset="66591">3311 14657 6993,'-10'-16'2698,"2"4"-1888,8 12 1978,0 0-989,0 21-1259,-11-6 899,9 30-1079,-9-29 629,11 25-719,-10-25 630,7 28-181,3-28-539,3 15 180,7-28-180,-10-3 90,0-13-180,0-10 180,-10-32-180,7 23 44,-11-2 1,-3 3-45,1 15 270,-28-15-270,7 28 0,0-7 270,-17 20-270,25-7 180,-14 25 0,0 7-1595,9-12 1415,1 12 0,0 6 134,4-2 1,3 0-135,-5 19 0,8-9 0,2 1 0,0 10 0,18 0 0,-7-2-1126,10-1 1126,0-7-90,10-3 45,1-8 0,2-2-45,2-3-90,16 11 0,1-4 90,-11-23-135,20 10 0,4-3 45,-3-20-45,22-2 0,3-6 135,-36-8 0,0-4-745,21-6 1,8-3 0,-10 1 744,-19 3 0,-2-2 0,16-12 0,7-5 0,-7 5-45,-16 10 0,-1 1 45,17-20 0,-1-3-211,-13 6 1,-5 1 210,-6 12 0,0 0-140,2-13 0,0 1 140,12-8-382,-21 13 1,0 0 381,21-18 90,-16 7 0,-2 1 0,0 2-45,-4 9 0,-3 1 1543,-9 6-1498,0-8 0,0 10 1565,0 11-1655,-11 3 1764,-2 10-1675,-10 10 46,-10 24 0,0 8-45,-1 8-439,9-4 0,-2 11 0,3-9 349,-2 12 60,12-6 0,-1 10 0,0-9-60,1-22 0,2-1-30,2 13 0,3 6 0,0-6-1101,-3 18 1041,10-3-249,10-15 249,-7-32-450,18 18 450,-19-26 1823,30 27-1823,-17-40 1346,9 16-1616,28-40 270,-31 16-45,12-10 0,-1-2 45,-5-1 45,-5-5 0,0 3-45,4 12 90,8-23 90,-21 40 491,-2-9-491,-11 11 0,0 11 89,0 23-89,0-5 0,0 25-90,0-27 90,0 17 0,0-18-90,0-2 0,10-3 0,-7-19 0,28 9 0,-26-11-180,27-21 90,-19 5-89,0-39 89,-3 26 0,-10-15 0,0-11 90,-10 24-423,7-24 423,-18 42 0,19-8 0,-19 8 90,-3-11-90,-2 11 90,-8 13-90,11 3 89,-11 18-89,18-8 90,-5 0-90,21 8 423,10-19-423,4 19 0,30-29 0,-15 16 45,16-21 0,6-5 45,-11 10 0,-1 0-45,4-9 0,0 0 225,2 10 0,-4 1 270,-2-4-181,19 31-269,-32-6 90,5 30-90,-17-19 0,-1 29-90,-3-37-180,-10 34 180,0-36-90,0 8-180,-10-4 181,7-6-361,-18-1 270,8-3-270,-11-10 360,1 0-180,-1-10 180,11 7-89,3-18 268,20 8-89,-7 0 90,28-8-90,-25 18 90,56-17-45,-30 7 0,-1 2-45,1 4 0,1-2 0,18-13 0,-5 3 90,-15 13-90,3-8 0,-2-3 0,-6 4 0,-3-11 90,9 1 0,-27-1 0,16 1 0,-21 10 0,0 2 90,0 1-90,-11 7 0,9-7 90,-30 20-90,27-7 0,-26 18 89,7 2-89,9 3-423,-17 8 423,19-10 89,-10 10-179,10-8 90,-8 8-90,18-11 90,-7 1-90,10-11 90,10 18-90,3-15-90,11 18-179,20-10 179,-5-11-90,5-11 0,1-4 0,10-11 0,4-4 0,2 0-646,-26 9 1,-2 0 780,7-7 0,1-1-45,4-1 1,-4 0-1,4-12 45,5 1 0,-1 1 135,-7 1-100,-12 3 0,-5 1 190,-12 7 179,8-17-179,-19 30 270,-2-9-360,-13 11 270,-31 21-270,15-5 1523,-15 18-1478,16-12 0,1 0-46,-4 7-44,-3 4 0,2-1-45,6-3 45,3-1 0,2-1 45,5-1-90,-5-2 752,21 7-752,0-26 0,21 16 0,-5-21 0,28-10 0,-7-3-930,-1-11 840,9 1 90,-12-9 0,2-2 0,-8 13 0,0-2-30,7-14 0,1-7 0,-4 5 30,-9 10 0,-2 0-30,5-15 0,2-8 0,-4 7 30,6-15 0,-13 12 0,0-8 0,-3 8 0,0-12-45,-7-6 0,-2 2 135,-4 19-90,-10-20 90,-14 31-90,-2 8 180,-29 13-90,26 15 90,-9 36 0,1 10-91,5 2-869,13 0 1,-1 10 0,4-8 868,3 11-44,6-3 0,4 0-532,8-23 1,0-3 486,-2 28 509,7-4-599,1-3 90,2-16-180,8-5 1,2 0-1,6 5-270,26-5 270,-29-24-989,29-10 629,-26 0-899,4-9 0,-1-2 89,-14 5-8481,35-25 9275,-38 18 1,13 3 0,-12 3-1</inkml:trace>
  <inkml:trace contextRef="#ctx0" brushRef="#br0" timeOffset="67241">7113 14865 14459,'7'-24'1349,"-1"10"-90,5-6-809,-9 17 899,-23-8-809,3 22 494,-33 14 1,-5 5-586,6 4-1011,9 1 0,-7 9 0,7-6 742,12-14 0,3-1-45,-9 20 0,2 3-484,9-11 1,3-2 618,-5 19 44,3-7 1,2-1-135,5-2 90,-5 13 118,21-21-118,11-8 539,-9-2-539,19-14 270,3-41-360,-9 12-135,12-25 0,-1-8-45,-8-6-70,-2 14 0,5-12 1,0-1-1,-3 8 70,-2 1 0,-1-1 0,1-4 0,2-9 0,0 0 0,-5 12 0,-4 12 0,-2 3 553,10-21 0,-3 2-553,-11-4 0,18 30 380,-18-14-380,7 39 0,-10 24 0,0-3 0,9 32 0,3 8 0,4 2 0,-5-4 0,1 0-397,9 4 397,-10-16 0,1 1 0,1-13 0,1 1 0,4 7 0,2 3 0,-4-3 0,-6-6 0,-1 0-540,18 23 0,-2-4-359,-20-11-675,7-8 0,-3-3 314,-9-15-7915,-10 15 5038,-3-28 4137,-11-3 0,5 1 0,1-6 0</inkml:trace>
  <inkml:trace contextRef="#ctx0" brushRef="#br0" timeOffset="67394">6493 15261 6903,'-14'-12'5667,"3"3"-4588,11 9 1620,31-10-1980,-13 7 225,42-12 1,8-1-1125,-13 11-2076,-4-8 0,9-4 0,-9 5-1792,7 7 2519,-13-10 0,-1-2 1612,-8 4 1,13 1 0,-7 2-1</inkml:trace>
  <inkml:trace contextRef="#ctx0" brushRef="#br0" timeOffset="67673">7601 14950 7623,'-2'-9'3688,"-1"3"-2519,3 6 3958,0 0-4318,-20 0 91,14 0-90,-25 10-91,28-7 1,-18 18-91,8-19-89,-10 19 449,-1 3-539,1 2 224,1 6 1,-1 1-405,-5-2 45,9 2 0,4 0-225,4-7-90,11 8-90,11 0-90,-9-18-1079,30 25 629,-17-25-269,30 8-1350,-9-14 900,11-10-3567,-12-9 1,-2-3 4606,9-4 1,18-11 0,-29 11 0</inkml:trace>
  <inkml:trace contextRef="#ctx0" brushRef="#br0" timeOffset="68707">8051 14952 7353,'-15'-20'5397,"-1"10"-2429,-8-1-2068,1 22-91,10-9 1440,-19 29-1620,17-15 180,-8 15 1,1 4-450,7-4 90,-17 24 180,19-21-360,0-8 449,3 29-539,10-27 90,10 27-270,3-29-180,32 8 90,-17-10 0,27-11-90,3-13 90,-17-3-45,4-11 0,-3-3 45,-11 1 0,9-9 1,-4-4-1,-18-11 45,10 1 0,-4 0-45,-18-3 90,10 8 0,-1 3 90,-12 5 0,-3 2 89,-13 3-89,-1 29 270,-17-5-270,15 20 180,-18 22-180,11-6 90,10 18-180,2-20 0,22 18 0,2-26-90,10 4-90,11-1 90,-7-27 90,7 16-180,20-21 90,-12 0 45,-3-9 0,1-3 45,9-4-45,-14-15 0,-2-3 45,6 3 0,-15 5 0,-3-3-45,-9-5 0,-1 2 135,13-1-45,-16-11 0,-3 1 45,5 15 180,-20-17 90,-14 22-270,9 20 90,-17 6-90,30 20-90,-9 11 0,22-8-90,-9 8-270,30 0 180,-17-8-180,12 2 0,1-1 91,1 2-46,-2 5 0,1-3 45,-2-12 90,8 22-270,-10-17 360,-11-8 1,-13 15 89,-3-18 179,-39 10-89,24-9 90,-19-7 0,-2-4-90,8-3 180,-24 10-180,31-17 0,11 14 0,3-17-90,10 10 180,31-21-180,-12 5-45,22-14 0,4-5 45,-1-7-884,-10 14 1,6-3 0,-4 1 883,-8 4 0,-1 0 0,6-7 0,2-2-619,-1 0 1,-3 2 618,0-9-330,-3 14 1,-1 2 419,-3 2 0,-1 1 450,1-11-450,-11 18 2135,-13-26-2135,-3 37 1473,-18-16-1563,19 11 1297,-19 7-1297,8-8 90,-11 22 0,-10 2-90,19 0 90,-17 18-180,30-15-180,2 39 90,2-26-225,17 4 1,4-1 44,-5-3-405,14 5 1,2-3 494,-6-13-180,1 9 0,-3-1 270,-10-11-449,15 30 539,-28-30-180,7 27 270,-10-37 270,-10 37-180,7-36 270,-38 25-270,22-18-135,-21-1 0,-6-1-8231,2 3 6612,8-8 0,4-2 1664,8-4 0,22 4 0,13 1 0</inkml:trace>
  <inkml:trace contextRef="#ctx0" brushRef="#br0" timeOffset="68845">10001 15160 17247,'-3'-21'360,"0"5"0,3 5-270,0 9-270,0-9-810,0 11-89,0 0-6837,-10 0 7916,7 0 0,-12 18 0,9 4 0</inkml:trace>
  <inkml:trace contextRef="#ctx0" brushRef="#br0" timeOffset="70058">2060 15720 6723,'-8'-5'5127,"2"22"-4137,6-12 629,11 47-900,-9-34-89,19 37 539,-8-8-2067,11-7 1348,-1 14 630,22-7-811,-6 3-134,-11-31 0,1-1 315,18 23-270,0-35-1321,-8 10 0,1-1 1231,15-12-1,-17 2 1,2 0-464,5-3 1,-1-4 553,13-8 30,-15 0 0,6-2 0,-7 0-30,17-17-60,-16 8 0,6-2 0,-8 2 60,7-8-46,13 0 1,-2 3-135,-24 10-173,9-1 1,0 3 172,-14 11 596,15 3-506,-20 13 0,-11 0 0,18 19-90,-15-6 44,5 2 1,2 1-45,3 11 2111,8 4-2021,-21-31-90,19 8 1564,-17-18-1564,16 7 0,4 1 0,7-9 0,16-1 0,4-2 239,-28 1 0,2-2-269,16-7 0,8-4 0,-7 3 30,-11 8 0,0-1-90,16-12 0,9-5 0,-7 3 45,-12 8 0,1-1-23,0-2 1,7-3 0,0-1-1,-8 5 23,-3 1 1,-1 4 14,15 1 0,9 1 0,-12 2 30,4 5 0,-18 6 0,5 4 0,-6-4 0,14-3 45,1 13 0,-2 3-45,-10-6 89,15 0 1,0 2-90,-12 6 120,2-14 0,12-3 0,2-1-60,-3-1 0,1-1 0,0 0-425,-1 0 0,-1 0 0,3-1 410,0-2 0,5 0 0,-2-2 0,-8 0-45,-2-4 0,-1-1 67,0 3 1,8 0-1,2 0 1,-3-1-592,-8-1 1,0-2 0,-1 1-1,-1 1 524,12-1 0,0 1 0,2 3 45,-8 2 0,3 3 0,-1 1 0,-8-1-307,3-2 0,-4 3 292,-2 8 0,2 4 0,1-2-451,10-4 0,2-3 0,-6 2 466,-6 4 0,0 0-45,-3-5 0,2-1 0,-7-1 112,4 5-112,0-19 44,17 12 1,3 0-45,-34-9 0,1-1 30,25 3 0,9 0 0,-12-1-30,4-9 0,-9 2 0,8-1 0,-7 1 0,-15 3 0,0 0 0,5-3 0,9-3 0,2-1 0,-3 3 0,5 1 0,-1 3 0,-1-2 0,-3-2 0,0-1 0,1 1 0,6 3 0,0 2 0,-9 3 546,7 4-546,5 0 0,0 0 90,-2 0-90,2 0 0,0 0 0,-5 0 45,5 0 0,0 0-45,-2 0 0,-14 0 0,8 0 0,-7 0-90,15 0 974,-16-5 0,1-1-1064,10 3 745,-16-17-790,-5 12 0,0 2-45,5-7 3120,5-7-4649,-20 6 720,-11 1-7506,8-8 4808,-19 19 3879,9-9 0,-18 13 0,-2-1 0</inkml:trace>
  <inkml:trace contextRef="#ctx0" brushRef="#br0" timeOffset="73833">2064 13597 6813,'-10'-25'2789,"2"10"-1800,8-5-90,0 6 1,0 1-1,0-7 1530,0 6-1709,0 1 1079,11-8-1260,-9 19 721,9-9-811,-11 11-89,0 11 809,21 33-659,-7-6 0,2 7 0,1-2-794,2 5 0,3 3 463,0-2 1,4 7 0,0-1 0,-3-9-90,-2-7 0,2-2 67,9 12 1,6 10-1,1 0 1,-6-11-68,-8-13 0,2 0 0,5 5 0,7 7 0,-1 0 0,-9-8-90,5 15 44,10-8 1,-1-3-134,-15-4-1,6-5-270,-13-13 180,-18-18-450,7 7-359,-10-10-630,0 0-450,-21-10 1737,16-3-9499,-37-11 9725,27 1 0,-16 8 1,11 3-1</inkml:trace>
  <inkml:trace contextRef="#ctx0" brushRef="#br0" timeOffset="74218">2347 14566 7173,'-11'-4'4048,"-7"0"-3059,15 4 1620,-7-10-1890,10 7 1350,0-7-1439,0 10 1348,21 10-1528,-16 3 540,26 11-721,-28-11-89,18 8 270,-19-8-270,19 0 0,-18 8 180,18-8-180,-19 0-90,9-3 89,-1-10 1,-7 0 270,28 0-360,-25-10 450,46-24-450,-34 5 89,9-3 1,1-1-180,-2-6 135,-3 0 0,-1-1-45,-7-12 0,7 7 0,-2 1-90,-15 2 90,11-2 0,0 2-90,-14 21-180,9-31-90,-11 49-1079,0-18 719,0 19-2158,0-9 1709,0 11-8752,0 0 9455,0 11 0,9 3 1,3 12-1</inkml:trace>
  <inkml:trace contextRef="#ctx0" brushRef="#br0" timeOffset="74361">2899 14152 7713,'7'1'3058,"3"-6"360,14 15-2519,-1-10 1620,-10 0-1799,-2 0-91,-11 0 990,0 0-2968,0 11 0,0-8-8186,10 7 9535,-7-10 0,9 10 0,-9 3 0</inkml:trace>
  <inkml:trace contextRef="#ctx0" brushRef="#br0" timeOffset="83089">7140 10653 16078,'-8'-12'450,"2"2"-91,-4 10 181,7 0-90,-7-11 0,10 9-1,0-9-89,0 11 540,0 0-181,-11 0-449,9 0 270,-9 0-360,11 0 719,0 0-539,31 11-270,-23-9 180,55 19 0,-34-18-1,28 18-1130,-20-19 951,7 9 89,-10-10 1,0-2-90,21-10 0,10 6 0,1-3 0,-6-15-30,-12 11 0,8 2 0,-9-2-60,13-14 30,-15 11 0,7 0 0,-7 0-30,12-11 0,-18 14 0,0 1 0,-4-1 0,-4 3 0,0 6 0,34-7 0,-49 10 0,36 10 0,-23 24 0,18-5 0,-23-2 0,-3 1 0,5-2 0,-3 8 0,9-21 0,-17 8 1042,30-19-1042,-9 19 0,1-18 0,10-3 0,3 0 0,-1-3-293,0-6 0,2-3 293,-16 6 0,-3-1 0,21-16 0,-3 11 0,-1 0 0,-5-11 0,5 10 0,-1 2 0,-6-2 0,15 3-90,-12 10 90,-19 10 0,18 3 0,-17 0-90,17 8 90,-18-8 0,19 11 0,-19-11 90,18 8-90,-7-19 0,-1 9 0,30-11 0,-25-11 45,8 6 0,2-3-45,4-15 0,0 11 0,-1 0 586,-9-11-676,4 10 0,-2 2-180,-15-2-180,23 3-179,-42 10-181,8 0-179,-19-11-2789,19 9-1349,-18-9 1169,18 11 3958,-8 11 0,1-8 0,-1 9 0</inkml:trace>
  <inkml:trace contextRef="#ctx0" brushRef="#br0" timeOffset="85456">13677 10139 6993,'-7'-1'2429,"1"0"-1800,6 1 3149,0 0-3238,0 21 89,0 15-539,0-7 450,11 23-450,-9-36 90,9 8 270,-1-4-180,-7-17 629,28 18-629,-15-18 989,49-3-989,-23-3 179,3-6 1,-1-3-180,-2-1 90,2-3 0,-2-2-180,-11-8 134,16 3 1,3 1 135,5-4-405,-25 8 0,0 2 45,22 14 0,-47-6 0,37 29-90,-37-8 90,27 10-90,-19 11 90,0-8-90,8-2 0,-8 7 90,0-15-90,18 18 90,-25-10-90,25-11 0,-18-3 0,11-10 0,-1 0 270,21 0-180,-15-10-1,9 4 1,0-1 0,-7-17-527,2 12 1,0 0 436,-7-11-510,18-1 510,-18 1 90,8-1-342,-10 11 252,-1-8 0,-10 19 0,19-9 866,-27 11-866,26 0 739,-18 11-739,1-9 210,6 19-390,-7 3 90,21 12 90,-18 1-90,26 7 90,-37-28 0,47 15 0,-44-28 45,27 8 0,3-1-45,-17-7 90,21-3 0,3 0-90,-4-3 90,17-18 0,-14 8-2454,-7 0 2364,-1-8-802,19 8 802,-15 0-409,7-8 409,-13 18-116,0-17 116,-19 17 1966,6-8-1966,0 22 965,-16-8-965,16 7 582,-10 0-582,2 3 178,0 1-178,18 17 0,-26-26 0,37 16 0,-16-11 0,0-7 90,27 18-90,-14-18 90,0 7-45,-1-14 0,-3-2-491,-14 3 536,34-18 0,-11 8-90,-15 0 90,26-18-90,-39 25 90,26-15-250,-27 11 70,9 7-90,-14-7-90,-10 10-629,11 0 359,-9 0-1535,9 0 995,10 0 1080,-16 0 0,36 16 0,-16 5 0</inkml:trace>
  <inkml:trace contextRef="#ctx0" brushRef="#br0" timeOffset="86075">16876 10684 24083,'6'-3'0,"-2"0"-539,-4 13 269,0-7-540,0 7 630,0 1 0,0-9-359,11 19 449,-9-18-180,9 7 270,-11 11 0,0-16 180,0 16-180,0-21 22,0 0 1,4 4-1,2 0 1</inkml:trace>
  <inkml:trace contextRef="#ctx0" brushRef="#br0" timeOffset="88174">17864 10240 6993,'-7'-5'5577,"1"-10"-1979,6 13-2969,0-9 990,0 11-1169,0 0 989,0 11-449,0 23-810,0 5 44,5-5 1,0 0-135,-2 5 135,9-5 0,7-3 45,18-2-180,2 5 90,26-44-180,-26 4-45,4-21 0,3-8 45,-2 4 0,-2-1-242,-3 0 0,-2-1 197,9-12 0,-6 4 45,-11 12-45,-2 4 0,1 5 45,9 18-90,-1 4 90,9 43-89,-19-27 44,-5 18 0,2 1 45,24-5 0,-8 15 0,-6-33 0,0-7 0,-5-7 0,10-9 0,0-3 0,-6-4-45,11-5 0,0-2 45,-12-4 0,7 4 0,0 2 0,-9 5 0,3-1 0,1 3 0,-4 11-90,26 3 90,-40 3 0,17 18 0,-19-8 0,10 0 0,11 29 0,-8-34 0,19 33 0,-19-38 0,18 7 0,-17-10 90,27-10-90,-14-3 0,7 0 0,-15-3 0,1 1 483,9 9-483,2-13 0,1-3 0,-4 6 0,-1-1 0,-4 0 0,-18 4 0,24 2-90,-29 1 90,11 7 0,-1 3 0,-10 3-539,19 18 179,-27-19-90,26 9-899,-18-1 449,1-7-8931,27 18 9702,-22-19 1,34 13 0,-17-9 0</inkml:trace>
  <inkml:trace contextRef="#ctx0" brushRef="#br0" timeOffset="88305">20801 10225 7443,'-6'-10'3238,"12"2"-2069,-4 8-89,9 0-91,-1 0 810,-7 0-1079,7-10-91,-10 7 1,11-7-990,-9-1-2968,30 9-180,-27-19 3508,26 18 0,-23-7 0,9 10 0</inkml:trace>
  <inkml:trace contextRef="#ctx0" brushRef="#br0" timeOffset="105389">7121 12259 12570,'-10'-13'270,"2"7"0,8-4-1,0 10 1,0 0 0,0-10 0,0 7-90,0-8 0,0 11 1079,0 0-629,10 21-1,14 5-449,2 11 270,18-3-270,-28-21 449,36 18-449,-34-25 180,37 15-180,-29-21 180,40-11-270,-35 9 45,5-13 0,4-2-45,-4 10 0,-2-2-90,21-24 89,-12 19 1,0 4 90,7-3-90,10 2-90,-13 22 90,-2 2-90,-19 0 0,8 8 90,10-8-90,-5 0 45,-5-1 0,0-3-45,6-6 45,-2 2 0,-1 0-45,-5-5 0,33-10 90,-7-3-90,-17-11 0,3 8 0,-1-2 0,-12-8 0,7 9 0,0 0 0,-10-7 0,17 1 0,-11-1 0,2 11 0,11 3 0,1 10-90,-12 0 90,9 10 90,-30-7-90,19 12 0,5 1 0,27-10 0,-28 4 0,-1 0-2221,29-10 2311,-43 0-90,1-10-90,10-3 90,13-11 0,-8 1-489,5-1 489,-20 11-45,0 3 45,-1-1 2073,-10 9-2163,8-9 90,-18 11 0,18 0 0,2 21 0,3-16-89,19 27 89,-30-19 89,27 10-89,-26 1 180,39-11-180,-27-3 270,38-10-180,-38 0 0,10-3 0,0-4-90,-6-6 90,0-3 0,1-2 0,4-8 0,10-8-90,-11 10-90,-12 11-90,-3-8 531,-19 19-1520,19-9 780,-18 11-2670,7 0 1170,1 11-1978,-9-9 3867,9 9 0,-12 3 0,-1 4 0</inkml:trace>
  <inkml:trace contextRef="#ctx0" brushRef="#br0" timeOffset="114407">14353 12423 6453,'-4'-3'1529,"1"1"-989,3-8-90,0 7 0,0-7-1,0 10 451,0 0-181,-10 0-89,7 0-360,-7 0 0,10 0 3598,0 0-3059,10 0-179,-7-11-450,7 9 269,-10-19-269,0 18 360,0-7-450,0 10 450,11-11-450,-9 8 449,9-7-359,-11 0 450,0 7-450,0-18 269,0 18-359,0-7 90,0 10 0,0 0-90,10 10 0,-7 4 0,7 9-90,1 1 90,2 10-90,0-8 90,18 18-90,-15-18 90,28 8-90,-28-21 180,36 8-90,-44-18 90,27-2 0,3-2-91,-17-2 46,17-16 0,0-4-135,-9 5 45,4-9 0,-1-1-45,-3 2 45,5 4 0,-3 0-45,-13-5 0,24 4 90,-18 2-90,23 18 0,-18-7 0,23 20 0,-47 4 0,47 19 0,-44-6 0,17-4 0,2-2 90,-11-5-90,29 15 0,-30-18 0,37 0 0,-33 8 0,46-29 0,-36 16 0,8-22 0,2-3 90,-8 12-90,22-16 0,1 0 0,-17 15-45,12-10 0,-2 1 45,-18 13 0,16-9 0,-22 11 0,-10 11 0,29 2 0,-34 0-90,44 18 90,-47-26 90,27 16-90,-19-10 0,0-9 0,8 19 0,-8-18 0,10 7 0,32-10 0,-24-10 90,24 7-90,-21-18 0,-8 19 0,8-19 0,0 8 0,3-11 0,0 11 0,7-8-90,-18 19 90,19-19 0,-30 18 0,27 3 0,-37 3-90,37 18 90,-37-19 0,37 19 0,-37-8 0,27 0 0,-19-2 0,10-1 90,11-7-90,-8 7 0,8-10 0,0-10 0,-8 7 180,29-18-90,-26 19 0,4-8 0,-1-1 0,-3-2 90,26-11-90,-29 11 0,-2 3-90,-3 10 90,-8 0-1,10 0-89,1 0 270,10 0-180,-8 10 270,39-7-360,-34 7 135,7-14 0,0-2-45,1 3 90,1-1 0,-1-2-180,3-5 90,-3 5 0,-3-1-1,-7-6-89,16 3-179,-22-1-2160,1 8 1350,-11-7-4229,-3 10-88,-10 0 5306,-21 10 0,15 3 0,-17 11 0</inkml:trace>
  <inkml:trace contextRef="#ctx0" brushRef="#br0" timeOffset="116171">3527 13173 6993,'-13'-14'2339,"3"2"-1620,10 12 1980,0 0-1440,21 0-899,-16 11 539,37 2-629,-37 0 540,37 18-720,-37-15 269,27 28-179,-19-28-90,0 5 180,8-11-90,-19-7 270,19 18-270,-18-19 629,18-2-89,13-13-540,-16-10 179,34-11-179,-36 8-45,5-3 0,3 3-45,2 8 90,18-24-180,-28 39 90,26 3-90,-37 3 90,37 39-90,-27-35 0,8 23 0,-1 3 0,-7-15 45,6 14 0,0 2-45,5-6 90,21 6-90,-10-23 90,7-22 0,-28-2 45,10-7 0,0-4 314,3-26-359,8 1 270,-6 4-360,-28 22 270,18 10-270,-8 2 90,10 11 0,1 11-90,10 2 90,-19 0 0,38 8-90,-35-8 0,37 0 90,-29-3-90,18-10 90,-18-10-90,29-3 45,-24-3 0,-2-2-45,13-8 0,-8 9 0,-5 0-90,-13-7 90,18 11 0,-11 3 0,11 31 0,-18-6-90,26 30 90,-27-19 0,19 29 0,-10-27 0,-1 17 0,-10-32 90,-2 8 0,10-19 0,-16 9 89,37-22-89,-37 9 0,37-30-90,-27 17 45,12-17 0,1-2 45,1 3-90,5-24 0,-13 32 0,-8-1-90,0 1 90,8 10 0,2 13 0,-7 13 0,5 0 0,-11 18 0,4-26 0,-1 27 0,18-19 0,-15 10 0,18 1 0,-21-11 0,8-3 90,-8-10-90,0 0 90,18 0-90,-15 0 90,7 0 0,9-21-90,-17 16 0,30-37 0,-30 37 0,17-26 0,-30 28-450,19-18 91,-18 19-1980,18-9 1080,-19 11-8572,9 0 9477,-11 0 1,9 9 0,2 3 0</inkml:trace>
  <inkml:trace contextRef="#ctx0" brushRef="#br0" timeOffset="116355">6749 13357 7803,'-12'1'2698,"1"0"-2968,11-1-315,0 0 0,9-5 1,3-2-1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36:32.479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5915 3115 7443,'-7'-6'3598,"2"2"-2879,5 4 1350,0 0-900,-10 0-719,7 0 0,-7 0 0,10 0 719,0 10-809,10-7 449,-7 28-539,7-15 270,11 39-360,-16-26 45,15 3 0,2 1-136,-6-4 46,10 0 0,3-4-45,-1-9 90,10 1 0,0-3-90,-6-11 180,26-1 0,1-4-90,-20-11-1,25-2 1,0-4-90,-19-7 90,4 4 0,1 0-2968,2-5 2833,-23 10 0,0 0-344,5 5 1,-3 1 388,1-2-90,22-8 90,-20 18-90,-18-7 90,36 20-90,-33 3 90,25 0-90,-20 19 0,-1-27 2699,1 26-2699,20-7 0,-15 2 0,8-3 0,2-2 0,-8-5-45,11 1 0,2-3 45,-2-11 0,15 8 0,-2-22 956,-15 8-956,3-11 0,2-3 0,10 1-45,4-9 0,2-4 45,-16 9 0,-1 0-45,5-4 0,-1 1 45,-7 10 0,-4 3 0,0-1-90,18 22 90,-26 2 0,3 9 0,1 0 0,-4-3-90,15 22 0,0-7 0,-15-5 90,4-6 0,0-1-90,-5 1 90,17-10 0,-1-2 0,-15-11-45,14 1 0,0-2 135,-9-10-90,2 11 0,4-2-45,0-13 0,-2-2 135,9 1-90,13 1 0,-2-3 0,-24-6-45,19 16 0,1 3 45,-20-6 0,11 20 0,-4 3 0,-22-6-135,7 18 0,0 4 45,-11-10-45,2 14 1,0 1-46,7-4 180,-11 5-180,18-2 90,-25-27 45,23 11 0,4-1-45,-12-12 45,26 4 0,3-4 45,-16-13-645,3 9 1,2-1 644,8-19 0,13 8 0,0-10 0,-3-1 0,-17 8 0,-1-2 0,5-8 0,-11 13 0,0 3-389,1-1 389,-8 1 90,8 7-90,-11-7 0,1 10 0,-1 0 0,1 0 0,-1 0 0,1 0 0,10 10 0,-8-7 1016,8 18-1016,-11-19 0,1 9 435,-11-11-435,8 10 0,2-7 0,3 7 0,8-10 0,11 0 0,-16 0-90,15 0 0,-20 0 0,-1 0 137,-10 0-587,8 0 91,-8 0-1890,11-10 450,-1 7 1889,-10-18 0,7 26 0,-8-7 0</inkml:trace>
  <inkml:trace contextRef="#ctx0" brushRef="#br0" timeOffset="151">11113 3564 6633,'-7'-7'2159,"2"2"-2699,-6 15-539,9-7 1079,-9 7 0,21-10 0,3 0 0</inkml:trace>
  <inkml:trace contextRef="#ctx0" brushRef="#br0" timeOffset="1483">16465 2589 16168,'-14'-1'2338,"13"32"-2068,4-13 540,7 47-630,-10-36 359,10 16-359,-7-22 540,7 1-450,-10-11 1079,0 8-989,11-19 719,23-12-719,-5-6 0,18-15 0,2-3-1936,-2 2 1666,-4 2 0,3-5 134,5-4 1,-2 0-180,-20 11 0,2-2 45,13-9 0,8-5 0,-7 7-45,-16 14 0,-1 1 15,8-6 0,4-4 0,-6 6-60,8-3 90,2-4-90,-23 12 90,-8 8-90,0-1 0,8-6-90,-18 17-180,7-7 90,-10 10-942,0 0-1847,11 31 1980,-9-23-6747,9 44 4408,-11-47 3328,0 16 0,3-9 0,2 2 0</inkml:trace>
  <inkml:trace contextRef="#ctx0" brushRef="#br0" timeOffset="1666">17583 2788 7533,'-8'6'3688,"1"-1"-3059,7-5 541,0 0-1260,-10 0-3868,7 0 2159,-7 10 1799,10-7 0,3 13 0,1-8 0</inkml:trace>
  <inkml:trace contextRef="#ctx0" brushRef="#br0" timeOffset="5350">25448 4046 6723,'-14'-24'1619,"4"0"-1079,-1 1 449,8-1-89,-7-10-450,10 19-91,-10-17 91,7 30-90,-8-19-90,11 8 0,11 0-1,-8-8 361,7 8-450,-10 0 270,21-8-270,-16 18 0,26-7 179,14 10-269,-3 0 45,7 9 0,1 3-135,5 3 90,1 11 0,-2 3-1423,-10 0 1378,-10-7 0,-3 0-45,-7 2-547,-1-1 637,1 11-90,-1-7 0,-10 4 0,-2 3 90,2 8-90,-6-5 0,-3 4 0,-9 0 0,-1-1 90,3 25-90,-6-21 0,-2 1 45,5-5 0,-2 1-384,-8 10 0,-1 5 369,4 3 0,1 5 0,0-4-335,0-15 0,0-3 0,-1 5 350,0 10 0,-2 7 0,1 0 0,1-9 0,-1 1 0,0 0 67,1-2 1,-2 8-1,1-1 1,1-8-685,-1 3 0,2-2 602,0-4 0,0 4 0,2-1 60,1-3 0,2-1 0,-1-2-45,-4 7 0,1-1 15,3-6 0,0 2 0,0 2-424,-3 11 1,0 4 0,-1-6 453,-1-3 0,0 3-18,4-8 0,0 10 0,0 2 0,0-2 0,1-9-130,-5 12 1,0 1 129,4-13 0,0 9 0,0 2 0,0-2 0,0-8-331,0-5 1,1-5 0,-1 2 287,-2 15 1,-1 4 0,1-1 30,3-6 0,0-1 0,0-4 46,-3 1 1,-1 1-77,4-1 0,1 3 0,-2 0 30,-1-7 0,-2 0 0,0-1-15,-1 12 0,0 6 27,5-18 0,-1 8 0,-1 2 0,1-1 0,1-7-248,-1 0 1,0-5 0,1 3 197,2 6 1,1 3-1,-1 3 1,-1-2 44,-3 0 1,-2 1-1,1-1 1,2-5-38,6-4 0,2-3 0,-2 3 34,-6 7 0,-3 6 0,0 0 0,3-3-34,3 0 0,3-3 0,-1-2 0,-3-9 0,-1-2 0,-1 7 0,2 0 0,-1 8 0,0 4 0,0 0 0,1-3 0,1-8-30,-1 4 0,2-7 0,-1 8 12,-1-8 1,0 9 0,-2 4 0,1 2 0,0-2 0,0-5 0,2-9 17,0 4 0,2-8 0,-1 3-30,-1 6 0,1 4 0,-1 1 0,-1-3 30,-4 4 0,-1-2 0,4-4-30,5 8 0,0-1 178,-6-6 0,-3 3 0,2-1-178,5-5 0,1-1 0,0-2 0,-2 11 0,-1-1 30,0-10 0,0 1 0,0 1-30,2-1 0,1 1 0,0-3 0,-2 7 0,-1-1 0,0-5 0,-1 2 0,2-1 0,5 15 0,-1-3 0,-8-10 0,0 0 0,7 10 0,3 3 30,-3-15 0,-2 1 0,2-2-75,3 4 0,0 3 15,0 6 0,0 6 0,0-7 30,0-13 0,0 0-90,0 7 0,-1 4 0,2-5 45,5-12 0,-1-1 0,-4 11 0,1 0-90,3-16 0,0-2 1070,-5 16-1114,0-2-361,0 8 360,0-37 1068,0 35-978,0-48 2409,-10 16-2409,7-21 1692,-8 0-1602,11 0 722,0 0-632,0-21-78,0 16-12,0-16 0,0 21-1664,0 0 0,2 2 0,1 2 0</inkml:trace>
  <inkml:trace contextRef="#ctx0" brushRef="#br0" timeOffset="6016">21505 14359 7263,'19'-20'9830,"-10"4"-8866,11 16-155,4 0-1173,13 0 1083,10 0-60,-5 3 1,9 1 0,-3 0-390,2-4 0,2 2-746,1 4 1,5 2-1,0-1 776,0-2 0,-1-1 0,-4 0-991,2 2 0,-1 1 781,-1 0 0,3 1 0,3-2 112,-7-4 0,3-3 1,-1 1-1,-4 2-142,-5 4 0,-4 2 0,7-1 48,5-5 0,10-3 0,1 0 0,-3 1 0,-10 2-63,3 9 0,-3-1 45,-2-7 0,7-4 0,0 0 0,-11 3-533,-8 3 1,-3 0 442,16-4 0,-1-2-197,9 1 197,-19 0 603,5 0-873,-20 0 2055,-11 0-3404,-3 0 1949,1-10-1949,-9 7-8212,9-7 9433,-11 10 1,-7 0 0,-2 1 0</inkml:trace>
  <inkml:trace contextRef="#ctx0" brushRef="#br0" timeOffset="6136">23945 14602 14369,'-15'-11'-7376,"-7"-9"7376,9 7 0,1 2 0,2 3 0</inkml:trace>
  <inkml:trace contextRef="#ctx0" brushRef="#br0" timeOffset="7703">8724 14641 15268,'-12'-54'900,"2"12"-540,10 8-1,-11 11 91,9-1-180,-9 11 0,11 3 1349,11 10-1259,-9 10-1,19 3 1,-18 32-433,7-6 312,-5 3 1,-2 10 0,0-5-452,-2-14 0,0 2 347,0 10 0,-1 11 0,0 0 0,-1-9-90,1-9 0,-2 0 75,-4 17 0,-3 9 0,3-8-75,5-20 0,-1-2-1,-8 32 1,-1-1-494,9-10 179,-9 2-1259,11-57 1169,0-16-270,0-19 1,0-5 269,0-15-1241,0-10 1,0-3 1465,0 28 0,0-1-23,0-7 1,0-7 0,0-2-1,0 10 113,1 5 1,-2 0 163,-1-21 1,-3-9 0,2 14 150,0 11 23,-7-4 1,-1 5-25,9 28 432,-9-24-521,11 29 539,0 0-539,0 24 270,11 25-360,2 3 45,7 5 0,4-1-45,15 1 594,-9-2 1,5 8-1,0-1-714,-2-10 0,1-2 0,-2 2 0,-2 4 0,-1 3 1,1-2-91,4 3 0,1-1 0,-7-5 1015,0 14-985,-8-7 0,-6 0 0,-14-6 180,-13-2 0,-8-2 0,-18 2 180,-9-10 0,-3-5 0,4-10 89,-17-2 1,0-5-1238,17-8 1013,7 0 0,1 0 45,5 0 270,0 0-270,8-10 269,-8-3-359,21 0-90,24-19-180,4 16-270,30-10 1,7-2 179,-2-1-589,-7 14 0,10-1 0,-8 2 589,12-9 45,3 10 0,0 2 45,-5-2 90,-9 7 0,-3 2 90,-14 4 180,23 10-90,-47-7 1041,16 18-1041,-21-8 180,11 21-180,-9-8 359,9 29-269,-11-26-90,10 15 90,3-20 0,11-11 90,10 8-180,-8-29 90,8 16 0,0-29-1,-8 18 2598,8-18-2417,0-13-180,-8 5-90,-2-15 180,-14 0-90,-10 15-90,0-26 90,-10 18-91,-3 1 1,-21 2-449,-13 10-1,7 1-1349,-14 20-990,17 6 1530,0 20-180,14 1-8186,12-1 9535,22 1 0,-1 2 0,9 0 0</inkml:trace>
  <inkml:trace contextRef="#ctx0" brushRef="#br0" timeOffset="8914">9937 14826 7443,'-7'-15'3148,"2"8"-2159,5-4-89,0 11 1528,-11-10-718,19-3-1261,-5 0 721,41 2-901,-15 11-44,18-4 0,3-2-315,-3 3-180,8-7 1,-1-1-757,-12 9 756,13-9-613,-31 1 613,-1 7-450,-10-7 630,-2-1-90,-32-2 180,5 0 180,-28 13-90,18 3 450,-19 28-360,29-15 728,-15 18-189,18 10-449,0-4 282,-8 7-103,18-3-269,-7-7 0,10-1 90,-10 9-90,7-9-90,-8 1 270,1 18-181,7-16-89,-7 18-618,0-31 528,7 6-180,-8-19 91,11 0-1,-10 8-90,7-19 90,-7 9-90,-1-11 180,-2 0 438,-10-11-348,-1 9 0,11-9 360,-8 1-181,19 7 1,-9-7 180,11 10-180,0 0 270,0-11-361,0 9-89,11-9 270,12 11-270,-7-10-90,36 7-90,-23-7 0,18 10-449,-3 0 89,-28 0-2159,36 10 1620,-33-7-8456,25 18 9445,-31-19 0,7 20 0,-7-8 0</inkml:trace>
  <inkml:trace contextRef="#ctx0" brushRef="#br0" timeOffset="9098">10803 15431 6723,'-15'-14'3058,"9"2"-3148,-5 12-3058,1 0 3148,7 0 0,-7 0 0</inkml:trace>
  <inkml:trace contextRef="#ctx0" brushRef="#br0" timeOffset="9933">8004 15854 7173,'-20'-51'8275,"9"-5"-5576,34 30-2160,-10 3 901,-2 2-991,-11 18 990,10 3-449,14 45-810,-9-14 45,6 6 0,0 2-136,-5 0 46,14-5 0,5 0-45,7 5-90,2-14 0,1-6 0,-3-5 0,1-8 0,0-2 0,-1-4 0,7-4 0,1-2 0,-5-8 0,4-1 0,-2-4 90,-15-7-135,1 9 0,-1 0 45,-6-6 0,-2 10 0,7 2 0,-26 11-90,37 11 90,-37-9-90,37 30 0,-26-6 0,28 21 1,-18-10-1,29-4 90,-26-19-45,3-2 0,1-4 45,-4-15 0,26 14 0,-8-27 0,-8 17 45,0-11 0,-2-3-45,-6 1 89,2-6 1,-1-1 0,-5 8-90,7-17 180,-11 19-180,1 0 0,-11 3 90,8 10-90,-8 21 0,10-16-180,1 37 180,-11-37 0,8 16 0,-8-11-90,10 3 90,-10 1 0,8-4 0,-8 0 0,0-7 0,8 7 0,3-20 0,-9 7 180,48-17-180,-42 6 90,16 2 0,2 1 0,-10-2 0,3 1 0,1 3-90,-4 6 90,5-7 0,7 10-180,-33 0-270,45 0 0,-48 0-1529,26 10 900,-28-7-180,7 18-6027,-10-19 3418,-10 9 3778,7-1 0,-16-1 0,8 10 0</inkml:trace>
  <inkml:trace contextRef="#ctx0" brushRef="#br0" timeOffset="10736">7572 16196 13829,'-23'-21'360,"10"-7"90,-8 15-270,19 0 89,-9-8-89,11 18 360,0-7-270,0 10 629,11-10-629,-9 17 630,19-4-631,-8 21-89,1-1 450,6 21-540,-17-4 135,7-7 0,1 2-225,-8 14 90,12-14 0,1-2-90,-11 6 0,26-5 90,3-2-90,6-27 0,-2 1 0,2-2 0,12-6 0,-7-8 0,-1-1-90,8-2 90,4-8 0,-2-3 0,-7-4-45,12 0 0,0 1 45,-15 1 45,-10 17 0,0 5 45,11 6-90,-19 22 90,18 20-90,-18-15 44,-3 4 1,-1-1-45,4-3 45,6 5 0,1-3-45,-1-12 0,10 3 0,2-3 0,-13-16 45,7 4 0,0-4-45,1-13 0,-5 4 0,0-1 90,16-17-90,-3 11 270,8-18-90,-27 15 0,0-6 0,-1 0 0,-1 6 90,19-15-91,-30 28 91,38 3-180,-45 3 90,54 18-180,-54-8 45,22-2 0,3 1-45,-15 12 0,27-11 0,9 8 0,-22-19 45,5 4 0,2-1-135,0-5 180,8 0-90,-8-4 0,-2-3 0,-3-6 0,14 3 0,0-3 0,-16-11 0,11 11 0,0 3-401,-12-3 401,14-8 24,-14 18-24,-26-7 90,27 10-90,-30 0 89,19 0 1,-8 0 578,0 10-668,8-7 70,-18 7-160,18 1-180,-19-9-1349,19 9 629,-8-11-269,0 0-5667,19 0 3418,-27 0 3508,26-11 0,-14 16 0,11-6 0</inkml:trace>
  <inkml:trace contextRef="#ctx0" brushRef="#br0" timeOffset="10868">10839 16431 6813,'-12'-8'4138,"4"1"-3239,8 7-179,10 0 989,-7 0-1799,7-10-540,-10 7 630,0-7 0,6 17 0,1 1 0</inkml:trace>
  <inkml:trace contextRef="#ctx0" brushRef="#br0" timeOffset="15018">2967 4972 6723,'-2'-5'2789,"-10"1"-1890,9 4-89,-7 0-91,10 0-89,0 0 539,0-11-719,0 9 0,0-9-1,0 11-89,0 11 0,0-9-90,0 19 719,10 3-719,-7 2 630,28 18-721,-15-18 451,28-2-360,-18-14 270,40-20-360,-35 7 179,24-14 1,8-8-90,-7 1 0,0-1-517,1 0 1,1-2 365,-9 1 1,2-1 0,-10 4-30,4-6 45,6 5 0,5 4-90,-18 11 0,0 5-45,-1 2 0,1 4 45,14 6 0,-7 7 45,-14 11-45,15 1 0,5 1 0,-12-3 0,-2 0-45,0 0 0,2-1 0,10 1 0,-2-5 0,-5-7 45,2-7 0,1-2-45,7-4 45,-2-4 0,0-2-45,4-7 0,-9 0 0,7-3 0,-7 0 0,7-12 0,-8 13 0,7 0 0,-8 0 0,2-8 0,-1 10 0,1 2 0,-6-2-90,26 3 90,-36 20 291,7-4 1,4 1-292,-8 9 0,-2 2 0,1-5 0,1 0 0,13 5 0,-4-2 0,-9-3 45,8 0 0,6-5-45,-9-11 0,-1-2 0,1 10 0,2-2 0,18-16 0,-4-5 90,-9 2-120,-5 0 0,7-4 0,-3 1 30,-2 0 0,-1-1 0,8-4 0,1 1 0,-3 5 0,-6 2-90,-11 3 90,26 13 0,-29 3 0,8 7-90,-11 1 90,1-9-90,20 30 0,-15-27 0,26 26 0,-29-18-90,29 11 90,-26-11 1,25-3-91,-7-10-781,-7 0 871,15 0-90,2-21 90,-5 6 0,3-7 0,0-1 90,3-3 0,-3 3 0,-1 2 0,-12 5 0,13-15 90,-21 28-90,-8-7 0,8 10 0,-21 0 90,18 10-90,-25 3-90,25 11 90,-28-1-90,28 11 0,-26-18-90,48 15 90,-35-18 0,26 0 0,1-2 90,-6-22-90,8 9 45,-9-9 0,0 1 916,6 7-871,5-12 0,1-1 0,3 11 0,4-16 90,8 10-90,-33-2-285,12 0 285,-23 3 0,-8 10 90,0 0-90,8 0 0,-8 0 0,0 0 0,8 0 90,-18 0 195,18 0-195,2 0-90,-7 0 180,26 0-90,-37 0 0,16 0 90,0-11-180,-16 9-90,16-9-630,-11 11 91,-7 0-3329,7 0-270,-10 0 4228,-10 0 0,3-1 0,-10-1 0</inkml:trace>
  <inkml:trace contextRef="#ctx0" brushRef="#br0" timeOffset="16500">14613 4934 6813,'-17'-10'2159,"-8"2"-1440,22 8 1260,-17 0-1349,17 0 539,-8 0-629,1 0 1529,7 0-270,-7 0-1349,10 0 719,31 0-809,-12 0 89,35 4 1,9 2-315,-27-4 0,1-1-330,5 2 0,4 1 1,2-1 433,11 1 1,2 0 0,-3-1-765,3-2 1,3 0 631,-14 1 1,7 0 0,3 1 0,-2-1 0,-8 0-738,14-2 1,0 0 701,-13 0 0,9 0 0,2 0 0,-3 0 0,-9 0-936,11 0 1,-4 0 893,-3 0 0,4 0 0,-3 0 104,11-1 1,-2 2-409,0 4 1,-2 0 273,-4-4 0,-1 1 37,1 3 1,-9 0-38,-23-5 325,8 0-775,-21 0 480,8 0-929,-18 0-69,-3 0-1011,-3 11 2326,-28-9 0,26 20 0,-15-8 0</inkml:trace>
  <inkml:trace contextRef="#ctx0" brushRef="#br0" timeOffset="16867">15592 5069 7443,'-23'-17'4227,"10"9"-1528,-8-3-1890,19 11 1170,12-10-1439,6 7 179,24-2 1,6 0-270,12 5-904,-6-1 1,8 2 813,-6 2 0,4 1 0,-3-1-225,1-1 0,3-1 22,1 1 0,11 1 1,-1 0-1,-10-1-67,-2-1 0,-1-2 45,-2 1 0,7 0 0,-1 0 0,-9 0-90,-3 0 0,-1 0 45,13 0 0,6 0 0,-9 0-45,-21 0 0,-1 0 44,10 0 1,6 0 0,-9 0-90,1 0 225,1 0 0,-3 0-135,-14 0 167,17 0-257,-32 0 0,8 0-809,-19 0 359,9 0-180,-11 0 1175,10 0-1534,-7 0-76,7 11-374,1-9-4858,2 9 2969,0-1 3328,8-7 0,-5 10 0,12-9 0</inkml:trace>
  <inkml:trace contextRef="#ctx0" brushRef="#br0" timeOffset="17482">20987 4981 6903,'-18'-10'5037,"4"2"-1619,14 8-2518,0 0 1348,10-11-1708,-7 9 404,35-9 1,18 1-556,-13 8 1,3 2 0,1-1-620,3-5 0,1-2 0,2 1 365,-1 5 0,4 2 0,-2 1 0,-7-2-45,1-4 0,-2-1 59,11 2 1,5 0 0,-6 2-150,-7 1 0,-4-1-45,10-2 0,-5-2-1245,5-5 750,-42 9-1709,-3-9 1260,-10 11-1,-20 0-8454,-28 0 9444,-4 0 0,-5 4 0,24 1 0</inkml:trace>
  <inkml:trace contextRef="#ctx0" brushRef="#br0" timeOffset="17801">20807 5038 7713,'-33'-13'8095,"13"8"-7375,9-5 1079,64-1-1350,-19-2-777,7 6 0,6 1 688,4-1 0,0 4-1028,-5 7 1,0 2 802,5-4 0,2-1 135,14 4 0,-3 0-180,-27-4 0,-1-2 0,24 1 0,3 0 134,0 5 1,-3 1-135,-24-5 0,1 0 90,16 3 0,7 0 0,-11-1 0,1-3-90,-6 0 0,-2 0 233,-8 0-53,-8 0 900,8 0-901,-21 0 910,8 0-999,-18 0 1956,7-11-2226,-10 9 331,0-9-1680,0 22-2429,10-9 1350,-7 9 2518,7-11 0,-1 8 0,1 2 0</inkml:trace>
  <inkml:trace contextRef="#ctx0" brushRef="#br0" timeOffset="19134">3500 5874 7173,'-11'-10'2698,"3"2"-1978,8 8 3597,0 0-3147,21 0-630,-6 0 449,21-4 0,4-2-539,5 3 179,14-2 1,2 0-511,-4 5 180,-12 0 1,6 0 0,-6 0-1555,15 0 1390,-11 1 0,2-2 135,-10-4 0,-4-1-90,8 4-358,0-4 1,-4 1 266,-23 5 1,34 0-180,-46 0 257,14 0-797,-9 0 1802,-8 0-2431,-14 0 1592,-5 0-782,-18 11-541,0-9 540,-2 19-225,-2-13 1,-3-3 224,-13 9-45,-1 2 1,0-1-2828,0-10 3232,22 5 0,-2 1-433,-4-6 1,2 0 522,3 9 90,-31-1 270,31-3-91,8-10 721,-19 10-630,30-7 629,-17 8-629,30-11 3209,-9 0-3389,11 0 1248,21-11-1159,5 8-179,21-7 45,-3 4 0,1 2-45,13 1-226,-15-2 0,3 0 226,4-2 0,-1 3 0,11 12-45,7-13 0,-3 2 45,-20 14-90,0-17 0,-2 1 0,-13 13-90,5-16-989,-13 8 449,-8 8-269,0-16-1888,-2 19-1260,-11-11 4047,10 0 0,-3 1 0,8 1 0</inkml:trace>
  <inkml:trace contextRef="#ctx0" brushRef="#br0" timeOffset="19982">8676 6239 6723,'-22'-4'2699,"-1"2"-1800,10 2 1530,-8 0-450,19 0-1350,-9 0-89,1 0 1079,7 0-1079,-7 0 809,31 0-899,-6 0 134,26 0 1,5 0-225,1 0-773,0 0 0,5 0 728,4 0 0,0 0-1198,-9 0 0,0 0 973,-5 0 0,3-1 0,4 2 157,11 1 1,6 1-1,1 0 1,-9-1-158,2 0 0,3-1 29,-11 0 1,10 1 0,6 0 0,0 0 0,-6 0 0,-11-1-32,8 0 1,-5-2 61,9 1 0,5 0 0,-11 0 390,0 0-450,-33 0 0,-3 0-90,-19 0-270,9 0 805,-11 0-1075,0 0 1253,-11 0-1702,9-10 266,-19 7-537,8-7 1,-11 10-990,1 0-2428,-1 0 1079,1-11 3528,-11 9 1,9-4-1,-8 12 1</inkml:trace>
  <inkml:trace contextRef="#ctx0" brushRef="#br0" timeOffset="20332">9111 6177 7263,'-29'-8'3688,"-9"1"-1170,2-3-1708,-1 7-1,13-7 1170,4 10-1349,17 0 809,-7 0-1079,30 0 179,12 0 1,4 0-270,22 0-818,-6 0 1,6 0 771,5 0 1,-1 0-1372,-14 0 0,1 0 1207,0 0 0,3 0 0,1 0 120,-2 0 0,-1 0 0,-2 0-90,7 0 0,0 0-45,12 0 0,-1 0-674,-14 0 0,-5 0 809,11 0-231,-14 0 0,1 0 231,12 0 0,-7 0 44,-15 0 1,-2 0-135,-5 0 976,14 0-976,-39 0 2152,7 0-2062,-10 0 2199,0 0-2379,11 0-308,-9 0-2570,9 0-6387,-1 0 5757,-7 0 3508,7 10 0,5-7 0,4 8 0</inkml:trace>
  <inkml:trace contextRef="#ctx0" brushRef="#br0" timeOffset="21666">15987 6106 7083,'-10'-8'2698,"2"2"-1888,8 6 3507,0 0-3687,0 10 1079,0-7-1169,0 7-90,0-10 629,11 0-719,2-10 449,31 7-629,-5-7 270,19 3 0,4 3-315,-25 3 0,0 0-379,24-5 1,0 1 423,-19 5 0,-3 0-861,-2 0 0,0 0 771,-2 0 0,0 0 45,0 0 0,-2 0-603,17 0 558,-3 0 179,8 0-179,-27 0 0,6 0 90,-13 0-90,-18 0 340,18 0-520,-19 0 1175,9 0-1355,-22 0 712,-2 0-1072,-31 0 361,5 0-408,-19 11 182,9-10 1,-1 0-1605,-10 10 1964,6-11 0,-2 0-135,15 5 1,1 0 179,3-3 0,-2-1 0,-4 1 0,-4 2 0,4 0 90,2 2 0,1-1 90,-23-4 0,3 0 90,8 10 719,-13-11-629,49 0 0,-5 0 360,21 0-361,0 0 889,52 0-888,-15 0 0,2 0-225,5 0 0,1 0 752,-1 0 0,1 0-618,6 0 1,-3 0-1536,12 0 1401,-10 0 0,-1 0 315,9 0-180,-8 0 179,-6 0 1,0 0-180,1 0 135,-5 6 0,-4-2-135,-21-12 0,17 16 269,-30-18 40,19 10-129,-18 0 1430,7 0-1700,-10 0 90,0 0-810,11 0 181,-9 0-1620,9 0 1080,-11 10-181,0-7-8095,0 18 5128,10-19 4137,-7 9 0,10 0 0,-9 4 0</inkml:trace>
  <inkml:trace contextRef="#ctx0" brushRef="#br0" timeOffset="23249">2304 6872 6543,'-13'-2'1709,"3"0"-1169,10 2 0,0 0 719,11 10-899,-9 3-90,19 0 269,-18 19-269,18-17-90,-19 9 360,19 7-270,-18-15-91,18 18 91,-19-21 270,19 8-270,-18-8 0,7 0 0,1-3-1,-9-10 361,19 0-90,3 0-270,2-10-1,8 7 271,0-28-270,-8 15-90,8-7 270,0-9-181,-8 17 91,2-12 0,-1-1-270,-9 10 45,10-6 0,-3 6-135,-20 15 90,16 3 90,-11 3-180,-7 18 180,18 2-180,-8 3 0,0 8 90,18 21-1,-26-23-89,27 12 270,-19-13-180,0-25 360,18 35-180,-15-35-90,18 15 449,10-21-449,-15-11 45,9 6 0,0-3-45,-7-16-90,24 1 180,-21-1-180,-8 1-90,8-1 270,11 1-270,-27-1 89,34 11-89,-47-8 90,16 19-90,-10 2 0,2 2 0,0 9 90,18-1-90,-26-7 0,27 28 0,-19-25 90,10 25-90,1-29 90,-1 9 0,11-11-90,3 0 90,-3-10 0,0-1 0,8 6-45,6-15 0,0-2 45,-3 6 0,5-5 0,-1-2-90,-7-3 135,-9 8 0,-1 2-135,-6 3 90,-2 2 0,-3 1-90,-19 7 0,9-7 0,-1 10 0,-7 0 90,7 0-90,-10 0 0,11 0 0,-8 10 0,7-7 89,0 7-89,-7-10 0,18 11 0,-18-9 0,7 9 0,0-11 0,-7 0 90,8 0-90,-1 0 0,-7 0 0,17 0 180,-17 0-90,8 0 0,-1 0 0,-7 0 90,7 0-180,-10 0 180,11-11-180,-9 9 0,9-9-540,-11 11-1918,0 0 0,4 3 1,1 0-1</inkml:trace>
  <inkml:trace contextRef="#ctx0" brushRef="#br0" timeOffset="24165">18616 6079 7443,'-7'-6'2968,"1"-9"-899,6 2-1080,0 0 1,0-8-1,0 18-89,0-7-1,0 10 1710,11-11-2070,-9 8 811,9-7-991,-11 31 631,0 16-720,0 12 134,-2 13 1,4 7-1598,7-5 0,3 0 1253,-8-19 0,0 0 0,3 1 30,6 4 0,3 0 0,0-9-90,10 3 0,1 1 0,1-3 0,0-14-360,5-4 0,0-3 1,-4-8-1260,25-3 809,-27-20-3687,6-14-271,-19-2 4768,-14-18 0,-2 20 0,-7-8 0</inkml:trace>
  <inkml:trace contextRef="#ctx0" brushRef="#br0" timeOffset="24599">18672 5903 7803,'-12'-13'5846,"2"3"-3507,-21 31-1799,13-5-1,-9 10 1,-1 2-180,2 1 89,-1 3 1,-1 1 180,-12 7 179,4 7-629,15-24 900,31-12-181,14-43-629,2 25 45,-3-24 0,-2-1-45,6 13 134,-5-7 1,0-2 135,4 1-540,-2-6 270,-14 19-270,-10 4 90,21 20-90,-16 4 0,27 9 0,-30 1 0,19-11-180,-8 18 90,11-15-450,10 18 180,-8-21-1529,18-3 990,-18-10-3779,29-10 91,-26-3 849,15 0 3738,-30-8 0,9 17 0,-6-9 0</inkml:trace>
  <inkml:trace contextRef="#ctx0" brushRef="#br0" timeOffset="26233">19323 6932 8612,'-8'-43'6836,"12"9"-3598,-1-11-2428,7 30-1,-10-17-179,0 30 0,0-9-91,0 11-89,0 0 809,0 11-989,0 2 360,-10 31-540,7-15 0,-7 15 0,10-10-90,0-8 0,0 8-90,0-10 90,10-1 0,-7-10 0,7 8-90,1-18 90,-9 7 0,19-10 0,-18 0 90,18 0 0,-8 0 0,0 0 359,18-10-269,-26-3 180,27-11-180,-19 1 0,0 10 450,8-19-451,-8 27-89,0-26 90,-3 28-90,-10-7 0,0 10 0,11 0-90,-9 0 0,9 0-90,-11 10 0,0 3-90,10 11 90,-7-1-179,7 1 89,1-1 90,-8-10-180,7 8 90,0-8-90,3 11 180,1-11 0,17-13 0,-15-3 90,18-18 90,-11 8 0,-1-12 0,0-4 90,4 2 0,-2 1-90,15-23 45,-10 19 0,-5 7-45,-19 18 0,16-26 0,-11 39-270,3 15 0,0 6-360,-2 36-90,10-26 540,-16-2-89,26-6 89,-28-28 90,18 7 0,-8-20 269,10-14 181,1-23-270,-11 8 270,-3-16-270,1 40 359,-9-27-449,9 37 360,-1-37-360,-7 37 90,28-16-180,-15 21 90,28 0-90,-17 10 0,17 14-90,-18-9-135,-3 11 0,-1 1 135,-7-9-135,-2 14 1,-5 1 44,-8-15-180,-10 35 270,7-38-90,-28 9 90,26-14 90,-27-10 0,30 0-90,-9 0 90,1 0 0,7-20 0,-7 14-135,20-23 0,11-4-45,-3 12 90,2-9 0,5-6-240,5 3 1,6-1-1,-6 2 240,-9 6 0,0 0-640,16-14 0,8-5 0,-9 12 730,-8 15-160,-4-10 1,-3 4 249,-8 18 0,8-25-90,-19 28 0,9-7 179,-11 10-89,0 0 270,-11 21 1491,9-16-1491,-19 58-360,8-42 479,0 34-345,2-22 1,1-1-45,7 2-45,-7-2 0,-1 1 45,9 12 0,-9-17 0,1 38-90,7-38 0,-7 6 0,10-13 90,0-8-90,0 0 90,0 8-90,0-18 0,0 7 0,0-10 0,0 0-90,10-20 0,-7 4-90,7-8-90,1-7 91,2 15 89,0-18-360,18-10 270,-15 15 90,7-15-90,-2 20 90,-8 1 90,1-1 0,6 1 0,-17 10 90,7-8 90,1 18-90,-8-7 0,7 10-90,-10-11 90,0 9-90,0-9 0,0 11 90,0 0-90,0 11 90,-10 12-90,-4-7 0,1 15 0,-18-7 90,15 2-90,-18 8 0,21-21 0,-8 8 90,19-19-90,-9 9 180,11-11-91,0 0 91,21 0-90,-15-11 0,25 9-90,-18-9 0,10 11 90,-9 0-90,6 11 0,-17-9-90,7 30 90,1-27-90,-8 26-180,7-7 181,0-9-271,-7 27 270,8-36-540,-11 14 270,0-9-2248,10-9-6567,13-12 5667,-7 5 3508,16-27 0,-20 27 0,11-9 0</inkml:trace>
  <inkml:trace contextRef="#ctx0" brushRef="#br0" timeOffset="26382">21353 6598 7083,'1'-30'4317,"0"0"-1168,-1 7-2160,0 10-179,10 2 449,-7 11-629,7 0 359,-10 0-1259,0 0-2248,-10 21 719,7-5 1799,-18 39 0,28-14 0,-6 19 0</inkml:trace>
  <inkml:trace contextRef="#ctx0" brushRef="#br0" timeOffset="26782">21321 7088 6903,'6'-18'9830,"19"-17"-9046,-9 19 70,10-11 1,3-1-405,0 10-90,15-24 629,0 8-809,-25 6 135,2 0 0,-1 1-136,-6 1 91,-1-8-180,-3 21 90,-10 2-180,0 11 90,0 0 0,-21 21-180,16-16-90,-26 37 90,28-26-270,-8 18 181,11-11-451,11 11 450,2-18-270,11 15 270,-11-18 0,7 0 1,-17 8-1,8-8-90,-1 11 180,-7-11 0,7 8 90,-20-19-90,-3 19 0,-1-18-90,-6 7-1619,-4-10-7466,-13 0 9265,11 0 0,10 7 0,21 2 0</inkml:trace>
  <inkml:trace contextRef="#ctx0" brushRef="#br0" timeOffset="26931">21699 6942 14369,'-8'-13'1169,"1"9"-179,7-6-721,0 10-9174,0 0 8905,0 10 0,6 2 0,1 9 0</inkml:trace>
  <inkml:trace contextRef="#ctx0" brushRef="#br0" timeOffset="27265">19844 7402 16707,'-33'-9'3508,"1"1"-2788,9 8 989,9 0-1259,4 0 719,52-10-899,-21 7-1817,10-7 1,3-1 1815,13 9-44,-8-4 0,3 1 70,-5 5 0,2 0-176,7-3 1,6-1 0,-6 1-75,-9 1 0,-1 1-275,24-4 0,0 0 95,-23 4 0,-3 2-45,18-1-179,3 0-541,-21 0 181,-8 0 89,-3 10-180,-12-7-809,-11 7 3005,0-10-4624,-32 0 1439,14 11 1799,-28-11 0,-5 2 0,9 20 0,0-15 0,0 0 0</inkml:trace>
  <inkml:trace contextRef="#ctx0" brushRef="#br0" timeOffset="27534">19640 7481 7623,'-38'-1'5576,"-7"0"-898,19 1-900,2 0-3059,24 0 1710,97 0-2249,-61 0 0,4 0-736,9 0 0,10 0 1,1 0-1,-9 0 691,-5 0 0,0 0 44,1 0 1,9 0 0,-1 0 0,-9 0-117,-9 1 1,-1-2 146,16-2 0,7-1 0,-6 1 14,-5 2 1,-4-1-180,-1-2 0,-3-2-45,13-5 0,-51 9-2248,19-9 1078,-18 11-1401,-3-10-3096,-3 7 5667,-7-7 0,10 10 0</inkml:trace>
  <inkml:trace contextRef="#ctx0" brushRef="#br0" timeOffset="27685">21027 7477 8522,'16'19'0</inkml:trace>
  <inkml:trace contextRef="#ctx0" brushRef="#br0" timeOffset="30365">8809 7099 7353,'-7'-11'2428,"1"2"-1798,6 9 899,-11 0-629,9 0-541,-9 11 1,22-9 450,2 40-540,0-34 44,3 22 1,-1 3-45,1-15 90,14 10 0,5-1-180,7-11 44,3-3 1,-1-5-45,-2-19 0,6 1 0,1-3-90,-5-14 90,11 5 0,0 0-90,-11-4 134,1 4 1,-4 0-135,-12-5 270,16-7-270,-32 21 90,7 3-180,-17 10 90,8 0 0,9 10-90,-14-7 90,35 28-90,-25-15 0,5 11 0,3 1 90,2-10-90,18 24 0,-18-29 90,29 0-90,-26-2 180,36-11-90,-26-11 180,19-2-181,-21-10 91,17-1-90,-35 11 0,43-8 0,-54 18-90,44-7 90,-36 20 0,29 3-90,-30 1 90,27 17-90,-26-15 0,7 7 180,9-2-180,-17-18 270,30 18-270,-19-19 180,18-2-90,-18-2-90,8-9-360,-10 1 0,-1-3-4137,22-21-1,-27 18 4498,34-15 0,-38 25 0,18-8 0</inkml:trace>
  <inkml:trace contextRef="#ctx0" brushRef="#br0" timeOffset="30582">11309 7177 7892,'-1'-13'7556,"5"9"-4857,20-6-2250,-11 0 451,8 7-810,-8-8-900,10 11 361,-9 0-1350,6 0 989,-17 0-4767,8 0 3149,-11 0 2428,0 0 0,9 9 0,3 2 0</inkml:trace>
  <inkml:trace contextRef="#ctx0" brushRef="#br0" timeOffset="33065">9773 8768 6723,'-7'-10'2699,"1"1"-1890,6 9 4048,0 0-4227,0 21-270,11-16-90,-9 27 539,19 2-719,-8-6 90,0 17 630,29-11-720,-34-8 89,34-3 91,-29-12-180,10-11 0,1 0 360,20-21-270,-15 16-90,15-27 270,1 19-765,-16-10 585,5-1-172,-3 1 82,-15 10 450,28-19-450,-28 27 90,15-16-1,-18 21-89,0 0-90,8 11 563,-18-9-473,18 30 0,-8-17-90,10 30 90,1-19 283,-11-3-373,18 9 90,-15-27-90,7 16 0,-2-11 0,-8-7 0,0 7 90,29-20-90,-23 7 0,25-18 0,-10 8 90,-8-10-90,8-1 0,0 1 0,-18-1 0,15 11 0,-18-8 90,11 19-90,10 2 0,-19 2 0,6 9 0,-10 10 0,-9-16 0,19 26 0,-18-18 0,18 0 90,-19-2-90,19-1 0,-8-7 0,0 7 0,8-10 0,-8 0 90,11 0 0,20-10-90,-15-3 270,26-11-180,-29 1 0,8 10 180,-11-8-180,-9 18-1,6-18 1,-17 19 0,18-9-90,-18 11 0,17 0 90,-17 11-90,18-9 90,-18 19-90,7-18 0,0 18 0,-7-19 90,8 9-360,-1-11 90,-7 0-89,7 0-631,-10 0-5036,0 0 5936,21 0 0,-9 3 0,16 1 0</inkml:trace>
  <inkml:trace contextRef="#ctx0" brushRef="#br0" timeOffset="33882">14169 9188 6543,'-16'-9'3688,"8"3"-3058,-13-5 1259,19 8-1350,-9-7 1260,1 10-1259,7 0 1709,-7-10-1710,10 7 811,0-7-901,0 10 721,20 0-810,-4-11 134,24 4 1,6 1-225,12-7-1831,-3 2 0,2 1 1696,-15 3 0,0 1 44,1 2 1,5 0 0,-3-1-381,5-6 1,4 1 357,-3 5 1,7 3-1,0-1 1,-5 0-1043,10-4 0,-1 1 945,-3 2 0,3 0 0,-2 1 30,-10 3 0,0 1 0,-4-2-45,5-4 0,2 0 45,-3 4 0,6 1 0,0 0 0,-9-2-45,0-3 0,-2 0 45,12 1 0,6 0 0,-11 1-90,3 1 90,-14-4 0,-3 1-90,-12 5 0,5 0 1644,-28-10-1914,7 7-572,-20-7 122,-3 10-1888,-53 0 1528,22 0-259,1-1 0,-8 1 0,4 1-730,5 4 0,0 0 495,-20-3 0,-1-1 1574,15 4 0,4 0 0,-21 5 0,29-3 0,0-1 0</inkml:trace>
  <inkml:trace contextRef="#ctx0" brushRef="#br0" timeOffset="34217">14339 9217 7083,'-43'6'2908,"1"0"0,2-5 1,8 2-2189,19 7 1258,13-20-1348,13-3 0,10 0 179,19 2 1,13 1-121,3-2 1,8 0 0,-2 2-1058,-11 3 1,0 2 0,6-2 636,-7 0 1,7-2 0,4-1 0,1 0 0,-3 1 0,-5 2-765,1 2 0,-5 1 1,-1 1-1,3-1 549,0 0 0,2-1 0,0 0 0,-1 0 0,-4 1-143,9 0 1,-5 1 0,0-1 328,2 1 0,0-1 0,-6 1-150,-12 2 0,0-1 89,16 0 1,8-2 0,-9 0-45,-18-2 0,-4 1-135,15 4 0,-2 0 0,2-10 0,-13 11 0,-11-10 0,-10 7 942,-2-7-942,-11 10 3080,10 0-3080,-7 0 943,7 0-943,-10 0 0,0-11 0,0 9-3418,0-9 1619,0 11-1170,0 0 2969,11 0 0,-3 0 0,9 0 0</inkml:trace>
  <inkml:trace contextRef="#ctx0" brushRef="#br0" timeOffset="34414">16840 9176 8612,'-13'-2'4138,"2"1"-900,11 1-2339,0 10 990,0-7-4047,10 18 359,-7-19 1799,7 19 0,0-12 0,2 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0T02:58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16502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4:37:13.633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13824 5845 7083,'-10'-6'3238,"1"-11"-2159,9 15-89,0-9-1,-10 11-89,7 0-91,-7 0 631,10 0 1798,0 0-2878,0 11 629,0 2-719,0 10 359,10 11-449,3-7 360,21 17-450,-18-28 90,15 15 180,3-18-270,-5 0 89,9-11 1,0-4-90,-7 0 135,13-12 0,-2-4-135,-10 2 90,23-17 0,-11 9-839,-15 0 749,15 1 180,1-11-180,-27 8-251,15 8 0,-3 2 251,-22 3 0,33 2 0,-17 32-90,2-15 0,8 35 90,-21-35-90,18 35 0,-25-35 799,15 25-799,-11-28 631,14 17-631,-9-17 0,27-3 0,-26-3 0,18-17 90,0 6-90,2-19 0,-7 14 0,0 1 0,-1-8 0,25-6-90,-48 30 90,26-9 0,-18 11 0,0 0 0,-2 0-90,-1 11 90,3-9 0,11 30 0,-11-27-90,8 26 90,-18-18 0,7 1 0,0 6 0,3-17 0,11 7 90,0-10-90,-1 0 0,21-10 0,-15 7 0,4-6 0,0-2 0,-5-3 0,27-9 0,-29 10 0,8-8 0,-10 18 0,-1-7 0,-10 10-90,8 0 180,-8 0-180,11 0 90,-1 10 90,-10-7-180,-2 7 90,-1-10 0,3 0 0,11 11 0,-11-9 0,8 9 0,-18-11-360,17 0 91,-7 0-1530,11 0 899,-11 0-8931,8 0 5900,-18 0 3931,7 0 0,-3 6 0,1 2 0</inkml:trace>
  <inkml:trace contextRef="#ctx0" brushRef="#br0" timeOffset="3470">21464 6041 6993,'-21'-11'3148,"-7"2"-269,15-1-181,-11 7-1798,11-7 1708,-8-1-2068,19 8 899,12-17-1079,16 17 89,12-5 1,12-5 0,3 3-1074,-1 4 1,3 3 0,1 1 0,-2-3 668,-4-3 0,-2-1 0,1 0 0,3 1 63,4 2 0,5 1 0,0 1 0,-4 0 0,-10-1-226,-1-1 0,-3-1 207,19 0 1,9-1 0,-11 2-45,-22 5 0,-2 0-45,15-4 0,-1-1-90,16-4 1,-37 7-1542,15-7 822,-31 10-2339,-23 0 1978,-6 0-3687,-29-1 0,-7 2 4857,-8 9 0,11-8 0,0 1 0,-4 11 0</inkml:trace>
  <inkml:trace contextRef="#ctx0" brushRef="#br0" timeOffset="3626">21769 5965 7083,'-38'8'1799,"0"-1"0,0 0 450,-14 4-1530,49-11 1620,45 10-1889,3-7-2097,12 0 0,15 1 0,-5-1 1602,-10-2 0,3-2-261,-5 0 0,11-2 0,4 1 1,-3-1-1,-9 2-593,-2 0 0,-7 0 0,3 0 44,5-1 1,5 0 0,-1-1-1,-6 0-139,-5-1 0,-5 1 0,-1-1 994,16-3 0,0 1 0,5 1 0,1 2 0,-6 0 0,1 1 0</inkml:trace>
  <inkml:trace contextRef="#ctx0" brushRef="#br0" timeOffset="3933">25312 5792 7533,'-16'-3'6656,"2"0"-3598,35-8-2428,-5 9 89,24-4 1,6 1-360,12 5-1155,-13 0 1,7 0-1,-6 0 930,-9 0 0,-3 0-45,16 0 0,-1 0 90,-13 0 0,-4 0-19,10 0-71,23 0-90,-7 0 0,-16 0-360,23 0 180,-39 0-989,8 0 629,-21 0-180,-2 0-2967,-11 0 2182,-11 0 1505,-12 0 0,-4 10 0,-8 2 0</inkml:trace>
  <inkml:trace contextRef="#ctx0" brushRef="#br0" timeOffset="4216">24973 5961 7083,'-58'-6'3148,"13"2"180,0 4-2338,19 10 1888,2-7-2158,14 7 89,10-10 990,21-10-945,24 7 1,9 3-720,-13-5 0,4 0-781,3 3 1,7 2-1,2 1 1,-8 0 734,8-1 1,-4 0-30,-5 0 0,2 0 0,-1 0-461,-3-4 1,0 0-1,-5 1 446,-5 2 0,1-1-289,9 0 1,5-2 0,-7 0 333,11-6-222,-15 8 1,-2 1 221,-1-10 0,-13 11 1770,-4-10-1950,-17 7 923,18-7-1552,-18 10-844,7 0-866,-10 0 2711,0 0 0,2 7 1,1 1-1</inkml:trace>
  <inkml:trace contextRef="#ctx0" brushRef="#br0" timeOffset="4401">26448 5946 7263,'-7'-11'5487,"1"3"-4228,6 8-180,0 0 810,-11 0-1079,9 0 449,-9 0-5037,11 0 2788,0 0 1,9 3 0,2 0 0</inkml:trace>
  <inkml:trace contextRef="#ctx0" brushRef="#br0" timeOffset="6298">5347 7240 6543,'-5'2'2429,"2"0"-900,3-2-899,-11 0-1,9 0 451,-9 0-541,11 0-179,0 0 809,0-10-809,0-3 630,-10-11-630,7 11-1,-7-8 181,10 18-270,0-17 539,-11 6-539,9-9 0,-9 10 360,11-8-540,0 18 359,-10-7-359,7 10 0,-7 0 90,10 0-90,0 0 0,21 10-90,-6-7 90,19 18 0,-10-8-90,-1 10 90,22 22-90,-17-27 0,-1 3 0,1 0 90,19 2-90,-7-7 90,14 5-90,-17-21 90,0 0-90,-3-10 90,10-3 0,-15-11 0,15 1 179,1-22-179,-17 16-981,17-15 981,-22 10-1,-10 8 91,8-8 0,-8 0 0,11 8-90,-11-8-90,-3 21 180,1-8-180,-9 18 1072,19-18-982,-8 19-90,0 2 90,19 13-90,-17 10 0,40 11 90,-26-18-90,3 5 0,1 0 0,7-6-752,7 9 842,-13-3-90,10-8 0,-15 0 45,13-6 0,2-4-45,-10-3 0,4 1 0,0-2 0,-2-9 0,11 7 0,-10-18 90,18 8-90,-26-10 0,4 11 0,-1 0 0,-14-11 0,24 10 90,-29-8-257,11 8 167,-1 0 0,1 2 0,-11 11 0,8 0-90,-8 0 836,0 11-746,18 2 0,-15 10 0,28 11 0,-28-18 83,15 15-83,3-18 89,-5 0-89,15-2 0,11-11 0,-23-11 45,11 6 0,0-3-45,-12-15 0,12 6 0,0 0 0,-1-9 0,-2 4 0,-1-1 0,0-3 0,5 3-90,-10 2 90,-8 18 0,29-7 0,-26 10 0,36 10-89,-36-7 89,4 7 0,-1 1-90,-3-9 90,9 9 0,0-1 0,-7-7-45,12 2 0,1 0 45,-13-5 0,8-5 0,-2 0 0,-19 2 180,34-18-91,-36 19 91,18-19-90,-21 18 270,8-18-270,-8 19 180,0-9-180,-3 11 0,-10-10 0,0 7 0,11-7-90,-9 10 90,9 0-90,-11 0-4138,0 0-4857,0 10 5487,0-7 3508,0 7 0,8-8 0,3 1 0</inkml:trace>
  <inkml:trace contextRef="#ctx0" brushRef="#br0" timeOffset="8097">16955 7034 7263,'-23'-14'3058,"1"3"720,-12 11-2879,18 0-89,-5 0-90,11 0 539,7-11-180,-7 9-629,10-9 719,31 11-809,-2 0 90,23 0 0,6 0-316,-25 1 1,4-2-758,15-1 0,13-1 0,1 0 0,-11 1 713,-10 1 0,1-1 0,1 0 0,11 0 0,2-1 0,-3 1 0,-12 1-223,-5 1 0,-2 0 252,22 0 1,8 0 0,-10 0-75,-22 0 0,-2 0 32,12-3 1,4-1-1,-4 0 13,-11 3 0,-3 0-90,5-4 0,-3-1-719,8-4 179,-40 7 3017,9-7-5265,-32 10 1968,5 0-9011,-49 10 9815,34-7 0,-28 11 0,30-9 1</inkml:trace>
  <inkml:trace contextRef="#ctx0" brushRef="#br0" timeOffset="8399">16911 7112 6903,'-46'3'3103,"0"-1"1,1-3-2025,-18 11 720,50-10-990,0 0 1530,3 0-1709,31 0 269,10 1 1,5-2-721,-4-3 1,4-2-861,14 2 1,11 1-1,1 0 1,-7 0 815,0-3 0,2-1 27,-8 2 0,9 1 0,2-1 0,-3 1 0,-9 1 70,2 2 0,-1-1-97,2-2 0,8-2 0,0 0 0,-11 1-90,-8 4 0,-2 0 75,25-5 0,8-3 0,-11 3-30,3 3 59,-18-3 1,7-2 0,-8 1-60,0 5-205,-4-4 0,-4 1 115,-20 5-450,15 0 0,-28 0 26,17 0-9407,4 0 6883,-8 0 2948,15 0 0,-10 2 0,13 0 0</inkml:trace>
  <inkml:trace contextRef="#ctx0" brushRef="#br0" timeOffset="9381">20733 6927 7533,'-31'-7'3418,"12"2"-2339,-2 5 1080,19 0-1170,-9 0 2609,-10 0-2878,16 0 1079,-16 0-1349,21 0 719,21-11-809,5-2-1,31 1 1,6 1-992,3-2 758,-23 8 0,13 0 0,5 0 0,-3 2 0,-10 0-553,4 1 0,1 1 499,-3-1 0,10 0 0,3-1 0,-3 1 0,-11 1-27,2 1 0,-3 0 44,14-3 1,5-1 0,-10 0 0,3 2 0,2 1 0,-6 2 0,-35 1-270,31 9 90,-50-11-539,-43 10 359,7-7-90,-29 6 0,-5 3 77,34-6 0,-3 1-17,-22 0 0,-10 0 0,1 2-592,16 2 1,1 2-1,0-3 892,-2-3 0,-1-3 0,2 1 30,1 2 0,1 2 0,10-4 328,-2-5-178,-13 0 146,21 0-56,18 0 400,-15 0-311,60-11 2776,-11-2-3045,21 4 0,16 2 0,3 0 0,2-2 0,3 1 0,-1 1-194,-2 2 1,-1 2-1,2-2 171,-3 0 1,4-1-1,-3 0 1,-10 2-23,-12 3 0,-1 0 75,18-3 0,9 0 0,-8 1-30,-11 3 0,-4 0-135,8 0 0,-2 0-916,17 0 242,-58 0-4318,16 0-630,-31 11 5667,-14 2 0,2 3 0,-7-1 0</inkml:trace>
  <inkml:trace contextRef="#ctx0" brushRef="#br0" timeOffset="11281">5935 8026 7083,'-5'-3'2339,"2"-10"-1620,3 10-89,-11-7-1,9 10 631,-9 0-721,11 0 4678,0 0-5037,0 10-90,0-7 360,11 18-360,-9-8 0,19 0 90,-8 8-90,0-19 0,8 19 0,3-18-90,2 18 90,-3-19 90,19 9-180,-24-11 179,27-11 181,-1-2-180,-15 0 0,26-8 270,-19-2-270,1 7 134,-9-5 1,-1 0-135,2 6 0,15-19 180,-10 10-270,-18 11 90,15-8-180,-18 18 180,11 3-180,-1 3 90,-10 8 0,19 9-90,-17-14 90,30 35-90,-30-35 44,11 15 1,1 0-45,-9-16 0,26 16 90,1-21-90,-6 0 0,-5-4 0,0-3 90,5-6-90,-5 2 0,-3-1 0,-2-12 0,26 1 0,-29-1 0,19 1 0,-19 9-90,18 4 90,-28 10 0,26 10 0,-27-7 0,19 18 0,-10-18 0,-1 18 0,1-19 0,-1 19 0,1-18 0,-1 18 0,1-19 0,10 9 0,-8-1-1683,8-7 1683,0 7-454,3-10 454,-1-10-90,30-3 90,-25 0 0,17 2 0,-14-10 0,-7 16 0,-1-26 0,30 18 0,-35-11-45,6 11 0,2 3 45,0-4-90,8 4 1684,-13 10-1594,0 10 0,-8-7-180,29 28 90,-26-15-45,9 6 0,0 1 45,-7-8 137,19 2 0,7-2-137,-12-13 0,-1-2 45,5 7 0,1-3-1038,13-14 1,-6-1 993,-2 5 89,-5-14 0,0-1-789,2 15 789,5-25 0,-24 19 0,0 1 0,19-16 0,-2 4 0,2 2 0,-47 18 0,26-7 0,-28 10 1875,28 0-1875,-25 0 0,35 0 0,-35 10 988,36-7-988,-37 7 0,26-10 90,-28 0-90,18 0-180,-8 0-89,0 0-1440,-3 0 809,-10 0-269,0 0-8366,11 0 9535,-9 0 0,13 3 0,-10 0 0</inkml:trace>
  <inkml:trace contextRef="#ctx0" brushRef="#br0" timeOffset="14832">4579 12042 6723,'-9'-11'2699,"2"9"-1800,7-9-179,0 11 3147,0 0-3057,10 11-630,-7-9 360,18 19-360,-8-8 269,10 11-359,1-1 540,-1-10-450,-10-2 629,19-11-539,-17-11 0,19 9 270,-10-19-270,-1 8 449,22-21-449,-17 8-90,17-8 270,-11 0-271,-18 8 91,15-8-180,-18 21 90,0 2-90,8 11-90,-18 0 180,28 11-180,-26 2 90,37 21-90,-37-19 45,21 6 0,0 0-45,-18-5 90,45 7-90,-38-2 90,30-18-90,-30 7 90,38-20 0,-46 7 45,23-12 0,3-1-135,-15 11 179,27-27-89,-22 30 0,1-19-90,-11 18 0,-3-7 0,1 10 90,2 10-90,0-7 0,8 18 0,-8-8 0,0 0 0,8-3 0,-18 1 0,17-9 90,-6 9-90,-1-11 0,7 0 90,4 0-90,2 0 0,19-11 0,-19-2 180,18-10-180,-18 10 270,8-8-90,-10 8-90,-11 0 180,8-8-180,-19 18 89,19-7-89,-18 10 0,7-11-90,-10 9 90,0-9-270,0 11-2248,0 0-271,11 0 1530,-9 0-8662,9 0 9635,-11 0 0,6 10 1,2 3-1</inkml:trace>
  <inkml:trace contextRef="#ctx0" brushRef="#br0" timeOffset="16881">5304 10577 7803,'-7'-20'3058,"2"10"-2159,5 0-89,0 10 3507,0 0-3867,0 10 719,0 24-809,0 5-774,0 8 684,0-2 0,0-19-468,-11 8 468,9 0-90,-9-8 270,11 39-360,0-23 90,-5-7 0,0-2-90,2-7 0,-7 5-1,10-28 1,0 18 0,0-18 90,0 7 653,0-10-743,-11-21-90,9 5 90,-9-17-90,1-1 0,7-3 408,-7 0-48,-1-7-270,9 18 360,-19-8-360,18 21 90,-7 2-90,10 11 0,0 21 0,0-5-180,10 18 0,-7 10 90,7-4-90,1 17 90,-9-20 0,19-3 0,-18-11 0,7-10 180,1 8-90,-9-18 359,19-3-359,-8-3 180,21-39-180,-18 24 0,6-18 0,-2-4-90,-15 9-45,16-12 0,0 0-135,-16 11-1259,26-12 629,-28 23-269,7 18-2609,-10-18-1169,0 19 1079,0-9 3778,0 11 0,9 6 0,2 2 0</inkml:trace>
  <inkml:trace contextRef="#ctx0" brushRef="#br0" timeOffset="17047">5721 10848 7173,'-3'7'6476,"0"-7"-4047,-7 11-1889,7-11-181,-8 0-6745,11 0 3687,11-11 2699,2 9 0,4-1 0,-1 13 0</inkml:trace>
  <inkml:trace contextRef="#ctx0" brushRef="#br0" timeOffset="22630">20068 7834 6453,'-17'-14'1889,"-7"2"-1259,22 2 0,-19 7 1258,-3-17-1168,-2 17 449,-8-8-539,11 11 1709,-11 0-1800,18 0 901,-15 0-1081,28 0 721,-7 0-720,10 0-1,0 0 271,10 0-360,3 11 0,21-8-1,9 7 1,3 0-180,-12-8 0,2-1-1068,22 5 0,9 3 0,-6-3 1023,-10-5 0,-3 1-15,-4 4 0,2 2 0,0-2-526,6-4 0,2-4 0,-8 5 541,-13 7 0,2 1 15,26-8 0,11-4 0,-12 2-60,3 9 30,-17-9 0,6-1 0,-9-1-349,1 1 319,22 0-112,-32 0 112,-19 0 1944,6 0-2303,-10 0 1320,-9 0-2310,-23 0-540,-18 0 809,-10 0 1080,5 0 0,-7 0 0,7 0 0,-6 3 0,-11-2 0,1 1 0</inkml:trace>
  <inkml:trace contextRef="#ctx0" brushRef="#br0" timeOffset="22882">19859 7956 7263,'-18'-4'7196,"55"-9"-6747,-3 11 181,28-9 0,7 1-1146,-29 7 0,1 3 816,15 0 0,8 0 0,-6 0-166,-10 1 1,0 1 75,13 0 0,6 2 0,-9 0-120,-21 2 0,-1-1 0,24-4 0,0 0 135,-17 5 0,-5-1-135,17-5 44,-9 5 1,-6 0-45,-21-2 0,23 7 352,-29-10-532,0 0-761,-3 0 222,-10 0-181,-10 11-1888,-3-9-179,-11 19 2877,-20-8 0,13 6 0,-15-1 0</inkml:trace>
  <inkml:trace contextRef="#ctx0" brushRef="#br0" timeOffset="23746">2793 8887 7623,'-20'-11'3238,"9"2"-2159,1 9 1,10 0-91,-11 0 0,9 0 1530,-19 0-1799,18 0-91,-7 0 541,10 0 629,0 0-1350,10 0 451,24-11-630,-5 9-1,26-9 91,-11 6 0,1 0-2086,15-8 1816,-6 7 0,1-1 45,-13-4 0,-3 1-45,-2 8 0,2 1 45,24-9 0,-3-1-45,-3 9 0,4-9 0,-4 1 0,-23 7-408,6-2 0,-4 0 138,-20 5-809,4 0 359,-20 0-3058,-20 0-1228,-17 9 1,-5 3 4578,-18 3 1,12 0 0,1 0-1,6 2 1</inkml:trace>
  <inkml:trace contextRef="#ctx0" brushRef="#br0" timeOffset="24083">2716 9012 6993,'-32'-2'7376,"-5"0"-6837,35 2 901,-9 0-1081,11 0 901,63 0-766,-10-5 1,4-1-405,-5 5 0,3 0-774,2-5 0,6-3 0,-11 3 864,8 3 45,7-7 0,-3-1-135,-20 9 90,22-9-191,-22 1 191,-26 7 450,24-7-360,-39 10 270,18 0-361,-19 0 2757,9 0-2846,-11 0-1233,0 0-836,-11 10 1169,9-7-7015,-9 7 4856,11 1 2969,0-9 0,4 13 0,0-11 0</inkml:trace>
  <inkml:trace contextRef="#ctx0" brushRef="#br0" timeOffset="24917">5631 8932 7353,'-16'-10'6656,"9"2"-6116,-4 8 719,11 10-899,11 3 449,-9 21-539,19-8 450,-8 19-450,11-19 359,10 8-359,-8-21 630,29-2-721,-26-11 361,13-9 0,2-3-270,0-4 44,6-5 1,0-2-135,-9-4 135,-2 0 0,-2 0-135,-8-2 89,3 0 1,1 3-180,-4 10 90,15-15-180,-30 28 90,-4-7 0,0 20 0,-7-7-90,18 18 0,-18-19 90,17 19-90,-17-8 0,18 0 90,-8 19-90,11-17 90,10 30-90,-19-29 90,38 15-90,-46-28 0,56 7 0,-34-10 90,18-10-90,8-4 0,-27-9 0,10 11 0,0 0 0,-6-11 0,12 10 0,-13-8 0,-25 18-90,46 3 90,-44 3 0,34 7 0,-29 11-90,10-5-180,-10 7-719,8 9 179,-8-27-179,0 26-2789,8-7-1259,-8-8 1259,0 15 3778,8-18 0,-10 13 0,11 0 0</inkml:trace>
  <inkml:trace contextRef="#ctx0" brushRef="#br0" timeOffset="26215">7955 11975 7263,'-3'-15'2339,"-10"3"-990,10 12 720,-7 0-1620,10 0 721,10 0-811,-7 0 631,60 10-720,-19-7-534,0 4 0,13 5 1,6 0-1,0-1 425,-7-5 1,3 0 0,0-1 0,1 0 0,-1 1-564,-3 1 0,-1 1 0,0-1 0,3 1 0,3-1 491,0 0 1,6-1 0,2 1 0,2 0 0,-3-1 0,-5-1 0,-8-1-30,11-2 0,-9-1 0,11 1 20,-19 1 0,7 1 0,4 1 0,4 0 0,2 1 0,0-1 0,0 0 0,-2 0 0,-3-1-16,6-1 0,-1 0 0,-1-1 1,-1-1-1,0 1 0,0 0 0,0 0-311,1 2 0,-1-1 0,0 1 0,1-1 0,-1 1 1,1-1-1,0 0 280,-3-1 1,3 0 0,2 0 0,-1-1-1,-2 0 1,-4 0 0,-5 0 0,-8-1-34,7 1 0,-10-1 0,5-1 89,3 1 1,8 0 0,2 0 0,-4 0 0,-8 0 14,8 0 0,-6 0 31,8 0 0,-5 0 1156,-3 0-1111,-39-10 1340,11 7-3499,-11-7 3468,-3 10-5716,-10 0 1791,0 10-982,-10-7 3558,-3 7 1,-6 7 0,2 3 0</inkml:trace>
  <inkml:trace contextRef="#ctx0" brushRef="#br0" timeOffset="26597">8557 12666 7263,'-60'-7'3958,"6"-9"-3419,41 13 811,13-18-901,24 8 1,23 0-653,-2 3 0,12-1 0,5 1 508,-8 4 1,5 1 0,2 0 0,1 0 0,-2 0-619,-7-2 1,-2-1 0,0 1 0,2-1 0,5 1 458,-4 2 0,4 0 0,4 0 0,2 1 0,-1 0 1,-3 0-1,-3 0 0,-7 1-591,5-1 1,-7 1 0,-1 0 0,4 0 516,7 0 0,4 1 0,1 0 0,2 0 0,-2 1 143,0 0 1,2 1 0,-2 0 0,-1 0 0,-4 1-370,-6-1 1,-5 0 0,1 0-1,6 0 295,0 0 0,8 0 1,4 0-1,1 0 1,-2 0-1,-5 0 1,-8 0-22,10-1 0,-10 1 0,7 1 41,-1 0 1,8 2 0,1 1 0,-4-2 0,-12-2-72,1-4 0,-4 0 239,3 10 1,5 3 0,-12-5 575,-2-12-276,13 8-449,-42-3 1418,-3-7-1778,1 10 737,-8 0-1726,7 0 2041,-10 0-3300,10 0-6567,3 0 8995,1 0 0,15-2 0,-6 1 0</inkml:trace>
  <inkml:trace contextRef="#ctx0" brushRef="#br0" timeOffset="26747">12819 12505 8072,'10'1'6297,"-8"-5"-5488,19 14 451,-19-10-721,9 0-89,-11 0-720,0 0-269,10 0-5488,-7 0 3328,18 11 2699,-19-9 0,17 13 0,-10-10 0</inkml:trace>
  <inkml:trace contextRef="#ctx0" brushRef="#br0" timeOffset="28298">12792 9127 6273,'-12'-14'1260,"3"3"-811,9 11 91,0 0-90,-11 0 0,8 0-91,-7-10 91,10 7-180,0-8 450,0 11 629,0 0-90,0 21-989,0-5 539,0 28-629,0-17 540,10 17-540,4-18 629,30 19-539,-15-19 270,17-8 0,4-2-271,-3-3-925,-3-8 1,7-1 0,-4-3 790,-12-6 0,0 0 0,20 4 0,2-1-839,-4-8 1,-4-1 793,-10 5 0,1-1 59,9-3 1,7-3 0,-7 2-60,-12 4 0,-1-1-45,18-8 0,2 0 90,-4 4 0,-5 1-115,3-5 70,-9 2 0,7-2 0,-9 4-90,-5 7 45,-2-11 0,1 1 45,12 12-90,-17-7 0,17 10 90,-11 10-90,-8-7 0,18 17 90,-18-6 1942,8-1-2032,-10 8 0,-1-8 45,14-2 0,2 1-45,-2 12 269,26-11 0,2-3-269,-18 3 0,-4-8 0,10-1 0,-8-2 0,15-2 0,-7 0 0,4 0 0,6 0 0,-3 0 0,-23 0 0,1 0 0,18 0 0,7 1 0,-9-2 0,-19-4 0,0-1 0,18 5 0,7 1 0,-8-1 0,-15-5 0,-1 1 0,24 9 0,0 3 0,-23-6 0,-3 0 0,3 4 0,-1 1 40,-1-1 1,1 0-41,9 0 0,-1 3 0,10 16-176,-14-18 1,-1 1 175,18 24-1101,-7-26 1101,8 27 0,-19-15 0,0 0 0,16 11 0,0-5 0,0-1 0,-1 1 0,6-15 0,1-3 0,-4 6 45,-9-10 0,3-2-45,1-4 0,-2-1 0,-10 6 0,1-2 0,13-9 0,6-5 0,1 1-398,3 2 1,0 1-1,-1-2 398,-6-2 0,-2 0 0,3-2-23,2 2 1,5-1 0,-2 0-1,-11 2-153,-8 1 1,-1-1 130,6 0 0,10-2 0,-1-1 0,-10 3 45,-12 0 0,-1 1-60,23-1 0,10 0 0,-12 1 60,2-10-45,-3 16 0,0 3 45,-3-5-45,-2 9 0,-1 2 45,-4-1 0,-8 5 0,1 0-45,-3-5 0,-2 3 45,22 18 0,0-20 0,0 0 0,0 20 0,0-19 0,0-1 0,-11 9 0,10-9 0,-1-2 0,-8 1-163,-11 0 1,0 0 162,10 0 411,-7 0-411,10 0 0,10 0 0,-18 0 0,27-10 0,-38 7 0,6-7 2390,-2-1-2570,-27 9 464,26-9-1273,-18 1 1239,0 7-1060,-2-7-1470,-11 10-1677,10 0 3957,-7 0 0,8 5 0,-10 2 0</inkml:trace>
  <inkml:trace contextRef="#ctx0" brushRef="#br0" timeOffset="29749">4709 10161 7443,'-16'-14'4497,"3"4"-2248,13 10 899,0 0-2608,11 0 449,-9 0-539,19 0 0,3 0 359,33-11-629,-21 10 0,1 0-766,8-9 0,4-1 766,1 6 0,5 2 0,-3-2-1548,8-7 1,0 0 1457,-1 4 0,3 0 0,-2 1-854,5 0 0,0 1 831,-16-2 1,3-1-1,1 1 1,-3 1-469,6 5 0,-1 2 0,1-3 423,-6-3 0,2-3 1,0 0-1,1 2 45,1 3 1,1 1 0,-1 1-1,-3-2-244,3-3 1,-4-2 0,3 1 221,-4 2 0,3 0 0,0 1 0,-1-1 45,11-2 0,0-1 0,-3 2-30,-11 2 0,-2 2 0,1-2-30,6-2 0,1-1 0,-2 2 48,-4 5 0,-2 2 0,-4-3-33,-1-9 0,-1 1 410,17 8 1,-4 1-366,-14-9 1332,5-1-1332,-30 8-270,6-7 1902,-17 10-3431,-3-10 3878,-3 7-3968,-28-4 0,-11 4-359,6 13 179,-11-8 0,-6-1 1979,7 3 0,1 2 0,7 1 0,-1 0 0,-11 2 0,0 0 0</inkml:trace>
  <inkml:trace contextRef="#ctx0" brushRef="#br0" timeOffset="30036">5451 10257 14908,'-50'10'540,"1"0"0,-6-6-136,15 7 1,4-2-45,13-9 0,10 0 629,33 0-719,20-10-1422,5 6 1,11 0 0,-3-1 1286,-4-6 0,4-2 26,-6 6 1,10 1 0,3-1 0,-2 1 0,-9-2-72,11-4 0,1-2 54,-9 5 0,9 0 0,4-1 0,-4 1 0,-8 2-775,13-1 0,-4 0 691,0-2 0,3-2 0,-1 3 89,-5 4 1,-2 2 0,-6-2-105,-6-7 0,-1 0-340,13 4 1,6 0 0,-10 1 384,4-6-177,-5 8 0,-4-1 87,-20-4 1546,14 7-1546,-39-7 1950,18 10-4019,-19 0 3218,9 0-10980,-11 0 9872,0 0 1,11 4-1,4 1 1</inkml:trace>
  <inkml:trace contextRef="#ctx0" brushRef="#br0" timeOffset="30197">7784 10043 7892,'47'0'7916,"-20"0"-5847,-6 0-1440,-11 10 451,3 3-4858,32 11-450,-27-1 4228,34-10 0,-33 8 0,18-7 0</inkml:trace>
  <inkml:trace contextRef="#ctx0" brushRef="#br0" timeOffset="32166">3521 10661 7083,'-9'-14'2339,"1"8"-1620,8-4-89,0 10 1619,0 0-1800,-10 10 91,7-7-90,-7 18-1,10 2 1,0 3 180,0 21 0,0 3-361,0 0-928,-3-7 0,-1 8 1,0-4 792,3-8 1,0 0 135,-5 20 0,1 8-490,8-15 0,2 7 0,2 0 0,-1-7 355,1 5 0,2 1 22,0-1 1,1 10-1,3-4 1,-1-15-534,14-1 466,-10-9 0,2 0 179,9-9 1,1-3-90,4 5 0,5 8 0,1-2 0,-9-19-270,4 10 1,-1-4-1,-3-18 504,16 25-1044,-32-29 449,8 9-1978,-8-1 2448,0-7 0,4 10 0,-9-10 0</inkml:trace>
  <inkml:trace contextRef="#ctx0" brushRef="#br0" timeOffset="35125">12923 10459 7353,'-6'-9'3148,"-10"2"-2159,14 7 1,-9 0-1,11 0 6027,0 0-6386,0 10 989,21 3-1079,-16 11 359,29 3 1,5 0-541,-5 5-883,0-2 0,6 5 1,-4-3 657,-8-10 1,-1 0 0,12 11 0,0 2-678,-9-2 1,-2-1 812,22 10-394,-27-10 1,1 4 348,14 13 0,-1 1-180,-13-11 0,-3 3 45,2 8 0,2 6 0,-5-5-90,-6-6 0,-5 2 0,-5 6 0,-5 6 0,-2-7 0,-1-10 0,-5 0-23,-6 3 1,-5 8-1,-2 0 1,3-8 22,3-5 0,-4-2 0,-8 4 0,-8 5 0,0 0 0,8-10 0,-9 10 0,4-11 0,-6 4 0,4-9 90,-7-10-90,2 12 0,2-4 0,9-23-139,-23 25 139,47-28 1948,-16 7-1948,21-10 1231,0 0-4469,0-10 2313,10-3-2043,-7-1 2968,28-17 0,-8 26 0,20-16 0</inkml:trace>
  <inkml:trace contextRef="#ctx0" brushRef="#br0" timeOffset="35269">13909 12116 18147,'-5'-2'629,"0"0"-629,-5-8 0,7 7-2069,-7-7 270,10 10 1799,0 0 0,4 3 0,0 1 0</inkml:trace>
  <inkml:trace contextRef="#ctx0" brushRef="#br0" timeOffset="35950">11664 12986 0,'66'2'0,"0"0"0,0-1 0,0 1 0,0 0 0,-1 0 0,-1 0 0,0 0 0,3 0 0,3 1 0,-14-1 0,4 1 0,2 0 0,1 0 0,0 0 0,0 0 0,-2 0 0,-3 1 0,5-1 0,-5 1 0,0 0 0,0 0 0,5 0 0,5 0 27,-13-1 1,5 1-1,3-1 1,4 1-1,1 0 1,1 0 0,1 0-1,-2 0 1,-1 0-1,-2-1 1,-5 1-1,-4 0-15,7 0 1,-7 0 0,-3 0 0,-1 0 0,1 0 0,5 0 0,7 0-41,-12 0 0,5-1 0,3 1 0,4-1 0,3 1 0,1 0 0,2 0 0,0 0 0,-1 0 0,-1 0 0,-1-1 0,-4 1 0,-3 0 0,-4-1 0,-5 0 28,19 2 0,-8 0 0,-6-1 0,0 0 0,3 0 0,5 0 0,-7-1 0,4 0 0,3-1 0,3 0 0,0 1 0,-1-1 0,-1 0 0,-5 0 0,-4 0 0,-7 1 0,14 1 0,-8 0 0,-4 0 0,1 0 0,3-3 0,-1 1 0,1 0 0,-1-1 0</inkml:trace>
  <inkml:trace contextRef="#ctx0" brushRef="#br0" timeOffset="41754">10792 10759 14459,'-22'-6'539,"0"-9"-449,-2 12 720,-10-18 179,-2-2-719,-1 7 810,3-36-1,21-8-809,3 5-916,21 0 0,9 3 916,9 7 30,8 5 0,13-7 0,4 4-735,-6 12 1,3 3 0,2 1 0,-1 0 479,-6 1 0,-2 1 0,1-1 0,5 1 60,-1 4 0,6-1 0,2 1 0,-1 0 0,-4 3 0,-7 4-927,16-3 1,-2 2 866,-9 2 0,5-2 0,0 1 0,-6 2-256,5-1 1,-1 2 300,5 3 0,4 0 0,-1 1-60,-14-1 0,-2 0 0,6 0 60,5 1 0,8 0 0,2 0 0,-1 0 0,-7 1-74,-1 0 1,-4 2 0,7-2 13,-3 1 0,10 0 0,4-1 0,0 1 0,-4-1 0,-8 2 0,4-1 0,-7 1 0,10 0-8,-16 2 1,6 0-1,4 0 1,4 1-1,0-1 1,0 1-1,-2-1 1,-4 1-8,5-1 0,-3 0 0,-1 0 0,0 0 0,-1 1 0,1-1-15,3 2 0,-1 0 0,1 0 0,0 0 0,-1 0 0,0 0 0,0 0 0,1 0 0,1-1 0,-3 1 0,-5 0 0,-9 1 589,12 5 1,-3-1-815,-5-4 0,7-1 0,-2 0 1,-11 1-136,19 10-180,-11-15 0,-7-3 91,-32 5 209,-3-9-119,-20 11-631,-35-10 720,14 7-270,-26-7 1,-4-1 359,12 9-90,-11-7 0,-1-3 90,9-1 45,7 1 1,1 0 1019,2-1-885,-12-8 180,20 8 0,7 0-1,4 3 3080,2-1-2719,8 9 225,0-19 45,-8 18-540,18-18-1,-7 19 722,10-9-721,0 11-90,10 0 0,-7 0 90,18-10 89,-8 7-269,11-7 360,20 20-360,-15-7 0,15 7 270,11 1-270,-24-9 45,2 14 0,0 0-1862,-7-11 1907,8 26-90,-11-18 89,1 11-89,-11-11 90,8 8 360,-8 23-360,0-12-448,-3 12 448,-20-13-90,7-15-126,-18 18 216,19-10-90,-30 20 1029,27-15-1029,-26 15 0,7-10-90,-2-18 90,-8 15-470,0-7 290,19-9 0,-17 17 111,30-30-920,-19 19 89,18-18-3995,-7 7-682,20 1 2044,-7-19 3443,18 16 0,3-15 0,15 12 0</inkml:trace>
  <inkml:trace contextRef="#ctx0" brushRef="#br0" timeOffset="41877">15511 10004 7803,'3'-5'4317,"-5"2"-3507,12 3-1,1 0-89,-9 0-810,9 0-270,-11 0-1079,0 10-3598,10-7 5037,-7 18 0,10-7 0,-10 11 0</inkml:trace>
  <inkml:trace contextRef="#ctx0" brushRef="#br0" timeOffset="47075">4255 12498 7353,'-12'-18'2968,"2"3"-2068,10 5-1,0 7 1,0-7-181,0 10 2519,0 0-2068,0 21-811,11-16 271,0 24 0,1 4-360,14-12 179,2 18 1,-1-2-180,2-19 134,8 10 1,2-3-225,3-20-181,-10 6 1,4-1 315,8-14 0,0-3-136,14 5-29,-16-9 0,5-6 0,-5 3 30,15-4-525,-13-3 1,1-3 479,-5 2 0,-2 0-1511,17-7 1421,-16 7 0,1 0 90,-5 4 0,-2 2-45,8-10-45,3 9 0,-1 0-45,-12-7 300,24 11-300,-32 13 0,1 3 90,20 18-90,-15-8 672,15 10-582,1 22-90,-16-17 0,8 5 0,1 0 379,-6-5-379,-1-5 0,3-1 90,13 1-983,3-10 893,-3 8 0,8-18 0,5 7 0,3-10 0,-13-10 0,-1-1 0,6 6 0,-5-20 0,-1-2 0,3 9 45,-1-14 0,-2-2-45,-5 6-45,-5 5 0,-2 1 45,-11-1 0,-3 10 0,9 2 0,-27 11 0,26 0-90,-18 11 90,0 2 90,8 0-180,13 29 90,-5-35 0,4 20 0,-1-1 1039,-3-21-1084,8 11 0,2-1-45,3-12 90,15 18-45,-18-19 1,-2-2 972,7 11-973,6-15 0,0-3 45,2 5 0,-6-7 0,-3-3 0,-12-1-45,7 1 0,-3 0 45,-16-1-90,25 3-90,-31 10-719,-2 0 359,-1 0-2248,-7 0 1798,18 0-6476,-19 0 4228,-2 10 3238,-2-7 0,-8 18 0,10-8 0</inkml:trace>
  <inkml:trace contextRef="#ctx0" brushRef="#br0" timeOffset="48990">2383 10893 6453,'-4'-15'1799,"-10"-8"-1169,11 10-180,-18-10 539,8-1-449,-10 1-180,-1 10-619,-10-8 619,8 18 0,-8-18 719,-31 8-809,20 0 180,-14 11 0,-2 4-181,4 1-391,14 5 0,-3 5 482,-5 2 0,3 4-225,18-1 0,0 3 104,-15 7 1,-7 4 0,7-3-105,16-8 0,1 2 105,-11 14 0,-5 6 0,7-5-61,-8 9-44,11-5 0,3 5 180,17-2 0,4-2-135,-3 15 0,11-14 0,2 7 0,2-5-135,3-10 0,3-1 74,7 11 1,5 6 0,0-7-75,-1-10 0,4-2 75,19 14 0,10 5 0,-5-10-75,-15-16 0,2-2 0,5 4 0,8 5 0,0-1 0,-8-7-45,-9-8 0,0-3 30,20 5 0,10 0 0,-8-2 15,-15-4 0,-1-3-45,19-1 0,3-5 45,-2-3 0,-3-2-45,-18 1 0,1-2 30,7-7 0,5-3 0,-6 2 15,-8 2 0,-2 0 0,2-8 0,0-2 44,-1 1 1,-1 0 90,10-9-135,-14 10 0,1-2 225,11-14 0,-4-2-180,-2 0 90,0-1 0,6-9 0,-7 6-90,1-9 89,-3 9 1,5-7 0,-6 8 0,1-8-495,-8 12 1,-1 1 494,-2-2 180,-7-13-181,1 8 46,-8 1 0,-2 0-45,-4-4 0,-4 3 0,-2 0-90,-8-1 299,1-4-209,-28 0-90,22 15 0,-17 1 0,-3 1-90,7 1 90,-23-8-90,21 10 68,-2 1-68,-1 10 45,4-4 0,1 2-45,0 10 0,-11-16 0,0 0 0,12 16 0,-2-5 0,1-1 0,-5 1 0,0-3 0,-7 0-90,-3-8 90,8 18-540,-16-7 181,29 10-1,-8-11 238,10 9-687,11-9-91,-8 11-1438,19 0-5038,-9 0 7376,11 11 0,1-5 0,1 8 0</inkml:trace>
  <inkml:trace contextRef="#ctx0" brushRef="#br0" timeOffset="49140">2679 10923 6723,'1'5'6387,"0"-7"-6118,-1 12-1798,0 1-1079,0-8 2608,0 7 0,6 0 0,2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03:03:11.431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3527 5164 7353,'-13'-7'3148,"-7"1"-2249,17 6 91,-7-11-181,10 9 1,0-9-90,0 11-1,-11 0-89,9 0-90,-9 0 989,11 0 360,0 0-810,11 11-719,2-9-90,10 9 179,43-11-269,-12 0-766,-6 0 1,6 0 734,6 0 1,7 0 0,-5 0-60,-4 0 0,4 0 0,-8 0 0,10-1 0,3 0 0,-3 2 0,-10 0 0,6 4 0,0 0 18,-11-3 0,9-2 0,2-1 0,-3 2 0,-9 0-1215,5 4 0,-4 0 1167,1-4 0,4-1 0,-4-1 75,-2 1 0,-5 0 43,23 0-43,-14 0 0,-5 0-135,-16 0-530,22 0 620,-51 0 803,19 0-983,-18 0 2404,18 0-3124,-19 0 183,9 0-183,-11 0-3879,0 0-168,10 0 4857,-7 0 0,30 5 0,-5 1 0</inkml:trace>
  <inkml:trace contextRef="#ctx0" brushRef="#br0" timeOffset="638">6223 5262 7892,'-8'-10'5038,"2"3"-4229,-5 7-89,9 0 719,-9 0-719,11 0-91,0 0 630,32 0-629,-4 0-1221,30 0 1041,-1 0-1138,-22 0 1,1 0 912,5 0 0,2 0-1,-3 0 1,3 0 135,18-5 0,1 0-180,-18 3 0,4 1 112,3 0 0,11 1 1,0 0-1,-8 1-157,7 0 0,-1 1 22,-5 0 1,7 1-1,0 0 1,-11-1-69,-9-2 1,-3 0 180,28 5 0,-4 0-852,-18-2 762,20 7-110,-41-10 20,-1 0 864,-10 0-1224,-2 0-1663,-1 0-855,-7 0-6444,7 0 9232,-31 0 0,25 9 0,-14 1 0</inkml:trace>
  <inkml:trace contextRef="#ctx0" brushRef="#br0" timeOffset="1969">8439 3830 6903,'-11'-11'3508,"3"2"-2519,8 9 1350,0-10-450,10 7-1349,-7-7 989,18-1-1079,-8-2 1259,21-21-1350,-19 19 631,17-27-720,-30 37 0,19-27 179,-18 19-269,7 0 360,-10-8-180,0 8-360,-10 0 180,-3 13-180,-11 13 90,1 21-90,10-8 0,2 19 90,11-30-90,0 17 0,11-9 0,2-7 0,10 15 0,1-28 89,20-3-89,-15-3 180,26-28-90,-29 26 135,-3-20 0,-2-3-135,-5 10 135,0-14 0,-1-1-135,-2 4 359,1-15-269,6 20 0,-7 21-270,11 6-180,0 31 91,-1-18-1,-10 15-180,8-7 180,-18-9-270,18 27 270,-19-37 90,-2 16 0,-2-10-89,-19-9 179,18 19-90,-7-18 0,-1 7 90,8-10-90,-17-10 90,17-3-180,3-32 180,13 17-180,8-5 0,2 0 90,6 5-90,16-17-90,-1 11 90,-15 8-90,-1 3 1,-1 2 179,-12 5-270,17-15 270,-30 17-180,9 1 180,-11-7-90,0 17 180,-11-8-90,-2 22 90,0-8-90,-8 28 90,19-26 0,2 37 0,2-26 0,9 7 0,-1-2 0,-7-18 0,18 18-179,-8 2 179,10-7 0,11 15-90,-18-18 90,15 0 0,-28-2-90,7-1 90,-10 3 0,0 0-90,-10-2-180,-3-1-180,0-7-3148,-19 18-540,27-19 4138,-26 9 0,38-10 0,-5 1 0</inkml:trace>
  <inkml:trace contextRef="#ctx0" brushRef="#br0" timeOffset="2119">9693 3689 16887,'-12'-11'1170,"8"2"-2520,-17 9-538,18 0 1888,-7 0 0,15 6 0,2 2 0</inkml:trace>
  <inkml:trace contextRef="#ctx0" brushRef="#br0" timeOffset="10749">7228 7234 6903,'-4'-7'3058,"0"1"-2158,-6-5-1,7 8 1,-7-7-1,10 10 1350,0 0-1619,0-10-91,0 7 1,0-8-90,0 11 2068,0 0-2158,10 21-180,-7-15 270,18 35-360,-19-35 90,19 25 359,3-7-359,2-9 540,29 17-450,-27-30-90,27 9 539,3-11-269,-13-9 0,4-3-136,11 0 1,0-2-361,-10-4 1,-1-1 225,9 2 0,-6 0-90,-10-6 0,9 9 0,5 4 0,-16 2 0,-2 3-90,5 3 0,1 4 45,2 2 0,-6 5-45,-11 15 45,8-2 0,1 0-45,-6-4 45,1 9 0,-1-2-45,-6-9 0,8 8 90,-10-3-90,-1-19-1127,11 9 1127,-8-11-407,29 0 317,-26 0 135,17-8 0,5-5-45,-17 1 0,0-2-917,23-14 1,1-2 916,-20 11 0,-3-1 0,0-2 0,-2 0-336,14-12 336,-19 15 0,1 1 0,2 0 0,-2-1 0,21-15 0,5 21 0,-29 3 0,-2 10 721,7 21-721,-15-6 0,6 12 0,0 1 0,-6 1 406,15 16-406,-18-12 0,11-17 0,10 26 0,-8-26 2030,8 7-2030,10-12 0,-5-11 45,10-4 0,2-3-45,6-6 45,4-3 0,-2-2 45,-4-8 0,-5 4 0,-1 0 648,4-5-603,-13 4 0,-2 2-135,1 5 438,6-5-348,-11 11-90,-8 7 0,8-7 90,0 20-90,-8-7 90,29 18-90,-26-18 0,15 7 0,0 0 0,-15 3-391,16 1 391,-22-4 0,1-10-90,-11 10 1,18-7-1,-15 8 0,18-11-450,0 0 180,-19 0-2608,27-11-6863,-26 8 4730,7-7 5101,-12 10 0,-9 7 0,0 2 0</inkml:trace>
  <inkml:trace contextRef="#ctx0" brushRef="#br0" timeOffset="11744">10739 5746 7353,'-8'-4'8005,"33"-31"-7195,-7 28 314,33-22 0,5-5-1648,-6 5 1063,-4 8 1,14-4 0,6-2-1,-3 1-952,-14 4 0,1 0 1,-1 0-1,1 0 1,0 0 466,0 2 0,-1 0 0,1 1 0,2-2 0,3-1 74,1-1 1,4-1-1,3-2 1,1-1-1,0 1 1,0 2-1,-3 2-181,-1 1 1,-1 3 0,-1 1-1,0 1 1,3-1 0,3-1 82,-8 1 0,3 0 0,3-1 0,1 0 0,0 0 0,0 0 0,-1 2 0,-3 0 0,-2 2-15,7-1 0,-2 2 0,-3 1 0,0 1 0,1 0 0,2 0-3,-2 0 1,4 1 0,2-1 0,-1 1 0,-4 2 0,-5 0-1,-8 3 18,0 2 0,-8 3 0,6-2-12,5-3 0,9-2 0,2-1 0,-3 1 0,-9 3-484,8 2 0,-4 1 466,-7-2 0,1-2 0,-7 3-45,14 2-135,-42 0 1453,-3-11-1453,-10 8 1471,-10-17-1651,-3 6-629,-21-9 719,8-1-719,-19 1 809,30 10 2300,-17 2-2030,30 1 545,-19 7-545,18-7 0,-7 10 90,20-11-90,-7 9 180,18-9-180,-8 11 90,10 11-180,1-9 0,-11 9 90,18 10-90,-25-16 44,14 21 1,1 0-45,-15-18 0,14 55 90,-20-55-90,0 33-269,-10-17-91,-3 2-90,0 8-90,-8-21-179,18 8-1260,-28 3 0,15-9-2622,-18 17 1452,11-19 3149,-1 0 0,13 13 0,3-6 0</inkml:trace>
  <inkml:trace contextRef="#ctx0" brushRef="#br0" timeOffset="12452">15020 4304 7353,'-8'-13'5307,"1"-8"-4228,7 19 2609,0-9-2788,0 11 1438,0 52-1618,0-28-480,0 12 1,0 4 1018,0 17-2055,0-4 1021,0-20 0,0 1 674,0 24-1258,0-8 629,0-3-105,0 7 285,0-4-360,0 10-90,0-23-451,0-16 1,0-21 551,0 0-730,0-11-91,0-12 0,0-3-404,0-11 0,0-2 404,0-6 598,5 2 0,0-2-373,-4 8 0,1 3 20,19-29 205,-19 6 90,9 12 180,-1 9 180,-7-11 90,7 10-139,-10 3 228,0 11 1261,21-22-91,5 6-1259,1 2 1110,25 17-841,-23 51-314,-5-7 0,-1 2-135,0 26 0,-14-13 0,-7-2-90,-13-9 90,1 5 0,-3 0-180,-14-5-360,1 1 0,-2-3-89,-1-10-2160,-26 15 271,29-28 2626,2 7 1,13-4-1,9 1 1</inkml:trace>
  <inkml:trace contextRef="#ctx0" brushRef="#br0" timeOffset="14233">15401 4421 7083,'2'-13'6386,"0"3"-5306,8 0 1618,3 7-1978,0-7 1079,19 10-1350,-27 0 721,37 21-810,-27-6-91,9 19 361,-3 11-450,-8-27 90,-11 45-180,6-55 180,-29 44-270,19-47 90,-19 26 179,18-28-89,-18 8 0,19-11 270,-9 0-270,11 0-90,0 0 180,0-21-180,0 15-90,11-25 179,2 8-89,10-4 0,0 0 0,-1 0 0,-4-2 0,24-5 90,-19 13-90,-7 8 0,5 0-90,-11 2 90,-7 32-90,18-16-90,-19 27 0,9-19 0,-11 0-450,0 18 361,0-15-451,10 18 450,-7-21-360,18 8 360,-18-18-269,17 7 359,-17-20-360,18-4 360,-8-9-90,0-1 90,-2 1 90,-11 10-90,0-8 90,0 8-180,0-11 90,10 1-809,3-1 539,11 1-899,10-11 989,-8 8-180,8-8 270,-11 21 0,-10-8 1,8-3 179,-8-2 359,0-8-179,-2 11 360,-11-1-360,0 11-90,0 3 90,0 10 179,0 0-269,0 10 90,-11 3 180,9 21-180,-9-8 180,11 40-270,-10-35 45,8 7 0,1 0-45,-9-10-1,10 17 91,-11-11-180,9-19 90,-9 17 180,11-30 0,0 9-90,0-1 270,0-7-360,0 7 449,21-30-449,-16 14 90,27-25 180,-9 18-270,3-11 90,8 1-180,-10 10 90,-11 2 0,8 11-90,-8 0 0,10 11 90,-10 2-180,8 0-180,-18 18 180,7-15-360,-10 28 270,0-18-269,-10 19 269,-3-29-360,-21 25 90,-13-35 270,18 15-449,-13-21 269,40-11-989,2-2 719,13-11-450,7-2 1,4-2 180,15-14-1252,-8 2 1,5-8-1,-3 5 1521,-4 12 1,-1-1 389,6-16 0,1-7 1,-5 7 158,-9 18 1,-2 2 260,10-22 0,-3 1 180,-11 10 1079,6-16-989,-21 39 89,-10-5 990,-3 11-1079,0 18 809,-19-6 2193,27 22-2957,-16 2 0,0 3-225,16 13 179,-11 11 1,1 3-270,12 2 45,-3-7 0,1-3-135,5-9 191,11 6-101,2-11-90,0-19 180,29 17-270,-24-30 135,19-1 0,2-2-135,-8-1 45,3-12 0,-2-4 45,-6 3-487,-3-19 397,-2 21 90,-18-8-90,7 8 90,1-11 0,-19 1-90,16 10 90,-40 34-90,17-3 45,1 17 0,4 6-45,10 11 0,13-2 90,11-9-1,-1-38 1,22 7 0,-27-10 90,45-20-90,-55 14 397,33-25-397,-17 7 0,-8-2 90,6-1 0,-3-1-90,-13 0 0,14-6 0,-9 13-1,-8 18-89,7-7 0,-10 31 90,0-16-180,0 26 1,0-18-91,0 11-270,0 10 270,0-8 0,0 8 0,0-11 90,0-10-180,10 8 180,-7-18 90,8 7-90,-1-10 1,-7 0 89,17 0 0,4-20 89,-8 14 1,5-19 0,0-2 90,-6 19 90,7-18 0,1 0-90,-8 21-90,6-16 180,-21 21-90,0 0-1,11 0-179,-9 0 90,9 21-180,-11-6-179,0 19 179,0-10-90,0-11 0,0 8 90,0-19-90,0 9 90,0-11 90,0 0-180,21 0 180,-16-11 0,26 9 0,-18-19 0,11 8 90,-1-11 180,1 1-180,-11-1 90,8 11 90,-8-8-180,0 19 90,-3-19-180,1 29 89,-9-16 1,9 18-90,-11 1 90,10 2 0,-7 0-90,18 8 0,-19-19 90,19 9-90,-8-1 90,21-7 0,-18 7-90,15-10-180,-28 0-180,18 0-2338,-8 0 89,0 0 2609,-2-10 0,-1 4 0,2-9 0</inkml:trace>
  <inkml:trace contextRef="#ctx0" brushRef="#br0" timeOffset="14950">18392 4214 13199,'10'-15'2159,"-7"3"-1889,7 12-90,-10-11 360,0 9-360,0-9 269,-21 1-359,5 7 450,-28-7-450,28 10 270,-15 10-180,18-7 359,0 18-269,13-8 270,23 21-360,-7-8-90,15 8 180,-7 0-181,2-8 46,7 6 0,-1 1-45,-11-2 0,8 3 0,-5-2 0,-22-16 360,-2 25-270,-2-35 269,-40 35-359,23-35 90,-12 5 0,-3-2-90,5-9-90,-15 0-540,20 0 181,1 0-1440,20-20 989,-5 4-179,29-18-5847,24-10 3867,-3 4 2631,-8 17 1,0-1 0,6-13 0,-2 10 0</inkml:trace>
  <inkml:trace contextRef="#ctx0" brushRef="#br0" timeOffset="15266">18732 4097 7263,'4'-26'5037,"-6"1"-2249,12 11-1978,-10 4 1259,0 10-1440,0 0 901,-10 21-1081,-3 5 46,6 7 0,1 2-225,-5 7 89,10 2 1,2-2-180,-1-11 0,0 35-90,0-30-90,0 1-180,0-3 90,11-21 0,-9-3 90,9-10-90,-11 0 90,0 0 0,0-10-90,0-24 90,10 16 0,-7-24 0,18 29 0,-19-11 0,19 11 0,-18-8 0,28 8 0,-26 0 0,27 3-360,-19-1 1,0 9-1890,18-9 1169,-25 11-988,25 0-5758,-18 0 7826,0 0 0,12 8 0,-7 1 0</inkml:trace>
  <inkml:trace contextRef="#ctx0" brushRef="#br0" timeOffset="17051">19212 4324 6813,'-1'-11'4048,"-6"2"-1440,7-1 91,-13-3-2249,0 0 809,-18 2-899,15 11 719,-28 21-359,7 16-630,11-9 359,5 25-359,21-48 180,10 26-180,-7-18 0,18 0 180,-8-2-90,0-11 539,18-11-629,-15 9 360,18-19-270,-21 8 90,8-11-180,-18 11-90,7 3 90,-10 10-90,11 0 180,-9 10-540,9 14 270,-11-9-90,10 17-90,14-9-270,23 3 360,-19-2-359,35-24 449,-55-3-90,34-18-90,-29 8 180,10-10-90,1-1 0,-1-10 90,-10 8-45,3-26 1,0-3 134,-1 13-799,-6-4 1,-1-10-1,-1 9 799,3 0-381,-4 2 0,-1 1 381,-2 8 0,7 12 0,-10 14 0,-21 31 0,16-16 0,-27 37 2045,30-26-2045,-19 38 90,18-14-90,-2 4 0,0 0 90,5 1-45,3 4 0,4-1-45,6-17 1292,11 24-1202,20-21-90,-25-8 45,12-13 0,0-3-45,-12 1 90,36-22-90,-29 9 90,8-19-90,-21 18 0,8-28 0,-8 26 0,-1-26 0,-1-1 0,2 22 0,8-43 0,-18 40 0,7 0-90,-10 3 90,0 10-90,-10 0 90,-3 21 0,0-6 0,-8 19 0,18-10 0,-7-1 0,20 11 0,-7-8 0,18 8 0,-8-21 90,0-2-90,8-11 0,-8 0 0,0 0 0,-3 0 0,1 0 90,-9-11-90,19 9 180,-8-30-180,0 27 270,8-37-180,-8 27 0,0-9 180,-2 3-270,-11 19 179,10-9-179,-7 11 90,7 11-180,-10 2 0,0 0-89,11 18 89,-9-26-90,9 27-90,-11-19 270,0 10-180,10 1 180,-7-11 0,18-3 0,-19-10 180,19-10-90,-8 7 180,11-28-180,-11 26 90,18-27-91,-25 19 1,15 0 90,-11 3-180,-7 10 90,7-11 0,-10 9 0,0 2-180,0 2-360,0 19 271,0-18-451,0 18 450,0-19-270,10 9 1,4-11 449,9 0-180,1-11 180,-1 9 180,11-19-90,-18 18 179,26-18-179,-37 19 180,37-19-180,-27 18 90,19-7-180,-10 10 90,-1-11 0,1 9-90,-1-9 0,-10 1 0,-2 7-180,-11-18 90,-11 19 0,9-9 90,-19 11-180,8 11 90,0 12 0,2-7-269,32 36 269,5-44 0,11 23 90,-3-31 0,0-10 90,-8 7 0,8-18-1,-11 19-89,11 2 0,-18 2 0,5 19 0,-21-18 0,0 18 0,0-19 0,10 9 0,-7-1 0,18 3 0,13 11-89,-16-11 89,24-3 0,-29-10 0,21-10 0,-18 7 0,36-28-90,-44 15 0,34-18-90,-29 0 0,10-2-238,1-1 328,-12 4 0,-1 1 0,2 0 45,-1-11 0,-3 0 135,-6 12 270,7-34-270,-10 49 90,0-15-90,0 28 0,0-8 0,-10 32 238,7-5-239,-7 8 1,10 17 0,0-12-90,0 18 180,0 18-180,0-33 90,-2 7 0,4-2-90,8-19 360,-7 24-180,7-29 0,-10 0 269,11-3-269,-9-10 270,30-10-360,-27-3 180,37-21-180,-37 18 0,26-15-90,-18 18-180,11-11 0,-11 11-180,8-8-899,-8 19 539,0-9-2428,-2 11 1259,-1 0-2158,-7 0 4047,7 0 0,-5 8 0,1 1 0</inkml:trace>
  <inkml:trace contextRef="#ctx0" brushRef="#br0" timeOffset="17252">19752 3856 7173,'-1'-12'2249,"6"2"-1620,18-1-539,42 9-809,-10-9-968,-10 10 0,2 2 1687,-1-1 0,-1 0 0,-11 2 0,0 1 0,7 0 0,0 0 0</inkml:trace>
  <inkml:trace contextRef="#ctx0" brushRef="#br0" timeOffset="17449">21961 4054 6633,'-10'-5'-539,"2"12"539,-3-4 0,18 17 0,-6-9 0</inkml:trace>
  <inkml:trace contextRef="#ctx0" brushRef="#br0" timeOffset="17769">19520 4783 7533,'-13'-5'3867,"3"2"-538,31-8-2340,-6 9 270,31-14 1,5 0-541,-1 11-1169,2-10 0,6-1 989,-2 8 1,0 3-315,-10-2 0,2 0 135,8 0 0,7-1 0,-4 3-181,-1 3 1,-1 1-210,-10-2 0,2-2 0,-7 2-239,21 3-956,0 0 685,-58 0-179,16 0-1080,-21 0-270,0 0 2069,-32 11 0,11 2 0,-26 9 0</inkml:trace>
  <inkml:trace contextRef="#ctx0" brushRef="#br0" timeOffset="18000">19216 4945 8072,'-14'-3'8186,"55"0"-7647,4 3-1481,3 0 1,6 0 1346,8 5 0,1 1-1353,-11-5 0,1 0 1037,-8 3 1,1 0 0,-1-1 90,2-3 0,0 0-60,-3 0 0,3 0 0,-2 0-30,2 0 0,0 0-45,8 0 0,2 0-378,5 0 0,-4 0 333,5 0-638,-1 1 0,-4-2 188,-19-10 409,6 9-2838,-22-9 606,-10 11-785,8 0 3578,-18 0 0,7 5 0,-10 2 0</inkml:trace>
  <inkml:trace contextRef="#ctx0" brushRef="#br0" timeOffset="18152">20947 5090 8162,'-9'-5'5487,"2"0"-4857,7 5-360,0 11-1979,0-9-1260,0 9 631,0-11 2338,0 0 0,10 3 0,1 0 0</inkml:trace>
  <inkml:trace contextRef="#ctx0" brushRef="#br0" timeOffset="19318">13495 7135 7803,'-11'-5'3597,"3"-9"-2427,8 11-181,0-7 1,0 10-181,0-11 1,0 9 449,0-9-629,0 11 539,-10 11-629,7 2 809,-7 42-989,10-13 59,4 3 1,4 12 0,0-8-519,-1-16 0,2 2 296,6 10 1,6 11 0,3 5 0,1-3 0,-3-11-450,5 0 1,9-3 386,-5-13 0,8 6 0,7 4 0,4 0 0,3 1 0,1-4 0,-2-4 0,-3-8-253,10-2 1,0-10 0,0-3 0,1-1 0,3 4 181,-7 3 0,3 3 0,2 2 1,-1-1-1,0-1 0,-3-3 0,-5-6-592,12-3 1,-4-5 0,-4-3 0,-8 0 572,2 0 0,-14 0-45,-23 0 221,-3 0-1031,-10 0-1083,-21 0 723,6 0-269,-19 0-287,10 0-3491,-10 0 1260,8 0 3957,-18-11 0,15 14 0,-8-8 0</inkml:trace>
  <inkml:trace contextRef="#ctx0" brushRef="#br0" timeOffset="19767">13553 7194 17787,'-14'-22'989,"9"0"-809,-6 9 450,1 2-540,-3 22 360,-11 12-361,1 4 271,-11 27-360,7-25 90,4 5 180,-8-3-180,25-25 630,-25 25-451,28-28 361,-7-3-450,10-3 719,10-49-719,-7 20 0,7-25 270,1 13-270,-8 17 0,7-7 90,-10 11-90,10 10-91,-7-8 91,8 18 90,-11-18-180,10 19 90,3-9-90,11 11-90,-1 11 90,11 2 0,-8 0-45,11 7 0,2 2-45,-5-4 45,-1-1 0,-1 0-45,-8 4-90,-1-18-360,1 7 180,-1-10-179,-10 0-1980,8-10 1170,-8-4-1440,0 1-2788,-2-7 1170,-11 17 4317,0-18 0,5 26 0,2-6 0</inkml:trace>
  <inkml:trace contextRef="#ctx0" brushRef="#br0" timeOffset="22508">15543 7787 8252,'-1'-14'4138,"-6"2"-2879,18 2 1080,-11 7-1260,0-7 810,0 31-989,0-5-91,-11 28 810,9 13-1211,-9-4 491,5 11 1,2 2-2469,1-3 1793,-3-4 1,2 2 315,8-15 0,2 0-181,-5 9 1,1-1-405,2-8 0,2-3-835,0-2 1,-1-6 249,-3-11-2878,9-11 2429,-11-24-2250,0-36 2250,0 5-3194,-5-16 1,-1-1 4081,4 9 1,-2 1 0,3 2 0,8 3-1</inkml:trace>
  <inkml:trace contextRef="#ctx0" brushRef="#br0" timeOffset="22725">15520 8022 8882,'0'-61'1691,"1"1"0,-1 0 0,-2 5 0,0 2 0,7 11 918,27-3-2070,-14 27 136,8-5 0,3 4-316,-3 17 721,39 12-990,-33 6 134,1 19 1,-1 6-135,-6 3 90,-12 10 0,-4 2 0,0-1 45,-18 0 0,-5-1-3670,-3-9 3489,1-12 1,-4-1 501,-15 13-546,8-27-180,3 24-539,2-40-1,8 9-269,0-11-2969,-8 0 1047,18 0-1316,3-11 4420,3 9 0,15-12 0,-8 11 1</inkml:trace>
  <inkml:trace contextRef="#ctx0" brushRef="#br0" timeOffset="23479">16033 8159 8432,'-9'-12'9625,"-9"-8"-8636,15 18-89,-7-9 1258,30 1-1528,-14-3 809,36 0-1079,-27 2 629,40 22-809,-37 2 225,15 7 0,-3 4-315,-22 5 90,23 15 0,-20-10-90,-19-8-1,16 8 91,-29 0-90,18-8 90,-18 8-90,19-20-90,-9-4 0,11-10 90,0 0-90,-10-10 90,18-14-90,-6-2 45,8-7 0,4 1-45,9 0 0,1-23 90,20 11 0,-25 15-90,33-5 0,-47 13 0,26 19 0,-18-9 90,11 11 0,-11 21-90,8-16 0,-18 27 0,7-9 0,-10 3-360,0 29 270,0-37-360,0 35 360,0-48-359,10 16 269,-7-21-810,39-21 720,-34 16-135,17-15 1,2-2 224,-11 6 0,7-18-360,-12 0 451,-11 8-91,0 3 0,-11-9 180,-2 17-270,-10-30 180,10 30-270,2-27 90,11 26-630,16-14 1,10-5-225,9-2 0,3 1 899,-5 3 0,2 0-711,1 3 1,3 0 0,-7 4 1025,-1-3 584,0 3 1,-7-3 1574,-21-7-1619,5 10 989,-40 15-1169,27 24 314,-19 15 1,-4 10-271,17 24 1,4 4-719,-11-18 0,2 3 359,12-1 0,4 8 0,2 0 0,0-10-45,-2-9 0,2 1 22,4 9 1,2 10-1,1 3 1,0-5-353,-1 0 0,1-3 0,0 0 90,0-3 0,0-1 0,-1 0-420,0 4 1,0 0-1,-3-13-149,-5-10-1750,-11 24 130,9-42 2339,-30-34 0,24 9 0,-16-26 0</inkml:trace>
  <inkml:trace contextRef="#ctx0" brushRef="#br0" timeOffset="25127">16884 8034 7623,'1'-31'4587,"11"1"-539,1 7-3149,0 10 1170,18 2-1529,-15 11-91,7 11 451,9 2-630,-17 0 44,13 7 1,-1 1-225,-8-2 45,5 12 0,-7 3-45,-24-5-90,14 15 180,-27-10 0,6-8-90,-9 8 270,-1-10-270,11-11 90,-8-3-90,19-10 89,-9 0-89,11 0 0,0-10-180,11-3 90,2-11-90,31-20 0,6 5-168,-20 10 0,0 0 258,-1 5 0,0 1-974,18-13 1064,-11 2 359,9 0-607,-30 18 518,17-15 754,-19 18-664,0-1 799,8 4-979,-19 10 1329,-2 21-1419,-2-16 407,-9 27-407,1-9-180,7 3 0,-7 8-359,10 0 179,0-8-450,0 19 450,10-30-202,3 17 292,0-30-180,8-2 270,-18-2 0,7-19 90,-10-3 0,0-2 90,-10-8 89,7 11-89,-7-1 540,-1-20-450,9 25 90,2-43-360,2 43 0,30-25 0,-17 20 0,30 11 0,-9-7 0,1 17-533,7-8 533,-17 11 0,27 11 0,-25-8 0,16 17 0,-1-7 0,-15 11 0,15-11 0,-20 18 0,-11-15 0,8 29 0,-19-19-449,-2 8 359,-2-11 90,-19-10-180,-3 8 90,9-18 0,-17 18 0,9-19 90,7 9-180,-15-22 180,28 9-180,24-40 90,-3 24 0,19-19 0,2-2 0,-8 7 45,12-12 0,1 2 578,-13 21-398,8-17-1,-2 3 46,-19 27 270,24-34-270,-40 29 270,19 0-360,-18 3 0,7 10 0,-10 0-90,0 0 0,0 10 0,0-7 0,0 7 0,0-10 0,0 11 0,0-9 0,0 9 0,0-11 0,0 0 0,-10-11 0,7 9 0,-7-9 0,-1 11 0,9 0 0,-19 0 0,18 0 0,-18 0 0,19 11 0,-9 2 0,1 0 0,18 18 0,-6-15 0,11 8 0,19-4-90,-27-17-180,37-3 270,-27-3-90,19-7-90,-10-11 180,-11-5 0,-3 0 90,-10-6-90,0 19 90,0-10-90,-10 10 90,-3-8 0,-11 8-90,1 0 90,-1 13-90,1 2 0,10 19 90,-8-8-90,8 11 90,-11 31-90,11-13 0,7-3 0,2 0 0,4 0 0,10 6 0,3-22 0,11 1 0,-1-1-90,32 1 0,-13-22 45,7 4 0,1-4-45,5-23 90,5 10 0,0-1-302,-2-14 302,-20 6 0,5-4 0,-4 2 0,-5 3 0,-3-4 135,11-22 0,-3 2-45,9 11-90,-35 0 0,-3 1 0,0 16 0,-10-19 0,-10 21 0,-24 13 0,5 13 0,-4 12 0,1 5 0,3 12-486,12-13 0,0-1 486,-4 6 0,19 0 0,-9-8 0,1 18 0,18-17 0,-16-4 272,18-2-272,1-18 0,12 7 0,3-10 0,8-10 0,11-24 0,-16 5 0,-2-9 0,0 0 0,0 7 262,-15-5 1,-1-4-263,10-20-1663,-8-3 1663,-6 25 0,-1-2 0,1-11 0,-3 0 0,-9 11 0,-1-1 0,3-6 0,-1-5 0,-2 7 0,-17-12 0,17 17 0,-2 4-260,-23 2 260,26 18 0,-16-5 0,11 21 0,7 11 0,-18 2 0,18 21-480,-7 2 480,20 22 0,-7-8 0,9-7 0,5 8 0,-4-4 0,-10-8 0,2 0 0,13 14 0,6 7 0,-4-8 116,-10-18 0,-1-3-116,6 4 0,4-2 0,12 11-146,-15-17 56,7-4-180,-2-2 90,-8-18-90,0 7 704,8-10-883,-8 0 337,11-10-968,-11 7-4094,18-28-223,-26 25 1170,16-15 4227,-21 21 0,11 2 0,2-1 0</inkml:trace>
  <inkml:trace contextRef="#ctx0" brushRef="#br0" timeOffset="27092">17816 9026 7443,'-7'-44'8095,"2"20"-5037,5 3-2248,0 21 1259,10 21-1440,-7-5 46,7 15 0,0 3-316,-7 8 181,8 8 0,-1-1-360,-7-15 89,7 7 1,1-8-90,-9-28 540,9 16-450,-11-21 539,0-21-539,0-5 90,5-7 0,0-2-270,-2-7-90,6-11 0,3-1 0,1 7 0,-8 6 0,3 3 0,13 15 0,-19 12 0,19 32 0,-8-5 0,-2 20 0,2 4 0,10-6 0,-15 10 0,-3-2 0,6-24 0,-1 34 0,-7-46 0,7 15 0,-10-21 0,11-11 0,2-2 0,0-10 0,-3-1 0,1 1 0,-9-1 0,19 0 0,-18 1 0,18 10 0,-19-8 0,19 8 0,-8-11 0,0 11 0,-2 3 0,-11 10 0,10 10 0,-7-7 0,28 18 0,-25-8 0,25 0 0,-8 8 0,4-18 0,7 7 0,-1-10 0,-6 0 0,7 0 0,-11-10 0,1 7 0,-11-18 0,18-3 0,-26 9 0,16-37 0,-21 33 0,-10-46 0,7 47 0,-18-24 0,19 39 0,-30 3 0,17 13 0,-9 21 0,3 3 0,19 10-282,-9-11 282,11 19-636,11-26 636,2 15 0,21 1 0,-8-27 0,6 6 0,1-6 0,-2-26 0,12 8 0,1-2 0,-3-22 0,17 1 0,-29-4 0,-3-1 0,3-4 0,5-20 0,-3-3-1669,-13 8 1669,5-1 0,-4-3 0,-16 9 0,-3 3 0,10-27 73,-4 28 1,-2-2-74,-8-1 0,1 4 0,10-8 0,-17-20 0,10 52 532,-10 23-532,-3 6 0,-1 28-318,4 3 318,4-12 0,2 1 0,1 27 0,-3-8 0,1-1 0,5 4 0,5-19 0,1 0 0,7 27 0,31-24 0,-15 5 0,36-37 0,-36-23 1747,16-11-1747,-1-20 0,-26 15-100,4 3 1,-2-3 99,-7-28 0,-1 1 0,0-3 0,-5 18 0,-1-2 0,-2-4 0,0-4 0,-2 8 0,-2-1 0,0 20 380,-10 32-380,6 32 0,5 6 0,-1-12 0,-1 23 0,5 4 0,17-4 0,-14-15 0,-1-3 0,7-5 0,8-13 298,-8-29-298,0 16 0,18-39 0,-25 15 0,13-14 0,3-5 0,-6-17 0,1 21 0,0 1 0,-4-3 0,-3 33 0,1 13 0,-8 31 0,17-15 0,-17 15 0,18-20 0,-18-1 0,17-10 0,-6-2 0,9-11 0,-10-11 0,19-12 0,-17-3 0,6-3 0,3 3 0,2 7 0,-3-8 0,-2 2 0,-5 20 0,15-16 0,-28 21 0,28 11 0,-26-9 0,16 19 0,-10-8 0,-9 0 0,19 19 0,-8-27 0,0 16 0,8-21 0,-18-11 0,7 9 0,-10-30 0,0 17 0,-10-19 0,-3 0 0,-11 7 0,11-6 0,-18 9 0,15 0 0,-7 11 0,12 3 0,11 0 0,0 7 0,-10-8 0,18 22 0,36-8 0,-10 7 0,24-13 0,2-4 0,-13 4 0,-6-6 0,7-4 0,-7 4 0,6 3 0,-2-13 0,-3-3 0,-16 6 0,-3-18 0,-12 21 0,-11-8 0,-11 18 0,-2-7 0,-31 41 0,15-13 0,6 8 0,2 3 0,-3 8 0,11 10 0,2-8 0,1 0 0,7 6 0,3-5 0,0-4 0,3-21 0,39 6 0,-24-21 0,27-10 0,10-24 0,-24 5-909,7-8 0,0-2 909,-10-3 0,-5-7 0,-1-1 0,1 6 0,-15 7 0,-3-2-532,1 4 1,-1 2 531,-5-11 0,0-11 0,0 34 0,0 18 0,0-7 0,-11 20 0,9 55 0,-9-7-202,19 3 0,5 1 202,-6-29 0,2-1 0,7 19 0,2-3 380,5-6-1009,1 3-2601,-1-14 2061,-9-26-4138,-4 16-90,-10-21 5903,-10-21 1,6 14 0,-7-16-1</inkml:trace>
  <inkml:trace contextRef="#ctx0" brushRef="#br0" timeOffset="27257">19247 8282 7982,'-41'-1'4497,"1"0"1,-19 0-3238,49 11 1438,20-7-2248,14 7-1035,27-17 0,8-7-1757,-17 7 1,2-1 1621,2-3 1,4-1 0,0 1-2010,-4 2 1,0 2-1,-2-1 2729,14-4 0,-1 1 0,-12 5 0,1 1 0,-3 0 0,7-2 0,-1 0 0</inkml:trace>
  <inkml:trace contextRef="#ctx0" brushRef="#br0" timeOffset="27758">22025 7350 7713,'-3'-38'3328,"0"1"0,-3-10-90,6-8-2339,-10 32 1620,-3 20-1709,-11 6-91,11 31-1599,-8 22 0,0 8 1195,12-21 0,0 3 89,-5 8 1,-4 10 0,0 1 0,3-8-181,0 6 1,1 0 9,4-14 0,-2 8 0,0 3 0,1-2 0,1-8-144,1-2 0,0-6 0,1 7-90,1 6 0,0 10 0,1 2 0,-1-3 0,0-10 0,-5 10 0,1-5 0,5 6 0,2 5 0,0-9 0,-1-12 0,0-6-248,-5 22 248,8-25 0,1-2-386,-9 9 386,10-10 0,0-3 0,-11-10 0,8-11 1752,-7-13-2921,10-13-4858,0-53-269,0 11 3811,-1 15 1,2-1 2484,3 6 0,2 2 0,6-21 0,-1 22 0,-1 0 0</inkml:trace>
  <inkml:trace contextRef="#ctx0" brushRef="#br0" timeOffset="28141">22243 7694 7353,'16'-41'8365,"-3"8"-5217,-23 44-2248,7 2 269,-12 22 0,-1 6-539,10 6-1035,-6-7 1,-5 8 0,5-6 853,6 16-269,-9-15 0,-1 3-120,10-5 0,-1-4 120,-17 7-290,17 2 1,1-5 199,-4-23-275,-1 24 275,9-40 1544,-9 9-1544,22-42 0,-9 2-45,9-13 0,-1-5-45,-7-18-357,3 19 1,3-6 0,-3 6 401,-5 10 0,0-1 74,6-16 1,1-7 0,-2 11-206,-3-1 131,7 4 0,1 6 524,-8 27-569,7 2 90,-10 11 0,10 21-90,3 5 90,14 26 0,1 6-45,-12-27 0,0 1-90,8 16 0,4 8 0,-5-9-135,6 11-360,0-2 0,-3-2 129,-10-13-309,5 14-2219,-21-31 1770,0-1-3689,-21-20 271,5 5 4587,-39-40 0,23 24 0,-16-18 0</inkml:trace>
  <inkml:trace contextRef="#ctx0" brushRef="#br0" timeOffset="28962">21993 8026 6453,'6'-27'3688,"-2"12"-3238,34-7 0,10 2-360,-1 1-1384,-5-3 0,6-6 0,-7 3 1384,6-7 149,-12 5 1,5-4 0,-8 3 1201,-1-3-722,4-6 1,-4-2-90,-16 0-445,17-8 715,-30 23 809,9-7-900,-11 26 3295,10-27-3385,-7 30 1260,7 12-1349,-10 6 494,10 28 0,1 8-674,-6 9-504,8-10 0,4 9 0,-5-7 233,-9-16 1,-1-1-135,8 23 0,1 3-280,1-2 0,-3 2 235,-7-13 0,-2 2 0,4-2 0,5-2 0,4-1 0,-4 0 0,-10 4 0,-4 0 0,3-9 0,10 1 0,-19 23-450,11-39-1349,0-2 1080,0-14-91,0-10-1708,-10-21 4408,7 6-3419,-7-21 0,-1-4 629,9-5-314,-8-18 0,-1-4 91,4 31 1,1 1 942,0-19 0,-1-4 45,-3 0 0,-1 3 225,4 20 0,1 0 45,-1-15 0,1 1-161,-5-9 476,1 19 674,7-5 0,3 2-494,0 8 374,4-10 1,5 1-195,15 15-450,-1-6 0,1 13-91,-1 18 91,-10 3-90,8 3 2056,-8 18-1921,9 5 0,1 3-315,-5 5 89,5 18 1,-4 3 953,-16-11-999,3 6 1,-2-1-135,-14-7 175,7 13 5,-28-21-90,25-8 90,-35-2-180,35-14 0,-25-20-90,28 7 0,3-18-540,24-34 360,2 11-1191,-5 7 1,2-7 0,-2 5 1190,11-19 60,-5 17 0,5-7 0,-5 7-922,4-17 1132,-3 19 0,-1 0-43,-8 4 1,-4 4 402,1 0 648,15-24-559,-28 32 2308,7 10-1677,-10 2 668,0 11-669,0 21-719,0 5 0,0 11-315,-1 0 0,2 2 691,10 5-736,-9-1 0,-3 8 0,2-4 0,4-11 0,1 1 0,1 24 0,1 11 0,-2-9 0,-4-18 0,1-1 0,7 14 0,2 6 0,-3-11-912,-6 5 912,3-15 0,-2 0 0,-14 4-1594,7 3 874,-18-3-1732,8-34 1463,-10-6 375,10-27-1724,-19 7 1078,27-21-988,-26 7-1890,17-4 0,4-3 4244,-5-8 0,-10-17 1,20 23-1</inkml:trace>
  <inkml:trace contextRef="#ctx0" brushRef="#br0" timeOffset="29931">23036 7631 6993,'4'-40'3418,"-6"9"-2518,12-3 719,1 11-810,2-1 1170,10 1-1439,-10 10-1,8 2-89,-8 11 450,21 11-541,-8 2 46,-3 12 0,-1 5-135,4 1-90,8 24 180,-11-11-1356,1-15 1176,-11 26 89,-3-8-179,-10-8 119,-10 6-119,-3-22 90,-11-10 270,1-2-180,-1-11 809,-20-21-809,26 15 90,-6-22 0,6-6-181,15 13 46,1-21 0,4-2-45,11 2 0,8 2 0,3 1-90,4 0 45,15-1 0,1 4-45,-10 15-45,9-7 0,0 4-45,-14 22 90,25 2-90,-27 2 89,7 40-89,-11-24 90,-10 37-90,-2-29 0,-11 19 0,0-19 0,0 18 0,0-28 854,0 15-854,10-28 563,-7 7-563,18-20 180,2-3-90,3 0 0,-2-8 270,7 18-271,-26-18 91,37 19-180,-37-9 180,27 11-180,-30 11 90,30 2-90,-27 10 90,26 1-90,-28-1-90,18 1 90,-19-11-90,19-3 0,-18-10 0,18 0 0,-19-10-89,9-14 89,-11-2-90,-11-29 180,9 27-180,-9-27 180,11 39-90,11-26 90,2 37 0,10-26-90,11 18 90,-7-11-1740,17 1 1650,-18 10 90,29-8-847,-16 8 847,8 0-509,-2-8 509,-19 18 0,-3-18 180,-2 19 1391,-18-9-1481,18 11 853,-19 0-943,9 0 762,-11 0-762,-21 0 90,5 11-90,-18 2 0,11 0 0,10 8 0,-8-8 90,8 21-90,0-8 0,-8 8 0,18-11 0,-7 1 0,10-1 0,0 1 0,0-11 0,10-3 0,3-10 90,11 0-90,-1-10 0,-10 7 0,8-18 89,-8-2 1,0-3 90,8-19-90,-18 19 180,18-8-180,-19 21 0,9 3-90,-11 10-450,10 21 180,-7-16-1439,18 37 810,-19-27-1,19 19-2428,-8-10 1979,0-11-8482,19 8 9680,-27-19 0,27 9 1,-19-11-1</inkml:trace>
  <inkml:trace contextRef="#ctx0" brushRef="#br0" timeOffset="30476">24873 7143 7803,'-8'-20'4857,"-8"0"-1799,13-4-2158,-7 11 1078,-1 3-1438,-2 20 1169,-21 24-1349,18-5-45,-6 8 0,3 2-226,13 3 1,0 2 0,2 0 0,7-2-90,17 13 180,14-21-180,-5-18 135,9-3 0,0-5-45,-7-19 180,13 2 0,-1-5-90,-12-23-309,24 1 488,-32-19-179,1 26 0,-11-32 0,-3-6-90,3 12-947,-7-1 0,-1-13 1,-5 11 1036,-11-5 179,10-4 1,0 4-90,-10 21 360,1-13-540,7 42 180,-7 34-180,10-3-90,-1 38 0,2 6-90,9-10-556,-5-4 1,-2 9 0,2-10 465,8 0 1261,-7-5 1,-1 2-1442,5 13 270,-7-15-90,18 13 90,-19-31 180,9-11 0,-1-3 450,14-31-450,2 16 45,1-20 0,1-2-45,1 8 45,8-2 0,1-2-45,-6-1-45,6 17 0,-1 1-45,-8-4 89,16 20-268,-1 14-1,-15 2-720,0 1 1,-3 1-91,-11 1-3926,4 8 1,-6 1 4674,-21-6 0,11 28 1,-20-29-1</inkml:trace>
  <inkml:trace contextRef="#ctx0" brushRef="#br0" timeOffset="31391">19897 6236 7263,'-13'-2'2968,"2"11"-2068,11-6-1,0 18-89,0-19 89,0 19-89,0-8-91,11 0 810,12 19-809,3-27-438,29 26 302,-21-23 1,3-3-1190,0 2 0,1-1 874,12 0 1,2-1 225,11 1 0,0-2-226,-11-7 1,0-1-120,-8 6 0,1 2 0,2-3 209,12-5 1,3-5 0,-5 1-225,-1 2 0,3-1 45,1 0 0,11-1 0,-1-1 0,-10-1-1330,-1-2 0,-3-2 1210,2 4 0,4-1 0,-4-2 75,2-9 0,-5 0-751,-5 8 0,-1-1 706,-2-11 0,0-3 45,15 1 0,-4-1-135,-27 3 0,-1-1 45,20-1 0,-1-1-349,-2-15 304,-11 17 870,-12-7-959,-3 11-1,-18-1 2209,7 11-2569,-20-18 180,-4 15-359,-20-18 359,8 21-540,-18-8 541,28 19 2313,-15-9-2404,18 1 180,-11 7 989,1-7-809,10 10 0,2 0 90,11 0-90,0-11 90,0 9 0,0-9-90,11 11 90,-9 0 0,30 0-90,-17 0 90,40 11-90,-36 2 90,33 10 0,-37 1 90,30 20-90,-19-15 0,-8 8 0,-2 2 0,-3-8-45,-6 7 0,-3 0-135,-4-9-810,-11 36 271,8-36-1305,-10 10 0,-5-2-45,2-17 1979,-1 12 0,0-1 0,4-16 0,3 19 0</inkml:trace>
  <inkml:trace contextRef="#ctx0" brushRef="#br0" timeOffset="33346">22688 5399 16168,'-9'-20'2608,"2"-28"-1978,7 40 809,10-44-989,-7 36 629,39-28-809,-24 28 135,18 4 0,4 3-136,-9 9 46,23 17 0,-1 8-225,-16 7-384,2-5 0,-2 3 474,-14 25-747,1-26 657,-11 15 0,-3 1 0,-10-17 45,-8 6 0,-5-2-45,-2-14 0,-19 13 505,10-20-415,11-9-90,-8-2 180,8-2 183,0-19-93,3-24-270,10 14 0,13-11 0,5-2 634,0 2-724,9-3 0,1 1 90,-2 2-90,7 7 0,0 5 0,-13 14 0,43 6 0,-47 12-258,39 30-102,-16-16 270,-2 7 0,-6-13-90,-18 1 90,10-8 90,-9 7-90,6-20 90,-6 7 0,9-18-90,1 8 90,-11-11-90,-3-10 90,-10 8 0,-10-18-90,7 28 90,-28-15 0,15 28-90,-49 14 90,33 4 0,-7 11 0,3 3 0,17 0 0,-4 8 0,4 2 0,17 3 0,-1-4 0,6 2 0,16-8 0,6-4 0,17 11 45,1-19 0,3-8-45,6-12 225,-2-14 0,-1-4-135,-4 0 90,0-18 0,-4-4 0,-12 9-1,-1-16 1,-1-3-90,-1 6 180,-8-7 0,-2 2-90,-3 18 135,-2-8 0,-1 5-315,-8 26 0,19-23 0,-18 31 0,28 10 0,-15-7 0,28 39 0,-17-24 0,6 26 0,1 11 0,-7-13 0,-4 16-450,-2-14 270,-18-18-450,7 29 271,-41-26 359,23 5-180,-55-24 180,55-20 0,-33 7-90,27-18 90,1 8 90,13-52-90,13 20-176,-2 6 0,2 0 86,21-8 90,-8 10 0,6 9 0,1 1 0,-1-1 0,6 4 0,0 3 0,-10 8 0,17 3 90,-22 20-90,1-7 90,-1 28-90,1-15 0,-11 15 0,-3 3 0,3-2-90,-1 0 0,-3 1 90,-6-7-90,18-2-90,-19-4 180,19-7-90,-18 1 0,28-4 442,-25-20-352,35-14 0,-35 8 45,13-15 0,3 0-45,-6 10 90,8-34 90,-4 10-90,-6 17 180,-1-17-270,-3 22 89,-10 10 1,0 2-90,0 11 90,0 0-90,10 11 0,-7 2 0,8 10 90,-11 1-180,10-1 0,3 1 0,11-1-89,10 1 89,-8-1-180,39-10 270,-34-2-90,35-22 90,-40-2 0,8 0-90,-11-18 90,1 15 0,-11-28 0,8 7 0,-8-10-847,0 11 847,-3-9-90,1 9 90,-9-11 0,9-11 0,-11-2 90,0 0-90,0 13 90,-11 13-90,9 10 0,-9 11 0,1 3 0,7 10 0,-18 31 0,8-2 847,0 18-847,6-10 0,4 2-45,12-1 0,3 0-613,-5 0 0,1-1 658,3-2 0,2-4-90,8 3-701,2 2 701,4-10 0,17 6 0,-7-30 0,-1 9-90,19-22 90,-26-2 90,15-10-90,-20-11 90,-1 8 0,-10-8-45,4 2 0,-2-2 45,-10-10-30,4 4 0,4-8 0,-4 5 30,-6-17 0,-3 13 0,0-8 0,0 6 180,-1 7 0,-1 3 391,-2-10 1,-2 4-392,-5 0-180,9 35 90,2 41 0,2-2-45,8 28 0,1 6-45,2 0-23,-3-13 1,1 9 0,2-6-473,6-6 0,-1-3-535,-5 6 1,0-3 669,4-12 1,-3-5-2693,-11-6 1882,7-1-8661,1-10 9612,-9-2 1,10-6 0,-11 2 0</inkml:trace>
  <inkml:trace contextRef="#ctx0" brushRef="#br0" timeOffset="33507">25620 4630 7263,'6'-22'4227,"-7"0"-3507,22 9 539,2-8-719,3 19 44,12-9 1,0 1-405,-4 7-360,14-7 0,1-1-269,-7 9-3104,7-14 0,1 0 3553,-6 11 0,-10-6 0,-2 1 0,-9 10 0</inkml:trace>
  <inkml:trace contextRef="#ctx0" brushRef="#br0" timeOffset="33758">26247 4391 6363,'0'-9'2069,"0"2"-270,0-4 1799,-21-12-2788,16 7 1258,-37-5-1528,37 21 809,-27 11-899,30 2-180,-9 0 809,11 29-899,11-24 0,2 26 180,31-10-180,-15-8-90,15 8 90,1-10 0,-6 10-1,18-18-752,-31 15 663,6-28 90,-19 17-90,0-17 180,-3 18-90,-10-18 90,-21 17-360,6-17-1259,-30 18 359,30-18 394,-17 7-6510,30 1 3508,-9-9 3598,11 9 0,1-9 0,-1 1 0</inkml:trace>
  <inkml:trace contextRef="#ctx0" brushRef="#br0" timeOffset="33893">26711 4628 7443,'3'-10'5846,"0"-8"-5036,-3 15 989,0-8-1709,0 11-360,0 0-5307,0 21 3149,0-5 2428,-10 8 0,8 4 0,-7-5 0</inkml:trace>
  <inkml:trace contextRef="#ctx0" brushRef="#br0" timeOffset="34207">24843 5560 24533,'-28'-5'630,"2"1"-181,12 4-89,4 0 90,10 0-90,10-11 179,35-2-359,-3-10-848,-1 11 0,14 1 0,3 0 0,-8 0 713,0-4 0,1 1-45,-2 5 0,7 1 0,0-1 0,-8 2-728,8-5 1,-7 3 682,-6 7 0,0 1-90,20-9 1,-3-1 89,-26 10 0,0-1-765,18-8 0,-5 0 450,-18 7-1259,2-7 900,-31 10 2269,-10 10-3259,-14 3 809,-12 0 1750,-11 8-2290,-2-4 1,-1 0 1101,15-4 1,-1 3-1582,-19 8 0,-8 4 0,6-4-549,13-9 0,2 1 2468,-6 4 0,-3 4 0,6-3 0,10-3 0,3-1 0,-4 5 0,-1 0 0</inkml:trace>
  <inkml:trace contextRef="#ctx0" brushRef="#br0" timeOffset="34426">24800 5812 8432,'-53'12'1799,"0"7"-495,19-12 1,1-1-226,-9 8 2339,-13-4-2428,42-10 89,2 0 810,22-10-990,12 7 0,15-8 1,13-5 0,1 1-421,3 2 1,1 1 0,11-2-612,-16 4 0,8-1 1,6-1-1,3-1 0,0 1 1,-2 0-1,-5 1 1,-8 0 131,7-1 0,-8 1 0,-1 1 0,6-1 0,2 1 0,10-1 0,2 0 0,-4 2 0,-12 2 0,-18 3-57,-11 4 57,-2-11 0,-4 9 0,-17-9 0,7 11 0,1 0 3363,-8 0-3363,7 0-724,-10-10-1884,0 7 719,0-7-990,0 10 2879,10 0 0,-3 3 0,8 0 0</inkml:trace>
  <inkml:trace contextRef="#ctx0" brushRef="#br0" timeOffset="34575">26413 5601 16887,'12'10'0</inkml:trace>
  <inkml:trace contextRef="#ctx0" brushRef="#br0" timeOffset="42097">5677 9090 7263,'-5'-19'2788,"-9"-7"-1798,11 23-91,-8-18 1,11 18-91,0-7 1,0 10-181,0-11-89,0 9 0,0-9-90,0 11 359,0 0-449,11 11 269,2 2-359,10 10 360,22 22-450,-16-16 0,3 3 0,1 1 0,-4-4 134,17 0 1,4-3-135,-3-11 45,14-2 0,-1-5-135,-16-8 90,11-10 0,-3-1-1,-18 6-44,14-19 0,1-4-1116,-7 9 1026,-13-2 0,-1-2 44,6 0 91,0-22-90,-8 16-312,-4 1 1,1 1 221,3 12 90,-3-6 0,9 10-90,-27 9 90,26 2-90,-7 2 0,-9 19 1078,17-18-1078,-9 18 0,3-8 797,8 10-707,-10 1-90,10 10 0,13-8 0,-8-2 45,-6-12 0,-1-4-45,-3-5 0,16 8 0,-11-11 90,-8-11-90,18 8 0,3-28 89,-8 15-89,0-10 0,-2-2 90,-5-1-45,2 0 0,-3 3-45,-15 10 90,15-15-90,-18 28 0,0-7 0,8 10 0,-18 0 0,17 0 0,-17 0-359,18 10-181,-18-7-270,18 18-8364,-8-8 5126,0 0 4048,-3-3 0,-6-4 0,0 0 0</inkml:trace>
  <inkml:trace contextRef="#ctx0" brushRef="#br0" timeOffset="42783">6933 9702 6993,'-10'-7'5127,"1"12"-4227,9 8 719,0 22 0,0 6-900,0 17-861,0-14 0,0 3 816,0-2 1,0-1-1254,0-6 1,0 0 848,0 12 0,0 4 224,0 9 1,0 0-225,0-12 0,0 0-90,0 5 0,0 3 179,0-8 1,-1 3 0,2-5-180,4-6 0,1 3 22,-1 4 1,0 9-1,1 0 1,1-10-114,5-10 1,3 0 45,-3 6 0,2 8 0,1 0 0,-2-11-90,1-9 0,1-3 0,13 26 0,-1-2-333,-1-7 378,10-2 0,4-1-1,4 3-546,-9-13 1,-2-3 456,1-10-90,0-8-76,3 11-13,-1-11-91,-2-3-1529,-10-20 899,-11 7-2547,-3-28-1320,-20 5 4767,-3-21 0,-5 6 0,2 3 0</inkml:trace>
  <inkml:trace contextRef="#ctx0" brushRef="#br0" timeOffset="43230">7011 9737 7713,'-2'-13'5217,"-9"-8"-1889,8 18-2609,-7-7 1080,-11 41-1259,5-12-90,-18 25 134,13-17 1,-2 1 179,-7 8 1,0 1 89,3-4 1,2-1-720,-2 4 0,9-17 944,29-71-989,4 15-521,3-1 1,-2-2 520,-3-4 0,8 17 0,-18-17 90,18-3-180,-8 18 90,0-13-90,-3 40 0,-10-19 0,11 18 951,-9-7-861,9 10-90,-1 0 0,-7 0 0,18 21 0,-8-16 0,21 37 0,-18-26-90,25 28-90,-25-28-1259,18 15 539,-10-18-89,-11 0-8366,18-2 5128,-26-11 4227,27 0 0,-19 7 0,10 2 0</inkml:trace>
  <inkml:trace contextRef="#ctx0" brushRef="#br0" timeOffset="43365">7537 9828 6723,'4'-11'3778,"-6"2"-2968,12 19 1528,1-7-1708,-8 7 269,17-10-1348,-17 0-6657,7 11 7106,-10-9 0,12 25 0,1-6 0</inkml:trace>
  <inkml:trace contextRef="#ctx0" brushRef="#br0" timeOffset="112650">2465 13405 5914,'-10'-13'-90,"1"3"90,9 10 0,8 6 0,2 2 0</inkml:trace>
  <inkml:trace contextRef="#ctx0" brushRef="#br0" timeOffset="113814">2500 13227 6993,'-4'-39'4228,"1"19"-541,13-22-2877,-7 37 1439,7-26-1710,-10 28 1,0-7 450,0 10-451,0 0-89,0 10 0,0 3 359,0 32-539,0-17 90,0 27 90,0-8-180,0 3-1,-4-6 1,-2 1-90,3 10-267,-2-21 0,0 0 357,5 20-90,0-14 0,0 17-90,0-31 90,0 6-180,0-19 180,0 0-90,0-3 90,0-10-180,0-21 353,0-5-353,0 0 90,-10-37-90,7 53 0,-8-53 0,11 47 0,0-18 0,0 21 0,0 3 0,0 10-90,0-10 90,0 7 0,0-8 0,0 11-180,0 0 90,0 11 90,0-8-180,0 7 91,0-10-9266,0 0 7646,-10-10 1349,7 7-719,-7-18 809,10 18-540,-11-28 810,9 26 270,2-27-90,2 19 90,9 0 449,-11-8-359,0 19 1259,0-19-1169,0 18 719,0-18-719,0 8 630,0-10-271,10-11-89,-7 8-630,7 2 629,-10 3-449,0 8 270,0 0-360,0-8 269,0 19-359,0-9 180,0 11-180,0 0 90,-31 11-180,23 2 90,-44 21 0,47-8-90,-27 29 90,30-37-45,-4 20 0,1-3-45,5-24 0,11 41 0,2-29 0,0-7 90,29 26-90,-24-26 0,19 10 0,2 2-90,-8 1 0,2-1 0,-1-1 90,-5-1-90,-4 8 0,-12-10 90,-1-1-90,-18 11 180,16-8-90,-29-2 270,-2 18-90,-4-35 45,1 20 0,-2-1-46,-12-21 46,6 11 0,0-1-45,-5-12 180,-26 7-270,36-10-90,-5 0-180,24 0 0,10 0-719,-11 0 359,9-10-2428,2 7 1798,2-18-8661,19 19 9702,-18-9 1,14 14 0,-9-1 0</inkml:trace>
  <inkml:trace contextRef="#ctx0" brushRef="#br0" timeOffset="117043">2447 13239 6993,'-14'-12'2249,"3"3"-1530,11-2 1,0 9-90,0-9-1,0 11-89,0 0 0,-10-10-1,7 7 1,3-7 359,3-1-449,7 9 0,-10-9 270,11 11-361,-9 0-89,19 0 0,-8 0 270,11 0-360,-1 11-1,1-9 181,0 30-270,-1-17 0,1 9 270,10 28-360,-19-31 90,8 16 0,-4 2 0,-14-10 0,6 36-90,-14-36 90,-18 5 359,-2-3-269,-3-15 540,-19 18-450,29-21 0,-15 8 179,18-19-179,0 9 720,2-1-720,22-7-1,23 28-134,-1-4 0,4 4-90,1 0 0,0 3-715,-4-4 1,2 2 0,-4-3 669,-4-3 0,-4-2 90,21 20-90,-14-20 0,-5-1 0,0-10 90,16-2-90,-26-11 0,7 0 90,9-11-90,-27 9 0,26-9 2098,-28 1-2098,18 7 90,-8-28-90,11 26 90,9-37-90,-17 26 0,7-10 0,-4-3 0,-14 1 90,27-17-90,-30 22 0,19-1 90,-18 1 90,7-11 0,-10 8 89,-10-19-179,-3 29 90,-11-15-90,11 28-90,-8-17 180,8 27-90,-10-14-90,-1 17 90,1 11-90,-1-16 90,11 37-90,2-26 90,11 18 0,0 21-90,0-24 0,9 7 0,3 0 90,4-10-90,9 1 0,5-3 0,9 0-90,8-2-45,-8-17 0,-2-4 45,-3-3-45,19-9 0,1-3 45,-10 7-45,12-24 0,-2-4 45,-9 12 45,-1-21 0,-2-3-816,-13 14 861,5-13-459,-13 12 459,-19 17 180,9-30-90,-22 19-90,9 2 0,-9 4 0,11 17 819,-10-7-819,7 10 411,-7 0-501,-1 0 90,8 0-179,-7 10 89,10-7 90,0 7-90,0-10 629,0 0-539,0 10 0,0 4 0,0-1 0,10 18 0,-7-26-360,16 20 1,4 2 179,-5-8-315,10 12 0,-1 3 136,-11 5 269,-6 8 360,-44-2-1,-5-30-179,2 6-149,6-10 149,18-9 90,0 9 450,-18-11-361,15 0-179,-8 0 90,14-11-90,10 9 239,0-9-419,0 11 90,10 0-270,14 0-89,13 0 44,-4 1 0,1-2 45,8-9 0,2 5 1,-1-3 179,-12-16-45,12 6 0,0 2 225,-12 1 179,4-16 1,-4-1-90,-16 11 135,3-16 0,-4-2-135,-12 10 629,9-25-629,-11 27 360,-11-6-360,-2 19 90,-10 14-270,-1 14 180,1 30-91,10-15-44,5 8 0,5 1-45,14 4-539,-9 16 539,19-24 90,3 0-90,12-19-180,12 8 0,4-4 90,-18-20 0,2-3-30,11 7 0,5 1 0,-7-3 30,12-14-90,3-7 1,-2-2 179,-14 4-135,1-14 0,-1-2 135,-4 6 0,-7-17-90,-12 1 90,-18 25 0,7-22 90,-20 17-90,7 8 0,-28-4 0,15 30 45,-21 5 0,-1 4-45,14 10 0,-15 3 0,5 1 0,29-4 0,-16 26 0,21-29-90,21 18 0,-16-28 90,26 5-90,3-21 90,-5-11-90,26-2 90,-29-10 0,-3 10 0,-2-19 90,-8 27-90,1-26 180,6 7-90,-17 9 629,7-17-719,-10 30 0,0-9 0,0 11 90,0 0-90,0 31-90,0-12 90,0 15-180,11 8 0,2-24 180,0 26 0,8-31-90,-8 8 0,11-18 90,-1-3 0,1-3 0,-11-7 0,8-1 0,2-2 0,-7-10 0,10 1 0,0-1 0,-8-5 45,9-5 0,1 0-45,-2 4 90,8-25 0,-10 38-90,-1-15 0,11 28 0,-18 3 0,15 13 0,-18 0-90,21 8 90,-7-18-90,6 18 90,-9-19-90,10 9 90,-18-11 0,15-11 0,-18 9 0,11-9 90,-11 1 0,8 7 0,-19-18 0,9 18 90,-11-17-90,-11 7-90,9-1 90,-30-6-90,27 17 90,-47-8-90,33 22 90,-35 2 0,38 11 0,-26 9-90,37-6 90,-6 27-90,14-25-45,16 0 0,4-3-45,-5-10 0,27 5-90,-1-21 90,-15 0-45,13-4 0,2-3 45,0-6 45,-10 8 0,0-3-45,0-12 0,-2-2 90,9 4-45,4-18 1,-1-4-1343,-2-2 1342,-13 10 0,-3-4 45,-13 2 0,-3 1 0,14-20 45,-11 14 0,-2 0-45,2-11 90,-7 11 0,-2 0 0,-4-3 78,0-23 12,-10 28-90,7 11 180,-7-5-270,-1 28 180,-12 45-90,7-19-90,3 39 0,5 4-1101,8-26 1101,-1 7 0,2 2-270,9 9 180,-7-16 73,8-4 1,-1-1-74,-7-8 0,7 16-456,11-22 546,-16 1-90,26-11 90,-28-3 1108,28-20-1108,-25 7 0,35-39 0,-25 24 977,8-27-977,-3 22 0,-8-1 364,10 11-364,-10 3 0,8 20 0,-8-7 0,0 18 0,-2-8 0,-11 10 0,0 1 0,0 10-90,10-18 90,-7 15 0,18-18 0,-19 0 0,19 8 90,-8-18-90,0 7 0,8-10 0,3-10 0,-9 7-360,38-18 0,-45 8-180,33-10-2428,-17-11 449,-8 7 2519,4-17 0,-8 26 0,2-5 0</inkml:trace>
  <inkml:trace contextRef="#ctx0" brushRef="#br0" timeOffset="118174">7993 12953 8342,'2'-23'4318,"-11"-5"-720,17 25-2609,-27-18 1530,27 18 359,-18 45-2248,-1-8 134,10 29 1,0 5-405,-10-8 89,10-11 1,1 10 0,1-5-1787,-1 0 1,0-3 1336,0 4 0,0-1-371,0-12 0,0-8 101,0-10-2339,0-11-719,-10-45 2519,7 11-271,-11-35 1,-3-5 539,1 11-514,2-8 0,-3-14 1,4 9 1053,5 22 0,0 1 240,-3-20 0,-1-8 0,4 10-61,6 22 1,1 4 0,-4-7 0,0 0 1636,5-26-1007,9 27 1,3 2-540,3-19 134,11 15 1,3 7-225,0 18 90,8 1 0,2 4-90,2 10 44,0 12 1,-3 10-90,-15 16 0,-7 5-90,-1-11 0,-6 4 600,-15 14 0,-11 8 0,-5-4-1005,-4-13 0,-5-3 1,2 1 179,3 5 0,1 2 0,-3-3-630,-5-4 1,-3-2-1,9-3 2958,9 15-11979,-14 9 9792,43-32 1,0 8 0,10-17-1</inkml:trace>
  <inkml:trace contextRef="#ctx0" brushRef="#br0" timeOffset="118759">8579 13298 7623,'3'-39'6656,"-1"-2"-5937,-2 15 1890,-21-16-2069,16 37 809,-37-6-989,27 24 89,-12 8 1,-1 3-180,-1 4 45,6 10 0,2 0-135,-3-7 89,22 8 1,1-2-180,-6-18 180,38 22-180,-15-38 90,28-3 0,-18-3 629,19-28-539,-30 15 540,17-28-630,-30 28 359,9-15-359,-1 28 180,-7-7-360,7 20 360,11 24-270,-16-15-45,14 14 0,4-4-45,-7-21 90,28 34-90,-18-39 179,19-3-179,-19-14 90,18-30-90,-28 15 0,6-17 0,-2-4 0,-15 3 30,5 6 0,2-7 0,-3 6-233,-6-16 203,3 2 0,-1 3 90,-5 21-90,0-30 0,0 56 90,0-15 0,0 42-90,0 5 45,-1 21 0,2 6-1367,4-18 1,0 0 1365,-4 21 1,1 1-45,2-15 0,2-3-931,5 23 931,-10-24 0,0 3-120,5 2 0,3 3 1,-3-2-16,-4 0 0,-1 1-315,2 12 0,1 7 1,-1-10 179,-3-18 0,0-4-45,0 8 0,0-2-944,0 17 287,-10-26 162,7 5-1798,-18-13 1618,19-19-478,-19-2-2220,8-13 3688,-11-31 0,13 15 0,4-16 0</inkml:trace>
  <inkml:trace contextRef="#ctx0" brushRef="#br0" timeOffset="119695">8904 13311 7173,'7'-40'2968,"-1"0"1,-7-12-2025,20 21 0,4 7-404,-7 11-90,18 2 359,0 11-539,2 0 0,22 21-360,-19-5-270,-4 14 1,-5 5 179,-12-4 0,2 8 0,-8-2 90,-23-19 270,-2 35 90,-10-38 809,-11 19-629,18-21 89,-15-2 991,18-11-991,-11 0 721,11-11-991,3 9 541,20-19-630,3 18 90,28-17 0,4-1-180,-5 13-794,3-11 0,9-6 0,-9 6 704,-6 11-623,17-17 0,-1-2 533,-22 11-107,3-6 1,-2 0 196,-17 6 0,6-15 42,-10 7-42,-9 9 1740,-2-17-1740,-2 30 1449,-9-9-1449,1 11 802,-3 11-802,-11 2 90,11 10-90,-8 22 0,18-17 0,-7 38 90,10-38-90,21 27 0,-5-29 77,7-2 13,19-3 0,-24-19-90,27-2 270,-11-13-90,-8-10-355,8 10 445,-11-8 90,1-3 44,3-8 1,1-4 45,3-8-135,1 4 0,1 4 44,4 10-269,-11 3 0,5 23 90,-7 23-90,2 3-90,-3 1 0,-2 1-180,6 11-90,-9 1 1,-2-1 89,-3-8-225,-11 13 0,-4-4 225,-1-30-90,-18 42 180,8-49 355,-10 7-175,9-10-90,-6 0 180,17-20-90,13-38-90,6 14 0,4 7 0,7-5 0,2 3-1424,13-7 0,2 3 1424,0-1 0,1-1 30,-11 10 0,1 0 0,-5 9-30,9 7 45,-10-13 0,-3 2-45,0 22 90,-2-44-90,-24 25 0,-13 1-90,-11 5 90,1 21 0,-11 32 0,18-24 0,-5 54 0,32-43-135,-1 13 0,3 1 45,24-4-360,-4 4 0,2-1 271,17-3-91,-17-2 0,-2 1 90,4-2 0,-3 8 270,-21-11 0,-3-10 270,-10 8-270,-10-18 3208,-3 18-3029,-11-8-179,1 0 0,-1-3-270,1 1-179,-1-9-2610,-10 19 181,18-18-2879,-5 7 5667,21-10 0,1 3 0,-1 0 0</inkml:trace>
  <inkml:trace contextRef="#ctx0" brushRef="#br0" timeOffset="119826">11251 13164 7892,'5'-10'5397,"-6"3"-5127,11 7-2159,-10 21-629,-10-16 629,-3 27 1889,-11-19 0,6 17 0,1 1 0</inkml:trace>
  <inkml:trace contextRef="#ctx0" brushRef="#br0" timeOffset="120643">4969 14397 7443,'-4'-15'3508,"1"-7"-1439,3 19-1170,0-7 1530,0 10-1620,-10 10-89,-3 3 809,-21 21-809,-3 3-196,-2 0 0,-11 9 0,-2 1 38,9-6 0,-2 1 0,-2 2 1,-3 2-802,4-6 1,-4 2-1,-1 1 1,-1 0 0,2-1-1,3-1 293,4-2 0,3-2 0,0 0 0,1-1 0,-2 0 90,-6 2 0,-2 0 0,0-1 0,4-3 0,7-6-123,2 1 1,2-3 188,-9 6 0,-5 4 0,8-7-120,-4 2-90,3-2 0,6-3-180,19-13-1259,-15-2 629,28-11-2654,-7-32 1260,14-2 1,2-2 1213,-3-22 45,7-2 1,1 3 3899,-9 23-3000,2-5 0,3 2 225,3 11 414,-7-8 215,7 21-359,-10 2 0,0 11 1439,0-10-1260,0 7 1260,11 24-1349,-9-3 179,4 19 1,-1 2-270,-5-7 224,-5 21 1,-1 1-405,4-18 44,-9 18 1,1-1-135,7-21 450,-7 33-360,10-49 539,0 5-539,10-21 0,3 0 270,32-21-450,-6 5-45,9-6 0,3 0-175,-17 8 1,0 2-456,28-7 1,-1 4-1645,4 1 1734,-30 8 0,-2 2-5261,22 4-181,-26 0 5923,5 10 1,-22 7 0,-9 12-1</inkml:trace>
  <inkml:trace contextRef="#ctx0" brushRef="#br0" timeOffset="123144">1129 16124 7713,'11'-55'5397,"-9"-8"-4048,19 24-90,-19 5 990,9 13-1260,-11 8 1530,0 0-1800,0 2 1,-11 22 0,9 12 449,-19 35-719,18-6-965,-6 8 0,-3 0 875,-1 0-90,9-15 0,0 7 0,-1-8-90,-5 14-454,9 4 0,2-4 274,-1-24-98,0 29 98,0-61 0,0 9 0,0-11 1966,0-11-1966,0-43 0,0 9 551,-5 8 0,-1-4-551,5-13 0,0-2-306,-4 11 1,-1-4 305,4-12 0,2-8 0,2 8-1085,3 12 0,1 2 1085,-7-22 0,4 7 0,18 12-654,-18 3 654,18 3 0,2 7 0,-7 1-48,14 20 0,3 8 48,-12 8 0,11 14 0,1 6 0,-7 9 0,-2 7 0,-3 4 0,-6 1-829,-3 8 0,-3 2 829,-9 4 0,-14-5 0,-3-1 1399,-2-7-1399,-12-8 0,-3-3 0,5-5 308,-7-8 0,-3-2-308,-3 8 0,-5-11 0,15-3 0,30-10 458,12 21-458,16 5 0,11 11 1696,-10-10 0,1 1-1696,-4-3 0,1-1-45,10 2 0,1-2-45,14 10 0,-12-25 0,-1-8 0,-5-11 0,16-15 0,1-5 90,-16-4 0,-8-1 0,1-8 0,-11 3 270,-23-17-270,14 17 0,-7 9 90,-51 42-90,44 41 0,-4-6 0,3 2 45,11-10 0,9-3-45,20 7 0,4-5 0,-1 2-722,8-19 1,2-6 811,-5-4-180,18-10-701,-9 0 791,-1-10 0,-11 7 0,9-18-550,-19 8 640,8-10-45,-11-9 0,-2-2-45,8 1 0,-10-17 0,-4 3 0,-5 26-340,-20-42 340,7 48 1167,-28-9-1167,15 14 0,-18 10 0,11 0 0,-22 20 0,16-4 819,-15 18-819,21 0 0,9-8 0,4 19 0,10-30 0,0 17 0,21-19 0,-5 0 0,28-3 0,-18-10 0,19-21 0,-30 16 671,17-26-671,-19 7 0,0 9 467,-3-17-467,-10 30 0,11-19 0,2 60 0,0-18 0,4 34 0,-3 10-1007,-11-29 1,-1-1 1006,13 15 0,2 1 0,-10-5 0,-1-3 0,7 23 0,-2-26 0,-1 1 0,-9-7 0,0 0 0,10 1 0,-1 0-87,-7 28 87,2-7 0,0-2 0,-5-7 0,2 8 0,-4-3 0,-8-21 0,7 24 0,-28-31 0,26-11 0,-27-3 0,19-10 0,-21 0 0,8-10 0,-29-24 0,27-6 0,3-13 0,5-3-365,7-4 365,10 11 0,2-13 0,2-1 0,2 12 460,2 12 1,3-1-461,1-11 0,1-12 0,2 1 0,2 14 0,3 16 0,5 4 0,5-12 0,5-4 0,-2 7 0,14-4 0,-7 11 0,2 5 0,8 12 0,-8 2-612,26 22 612,-36-9 0,16 19 0,-11 13 0,-19-16 0,6 24-280,-21-18 280,0 2 366,0 8-816,11-11 180,-9 1 923,9-11-1192,-11 8 1151,0-18-1061,0 7 713,0-31-534,10-5 270,-7-21 0,18 10 90,-19-18 270,19 16-270,-18 3 90,7 4-180,-10 30 180,21 2-91,-16 13 1,37 21 0,-26-8-90,28 8 90,-18-11-90,19-10 0,-19-13 0,29-13 0,-26-10 0,-2 1 0,0-1 0,0-5 45,-4-19 0,-2-3-45,-5 3 0,-4-7 0,-3-2 90,-9 4 45,0 17 0,0 2-135,0 7 90,0 5 0,0 21 0,-11 42-90,8-11 0,-2 1 0,0 4 0,8 7 0,4 3 45,8 8 0,4 2-994,-1-11 1,3 1 0,1-4 903,7 4 0,4-6-45,12-2 1,-1-13-535,-2-23 624,13 9-90,-21-22 90,-8 9 0,8-19-90,0-13 90,-18 5 0,15-26 0,-28 19-90,7-11 90,-20-11 0,7 30-192,-18-25 192,8 48-89,-31 5 89,25 16 0,-23 18 0,19 10 0,7-15-90,-1 8 0,3 2 0,11-8 0,-2 8 0,0-2 0,5-19 90,0 13-180,10-20 2668,-7-9-2488,18 9 800,-8-22-710,10-12 0,1-3 282,-1-8-103,1 0-179,-11 8 0,-3-8 0,1 21-90,-9-8 180,9 18-180,-11-7 90,21 31-90,-16-16 0,16 26-90,-11-7-90,-7-9-180,7 27 181,-10-26 89,0 7-180,0-2 180,0-18-90,0 7 90,11-20 0,12-3 0,-7-11 180,26-20-90,-26 15 135,5 0 0,2 3-45,3 11 180,19-17-180,-30 30 0,17-9 89,-9 22-89,3-9 0,19 40-180,-30-34-45,2 22 1,-2 3 44,-2-15 0,0 16-180,-3-3 180,-10-25 90,0 25 0,0-29 360,0 9-270,0-11 0,0-21 269,11-16-269,2-12 0,3 9 0,2 1-90,8-2-90,8-14-629,0 21-91,-8 18-4857,8-15-449,-21 28 6116,-2-7 0,-5 18 0,2 2 0</inkml:trace>
  <inkml:trace contextRef="#ctx0" brushRef="#br0" timeOffset="123493">2897 17347 8342,'-2'-31'9715,"0"12"-5848,23 40-3147,-16-3 224,5 27 1,1 7-495,-1 5-1,-8 5 1,-1-1-450,9-6-765,-9 0 1,-2-3 45,1-18-2430,0 31 1710,0-52-8392,-10-2 9680,7-22 0,-10 4 1,9-10-1</inkml:trace>
  <inkml:trace contextRef="#ctx0" brushRef="#br0" timeOffset="123709">2915 17351 6170,'-2'-31'9535,"16"-3"-8726,12 8 1350,18 5-1619,-18 32-1,8-9 764,-10 19-944,-11-18 541,8 49-900,-29-31-90,3 17 0,-3 0-90,-18-9-315,-1-2 1,-1 1 134,-1-2-1259,-15 8 899,31-21-2020,2-3 1031,11-10 1709,42-21 0,-12 20 0,3-7 0,1 0 0</inkml:trace>
  <inkml:trace contextRef="#ctx0" brushRef="#br0" timeOffset="124426">3424 17467 6813,'16'-19'3598,"1"9"-2609,-4 0 900,-2-1-989,-11 8 1439,0-7-1710,0 10 1170,-21 10-1349,16-7 0,-27 18 629,-2 13-809,16-5 134,-10 8 1,4 2-225,18-8-45,-5 3 0,2-3-135,9-15 180,10 15-90,3-28 0,21 7 0,-18-20 90,15-3 0,-28 0 90,18-19-91,-8 17 361,0-30-360,8 19-90,-19-8 180,9 11-180,-11 10 90,0-8-180,0 18 90,0-7 0,0 31 0,10-16-90,-7 47 0,7-34-180,1 48 90,-9-48 0,19 24 0,-8-40 90,11 9-90,-11-11 180,8-21 0,-8 16 0,0-27 0,8 9 0,-8-3 269,21-29-269,-18 36 0,15-22 90,-28 28-90,17 0 0,-17 2 0,18 11 0,-8 0 90,11 21-180,-1-16-90,11 47-90,-18-33 0,5 25-450,-21 1 361,0-27-271,0 34 450,0-47-180,-21 27 180,15-30 0,-14 9-270,9-11 91,8 0-991,3-21 631,3-5-721,16-2 1,4-2 360,-5-19 313,3 21 0,3-2-538,-1-10 0,-2 2 764,8-7 315,-1-5 0,-1 4 315,-12 25 989,6-42 2160,-52 26-2970,23 9-179,-23-4-90,31 32 450,0 0-720,-11 0-180,9 0 182,-9 0-1621,11 0 0,0 11 1799,-10-9 0,15 14 0,-6-10 0</inkml:trace>
  <inkml:trace contextRef="#ctx0" brushRef="#br0" timeOffset="124709">3925 17213 7803,'-11'-11'5307,"1"1"-1799,0 10-2519,7 0 1709,-7 0-1888,10 0 1259,0 21-1440,0-5 315,0 25 1,0 4-585,0-8 29,2 12 1,3 14 0,-2-5-1473,-2-8 1,1-1 1082,1-2 0,1 2 0,-1-4 0,-3-4 0,0-4-761,1 3 0,-2-4 581,-9 9-360,10 6 1,-3-3 89,-18-17 0,18 22-629,-7-40 359,0 10-2698,7-10 2429,-7-2-559,-1-43-2410,8 24 3958,-7-54 0,13 43 0,0-26 0</inkml:trace>
  <inkml:trace contextRef="#ctx0" brushRef="#br0" timeOffset="125574">3808 17612 6903,'-2'-66'4677,"-4"36"-1888,16-32-1890,-10 46-179,10-8 719,4 14-899,-1 10 989,28 0-1169,-22 0-1,25 10 271,1 14-630,-17-8-45,1 11 0,-3-2-45,-10-17 90,5 34-90,-21-19 90,-11-7-90,9 15 270,-30-7-90,17-9 630,-30 17-450,19-30-1,-8 19 451,11-18-360,10 7 449,2-20-629,11 7 360,11-18-450,2 19-45,17-17 0,5-4-45,9 5-250,-11-4 0,2-1 205,-1 11 1,-2 1 44,-1-13-45,7 1 0,0 2-45,-9 2 90,4-22 90,-12 28-90,-18-1 90,-3-6-90,-3 17 499,-18-7-499,8 20 0,-10 3 90,-1 21-90,11-8 0,-8 8 0,19 11 0,-9-17 90,22 17-90,-9-22 0,40-10 0,-23-2 0,12-19 0,3-5 0,-5 8 45,9-25 0,-1-3 45,-5 12 45,1-17 0,-1 0-46,-6 20 1,8-24 0,-21 29 0,8 0 0,-8-8 0,0 18-90,8 3 0,-8 14 0,0 9-270,-2 21-89,-11-15-1,0 26 180,0-29 0,0 8-180,0-10 270,0-11-90,-11 8 180,9-19 0,-9 9 90,32-43-90,-16 25 0,24-28 0,5-4 0,-13 18 0,16-16 0,2-1 0,-10 9 0,4-3 0,-1-1 90,-14 4 90,24-16-90,-39 22 0,17 10-90,-27-8 0,14 18 0,-17-7 0,0 10 0,-4 10 90,1 3-90,3 11-450,31 10 270,-16-8-315,23-4 1,7 0-496,7 15 900,-13-18 1,2-1-361,13 16 450,-31-11 0,-2-10 0,-22 8-90,-2-18-1079,-31 28 179,15-26-3926,-3 11 1,-1 0 4764,-7-14 0,4 18 1,15-8-1</inkml:trace>
  <inkml:trace contextRef="#ctx0" brushRef="#br0" timeOffset="126258">7597 14602 7533,'0'-11'6026,"10"-19"-4946,-7 25-181,7-16 900,-10 10-989,0 9 1169,0-19-1440,0 8 1,0 0 629,0-8-809,0 8 360,0-21-540,0 18 179,0-36-269,0 33 0,0-35 180,0 7-270,-10-3 90,7-8 0,-18 22 180,18-9-180,-7 30 0,10-6 0,-10 21 0,7 0 0,-8-11-1,11 9 1,0 2 180,11 44-180,-8-12-351,7 33 396,-4-31 0,-2 0 45,-1 31-61,6-17 1,4 8 0,-4-6-1241,-6-6 1,0-1 1149,6-1 1,3 3 0,-2 1 30,-5 0 0,-2 0 0,2-5-15,6-3 0,2 0-45,-5 14 0,0 8 0,-1-10-90,6 7-315,-1-1 1,-3-2-776,-6-12 640,7 13-2127,-10-32 1408,0-10-7252,-10 8 4734,7-28 4329,-18 14 0,19-15 0,-7 11 0</inkml:trace>
  <inkml:trace contextRef="#ctx0" brushRef="#br0" timeOffset="126577">7427 15117 7083,'-11'3'9265,"14"21"-7466,31 2-1440,-16 10 46,10-13 0,-4-1-225,-18 4 450,35 8-541,-35-11 91,25-10 270,-8-2-270,-7-11 719,26-11-539,-26-2 135,11-7 0,0-4-225,-8-15 269,13-4 1,-1-3-360,-24-9 134,14 9 1,0 3-225,-8 14 180,0-23-360,-2 47-1169,-11-16 539,0 21-9111,0 0 4821,10 11 5010,-7-9 0,12 17 0,-9-8 0</inkml:trace>
  <inkml:trace contextRef="#ctx0" brushRef="#br0" timeOffset="126708">8393 15017 7892,'-11'-7'3419,"2"-8"-1710,9 12-1170,0-7-1078,0 10-721,0 10 1260,-11 3 0,9 21 0,-7 3 0</inkml:trace>
  <inkml:trace contextRef="#ctx0" brushRef="#br0" timeOffset="127528">6865 16004 7083,'1'-17'3328,"0"10"-2249,-1-14 1080,11 8 810,-9 0-2160,9 2 1440,-11 11-720,0 0-270,0 21-629,0 5 134,-5 10 1,-1 7-91,5 13 1,0 5-1476,-2-3 0,-2 4 1,2-4 755,3 3 0,0-2-495,0 11 0,0-12-4076,0-32 3537,0-2-90,0-34-91,0-6-718,0-18-5578,0-11 7556,-10 17 0,16-22 0,-5 19 0</inkml:trace>
  <inkml:trace contextRef="#ctx0" brushRef="#br0" timeOffset="127728">6857 16142 7173,'-3'-53'1439,"-1"0"0,5 4 0,2 8-539,0 17 899,7 1-990,-10-1 1440,11-10-1619,2 19 1079,21-6-1259,-18 10-91,15 19 631,3-5-720,-5 10-1,15 8 361,-10 23-540,-18-12 180,-6 33-90,-12-39-90,-19 18 180,-24 3-180,3-7-135,-6-5 0,-3-5-315,-4-12-945,15 10 1,2-3 45,1-20-990,14 16 2249,33-21 0,10 8 0,20 2 0</inkml:trace>
  <inkml:trace contextRef="#ctx0" brushRef="#br0" timeOffset="128409">7367 16223 7263,'-14'-10'9830,"-1"2"-7607,-9 8-64,1 21-1530,-1-6 315,11 16 1,3 4-585,-3-4 270,13 34-540,2-39 0,19-2 0,-8-3-180,0-19 90,8 9-90,-8-22 90,11 9 0,-1-30-90,1 17 90,-11-51 0,-3 35 0,-10-34-90,-10 28 90,7 1 0,-18 2 0,8 10-90,-10 11 90,-1 3 0,1 10 0,10 20 0,2-4 0,11 8 0,0 7 90,11-15-90,12 18 0,3-21 270,29-3-90,-26-10-91,15 0 541,1-21-360,-16 6 90,3-2 0,1 0-91,-4-7-89,5 11 270,-3-8-270,-26 18 180,37-17-270,-37 17 0,27 3-90,-9 13 0,-7 11 0,26 10 0,-27-8 0,9 8 0,-14 0-90,-10-8-90,-10 18 0,-14-18 180,-2 8 0,-8-21-90,11-2 90,10-22 0,2-2 0,11 0-90,31-39 90,3 31 0,3 0 0,-10-9 0,4 0 0,29 4 0,-3 8-90,-23 5 135,16 10 0,-3 6 45,-26-1 0,11 10 0,-2 8 90,-14 27-180,-3-16-225,-5 7 0,-8-3-45,-21-17-2248,8 37-3959,0-29 990,2-2 5487,11-35 0,9 4 0,2-16 0</inkml:trace>
  <inkml:trace contextRef="#ctx0" brushRef="#br0" timeOffset="128542">8461 15873 6993,'1'-25'5037,"-7"-5"-3957,17 17 1258,-11-11-2518,0 11-5127,10 13 2969,-7 3 2338,7 7 0,3 6 0,4 5 0</inkml:trace>
  <inkml:trace contextRef="#ctx0" brushRef="#br0" timeOffset="128743">8795 15878 8342,'-13'-1'6117,"3"-1"-2160,10 2-2877,0 11 2428,11 33-2384,-10-3 1,0 2-946,5-5 1,-1 2-135,-4 22 0,-2-4-315,1-3-585,0-4 1,0-2-45,0-8-2879,-11 25 1529,9-51-2338,-19 6 4587,8-10 0,4-7 0,4 8 0</inkml:trace>
  <inkml:trace contextRef="#ctx0" brushRef="#br0" timeOffset="129524">8569 16405 7803,'-4'-17'6476,"0"-2"-3148,25-4-2339,-16-1-179,26 11 629,3-8-809,-5 8 134,19 2 1,1-1-315,-13-12-271,7 17 1,0 1 720,4-15-720,-7 19 449,15-9-539,-40 11 270,17 0-180,-30 0-90,9 0 90,-11 21-90,0-5 0,-11 28 0,9-18-90,-19 19 0,29-30 0,-16 17-90,29-30 0,13 9 90,-6-11-90,38-11 90,-38-2 0,10-4 0,0 0 0,-6 2 0,-4-6 0,-2 0 0,-2 5 0,-11-7 0,-3 12-90,-10 11 90,0 0-270,-20 21 90,14-5-449,-25 28 359,28-18-450,-7 19 540,10-30 0,10 6-89,-7-21 89,18 0 180,2-10 90,-7 7 359,15-28-179,-28 26 270,7-37-270,-10 26 269,0-28-269,11 28-90,-8-15 270,7 18-270,-10 0 90,21 2-180,-5 11-1,18 0 91,20 11-270,-22 5 0,-1 1 1,32 2-91,-28 7 0,-5 0 0,-4-10-180,-2 28 270,-14-28-270,-20 26 90,-3-27 181,-11 9-1,1-24 269,20-24 91,27-33-90,4 15 0,4 8 0,2 3-90,5 5 90,0 7 0,0 4-90,3 2 90,23 13-90,-38 2-540,17 40 90,-28-34-1349,5 55 899,-21-45-2068,-11 37 1709,9-29-91,-19-3-8571,-3-2 9815,-2-29 0,1 24 1,12-16-1</inkml:trace>
  <inkml:trace contextRef="#ctx0" brushRef="#br0" timeOffset="129659">9572 15824 17607,'-26'-34'450,"-5"12"-180,7-9-270,8 26-1260,-15-6-629,28 14 1889,-28 39 0,29-10 0,-14 31 0</inkml:trace>
  <inkml:trace contextRef="#ctx0" brushRef="#br0" timeOffset="130059">7453 17131 14908,'12'-39'2609,"-9"9"-1080,18-4-809,-18 10-91,7 11-89,1 3 629,-9-1-629,9 9 1169,-1 2-1169,-7 13 719,7 42-899,-10-24 0,0 34 44,-5-20 1,0-1-315,2 6-180,-5 15 0,-5-2-180,0-29-225,2 9 1,-1 0-136,-1-14-2698,-8 26 2249,18-40-3598,-7 6 89,10-42 1080,0 16 3508,0-26 0,3 17 0,2-11 0</inkml:trace>
  <inkml:trace contextRef="#ctx0" brushRef="#br0" timeOffset="130275">7433 17304 7263,'0'-54'1889,"-1"17"-1080,1-18 1,0 29 989,10-29-900,-7 27 405,6-6 1,3 2-496,1 14 1170,21-34-1349,-8 47 269,7-12 1,-1 2-540,-11 13 44,18 4 1,-5 6-225,-26 8 270,34 28-360,-39-18 90,-3 40-270,-13-35-225,-27 13 0,-7-2-135,8-10-180,1-11 1,-7 2-1,11-2-269,13 5-3239,-32-2 181,51-14 3957,2 0 0,21-3 0,12 9 0</inkml:trace>
  <inkml:trace contextRef="#ctx0" brushRef="#br0" timeOffset="131675">7983 17283 7533,'18'-22'7915,"1"-10"-6925,4 16-91,-10-15 1530,-2 28-1710,-22-18 900,-2 19-1169,0-9 630,-29 32-811,24-16 1,-26 37 360,10-5-450,18 2 269,-15 16-359,28-39 180,3 15-180,13-28 0,0 7 0,19-20 0,-17 7 0,19-28 0,-10 15 90,-1-28-90,-10 28 90,8-16-180,-18 30 180,7-19-180,-10 18 0,0-7 0,11 31 0,2-16-270,10 37 180,-10-26 0,8 7 0,-8-2 0,0-18 0,8 7-90,13-10 90,-5 0 90,16-10-90,-12-14 90,-6-2 45,-5-6 0,0-1 45,4 1 45,-2-10 0,-3-2 45,-6 2-90,17-15 629,-19-9-449,0 35 270,-3-24-360,-10 42 180,-10 34-360,7-3 0,-7 11 0,-1 8-1476,5 17 1,-1 4 1475,-4-12 0,-1 5 0,5-3 0,1 8 0,0 0 0,1-7 0,-1 1 0,-1-1 0,0 11 0,-1 7 0,2-8 0,5-18 0,0-1 0,-3 4 0,0 3 0,1-5-539,3 13-451,-5-16 1,0-3 179,2-9-2878,-7-4 2789,-1-23-1980,-2-34 2070,-10 5-322,9-25 456,8 20 0,2 0 1466,4-21-1061,-1 12 0,2-3-90,4-5 1,0 0 314,-4 10 0,1 1 45,9-12 0,-1 2 180,-7-7 89,6 22 1,3 2 180,1-9-223,2 2 1,4 4 222,7 18 16,-4-10 1,0 3-108,4 20 234,8-16 306,11 32-629,-17 2 270,27 10-360,-29 1 179,8 20-269,-21-15 1239,-2 15-1239,-22-20 0,9-1 0,-30 22 179,6-16 451,-21 15-360,21-31 1727,-5-2-1817,28-11 1133,-7 0-1223,20-11 360,24-12-450,-5 7 0,15-15 45,-11 13 0,0 2-45,11-13-921,6 1 0,-1 1 831,-7 1-442,13-8 442,-31 21 0,-11-8 0,-3 18 0,-10-7 0,-10-1 1705,-3 19-1705,0-16 0,-19 40 0,16-17-45,-1 17 0,1 2 45,2-3-90,14 24 90,3-31 0,28-1 0,-15-20 0,39-6 90,-16-10 45,-5-2 0,0-1-45,5 0 180,-4-11 0,-4-1-180,-13 10 179,15-10 1,-3 4-180,-23 18 848,46-15-848,-48 32-90,37 12 0,-37-7-629,16 47 89,-32-21 360,9 18-90,-29-16 180,25-20 0,-25-11 0,28-3 90,-7-10-90,20-10 90,3-3 0,21-21 0,-8 7-45,10 0 0,4 0 45,-13 7 0,1 0-1143,28-14 1,0 0 1142,-28 15 0,-1-1-511,25-7 1,-7-1 600,-24 2 8,31 3-8,-49 12-1,-3 1-89,-3 7 1888,-28 3-1888,26 3 1471,-27 18-1471,30-8 120,12 10-210,-5 1 45,25-12 0,3-1-45,-12 13 0,26-7 0,3 0 90,-16 9-45,5-8 0,-3-2 45,-20-3 0,15 18 0,-38-25 90,4 35-90,-21-25-270,-7 7 1,-3-1-271,-10-7 135,10 2 1,0-2-2295,-11-13-171,19 9-2437,-8-11 5286,0 0 0,22-1 0,-5 0 1</inkml:trace>
  <inkml:trace contextRef="#ctx0" brushRef="#br0" timeOffset="132558">10283 14254 6453,'-27'-58'2429,"12"18"-1889,5-5 179,-1 11 540,8-2 1350,-17-22-1889,7 30 1079,-1-14-1350,4 39 1,10-7 809,0-1 181,42 40-1171,-11-21-1123,10 15 0,11 10 1,-4-3 943,-6-8 0,3 1 35,-4-2 1,9 4 0,3 1 0,-2 0 0,-6-4-36,12 6 0,4 1-15,-14-7 0,10 5 0,5 1 0,-1 0 0,-3-2 0,-9-5-45,-3-2 0,-7-4 0,7 3 15,0 2 0,9 4 0,4 2 0,-1-1 0,-6-1 0,-9-4-45,5 2 0,-4 0 45,0 1 0,6 5 0,-1-2 0,-9-4-45,17 10-45,-5 2 0,-5-6-45,-18-22 0,3 15-90,-32-32 0,0-2-360,-11-21 360,-2 8-180,-4-6 1,0-1 269,1 1-90,0-1 0,1 1 90,2 6 0,-21-19 180,18 30 270,-26-17-360,37 30 270,-16-9-270,21 11 3551,0 11-3461,11-9 0,12 30 0,3-17-45,12 21 0,0 4-45,-4-6 179,5 15 1,-2-1 0,-11-17 45,-13 2 0,-2-1-135,-1-5 270,-20 17-270,-3-28-180,-1 15-1439,-27-7 539,22-9-3193,-12 1 1,-3 0 584,5-3 3598,-5 0 0,20 12 0,10-7 0</inkml:trace>
  <inkml:trace contextRef="#ctx0" brushRef="#br0" timeOffset="133211">12256 15302 7353,'11'-18'5127,"20"-13"-4138,-26 16 1710,26-17-1890,-28 19-89,7 0 1169,-20-8-1349,7 19 809,-28-9-989,15 22 719,-39 23-809,37-6-45,-5 4 0,4 2-46,17 5 1,0 0 0,4 0-90,11 3 45,7 2 0,4-2-135,5 0 180,13 8 0,2 0-90,-10-6 45,1 0 0,-5-2-611,-17-13 476,-2 15-30,-22-20 120,9-1 90,-19-10 0,-13 8 0,-5-18-90,-19 18 135,19-19 0,0-2-136,-16 11 91,4-15 0,3-3-180,6 5-719,-13-19-1,31 18-179,11-7-1157,13-1-642,13-2-3059,21-10 5757,13-1 0,0 6 0,7 1 0</inkml:trace>
  <inkml:trace contextRef="#ctx0" brushRef="#br0" timeOffset="134076">12540 15692 6903,'18'-37'7016,"-14"20"-3508,16-25-2519,-20 37 1620,0-16-1799,0 21 1618,-10 31-899,7 29-1259,-7-5 0,13-10 0,4-4-270,6-12 270,21 15-180,-18-31 0,26-2-1,-26-22 1,28-12-90,-28-3 90,5-6 0,-1-2 0,-4 3 0,-4-3 0,0 3 0,-2 15 0,1-15 0,-9 28-90,9 3 0,-11 3 90,0 18 0,10 2-90,3 3 0,11 19 0,-1-19 90,11 8-90,-8-11 0,8-10 0,-10-2 0,-1-11 90,11-11-90,-18-2 0,15-21-90,-18 8 90,0 3 0,-2 2-90,-11-3 90,0-2 0,0-8-90,-11-10 90,9 25 0,-19-22-90,18 28 90,-18-1-90,19 4 0,-9 10 90,11 0 0,0 0 90,11 10-90,2 4-90,21 20 90,2-19-90,1 17 0,7-19 0,-7 0-90,10 8 90,-10-19 90,-3 9 0,-11-1 0,-10-7 180,-2 18-180,-11-8 90,0 0 0,-11 18-90,9-26 0,-19 27 90,18-19-90,-7 10 0,20-10 0,-7 8-90,18-18 90,2-3 90,3-3-90,8-18 0,-10 19 0,10-30 0,-8 17 0,-3-19 180,9 0-90,-17 8 90,19-8 90,-10 0-90,-11 18-90,-3-15-90,1 18 0,-9 0 0,9 2 0,-11 11 0,0 0 0,0 11 0,0 2 0,0 10 0,5 15 0,0 0 0,-2-12 0,10 24 0,5-6 0,-2-36 0,39 13 0,-25-54 0,0-10 0,22 4 0,-28-1 0,-2-9 0,-2 10 0,6 5-315,-14 0 0,-1 3-1934,10 7-3597,-8 0-91,0 11 5937,-2 3 0,-4 27 0,1 4 0</inkml:trace>
  <inkml:trace contextRef="#ctx0" brushRef="#br0" timeOffset="134974">14259 15636 6813,'-4'3'2878,"1"-2"630,3 10-2338,0-9 1888,0 9-2069,11-11-179,-9 0 1259,30-11-1440,-27 9 811,37-30-1081,-27 27 1,9-26 270,-3 18-360,-19-11-90,9 11 359,-11-8-359,0 8-90,-11 0 90,-2 3-90,0 10 90,-29 20-90,24-4-90,-9 10 0,-1 3-90,2 0-45,13 9 0,3 0 45,-1-18-270,32 43 270,-5-47 0,15-3 0,3-3 1,-3 1 44,13-14 0,-1-5 45,-12-5 134,7-2 1,0-4-45,-9-7 135,-6-1 0,-2-1-45,-8 0 360,8-27-450,-18 39 179,7-5-179,-10 21 90,0 11-180,0 2-180,0 31 90,0-15-359,10 26 269,-7-29-450,28 18 360,-4-28 270,9 5 270,9-32-180,-30-2 450,27-31 179,-16-6-449,0 1 270,6-6-360,-19 29 270,0-8-450,-3 20 0,1-6 0,-9 17 0,19 3 0,-18 13 0,7 21 0,1-8 0,-9 29 0,9-26 0,-5 8 0,-2 2 0,-1-8 0,7 24 0,-10-11 0,0-15 0,0 26 0,0-21 0,0 0 0,0 21 0,0 5 0,0 0-236,0-13 236,-2-3 0,-3 8 0,2-10 0,0-2 0,-3 5 0,-2 11 0,1-8 0,5 1 0,-9 12 0,1-2 0,7-17 0,-18 13 0,19-21 0,-19-8 0,18-2 0,-18-3 0,19-19 0,-40 9 0,24-11 0,-14-9 0,-2-3 0,6-4 0,3-14 0,5-5 0,7-7-119,6 10 1,4-4 118,11-18 0,4-2-422,-6 15 1,4-1 361,15-16 0,8-5 0,-5 6-1047,-10 14 1,1 2 1046,7 4 0,5-1 0,-2 4-120,1 3 1,-2 4-1,14-12-180,1 9 0,0 5 0,-12 9 170,14-5-1249,-14 21 719,-26 0-1388,26 11 759,-28-9-7306,-3 19 8655,-3-8 0,-8 5 0,9-2 0</inkml:trace>
  <inkml:trace contextRef="#ctx0" brushRef="#br0" timeOffset="136042">15427 15222 7083,'0'-16'3958,"1"3"-2789,-1 3-90,0 7 1,0-7-181,11 10 1,-9 0 1798,9 10-1978,-11 3 89,10 21 631,-7 24-811,7-6-744,-9-14 0,-2 2 655,0 6 0,2 0-315,4-8 0,1 2 164,-6 13 1,0 6 0,2-6-255,9-9 0,-1-2 0,-8 24 0,-1 1 134,3-8 1,2-5-270,5 6-180,-11 7 1,2-6-271,9-38-554,-10 17 0,-2-6 285,1-29-2250,0 16 1890,0-21-90,-11-11-5937,-2-33 4047,0 2 3018,-8-15 1,24 17 0,-7 10 0</inkml:trace>
  <inkml:trace contextRef="#ctx0" brushRef="#br0" timeOffset="136275">15441 15671 6543,'-7'-40'2699,"1"2"-1710,6 15 1800,11-22-1890,-9 27-89,19-24 719,-8 29-900,11-11 1170,20 1-1349,-15 10 0,15-8 269,-10 18-359,-8 3-90,8 3 450,0 18-540,-18-8 359,15 21-359,-28-8 0,-3 18-90,-3-28 45,-25 11 0,-6-2-135,10-6-405,-18 4 0,-2-2-224,15-8-3689,-15 8-539,20-18 4857,11 7 0,13-7 0,12 0 0</inkml:trace>
  <inkml:trace contextRef="#ctx0" brushRef="#br0" timeOffset="136876">16271 15561 8162,'-11'-53'9830,"-19"7"-8776,25 10 745,-37 15-1259,27 31 989,-40 14-1259,37 13 0,-24-1 269,29 9-359,0-30 270,2 27-270,11-37 180,21 27-270,-16-30 179,48-2-179,-35-2 90,37-30-90,-40 17 90,27-30-90,-37 19 90,27-18-90,-30 17-90,9 4 90,-1 12-90,-7 11 0,7 0 0,1 11 0,-9-8-90,30 28 0,-27-15-135,25 6 0,3 0 135,-23-6-45,26-2 0,1-7 45,-18-18-89,35-2 179,-27-10-90,-4-9 0,-2-2 90,-5 0 0,1-14 0,-3 0 90,-11 16 89,2-6 1,0 0 0,-5 10 0,0-6-90,0 13 90,0 18 0,0-7-90,0 10 180,-10 10-90,7 3-90,-7 21-614,9-1 1,2 2 703,-1 20-90,-1-13 0,2 5 30,2-4 0,1 4 0,-1-4-30,-2 1 0,1 1-1,4 18 1,2 9 0,-1-11-45,-6-24 0,0-1-75,3 13 0,0 7 0,-1-9-60,-3 10-540,0-1 1,0-2 179,0-12-89,0 13-1080,0-42 629,0-3-2608,0-10 1260,-11 0 2338,-2-31 0,-2 11 0,1-25 0</inkml:trace>
  <inkml:trace contextRef="#ctx0" brushRef="#br0" timeOffset="137878">16692 15414 6993,'1'-39'5847,"-6"19"-2969,26-11-2068,-8 28 1708,31 3-1978,-15 3-483,15 18 303,-20-19 0,-1 19-90,1-8 179,10 21-359,-19-7-90,6 27 0,-21-25 0,-10 26 0,-3-29 180,-32 8 0,17-10 540,-17-11-360,22-3 816,10-10-907,2 0 361,11-10-540,11-3 360,23-11-360,5 1 45,4 6 0,3 0-45,9-9-195,-17 9 0,2 0 195,-5-1 0,-2 2 197,9 0-197,-2-9 0,-5-2-90,-16 8 45,2-7 0,0-3-45,-8 3 0,-11-18 0,6 28 0,-39-15 0,15 28 0,-28 14 0,18-6 0,2 26 0,3-7-90,18 2 90,-7 29 90,10-26-90,21 25 0,-5-27 0,28 7 0,-18-21 180,29-13-90,-26-3 270,26-28-271,-29 15 309,8-18 52,0-10-270,-8 15 270,8-26-360,-11 29 90,1-8-180,-11 21 0,8 2 0,-8 22 0,10 12 0,1 3 0,-1 29 0,-9-26-405,-3 8 0,-2 2-315,-6 3 631,8 5-181,-22-16 270,8-28 0,-7 7 180,0-31-90,7 16-1,3-26 91,3 7-90,17-2 45,-4-5 0,2-3-90,16 2 0,3 1 0,-10-1 0,1 1 0,21-4 0,-1 5-854,-17 4 809,13-8-504,-12 10 594,-27 1-354,26-11 264,-18 18-90,0-15 90,-13 18 652,-2 0-652,-9 2 532,1 11-622,-3 11 90,0-9 0,2 19 213,1 3-213,7-9 0,-7 38 0,10-35 0,10 16 0,3-3 0,11-15 0,20 28 0,-15-28-45,-1 6 0,-1-2 45,-11-15 0,4 26 0,-9-28 0,-8 18 0,7-18 0,-20 17 0,-4-7 0,1 1 0,-8-4 0,8 0 0,0-7-90,-8 8-359,-2-1-1,-3-7-1799,-8 7 1080,21-10-180,-8 0-2609,18 0-1169,-7 0 1259,10 0 3868,10-10 0,0 5 0,10-8 0</inkml:trace>
  <inkml:trace contextRef="#ctx0" brushRef="#br0" timeOffset="137993">18505 15284 6813,'13'-11'5847,"-9"2"-3509,7 9-1798,-11 0-2339,-11 21-1529,9-6 3328,-19 30 0,26-12 0,-6 11 0</inkml:trace>
  <inkml:trace contextRef="#ctx0" brushRef="#br0" timeOffset="138275">17405 16176 21115,'-58'-21'3598,"28"10"-3238,-1 1 449,31 0-629,11 7 45,22-7 0,9-1-180,-7 4 0,1 1-827,19 0 0,5-1 782,-15 0 0,1-1 0,-4 2-45,-6 4 0,1 1-23,11-2 1,9-3 0,1 0 0,-6 1-203,6-2 0,-1 0 210,-6 3 0,3 0 0,-8-1 87,19-5-927,-54-1 271,-11 9-2070,-21-9 1530,5 22-2789,-24-5 0,-6 1 540,-11 16 3339,11-11 0,0 0 1,-4 9-1,11 0 1</inkml:trace>
  <inkml:trace contextRef="#ctx0" brushRef="#br0" timeOffset="138530">17608 16244 6273,'-35'14'1484,"1"0"1,-20 2 2922,9 5-3058,19-18 2339,3 7-2608,12-10 1618,43 0-1978,-14-10-31,20 4 1,17 3 0,1-1-720,-2-3 0,1-2 0,0 1-622,1 0 1,-1 0 0,2 1-39,10 2 1,3 3-1,-14-4 145,2-15-1344,-8 19 0,-1 1-2069,0-9 3239,-12 10-271,-16 0 1080,-11 0 899,-7 0-539,7 0 1330,-10 0-161,11 0-1259,-8 0-91,17 10-808,-17-7-7647,8 7 8186,-1-10 0,-5 10 0,9 3 0</inkml:trace>
  <inkml:trace contextRef="#ctx0" brushRef="#br0" timeOffset="139410">11827 12597 7173,'-12'-21'3778,"3"-6"-2609,9 24 720,0-18-1079,0 19-1,0-9 450,11 11-719,2 11 1259,21 44-1215,-16-18 1,0 1-450,0 0 0,1 0 360,4 3 0,-2-6-46,-5-9 631,36-2-361,-12-24-224,9-20 0,3-5-682,-18 11 1,0-3 395,15-15 1,6-8 0,-7 5-120,-17 12 0,1-1 22,5-6 1,7-5-1,0 0 1,-7 4-1097,-6 2 0,-2 0 1029,19-14 0,3-2 45,-5-2 0,-3 5-45,-15 18 0,1 1 45,22-22 0,-2 3-90,-10 16-270,5 3 90,-20 12-2068,-11 22 1078,-3 2 56,-10 10-7071,0 22 3958,0-16 4569,-10 25 0,10-23 1,-7 10-1</inkml:trace>
  <inkml:trace contextRef="#ctx0" brushRef="#br0" timeOffset="143987">5172 16082 6723,'-12'-10'2069,"3"1"-1349,9 9 989,0 0-180,10 0-270,-7 0-989,7 0 629,-10 0-629,0 0 360,-10-10-540,7 7 449,-18-17-449,8 17 180,-10-28-180,-1 25 90,-20-25-180,15 18 45,-4-4 0,1 0-45,3 1 45,-14-10 0,0 0-45,9 8 45,-15-10 0,1 1-45,17 11 45,-12-5 0,-1 0-45,2 6 0,-2-7 0,0-1 0,2-3 0,-6 9 0,-1 0 0,5-6-136,10 16 1,0 1 225,-21-15-90,26 18 0,-18-12 0,-3-1 0,3 10 45,-7-14 0,-1-1-45,2 15 0,9-10 0,0 1 0,-9 12 0,8-12 0,1-1 90,3 11-90,-13-16 0,0 0 0,18 16 45,-18-10 0,1-2-135,21 4 135,-18 2 0,-7-1-90,12 0 0,1 0 90,1 0 0,-2 1-45,-17-1 0,6 0 0,12-1 90,-11 8 0,0 0-2538,10-6 2538,-20 9 179,10-19 91,-8 18-270,1-7-45,21 4 0,6 1-45,17 3 90,-25-4 0,2 1-90,28 5 0,-33 0 0,-2 0 0,27 0 0,-20 5 0,-4 1 0,3-4 0,-16 9 0,14-1 0,-3-7 45,12 7 0,-1 1-641,-16-9 596,-3 19 0,11-8 0,15 0 0,-15-2 0,-11 10 0,23-16 0,-11 16 0,0 0 0,12-16 45,-7 15 0,0 2-45,9-7 0,-15 19 0,10-10 0,8-1 2673,-8-9-2673,-11 17 0,17-15 0,-5 5 0,0 2 90,5 3-90,-17 8 0,22 0 0,-1-8 0,7 7 0,0 0 90,-9-2 45,8 11 0,2 2-135,3-2 90,-8 15 44,14-17 1,1-4 687,-7-2-732,7 24 0,2 2-90,-7-13-120,10-3 0,-1 1 210,-8 12-1249,10-7 1159,0 7 90,0 1-90,10 2-90,-7-10 0,1-1 1,3-2 89,3-10-45,-9 12 0,1-2 45,8-18-45,0 33 0,1 4 45,5-11 0,-3-7 0,4 9 0,-3-10 0,2-3 0,0-6 0,-1 0 0,-2 9 90,11 3-90,-11-3 45,2-14 0,1-1 44,0 10-44,5 2 0,2 1-45,3-4 90,-2 14 0,7-10-90,-15-16 0,10 8 0,3 1 90,0 4 45,2-1 0,3-4-135,5-8 90,-6 4 0,2-3-90,15-12 90,-3 27-90,8-22 90,-27 1-90,27-1 90,-8 1-90,3-1 0,7 1 45,-22-13 0,-2 1-45,9 12 0,23-11 0,-30 2 0,-2 1 0,22 0 0,-21-5 0,0 1 0,21 9 0,-16-18 0,8 18-45,1-15 0,1 1 45,1 16-201,-1-16 0,1 0 201,7 13 90,-7-7-90,-6-1 0,1 0 0,10 1 0,-22-2 0,2-1 0,4-3 0,-2-1 0,-4 7 45,20-1 0,2-3-45,-11-6 45,5 7 0,1 1 45,3-9-45,-9 3 0,0 1 45,9 4-45,-4-9 0,1 1 45,5 8 0,0-9 0,0-2 0,-11 1 89,20 0 1,0 0-90,-14 0 0,10 0 0,0 0 0,-8 0 0,-7-5 0,-1 0 0,-2 2 139,5-7 0,3-1-184,-12 4 0,-1 1 0,1 0 0,0-1-45,7-4 0,-4 1 0,-1 7 1142,7-17-1052,-3 7-90,-18-1 45,6-7 0,2 1 45,-3 12 0,7-24 0,0 1 0,-10 23-45,5-22 0,0-2-45,-5 13 45,10-12 0,0-3-45,-6 5 180,6-8 0,-1-2-91,-8 8 91,-1-7 0,-1 0 0,-1 10-45,-9-10 0,0 0 45,7 6-90,-13-11 0,1 0 0,12 12 0,-7-12 0,0 0-90,-2 11 90,17-23 0,-19 11-90,0 15 44,-6-8 1,-4-2-45,-3 8 45,5-6 0,1-2-45,-4 0 470,9-8-470,-11-18 0,10 33-45,-8-11 1,-1 0-46,9 12 90,-3-12 0,-3-1-90,-2 13 90,9-24 0,-11 21-90,0 8 90,0-29-90,0 16 90,-11 2-90,9-15 0,-9 34 0,1-47 90,7 36-333,-7-16 333,10 22-44,-11-1-46,9 1 90,-9-22 0,11 17 0,-10-6 0,7 2 0,-7 17 0,-1-40 0,-2 26 0,-10-26 0,10 29 0,2 3 0,1-9 331,7 27-331,-18-26 0,8 18 0,0-11 0,3 0 0,-11-9 0,15 6 0,-14 4 0,9-8 0,-2 25 0,-10-25 46,-1 18-46,1-11-90,-22 1 90,16-1 0,-5 11 0,3-8 0,15 19 0,-18-9-90,11 1 90,-1 7-90,1-7-540,-22-1 181,17 9-91,-17-9-2878,1 1 899,15 7-2203,-4-7 0,1-1 4624,3 9 1,-13-9 0,21 10 0</inkml:trace>
  <inkml:trace contextRef="#ctx0" brushRef="#br0" timeOffset="156695">4997 18541 6813,'-6'-4'2249,"1"0"-1530,5 4 2430,0 0-1440,0-11-1170,0 9 361,0-9-450,0 11 4047,0 0-3598,-11 0-359,9 0 90,-9 0-360,11 0 89,0 0 541,32 11-630,-14 2 134,28-2 1,5 1-135,-4 12-1142,-2-12 0,11-1 1,-6 0 916,-9 2 0,2 0 89,9 0 1,9 1 0,4 0 0,-3 0-655,-7-1 1,-2-1 0,0 0 0,1 1 541,-2-1 1,1 1 0,-1-1-1,2 0 23,8 1 0,3-1 0,-4-1 0,-11-2-81,-11-2 0,-2-1 66,20-1 0,9-2 0,-6-1 59,-6-1 1,-4-2-90,5 1 0,0 0 45,-1 2 0,-11-4-45,-25-8-90,34 7-1079,-36-7 629,8 10 279,-14-11-638,-10 9 1090,0-19-2259,0 18-811,-21-28 2070,16 15-810,-37-28 1259,37 28 0,-27-15 450,19 18 720,-21-1-361,19-6 1620,-27 17-1439,26-18 1416,-18 18-1416,21-7 989,-8 10-1080,19 0 721,-9 0-901,11 0 811,21 10-990,-16-7 359,37 28-359,-26-25 90,28 35-180,-18-25 180,19 29-180,-29-19 90,4 8-180,-20-11 90,0 1 0,-10-1 0,-24 11-90,5-8-45,-4-8 0,1-2-45,14-3-1350,-35 8 631,48-8-5038,-26 0 1080,28-2 4767,-7-1 0,11-6 0,0 4 0</inkml:trace>
  <inkml:trace contextRef="#ctx0" brushRef="#br0" timeOffset="168533">7789 18300 6723,'-2'-14'2879,"0"2"-2070,2 12 91,0-10-91,0 7 1,0-7 89,0 10 630,0 0 1350,0-11-2250,0 9 451,0-9-541,0 11 900,0 0-449,0 11-810,-11-9 449,-12 40-449,-3-24 90,-2 17 0,1 6-135,7-10 0,0 1-747,-4 10 1,1-1 791,0 20-90,2-7-1,18-27 91,-18 27-254,19-4 119,-4-15 0,1 1 45,16 13 90,2 6-180,10-29 179,22-2-179,-16-14 90,36-20-90,-36 7 0,15-18 90,-20-2-90,-11-3 0,8 2 0,-19-7 0,9 15 0,-11-18 90,0 0-90,-11 8-90,-2-8 90,-10 21 0,-1 3 1450,1 10-1540,-11 10-450,-13 14 181,7-9 207,-4 17-1018,20-19 361,11 10-1,3-10-3777,-1 19-360,9-27 4947,2 26 0,10-26 0,10 8 0</inkml:trace>
  <inkml:trace contextRef="#ctx0" brushRef="#br0" timeOffset="168759">8096 18731 8432,'-3'-6'6566,"0"2"-3237,14-6-2700,2 7-359,31-7-3868,-4 10-540,7-11 900,-13 8 3238,-21-7 0,15 14 0,-7 0 0</inkml:trace>
  <inkml:trace contextRef="#ctx0" brushRef="#br0" timeOffset="169226">8603 18469 8162,'-11'-17'8096,"3"4"-7107,8 13 2069,11-11-2518,-9 9 809,40-9-1079,-24 11 270,37-10-360,-18 7 270,20-18-361,-28 19 451,13-9-270,-29 11 0,0-10 629,-2 7-629,-1-7 0,-7 10-90,7-11 90,-10 9 269,0-9-449,0 11 180,0 21-180,0-16 0,-10 58 0,7-42-45,-7 30 0,-1 5 45,8-9-90,-7 13 0,0 0-90,7-15-405,-8 9 1,1-1 44,7-19-675,-7 4 1,0 0 225,7-12-271,-8-3-1528,11-2 359,-10-18 2339,7 6 0</inkml:trace>
  <inkml:trace contextRef="#ctx0" brushRef="#br0" timeOffset="169392">8745 18830 7892,'-11'-19'5307,"2"10"-2338,9-12-2160,0 19 1170,21-19-1619,-5 8-180,7 0-1349,30-8 89,-32 18-3418,16-1 1,1-2 4497,-9-5 0,15 17 0,-20-6 0</inkml:trace>
  <inkml:trace contextRef="#ctx0" brushRef="#br0" timeOffset="170008">9768 18407 7713,'-4'-8'3687,"0"-10"-2607,4 16 1528,0-9-1888,0 11 1978,0 0-2158,0 11 1079,0 44-719,-10 0-1480,8-15 0,1 1 939,-9 16-89,10-10 270,1 2 0,-2 1-360,-10 10-91,10-8 1,0-4 90,-10-12-442,11-2 262,0 0 90,0-22-174</inkml:trace>
  <inkml:trace contextRef="#ctx0" brushRef="#br0" timeOffset="170292">9716 18543 6723,'9'-66'8185,"13"15"-7645,4 17-776,8 21 776,-10-8-90,-1 18 251,1-7 289,20 10-720,-15 0 134,5 8 1,-3 5-225,-12 2 128,22 9-38,-38 7-180,7-15 180,-20 28-180,-3-18 0,-11 8 0,-10-10 0,8-1 395,-8-9-305,-21 17-90,24-26-315,-2 6 0,1-1-225,6-10-3417,2 0-631,14 0 4498,10 0 0,1 5 0,0 1 0</inkml:trace>
  <inkml:trace contextRef="#ctx0" brushRef="#br0" timeOffset="171921">10573 18617 6813,'-7'-18'2878,"1"9"-269,-5-11-1889,9 6 1528,-19-9-1618,8 10 0,0 2 539,-8 11-539,8 0 899,-32 0-990,27 11-89,-24 2 629,19 21-809,-3-8 360,-8 18-450,21-17 270,2 17-360,11-28 0,11 15 179,12-28-179,-7 7 180,36-20-270,-44 7 180,44-28 0,-47 15-90,27-8 450,-30-17-361,9 22 271,-11-25-360,0 20 180,0 11-180,0 3 90,0 10-90,0 10 0,0 14 0,10 2-90,-7 8 0,28-10-90,-26-1 90,27-10-270,-9 8 180,-7-18-90,15 18-180,3-19 270,-15 9-90,33-22 90,-36 9-89,28-30 179,-28 16-45,6-10 0,-3-2-45,-13-1 90,25-26 0,-28 29 90,18-8-90,-19 21 90,9-8-90,-11 18 179,0-18-89,0 8 0,-11-10-90,9 10 0,-19 2 90,8 11-90,-11 11 0,1 2 0,-1 10 0,0 11 0,11-8 0,3-2 0,10-3 90,0-8-90,10 10 0,-7-9 90,28-4-90,-25-10 90,25-10 0,-18 7 0,0-18 270,8 8-180,-8 0 359,0-8-449,-2 18 180,-1-7-180,-7 10 90,7 10-180,1 3 90,-9 42 0,9-13-45,-6 19 0,0 9-45,1-12 0,1-1-168,0-1 1,-1 0 122,1 13 0,-6-53 45</inkml:trace>
  <inkml:trace contextRef="#ctx0" brushRef="#br0" timeOffset="171921">10782 19049 27732,'7'-47'-26,"7"-1"-1507,13-1 1,6 4 1487,-3-11 0,5 2-75,0 18 0,5 2 1,-5 7 220,9-2-191,10 2 1,0 0-1,-10 0 0,9 5 0,4 0 45,-24 9 0,-1 0 45,4-4 0,-1 0 0,9-7 90,-31 11-180,-2 3 0,-22-1 2960,-2 9-2870,-21 12 0,8-5 0,3 25 0,2 3-90,-6-12 90,14 16 0,3 2 0,-1-10 158,22 15-158,-8-20 0,17-1 0,-17-10 90,28 8-90,-15-18 0,28 7 90,-17-20-90,17-3 90,-18-11 0,19-20 0,-19 4-1,-4 6 1,0 0 0,4-5 0,-2-5 0,7 20 0,-26 11-90,27-8 90,-19 19-90,10-9 0,1 11 90,10 11 0,-8 2-270,18 21 180,-28-8-270,15 29 270,-18-26-270,1 36 270,-14-36-89,-14 25-1,1-38 90,-7 5-360,17-10 0,-18-9-2608,8 19 2968,-11-18 0,22-2 0,5-13 0</inkml:trace>
  <inkml:trace contextRef="#ctx0" brushRef="#br0" timeOffset="172042">12332 18610 7713,'6'-14'8455,"-7"8"-7556,11-4-179,1 10 89,-9 0-809,9 0-3148,-11 0 2136,0 0 0,7 4 0,2 2 0</inkml:trace>
  <inkml:trace contextRef="#ctx0" brushRef="#br0" timeOffset="173228">10395 17012 7623,'-13'-17'4857,"3"3"-2339,-1 3-1798,9 9 1259,-9-9-810,11 11 990,0 0-720,21 11-1079,-5-9 809,39 30-899,-27-27 0,27 26 0,-11-19 0,1 0-1861,15 14 1681,-6-9 0,2 0 45,-9 1 0,-3-2-90,-6-8 0,3-1 44,14 10 1,8 2 0,-6-2-45,-9-8 0,3 0-9,-5 2 0,9 2 0,2 2 0,-1-1 0,-9-2 9,13 3 0,1-1-27,-12-3 0,8 1 0,3 0 0,-3-1 0,-9-2-18,9 0 0,-1-2 22,-4-1 1,7 0-1,-1-1 1,-8-1-23,-1-4 0,-1 0 22,4 0 1,10 0-1,-1 0 1,-9 0-994,-3 0 1,-4 0 970,6 0 0,3 0 0,-4 0-45,-4 0 0,-4 0-144,24 0 159,-24 2 0,6 3 0,-5-2-15,-8-2 0,1 1-45,12 0 0,7 2 0,-7 0 45,-11 2 0,-3-1 0,12-4 0,-1 0-135,21 10 90,-27-1 0,0-9 0,0 1 90,3 8-179,23 1 179,-49-9 1325,15 9-1415,-18-11 2279,0 0-2459,8 0 477,-18 0-747,-3-11 360,-3 9-90,-7-9-269,-1 1 359,-2 7-180,-21-28 270,8 25-90,-2-13 0,1-3 90,9 6 90,-24-8-90,8-7 90,6 26 180,-17-37-90,22 37 180,-1-27-180,11 30 0,3-9 180,-1 11-180,9 0 90,-9 0-90,42 11-90,-23 2 90,34 0 0,-8 8-90,-5-8 0,15 0 0,-10 8 0,-8-18 0,19 28 0,-19-26 0,-3 26 0,-2-17 0,-18 9 0,7 1 0,-10 10 0,0-8 0,-10 18 0,-3-28 89,-11 26-89,11-27-629,-29 19-1,24-10-3777,-37-1-720,29-10 1169,3-2 3958,2-11 0,20 9 0,-7 3 0</inkml:trace>
  <inkml:trace contextRef="#ctx0" brushRef="#br0" timeOffset="173375">13873 17854 16168,'2'-15'1619,"-1"3"-2159,9 2-5846,-7 7 3507,7 3 2879,-10 3 0,8 7 0,2-9 0</inkml:trace>
  <inkml:trace contextRef="#ctx0" brushRef="#br0" timeOffset="177211">14283 17304 6903,'-4'-10'2788,"1"2"-1978,3 8 9020,0 0-7967,0-10-1593,0 7-180,0-7 0,0-1 270,0 9-180,0-9 270,0 11-271,0-10-89,0 7 270,0-7-270,10 10 270,-7 0-270,7 0 180,-10 21-270,0-6 270,0 51-270,-10-24 44,9-10 1,-1 4 45,-8 3 0,-1 0-90,9 16 45,-9-5 0,1-1-45,7 3 45,-6-12 0,-3-1-45,-1 0 90,0 16-90,3-39 180,10 4 180,0-20-270,0 0 180,0-20-180,0 4 0,0-18 89,0-11-89,0 6-298,5 7 1,0-4 252,-4-15 0,1 0 0,3 17 0,0-2-45,-1-16 0,0-6 0,-1 6 0,-2 15 0,0 1 30,5-14 0,3-7 0,-3 9-30,-3-9 0,1 13 0,2 2 0,5 5 0,-9 1-90,30-9 0,-17 30 0,9-6-180,7 21 0,-15 10-359,39 14 359,-37 2 0,24 8-450,-40 21 450,9-14-225,-19 8 1,-5 2-1241,-3 4 1555,1-16 0,-4 0-809,-15 8-517,8 0 876,-8-10-1611,0 7 1342,8-18-180,-8 8-8287,0 0 9366,19-8 0,1 6 0,24-12 0</inkml:trace>
  <inkml:trace contextRef="#ctx0" brushRef="#br0" timeOffset="178411">14484 17587 6903,'2'-20'8635,"10"-2"-7825,-10 9 989,19 3-1260,-18 10 721,28 0-991,-25 10 721,35 24-360,-35 16-541,15-11 271,-21 13-360,-11-47 630,8 27 359,-17-40-809,17 16 540,-8-40-540,11 17 134,10-17 1,1-2-135,-5 13-45,13-11 0,3 2-45,-6 14 0,29-18 0,-19 21 0,29 13-90,-37 3 0,34 28 0,-47-26-135,16 19 0,0 5 45,-16-11-180,16 37 90,-21-40-179,11 27 179,-9-37 90,9 16-90,-1-10 0,3-9-90,21 9 270,-18-11-90,26-11 90,-37 9 90,26-30-90,-28 27 360,-3-47-270,-13 34 450,-11-27-361,1 22 451,-1-1-540,11 11 360,-8-8-360,19 19 180,12-9-270,-5 11 0,48 0 0,-35 0-90,37 0 0,-29 0 0,18 0 90,-28 0-180,15 11 180,-17-9-270,-1 30 180,-3-27-450,0 37 360,-7-37 1,8 26-361,-1-18 360,-7 11-90,7-11-90,1-3 180,-9 1-179,19-9 269,-18 9-180,18-11 270,-19 0 90,9 0-90,-11-11 90,0-2 90,-11-10 0,9-1 269,-30-20-269,27 15-90,-16-5 270,11-8-270,7 24 0,-7-16 0,20 3 0,-7 15 0,16-11 0,3-1-90,-3-1 90,25-15-90,1 0 89,-27 15-89,14 6 0,-1 1 90,-24-1-90,35 10 90,-29 2-90,0 11 0,-2-10 180,-1 18-180,3-16 270,11 39-180,-11-5 45,-7 6 0,-2 4-45,7 27-218,-10-29 0,0 3 218,5 18 0,-1-1-598,-5 6 538,-3-15 0,-1 6 0,0-5-791,3-12 0,0-1 761,-5 14 0,1-2 0,5 12-566,-5-22 0,0-2 476,2 9 0,-7 7 0,-1-1 0,9-14-275,-4 10 1,1-2 274,5-24 432,0 24-522,0-29 1464,21 0-1374,5-23 90,11-6-90,-3-39 90,-11 16 0,-14-7 0,-4-7 45,-4-2 0,-2 0 487,-5 9 0,-2 1-442,-1-18 0,-5 8 770,-10 24-770,13-2 0,-1 0 0,-12 7-180,11 3-360,55 2-629,23 18-360,-16-7 0,-1-1 809,-11 10 0,-3 0-9201,10-10 9388,-31 11 0,1 6 0,-10 2 0</inkml:trace>
  <inkml:trace contextRef="#ctx0" brushRef="#br0" timeOffset="179139">16431 17526 7713,'-9'-26'8005,"3"11"-5936,-5 15-1529,9 13 809,-29 21-989,25-18 179,-15 36-449,11-34-180,7 27-270,3-11 271,3-19-451,18 17 450,-19-19-270,30-11 360,-17 6 180,30-39 180,-19 5-180,-2-21 89,-22 13 1,-4 0 0,-1-8-90,-8-23 540,-9 7-450,14 16 89,-8-3 1,-3 4-90,4 20 0,6-16 0,1 1-90,-5 18-1,22-16-89,-9 13 90,30 8-90,-16-11 0,17 11 90,1 3-90,3 10-90,0 0 90,7 0 0,-18 10 0,8 3 180,11 32-180,-27-17 45,5 9 0,-4 2-901,-17 3 856,9 16 0,-11 7 0,0-23-45,0-10 0,0 4 0,-5 9 0,-1-2-45,4 15-135,-4 8 0,1-1-45,5-18-180,-5 12 1,0-1 89,2-13 135,-2-12 0,0 2-675,5 30 540,0-44-269,0 42 449,0-58-90,10 26 0,-7-28 180,7 7-90,-10-10 945,11-21-855,2 16 90,10-47-90,-10 23 135,-1-14 0,-3-3 45,-6 2 90,4-6 0,-4 3-90,-13 16 89,3-7 1,1 0-90,-7-1 180,1 4 0,3 2-180,6 4 0,-7-23-180,10 47-450,31-27 180,-13 30-585,14-9 1,2 1-45,-6 7-361,17-7-8571,-22 10 9410,-10 0 1,0 10-1,-10 2 1</inkml:trace>
  <inkml:trace contextRef="#ctx0" brushRef="#br0" timeOffset="180191">17392 17247 7982,'-7'-17'6117,"13"-18"-5038,-4 30 1710,9-27-1980,-11 30 1260,-11-9-1529,9 11 404,-21 20 1,-7 13-406,9 3 1,1 3-495,-11 5 0,1 1-642,5 12 1,6-4 686,6-11-442,20 2 1,7-2 351,4-11-328,13-1 1,3-5 417,6-12-6,7-13 6,8-2-90,-27-19 90,5-1 0,0-1 0,-5-8 44,-4-7 1,-3 0-45,-8 10 90,-3-27-90,-10 39 1237,0-5-1237,0 21 1138,0 0-1138,-10 31-90,7-12 0,3 46 0,3-36 1072,7 15-1251,11 1 179,-5-17-180,28 17 180,-28-32-81,15-3 81,-18-10-90,1-21 90,-4 16 0,-10-47 0,0 34-45,-8-19 0,-5-2 45,-3 7 45,0-2 0,-2 3 45,5 15 0,3-4-90,10 20 0,10-11 90,3-2-90,32 0 0,-27 3 0,20 13 0,-3 4 0,-24-4-45,24 12 0,3 1 45,-20-11 0,27 37 0,-22-26-90,1 28 0,-11-28-90,-3 26 0,-10-27 0,-10 19 90,7-21 0,-7 8 90,10-18 90,0 7-90,0-20 90,0 7-90,10-28 90,3 15 0,21-39-90,-18 27 45,11-6 0,-2 2-45,-17 14 0,17-5 0,2 4 0,-11 16 0,18-7 90,-21 20-90,8 14 0,-19 2 0,19 19 0,-18-19 0,7-3-90,-10-2-360,0-8 91,0 11-181,-10-11-899,7 8 539,-7-19-3957,10 19-90,0-18 4947,0 7 0,5-5 0,1 0 0</inkml:trace>
  <inkml:trace contextRef="#ctx0" brushRef="#br0" timeOffset="181341">18697 17339 7803,'0'-3'6026,"-21"11"-5396,16-5 809,-37 38-989,37-22 539,-26 36-719,28-29 539,-7 29-629,10-27 360,21 17-360,-6-32 180,40 8-270,-26-19 179,12 0 1,4-4 45,-11-8 0,-3-3-225,1 1 0,-1-2 180,10-13 0,-9-1-90,-24-1 134,15-3 1,-4-1 45,-27-7-270,16 4 90,-29 25-90,8 14 0,-21 49-90,8-31 45,12 21 0,4 2 45,0-12-90,20 23 90,3-32 0,42 1-90,-13-1 44,2-19 1,1-5-45,-3-2 0,23-10 0,-28-18-789,-1 15 879,-2-18-90,0-21 0,-8 14 0,3-12 0,-3-4 0,-16 23 0,-2 0 0,10-12 0,2-6 0,-5 6 90,-10-14-45,6 9 0,-1 5 45,-10 20-90,0 3 90,0 12 0,0 22 90,-11 23 0,9 5 0,-4 14 0,1 4-376,5-23 0,0 2 316,0 16 0,0 8 0,0-7-75,0-17 0,0 1 15,3 15 0,1 7 0,0-8 30,-2 9-180,5-15 0,1 8 0,-2-10-180,-3 4-360,3 4 1,-2-5 89,-4-28-90,0 24-60,0-39-29,0 7-2609,-20-10 2518,4-10-1259,-18-14 1530,21-13-1,-8 1-360,18-19 631,-7 16 118,10-19 61,-1 19 0,2 0 180,9-16 359,1-6 1,2 2-180,2 12 269,6-3 1,0 3-180,-5 18 630,28-15-631,-28 20 271,26 11-450,-26 13 0,7 3 270,8 39-360,-15-24-710,8 27 710,-3-12 0,-19-6 373,9 7-283,-22 10-90,9-15 90,-30 26-180,27-29 90,-26-3 0,28-12-90,-18-11 180,18 0 648,-7-21-828,20 5 0,-7-18-757,18 0 757,2 8 0,-1-5 0,4-3-90,9-2 0,0-1 90,-8-1 0,-2 0 0,9-3 0,-2 3 0,4-9 90,-10 11 90,6 2 133,-19 0-134,0 18 361,-3-5-360,-10 21 360,0 21-360,-10-5 0,7 18 269,-7 31-359,-1-20 45,10 9 0,0 1-45,-10 0 0,10-4 0,2-2 732,-1-8-462,0 14 630,0-31-91,0-11-377,0-34-72,21-39-360,-16 5-940,15 5 0,2 3 670,-6 16-1058,6-8 0,0 2 248,-6 19-8841,15-14 8975,-18 32 0,7 16 0,-1 2 0</inkml:trace>
  <inkml:trace contextRef="#ctx0" brushRef="#br0" timeOffset="181473">20487 17624 7803,'-1'-5'6656,"0"2"-4767,1-8-2069,0 9-2699,10-19-269,-7 18 3148,7-7 0,-9 19 0,-1 3 0</inkml:trace>
  <inkml:trace contextRef="#ctx0" brushRef="#br0" timeOffset="182226">20989 16527 6813,'-6'-9'3238,"2"1"-2428,4 8 1349,-11 42-810,-5 13 0,-2 5-1034,4-13 0,-1 5-245,2-6 0,-2 8 1,-2 4-1,1 0 1,2-4 356,-1-1 0,2-2 1,1-1-1,-1 2-337,0 3 0,1 0 0,-1 1 0,2 0 134,-1 3 1,1 3 0,0-5 0,3-8-696,1-5 1,1-4 605,0 16 0,-1 0 135,-4-10 0,1-3-90,8 1 0,1-1-225,-4-5 0,0-1-900,5 29 315,0-53-2158,0-3 629,0-31 2159,0-15 0,2-4 0,1-6 0</inkml:trace>
  <inkml:trace contextRef="#ctx0" brushRef="#br0" timeOffset="183156">21008 17451 15358,'-3'-24'1709,"10"1"360,-4-21-360,18 4-1169,-18-7-1,7 24 721,1-8-990,2 25 629,21-15-719,-8 21 360,29 21-450,-27-5 0,17 18 0,-11 10-90,-19-25-270,6 43 270,-21-43-180,0 36 90,0-40 0,-21 17 90,16-30 0,-26 9 90,28-22 90,3-12-180,3-3 180,28-29-180,-15 26 90,10-14 0,3 0-90,-1 9 44,1-6 1,-3 4-45,-10 20 0,15-5 0,-18 21-179,1 32 89,6-24-270,-17 54 180,7-43 0,-10 25-270,0-10 91,11 3 359,-8-11-180,28-5 90,-15-21 0,28 0 90,-18-11-257,8-2 257,-10 0 180,10-18-180,-8 25 180,8-25 90,-11 18-180,-10 0 90,8-8-90,-18 18 0,7-7 0,-10 20 0,0 3 0,-10 21-90,7-7 89,-7 17-89,10-28 347,0 25-347,10-35 0,-7 25 0,18-28 0,-8 7 0,10-20-90,-10 7 90,8-28 0,-18 5 0,7-11-90,-20-28 90,-3 33 0,1-6 0,0 1 0,-1 8-90,-8-16 90,19 22-450,2-1 270,2 11-899,61-8 809,-39 19-135,23-9 1,2 1 224,-17 7-90,22-18-180,-20 8 360,-18-10-180,15-22 270,-28 17 180,8-38-90,-11 48 180,0-24-90,0 39 270,-11 3-270,8 3 89,-17 18 1,17-8 180,-7 42-180,10-24 44,0 22 1,0 1-135,0-7 45,4 9 0,2-2-1266,-3-12 1086,7-9 0,0-1-173,-7 5 218,8 0 0,-11-14 90,0-2-180,0-18 270,0 7 722,0-10-2701,0 0 629,10-10-179,-7-3-6746,18-21 3777,-19 7 4228,19 4 0,-9 7 0,11 8 0</inkml:trace>
  <inkml:trace contextRef="#ctx0" brushRef="#br0" timeOffset="184324">22485 17628 7533,'-1'-20'6746,"11"-6"-5757,-7 13 1710,18-11-1890,-19 1-89,19-1 1259,-8-10-1440,0 8 901,19-29-1081,-27 26 721,26-25-810,-18 27-1,0-7 361,8 0-450,-18 8 90,7 3-180,-10 12 0,0 11 90,0 0-90,-10 53-90,7-30-45,3 20 0,0 0 45,3-14 90,7 36-90,-10-36 90,11 16-1,2-32 1,10-3-90,-10-20 0,8 7 90,-8-28 0,11 25 0,-1-25 90,1-3-180,-11 5-1636,8-15 1726,-8 20-343,11-10 343,-11 8-107,8-8 17,-19 21 0,9 3 0,-11 10 1654,10 10-1654,-7 14 411,7 2-860,1 39 359,-9-33-360,9 23 360,-11-32-159,0-10 249,0-2-90,0-11 0,0 0 90,10-21 0,-7 15 0,18-25 90,-19 18-90,19-11 90,-8-9 0,0 6-90,-2 4 0,-1 2 90,-7 18-90,7-7 0,-10 10 0,11 10-90,-9 3 0,9 0-270,-1 19 270,-7-27-90,7 26 90,-10-18 0,11 1 180,-9-4-90,19-10 270,-8-10-180,11-4 270,10-9-270,-8-1 180,18 1-181,-28 10 271,26 2-270,-37 11 90,26 11-90,-18 2-270,11 10-90,-11-9-809,8 6 539,-8-17-89,0 18-181,-2-18-1079,-11 7 810,0-10-7646,0-21 4857,-11 5 3868,8-18 0,-14 9 0,9-1 0</inkml:trace>
  <inkml:trace contextRef="#ctx0" brushRef="#br0" timeOffset="184441">22859 16675 7533,'-47'-24'4047,"11"1"-1888,2-1-1889,21 11-4767,3 3 4497,41 20 0,-9 0 0,26 9 0</inkml:trace>
  <inkml:trace contextRef="#ctx0" brushRef="#br0" timeOffset="186590">23639 16619 7892,'22'-8'9830,"0"12"-5178,-9 9-2853,-6 21 0,-3 8-1079,-4 15-1266,2-12 1,3 7 0,-2-5 680,-2-12 0,1 0-135,1 17 0,1 7 0,-1-8 0,-2-14 0,-2 0 0,1 18 0,0 9 0,0-8 0,0-19 0,0-1 0,1 19 0,-2 0 0,-4-19 0,0-4 258,2 9-708,-7 14-449,10-21 449,-11-18-1259,9 15 1080,-9-28-1710,1-3 1529,7-13-179,-18 0-2159,8-39 2158,0 31-1933,6-25 0,4-5 404,3 7 4228,-2-16 0,4-1-613,8 4-1051,-9 13 0,1-1 359,8 9 1,1 4 465,-9-10-16,12 3 1,4 2-316,-3 9 1350,19-27-1529,-10 39 540,-1-5-721,1 21 361,-1 11-360,-10-9-90,8 30-90,-18-17-90,7 19 0,-20 0 0,-3-18-90,-11 26 180,11-37 90,-8 26 90,19-28 270,-9 7-270,11-10 1661,11-10-1841,2-3 90,10-11 0,22-20-45,-21 21 0,1-4-917,5-5 0,2-4 0,-2 2 827,-2 1 0,-1-2 75,2-7 0,2-6 0,-5 8 60,3-7 224,-6-3 1,-2 3-45,-8 18 450,-13-15-630,-13 31 360,-31 34-271,15-3 1,1 18 0,1 4-90,1 2-170,14-9 0,0 2 260,-9 22-733,19-7 643,-9-3-90,11-3 180,0 3-180,11-8 90,-1-5 0,3-2 0,14-4-90,6 6 1992,1-13-1992,-7-18 180,27-3-180,-25-3 90,16-18-90,-1-13 0,-26 6-364,24-17 364,-39 11 90,18 8 685,-19-8-685,9 11 496,-11-1-496,0 11 0,-11-8-90,-2 19 858,-10 12-768,-1-5-90,11 48 0,3-35 89,10 37-89,10-29 0,14 18 0,-9-28 0,27 15 0,-26-28 90,18-3-90,-11-13 270,11-21-270,-18 8 225,11-6 0,-2-2-135,-17 3 90,34-13-90,-40 23 201,9 18-201,-11 3-90,0 13-270,0 21 180,0-8-450,10 29 181,-7-16 269,7-2-90,1-16 180,-8-21 90,28 0 90,-5-21-90,0 16 89,5-37-89,-28 37 270,18-27-270,-8 30 0,0-9-180,-2 22 0,-11-9-270,0 30 180,0-27 1,0 16-181,0-11 180,0-7-90,10 7 270,-7-10-90,7 0 0,1 0 0,2 0 90,10-10 0,1 7 90,-11-7 270,8-1-270,-8 9 180,0-19-270,-3 18 180,1 3-90,-9 3 0,19 7-1,-18-10-89,7 0 90,-10 0 0,0 0-90,42 0 90,-31 0 0,51-10-90,-57 7 90,16-7-90,0-11 90,-15 16-90,25-37 0,-29 26 90,9-7-180,-11 12 90,0 11 0,0 0 0,-11-21-90,9 16 90,-9-16-180,11 21 90,0 0-449,-20 52 359,14-39-45,-1 35 0,4-1 45,5-37 45,13 23 0,2-3 45,-12-25-90,26 16 180,-28-21 0,7 0 0,22-11 0,-24 9 180,44-30-90,-36 17 90,18-9-90,-21 14 0,8-1-90,-19 9 90,9-9-90,-11 11-450,0 0 91,0 42 269,0-31-180,0 30 180,0-41 90,0 11 90,0-9-90,0 9 270,0-11-91,0 0 181,31-21-270,-13 5 0,16-7 90,-13 2-90,-18 18-90,7-7 90,1 10 0,-9 0-90,9 0-180,-11 0 0,0 0-180,31 10 270,-23-7-179,23 7 179,-20-10 0,-9 0-90,9 0 180,-1-10-180,3-3 90,0 0 0,8-29 0,-8 3 0,-1 0 0,0-3 45,0 6 0,-1-1 0,2-15 0,-2 2 45,2-5 45,-7 14 0,-2 6-45,-4 19 0,0-5 0,0 21 270,0 0 0,-31 84-270,23-53 90,-13 27 0,0 2-90,19-21 0,-4 1 0,1-1 0,5-8-180,11 32 0,12-37 90,14 0 0,10-16 270,10-33-180,-17-3 90,-11 3 0,-4 1 0,-9 7 90,5-27-180,-10 26 90,-9-7-90,9 12 0,-11 11 0,0 0-180,-11 63 90,9-47-45,5 28 0,4-5 45,-2-34-180,37 37 180,-37-37 90,58 16 90,-53-21-382,32 0 0,-26-3 0,3-1 0</inkml:trace>
  <inkml:trace contextRef="#ctx0" brushRef="#br0" timeOffset="186742">26352 16929 23454,'-17'21'90,"-1"-1"-90,5 17 0,3-16 0,10-11 90,0-7-90,10 28 89,-7-26-89,18 16 0,-14-13 0,10 2 0</inkml:trace>
  <inkml:trace contextRef="#ctx0" brushRef="#br0" timeOffset="187172">25953 16835 7803,'-7'-11'5756,"2"3"-4856,5 8 1079,0 0-1799,63-31-810,-37 23-3373,27-19 0,1 2 3701,-23 19 0,0-6 1,1-1-1,1 7 0</inkml:trace>
  <inkml:trace contextRef="#ctx0" brushRef="#br0" timeOffset="188990">26352 17013 18057,'-6'-5'1079,"1"1"-809,5 4 180,0 0-180,-21 21-91,16-16 1,-27 27-90,30-30 360,-9 30-360,11-27 90,0 37-90,0-37 270,21 26-181,-16-28-179,16 7 0,-5-11 0,3-1 0</inkml:trace>
  <inkml:trace contextRef="#ctx0" brushRef="#br0" timeOffset="193138">26561 17016 6903,'-5'-7'1799,"1"2"-1259,4 5-1,0 0 1,0-10-90,0 7 1079,0-7-989,0 10 1708,0 0-1528,0-11-450,0 9 0,0-9 269,-10 11-179,7-10 90,-18 7-270,8-7 0,0 20 0,-8-7-1,19 7-89,-19 1 90,8-9 0,0 19-90,-8-18 270,8 28-270,-11-26 0,11 27 90,-8-19-180,19 0 90,-9 8 0,11-19 0,0 19 0,-10-18 0,7 18-90,-7-19 89,20 19 1,-7-18 0,7 7 270,11-20-270,-16 7 0,27-18 270,-9 8-270,-7-10 0,15-1 180,-18 1-180,11-1-1,-11 1 91,8-32-90,-8 24-289,0-24 199,-3 10-715,1 16 715,-9-25 90,-2 7-90,-2-3 90,-9-8-90,1 1 0,-3 7 90,0 3-90,-8-8 0,8 27 0,0-17 0,-19 22 0,27-1 0,-26 1-90,28 10 0,-18 13 90,8 2 266,0 19-266,3 3-90,10 2 918,0 18-828,0-7 0,0 10 0,5-13 0,0 0 0,-2 18 0,18 5-45,-15-17 0,1-4-756,6-2 801,-3-1 0,1 0-565,2 1 385,10-8-179,11 18 269,-8-28 0,-2 15-270,-3-28 270,-19 7-90,9-10-540,-1 0 492,3 0-1212,1 0 1056,-4-10-1415,0 7 1799,3-7 0,9 11 0,-1 1 0</inkml:trace>
  <inkml:trace contextRef="#ctx0" brushRef="#br0" timeOffset="193250">26845 16969 6453,'7'6'5577,"-1"0"-3958,5-6-1529,-9 0-1889,9 0-809,-11 0 629,0 0 1979,0 10 0,1-1 0,0 8 0</inkml:trace>
  <inkml:trace contextRef="#ctx0" brushRef="#br0" timeOffset="193934">22707 18525 6903,'-20'-8'2968,"5"0"-1349,4 8-1079,9 0 989,-9 0-989,11 0 809,11-10-989,2-3 719,42-11-809,-13 1-724,-9 16 1,1 1 723,14-15-90,-1 9 0,5 0-90,-14 0 0,5-2 44,5 3 1,9-1 0,2 1 0,-4 1-135,0 0 0,-3 2 0,1 0-790,7-1 0,2 1 1,-7 1 789,-1 2 0,-8 0 0,9-6-90,-37 9-270,24-9-90,-40 11-89,9 0-200,-11 0-543,0 0 0,5-1 1,2 0-1</inkml:trace>
  <inkml:trace contextRef="#ctx0" brushRef="#br0" timeOffset="194237">24829 18034 17967,'14'-10'1259,"2"-9"90,8 6-629,-11 0 809,8-8-1079,-19 8 539,19-11-719,3 1 0,2 10 44,24-3 1,7 1-761,-22 7 0,3 0 536,10-2 0,11-3 0,1 1 0,-7 2-1470,5 2 0,-1 1 1440,-1-3 0,4-2 0,1 2 0,3 5 0,1 2 0,-6-2-15,-1-6 0,2-1-23,-5 5 1,7 1-1,0 1 1,-11-1 22,-8 0 0,-2-1 0,27-3 0,-6-1 135,-20-2 180,13 0-271,-32 3 1,-10 10-90,8-11-269,-18 9-491,7-9 41,-10 11 633,11 0-1444,-8 0-8301,17 0 9455,-17 0 1,13 6-1,-8 1 1</inkml:trace>
  <inkml:trace contextRef="#ctx0" brushRef="#br0" timeOffset="200112">14337 18265 6903,'-8'-8'2069,"2"2"-1439,6 6 1798,0 0-1888,0 10 0,10-7 449,3 28-539,11-15 359,-1 28-449,1-18 224,3 2 1,1-1-135,3 2 179,12-1 1,0-1-180,-11-1 269,24-12 1,5-4-450,-1 0-847,-11-13 1,7-6-1,-6 0 712,-15 2 0,0-2 104,11-7 1,4-4 0,-5 2-150,-10 4 0,-2-1-538,10-9 1,5-4-1,-6 4 493,-7 8 0,-2 1-106,11-12 0,1-1 196,1-1 0,-3 3-45,4-5-30,-6 9 0,7-1 0,-9 2 30,-2-5-45,27 7 0,0 4 45,-28 2-90,6 11 0,3 4 45,-10 4 0,-2 1-45,21 6 45,2 2 0,-2 2 1697,-9-2-1742,9 1 0,-1 2 1284,-19 6-1284,2-17 0,3-1 0,-3 5 0,-4-1 0,13-8 0,13 4 0,1-1 0,-12-5 0,-3-5 0,1-1 0,-4 1 0,-3-3 0,17-15 0,-18 12 0,4-2 45,14-18 0,0-3-45,-14 12 0,1-1 0,9-5 0,5-3 0,-6 2 0,-10 3 0,-1 2-30,4 4 0,4 0 0,-7 2 30,7-8 0,-4 14 0,0 3 472,15-1-472,-22 19 0,1 0 0,26-14-2170,-8 36 2170,-32-18-181,11 11 91,-8-1 90,-2 1 0,7-1 0,-15 1 0,39 0 90,-26-11-90,15-3 0,-10-10 0,-8 0 0,18 0 0,-10-9 0,0-3 0,21-4 0,-13 0 0,5-4 0,-5 2 0,18-11 0,-10 7 0,-1-1 0,-18 6 0,-4 0 217,12-9-217,16 3 90,2-9-90,-15 27-182,-7-6 1,-4 1 181,-16 10 0,17-10 1975,-19 18-2065,0-16-166,8 18-194,-19-10 821,9 0-1721,-1 11 1005,-7-9-734,18 9-6117,-19-11 3418,9 0 3778,-11 0 0,2 3 0,0 0 0</inkml:trace>
  <inkml:trace contextRef="#ctx0" brushRef="#br0" timeOffset="208777">15059 14951 6993,'-4'-9'2159,"1"2"-1440,3 7 4229,0 0-3689,-11 0-809,9 0 719,2-11-809,2 9-1,9-19 631,-1 8-630,3-11 539,32-20-629,-16 15-751,-3 1 0,2 1 751,9 1 0,10-19-1,-10 19-134,-12 5 0,4-2 180,16-11 0,2 0-225,-13 8 0,3-3 22,4-1 1,8-5-1,0 0 1,-6 4-737,1 2 1,1-2 695,-6 4 0,7-5 0,2-2 0,-1 3 0,-7 4-27,9-4 0,1 2 9,-5 2 0,7-4 0,3-2 0,1 1 0,-5 3-637,-4 4 0,-2 2 0,-1 2 0,3-1 583,6-3 0,1 0 0,1 1 0,0 1 0,-4 2 0,2 0 0,-3 3 0,-6 2-840,4 2 1,-4 2 794,7-5 0,0 0-179,-5 4 1,-4 3 133,13-4-49,-4-2 0,-2 1 49,-8 10 581,-1-11 0,-4 1-491,-18 12 1875,35-18-1875,-48 18 1301,16-7-1301,-11 10 1135,-7 0-1315,7 0 109,-10 0-738,-10-11 732,7 9-373,-28-9 360,26 11-179,-48 0 269,35 0-45,-18 0 0,-4 0 45,-1 0 89,-4 0 1,1 0 90,2 0 45,3 0 0,2 0-45,8 0 450,-25 0-361,38 0-89,-15 0 450,17 0-450,1 0 270,3 0-360,-1 0 179,9 0-179,-9 0 180,32-10-180,-5 7 0,39-7-90,-26 10 45,8-5 0,1-1-45,-6 4 45,10-4 0,2 1-45,-2 5 0,2-5 0,1 0 0,-4 2 0,25-7-90,-51 10 90,17 0 0,-30 0 0,9 0-90,-1 10 90,-7-7 0,7 18 0,-20-19 0,7 9 0,-7-1 0,10 3 0,-11 11 0,9-1 0,-19 1 0,8 10 0,0-8 0,-8 18 90,18-17-90,-18 7 0,19-11 90,-9-10-90,11 8 90,-10-8-90,7 0 0,-18-2 0,19-11-270,-9 10-1259,11-7 809,0 7-3777,0-10-450,0 0 1169,11 0 3778,-9 0 0,26 2 0,-7 0 0</inkml:trace>
  <inkml:trace contextRef="#ctx0" brushRef="#br0" timeOffset="208911">17852 13822 7892,'-1'-9'5577,"1"2"-4677,0 7-900,0 0 0,8 9 0,4 2 0</inkml:trace>
  <inkml:trace contextRef="#ctx0" brushRef="#br0" timeOffset="-210585.73">18123 13703 7353,'-8'-8'3508,"2"12"-2429,6-2 1,0 9-91,0-11 900,0 0-990,0-11 1710,0-2-1800,0-10 631,0-11-811,0 7 1,0-6 539,11-12-629,-9 6-429,9-8 429,0-1 0,-1-1-181,-5-11-119,4 12 0,4-8 0,-4 6-150,-7 14 0,-1 1 135,4-32 0,0 4-46,-5 18 1,0 1 0,0 2-90,0 13-90,-10-5 90,-3 24-90,-11 20 0,1-7-360,-1 28 180,11-15-359,3 18 359,10-11-540,42 11 450,-22-7-45,21-9 1,5-2 134,-4-3 0,15-3-270,-13 0 360,-17-7-359,27 18 359,-35-18 0,12 7 248,-20 1-158,-9 2 90,-2 10-90,-13 1 90,-10 10-90,9-8 90,-6 18-90,17-18 90,-7 8-90,20-21 0,13 8 0,4-18 0,38 7 45,-28-19 0,-1-3 45,29 7 90,-18-22 0,-7-9 90,-12-16-225,-9 17 0,-4-3 89,-7-3 1,-5 4-45,-3 8 90,-11-23-90,9 46 0,-19-15 0,8 21-90,-11 11 90,-10 23-90,19-5 0,2 8 0,5 1 0,8 4 0,8 8 0,5 0 0,2-6-45,11-3 0,3-6 45,0-20 0,4-1 0,-1-7 0,-3-17 45,4 0 0,-1-4-45,-3-12 90,16-8 90,-22-21-90,1 24 0,-11-34 180,8 28-180,-19 1 179,9-9-179,-11 29 90,10-4-180,-7 20 90,18 10-90,-8 13 0,0-7-180,8 36 180,-8-33-90,0 25-90,8-20 1,-8 10-1,0-8 180,-3-3-90,1-12 0,-9-11 90,19-11 0,-18-2 0,18-10 0,-8-22 0,10 17 0,1-27 90,-11 18-90,8 11 0,-19-5 0,19 18 0,-18-1 0,18 4 0,-19 10 0,19 0 0,-18 0 0,18 10 0,-8 4 0,0 9 0,-3 1-90,1 10-90,-8-8-90,17 8-1079,-17 0 719,7-19-1798,1 17 1348,-8-30-179,7 9-5757,-10-11 3328,0 0 3688,0-11 0,1 6 0,1-9 0</inkml:trace>
  <inkml:trace contextRef="#ctx0" brushRef="#br0" timeOffset="-210449.73">19760 12663 15538,'-13'-29'3508,"8"-9"-3148,-15 22 449,17-15-809,-7 28-89,10-7-1890,0 10-90,0 0 2069,10 21 0,-3-10 0,8 18 0</inkml:trace>
  <inkml:trace contextRef="#ctx0" brushRef="#br0" timeOffset="-209701.73">19873 12956 6903,'0'-12'6656,"11"-7"-6026,2 6 1259,21-21-1349,-8 8-91,8 2 811,-11-17-901,1 33 451,-11-45-540,-3 38 179,-10-19-269,-10 21 270,-24 23-450,5 6 135,-9 18 0,0 8-45,7 13-45,1-15 0,5 1 45,23 16 0,-6-20 180,49 7 179,9-39-269,13 3 135,-17-22 0,-3-6-45,-2-6 224,3-4 1,-1-5 89,-21 4 1,-2-1-450,10 1 0,-3-1 225,-13-3 0,-4 5-270,0 14 360,0-5-181,-17 53-269,14-14-359,-17 47-91,10-15 360,0-11-270,10 3 270,-7-39-90,18 7 180,-8-10-180,11-10 180,-1-3-90,1-21 90,-11 18 0,8-26 0,-19 37 0,19-27 0,-18 30 0,7-19 0,-10 18 0,11 3 0,-9 3 0,19 18 0,-8-8 0,21 10 0,-8 1-89,29-1 89,-26-9 89,26-4 1,-29-20 270,18-4-180,-18 1 180,19-18-180,-29 15 0,1-15 0,-3-3-90,-11 3-1,3-7 1,-2 0-90,-14 9-90,7-26-89,-18 40-1530,8-17 629,-11 30-89,11-9-360,-8 11-6567,8 0 3869,0 0 4227,3 0 0,4 18 0,-2 4 0</inkml:trace>
  <inkml:trace contextRef="#ctx0" brushRef="#br0" timeOffset="-189883.73">21055 12672 7623,'-3'-10'2608,"0"1"-1888,3 9 2248,0 0-1979,11 0-89,2-10-450,0 7 809,18-18-899,-26 19 629,27-19-719,-30 8 540,19-11-541,-18 1 361,7-1-450,-10 1 360,-10-1-91,-14 1-359,-2 20 90,-18-5-90,28 29 90,-26 3 90,37 23-180,-16-8 90,31 16-90,4-29 90,20 8-180,2-11 90,1-10-90,18-2 0,-16-11-270,-5 1 0,0-2-90,5-10-1034,-5 1 0,-3-3 404,-2-13-269,5-8-4858,-13 10 2969,-8 1 3148,0 10 0,10 0 0,-7 10 0</inkml:trace>
  <inkml:trace contextRef="#ctx0" brushRef="#br0" timeOffset="-189217.73">21863 12333 7263,'-8'-15'3868,"2"8"-1979,-5-14-1260,9 18 1170,-9-17-1349,1 17 0,-3-8 359,-11 22-449,1-8 0,10 7 269,-19 11-359,27-16 0,-26 26 360,7 3-450,-2-5 0,2 16 89,4-11-89,17-8 90,-8 18-90,11-18 180,0 8-180,0-10 269,21-11-359,-15-3 360,35-10-270,-25-10 225,16-6 0,1-2-225,-1-11 89,6-8 1,0-2-90,-10 8-785,6-24 875,-2 0-1260,-17 24 1035,-4-1 0,2-1 134,18-25-89,-26 6 0,6 2 0,-1 0-90,-10 6 45,2-10 0,-4 1-45,-8 19 0,7-31 0,-18 20 0,19 27-90,-19-24 90,8 29-180,0 0 180,-8 3 437,-3 20-527,9-7 0,-17 28 90,19-15-90,-10 38 90,10-25 0,6 9 0,3 0-90,4-7 1249,0 35-1159,0-19 0,0-8 0,10-1 0,1 0 0,-6-7 45,20 7 0,3 0-45,-10-9 45,13 5 0,3-3-45,-5-13 45,8 15 0,2-3-45,-8-22-90,24 23-90,-32-20 0,-9-9-989,17 9 629,-26-11-3688,16 0 2070,-21 0 2158,0 0 0,-2 13 0,-1 3 0</inkml:trace>
  <inkml:trace contextRef="#ctx0" brushRef="#br0" timeOffset="-188481.73">22515 11188 13559,'-4'-30'3328,"0"7"-2968,4 0 630,0 12-631,0 11 1,0 0 720,11 11-631,-9 12 811,9 35-901,-11-6-1054,4 7 1,2 2 874,0-27 0,1 3 239,4 20 1,1 11 0,-1-8-285,-3-16 0,0 1 89,-1 5 1,2 8 0,-1 1 0,-1-9-90,0-5 0,-1-1 15,2 19 0,0 9 0,0-11-60,-2-24 0,1-1 0,1 16 0,-1 7 0,-1-8 0,-4 9 0,9 1 0,-1-2-90,-7-7-90,1-11 0,2-3-90,5-9-720,-9 23 451,9-47-2430,-11 16 1440,0-21-8392,-11-52 9350,9 18 1,-3 0 0,1 1-1,5 2 1</inkml:trace>
  <inkml:trace contextRef="#ctx0" brushRef="#br0" timeOffset="-187166.73">23148 11543 7263,'-16'-47'7376,"-18"15"-6927,29 22 451,-37 10-540,37 10 89,-27-7-89,19 18 450,-10-8-450,10 10-91,-8-10 361,18 19-270,-7-27 449,20 47-539,-7-44 90,15 22 0,5 3-180,-4-15-1,12 9 1,3 1-90,-5-2 0,5-2 0,-3 7 0,-15-26 0,7 27 0,-2-19-90,-8 10 270,0 22-180,-2-17 45,-19 5 0,-5 0-45,-3-5 0,-10 1 0,-3-3 0,1-10 89,-15 1 1,-1-3 0,10-11 45,-4 3 0,1-2-45,10-4 180,-6-20-360,19 4 135,16-25 0,7-4-45,7 8-61,0-3 1,3-9 0,0 10-30,10 2-671,-1-7 1,-1 2 670,-1 16-379,1 3 1,1 2 378,1 5-175,26-5 175,-40 21 0,27 0 90,-37 10-90,37 24 0,-37-5 0,27 26 0,-30-29-90,19 19 0,-18-19-90,18 18 180,-19-28 1161,19 15-1161,-8-39-90,21 6 90,-7-22 1043,7 1-954,-1-22 1,-6 17 90,-4-11 0,-2 2-90,-5 16 90,1-13 0,-3 5-90,-11 24 430,7-26-430,-10 28-90,0-7 90,0 30-90,0-14 0,11 25-90,-9-18 0,9 11-90,-11 20 90,10-26 0,-7 35 0,18-48 90,-19 16 90,19-21 90,-8-11-90,11 9 90,-1-30-90,-10 17 0,-2-19 90,-1 0-91,3 8 1,0-8 0,8 20-90,-18-6 0,7 17 0,-10-7 0,11 20 90,-9-7-90,9 17-90,-11-17 0,10 28 0,-7-25 1,7 25-91,-10-18 180,11 11-270,-9-1 180,9-10 90,-11 8-180,0-18 180,0 7-90,0-10 90,0 0 0,10-10 0,3-3 0,0 0 0,8-8 90,-18 8 0,18-11 0,-18 11 0,7-8 0,0 8 0,-7-10 0,18 9 0,-18 4-90,7 0 0,0 7 90,-7-7-90,18 20 0,-18 3 0,7 31 0,-10-15-90,0 26 90,0-29-90,-10 8 90,7-21 0,-7 8 0,10-18 0,0 7 90,10-31 0,3 16-1,21-47 1,-18 23-45,5-9 0,-1-2 45,-4-2 90,6-2 0,1 2-90,-8 10 90,17-23-90,-30 42 0,19 3-90,-18 20 0,18 3 0,-8 11-90,0-1-270,8 11 270,-19-7-629,19 27 449,-18-25-810,18 16 631,-19-22-1530,19-10 1259,-18-2-2518,18-11 989,-19-11 2249,9-2 0,-4-5 0,2 2 0</inkml:trace>
  <inkml:trace contextRef="#ctx0" brushRef="#br0" timeOffset="-185985.73">24717 11488 7713,'-2'-19'4497,"-5"-7"-1349,17 24-899,0 2-1889,3 2 89,1 9 451,6 10-720,-17-16 539,18 37-629,-8-37 450,0 37-450,-2-37 270,-1 26-270,-7-18 270,7 1-270,-10 6 89,-10-17-179,7 8 90,-7-11 0,10 10 0,0-7-90,0 7 90,-11-20 180,19-14-180,-16-2 180,29-8-90,-18 10-90,7 11 180,1-8-180,-9 8 269,19-21-269,-18 19 90,18-27-90,-19 37 90,9-27-180,-11 19 90,0 0-90,-11-8 90,9 19-90,-9-9 0,11 1 90,-21 7-90,6-18 0,-30 29 0,19-16 0,2 29 0,4-18 0,6 18 0,-9-8 0,-1 10 0,1 22 90,-1-6-90,11 18 0,-8-20 0,29 18 0,-16-37 0,29 34 0,-18-46 90,28 15-90,-15-21 0,8 0 0,7-11 90,-26 8 0,37-38-90,-37 22 179,16-22 1,0-4-90,-16 11 135,11-5 0,0 2-135,-14 22 90,9-17-180,-11 30 90,0-9 0,0 22-90,0 2 0,0 31 0,0-15-135,3 10 0,4-2 45,6-16-45,4 11 0,0-2 135,-1-14-180,36 8 180,-44-14 0,34-10 0,-19-21-90,14-5 90,-11-11 0,-8 5 0,-5-1 0,-10 2 0,7-24 0,-10 21 0,0 8 0,0-8-90,-10 10 90,7 11-90,-7-8 90,10 19-89,0-9 89,0 11 0,0 0-180,10 11 180,3 2-180,21 0 180,-8-3-90,19-10 90,-19 0 0,18 0-90,-28 0 90,15 0 0,-17 0 0,-1 0 0,-3 11 0,0 2 0,-7 21 0,8-19 0,-11 27 0,10-26 0,3 18 90,0-21 0,18-3 0,-15-20 269,29-3-269,-19 0 630,18-19-540,-18 17 270,19-30-270,-30 30 269,27-27-269,-37 26 90,16-18-180,-21 21-90,11 3 90,-9 10-90,9 0-450,-22 21 90,9-16-719,2 37 539,2-37-2428,30 37 1889,-27-37-7736,37 16 4857,-37-21 3958,26 0 0,-19-2 0,9-1 0</inkml:trace>
  <inkml:trace contextRef="#ctx0" brushRef="#br0" timeOffset="-185848.73">26064 11082 15448,'-50'-39'3328,"21"3"-2518,-2 12-720,28 11-2429,-18 3 360,19 10 1979,2 10 0,10 2 0,11 9 0</inkml:trace>
  <inkml:trace contextRef="#ctx0" brushRef="#br0" timeOffset="-184651.73">26148 11131 7713,'13'-27'3957,"-8"1"-3327,16 12 359,-8-6-539,10 17-90,-10-7 539,19-1-89,-17 19-630,9-16 0,-14 29 449,-10-8-449,0 11 630,0-1-540,0 1 539,0-1-539,11 1 360,2 10-450,10-19 269,11 27-269,-8-26 0,3 11 0,-3 1-90,-7-10 0,7 13 0,0 1 0,-11-14 90,19 37-180,-20-39 180,-4 36-90,-10-44 89,-10 44-179,7-47 180,-39 26 0,3-28-180,-11 8 90,-5-11 0,40-11 0,-6-12-90,21-4 0,13-9 0,5-3 0,0-6 30,5 11 0,6-6 0,-5 4-30,8-18 0,6 9 0,-1 1-3140,-8-6 3140,16 3-825,-1 3 915,-15 17 46,4 5 0,-1 0 133,-14 6 541,24-15-630,-39 28 2857,7-17-2947,-10 17 1204,0-8-1024,-10 11 711,-3 0-981,-11 0 90,1 11-90,-1-8-180,1 17 90,-1-7-180,1 21 180,20-18-179,6 15 179,10-17-180,28-1 180,-22 8-90,46-19 90,-26-2 0,15-5 0,2-3 0,4-5-774,-18 3 1,5-1 0,-5 1 863,-9 2 0,-1 0-45,25-13 0,-2-2 20,0-4 25,-10 0 0,-3 0 0,-14 8-90,6-33 90,-23 47 0,-22-37 0,-2 37-90,-31-16 90,15 21-45,-12 12 0,-4 7 45,6 0 0,2 1 0,-1 4 0,0 2 0,-4 7 0,8-1-89,19-3 89,-17 26 0,40-18 0,-16-11 0,50-5 89,-23-21 1157,17-7 0,3-7-1201,-12-9 0,-1-1-45,4 4 0,0-2-45,1-26 0,-7-1-257,-9 5 152,-9-5 0,-3-11 0,-1 7-176,-2 14 0,-3-1 236,-6-19 0,-4-9 0,4 10 0,7 21 0,-1 3-45,-18-27 0,0 2 45,15 7 1,-25-6-91,18 24 90,0 11 0,-8 10 90,18 2-180,-7 11 180,0 0 141,7 0-231,-8 11 667,11 2-667,0 10 90,0 11 0,0 3-45,9 11 0,3 3 45,4 9-814,0-14 1,4 6 0,-1-9 813,10 4 0,-6-9 0,5 6 0,-4-8 0,8-2 89,11 5 1,0-2 0,-12-11 135,16-3 0,3-2-135,-5-5 135,-6-4 0,0-3-135,-2-9 180,7 0-180,-28 0-270,15 0-360,-28 0-360,7 0-7825,-10 0 8390,0 0 1,8 4 0,1 0 0</inkml:trace>
  <inkml:trace contextRef="#ctx0" brushRef="#br0" timeOffset="-183319.73">18827 14681 6723,'-17'-3'2249,"9"11"-1530,-3-5-89,11 7 90,0-10-91,-10 0 1440,7 11-1439,-7-9 539,10 9-629,0-11 0,10-21 899,3-16-1080,11-2 181,-2-14 0,0-1-2080,7 4 1675,-7 3 0,0-5 89,-4 6 1,-2 3-45,11-14-90,-16 14 0,1-3 90,5-5 0,-3 3 0,-8-2-623,10-5 0,-1 3 533,-12 23 0,7-15 0,-20 31-90,7-8 90,-18 18 1472,8 14-1562,-11-6 90,-9 47-90,17-34 1403,-5 27-1313,21-11-90,0-8 0,10 8 90,3 0 0,21 2-90,0-6 0,0-2 90,11 1-135,4 4 0,-2-4 45,-15-21 0,7 17 0,-2 2 0,-19-11 270,3 39-90,-34-26 90,-8 0 0,-3-3-90,-4-11-1,-17 17 181,1-30-180,15 9 0,-5-11 90,3 0-360,15 0-810,-8-11 271,14 9-2160,20-30 1530,-7 17-8572,39-30 9680,-24 19 0,27 4 1,-21 13-1</inkml:trace>
  <inkml:trace contextRef="#ctx0" brushRef="#br0" timeOffset="-182266.73">19635 13985 7623,'2'-29'8635,"-1"17"-5937,-1-19-2248,0 28 899,0 35-1079,0-12 269,0 26 1,0 5 180,0 15-675,4-29 0,2-1 315,7 19-360,11-42 270,20-13-91,-4-34-89,7 5-45,-33-3 0,-5-1-45,2 4 90,-17-13 0,-9-2 0,-8 15 0,-1 3-45,9-5 0,-2 2-45,-15 3 0,2 10 0,14 13 0,-18 3 0,10 13 0,11 21 0,3-18-90,31 26 90,-5-27-90,28 9 90,-18-14 0,8-10 0,-10 0 0,10-10-90,-8 7 180,29-28-90,-27 26 45,1-15 0,-3-2-45,-10 6 90,26-28-90,-27 28 0,19-5 0,-10 21 0,-11 0 0,8 11 0,-19-9-90,30 30 90,-27-17-90,16 19-90,-11 0 90,-7-8 0,7 8 90,-10-21 0,0-2 90,0-1 270,0-7-270,11-3 180,-9-24-180,19-2 90,-8-29-180,11 27 90,-11-17 0,8 22 0,-8-1-90,0 11 0,8 3 90,-8-1-90,11 19 0,-1-16 0,1 19 0,-1-1-180,-10 3 90,8 11-90,-18-1 90,7-10-270,1 19 270,-9-27-180,9 26 270,-11-28 0,0 7 0,0-10 0,0 0 90,10-10-90,-7-3 90,7 0 0,1-19-90,-9 17 90,9-19 0,-1 10-90,-7 1 0,18-1 0,-19 11 0,19-8 0,-18 29 0,18-16 0,-8 40 0,10-27-180,11 37 180,-8-37-180,19 26 180,-19-28-90,8 18 90,0-29 0,-8 16-90,-2-19 180,17-10 0,-22 6-45,9-11 0,-1-3 45,-12 0-90,17-15 180,-30-1-90,9 16 0,-11-15 180,0 0-180,-11 15 0,9-5 0,-19 13 0,18 18-90,-7-7 90,-1 20-90,-2 3 0,-10 11 89,-1 31-89,11-24 0,11 11 0,4 2 0,1-2 0,12-7 0,1-2 0,-11 4-89,27-3-451,1-11 270,-4-10-1439,37-2 809,-48-22-3867,34-2 0,-36-10 788,7-1 3979,-2 1 0,-14 4 0,9 1 0</inkml:trace>
  <inkml:trace contextRef="#ctx0" brushRef="#br0" timeOffset="-180884.73">22568 13671 7982,'-8'-4'4678,"2"2"-3599,6 2 810,0-11-989,0-2 2158,-10-31-1619,-2 9 0,0-1-989,-3-19-343,-1 16 0,0 2 613,3 1-360,-10-11 494,-9 7 1,-2 1-226,0-5-584,3 14 0,7 5 225,24 15-360,14 20-135,30-3 0,8-1 135,1 7-150,-6-5 0,10 0 1,-10-3-31,0-2 225,-4 3 0,-10 9 135,-41 29-90,13-23 117,-19 16 1,-3-1-118,14-18-90,3 37 1,3-29-1,28-2 90,-15-14-45,18-10 0,8-10 45,6-16 0,0-3 0,-7 14 0,-1-4-521,-4-10 0,0-7 0,-11 4 521,-9 1 0,-5-1 0,-1-1-110,0-4 110,-18 11 90,16-5 180,-50 18-180,12 33 0,0 9-90,-14 18 0,13-1 0,10 2-649,31 10 739,-7-24-90,18-11 985,12 1-985,-4-11 0,16-3 90,-1-10-90,-15-10 0,14-5 0,0-4 0,-9-10 0,11-13 0,-4-2 0,-22 10-30,-7-10 0,0-13 0,-5 9-60,-7-7 60,-6-2 0,-2-12 0,1 12 30,2 5 0,-7 10 0,-4-6 0,2 10 0,-2 7-45,1-5 1,-4 6 44,-4 25 118,10-13-208,-19 60 90,27-14 0,-6 19 0,1 6 0,9-20 0,2 2-539,2 6 0,0 6 1,2-2 538,0 5 0,3-1-30,5-6 0,3 2 0,-1-5-15,-1 0 0,1-4 45,6-1 0,2-5 93,11 4-93,-8-18-90,8 5 90,11-21-90,-16 0 90,13-14 0,2-4 0,0 0 0,2-22 0,-3-6 0,-4 2 0,-10-11 0,-3 0 0,0 10 0,-13 8 0,-2-1 180,-1-20-90,-10 27 209,-10-32-299,7 58 90,-28-6-90,26 24 89,-37 32-89,26-6 1608,-7 8-1608,12 18 0,11-33-45,-1 11 0,2 0-45,10-12 0,-1 4 0,3-4 0,3-16 90,15 6-180,3-21 180,-5 0-90,26-21 90,-29 6 90,8-40-90,-11 16 135,-10-5 0,-2-1-45,2 0 542,-3-20-362,1 41-181,-8 11 384,7-7-473,-10 17 180,10 3-180,-7 13 90,7 0 0,11 29-90,-5-24-90,7 14 0,-2 1 90,-5-4-135,5 0 0,0-3 45,-5-10-90,18 5 180,-21-21 0,8-11 90,-8-2 0,10-21-90,-10 8 45,-2-16 0,-1-2-135,3 7-270,-1-7 1,0 2-181,1 16-2518,8-19 449,-19 19 2609,30-8 0,-20 24 0,19 3 0</inkml:trace>
  <inkml:trace contextRef="#ctx0" brushRef="#br0" timeOffset="-179968.73">25117 12674 7533,'1'-22'4677,"-1"-11"-3598,0 7-89,0-8-1,0 11-179,0 10-1,0-8 1620,-21 8-1979,5 0 719,-39 23-899,16 6 89,5 14 1,0 5-90,-5 7 0,4 11 0,5 4-90,11 0-45,0-5 0,7-5-45,22-18 90,4 23-90,9-46 89,21 4-179,-25-13 90,12-10 0,0-5 0,-12 2 90,25-18 0,-20 1 0,-11 6-542,-3-7 452,1 0 180,-9-2-180,9-1 0,-11 3 48,0 11-138,0-1 180,0 11-90,0 3-90,-11 31 0,9-6-270,-9 40 180,11-26-270,11 26 180,2-39 536,0 15-536,8-29 228,-8 9-138,10-11 90,1-11 90,10-12 0,-19 7 0,7-14 0,-2-2 0,-4 11 0,7-34 360,-2 21-361,-18 18 181,18-15-180,-18 28 90,7-7-90,0 10-270,-7 31 90,7-13-539,1 37 449,2-39-540,11 26 540,-11-37-539,18 16 629,-15-21 0,18 0-180,-11-11 270,1-2-90,-1-21 180,1 8 90,-1-18-90,1 18 90,-1-8-180,-10 21 90,8 2-90,-8 11 90,11 0-90,-11 0-450,18 0 270,-15 0-450,28-10 360,-28 7-539,26-28 449,-27 15-270,19-39 361,-20 26-46,2-12 0,-1-4 225,-10 1 180,6-6 0,-1 1 180,-10 7 269,0-13-359,0 42 720,10 2-720,-7 22 359,18 33-359,-18-2 45,6 8 0,2-1-225,3-4-270,-4 13 0,3 1-2068,11-1 1888,-17-22 0,-1-2-6836,4-2 4048,-10-22 3238,0-7 0,-4 4 0,-1-10 0</inkml:trace>
  <inkml:trace contextRef="#ctx0" brushRef="#br0" timeOffset="-179818.73">25835 12329 7713,'4'-26'7106,"14"0"-6567,14 3 1,4 2-990,9 2-2249,-1-3 1,-2 2 270,-13 18 2299,5-19 0,-10 22 0,-7-7 0</inkml:trace>
  <inkml:trace contextRef="#ctx0" brushRef="#br0" timeOffset="-179336.73">27085 11535 7443,'-8'-19'6656,"1"-7"-5577,7 24 1980,0-9-2070,0 32-89,0-5 809,0 39-990,4-22 1,2 4-1278,5 26 0,2 2 783,-1-19 0,2 3 104,0 10 1,2 7 0,-2-9-150,0-19 0,-2 0 30,0 21 0,-1 9 0,0-9-120,2-23 0,-2 1-31,-2 19 1,-2 8 0,0-12-239,7 1 53,-8-4 0,-2-2-414,-4-13 180,0-18-89,0 15-721,-10-28 451,7 7-3329,-28-10 5287,15-10-3398,-8-3-5846,-7-21 8005,15-3 0,-4 4 0,13 2 0</inkml:trace>
  <inkml:trace contextRef="#ctx0" brushRef="#br0" timeOffset="-178481.73">27097 12177 7173,'-2'-33'2788,"0"1"-1798,2 9 89,0-1 1889,11-10-1978,-9 8-181,19-8 810,-18 11-899,18-1-90,-8 1-91,0 10-89,8-8 0,-8 18 0,0-18-91,8 19 271,2-9-360,-7 22 270,36 12-450,-33 3-45,4 0 0,-2 3-135,-8 21 45,-16-15 0,-4 0 45,-9 15 90,-28-6-90,17-31 0,4-2 90,2-11-1,18 0-89,-7 0-89,10-11-181,31-12 180,-2-3-172,-2 9 0,4 0 127,8-11 0,0 1 45,5-4 0,11-2 0,-2 0 90,-20 7 135,11-2 0,-1 1 45,-15 9 314,-5-10 1,-1 4 225,1 18-540,-10-14 180,-23 20-270,-6 0 89,-28 20-89,18-4 254,2 18-164,-7 11-180,26-27 0,-16 24 90,10-29-90,9 0 90,2 8-90,13-19 90,0 9-90,18-22 90,-15-2-90,28-10 0,-28-1 90,26-10-90,-37 19 0,26-27 0,-28 37-90,7-16 90,-10 21-90,11 10 90,-8-7 0,7 18-90,0-8 0,-7 0 0,18 8 0,2-19 90,4 9-90,-4-11 0,8 0 90,-15 0-90,18 0 90,-10-11-89,-11-2 89,8 0 0,-8-18 0,0 15 0,8-18-90,-8-10 90,0 4 0,-3-7 0,-10-18 90,0 34-1,0-35 1,0 51-90,0-17 0,0 30 90,0-9-90,0 11 90,0 0-90,0 21 90,0-5-90,0 18 90,0 31-418,0-20 358,8 3 0,5 12 0,-2-6-1193,-8-15 0,1 0 1163,9 4 0,3 4 0,-3-4 0,-6 5 0,-1-7-90,18 4-135,-12 9 0,-1-1 45,2-19-90,-2 31-539,-11-21 449,0-25 251,0 12-881,-11-20 2944,9-9-3753,-30 9 1080,17-11-91,-19-11-1708,-11-12 1708,17-3 91,-17-8-721,22-11-159,-1 16 520,11-25-1035,2 20 0,1 0 2114,8-21 0,-3 17 0,0 1 0,7-6 0</inkml:trace>
  <inkml:trace contextRef="#ctx0" brushRef="#br0" timeOffset="-177549.73">28088 11861 8522,'11'-53'764,"0"0"1,0 1 0,-2-16-1,2 15-224,10 32 90,-18 8-1,7 0 451,1-8-541,2 18 901,21-7-1081,-19 10 541,38 0-630,-35 10 0,26-7 89,-20 28-179,-1-15 0,1 18 180,-1 10-270,-10-15 90,-2 36-90,-11-46 90,-21 43-90,16-54 90,-27 34-91,30-29 361,-19 0-270,18-2 180,-7-11-270,20-11 270,24-23-270,-5 6-1,-1-5 1,-1 0-90,-1 4 90,1-8 0,1-1-90,1 6 90,0-15 0,-3-2 90,-11 15-45,-3-5 0,-3 2-135,-9 11 180,-10 2-180,7 14 90,-18 10 0,8 10-90,-21 35 90,18-14-90,3 7 0,6 0 0,17-9 90,3 25-90,11-38 0,10 15 90,-8-28 0,18-3-90,-18-13 269,19-21-89,-19 8 0,-4-11 0,0-2 0,4 5 0,-8-10 0,-2 2-90,-3 24 180,8-24-270,-18 39 180,18-7-180,-8 20 0,31 24-180,-25-5-90,8 3 0,-2 1 0,-20-4-539,16 26 539,-21-39-450,-10 25 540,7-35 0,-28 14 180,15-20 90,-8 0 90,3-10-90,19-3 0,-9 0 180,11-18-270,0 4 270,21-30-270,-5 7 90,18 3-45,-12 14 0,0 1 45,7 1-45,5-7 0,-3 0-45,-12 9 45,8 1 0,-2 1-45,-20 11 0,16-4 0,-21 20 0,0-11 0,-10 8 0,-3-7 0,0 10-90,-8 10 90,8-7 0,-1 18 0,-6-18 0,17 18 0,-18-19 0,18 19 0,-7-8 0,20 11 0,-7-11-90,18 8 0,-8-19 0,11 19-180,30-8 180,-22 0 45,6 4 0,0-2-45,-10-10 0,6 26 0,-13-28 90,-18 18 0,7-19-90,1 19 90,-9-18 0,9 7 0,-22 11 0,-2-16 0,0 16 0,-8-10 0,19-9-90,-19 19-449,8-18 89,-11 7-4228,1 1 91,-1-9 4587,11 9 0,12-8 0,12 1 0</inkml:trace>
  <inkml:trace contextRef="#ctx0" brushRef="#br0" timeOffset="-177399.73">29819 11447 7083,'1'-9'7825,"0"1"-7375,10 8-1349,-8 11-630,7-9 1529,-20 9 0,5 3 0,-8 3 0</inkml:trace>
  <inkml:trace contextRef="#ctx0" brushRef="#br0" timeOffset="-176368.73">20272 15382 6813,'-13'-1'3148,"3"1"-2158,10 0 1888,0-10-359,-20-14-1800,14 9 630,-18-16 1,-4-1-811,10 11 226,-19-21 0,-2-2-316,8 13-824,0-2 0,-5-6 0,6 3 645,-4-11 30,6 7 0,-4-8 0,6 6-120,-3-16-45,11 20 0,2-2 89,4 6 1,3 3-135,6-11 45,2 7 0,2 2-135,13-4-90,20 3 90,2 21-450,22 13 360,-19 13 0,-10 8 1,-3 3-1,-11 4 0,-6 14 0,-7 3 90,-15-1-785,-5 3 1,-6 9 0,0-7 784,3-16 0,-2-1 60,-9 17 0,-3 8 0,3-11-886,-10-2 871,14-10 0,1-3 1301,-7-7-1256,18-1-90,-5-10 270,11 8-90,7-18 2498,24-3-2588,-2-3 0,22-16 0,4-4-90,-1 5 620,-6-3 1,3-2-576,4 0 0,-2 1 45,15-6-45,-3-1 0,0 3-961,-3 10 916,5-15 0,-23 18 0,-10 0-630,-1-8 180,-9 18-2158,-4-7 1647,-10 10-568,0 0-4572,-10 10 2233,7 3 3868,-8 0 0,14 1 0,-1-9 0</inkml:trace>
  <inkml:trace contextRef="#ctx0" brushRef="#br0" timeOffset="-175518.73">20968 14517 7803,'-7'-27'3418,"1"1"-270,6 3-2339,0 10 1530,10-8-1619,-7 18 1348,18 14-1438,-18 15 269,11 11 1,3 4-360,-1 14 29,0-8 1,4 8 0,-2-5-683,-3-13 1,-1 1 382,4 18 0,2 8 0,-3-9-135,-3-19 0,-2-1 74,0 11 1,0 6 0,-2-9-120,3 4 135,4 8 0,-2-3-135,-10-20-407,26 22 227,-28-40-450,7 6 180,-10-17-269,0 8-1980,0-32 2010,0 5-4528,-10-39 360,-3 16 4581,1 5 0,0 0 0,-4 0 0,3-5 0</inkml:trace>
  <inkml:trace contextRef="#ctx0" brushRef="#br0" timeOffset="-174770.73">21101 14798 6813,'-3'-3'2159,"1"1"5487,2 2-7557,-10-10 271,7 7-270,-7-7 180,10 10 180,0 0-90,0-10-270,0 7 89,0-8-89,0 1 90,10-3-90,-7-11 90,28-10-180,-15 19 180,39-17-180,-27 30 90,27-9-90,-29 11 180,19 21-180,-19-16 90,8 37-90,-21-26 0,-3 18 0,-20 0 0,7-8 180,-28 18-90,15-17 449,-39 7-449,27-11 270,-27-10-360,39-2-989,-15-22 269,28 9-359,-7-19-8546,31-3 9625,-6 8 0,30-10 0,-8 18 0</inkml:trace>
  <inkml:trace contextRef="#ctx0" brushRef="#br0" timeOffset="-173919.73">21696 14668 7892,'-7'-9'3419,"2"-8"-2340,5 14 810,0-7-1080,0 10 3419,0 0-3958,0 10 0,0 3 269,0 11-269,0-1-90,0-10 90,0 19-90,11-27 270,2 37-360,0-37 269,18 16-269,-26-21 360,37-10-360,-37-4 540,27-30-450,-30 15 179,9-26-269,-22 29 0,9-8 90,-30 0-180,27 19 90,-26-17 0,7 19 0,-23 11-90,18 4 0,-12 32 0,38-8-90,-7 29 90,20-26 0,3 15 0,11-31 90,20-2-90,-5-11 0,-5-10 0,0-1 90,5 6 0,-5-27 180,-2 9-180,-17-3 269,19-19-269,-21 30 180,8-27-180,-18 37 0,7-27-90,-10 30 90,0 12-180,11 6-180,-9 39 180,19-37-90,-18 24-89,18-19 179,-8-7-90,0 15-90,18-28 270,-25 7-180,35-20 180,-35 7 0,35-28 90,-35 26 90,25-48-90,-18 35 90,0-37-90,-2 29 0,-1-8-90,-7 21 0,7 13-90,1 34 0,2-16-360,0 35 360,8-48-270,-8 26 270,0-28-90,8 7 180,-19-10 90,19-10-90,-8-3 180,11-21-90,-11 8 90,18-19-90,-15 19-90,18 3 0,-11 23-90,1 2-719,-1 19 359,1-8-90,-11 0-1439,8 8 1170,-19-18-2340,9 7 1350,-11-10 1799,-11-10 0,5 5 0,-9-7 0</inkml:trace>
  <inkml:trace contextRef="#ctx0" brushRef="#br0" timeOffset="-173786.73">22227 14185 7263,'-25'-15'3958,"1"-7"-3239,11 19-179,2-7-810,11 10 270,42 0 0,-14 2 0,36 0 0</inkml:trace>
  <inkml:trace contextRef="#ctx0" brushRef="#br0" timeOffset="-172969.73">22923 13983 8882,'-9'-20'9830,"12"14"-8866,0 19-335,8 11 901,-1 31-1081,-7-24-89,18 24 270,-19-11-1755,19-4 1305,-18 7 270,18 7-360,-19-25 134,9 5 1,-1-2-45,-7-14 426,18 24-516,-8-40 233,0-2-233,18-2-90,-15-19 180,39-13-90,-37-5-90,9 5 0,-2 0 90,-20-6 0,16-14-90,-21 27 90,0-7-90,0 21 0,0 3 812,-10 10-812,-3 10 0,0 14 0,2 2 0,11 39 0,11-33-45,9 2 0,4-3-45,8-15-89,-1-4 0,3-3-1,23-20 90,-4-2 0,-13-2 0,6-4 0,-2-2 0,9-9 0,-1-2-912,4-5 1,-2 0 1001,-12 10 0,-9-3 45,-19-4 0,-4 3-45,13-1 180,-10-33-180,-13 49 179,-13-15-179,-10 39 180,-22 5-180,17 13 45,-6 6 0,2 1-45,14-1 45,-10 15 0,4 2-45,19-15 0,-6 32 0,14-53 0,28-3-90,-15-10 90,18-10 0,10-14 0,-15-2 0,5-5 0,-3-3 318,-12-8-318,8-1 0,-2-3 0,-20-17 30,3 19 0,1-6 0,-5 1-608,-13-11 1,-3 2 577,11-4 0,-3 4 90,-17 9 0,0 12 0,16 21 0,-37 16-45,32 34 0,4 10-45,-17 16-585,28-8 0,9 8 1,-2-10 494,-1 3-90,10-9 0,11 8 0,-2-10-753,-4-18 0,0-3 843,5 15 0,1-5 850,33-17-1120,-38-7-1529,17-38-1259,-28-16 1979,5 16-3329,-32-7 1,-10 2 4497,3 18 0,-33-15 0,20 24 0</inkml:trace>
  <inkml:trace contextRef="#ctx0" brushRef="#br0" timeOffset="-172800.73">22855 14010 7713,'-21'-9'5846,"10"2"-2338,11 7-2878,13-11 449,53-2-1259,-22-10-90,-6 12 1,3-2-3149,-1-8 0,-2-2-1772,17-6 5190,-16 6 0,0 2 0,12 8 0,1 3 0</inkml:trace>
  <inkml:trace contextRef="#ctx0" brushRef="#br0" timeOffset="-171618.73">25008 13512 7533,'-15'-30'6026,"9"11"-3237,-4-2-1980,10 19 1350,0 2-1529,-11 2 899,-2 51-1169,-10-32 134,9 20 1,4 4-1164,-3-3 939,3 15 360,20-2-450,-7-26-113,28 15 23,-15-31 45,20-10 0,3-6-45,-5 1-45,-1-7 0,0-3 45,1-12-90,-8-2 0,-3-8 90,-2 0 0,-18-2 0,3-8 0,-2-1 0,-14-2-45,10 8 0,-3 2 135,-18 3-91,8 18-89,-10-15 50,-11 28 40,18 3-90,-26 13 90,27 21-90,-19 3 0,25-4 0,5 2-90,-7 7 45,19-3 0,5-3-45,3-7-45,10 0 0,3-3 135,-1-10-135,5-4 0,0-3 135,-5-9 0,27-21 0,-29 5 180,8-28-90,-20 18 905,6-19-635,-17-2 0,7-3-270,-10 14 320,0 4-320,0 30-44,11 23-496,12 39 270,4-5-45,-10-14 0,0-6 45,-4-20-179,18 17 269,-15-40 180,18 5-90,-21-10 180,18-29-91,-26 24 91,11-19 0,0-2-90,-14 8 90,9-14 90,-1 14-180,-7 26 90,7-27-180,-10 30 180,11 12-180,-9 6 90,30 39-90,-17-37-45,7 9 0,1-2 45,3-9-90,8 8 90,-11-14 0,1-10 0,10-10 0,-18 7 0,15-18 0,-28 8 90,17-11-90,-17 1 90,18-32-90,-8 13-115,-6 9 0,-1-2 115,5-22 90,-11-3-45,-5 9 0,-1 0 0,5 16 0,-1 2-1,-3-8 1,0 3 135,5 5-90,0 9 0,0 11-90,0 2 90,0 32-90,0-5 0,0 28 45,5-5 0,0 1-45,-2 17-835,8-1 1,-1-2 834,-7-12 0,6-10 0,2 1-658,3 14 478,-1-7-90,8 14-359,2-17 269,-7 0-791,36-14 791,-44-12-1349,55-22 1080,-45-2-1440,26-21 1169,-31 8-179,-2 2-5487,-11-7 4671,0 26 1895,-11-27 0,6 29 0,-8-8 0</inkml:trace>
  <inkml:trace contextRef="#ctx0" brushRef="#br0" timeOffset="-171385.73">25819 13337 6993,'-11'-25'8545,"3"1"-7555,18 11 629,14-18-900,12 15 1,1-7-136,-5 6 1,1 2-135,9 0 359,7-8 1,1 1-540,5 7 0,-14-2 0,-3 2-181,-12 13-898,5-9-1,-28 11-269,7 0-2699,-10 0-989,0 0 4767,-21 11 0,17 4 0,-16 12 0</inkml:trace>
  <inkml:trace contextRef="#ctx0" brushRef="#br0" timeOffset="-171068.73">27377 12839 6363,'-63'1'-90,"17"11"0,34-3 0,11 9 1</inkml:trace>
  <inkml:trace contextRef="#ctx0" brushRef="#br0" timeOffset="-170218.73">27175 12726 7083,'-6'-14'3778,"1"-8"-1529,5 19-1350,0-18 0,0 19 631,0-9-811,0 11 1260,-11 32-1439,9-14 404,-4 33 1,1 5-586,5-17 91,0 25 0,0 0-1293,0-19 978,5-12 0,1 2 225,7 20-180,0-37 180,18 34-360,-15-36 0,8 7-180,7-23 0,-15-2-360,28-30 270,-28 6 0,6-1 1,-3-3 89,-13-20-45,10-4 0,-1-2 225,-13 21 0,-1 0 135,4-27 0,0 1-1032,-5-2 1167,0 6 1060,0 23-1150,0 10 450,0 11-361,0 3 361,-10 41-450,7-2 90,2 9 0,2 2-180,2 13 89,1-9 1,2 0-90,5 9-2059,-9 4 2059,9-23 764,-1 0-854,-7-18 419,7 26-329,-10-37 0,0 16-90,0-21 2381,0-21-2381,0 5 0,11-39 0,-9 26 0,9-25 0,-11 27 164,0 4-254,10 2 90,-7 18 0,18-7-90,-19 20 90,30 14 0,-17 2 0,6 2 0,3-1 0,2-9 0,-5 10 0,2-4 90,14-18-90,-3 6 0,0-3 0,8-20 0,12 9 0,-30-19 0,0 8 90,9-32-90,-6 16 45,-9-18 0,-2-2 45,-3 12-45,-6-12-1,-4 1 46,-3 20-90,-10-6 0,-3 23 90,-21 32-90,7-5 0,-6 39-90,19-26-179,4 36 89,20-26-720,6-5 1,2 0 269,11 5-585,3-14 1,1-5 315,-4-7-2429,16-3 1259,-32-20 2069,-3 7 0,-10-15 0,0 9 0</inkml:trace>
  <inkml:trace contextRef="#ctx0" brushRef="#br0" timeOffset="-170051.73">27123 12918 7443,'-17'-3'3508,"4"0"-450,13 3-2159,11-10 1080,33-14-1529,-2 8-1125,12-5 1,2 1-1035,-9 4 1709,3-5 0,-4-3 0,-15 4 0,15-7 0</inkml:trace>
  <inkml:trace contextRef="#ctx0" brushRef="#br0" timeOffset="-168969.73">28944 12823 7803,'-9'-3'3328,"2"-10"-2339,7 11 2249,10-40-1349,3-8-1439,0-2 179,2 8 1,2 2-270,-2 11-180,-3-1 0,0-2 359,9-13-359,-8-2 225,-1 4 0,-1 1-225,2-1 180,-2-20-360,-11 41 179,-11 11-89,9 3 0,-19 31-90,18-6 90,-7 51-180,10-24 45,4-3 0,2 0 45,7 0-90,0 6 1,8-11 89,-8-19-90,11 17 0,-1 2 90,-9-6 0,-4 6 0,-10-13 0,0-18 90,-10 28-90,7-26-90,-18 16-270,8-10-1169,-11-9 629,1 9-179,10-11-5128,-8-11 6207,18 9 0,0-20 0,12 7 0</inkml:trace>
  <inkml:trace contextRef="#ctx0" brushRef="#br0" timeOffset="-167618.74">29433 12016 7533,'-6'-22'3598,"1"10"-2429,5-9-180,0 18 1,0-7-181,0 10 2160,0 0-2340,0 10 990,0 35-1169,0-4 0,0 17 44,3-14 1,4-2-225,6-5-481,-7 5 1,1 2 570,14 3-180,-8-8 0,4-5 0,0-2-90,-1-4 89,26 17-89,-37-22 90,26-20-90,-28 5 90,18-40-180,-19 17 90,9-40-90,-22 26 90,-2-36-90,0 36 0,-8-26 90,8 39 601,0-15-691,3 28 0,10-7 0,10 0 0,3 7-180,32-18 90,-17 18-90,16 3 0,-1 0 90,-20 3 0,15 7 0,-3 1 0,-19-8 1,18 28 89,-21-15-90,-2 28 0,-11-18 90,0-2 0,0 7 0,0-26 0,0 16 90,10-21-90,3 0 0,11 0 0,-1-10 179,22-14-89,-17-2 0,1-1 0,-3-1 0,-10-1 90,6-8 0,-2-1-90,-15 6 45,6-7 0,-1 2-45,-10 19-90,-11-13 90,9 20 0,-9 9 0,1 12-90,7 6 0,-18 39 0,19-26-180,2 36 90,2-36 0,30 15 0,-27-20 90,26-11-90,-7-3 90,2-10 180,18-21-90,-18 16 45,-3-20 0,-1-2 45,4 8-91,-2-25 451,7 0-360,-26 25 270,26-33-360,-28 47 0,8-16 0,-11 21 90,0 0-1,10 10-179,-7 3-269,17 21 179,-17-8-360,18 8 270,-18-10-90,18-11 180,-19-3-90,19-10 90,-8 0 0,11-20 90,-1 4 90,1-29 0,-1 30 0,1-17 0,-11 19-90,8 0 90,-19 3-90,19 10 90,-8 0-90,11 0 0,10 10 0,-8-7 90,39 7-90,-23-10 45,-3-4 0,0-2-45,1-7 0,14-21 0,-27 8 45,-4-5 0,-2-4-45,-5-17-476,-10 16 0,-2 2 476,-6-3-355,-30-5 355,27 37-90,-58-16 90,11 52-90,0-12 90,16 7 0,9 3 0,22-3 0,-6 18 0,14-18 0,28 8 90,-15-21 270,28-2 270,-17-11-540,7 0 1014,-21-11-654,7 9-68,-17-9-202,18 22-90,-8-9 90,21 51-90,-8-33-45,-3 31 0,-1 6-344,4-10 269,-9-7 0,3 8 0,-2-6-60,10 16-45,-5 3 0,-1-2-1032,1-15 1077,-10 22 0,-2-32-349,-11-8 439,-11 8-90,9-11 0,-19 1 90,8-11 0,-32 8 0,17-29 169,-6 16-169,-8-40 0,24 17-45,-5-12 0,1-1-45,-1-1-270,19-17 0,5-5 1,-9 4-792,17 1 1,9-10-1,-3 7 252,3-14 569,-2 23 0,3-6 1,1 2-1291,-1 1 1,1 0 0,-1 3-855,2-2 1,-1-2 2473,-1-7 0,-1-5 0,0 11 0,11 5 0,-14 10 0,-1 1 0</inkml:trace>
  <inkml:trace contextRef="#ctx0" brushRef="#br0" timeOffset="-167199.74">31467 11238 6453,'-13'-11'4228,"3"3"-3509,10 8 2700,0 0-1441,0-11-1438,0 9 1439,0-9-630,0 11 900,0 0-1619,11 11-451,-9-9 271,19 30-270,-18-27 45,6 29 0,3 5-135,1-16 0,-2 30 0,1 2 0,12-21-45,-12-2 0,-1 1 45,13 11-90,-1-15-45,-6 4 0,0-1-135,10-3-315,-5 0 0,0-3 46,-6-10-1440,15 5 1079,-28-21-2428,17-11 1259,-17-2 1979,18-21 0,-14 15 0,10-7 0</inkml:trace>
  <inkml:trace contextRef="#ctx0" brushRef="#br0" timeOffset="-166600.74">31915 11379 6633,'0'-35'1559,"0"-1"0,-5-9 1,-1 3-661,4 0 945,-7-3 0,-3 4-1035,-1 20 1350,0-31-1529,-8 49 1079,8 3-1259,-1 14 629,4 40-809,10-12 179,4 22 1,2 3-672,8-4 281,-4-21 1,2 6 0,0-8 18,3 2-123,7-3 0,-2-2 45,-15-8 0,37 15 0,-37-31 0,27-2 90,-30-22 0,19-23-90,-18 5 134,7-3 1,1-1-45,-9 4 0,19-5 180,-18 3-90,7 26 56,-10-16-146,0 21 0,11 21-90,2-6 89,10 40-89,-10-26-179,19 26 179,-27-29-90,26 8 90,-7-21-90,-8 8 90,36-29 0,-44 16 90,44-39-90,-36 25 90,7-25 0,8-13-90,-25 2 0,5-3 0,-1 1 89,-10 2-89,0-13 90,0 32-90,0-1 0,-21 1 0,15 10 0,-35 13 0,35 2 0,-25 30 0,28-17-90,3 40 1,13-26-316,8 9 0,3 0 135,5-7 135,-7-4 0,0 1-494,2 6-125,-1-8 394,1-2-540,-1-4 361,-10-17-1260,8 18 1079,-18-18-179,-3 17-2699,-13-17 90,-21 18 3508,-13-18 0,11 8 0,-4-9 0</inkml:trace>
  <inkml:trace contextRef="#ctx0" brushRef="#br0" timeOffset="-166418.74">31393 11497 7533,'-11'-21'6296,"24"-12"-5306,2 18 314,16-7 0,4 2-584,6 4-451,-8-1 1,2 0-180,10 5 0,-1 1-629,14-13-2925,-8 12 1,-1 1 315,-10-2 2616,6 2 1,-30 18 0,-2 2 0</inkml:trace>
  <inkml:trace contextRef="#ctx0" brushRef="#br0" timeOffset="-165669.74">29332 12255 8162,'-2'-14'4228,"0"-7"-1170,23-3-2248,-6-2-579,30-8 84,-17 16 0,1 2-495,23-10-2968,8 3 0,1 1 179,-1-4 2520,-10 8 1,-1 2-1,2 1 1,0 2-1</inkml:trace>
  <inkml:trace contextRef="#ctx0" brushRef="#br0" timeOffset="-164819.74">22361 15948 7173,'-34'-25'4092,"3"8"1,-1-1-3103,1-8 809,-17-6 0,-1-1-1080,15 2-1424,1 4 0,-8-4 0,8 2 1245,-1-12-61,3 10 1,-5-5 0,6 3-120,-1-22 59,3 14 1,-5-6 0,8 5-240,4-18-30,5 17 0,-1-5 0,8 8 1080,20-4-1185,3-2 0,5 5-135,10 23-225,14-1 0,0 7 45,-9 22 0,11 9 1,-3 7 89,-14 15 0,-12 18 0,-8 3 424,-11-2-312,-11-19 1,-10 9 0,-2 0 0,4-8-288,3-8 0,-1-1 355,-7 6 0,-5 6 0,-1-1 0,7-9 2152,-5 9-2107,-3 1 0,3-4 135,15-23-90,-5 24 360,31-39-96,4 7-219,15-18 0,7-5-45,19 8-758,-16-12 0,4-8 0,-2 4 488,-6 11 0,-2 0-135,6-11 1,0-3-1566,-5 1 1,-3 4 530,1 12-3567,1-20 1,-1 1 4356,-6 21 0,3-15 1,-11 21-1</inkml:trace>
  <inkml:trace contextRef="#ctx0" brushRef="#br0" timeOffset="-163635.74">22508 15473 7083,'0'-22'5217,"-1"10"-1619,12 1-2609,-9 11 1530,9 0-1799,-11 0-91,0 0 990,0 21-1169,0-5 629,0 39-809,10-26 360,-7 26-450,7-40 359,1 17-449,-9-19 90,19-11-90,-8 6 90,21-39-90,-18 26 0,5-19 0,0-5 180,-6 1 0,8-1-1,-1 0-89,-6-8 180,15 3-270,-28 21 90,7 3-90,-10 10 90,10 10-180,3 3-270,11 11 180,-11 0-180,18-1 90,-25-10-90,25-2 270,-28-11-89,7 0-1,-10 0 0,11 0 0,-9-11 0,9-12 0,-11 7 0,0-36 180,0 33-90,0-25 180,0 10-180,0 18 90,0-26 0,10 37 0,3-26-90,21 28 0,-8-18 0,29 8 89,-16 0-89,-5 3 0,0-1 0,5-2 0,6 0 90,-22-8-90,1 19 180,-11-30-180,-3 27 0,-20-26 0,7 28 90,-28-18-90,15 29 0,-39 5 0,37 13 0,-24 8 0,29 0 0,0-8 90,13 40-90,3-35 45,13 4 0,10-5-45,8-19 0,2-6 0,22 16-791,2-22 1,-3-9 790,-23-3-45,20-12 0,-1-4 45,-19-3 0,10-11 0,-1 0 0,-15 12 45,-10-17 0,-2-1-45,5 15-335,-22-10 0,-6 2 335,5 23 0,-22-12-90,1 31 90,-11 42 0,18-21 0,-7 25 0,4 4 0,14-16-45,-6 5 0,1-2 45,10-11 90,11 8-90,-9-21 1540,9 8-1540,-1-18 0,-7-3 0,18-3 891,-8-18-891,0 8 0,8-21 0,-19 8 180,9-18-180,-1 18 0,-7 2 0,7 14-90,1 10 90,-9 10 0,19-7 0,-8 18 0,0-8 0,29 10-90,-24-10 180,27-2-180,-22-11 90,11 0 0,-8-11 0,8-12 0,-10 7 0,-11-15 0,8-14 0,-18 14-299,7-24 299,-10 11-695,0 15 695,0-26 90,-10 8 0,7 8 0,-8-16-282,1 18 282,7 11-90,-7-5 90,10 28 0,0-7 177,-10 41-177,17-13-90,-14 37 0,27-8 90,-17 3-180,18 7-90,-15-11 0,1-3-2161,17 4 2161,-18-8 0,1-2-719,13-3 476,-17-8-297,8-2-899,-1-3-180,-7-19-270,7 9 990,-10-11 3022,11-11-8779,-9-12 3868,19-3 2904,-18-8 0,16 9 0,-8 0 0</inkml:trace>
  <inkml:trace contextRef="#ctx0" brushRef="#br0" timeOffset="-161615.74">24317 14873 10321,'14'-61'2128,"-1"-1"1,0-2 0,-5 20-1499,-8 41 0,0-7 449,0 10-629,0 10 719,-21 14-899,16 2 135,-21 2 0,0-1-226,18-9 91,-17 9 0,-2-2-180,11-9 90,-8 8 90,4-4-180,17-6 90,-7-1-180,10 8 180,20-19-180,-4 9 90,29-11 0,-19 10-90,29-7 0,-27 7 89,27-10-89,-29 11 0,-2-9 90,-3-2-90,-8-2 0,0-9 0,-3 11 90,1-10-90,-9 7 90,19-18-90,-18 8 90,7 0 90,1-29-90,2 24 90,0-16 270,8-8-180,-19 34-91,19-34 181,-18 40-180,7-19 0,-10 18 0,11-7-90,-9 10 0,9 0 0,-11 0 0,10 0 0,3 10-90,1-7 0,17 28-90,-26-25-450,26 46 270,-17-44-90,-1 33-449,7-17-91,-17 2 631,8-2 538,-1-45 721,14-29-810,-9-2 90,17-3-180,-30 42-1,9 2 1,-1 11-90,-7 0 180,39 0-90,-24 0-90,26 0 90,-20 0-90,-1 11 0,1-9 0,-1 9 180,22-11-180,-17 0 90,27-11-90,-39 9 0,26-29 90,-26 15-90,28-29 90,-28 19-90,5-8 90,-21 0-90,0 8 180,0-18-180,-11 28 0,-12-5 90,7 32-180,-26 23 90,37-6-90,-6 10 0,1 0 0,10-7-45,13 9 0,5-4 135,1-17-90,25 22 0,-10-38 90,-8-3 0,8-3 0,0-18 90,-8 19 0,-2-19 180,7-3-180,-26-2 135,21-11 0,1-1-135,-20 4-45,14 1 0,0 0 134,-8-1-179,0 8 180,19-8-180,-27 21 0,26 3 0,-28 10 0,18 0 0,-19 10-90,19-7 0,-18 18-179,18-8 89,-8 10-450,0 11 450,-3-8-360,-10 29 361,0-37-1,0 24-180,-10-18 360,7-9-90,-7 6 180,-1-21-90,9 11 90,-9-9 0,11 9-90,0-11 180,21-31-180,-5 12 90,18-25 0,0-11-90,-8 24 45,3-22 0,-3-2-1129,-8 19 1084,4-1 0,-2-2 90,-7-5 0,0 25 0,-2-33-90,-11 47 0,0-16 0,0 21 0,0 0 0,-11 10 1173,-2 3-1173,0 11 0,13 0 0,3-1-270,28 11 181,-26-18-451,37 25 360,-26-35-90,18 25 0,-11-18 90,1 0 0,-1 8-179,1-8 269,-11 0-180,8 19 180,-19-27 0,9 26 90,-22-28-90,9 7 90,-19 1 0,8-9-90,-11 9-90,11-22-629,-8 9 269,19-19 0,-9 18-1619,22-28 1260,2 15-1620,21-39 1710,-19 27 89,8-5 1,-4 0 539,-14 4 90,27-5 540,-19 3-91,0 26 991,-3-26-721,1 17-89,-9 1 629,9 3-629,-11 10 1709,0 0-1170,10 0-809,-7 0 539,18 0-539,-19 0 270,9 0-450,-1 0 450,-7 10-450,7-7 269,-10 7-269,0-10 630,0 0-720,0 11 0,0-8 0,0 17 0,0-17 0,0 8 0,0-11 90,21 10-90,-15-7 0,25-3 0,-28-3 0,7-18 0,-10 8 0,10 0-90,-17-18 90,14 25-90,-27-35 90,17 35-90,-28-15 90,15 21-90,-18 0 90,0 21 0,18-5 0,-15 18 0,18 0-90,0 13 90,13 13 0,13-10 0,21 5 0,-8-29 0,18-3-90,3-12 90,3-11 0,-3-11 0,-3-2 0,-7-10 45,-2-4 0,-2-1 45,-2-4-45,9-4 0,-6-3-45,-27-1 0,25-7 90,-22-7-662,-7 25 572,7-16-212,-10 11 212,0 19 0,0-17-90,-10 19 90,-3 0 0,-11 3 0,11 20 470,-8 3-470,19 11-720,2 20 450,2-15-315,12 5 1,4-3 224,-3-12-270,6 7 1,3 0 359,2-10-629,18 18 629,-28-11-136,15 1 316,-28-11-89,7 8 179,-10-19-90,-10 9-270,7-1-180,-18-7-2788,-2 18-90,7-19 809,-15 9 2609,28-11 0,-7 3 0,11 2 0</inkml:trace>
  <inkml:trace contextRef="#ctx0" brushRef="#br0" timeOffset="-160800.74">27519 14104 6903,'-12'-19'6926,"19"-2"-5936,-15-2 2607,19 10-2967,-11 2 1079,-11 1-1169,9 7 539,-30 14-719,17 4 0,-7 12 0,-1 1-180,-3 1 179,13 15-269,5-30 180,50 6-270,-13-17 135,19-11 0,3-5-135,-4-5 90,5-13 0,-7-3-90,-27 5 45,10-8 0,-4-2-45,-19-3 45,2-7 0,-3-1 45,-7 5-45,-6 13 0,-3-1 224,-1-22-179,-10 24 135,10-2 0,2 1-135,-2 5 90,3-7-90,20 21 90,35-7-180,-4 17 45,3 7 0,1 2-45,8 0 45,-8 18 0,-2 4-45,-1-10 45,-1 23 0,-6 4-45,-17-11 0,0 19 0,-4 1 0,-14-9 0,-5 15 0,-1 0 0,4-13 0,-2 13 0,-3-2 0,-3-24-45,13 9 0,2 0-45,-13-14 0,39 15 0,-15-31 0,28-2 90,-18-22-90,8 9 90,-10-30 0,-1 17 0,-20-51-90,5 35 90,-26-12 0,-6 0 0,6 11 0,-3 5 0,-3-1-90,-3 4 0,-1 4-180,-3 2-630,-2-5 1,1 4 0,6 16-270,2-7-2609,3 10-1349,18 0 1169,-7 0 3958,20 10 0,10-3 0,11 10 0</inkml:trace>
  <inkml:trace contextRef="#ctx0" brushRef="#br0" timeOffset="-160580.74">28693 13436 7353,'0'-27'6566,"0"11"-3508,0 5-2158,0 11 1888,20 53-2248,-14-19 89,9 14 1,1 3-360,-3 1-225,3-1 0,2-3-315,8-3-720,-9-1 1,0-2 0,7-13-8842,-1 15 9522,-10-31 1,4 0 0,-8-9 0</inkml:trace>
  <inkml:trace contextRef="#ctx0" brushRef="#br0" timeOffset="-159583.74">28893 13416 7623,'-7'-29'5307,"2"11"-2969,5 8-1618,0 31-90,0-16 989,10 58-1260,-7-42 181,7 22 0,1 0-360,-9-22 0,9 31-180,-1-28 0,-7 2-90,7-3-180,1 9 180,-9-27 0,19 16 0,-18-21 90,18-21 0,-8 16 90,0-27 270,8-12-270,-8 23 224,-2-11 1,1 1-135,1 15 0,-2-7 180,-11 12-270,0 11 90,10 11-90,-7 2 90,18 21-180,-8-8 179,10 19-179,-9-19 0,-4-3 0,0-2 90,-7-18-90,18 18 90,-8-19-90,0 9 90,18-22-90,-15-2 90,29-31 180,-19-6-90,-3 11 360,-2-13-270,-18 36-91,7 3-89,1 5 0,-9 39-90,9-25-270,10 35 1,5-25 179,0 18 0,5-21 90,-28-2-180,7-22 180,1-2 0,-9-21 0,9 8 90,-11-29 0,0 26 0,5-9 0,0 1 0,-2 16 0,18-42-90,-8 58 0,0-16 0,8 21 0,-8 0 0,31 10-180,-15-7-270,4 16 0,-1 4 90,-3-5-180,-5 8 1,-3 3 179,-8-3 0,-3 8-269,-10 0 269,0-18 90,-10 15-270,-3-18 360,-1 11 270,-6-11 0,17-3 270,-18-20-180,18-3 360,3-21-450,14 7 179,6-5 1,4-1-180,5 2-45,-7 3 0,0 1 135,12-7-1214,3 8 1124,-1-19 0,9 9 0,-19-1-45,-4 3 0,0 3-45,4 10 90,-2-31-116,-14 39 26,-10 0 0,-21 2 0,6 11 0,-19 0 0,0 21 0,8-5-1670,-8 18 1670,10-11 583,1 11-493,10-8 270,2 29-270,11-26-1,11 5 91,12-3-90,3-15 23,19 7 67,12-2-180,-5-18-45,-6 4 0,-3-4-45,-1-13-90,13 7-540,-32-7 91,-9-1 1882,-4 9-4312,-20-19 1592,-4 18 1467,-21-2 0,-5 0 0,-1 4 0,1 0 0,0 1 0</inkml:trace>
  <inkml:trace contextRef="#ctx0" brushRef="#br0" timeOffset="-159386.74">28453 13771 17157,'-21'-7'2249,"10"-9"-1799,0 14 629,22-30-809,-9 17 45,26-12 0,7-1-226,-1-1-449,2 8 1,9-3-1,-6 4-2311,19-9 2041,-19 12 1,0 0-4287,-4-1 1,-4 5 4789,0 7 1,0-5-1,1 0 1,3 10-1</inkml:trace>
  <inkml:trace contextRef="#ctx0" brushRef="#br0" timeOffset="-158802.74">30900 12944 7533,'-11'-28'4767,"2"11"-1979,9 6-1888,0 11 2608,-11 32-2069,14 11 0,2 5-1124,-9-13 0,0 3-798,8 17 0,5 8 0,-1-8 708,-1-18 0,-1-1-45,5 25 0,2 1-633,3-14 0,2-5 588,-5-10 0,0 0-45,4 5 0,0 2-45,0 1 0,0-3-135,9 6-315,-8-4 0,-2-4 46,-3-21-1,-2 6-810,-1-10 2646,-7-9-2286,7 9 340,-10-11-609,-10-21-5937,-14-16 3957,8-2 2875,-15-16 0,30 33 0,-8-8 1</inkml:trace>
  <inkml:trace contextRef="#ctx0" brushRef="#br0" timeOffset="-158016.74">31008 13401 6363,'-9'-57'1889,"-1"-1"0,1 2 0,3 10 540,6 22-1710,10 9 1710,3-27-1979,11 37 719,10-27-809,-8 30 269,29 2-539,-26 2-90,5 19 0,-3 3 0,-26 2-90,16 18 90,-21-18 0,-21 29 0,6-37 360,-19 35-180,20-48 90,-6 16 450,17-21-541,-7 0 271,30 0-360,-4-11-45,25-4 0,4-4-135,2-9-1041,-9 7 1,7-3-1,-7 3 1041,6-7 90,1-10 0,-4 0 90,-12 6-45,-6 5 0,-2 0 45,-8 3 0,-2 11 0,-22-8 0,9 18-90,-19-7 90,8 20 0,-11 4-90,-20 20 90,26-19 3302,-24 17-3392,29-9 90,0 3-90,2 8 0,11-10 90,11-11 0,2-3-90,0-10 90,18-10-90,-15-3 0,7 0 90,-2-8-1,-8-3 1,0 9 0,-2-17 90,-1 30-90,-7-9 90,7 1-90,-10 7-90,0-7 90,0 10-90,0 0-90,21 10 0,-15 3 0,25 0-90,-18 8 90,10-18 0,1 7 0,0-10 0,-11-10 90,7 7-89,-6-18-1,-1 8 90,8-10-90,-19-22 90,9 16 90,-5-8 0,-2-1-90,-1-4 179,-3-8 1,0 1 0,-3 4 135,-3 6 0,2 2-225,4 11 270,0 3-270,0 12 269,10 53-179,-7-11 45,11 22 0,3 4-333,-9-23 1,0 0 197,6 12 0,2 6 0,-2-6-45,-6-11 0,0 0 14,6 8 1,2 4 0,-4-6-150,-7 14-225,11-5 1,-1-1 44,-12-7-855,2 8 1,0-3 495,-5-24-1620,-10 40 1439,7-50-1618,-28-10 1618,26 4-2608,-37-27 180,37 6 719,-27-9 2519,30-1 0,-13 0 0,9 0 0</inkml:trace>
  <inkml:trace contextRef="#ctx0" brushRef="#br0" timeOffset="-157185.74">31895 13168 7263,'5'-57'1289,"0"-1"0,1 1 0,-1 0 1,-3-10-1,-1 1 0,8 18 241,22 14-1081,-15 21 631,28 2-810,-18 22-1,8 2 271,0 21-360,-18-8 180,15 18-270,-28-17 90,7 6 0,-10 1-91,-10-7 91,7 17-90,-18-28 0,19 5 0,-9-21 0,11 10 90,0-7-90,11-3 0,2-3 90,21-28-180,-8 15 45,-3-10 0,-2-3-45,5-10 45,-7-5 0,-4-1-45,-1 1 45,-8-6 0,-2 3-45,-4 16 0,-10-24 0,7 42 0,-28 23 0,25-5 0,-15 27 0,11 2 90,7-6-90,3 38 90,24-27-90,-8-2 0,15-17 90,-8-20-1,-7 0 361,26-20-270,-26 14 225,5-23 0,2-4-135,3 12 179,8-34-269,-21 31 0,8 1 270,-8-1-360,0 11 90,-2 3 0,10 10-91,-16 0-178,26 21-1,-18-6-360,11 40 180,-11-37-180,-3 45 270,-10-55 0,0 23-179,-10-10 89,7-15 270,-7 14-180,10-20 180,0-10-90,0-3 0,21-31 90,-6 4 0,13-4 0,-1-1 0,-9 1-45,9-10 0,-1 1 45,-11 19 0,-3-11 0,0 4-90,-2 22 0,-10-22 90,0 38 0,-10-7 0,-3 10-90,0 20 90,-8-4 0,18 29 0,3-19-90,3-3 90,7-2-90,1 3 0,2-9 90,10 17-180,1-19 180,-1 0-89,1 8 89,-1-19-90,-9 19 90,6-18-90,-6 18 90,-1-19-90,7 19 90,-6-18-90,-1 28 90,-3-26 0,-10 16 0,0-10 0,-10 2-630,-14 10 90,8-10-3507,-25 8-361,35-18 4408,-25 7 0,33-16 0,-6-2 0</inkml:trace>
  <inkml:trace contextRef="#ctx0" brushRef="#br0" timeOffset="-157048.74">33297 12499 15538,'3'-19'1889,"10"-6"0,-11 12-810,19 0-989,-18 2-1619,7 22 450,-10-9-990,0 19 2069,-10 24 0,6-9 0,-7 24 0</inkml:trace>
  <inkml:trace contextRef="#ctx0" brushRef="#br0" timeOffset="-156485.74">31911 13806 19586,'-48'-13'3058,"16"-8"-1619,22 8-989,10 0 0,0-8 629,20-3-809,7-2 135,10 3-1,4 2-224,14-6-402,-16 11 1,0-1 356,-4-1 0,-2 2-1246,19-11 1156,-19 10 0,2 0 45,6 5 0,-3 1-90,6-13-405,12 7 1,-5 0 44,-27 2-1079,39-6 809,-61 21-1529,-2 10 1350,-13 3-451,-12 9 1,-5 1 450,-22 6-633,17-6 0,-4 6 1,1-6 1081,-2-7 0,1 0 45,-6 15 0,-1 3-973,-5-4 0,2-3 1063,21-6 1,-1 0-32,-12 7 0,-6 3 1,4-3 704,8-7 1,2-1-180,-3 5 0,2-3 450,-8-1 1708,39-10 414,-7-9-593,10 9 841,10-22-1291,24-12-1259,6-3-239,-9 8 1,6 2 282,13-2 1,1 2-708,-16 3 0,1 0 422,16-5 1,7-1 0,-8 1-165,-19 3 0,-1 1 135,14-1 0,7 0 0,-8 1-1180,11-10 1000,-21 18 0,0-1 117,10-14-117,-28 8 208,15 0-478,-28-8 360,7 18-1260,-10-7 1403,0 10-1313,0 0-3910,-10 0-677,7 0 1260,-7 0 4317,-1 10 0,13-4 0,-6 9 0</inkml:trace>
  <inkml:trace contextRef="#ctx0" brushRef="#br0" timeOffset="-137407.74">18655 10746 6813,'-16'1'2609,"-7"0"-1710,21 10-89,-19 2-1,18 10 1,-18 1-614,8-1 613,0 11 270,-3-1 1,1 2-360,-1 20-622,0-11 1,-2 1 576,6-9 0,1-1-361,-2 0 1,2 3 224,3 4 1,0 5 0,0-3-315,-3-3 0,-1 2 134,4 2 1,2 8 0,0 3 0,2-4-30,2 4 0,2-1 0,0-1-270,-1 0 0,0 0 0,5 0 89,9 3 1,4 0 0,-2-9 30,3 7-45,13-10 0,1-2-45,-14-3-45,14-16 0,1-4 45,-14-7-90,23 8 180,-40-18-180,9 7 90,-1-10-180,-7 0-530,7 0-100,-20-10 407,7 7-9312,-18-18 5308,19 19 4317,-9-9 0,19 1 0,2-2 0</inkml:trace>
  <inkml:trace contextRef="#ctx0" brushRef="#br0" timeOffset="-136586.74">18869 11410 6813,'-4'-12'3508,"11"-3"-2968,6-8-1,11-1 1,-1 11 540,11-29-631,-7 24 46,-5-12 0,0-5 494,15-15-360,-14 0 1,1-2-769,-5 19 1,-2-2 467,-4-7 1,-1-5 0,-3 6 30,4-17 134,-11-2 1,-4 0-135,0 5 314,-12 4 1,-4 3-495,3 16 298,-9-20-118,3 49-75,18-7-105,-7 20 0,0 4 0,-3 9-90,-1 11 45,3-1 0,2 2-45,6 20-49,-3-12 0,1 3 94,9 3 0,3 4-1010,-3-10 1,1 2-1,-1 0 920,2 18 0,1-1-45,3-5 0,1-1-641,-4-5 1,-1-3 730,7 9-90,-7-17 0,-1-1 90,5 16-90,-7-26 360,18 25-180,-19-38 545,9-5-635,-1-14 2458,-7-18-2098,18-13-270,-9 0 0,-1-3-135,-3 5 0,0-1 45,9-18 0,-3 3 2132,-11 6-2222,7 7 0,1 5 90,-9 14-90,19-5 0,-8 21 0,21 21 90,-18-5-90,15 18 0,-18 10 0,11-15 0,-1 15 0,-10-10 0,8-18 0,-18 15-90,18-28 90,-19 18 0,9-19 0,-1 9 0,-7-11 0,18-21 0,-19 16 0,19-27 0,-18 19 0,18-21 0,-18 8 0,17-29 0,-17 27 0,7-6 0,-10 13 90,0 18-90,11-7 90,-8 10-90,17 10 90,-17 14-1,18 2-178,-18 8-1,17-11-90,-17 1 0,18-1-720,-18 1 271,18-11-181,-19-3-2518,9 1 1889,-11-9-900,0 9-6116,10-22 8455,-7-2 0,10-1 0,-10 1 0</inkml:trace>
  <inkml:trace contextRef="#ctx0" brushRef="#br0" timeOffset="-136457.74">19856 10934 7623,'-14'-22'3598,"9"10"-2879,-6 1-179,11 1-1350,0 7-179,0-7-1080,0 10 1664,0 0 0,3 9 1,1 3-1</inkml:trace>
  <inkml:trace contextRef="#ctx0" brushRef="#br0" timeOffset="-135552.74">20279 11080 7982,'-8'-39'2458,"-1"1"1,3 3 0,-1 3-300,-3-12-1529,7 15 989,-18-15-1259,19 31 989,-29 2-1169,15 22 449,-39 23-449,26-5 0,0 8 0,3 1-90,11-6 0,3 1 0,3-1 0,9-6 0,0-2 0,10-3 0,3-19 0,21-2-90,-8-2 269,29-19-89,-36 8 630,33-11-540,-37 1 179,19 9-269,-20-6 270,-4 27-360,-10-14 270,10 38-270,-7-5 45,11 21 0,3 5-45,-1 8-889,-5-15 0,1 7 0,-1-7 799,2 12 45,4 3 0,-3 0-143,-8-5 98,10 1 0,-1-2 0,-12-10 0,7 22 0,-20-22 0,-3-15 0,-21 15 0,7-20 0,-27-11 0,25-3-45,-10-21 0,2-9-45,16-9 0,-12-18 0,3-5-1317,25-6 1362,-2 11 0,4-5-135,8 8 0,4-2 1,0 3 89,4-6 0,0-2 0,-2 1 0,0-4 0,1 2-60,2 5 0,1 1 0,1 3-43,3-4 1,1 0 102,-2 4 0,1-3 0,2 1-30,0 5 0,3 2 0,-2 1 30,4-2 1,1-3-61,2-10 0,2-7 0,-2 8 60,-8 19 0,-1 2 0,9-25 0,-3 0-395,-7 19 0,-4 4 395,1-10 0,1 10 0,-3-1-90,-11-14 180,7 18 930,-10-13-1020,-10 40 0,-24 23 1,16-3-193,-15 26 0,3 9 282,22 4 0,-13-12 0,0 2 367,18-3 1,4 0-368,-2 0 0,2-1 0,-1-5 0,2-1 0,8-3 0,1-2-90,2 12 90,11-26 90,-11 24-90,8-39 3326,-19 7-3326,19-10 289,-18 0-199,18 0 0,-19-10 90,19-14-90,-18 9 90,18-38-90,-19 46 90,19-46-90,-18 38-90,7-9 180,1 14-180,2 10 90,0 10-1,18 3-89,-15 32 90,28-6-988,-28 8 898,15-13 90,-17 10-90,9-15-245,-10 15 155,8-31 90,-18 8-629,7-18 179,-10 7-1889,11-30 1080,-9 14-8572,19-35 9657,-18 25 1,12-11 0,-8 12 0</inkml:trace>
  <inkml:trace contextRef="#ctx0" brushRef="#br0" timeOffset="-135074.74">21913 10208 15448,'-9'-34'2699,"1"-3"-2340,-3 11 631,9-6-720,-19 30 719,8 12-719,-11 6 269,7 30 1,0 5-360,-9-12-445,13 8 0,3 2 625,-11 9-98,18-16-37,-4 7 0,4-2-135,13-13 45,1 11 0,2-3-135,2-24-1127,17 24 1217,-19-40-28,21 9 28,-8-11 269,29-11-179,-27-2 135,5-2 0,0-4-135,-5-17-871,0-3 0,-1-1 960,-1-4-195,-13-1 1,-2 4 194,-1 22 946,-10-22-1035,0 38 86,0 13-266,11 37 0,-8-5 3064,17 13-3064,-7-21-90,11-8-359,20 8-2519,17-21 1979,-9-13-3927,-16-18 1,-7-8 4830,-13-26 0,-1 21 1,-1 1-1,-5-15 1</inkml:trace>
  <inkml:trace contextRef="#ctx0" brushRef="#br0" timeOffset="-134956.74">22288 10004 6723,'-9'-15'2879,"2"9"-541,-3-5-1798,7 11-360,-7-10-720,10 7 540,20-18 0,3 24 0,20-7 0</inkml:trace>
  <inkml:trace contextRef="#ctx0" brushRef="#br0" timeOffset="-134723.74">22748 9731 7443,'-3'-20'8185,"0"9"-7195,3 1 89,0 10 1709,0 0-1978,0 21 1169,0 26-1440,0 5 136,10 8 0,1 0-2662,-5 0 2122,9-11 0,1 2-45,-10-10 0,1-4-647,16 8 422,-16-7 0,0-1-1448,13 0 684,-17 0-2610,8-3 1081,-11-21-989,0 7 3417,0-17 0,-11 6 0,-2-12 0</inkml:trace>
  <inkml:trace contextRef="#ctx0" brushRef="#br0" timeOffset="-133090.74">22625 10260 7353,'0'-14'3598,"0"-1"-900,42-19-2158,-21 18-659,9 1 1,5-1 658,22-8-360,-15 9-180,7-6 0,-1 0 0,-14 5-45,15-5 0,-1-2 135,-17-3 449,3 3 1,-3 1-90,-15 7 1274,5-27-1184,-21 36 1088,0-25-1179,-11 29 721,-2-9-900,-10 22 719,-11 22-809,8-4 303,2 16-214,3-1-89,19-15-45,-10 4 0,3-1-45,17-14 180,-16 35-180,18-48 90,1 16-90,-9-21 0,30-11 0,-27-2 269,26-21-269,-28 8 0,18-8 270,-19 0-270,9 19 90,-1-17-180,-7 30 90,7-9 0,-10 11-90,11 11 90,2 2-90,0 10 0,39 11 0,-10-8 0,18-2 0,-16-24-90,11-13 180,-23-11-135,1 8 0,-1-2 45,-6-8 0,8-8 0,-10 0 0,-11-2 0,3-12 0,-1-4 0,-10-8-961,5 13 0,3-8 0,-4 6 961,-7 13 0,-2 1 0,1-33 0,-2 3 0,-1 10-90,-7 10 0,-3 14 90,-1 36-90,0-10 90,-5 40 0,4 16-90,9 7-685,-3-7 0,-1 10 0,5-8 595,15 12 0,-8-16 0,-1 7 1,6-12 2021,15-10-2112,-7 16 0,2-4 180,8-25-89,8 32-1,-10-51 0,-1 9 90,1-11-90,10-11 180,-8 9-180,8-30 180,-11 17-45,-5-16 0,-2-4 45,0 4 0,1-12 0,-3 0-90,-11 11 90,7-23 0,-10 42 2736,11 13-2736,-8 13 0,7 42 0,0-23-90,-4 11 0,1 0 90,17-12-90,-7 3 0,0-2 90,-1-17 0,15 6-90,-18-10 90,11-9 180,10-12-180,-8 5 90,8-27 0,-11 9 0,1-3-90,-1-8 90,1 0 0,-1-3 0,-10 0 0,8-7-90,-18 28 90,7-15-90,1 28 0,-9-7 0,9 10-90,-11 0 90,0 10-360,10 14 180,-7 2 0,18-2-540,-8 7 541,10-15-91,-10 18-90,8-21 180,-8 8-270,0-19 360,-2 9 0,-1-11-179,-7 0 179,7-11 90,-10 9-90,-10-30 90,7 27 0,-18-26-90,19 18 90,-29-11 90,15 0 90,-29-9-91,30 6 181,-17-17-180,30 18 0,-19 2 0,29 3 0,-16 8-90,29-10 90,-19 10-90,19-8 90,-8 18-90,0-7 0,19 10 0,-17 10 0,9-7 90,18 39-90,-34-24-90,18 18 0,0 4 0,-21-9-135,11 8 0,-1-2 45,-12-19-269,8 34 269,-11-46 90,0 25-90,0-28 180,10 7 90,-7-10 0,17-10 270,-6-14-270,-1-2 269,18-29-269,-15 26 180,0-3 0,2-1-180,5 4 90,1-15-90,-11 31 0,8 2-90,-8 11 90,0 0-90,18 0 0,-26 0 90,37 11-90,-26-9 90,18 9-90,-11-11 0,1 0 90,-11 0-90,18 0 0,-25 0 0,25-11 90,-18-2-90,10-10 0,-9 10 0,6-19 0,-17 17 0,7-19 0,1 0 0,-8 8 0,7-8 0,-20 0-90,-14-3 90,-2 11 0,-8 5-90,10 32 90,-10 2 0,8 21-90,3-8-90,23 39 90,2-34-499,19 24 409,-18-31-428,28-1 428,-25 1-360,35 10 450,-25-19-270,18 17 360,-11-30 0,-9 19 0,-4-18-180,-10 7-89,0-10 399,-10 0-9961,-35-10 9657,14 7 1,-18-1 0,32 11 0</inkml:trace>
  <inkml:trace contextRef="#ctx0" brushRef="#br0" timeOffset="-132939.74">24905 9141 12570,'-12'-22'180,"-9"-5"-180,19 13-1260,-19-9 361,8 10 899,-1 2 0,2 11 0,10-1 0</inkml:trace>
  <inkml:trace contextRef="#ctx0" brushRef="#br0" timeOffset="-132755.74">23609 9456 16078,'-34'-1'989,"11"1"-989,34 0-90,5-11-180,28 9-1169,-1-13 0,3-2-270,-12 10 0,2-1 1177,13-6 1,7-3-1,-6 3 1,-11 6 0,-1 0-1,16-3 1,-1 1 0</inkml:trace>
  <inkml:trace contextRef="#ctx0" brushRef="#br0" timeOffset="-132391.74">25183 8534 6903,'26'-24'6117,"0"5"-4229,19 19-1348,-16 10 89,13 0 1,2 3-270,-10 14 30,5 2 0,10 7 0,-9-5-1013,-1 9 803,-2 2 0,7 10 0,-7-8-1802,4 3 1667,-11-4 0,-2 3 90,-5-6 0,-2-2-45,5 17-1,-10-14 1,0 7 0,-3-6 0,3 18 0,0-12 0,-1 3 45,-12-5 0,-3-3-45,0 15-45,0-18 0,-3-2 48,-18 6-3,18-17 0,-7 17 0,-1-18 0,-12 29-90,7-16-135,-15 0 0,0 1-135,10 1-405,-21-1 1,-3-4 44,14-7-1169,-26-1 0,-4-1-1978,12-1 3777,-11-9 0,0 0 0,10 3 0,18-10 0,0 0 0</inkml:trace>
  <inkml:trace contextRef="#ctx0" brushRef="#br0" timeOffset="-131809.74">23107 11026 7533,'-20'-11'7196,"5"3"-4858,15-2-1618,0-4 1169,31-19-1350,-13 6-757,37-7 608,-15 16 0,7-1 0,-3 2-752,0 1 1,3 0 541,-3 0 0,8-4 0,4-2 0,-3 1 0,-7 3-1526,13-4 0,-3 0 1413,-11 6 1,3-1-1,1-1 1,-3 1 81,2-2 1,-2 0 0,-1 2-269,11 3 1,3-1 275,-9-1 0,6-5 1,-1 0-1,-7 4-620,-1 0 0,-3 2 523,3 0 0,4 0 0,-8 1 210,15-7 43,-19 18-133,6-7 2236,-22 0-2326,-10 7 350,-2-8-800,-11 11 2116,0 0-4275,-21 0 2337,15 11-2876,-56 2 1978,41 10-3463,-20-5 1,-4-2 4542,-8 11 0,-4 6 0,16-10 0</inkml:trace>
  <inkml:trace contextRef="#ctx0" brushRef="#br0" timeOffset="-131474.74">23113 11054 7353,'-23'0'5127,"-6"0"-4318,27 0 2340,12-10-2520,6-3 270,23-4 1,8 0-675,-15 4 0,4-1-906,18-3 0,10-3 0,-4 3 861,-2 2 0,4 1 44,-3-3 1,8-3 0,1-1 0,-9 3-891,-14 3 0,-5 2 0,3-1 733,4 0 1,3 0-1,1 0 1,0-1-313,0-2 1,1 0 0,-1 0 0,-4 2 303,-3 4 1,-3 2 0,5-2-173,3-1 0,7-2 0,1 0 1,-3 0-1,-9 3 248,1-3 0,-3 2 184,11 1 1,6 0-1,-12-1-49,-4-12 1177,22 11-727,-32 3-540,-8-1 2030,-3 8-2120,-2-7 2723,-18 10-2813,7 0 2292,-10 0-2832,0 0 180,11 0-1349,-9 10 810,9-7-3958,-11 8-450,0-11 5307,0 0 0,3 1 0,1 1 0</inkml:trace>
  <inkml:trace contextRef="#ctx0" brushRef="#br0" timeOffset="-102045.73">19600 12059 6723,'-5'-9'1889,"1"1"-1259,4 8 6026,0 0-5487,0 21-899,0-16-90,0 26 180,10-18-180,-7 0 0,18-2-90,-8-1 179,10-7-179,11 7 0,13-20 0,3 7-90,-3-18 0,8-2 0,-16-3 45,5-12 0,1 0-45,10 4-254,-20-3 1,-2-2 253,11 3-856,-18-1 946,8 3 0,0 0 0,-7 8 0,7-8 14,-11 21-14,1 3 269,-1 10-269,1 0 180,10 10-180,-19 3 45,16 3 0,1 2-45,-11 8 45,21-12 0,2-4-135,-13 0 90,35-10 0,-19-21-90,-8 16 45,13-26 0,3-11-1,-14 9 1,-1 0 41,8-4 1,1-1 3,3-3 0,-7 6 848,-14 9-713,2 8 0,-1 2-135,-6 3 287,8 2-108,-10 1-179,-11 18 90,18-16-90,-15 18 0,18-10 90,10 0-90,-15 0-45,9 1 0,0-2-45,-7-9 45,11 4 0,2-1-45,9-17 45,-3 7 0,2 0-45,-20 5 0,1-2 45,17-9 0,-1 2 45,4 5 0,-8-6 0,-2 2 221,-1 15-266,2-16 0,-2 0-45,-10 16 0,1-5 0,-1-1 0,-6 1-270,19 7 1,-30-18-1980,27 8 1259,-37 0-7195,27 3 4587,-30 10 3598,9 0 0,-7 4 0,2 2 0</inkml:trace>
  <inkml:trace contextRef="#ctx0" brushRef="#br0" timeOffset="-101010.73">19869 12167 6273,'-11'-4'1170,"3"0"-810,8 4 4317,0 0-2788,10-10-1439,-7 7 1169,7-7-270,1 20-1169,-9-7 449,19 18-449,-8-19 0,0 9 90,8-1-180,-8 3 180,21 1-180,-8-4 0,8-10 90,0 0-90,-8-10 0,40-4-90,-35-9 89,7 6 1,0 0 0,-9-9 0,15 2 90,0-7-180,-15 15 180,26-18-90,-29 11 0,29 10 0,-37 2-90,24 11 90,-8 0-90,-5 11 90,36 2 0,-15 0-90,0 8 0,-16-19 0,7 9 0,-22-11 0,35-11 90,-27 9-90,7-19 0,0 8 0,-8-11 0,18 11 0,3-29 0,-8 35 0,-5-19 0,-2-1 0,-4 12 0,5-3 0,0 2 0,-4 3 0,6 1 0,5 3 45,-3 7 0,-1 1-45,30-9 0,-21 4 0,-4 1 0,-12 3 0,15-9 0,1 11-1696,-11-5 0,2 0 1696,19 2-500,-11-12 0,-2-1 500,-3 10 45,0-13 0,1-3-45,-8 9 0,-1-1 0,-1-3 0,0-2-359,25-15 89,-40 21 288,17-8-18,-30 18 0,16-4 0,-9 11 0</inkml:trace>
  <inkml:trace contextRef="#ctx0" brushRef="#br0" timeOffset="-78988.73">13848 12593 6453,'-11'-19'2159,"3"-6"-1439,8 22-91,10-18 1,-7 19 0,7-19-1,-10 18 91,0-18-1,0 19 1260,0-19-1349,0 8 899,0 0-719,0 2 269,0 11-719,-10 11 629,-14 33-719,9-2-876,-7 15 1,2 6 740,11-19 0,2 3 15,-4 14 0,-1 8 0,1-8-105,4-11 0,1 0 67,1-2 1,-1 7-1,0 0 1,2-10-24,3-7 1,0 0 30,-3 24 0,0 10 0,1-10-75,3-24 0,0 0 45,2 8 0,1 10 0,0-1 0,0-8-45,-2-8 0,0 0-15,3 20 0,0 9 0,-1-9 15,-3-23 0,0-2 15,-3 12 0,-1 5 0,0-7-60,2 14 0,-3-14 0,-1 1-711,-4 12 801,7-18-90,-7 16 90,-1-8-90,9-8-169,-9 6 169,11-22-180,0 1-359,0-11 1621,0-3-2341,0-10 482,0 0-1561,-10-10 614,7-3-2594,-7 0 4318,-1-18 0,9 27 0,-7-14 0</inkml:trace>
  <inkml:trace contextRef="#ctx0" brushRef="#br0" timeOffset="-78355.73">13207 14465 7263,'-7'-11'6746,"1"-2"-6116,6 0-181,0 2 541,0 11 719,0 0-1259,10 11-91,-7-9 631,18 19-630,-19-8 539,19 21-629,-18-8 539,18 19-539,-8-19-90,0 8 450,8 10-450,-18-25 180,17 43-181,-17-54 181,18 44-270,-18-46 270,17 25-180,-17-28 0,8 7 359,-11-10-359,0 0 180,10 0-180,-7 0 90,18 0-180,-19-10 0,9 7 0,-1-18 0,3 8-90,0 0 180,19-29-180,-17 24 45,12-19 0,1-2 44,1 8-44,9-17 0,0-1-45,-7 15 0,7-15 0,0 1-923,-9 17 1013,4-24 0,-1 21-90,-16 18-84,17-25 174,-19 35 90,6-25-180,-17 28 0,8-17 90,-1 17 816,-7-8-816,7 11 11,-10 0-641,0-10 91,0 7-1,0-7-1979,0 10-29,0 0 0,0 23 1,0 6-1</inkml:trace>
  <inkml:trace contextRef="#ctx0" brushRef="#br0" timeOffset="-75138.73">787 13812 7083,'-6'-4'2519,"1"-9"-1800,-5 11 91,7-9-1,-7 1-179,10 7 89,0-7-89,0 10 3778,0 0-3689,10 21-449,-7-6 0,7 17 0,1 2-180,-9-3 134,9 12 1,-1 0-135,-7-11 0,18 22 180,-19-20-180,19-18 270,-18 26-180,7-37 359,1 26-269,-9-28 810,9 8-810,-11-11 359,10 0-449,-7 0 270,18-32-360,-8 14 45,8-28 0,2-5-45,6 4-871,-8 8 0,5-10 1,0-2-1,-2 7 826,-1 4 0,1-1-23,3-6 1,6-10 0,0 1-1,-6 10-791,-5 8 0,0 3 769,2-2 0,2-1 0,0 3-430,3-1 1,0 4 429,12-10 45,4-8 0,-3 3-45,-22 24 0,2-7 0,-2 8 90,-9 22 2070,-9-11-2160,9 9 1800,-11-9-1710,0 11-4377,0 0-5544,-11 21 9500,9-5 0,-15 18 1,9-11-1</inkml:trace>
  <inkml:trace contextRef="#ctx0" brushRef="#br0" timeOffset="-68301.73">1152 15148 7982,'-13'-14'4138,"3"3"-2969,10 11 3779,0 0-4139,10-11 1,-7 9-91,7-9 1,-10 11 1079,11 11-1259,-9 2-91,19 0 1,-18-3 0,18 1-90,-18 2 269,17 21-359,-7-19 0,1 17 270,6 2-361,-17-5 181,18 25-270,-8-27 90,0-4 0,-2-2-90,-11-18 0,0 7 270,10 0-270,-7-7-90,18-3 0,-19-3 0,29-28 0,-15 15-287,18-28 287,-12 16 0,1-1-613,16-24 613,-6 10 0,6-9 0,-1 6-1223,-3 8 1,0 0 1222,-2-1 0,1-4 0,1 3 0,-1 4 0,1 2 0,-5 4 0,17-17-806,2 3 1,-1 2 805,-9 5-448,0 9 0,1-1 448,12-10 37,-18 16 0,0 1-37,13-12 0,0 8 0,-17 3 0,-3 2 0,2 5 1583,23-15-1583,-36 28 0,8-7 1843,-14-1-1933,-10 9 535,10-9-1165,-7 11-2320,8 11 162,-11-9 2878,0 9 0,5-11 0,2 0 0</inkml:trace>
  <inkml:trace contextRef="#ctx0" brushRef="#br0" timeOffset="-26248.73">1147 15066 7533,'-10'-8'3328,"2"2"-2249,8-4 1,0 7-91,0-7 810,0 10-989,0-11 719,0 9-900,10-9 1,-7 11 0,7 0-91,-10 0 2609,0 0-2788,0 11 270,11 2-270,-9 10-180,9-10 359,-1 29-359,-7-24-90,7 27 180,1-11-90,-8-8-90,7 8 180,0 10-180,-7-15 89,18 26-89,-18-39-90,7 4 90,0-9 0,-7-8 0,8 7 0,-1-10 90,-7 0 0,7 0-90,0 0 270,4-10-270,-1-4 0,8-9 0,2-21-90,3 15 0,6-16 0,2-7-689,-9 14 0,2-2 689,2-1 0,2-4 0,0 3 0,5-7 0,1 1 0,-1 6 0,3-1 0,-1 5 0,1 3 0,0 2 0,5-6 0,4 0 0,-9 12 0,4 1 0,-5 3 0,-6 6 0,-1 0 0,20-16 0,-3 1 0,-14 8 0,0 11 0,-8-8 0,18 8 0,-28 0 0,15-8 0,-28 19 0,7-9 0,1 11 0,-8 0 0,7 0 1378,-10 0-1378,0-10 0,0 7 0,0-7 0,0 10-2458,0 0 0,10 8 1,2 1-1</inkml:trace>
  <inkml:trace contextRef="#ctx0" brushRef="#br0" timeOffset="-10053.74">11607 16721 6543,'-7'-13'2339,"-9"3"-1530,14 10-89,-9-10 0,11 7-91,0-7 181,0 10-181,-10 0 1530,7-10-1439,-7 7-91,10-18 1080,0 18-1259,0-7 270,0 10 719,0 0-1169,0 21 180,0-5-271,10 7-89,-7-2 90,18-8 0,-19 11-90,19-11 0,-8 7 180,42 4-270,-24-8-1651,12-4 0,1-3 1741,-3-9-432,3-10 1,1-1 431,8 5-119,4-25 209,-23 20 0,-3-1 0,1-15 224,21-10 1,1-1-225,-18 4 0,13-11 0,-1 3-90,-19 24 0,15-13 0,-20 20 0,-1 9 90,22 12-90,-16 6-45,-2 10 0,0 3-45,0 0 0,6 15 0,1-10 2772,-7-8-2817,4-3 0,3-2 45,8-5 0,-4 1 0,2-3 0,10-11-45,-11-2 0,0-2 1548,13-12-1503,9-7 0,-1-4 0,-11-5-649,-5 7 0,9-2 1,-11 5 648,-6 0 0,7-3 0,1 2 0,3 18 0,-8-9 0,5 11 0,11 0 45,-24 15 0,1 2-45,31-9 0,-22 18 0,-7 0 0,-15-21 0,11 10 0,2 1 0,-3-3 45,4-5 0,2-2-135,15 4 90,-12-8 0,2-4 0,23-8 0,-21 3 0,6-1 0,-5-1-783,-6-4 0,-1 0 783,19 1 0,0 0 0,-14-4 0,-4 1 0,18-1 0,-16 0 0,1-2-518,0 5 1,-2 3 517,17-3-45,0 6 0,0 3 45,-11 4 0,-6-1 0,0 2 0,9 10 1104,-8-9-1104,6 9 0,-1-1 0,-15-7 0,15 18 0,1-19 0,-17 9 0,17-1 0,-1-7 0,-26 7 0,19-8 0,0-4 0,-16 2 0,33 0-1305,-15-4 1,-2-2-45,0-7-1350,28 0 2662,-44 2 0,-14 15 0,9 0 0</inkml:trace>
  <inkml:trace contextRef="#ctx0" brushRef="#br0" timeOffset="1059.27">11555 15041 6723,'-4'-7'1979,"1"2"-1349,3 5-91,10-11 1,-7 9 0,7-9-1,-10 11 1,0 0 450,11 0-541,-9-10 1080,9 7-1169,-11-7 720,0 10-811,0 0 1,0-11 450,-21 9-630,15-9 360,-35 11-360,25 0 269,-39 0-269,37 0 270,-45 11-270,55-9 0,-34 9 90,29-1-90,0 3 180,-8 11-180,19-1 0,-9-10 179,11 19-89,0-17 90,0 30-180,0-30 90,11 38-90,2-35 45,-2 13 0,1 3 45,22 16-180,-18 0 90,15 4 0,-28-27 179,7 27-179,-10-35 0,-10 23 270,-3-8-180,-11-16 90,2 15 0,0-3 0,4-23 44,-9 15 1,1-2-135,11-17 630,-19 18-630,21-19 179,2 9-269,11-11 180,0 0-180,21-11-180,-16 9 0,37 2 90,-26 13-180,28 21 90,-28-8 90,15 8-180,-18 21 180,-10 7 0,-5-10 0,-2 9 0,-3-6 0,-5-9 0,-2-1-544,2 10 0,0 4 0,2-11 634,-3-6 0,2 13-113,1-21 203,18-18-90,-16 15 90,18-29-90,-10 9 0,11-1 0,2-7 1855,10-3-1855,-10-3 0,29-7-90,-23-1-1182,25 9 1182,-20-19-296,9 8 117,-17 0 89,16-8-270,-19 18 90,10-7 0,-10-1-629,8 9 1771,-18-9-4650,18 11-6053,-19 0 9421,9 0 1,-28 4 0,-4 0 0</inkml:trace>
  <inkml:trace contextRef="#ctx0" brushRef="#br0" timeOffset="7356.27">11617 13702 7263,'-12'-8'3058,"2"2"-2068,10 6-91,0-10 1,0 7-1,0-7 0,0 10 1530,0-11-1619,0 9 1258,10-9-1438,-7 11 989,7-10-1079,-10 7 629,11-7-899,-9-1 719,30 8-809,-27-7 270,37 10-360,-37 0 0,16 0 90,-11 10-90,3-7 90,11 39-90,-11-34 90,-3 54-180,-10-33 45,-4 5 0,-2 0 44,-7 5-89,0 6 90,-29-1 0,34-26 0,-34 24 900,-2-18-810,23-8-135,-11 3 0,1-7-45,16-20 0,-19 5 0,20-10 0,4-18 0,10 15 0,10-28 0,-7 18 0,18-8 0,-18 21 0,28 2 0,-26 11 0,27 0 0,-19 11 0,10 2 0,1 10 0,-1-10 0,-10 8 0,8-18 0,-8 18 0,21-8 0,-18 0 0,26-13 0,-27-3 0,30-28 0,-19 15 0,-2-15 0,-4-3 0,-4 3 0,0-9 0,-1 4 0,-2 18 0,1-35 0,6 48 0,-17-16 0,7 21 0,-10 21 0,0-16 0,0 27 0,0 2 0,0-16 0,0 45 0,11-56 0,-8 46 0,17-48 0,-6 26 0,9-28 0,1 7 0,-1-20 0,-10 7 0,8-18 0,-18 8 0,7 0 0,-10-8 0,0-2 0,0-3 0,0-8 0,-10 0 0,7 8-630,-28-19 180,25 29-89,-25-4-1260,18 20 629,-10 0-179,9 0-8186,-6 10 5398,6-7 4137,1 18 0,12-18 0,13 7 0</inkml:trace>
  <inkml:trace contextRef="#ctx0" brushRef="#br0" timeOffset="7987.27">12400 13523 7083,'-3'-13'5577,"0"3"-2699,14 0-2248,-9 7 989,19-18-1169,-8 18-91,0-7 361,8 10-360,-18 0-90,18 0 449,-8 0-449,10 10 180,1 3-360,-11 11 90,-3-11 0,1 18-91,-9-25 181,9 56-180,-22-41 0,6 17 0,-3 0 0,-15-9 45,11 4 0,0-1 45,-11-14 0,-1 24 449,1-29-449,-1 11 90,11-11 270,-8-3-270,19-10 359,-19 0-179,18-10 0,12-26 0,3-4-450,-4 11 45,6-17-1,3 9-44,-6 34 0,-9-7 90,19 20-90,-8 3 0,11 11-90,-11-1-269,18 1 179,-15-1 0,7-10-810,-2 8 631,-8-18-1440,11 7 989,-1-10-2428,1-10 989,-11 7 2249,8-39 0,-14 35 0,8-25 0</inkml:trace>
  <inkml:trace contextRef="#ctx0" brushRef="#br0" timeOffset="8220.27">12855 13419 7443,'-8'-18'3957,"2"-1"-2967,6-4 1708,-10-1-1888,7 11-180,-7 3 1079,10 10-1260,0 0 631,0 10-810,0-7-1,0 18 181,0 2-270,0-7 135,4 21 0,2-1-225,-3-23-90,7 50-180,-10-40 0,0 4-90,0 7-629,0-11 269,0 1-180,0-1-2248,0 1-1080,0-11 900,0 8 3238,0-19 0,0 23 0,-1-6 0</inkml:trace>
  <inkml:trace contextRef="#ctx0" brushRef="#br0" timeOffset="8618.27">12076 14186 6993,'-32'-2'8275,"6"0"-5306,26 2 1078,0 0-3417,10 0 1079,24-10-945,10 4 1,4-2-630,-14-3 0,2-1-700,13 4 0,7 1 0,-9-2 745,13-14-91,-11 16 1,1 1 122,-5-10 0,-1 1-212,6 6 0,0 2-45,-6-5 0,0 0-180,3 0 0,-7 3-45,-14 7 0,-3-9-899,-2 1-1709,-18 7 1978,7-7-2158,-10 10 4295,-21 0-10592,-5 10 9355,-10 3 0,5 6 0,12-2 0</inkml:trace>
  <inkml:trace contextRef="#ctx0" brushRef="#br0" timeOffset="8974.27">12093 14309 7263,'-39'5'3778,"3"-6"-1080,12 11-1888,11-10 1978,-8 0-2158,19 0 989,2 0-1169,13-10 719,31-3-899,-15 0 179,33-3 1,4 0-846,-11 0 516,2 2 0,11-2 0,-10 2-30,5-2 0,-12 3 0,9-2 0,-9 2 0,9-3 29,-18 5 1,5-2 0,-6 3 60,14-3 45,-14 1 0,-3 3 45,-12 6 270,5-7-360,-28 10 179,18 0-269,-19 0 180,9-11-270,-11 9 486,0-9-576,10 11-629,-7 0 359,7 0-3058,-10 0 960,0 0 0,4 7 1,0 1-1</inkml:trace>
  <inkml:trace contextRef="#ctx0" brushRef="#br0" timeOffset="31118.27">4273 15760 6453,'-9'-1'1170,"2"0"-721,-4 1 1,9 0 450,-9 0-451,11 0 451,-10 0-450,7 0 359,-7 0-359,10 0 629,-11 0-719,9 0 0,-9 0 180,11 10-181,-10-7 451,7 7-540,-7-10 629,-1 0-629,9 0 989,-19 0-899,18 0 540,-18 0-631,19 0 1,-9 0 630,11 0 179,-10 0-809,7 0-90,-7 0 270,10 0-270,0-10-1,0 7 361,10-28-270,3 15 45,17-16 0,6-1-135,8 1-1131,5 0 0,10-8 0,-5 5 1041,-16 12 0,2-1 22,11-3 1,11-5-1,0-1 1,-9 5-1073,-7 0 0,-1 1 1020,3 4 0,5 1 0,0-1 119,1 0 1,-1 1 0,-5 2-135,-8 4 0,1 1-314,5 0 1,6-1 0,-9 2 358,4-7 0,-11 8 45,3 2 0,-2-1-135,-13-1 90,38-8-1,-59 18 2044,18-7-2043,-19 10 2449,9 0-2449,-1 0 1806,-7 0-5854,7 0 2429,-10 0-929,0 0 0,-4 13 1,-1 3-1</inkml:trace>
  <inkml:trace contextRef="#ctx0" brushRef="#br0" timeOffset="33194.26">10276 14560 6993,'-12'-1'1979,"2"0"-1260,10-9-89,0 7 0,0-7 539,0 10 7736,0 0-8455,11 0-90,-9 0 359,19 0-449,-8 0 90,11 10 449,41 3-629,-10 11-1071,-14-10 1,6 1-1,-2 0 936,1 4 0,0 1 45,4 5 0,5 3 0,-4-2-45,2 0 0,-4 0-45,3 2 0,1 2-483,4 3 0,-4-1 528,-24-11 0,-1 0-161,23 13 0,-3 0 116,-8 2 45,-12-12 0,-2-3-45,-10-6 450,15 6-180,-28-21 2451,8 11-1012,-11-9 38,0 9-1297,0-11-59,0 0-391,10-11 0,-7 9 0,7-9 0,-10 11-2458,0 0 0,-9 9 1,-3 3-1</inkml:trace>
  <inkml:trace contextRef="#ctx0" brushRef="#br0" timeOffset="58040.27">12868 15202 6453,'-2'-15'1709,"1"8"-1079,1-3-90,0 10 1708,0 0-1708,0-11 0,0 9-1,0-9 541,0 11 899,10 0-1530,-7 0 1,7-10 270,-10 7-450,0-7 629,0 10-629,0 0 540,0 10-631,0 3 1,11 0 360,-9 8 180,9 3-630,-11 2 539,0-3-449,0-2 720,10-18-631,3 7 361,21-10-540,-8 0 270,29-21-270,-26 16 45,14-19 0,0-4-135,-9 10 89,11-15 1,-4 0-90,-22 15 90,7-10 0,0 4-90,-10 19 90,18-27 0,-11 19-90,-10 0 0,-2 3 0,-1 10-180,-7 0-989,7 0 629,-10-11-2068,0 9 1349,0-9-1080,0 11-6566,0 0 8905,-10 11 0,13-6 0,-7 9 0</inkml:trace>
  <inkml:trace contextRef="#ctx0" brushRef="#br0" timeOffset="94282.27">6103 4883 7533,'-7'-8'2788,"2"-9"-1798,5 15-91,0-9-179,0 11-1,0 0-89,0-10 539,0 7-719,0-7 0,0 10 1978,0 0-1438,0 31-630,0-23-91,0 34 451,0-19-540,0 3 270,21 19-271,-16-30-89,27 6 360,2-10-360,-5-9 0,15 9 360,5-24 0,-1-6-360,-7 1 119,3-1 1,9-5 0,-11 2-120,-8-7 90,4 0 0,0 3-90,-12 11 90,8-17-90,-11 30-90,-10-9 180,8 22-180,-8 2 90,11 21-90,-1-8 0,-10 8 89,19 0-89,-17-8 90,30 8-90,-19-11 0,8-10 90,21-2-90,-24-11-746,24-11 746,-21 9 0,-8-9 90,19 1-90,-9-3 0,11-11 0,-18 7 0,0 0 0,20-9-2004,-12 3 2004,-6 2-257,3 18 257,-15-7 568,43 31-568,-6 11 0,1 4 45,-19-18 0,2 0-907,7 5 1,5 2 0,-10-10 861,-3-15 0,16-11 595,3-2-595,-16 0 155,12-8-65,-9 8-90,-16 0 180,25-8-180,-38 19 90,16-19 0,-30 18 2955,9-7-3045,-1 10 1319,-7 0-1229,7 0-1,-10 10-89,0-7-270,0 18-180,11-19 180,-9 9-179,9-11-181,-11 0-1079,10 10 630,3-7-181,0 7-6295,8-10 3597,-8-10 3958,0 7 0,12 0 0,-6 13 0</inkml:trace>
  <inkml:trace contextRef="#ctx0" brushRef="#br0" timeOffset="94398.27">8689 4971 6813,'7'-5'8815,"-1"2"-8095,4 3-1,-7 0-1079,7 0-5666,1-11 3237,-9 9 2789,9-9 0,0 12 0,2 0 0</inkml:trace>
  <inkml:trace contextRef="#ctx0" brushRef="#br0" timeOffset="98250.27">12603 10832 6993,'-12'-7'2159,"3"1"-1620,9 6 3329,0 0-2788,11 10-541,-9-7-89,19 7 0,-8-10 90,11 0-181,-1 0 811,32 0-901,-13 0-824,-9 0 1,2 0 824,23 0 180,2 0-270,-9 0 0,0 0-90,6 0-90,-13 0 0,-2 0 90,5 0-695,-7 0 605,4 0-270,-20 0 180,-11 0 0,-3 0-449,0 0 1208,-7 0-2198,-13 0 1584,-6 0-775,-18 0-809,-10 11 720,15-9-361,-16 9 1170,7-6 0,1 0 0,2 3 0,-1 0 0,0 0 0</inkml:trace>
  <inkml:trace contextRef="#ctx0" brushRef="#br0" timeOffset="98488.27">12768 10958 6183,'-52'7'1829,"1"0"0,-1 0 0,11-3-1109,28-4 89,0 0 631,2 0-721,11 0 1530,32 0-1440,1 5 1,4 1-675,-4-5 0,2 1-599,11 0 1,6 2-1,-9 0 554,7 6-30,-6-8 0,7-3 0,-8 3-60,5 9-578,7-10 1,-1-2 577,-12 1-356,23 0 356,-49 0 90,5 0-180,-21-11 1694,0 8-1874,0-7 588,0 10-3377,0 0 3191,-10-10 1,15 17 0,-6-5 0</inkml:trace>
  <inkml:trace contextRef="#ctx0" brushRef="#br0" timeOffset="102193.27">7869 11914 6903,'-8'-7'2519,"2"1"-1800,6 6 540,0 0 91,0 21-901,0-16-179,11 37 90,-9-37 360,19 37-450,-8-27 449,11 9-539,-11-14 90,-3-10 539,11 0-539,16-10 540,23-14-540,-10 9 494,3-16 1,1-1-495,-5 11-180,-8-1 0,-3 0 359,-7 1-269,-7 18-90,-9-7 360,27 20-360,-37-7 0,16 18 90,-10-8-90,-9 0 0,9 18-1,-1-15 1,-7 7 0,7 19-90,-10-34-90,21 44 0,5-47 1,21 16-1,-7-23 0,-1-6 90,5-5-90,21 0 90,-20-19 0,-16 27 45,3-10 0,1-1-45,-4 3 90,5 0-90,-13 2 0,-19 11 0,30 0 90,-27 0-90,26 21 0,-18-5-90,0 7 90,-2-12-90,-11-1 90,0-7-90,0 28-270,31-15 270,-2 7-380,7-12 380,6-11 90,-16 0 0,0 0 0,16 0 90,-26-11 0,28 9 0,-7-9-90,10 1 90,-21 7 0,5-7-90,-28 10 0,28 0 90,-25 0-270,25-11-90,-28 9 380,7-9-1279,-10 11-1289,0 0 0,18 10 1,5 1-1</inkml:trace>
  <inkml:trace contextRef="#ctx0" brushRef="#br0" timeOffset="114407.27">12364 623 7803,'-9'-6'9830,"-9"22"-7427,15-1-1954,-7 19-855,10 0 676,0-8 90,0 8-90,-11 0 0,9-7 179,-9 27-269,11-25 249,0 16-69,-10-11-180,7-8 216,-7 8-306,10-21 270,0-3-270,0-10 570,0 0-480,0-52-90,0 28-45,0-31 0,0-7-359,-1 28 0,2 0 403,4-24 1,0 1-998,-2-6 1088,7-2-90,-10 39-50,11-19 50,-9 30 360,9-38-360,-1 35 0,-7-16 89,18 3-89,-8 25-90,0-14 90,8 9 613,-8 9-703,10-9 1252,11 22-1342,13 12 0,-7 3 172,-7 8-352,-12 0 180,-18-8-270,-3 29 270,-3-26 0,-16 4 0,-3-1 90,3-3-90,-25 15 0,-1-20 90,17-1-90,-27-10 90,39-2 0,-15-1-89,18-7 89,0 7 0,-8-10 0,18 0-90,-7 0 90,20 11 0,3-8 0,0 7 0,8 0-90,-8 3 90,11 1 0,-1 6-90,11 4 0,-8 2-90,-2 8-989,18 0-91,-24 3-1348,26-1 1438,-31-2-89,8-21 1259,-8-2 0,7-5 0,-1 2 0</inkml:trace>
  <inkml:trace contextRef="#ctx0" brushRef="#br0" timeOffset="115081.27">12777 1014 6903,'-3'-25'6746,"0"11"-4677,13 4-1529,-7 10 809,7-11-899,1 9 719,12-19-899,3 18 270,19-18-361,-30 8 1,17 0 180,-19-18-180,0 25 360,-3-46-360,-10 44-90,0-34 89,-10 40-89,7-19-90,-18 18 180,8-7-180,-10 20 90,10-7-90,-19 28 90,17 6-90,-19 2-770,21 6 770,-8-12 0,18-6 90,-7 27-90,10-25-285,10 16 285,-7-22 0,18 1 90,-19-11-90,19 8 0,3-8 0,2 10 834,8-10-834,10-13 90,-15-2 0,5-19 270,-3 8-180,-15-11-1001,16-17 0,1-4 1091,-12 6-180,3-5 0,-6 2 346,-18 18-256,10 11 0,-7 3 179,7 10-269,-10 0 90,11 10 3296,-9 3-3476,9 0 90,-1 18-90,-7-15-70,18 18-20,-18 0 0,17-18-90,-7 26 180,1-37-90,-4 26 90,0-28 0,4-3-90,19-24 90,-6-2 0,7-8 0,-11 0 0,1 8-90,-1-8 90,-10 21 0,-2 3 180,10 51-180,-16-20 90,16 24-180,-11-14 90,-7-15-270,7 28 90,1-28 0,-9 5-359,9-21 179,-1 0-90,-7 0-809,18-11-360,-8-12-540,10-24 900,1 8-1084,-11-16 2343,8 15 0,0 1 0,-6-13 0,6 11 0,0 0 0</inkml:trace>
  <inkml:trace contextRef="#ctx0" brushRef="#br0" timeOffset="116859.27">13919 968 6813,'-1'9'4228,"-4"-8"-1530,15 9-1978,0-10 989,14 0-1170,-8 0-89,15 0 270,-18-10-360,11-3-91,-1 0 1,-10-8 180,8 8-180,-18-11 360,18-10-451,-19 18 1,9-15 180,-22 18-180,-2 0-90,0 2 90,-8 22 0,-2 2 0,-14 21-90,-10 3-1086,21-1 996,-5 9-536,28 2 626,-8-8-90,11 5-239,21-10 239,-15-8 90,25-2 0,13-3 0,-12-29 861,23 16-681,-11-29-180,-15 8 404,14-31 1,0-9-225,-9 1 83,-4 1 1,-5 2 6,-15 16 316,1 9-227,-9 11-359,9 2 90,-22 22-90,-2 2 0,0 11-90,-8 9 0,19-6 246,-9 7-336,11 0 0,11 2 90,-9 1-90,19-3 90,-8-11 0,11-10 0,-1-2 0,-10-11 0,19 0 0,-17-11 180,40-12 0,-36-3-90,22-8 360,-28 0-360,1 18 90,6-15-90,-17 28 180,8-7-181,-11 10-89,10 0 0,-7 20 0,7-4-89,-10 29 89,0-30-90,0 17 0,10-19 90,4 10-90,-1-10 90,8-2 0,-19-11 0,19 0 90,-8-11-90,11 9 0,-11-19 0,-3 18 0,1-18 0,-9 8 0,19 0 180,-18-8-91,18 8 91,-19 0-180,9-8 90,-11 19-90,0-9 0,0 11 0,10 0-90,3 11 0,0-9-539,8 30 539,-8-27-90,0 16-360,19-11 450,-27-7-180,26-3 270,-28-3-179,28-18 89,-26 8 0,27-10 90,-19-1 0,0 11 0,-3-8 0,-10 8 0,11-10 0,-19-1 90,16 1-90,-19-1 0,11 0 0,-10 11 0,7 3 0,-7 10 0,-1 0 0,9 0 0,-9 10 0,1-7 0,7 7 0,-7 1 0,10-8 0,-11 7 0,9-10-90,-9 10 90,11-7 0,0 8 0,11 30 0,-9-30 0,9 41 0,-11-49 0,0 28 0,0-26-90,0 27 90,0-30-90,10 19 0,-7-18 0,7 7-180,1 1 180,2-9-270,21 19 270,-8-18 0,8 7-179,0-10 89,-8-10 0,18-3 180,-17-11-90,7-10 0,-11 8 90,-10 3 0,-2 2-90,-1 8 180,-7-11-90,7 1 90,-10-1 450,0 1-91,11-1 181,-9 11-450,9 2 0,-11 11 90,10 0-181,-7 0 181,18 11-180,-8 2-90,10 0-180,5 28 0,-1 2 1,-6-25-91,4 31 0,-8-4 90,-17-40 0,0 27-90,0-19 90,0 0-179,-11 8 269,9-19 90,-19 9 0,18-11 0,-18-11 90,19 9-90,2-30 90,2 17-90,19-19 44,1 1 1,1 0-45,8-1 45,12-9 0,0 0-1227,-11 14 1227,-5 7 0,0 0 225,7-12-569,-7 8 479,-4 2 77,8-7-167,-25 26 0,15-27 0,-21 30 90,0-19 1017,0 18-1017,-21 3 249,5 13-339,-8 11 137,4-1-227,17 11 0,13 13 0,-4-7-90,25 4-90,3 0 91,-5-15-814,15 16 903,-20-22-90,-1-10 0,-10 8 0,8-18 0,-8 18 0,-10 2 90,5-7-90,-29 5-1304,-15-14 0,-4-4-45,-10 0-1838,7-3 0,-9 0 0,6 0 2725,11-1 0,2-1 1,-9-2-1,2 1 0,-6 7 1</inkml:trace>
  <inkml:trace contextRef="#ctx0" brushRef="#br0" timeOffset="117039.27">14357 152 17337,'-16'-29'-630,"8"0"-1528,-13 16 719,19 3-1620,-9 10 3059,11 0 0,1 13 0,0 3 0</inkml:trace>
  <inkml:trace contextRef="#ctx0" brushRef="#br0" timeOffset="117543.27">11804 1167 7892,'-12'-8'5218,"-8"2"-3959,18 6-90,-9 0 900,11 0-180,0 0-90,11 10-900,2-7-89,21 7-1,-8-10-89,10 4 0,4 3-1938,25 6 1488,-16-2 0,7 1 269,0-1 1,7 1 0,-5-1-1750,5 2 0,0 0 1300,-1-2 0,4 0 0,-4 1-1020,4 6 0,-4-2 930,3-2 0,1-2-237,-18-1 0,1 1 1,6-1 236,-2 0 0,6 1 0,2-1 0,0 0 0,-5-1-141,-5-1 1,-3-2 0,-1 0 0,5 2 140,7 1 0,4 2 0,1 0 0,0-1 0,-3-1 0,2-3 0,-2-1 0,-1-1 0,-3 0 0,5 0 0,-3-1 0,3 0 0,-6-1 0,3 0 0,1 0 0,0-1 0,5-2 0,2 0 0,-1 0 0,-5 0 0,-7 0 0,-3 0 0,3 0 13,2 0 1,5 0 0,-2 0 0,-5 0-14,12 0 0,-7 0 456,-7 0 0,-2 0-456,9-5 0,-3-1 0,-13 5 0,-5 0 0,12-10 0,-16 11 1683,-13 0-1683,-8 0 2542,0 0-2542,8 0 1590,-19 0-1590,19 0 925,-8 0-6592,0 11 2840,-2-9 2827,-11 9 0,10-9 0,3 1 0</inkml:trace>
  <inkml:trace contextRef="#ctx0" brushRef="#br0" timeOffset="118809.27">17023 901 7803,'-11'-4'3508,"3"1"-2429,8 3 0,0 0 1620,42 0-1890,-11 0-1246,7-1 1,2 2 1066,10 9-61,-8-8 1,9-2 0,-3 1-121,6 4 1,2 1-248,-8-5 1,6-1-1,-1-1 1,-4 1-928,10 0 0,-3 0 815,1 0 0,-2 0 45,-13 0 0,-5 0-652,4 0 606,25 0-360,-30-11 181,-10 8 715,-5-7-625,-31 0-90,-31-7 0,-4 0 180,13-2-45,-12 1 0,5 5 45,28 13 2044,9 0-2045,-9 0 848,22 0-847,23 10-90,-6-7 586,17 18-586,-11-8 90,-8 21 0,18 3 0,-28-1 90,5 9 0,-21-19-180,-11 8 90,9-11-90,-9-10 0,-10 19-540,6-17-1529,-30 19 990,30-10-361,-17-11-8391,30-3 9792,-19 1 1,28-5 0,-6 9 0</inkml:trace>
  <inkml:trace contextRef="#ctx0" brushRef="#br0" timeOffset="119163.27">19225 697 14908,'-6'-58'1080,"2"18"-540,4-2 539,-11 3-629,9 0 719,-19-24-899,18 55 449,-18-34-539,-2 40 630,-35 22-540,16 9-1366,7 23 0,5 6 1366,4 2 0,13-4 0,1 12 0,3-9-135,2-20 0,1 0 134,-2 23 1,0 10 0,3-10-135,3-20 0,1 0 15,-2 14 0,-1 7 0,1-7-60,2-13 0,2-2 0,-1 16 0,0-2 0,0 3-246,-11-1 246,9-7-482,-9-15 1,1-2 211,7-5 0,-7 14-630,-11-29 361,16 0-271,-27 8-989,9-29 630,-3 16-181,-8-29-8571,-11-13 9657,17 6 1,-14-15 0,23 22 0</inkml:trace>
  <inkml:trace contextRef="#ctx0" brushRef="#br0" timeOffset="119939.27">18513 1249 6813,'8'-25'2699,"-7"1"-1710,20 11-90,-18-8 1,18 18 2068,23-28-2338,-2 15 224,7 4 1,1 1-1538,-5 0 907,-8 11 1,1 0 585,9-10-1122,3 7 672,-13-7 179,25 10-359,-51 0 90,51 0 124,-46 0-214,8 0 270,7-11-360,-26 9 1112,16-9-1022,-21 11 1019,0 0-1109,-42-10 89,32 7-134,-26 7 0,-1 3-45,18-2 0,-15 26 0,24-18 90,0 11-90,7-11 90,3 29-90,3-24 0,25 9 0,6 1 0,-10-2-45,13-13 0,2-3 45,-13 1 0,10-9 0,3-4-90,16-9 135,-9-5 0,0-2 45,3 0 0,-15-24 89,-13 19 1,-18 7-90,7-15 0,-10 28 90,0-28-180,0 26 90,0-16-90,-20 10 90,14 9-90,-15-9 90,-20 43 0,30-25-90,-18 18 0,6 3 90,31-13-90,-16 9 0,18 18 90,11-14-90,-5 9 0,18-6 0,10-18 0,-15 11 45,31-13 0,8-9-45,-25-6 0,0-2-917,22 5 1,-2-4 916,-26-10 0,-6-1 0,14 3-152,-19-11 242,-3 11 0,-2-8 0,-18 19 0,18-30 0,-8 17 0,0-9-90,-3 3 180,-10 19-180,0-9 0,0-10 1800,-21 6-1800,16-9 94,-37 24-184,16 13 1,-10 11-91,-9 20 90,19-15-588,3 5 588,2-3-180,18-15 270,-7 7-90,10-12 0,0 10 0,10-6 90,14 9 498,-9-14-498,48-30 0,-32-7 0,3-10 0,0-4 0,4-10 0,-20 14 0,-1 0 0</inkml:trace>
  <inkml:trace contextRef="#ctx0" brushRef="#br0" timeOffset="122821.27">20229 533 6813,'-2'-8'2878,"1"1"-1978,-10-4-1,9 9 900,-9-9-899,11 1-1,0 7-89,-10-7-1,7 10 631,-7-11-181,10 9-719,0-9 269,0 11 450,0 0-359,-11 32-450,9-14-91,-9 37-206,11-29 342,-4 20 0,-2 5-315,3-2 149,-3 7 1,-2 13 0,1-11-150,5 0-135,0 6 0,4 0 315,11-17-1072,0-8 802,8 5-90,-8-31 0,21 8 0,-8-18-80,29-3-460,-5-24 360,-1-2-1001,-4-8 1001,-22 11 0,-1-4 0,1-1 1,5-14 458,-5 12 1,-1-8-430,-5-16 0,-2-10 0,-3 10 195,-3 20 0,0 0-98,6-18 1,1-7 0,-5 10 592,-8 5-360,7 26 0,-20-24 179,7 39-269,-7-18 965,10 19-965,0-9 89,0 11-89,0 11 90,-11 33-90,9-2-39,-9 15 39,22 9-1402,-9-24 1312,3-10 0,1 3-135,0 0 0,-2-2-45,-1 20 90,7 4-180,-10-23 0,0-10 1,0-1 373,11-10-194,-9-2 1431,9-11-1431,-11 0 90,0-11 0,0 9-90,21-51 90,-16 32 0,26-33 0,-18 20 0,11 18 0,-11-15 0,29 17 0,-34 1 0,33 3 0,-28 10 0,14 23 0,1 6 0,4-5 0,-8 18 0,-4 2 0,-9-15 0,-32 26 0,5-29 0,-18 8 90,0-11-90,8-10 0,-8 8 90,-21-18-630,24-3-899,-35-3-3688,51-28-4048,4 15 9175,24-18 0,20 18 0,2 3 0</inkml:trace>
  <inkml:trace contextRef="#ctx0" brushRef="#br0" timeOffset="123211.27">21801 740 7443,'-13'-29'3957,"-7"0"-359,7-5-2608,0 19 2158,-19-17-2428,17 30 1079,-30 12-1350,19 6 360,-6 17 1,-1 10-360,6 0 0,1 0-360,-5-4 0,2 0 90,10 7 0,4-5-90,5-15 179,20 8-179,-7-21 180,39-3-180,-24-20 0,26-3 0,-20-11 90,-1 1 90,11-22-90,-7 16-501,-4-15 411,-2 31 0,-18-8 0,7 18-90,1-17 89,-9 17-89,9-8 0,-11 22 411,10 2-770,-7 10-721,18 11 181,-19-7-1440,9 7-1799,-1 0 4138,3-19 0,17 17 0,2-19 0</inkml:trace>
  <inkml:trace contextRef="#ctx0" brushRef="#br0" timeOffset="123860.27">22177 701 6993,'-12'-21'7556,"-9"0"-6477,18 8 1709,-18 13-1978,8 2 1888,-21 40-2158,19-13 89,3 4 1,3 2-270,9 15 0,4-16 0,2-1-180,7 7 90,21 15-270,-8-40 90,8 17-1,11-30-89,-16-2 90,25-2-90,-17-19 0,0 8 45,-9-13 0,-1-3-45,1-3-1603,-5 0 0,-1-1 1603,1-4 90,-11-1 0,0-2-841,11-15 796,-16 21 0,-1 0-76,15-21 391,-18 16-90,7-8 203,-10 13-204,0 21 2549,0-8-2638,0 19 1308,0-9-1488,0 11 0,-10 32 0,7-14 99,-7 37-99,10-19 114,-11 11-114,10-8 0,0 1 0,-10 15-531,10-15 0,2-2 531,-1-1 0,0 17 0,0-14 0,11 17 0,-9-31 0,9-5 627,10-21-627,-6-10 0,22-20 0,2-6 0,-5-11 0,-1 9 0,-1-2 0,2-15-495,-18 37 495,5-24 1079,-11 29-1079,-7 0 0,8 2 0,-22 11 0,8 0 0,-7 0 557,-11 11-557,5-9 0,-18 19-330,11-8 330,-1 11 0,11-1-47,-8-9 47,8 6 0,0-7 0,-8 11 0,19 0 0,-9-1 0,11-10 0,0 8 329,0-8-329,21 21 48,16-8-273,11-2 0,6-3 135,-20-13 0,2-1-810,14 5 1,5 1 0,-8-6-91,3-15 450,-11 12 1,-3 0-2430,-4-15 541,-27 11-2609,26 0 5037,-18-10 0,15 10 0,0-7 0</inkml:trace>
  <inkml:trace contextRef="#ctx0" brushRef="#br0" timeOffset="123982.27">23611 964 6993,'-2'-13'4767,"-5"3"-3687,18 10-1260,-11 0-5397,0 0 5577,-11 0 0,4 12 0,-8 3 0</inkml:trace>
  <inkml:trace contextRef="#ctx0" brushRef="#br0" timeOffset="124417.27">19284 1583 7263,'-23'-4'2788,"11"-9"91,1 10-1980,11-7 1620,63 10-1710,-27 0-1175,13 1 0,17 2 1,5 1-1,-11-2 636,-3-1 0,4 1-16,-10 0 1,11 1 0,5 1 0,1 0 0,-3 0 0,-10 0-342,4 0 1,-8 1 0,9-1 227,-10-2 0,7 0 1,4 0-1,3-1 1,-2 1-1,-3 0 1,-7 0-520,4 0 1,-6 1 0,0 0 0,3-1 431,4-1 0,3-1 0,2 0 0,0-1 0,0 1-36,3 0 0,2 1 0,0-1 0,-3 0 0,-5-1-265,5-2 0,-5-1 0,8 1 182,-15 1 1,6 0 0,4 0 0,2 1 0,-3-1-1,-4 0 1,-8 0-26,7-2 0,-8-1 0,5 1-68,9-2 1,6 0 0,-1 1 0,-11 1 67,-7 2 0,-6 1 0,3-3 0,-4-2 692,3-5-1501,-29 8 902,-6-17-632,-23 17-181,-21-7-179,-3 10 1804,-10 0-2524,-10 0-23,22 5 0,-1 0 338,-5-4 0,-1 1 1394,0 2 0,0 2 0,3-2 0,1 1 0,-27 6 0</inkml:trace>
  <inkml:trace contextRef="#ctx0" brushRef="#br0" timeOffset="124759.27">19556 1799 7623,'-64'-6'3957,"30"1"-988,-8 5-1980,50 0-179,5 0-1,26 5 1,11 0-1304,-8-3 0,7-1 1011,9 3 0,12 2 0,1 0 1,-6-1-1178,-10-4 1,-5 0 0,4-1 767,-5 2 0,3 0 0,3 0 0,1 1 0,-1-1 161,5 0 1,1 0 0,1 0 0,-2 0 0,-3 0-694,-2 1 1,-4 1 0,0-1 0,4 0 477,4 0 0,5 0 0,1 0 0,-1 0 0,-2-2-293,3 0 1,-2-1 0,-2 0 0,-2-1 238,3 1 0,-3-1 0,3 0-87,-7-2 0,3 0 1,0 0-1,-2 1 64,-3 2 1,-1 0-1,-1 0 1,-3 0 0,1 0 1,-2 0 0,1 0-9,9 1 0,1-1 0,-3-1-15,3-4 0,-1 0 612,2 4 1,-1-1-343,-12-8 0,-3-1-90,-7 10 0,-4 0 2076,-1-10-1941,-28 11 1486,7 0-1396,1 0 2861,-9 0-3311,9 0-322,-11 0-9419,0 0 8286,10-10 0,-6 16 0,8-5 0</inkml:trace>
  <inkml:trace contextRef="#ctx0" brushRef="#br0" timeOffset="124878.27">23109 1804 14998,'-8'-9'450,"2"2"-1889,6 7 0,0 0-1440,-10 0 2879,7 0 0,-2 4 0,12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5.xml"/><Relationship Id="rId7" Type="http://schemas.openxmlformats.org/officeDocument/2006/relationships/customXml" Target="../ink/ink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7.xml"/><Relationship Id="rId7" Type="http://schemas.openxmlformats.org/officeDocument/2006/relationships/customXml" Target="../ink/ink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9.xml"/><Relationship Id="rId7" Type="http://schemas.openxmlformats.org/officeDocument/2006/relationships/customXml" Target="../ink/ink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1.xml"/><Relationship Id="rId7" Type="http://schemas.openxmlformats.org/officeDocument/2006/relationships/customXml" Target="../ink/ink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3.xml"/><Relationship Id="rId7" Type="http://schemas.openxmlformats.org/officeDocument/2006/relationships/customXml" Target="../ink/ink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5.xml"/><Relationship Id="rId7" Type="http://schemas.openxmlformats.org/officeDocument/2006/relationships/customXml" Target="../ink/ink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27.xml"/><Relationship Id="rId7" Type="http://schemas.openxmlformats.org/officeDocument/2006/relationships/customXml" Target="../ink/ink2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29.xml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0" Type="http://schemas.openxmlformats.org/officeDocument/2006/relationships/image" Target="../media/image20.png"/><Relationship Id="rId9" Type="http://schemas.openxmlformats.org/officeDocument/2006/relationships/customXml" Target="../ink/ink3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customXml" Target="../ink/ink31.xm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33.xml"/><Relationship Id="rId7" Type="http://schemas.openxmlformats.org/officeDocument/2006/relationships/customXml" Target="../ink/ink3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35.xml"/><Relationship Id="rId7" Type="http://schemas.openxmlformats.org/officeDocument/2006/relationships/customXml" Target="../ink/ink3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37.xml"/><Relationship Id="rId7" Type="http://schemas.openxmlformats.org/officeDocument/2006/relationships/customXml" Target="../ink/ink3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0" Type="http://schemas.openxmlformats.org/officeDocument/2006/relationships/image" Target="../media/image26.png"/><Relationship Id="rId9" Type="http://schemas.openxmlformats.org/officeDocument/2006/relationships/customXml" Target="../ink/ink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41.xml"/><Relationship Id="rId7" Type="http://schemas.openxmlformats.org/officeDocument/2006/relationships/customXml" Target="../ink/ink4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44.xml"/><Relationship Id="rId7" Type="http://schemas.openxmlformats.org/officeDocument/2006/relationships/customXml" Target="../ink/ink4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46.xml"/><Relationship Id="rId7" Type="http://schemas.openxmlformats.org/officeDocument/2006/relationships/customXml" Target="../ink/ink4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50.xml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0" Type="http://schemas.openxmlformats.org/officeDocument/2006/relationships/image" Target="../media/image35.png"/><Relationship Id="rId9" Type="http://schemas.openxmlformats.org/officeDocument/2006/relationships/customXml" Target="../ink/ink5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customXml" Target="../ink/ink52.xml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54.xml"/><Relationship Id="rId7" Type="http://schemas.openxmlformats.org/officeDocument/2006/relationships/customXml" Target="../ink/ink5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customXml" Target="../ink/ink56.xml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customXml" Target="../ink/ink58.xml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60.xml"/><Relationship Id="rId7" Type="http://schemas.openxmlformats.org/officeDocument/2006/relationships/customXml" Target="../ink/ink6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62.xml"/><Relationship Id="rId7" Type="http://schemas.openxmlformats.org/officeDocument/2006/relationships/customXml" Target="../ink/ink6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customXml" Target="../ink/ink64.xml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9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67.xml"/><Relationship Id="rId7" Type="http://schemas.openxmlformats.org/officeDocument/2006/relationships/customXml" Target="../ink/ink6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70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4.xml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5" Type="http://schemas.openxmlformats.org/officeDocument/2006/relationships/image" Target="../media/image50.png"/><Relationship Id="rId4" Type="http://schemas.openxmlformats.org/officeDocument/2006/relationships/image" Target="../media/image1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7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5" Type="http://schemas.openxmlformats.org/officeDocument/2006/relationships/image" Target="../media/image52.png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75.xml"/><Relationship Id="rId7" Type="http://schemas.openxmlformats.org/officeDocument/2006/relationships/customXml" Target="../ink/ink7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77.xml"/><Relationship Id="rId7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0" Type="http://schemas.openxmlformats.org/officeDocument/2006/relationships/image" Target="../media/image57.png"/><Relationship Id="rId9" Type="http://schemas.openxmlformats.org/officeDocument/2006/relationships/customXml" Target="../ink/ink7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customXml" Target="../ink/ink79.xml"/><Relationship Id="rId7" Type="http://schemas.openxmlformats.org/officeDocument/2006/relationships/customXml" Target="../ink/ink8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81.xml"/><Relationship Id="rId7" Type="http://schemas.openxmlformats.org/officeDocument/2006/relationships/customXml" Target="../ink/ink8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84.xml"/><Relationship Id="rId4" Type="http://schemas.openxmlformats.org/officeDocument/2006/relationships/image" Target="../media/image1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6.xml"/><Relationship Id="rId7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8.xml"/><Relationship Id="rId7" Type="http://schemas.openxmlformats.org/officeDocument/2006/relationships/customXml" Target="../ink/ink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1.xml"/><Relationship Id="rId7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3.xml"/><Relationship Id="rId7" Type="http://schemas.openxmlformats.org/officeDocument/2006/relationships/customXml" Target="../ink/ink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Scientific Article Writing &amp; Abstract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138B0D-49A3-768A-A2E8-2BFE6B6B9D54}"/>
                  </a:ext>
                </a:extLst>
              </p14:cNvPr>
              <p14:cNvContentPartPr/>
              <p14:nvPr/>
            </p14:nvContentPartPr>
            <p14:xfrm>
              <a:off x="10024560" y="3395160"/>
              <a:ext cx="891360" cy="8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138B0D-49A3-768A-A2E8-2BFE6B6B9D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8360" y="3378960"/>
                <a:ext cx="923760" cy="11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IMRAD Format for Scientific Papers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55F7D53-AA76-1E4D-BD62-3FD2436FE121}"/>
              </a:ext>
            </a:extLst>
          </p:cNvPr>
          <p:cNvSpPr/>
          <p:nvPr/>
        </p:nvSpPr>
        <p:spPr>
          <a:xfrm>
            <a:off x="393111" y="1336608"/>
            <a:ext cx="7898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Title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F02E2-E3AB-EB43-8554-ADDD326F7E2D}"/>
              </a:ext>
            </a:extLst>
          </p:cNvPr>
          <p:cNvSpPr/>
          <p:nvPr/>
        </p:nvSpPr>
        <p:spPr>
          <a:xfrm>
            <a:off x="393110" y="1924958"/>
            <a:ext cx="78986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96FF"/>
                </a:solidFill>
              </a:rPr>
              <a:t>fewest possible words that adequately indicate the contents of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96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Important in </a:t>
            </a:r>
            <a:r>
              <a:rPr lang="en-IN" sz="2400" dirty="0">
                <a:solidFill>
                  <a:srgbClr val="0096FF"/>
                </a:solidFill>
              </a:rPr>
              <a:t>literature searching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96FF"/>
                </a:solidFill>
              </a:rPr>
              <a:t>Should not </a:t>
            </a:r>
            <a:r>
              <a:rPr lang="en-IN" sz="2400" dirty="0"/>
              <a:t>include extra words, such as “</a:t>
            </a:r>
            <a:r>
              <a:rPr lang="en-IN" sz="2400" dirty="0">
                <a:solidFill>
                  <a:srgbClr val="0096FF"/>
                </a:solidFill>
              </a:rPr>
              <a:t>a study of</a:t>
            </a:r>
            <a:r>
              <a:rPr lang="en-IN" sz="2400" dirty="0"/>
              <a:t>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Should be specific enough but not overly narrow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B6C07-96FA-6AC1-C342-7B2EFE3EDCC5}"/>
                  </a:ext>
                </a:extLst>
              </p14:cNvPr>
              <p14:cNvContentPartPr/>
              <p14:nvPr/>
            </p14:nvContentPartPr>
            <p14:xfrm>
              <a:off x="127080" y="406440"/>
              <a:ext cx="9694440" cy="554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B6C07-96FA-6AC1-C342-7B2EFE3EDC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880" y="390240"/>
                <a:ext cx="9726840" cy="55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39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Good Research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0BE198D-2F1A-4549-9E20-D0D05066CF03}"/>
              </a:ext>
            </a:extLst>
          </p:cNvPr>
          <p:cNvSpPr/>
          <p:nvPr/>
        </p:nvSpPr>
        <p:spPr>
          <a:xfrm>
            <a:off x="331632" y="1324977"/>
            <a:ext cx="7960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Why is it important?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First thing noticed by Readers &amp; Reviewers.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Available in abstracting and indexing databases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Its indexed by search engine and seen in queries. 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Make sure that Research Title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Captures all of the relevant aspects of your study,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Shows in a way that is accessible and captivating to readers.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FC377E-1CA4-D374-1DF2-941969B0E3BF}"/>
                  </a:ext>
                </a:extLst>
              </p14:cNvPr>
              <p14:cNvContentPartPr/>
              <p14:nvPr/>
            </p14:nvContentPartPr>
            <p14:xfrm>
              <a:off x="1405440" y="1515600"/>
              <a:ext cx="5241240" cy="345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FC377E-1CA4-D374-1DF2-941969B0E3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9240" y="1499400"/>
                <a:ext cx="5273640" cy="34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35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Good Research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0BE198D-2F1A-4549-9E20-D0D05066CF03}"/>
              </a:ext>
            </a:extLst>
          </p:cNvPr>
          <p:cNvSpPr/>
          <p:nvPr/>
        </p:nvSpPr>
        <p:spPr>
          <a:xfrm>
            <a:off x="331632" y="1324977"/>
            <a:ext cx="79601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Challenge?</a:t>
            </a:r>
            <a:r>
              <a:rPr lang="en-IN" sz="2400" dirty="0"/>
              <a:t> – To create a title that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Specific, Crisp, Clear, Concise (Neither too short or too long)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Expressive.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No undue expectations. 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Choose words that are used for indexing purposes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Avoid waste words like “Studies on”, “Investigation on” etc.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Avoid Opening Words like “A/An/The”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325EAB-BD69-9A73-FF5E-A3DD1295948B}"/>
                  </a:ext>
                </a:extLst>
              </p14:cNvPr>
              <p14:cNvContentPartPr/>
              <p14:nvPr/>
            </p14:nvContentPartPr>
            <p14:xfrm>
              <a:off x="1642680" y="2514600"/>
              <a:ext cx="5479560" cy="330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325EAB-BD69-9A73-FF5E-A3DD129594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6480" y="2498400"/>
                <a:ext cx="5511960" cy="33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81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Good Research Title: How?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5270BF9-315A-CB4A-A9D7-87D3387AFC5A}"/>
              </a:ext>
            </a:extLst>
          </p:cNvPr>
          <p:cNvSpPr/>
          <p:nvPr/>
        </p:nvSpPr>
        <p:spPr>
          <a:xfrm>
            <a:off x="393110" y="1555809"/>
            <a:ext cx="78986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Basic questions about the research paper.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sz="2400" dirty="0"/>
              <a:t>What, Method used, Subjects, Results 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Identify Keywords/phrases from the above questions</a:t>
            </a:r>
          </a:p>
          <a:p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a “long” sentence with these keywords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a working title, Eliminate extra words/phrases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EA1AC2-E726-DB4F-0882-2B4794258E47}"/>
                  </a:ext>
                </a:extLst>
              </p14:cNvPr>
              <p14:cNvContentPartPr/>
              <p14:nvPr/>
            </p14:nvContentPartPr>
            <p14:xfrm>
              <a:off x="1083600" y="1947600"/>
              <a:ext cx="8406360" cy="277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EA1AC2-E726-DB4F-0882-2B4794258E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7400" y="1931400"/>
                <a:ext cx="8438760" cy="28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80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Authors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5270BF9-315A-CB4A-A9D7-87D3387AFC5A}"/>
              </a:ext>
            </a:extLst>
          </p:cNvPr>
          <p:cNvSpPr/>
          <p:nvPr/>
        </p:nvSpPr>
        <p:spPr>
          <a:xfrm>
            <a:off x="393110" y="1555809"/>
            <a:ext cx="78986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Those with important intellectual contributions to the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Often listed largely from </a:t>
            </a:r>
            <a:r>
              <a:rPr lang="en-IN" sz="2400" dirty="0">
                <a:solidFill>
                  <a:srgbClr val="0096FF"/>
                </a:solidFill>
              </a:rPr>
              <a:t>greatest contributions to least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96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96FF"/>
                </a:solidFill>
              </a:rPr>
              <a:t>Head of research group </a:t>
            </a:r>
            <a:r>
              <a:rPr lang="en-IN" sz="2400" dirty="0"/>
              <a:t>often is </a:t>
            </a:r>
            <a:r>
              <a:rPr lang="en-IN" sz="2400" dirty="0">
                <a:solidFill>
                  <a:srgbClr val="0096FF"/>
                </a:solidFill>
              </a:rPr>
              <a:t>listed last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Important to list one’s name the same way from paper to paper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42128E-9218-B85A-8BBB-D53EC0AF341D}"/>
                  </a:ext>
                </a:extLst>
              </p14:cNvPr>
              <p14:cNvContentPartPr/>
              <p14:nvPr/>
            </p14:nvContentPartPr>
            <p14:xfrm>
              <a:off x="676440" y="139320"/>
              <a:ext cx="9848160" cy="656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42128E-9218-B85A-8BBB-D53EC0AF34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240" y="123120"/>
                <a:ext cx="9880560" cy="65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5270BF9-315A-CB4A-A9D7-87D3387AFC5A}"/>
              </a:ext>
            </a:extLst>
          </p:cNvPr>
          <p:cNvSpPr/>
          <p:nvPr/>
        </p:nvSpPr>
        <p:spPr>
          <a:xfrm>
            <a:off x="393110" y="1555809"/>
            <a:ext cx="78986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Summarizes the paper (</a:t>
            </a:r>
            <a:r>
              <a:rPr lang="en-IN" sz="2400" dirty="0">
                <a:solidFill>
                  <a:srgbClr val="0096FF"/>
                </a:solidFill>
              </a:rPr>
              <a:t>miniature version of the pa</a:t>
            </a:r>
            <a:r>
              <a:rPr lang="en-IN" sz="2400" dirty="0"/>
              <a:t>per)</a:t>
            </a:r>
          </a:p>
          <a:p>
            <a:pPr algn="just"/>
            <a:r>
              <a:rPr lang="en-IN" sz="24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 well-prepared abstract enables readers to identify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basic content of a document quickly and accurately, to determine its relevance to their interests,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and thus to decide whether they need to read the document in its entirety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Widely read and therefore important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Returned by search engines (based on search query)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AD8934-FBBD-6269-5447-9E982A1494D3}"/>
                  </a:ext>
                </a:extLst>
              </p14:cNvPr>
              <p14:cNvContentPartPr/>
              <p14:nvPr/>
            </p14:nvContentPartPr>
            <p14:xfrm>
              <a:off x="931320" y="110160"/>
              <a:ext cx="9226800" cy="578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AD8934-FBBD-6269-5447-9E982A1494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120" y="93960"/>
                <a:ext cx="9259200" cy="58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54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5270BF9-315A-CB4A-A9D7-87D3387AFC5A}"/>
              </a:ext>
            </a:extLst>
          </p:cNvPr>
          <p:cNvSpPr/>
          <p:nvPr/>
        </p:nvSpPr>
        <p:spPr>
          <a:xfrm>
            <a:off x="393110" y="1555809"/>
            <a:ext cx="7898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Commonly organized in IMRAD format (may be structured abstract, with headings corresponding to the various sections)</a:t>
            </a:r>
          </a:p>
          <a:p>
            <a:pPr algn="just"/>
            <a:r>
              <a:rPr lang="en-IN" sz="24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Content must be consistent with that in the paper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Normally should not include figures, tables, references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9FFECB-123D-22CF-2332-F72F1F151068}"/>
                  </a:ext>
                </a:extLst>
              </p14:cNvPr>
              <p14:cNvContentPartPr/>
              <p14:nvPr/>
            </p14:nvContentPartPr>
            <p14:xfrm>
              <a:off x="609480" y="821520"/>
              <a:ext cx="11531520" cy="593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9FFECB-123D-22CF-2332-F72F1F1510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280" y="805320"/>
                <a:ext cx="11563920" cy="59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14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Core of the Paper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5270BF9-315A-CB4A-A9D7-87D3387AFC5A}"/>
              </a:ext>
            </a:extLst>
          </p:cNvPr>
          <p:cNvSpPr/>
          <p:nvPr/>
        </p:nvSpPr>
        <p:spPr>
          <a:xfrm>
            <a:off x="393110" y="1555809"/>
            <a:ext cx="78986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Discussion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15FE4-AE1F-694A-B71F-0F7552D016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38" y="1416109"/>
            <a:ext cx="4111274" cy="330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185F6-546A-5A43-9B5D-37205950AA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0" y="3332508"/>
            <a:ext cx="3898900" cy="3251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C71ED5-34BD-CB43-5DC8-9566FBCB130B}"/>
                  </a:ext>
                </a:extLst>
              </p14:cNvPr>
              <p14:cNvContentPartPr/>
              <p14:nvPr/>
            </p14:nvContentPartPr>
            <p14:xfrm>
              <a:off x="321840" y="1532520"/>
              <a:ext cx="606960" cy="154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C71ED5-34BD-CB43-5DC8-9566FBCB1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640" y="1516320"/>
                <a:ext cx="639360" cy="15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43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859E3E5-4701-A249-8CC6-B4FB9CE97467}"/>
              </a:ext>
            </a:extLst>
          </p:cNvPr>
          <p:cNvSpPr/>
          <p:nvPr/>
        </p:nvSpPr>
        <p:spPr>
          <a:xfrm>
            <a:off x="393111" y="1359329"/>
            <a:ext cx="79997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Provides </a:t>
            </a:r>
            <a:r>
              <a:rPr lang="en-IN" sz="2400" dirty="0">
                <a:solidFill>
                  <a:srgbClr val="0096FF"/>
                </a:solidFill>
              </a:rPr>
              <a:t>background/context </a:t>
            </a:r>
            <a:r>
              <a:rPr lang="en-IN" sz="2400" dirty="0"/>
              <a:t>needed to understand the paper and appreciate its importance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Must </a:t>
            </a:r>
            <a:r>
              <a:rPr lang="en-IN" sz="2400" dirty="0">
                <a:solidFill>
                  <a:srgbClr val="5F1086"/>
                </a:solidFill>
              </a:rPr>
              <a:t>clearly motivate, why the work is important</a:t>
            </a:r>
            <a:r>
              <a:rPr lang="en-IN" sz="24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Identifies the </a:t>
            </a:r>
            <a:r>
              <a:rPr lang="en-IN" sz="2400" dirty="0">
                <a:solidFill>
                  <a:srgbClr val="FD31FE"/>
                </a:solidFill>
              </a:rPr>
              <a:t>question the research addressed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In general, should be fairly short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/>
              <a:t>Typically should be </a:t>
            </a:r>
            <a:r>
              <a:rPr lang="en-IN" sz="2400" dirty="0">
                <a:solidFill>
                  <a:srgbClr val="FF0000"/>
                </a:solidFill>
              </a:rPr>
              <a:t>funnel-shaped, moving from general to specific.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F1958-23F6-C246-9A13-EFE1C595DBB6}"/>
              </a:ext>
            </a:extLst>
          </p:cNvPr>
          <p:cNvSpPr/>
          <p:nvPr/>
        </p:nvSpPr>
        <p:spPr>
          <a:xfrm>
            <a:off x="393110" y="4186391"/>
            <a:ext cx="7898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Key primary literature</a:t>
            </a:r>
          </a:p>
          <a:p>
            <a:r>
              <a:rPr lang="en-IN" sz="2400" dirty="0"/>
              <a:t>• Hypothesis/research problem investigated </a:t>
            </a:r>
          </a:p>
          <a:p>
            <a:r>
              <a:rPr lang="en-IN" sz="2400" dirty="0"/>
              <a:t>• Approaches and rationale </a:t>
            </a:r>
          </a:p>
          <a:p>
            <a:r>
              <a:rPr lang="en-IN" sz="2400" dirty="0"/>
              <a:t>• Contributions</a:t>
            </a:r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E989CE-E319-C348-B627-D29ADAA51D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13" y="4317687"/>
            <a:ext cx="4064000" cy="838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C220F6-FE49-6945-5A4F-D882BD53C434}"/>
                  </a:ext>
                </a:extLst>
              </p14:cNvPr>
              <p14:cNvContentPartPr/>
              <p14:nvPr/>
            </p14:nvContentPartPr>
            <p14:xfrm>
              <a:off x="414720" y="127080"/>
              <a:ext cx="11711520" cy="673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C220F6-FE49-6945-5A4F-D882BD53C4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520" y="110880"/>
                <a:ext cx="11743920" cy="67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57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AAD80F1-5B71-434E-A028-560CCF7EB8B6}"/>
              </a:ext>
            </a:extLst>
          </p:cNvPr>
          <p:cNvSpPr/>
          <p:nvPr/>
        </p:nvSpPr>
        <p:spPr>
          <a:xfrm>
            <a:off x="276480" y="1318777"/>
            <a:ext cx="7026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Identify the knowledge gap (research gap)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What is known -&gt; what is unknown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Explain why it needs to be filled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>
                <a:solidFill>
                  <a:srgbClr val="FF0000"/>
                </a:solidFill>
              </a:rPr>
              <a:t>Summarize how the study attempts to fill the gap</a:t>
            </a:r>
            <a:r>
              <a:rPr lang="en-IN" sz="2400" dirty="0"/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Concise sentences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Strong verbs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Active voice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Written after the main body of the paper is completed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2062E5-FCAE-C739-89A3-B11030DFFBCE}"/>
                  </a:ext>
                </a:extLst>
              </p14:cNvPr>
              <p14:cNvContentPartPr/>
              <p14:nvPr/>
            </p14:nvContentPartPr>
            <p14:xfrm>
              <a:off x="418680" y="1300320"/>
              <a:ext cx="6057000" cy="539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2062E5-FCAE-C739-89A3-B11030DFFB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480" y="1284120"/>
                <a:ext cx="6089400" cy="54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6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Research Methodology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Scientific Article Writing &amp; Abstract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Introduction- Guideline for Writing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AAD80F1-5B71-434E-A028-560CCF7EB8B6}"/>
              </a:ext>
            </a:extLst>
          </p:cNvPr>
          <p:cNvSpPr/>
          <p:nvPr/>
        </p:nvSpPr>
        <p:spPr>
          <a:xfrm>
            <a:off x="276480" y="1318777"/>
            <a:ext cx="70264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IN" sz="2400" b="1" dirty="0"/>
              <a:t>Answer “What is the problem solved” </a:t>
            </a:r>
          </a:p>
          <a:p>
            <a:pPr lvl="1"/>
            <a:r>
              <a:rPr lang="en-IN" sz="2400" dirty="0"/>
              <a:t>• Identify the knowledge gap </a:t>
            </a:r>
          </a:p>
          <a:p>
            <a:pPr lvl="1"/>
            <a:r>
              <a:rPr lang="en-IN" sz="2400" dirty="0"/>
              <a:t>• Explain why it needs to be filled</a:t>
            </a:r>
          </a:p>
          <a:p>
            <a:pPr lvl="1"/>
            <a:r>
              <a:rPr lang="en-IN" sz="2400" dirty="0"/>
              <a:t>• Summarize how the study fills the gap </a:t>
            </a:r>
          </a:p>
          <a:p>
            <a:pPr lvl="1"/>
            <a:endParaRPr lang="en-IN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b="1" dirty="0"/>
              <a:t>Answer “How the problem is solved” </a:t>
            </a:r>
          </a:p>
          <a:p>
            <a:pPr lvl="1"/>
            <a:r>
              <a:rPr lang="en-IN" sz="2400" dirty="0"/>
              <a:t>• Brief background/context </a:t>
            </a:r>
          </a:p>
          <a:p>
            <a:pPr lvl="1"/>
            <a:r>
              <a:rPr lang="en-IN" sz="2400" dirty="0"/>
              <a:t>• Rationale/Reason for filling the gap </a:t>
            </a:r>
          </a:p>
          <a:p>
            <a:pPr lvl="1"/>
            <a:r>
              <a:rPr lang="en-IN" sz="2400" dirty="0"/>
              <a:t>• Key references to very closely related work.</a:t>
            </a:r>
          </a:p>
          <a:p>
            <a:pPr lvl="1"/>
            <a:r>
              <a:rPr lang="en-IN" sz="2400" dirty="0"/>
              <a:t>• Clarification of terms/definitions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B6CC82-3E2E-D560-1B58-F9BA2E95C139}"/>
                  </a:ext>
                </a:extLst>
              </p14:cNvPr>
              <p14:cNvContentPartPr/>
              <p14:nvPr/>
            </p14:nvContentPartPr>
            <p14:xfrm>
              <a:off x="1617120" y="1431000"/>
              <a:ext cx="4411440" cy="230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B6CC82-3E2E-D560-1B58-F9BA2E95C1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0920" y="1414800"/>
                <a:ext cx="4443840" cy="23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90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Introduction- How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AAD80F1-5B71-434E-A028-560CCF7EB8B6}"/>
              </a:ext>
            </a:extLst>
          </p:cNvPr>
          <p:cNvSpPr/>
          <p:nvPr/>
        </p:nvSpPr>
        <p:spPr>
          <a:xfrm>
            <a:off x="276480" y="1318777"/>
            <a:ext cx="70264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Step1: (Background Information) </a:t>
            </a:r>
          </a:p>
          <a:p>
            <a:r>
              <a:rPr lang="en-IN" sz="2400" dirty="0"/>
              <a:t>• Strong statement that reflects your research area </a:t>
            </a:r>
          </a:p>
          <a:p>
            <a:r>
              <a:rPr lang="en-IN" sz="2400" dirty="0"/>
              <a:t>• Clear aim of the study </a:t>
            </a:r>
          </a:p>
          <a:p>
            <a:r>
              <a:rPr lang="en-IN" sz="2400" dirty="0"/>
              <a:t>• Don’t include obvious/broad facts</a:t>
            </a:r>
          </a:p>
          <a:p>
            <a:r>
              <a:rPr lang="en-IN" sz="2400" dirty="0"/>
              <a:t> </a:t>
            </a:r>
          </a:p>
          <a:p>
            <a:r>
              <a:rPr lang="en-IN" sz="2400" b="1" dirty="0"/>
              <a:t>Step 2: Show the research gap </a:t>
            </a:r>
          </a:p>
          <a:p>
            <a:r>
              <a:rPr lang="en-IN" sz="2400" dirty="0"/>
              <a:t>• Based on current know information/data </a:t>
            </a:r>
          </a:p>
          <a:p>
            <a:r>
              <a:rPr lang="en-IN" sz="2400" dirty="0"/>
              <a:t>• What is unknown </a:t>
            </a:r>
          </a:p>
          <a:p>
            <a:endParaRPr lang="en-IN" sz="2400" dirty="0"/>
          </a:p>
          <a:p>
            <a:r>
              <a:rPr lang="en-IN" sz="2400" b="1" dirty="0"/>
              <a:t>Step 3: How the study fills the gap </a:t>
            </a:r>
          </a:p>
          <a:p>
            <a:r>
              <a:rPr lang="en-IN" sz="2400" dirty="0"/>
              <a:t>• Hypothesis -&gt; What is purposed/objective of study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B02763-61F7-C67C-C295-055668EDC4C8}"/>
                  </a:ext>
                </a:extLst>
              </p14:cNvPr>
              <p14:cNvContentPartPr/>
              <p14:nvPr/>
            </p14:nvContentPartPr>
            <p14:xfrm>
              <a:off x="33840" y="127080"/>
              <a:ext cx="11514960" cy="673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B02763-61F7-C67C-C295-055668EDC4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640" y="110880"/>
                <a:ext cx="11547360" cy="67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25432B-ADD5-DA74-C804-986904338985}"/>
                  </a:ext>
                </a:extLst>
              </p14:cNvPr>
              <p14:cNvContentPartPr/>
              <p14:nvPr/>
            </p14:nvContentPartPr>
            <p14:xfrm>
              <a:off x="10812240" y="46789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25432B-ADD5-DA74-C804-9869043389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02880" y="4669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98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595F-26E5-C9AD-3EF0-7C9B7FC4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BE8-F99E-AEFF-FDDF-C0B7CAB7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45DD37-F369-D42C-5DE0-9E790945B62B}"/>
                  </a:ext>
                </a:extLst>
              </p14:cNvPr>
              <p14:cNvContentPartPr/>
              <p14:nvPr/>
            </p14:nvContentPartPr>
            <p14:xfrm>
              <a:off x="101520" y="8640"/>
              <a:ext cx="9288360" cy="572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45DD37-F369-D42C-5DE0-9E790945B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20" y="-7560"/>
                <a:ext cx="9320760" cy="57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64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Materials &amp; Methods Section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AAD80F1-5B71-434E-A028-560CCF7EB8B6}"/>
              </a:ext>
            </a:extLst>
          </p:cNvPr>
          <p:cNvSpPr/>
          <p:nvPr/>
        </p:nvSpPr>
        <p:spPr>
          <a:xfrm>
            <a:off x="276480" y="1318777"/>
            <a:ext cx="8015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Purposes: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to allow others to replicate and to evaluate what you did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Should </a:t>
            </a:r>
            <a:r>
              <a:rPr lang="en-IN" sz="2400" dirty="0">
                <a:solidFill>
                  <a:srgbClr val="FF0000"/>
                </a:solidFill>
              </a:rPr>
              <a:t>describe the study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Should identify (if applicable)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Equipment, organisms, reagents, etc used (and sources thereof)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Approval of human or animal research by an appropriate committee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Statistical methods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5CACAF-66DF-4E70-7CAF-574C9884121D}"/>
                  </a:ext>
                </a:extLst>
              </p14:cNvPr>
              <p14:cNvContentPartPr/>
              <p14:nvPr/>
            </p14:nvContentPartPr>
            <p14:xfrm>
              <a:off x="330120" y="372600"/>
              <a:ext cx="10668600" cy="431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5CACAF-66DF-4E70-7CAF-574C988412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920" y="356400"/>
                <a:ext cx="10701000" cy="43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49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Materials &amp; Methods Section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AAD80F1-5B71-434E-A028-560CCF7EB8B6}"/>
              </a:ext>
            </a:extLst>
          </p:cNvPr>
          <p:cNvSpPr/>
          <p:nvPr/>
        </p:nvSpPr>
        <p:spPr>
          <a:xfrm>
            <a:off x="276480" y="1318777"/>
            <a:ext cx="8015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Introduction -&gt; Methodology Employed (why it was chosen)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Materials and Methods Section =&gt; Experimental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validity of the results depends on sound methodology (Good reviewer will read this section in detail)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Reproducibility of results (Sufficient Information to allow the reader to repeat) </a:t>
            </a:r>
          </a:p>
        </p:txBody>
      </p:sp>
    </p:spTree>
    <p:extLst>
      <p:ext uri="{BB962C8B-B14F-4D97-AF65-F5344CB8AC3E}">
        <p14:creationId xmlns:p14="http://schemas.microsoft.com/office/powerpoint/2010/main" val="296146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Materials &amp; Methods Section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AAD80F1-5B71-434E-A028-560CCF7EB8B6}"/>
              </a:ext>
            </a:extLst>
          </p:cNvPr>
          <p:cNvSpPr/>
          <p:nvPr/>
        </p:nvSpPr>
        <p:spPr>
          <a:xfrm>
            <a:off x="276480" y="1318777"/>
            <a:ext cx="8015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Our credibility is also at stake (poor method section</a:t>
            </a:r>
            <a:r>
              <a:rPr lang="en-IN" sz="2400" dirty="0"/>
              <a:t>)</a:t>
            </a:r>
          </a:p>
          <a:p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D31FE"/>
                </a:solidFill>
              </a:rPr>
              <a:t>Written in Past Tense </a:t>
            </a:r>
            <a:r>
              <a:rPr lang="en-IN" sz="2800" dirty="0"/>
              <a:t>(because its all the work that has been done, after with the report is being written)</a:t>
            </a:r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Minimize Passive Voice </a:t>
            </a:r>
            <a:r>
              <a:rPr lang="en-IN" sz="2400" dirty="0"/>
              <a:t>(with due care)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039B77-E19B-E029-688D-F6D8D212B9DD}"/>
                  </a:ext>
                </a:extLst>
              </p14:cNvPr>
              <p14:cNvContentPartPr/>
              <p14:nvPr/>
            </p14:nvContentPartPr>
            <p14:xfrm>
              <a:off x="1159920" y="1811880"/>
              <a:ext cx="5006880" cy="254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039B77-E19B-E029-688D-F6D8D212B9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3720" y="1795680"/>
                <a:ext cx="5039280" cy="25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04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Methods (Contd..)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43DBFC-95AE-4249-B67A-91C1A75B3A45}"/>
              </a:ext>
            </a:extLst>
          </p:cNvPr>
          <p:cNvSpPr/>
          <p:nvPr/>
        </p:nvSpPr>
        <p:spPr>
          <a:xfrm>
            <a:off x="393110" y="1359329"/>
            <a:ext cx="7898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May include tables and figures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 issue: level of detail in which to describe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400" dirty="0"/>
              <a:t>Well-known methods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400" dirty="0"/>
              <a:t>Methods previously described but not well known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400" dirty="0"/>
              <a:t>Methods that you yourself devised 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Helpful to use papers published in the same journal as models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0D73FF-5F0E-4370-7AE8-A346D5F9F36D}"/>
                  </a:ext>
                </a:extLst>
              </p14:cNvPr>
              <p14:cNvContentPartPr/>
              <p14:nvPr/>
            </p14:nvContentPartPr>
            <p14:xfrm>
              <a:off x="804240" y="1752840"/>
              <a:ext cx="8985600" cy="325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0D73FF-5F0E-4370-7AE8-A346D5F9F3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8040" y="1736640"/>
                <a:ext cx="9018000" cy="32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74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Materials &amp; Methods: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08907FE-63DF-7B43-8AEE-CA2F51802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8" y="1431663"/>
            <a:ext cx="10015908" cy="48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3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6382-DCE9-C7BD-2385-F9879EE2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C621-BF8D-23F4-A35E-4980D53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A7D91F-B4B5-560D-7723-692FE1E46F0E}"/>
                  </a:ext>
                </a:extLst>
              </p14:cNvPr>
              <p14:cNvContentPartPr/>
              <p14:nvPr/>
            </p14:nvContentPartPr>
            <p14:xfrm>
              <a:off x="317160" y="-360"/>
              <a:ext cx="11333160" cy="426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A7D91F-B4B5-560D-7723-692FE1E46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60" y="-16560"/>
                <a:ext cx="11365560" cy="42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625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018A572-5241-004D-9E8D-85261C1424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7" y="1258261"/>
            <a:ext cx="6967908" cy="5510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2ABE62-0BC2-1946-94B9-91E765B1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1" y="812800"/>
            <a:ext cx="3725794" cy="60374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C5AA39-B935-A442-60C8-14C271D94FF1}"/>
                  </a:ext>
                </a:extLst>
              </p14:cNvPr>
              <p14:cNvContentPartPr/>
              <p14:nvPr/>
            </p14:nvContentPartPr>
            <p14:xfrm>
              <a:off x="711360" y="47160"/>
              <a:ext cx="8431920" cy="465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C5AA39-B935-A442-60C8-14C271D94F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160" y="30960"/>
                <a:ext cx="8464320" cy="46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5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Overview- Scientific Article Writing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081E647-160D-A34E-B4D9-F9348DBCD4D8}"/>
              </a:ext>
            </a:extLst>
          </p:cNvPr>
          <p:cNvSpPr/>
          <p:nvPr/>
        </p:nvSpPr>
        <p:spPr>
          <a:xfrm>
            <a:off x="393111" y="1250474"/>
            <a:ext cx="89159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Definition of a scientific paper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IMRAD format (</a:t>
            </a:r>
            <a:r>
              <a:rPr lang="en-IN" sz="2400" dirty="0" err="1"/>
              <a:t>IMRaD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Front matter: title, author(s), abstract 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Core of the paper: introduction, methods, results, discussion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Tables and figures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End matter: acknowledgments, references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suggestion</a:t>
            </a:r>
          </a:p>
          <a:p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Sources of further guidance</a:t>
            </a:r>
            <a:endParaRPr lang="en-I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24804D-220F-54CE-1995-37E63D5BB546}"/>
                  </a:ext>
                </a:extLst>
              </p14:cNvPr>
              <p14:cNvContentPartPr/>
              <p14:nvPr/>
            </p14:nvContentPartPr>
            <p14:xfrm>
              <a:off x="1295280" y="1752840"/>
              <a:ext cx="6355080" cy="375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24804D-220F-54CE-1995-37E63D5BB5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9080" y="1736640"/>
                <a:ext cx="638748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133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D6E5F3-A16A-6646-85A7-027214D159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" y="1250474"/>
            <a:ext cx="8357250" cy="5417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7ACB5F-20ED-2E9C-402B-6F9C61664121}"/>
                  </a:ext>
                </a:extLst>
              </p14:cNvPr>
              <p14:cNvContentPartPr/>
              <p14:nvPr/>
            </p14:nvContentPartPr>
            <p14:xfrm>
              <a:off x="245520" y="249480"/>
              <a:ext cx="8373960" cy="608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7ACB5F-20ED-2E9C-402B-6F9C61664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20" y="233280"/>
                <a:ext cx="8406360" cy="61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73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Discussion (Contd..)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B28986-148A-4541-B78E-46A908E1AA18}"/>
              </a:ext>
            </a:extLst>
          </p:cNvPr>
          <p:cNvSpPr/>
          <p:nvPr/>
        </p:nvSpPr>
        <p:spPr>
          <a:xfrm>
            <a:off x="393110" y="1382774"/>
            <a:ext cx="7898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Typically should move from specific to general (opposite of introduction) </a:t>
            </a:r>
          </a:p>
          <a:p>
            <a:endParaRPr lang="en-IN" sz="2400" dirty="0"/>
          </a:p>
          <a:p>
            <a:r>
              <a:rPr lang="en-IN" sz="2400" dirty="0"/>
              <a:t>Significance of the paper </a:t>
            </a:r>
          </a:p>
          <a:p>
            <a:endParaRPr lang="en-IN" sz="2400" dirty="0"/>
          </a:p>
          <a:p>
            <a:r>
              <a:rPr lang="en-IN" sz="2400" dirty="0"/>
              <a:t>Active voice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10DBF2-3972-6963-0CFD-6AD1F2DCB2F7}"/>
                  </a:ext>
                </a:extLst>
              </p14:cNvPr>
              <p14:cNvContentPartPr/>
              <p14:nvPr/>
            </p14:nvContentPartPr>
            <p14:xfrm>
              <a:off x="253440" y="156240"/>
              <a:ext cx="8503920" cy="467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10DBF2-3972-6963-0CFD-6AD1F2DCB2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240" y="140040"/>
                <a:ext cx="8536320" cy="47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59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Tables: A few Suggestions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9A2658-78F0-B541-99E3-FD49F2F5E342}"/>
              </a:ext>
            </a:extLst>
          </p:cNvPr>
          <p:cNvSpPr/>
          <p:nvPr/>
        </p:nvSpPr>
        <p:spPr>
          <a:xfrm>
            <a:off x="393110" y="1359329"/>
            <a:ext cx="7898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Use tables only if text will not suffice.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Design tables to be understandable without the text.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If a paper includes a series of tables, use the same format for each.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>
                <a:solidFill>
                  <a:srgbClr val="C00000"/>
                </a:solidFill>
              </a:rPr>
              <a:t>Table no: Description appears above the table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Be sure to follow the instructions to authors.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94022-CDD4-5443-B49E-D32D922A2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3924300"/>
            <a:ext cx="4762500" cy="251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94A2E0-6CA5-222A-9BD6-7DE70C665ED0}"/>
                  </a:ext>
                </a:extLst>
              </p14:cNvPr>
              <p14:cNvContentPartPr/>
              <p14:nvPr/>
            </p14:nvContentPartPr>
            <p14:xfrm>
              <a:off x="440280" y="1151640"/>
              <a:ext cx="6265800" cy="358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94A2E0-6CA5-222A-9BD6-7DE70C665E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080" y="1135440"/>
                <a:ext cx="6298200" cy="36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37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Figures: A few Suggestions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BA326FE-80CF-B142-899B-8CD9166AF72E}"/>
              </a:ext>
            </a:extLst>
          </p:cNvPr>
          <p:cNvSpPr/>
          <p:nvPr/>
        </p:nvSpPr>
        <p:spPr>
          <a:xfrm>
            <a:off x="393110" y="1359329"/>
            <a:ext cx="7898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Use figures (graphs, diagrams, maps, photographs, etc) only if they will help convey your information.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Avoid including too much information in one figure.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Make sure any lettering will be large enough once published.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>
                <a:solidFill>
                  <a:srgbClr val="C00000"/>
                </a:solidFill>
              </a:rPr>
              <a:t>Figure no: Description appears below the figure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/>
              <a:t>Follow the journal’s instructions.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F3658-C944-DF41-B6A0-8472E65F5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924300"/>
            <a:ext cx="3517900" cy="279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1AD5D7-C6B0-A7D8-8C07-FF3FA2BE2572}"/>
                  </a:ext>
                </a:extLst>
              </p14:cNvPr>
              <p14:cNvContentPartPr/>
              <p14:nvPr/>
            </p14:nvContentPartPr>
            <p14:xfrm>
              <a:off x="503280" y="3124440"/>
              <a:ext cx="8947440" cy="366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1AD5D7-C6B0-A7D8-8C07-FF3FA2BE25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80" y="3108240"/>
                <a:ext cx="8979840" cy="36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89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915D8F7-115D-0241-BACB-A9742ABA32F1}"/>
              </a:ext>
            </a:extLst>
          </p:cNvPr>
          <p:cNvSpPr/>
          <p:nvPr/>
        </p:nvSpPr>
        <p:spPr>
          <a:xfrm>
            <a:off x="331632" y="1367710"/>
            <a:ext cx="7960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place to thank people who helped with the work but did not make contributions deserving authorship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Permission should be obtained from people you wish to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Sometimes the place where sources of financial support are stated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963E83-1133-7AD3-3398-8E23ACDF801F}"/>
                  </a:ext>
                </a:extLst>
              </p14:cNvPr>
              <p14:cNvContentPartPr/>
              <p14:nvPr/>
            </p14:nvContentPartPr>
            <p14:xfrm>
              <a:off x="2751840" y="719640"/>
              <a:ext cx="4572360" cy="158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963E83-1133-7AD3-3398-8E23ACDF80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5640" y="703440"/>
                <a:ext cx="4604760" cy="16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825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References/ Bibliography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915D8F7-115D-0241-BACB-A9742ABA32F1}"/>
              </a:ext>
            </a:extLst>
          </p:cNvPr>
          <p:cNvSpPr/>
          <p:nvPr/>
        </p:nvSpPr>
        <p:spPr>
          <a:xfrm>
            <a:off x="331632" y="1367710"/>
            <a:ext cx="7960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Functions: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To give credit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To add credibility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To help readers find further information 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Importance of accuracy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Existence of various reference formats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Availability of citation management software (examples: </a:t>
            </a:r>
            <a:r>
              <a:rPr lang="en-IN" sz="2400" dirty="0" err="1"/>
              <a:t>mendley</a:t>
            </a:r>
            <a:r>
              <a:rPr lang="en-IN" sz="2400" dirty="0"/>
              <a:t>, </a:t>
            </a:r>
            <a:r>
              <a:rPr lang="en-IN" sz="2400" dirty="0" err="1"/>
              <a:t>zotero</a:t>
            </a:r>
            <a:r>
              <a:rPr lang="en-IN" sz="2400" dirty="0"/>
              <a:t>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3D634D-379E-B4D3-1203-14B51EB35278}"/>
                  </a:ext>
                </a:extLst>
              </p14:cNvPr>
              <p14:cNvContentPartPr/>
              <p14:nvPr/>
            </p14:nvContentPartPr>
            <p14:xfrm>
              <a:off x="0" y="1439280"/>
              <a:ext cx="5148000" cy="420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3D634D-379E-B4D3-1203-14B51EB352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6200" y="1423080"/>
                <a:ext cx="5180400" cy="42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61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References/ Bibliography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2AA4ED-3570-5546-BFDA-694C1E0A6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1" y="1379659"/>
            <a:ext cx="9515220" cy="52751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27BF61-A10C-FB78-6DF5-3EAB54FD5BB0}"/>
                  </a:ext>
                </a:extLst>
              </p14:cNvPr>
              <p14:cNvContentPartPr/>
              <p14:nvPr/>
            </p14:nvContentPartPr>
            <p14:xfrm>
              <a:off x="719640" y="72720"/>
              <a:ext cx="11450160" cy="597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27BF61-A10C-FB78-6DF5-3EAB54FD5B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440" y="56520"/>
                <a:ext cx="11482560" cy="60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760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References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A1BDC4F-557D-1B4C-82DE-FDE7CE8A3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0" y="1624837"/>
            <a:ext cx="8933055" cy="48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32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Research Impact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D8AC65A-4537-FE4B-9816-533877CD6CAF}"/>
              </a:ext>
            </a:extLst>
          </p:cNvPr>
          <p:cNvSpPr/>
          <p:nvPr/>
        </p:nvSpPr>
        <p:spPr>
          <a:xfrm>
            <a:off x="393110" y="1471136"/>
            <a:ext cx="7898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Every researcher’s desire: Their work should have impact (what is the effect of the work?)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How to achieve “research impact”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1ECB0D-8413-22B7-682A-D28C50969EA1}"/>
                  </a:ext>
                </a:extLst>
              </p14:cNvPr>
              <p14:cNvContentPartPr/>
              <p14:nvPr/>
            </p14:nvContentPartPr>
            <p14:xfrm>
              <a:off x="1828800" y="753480"/>
              <a:ext cx="7953840" cy="247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1ECB0D-8413-22B7-682A-D28C50969E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2600" y="737280"/>
                <a:ext cx="7986240" cy="25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600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Research Impact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D8AC65A-4537-FE4B-9816-533877CD6CAF}"/>
              </a:ext>
            </a:extLst>
          </p:cNvPr>
          <p:cNvSpPr/>
          <p:nvPr/>
        </p:nvSpPr>
        <p:spPr>
          <a:xfrm>
            <a:off x="276480" y="916920"/>
            <a:ext cx="99868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How to measure “research impact”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Article-level metrics 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IN" sz="2400" dirty="0"/>
              <a:t>Article views 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IN" sz="2400" dirty="0"/>
              <a:t>Citations 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IN" sz="2400" dirty="0" err="1"/>
              <a:t>Altemetric</a:t>
            </a:r>
            <a:r>
              <a:rPr lang="en-IN" sz="2400" dirty="0"/>
              <a:t> Attention Score</a:t>
            </a:r>
          </a:p>
          <a:p>
            <a:pPr marL="1257300" lvl="2" indent="-342900">
              <a:buFont typeface="Wingdings" pitchFamily="2" charset="2"/>
              <a:buChar char="v"/>
            </a:pPr>
            <a:endParaRPr lang="en-IN" sz="2400" dirty="0"/>
          </a:p>
          <a:p>
            <a:pPr lvl="2"/>
            <a:endParaRPr lang="en-IN" sz="2400" dirty="0"/>
          </a:p>
          <a:p>
            <a:r>
              <a:rPr lang="en-IN" sz="24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45F781-DAF7-C6D0-70A8-473C7B4981D8}"/>
                  </a:ext>
                </a:extLst>
              </p14:cNvPr>
              <p14:cNvContentPartPr/>
              <p14:nvPr/>
            </p14:nvContentPartPr>
            <p14:xfrm>
              <a:off x="1625760" y="25200"/>
              <a:ext cx="10293480" cy="472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45F781-DAF7-C6D0-70A8-473C7B498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9560" y="9000"/>
                <a:ext cx="10325880" cy="47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55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Scientific Paper - Definition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EF1A6F5-575E-DD43-8B8E-F9DCFC98C806}"/>
              </a:ext>
            </a:extLst>
          </p:cNvPr>
          <p:cNvSpPr/>
          <p:nvPr/>
        </p:nvSpPr>
        <p:spPr>
          <a:xfrm>
            <a:off x="331632" y="1278810"/>
            <a:ext cx="7960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first publication of original research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a form whereby peers of the author can repeat the experiments and test the conclusions</a:t>
            </a:r>
          </a:p>
          <a:p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a journal or other source document readily available in the scientific community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2B183A-AD40-ACF3-A975-1C4499BF0DCA}"/>
                  </a:ext>
                </a:extLst>
              </p14:cNvPr>
              <p14:cNvContentPartPr/>
              <p14:nvPr/>
            </p14:nvContentPartPr>
            <p14:xfrm>
              <a:off x="567360" y="1278720"/>
              <a:ext cx="11161440" cy="392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2B183A-AD40-ACF3-A975-1C4499BF0D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160" y="1262520"/>
                <a:ext cx="11193840" cy="39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6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Research Impact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D8AC65A-4537-FE4B-9816-533877CD6CAF}"/>
              </a:ext>
            </a:extLst>
          </p:cNvPr>
          <p:cNvSpPr/>
          <p:nvPr/>
        </p:nvSpPr>
        <p:spPr>
          <a:xfrm>
            <a:off x="276480" y="916920"/>
            <a:ext cx="9986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IN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The </a:t>
            </a:r>
            <a:r>
              <a:rPr lang="en-IN" dirty="0" err="1"/>
              <a:t>Altmetric</a:t>
            </a:r>
            <a:r>
              <a:rPr lang="en-IN" dirty="0"/>
              <a:t> Attention Score is a </a:t>
            </a:r>
            <a:r>
              <a:rPr lang="en-IN" dirty="0">
                <a:solidFill>
                  <a:srgbClr val="C00000"/>
                </a:solidFill>
              </a:rPr>
              <a:t>weighted count of the attention </a:t>
            </a:r>
            <a:r>
              <a:rPr lang="en-IN" dirty="0"/>
              <a:t>that a scholarly article has received. It is derived from three main factors:</a:t>
            </a:r>
            <a:endParaRPr lang="en-IN" sz="2400" dirty="0"/>
          </a:p>
          <a:p>
            <a:r>
              <a:rPr lang="en-IN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42C79-E5F8-B641-B260-927D67EE0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1" y="2185489"/>
            <a:ext cx="10534815" cy="37512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DD43EA-3AD3-D844-8D92-BA85915E74FE}"/>
              </a:ext>
            </a:extLst>
          </p:cNvPr>
          <p:cNvSpPr/>
          <p:nvPr/>
        </p:nvSpPr>
        <p:spPr>
          <a:xfrm>
            <a:off x="1544209" y="6581001"/>
            <a:ext cx="9103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www.altmetric.com</a:t>
            </a:r>
            <a:r>
              <a:rPr lang="en-US" sz="1200" dirty="0"/>
              <a:t>/about-our-data/the-donut-and-score/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1B372B-80F3-D254-1FB7-F9F6D43A2B77}"/>
                  </a:ext>
                </a:extLst>
              </p14:cNvPr>
              <p14:cNvContentPartPr/>
              <p14:nvPr/>
            </p14:nvContentPartPr>
            <p14:xfrm>
              <a:off x="1007640" y="1231920"/>
              <a:ext cx="8848080" cy="258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1B372B-80F3-D254-1FB7-F9F6D43A2B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440" y="1215720"/>
                <a:ext cx="8880480" cy="26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726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Research Impact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665A5F-6D92-3A34-F6FA-4F21397A0307}"/>
              </a:ext>
            </a:extLst>
          </p:cNvPr>
          <p:cNvSpPr txBox="1"/>
          <p:nvPr/>
        </p:nvSpPr>
        <p:spPr>
          <a:xfrm>
            <a:off x="598882" y="1266997"/>
            <a:ext cx="90084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From time to time you might notice that the 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Altmetric</a:t>
            </a:r>
            <a:r>
              <a:rPr lang="en-I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Attention Score for your paper fluctuates, or goes down.</a:t>
            </a:r>
            <a:r>
              <a:rPr lang="en-I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endParaRPr lang="en-I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This can happen when the original author of the mentions deletes their post.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B50510-C97F-45BC-C891-8915FD2B3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6" y="3011240"/>
            <a:ext cx="7772400" cy="3594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4E1CEB-9E10-E534-F875-554FE2AF045F}"/>
                  </a:ext>
                </a:extLst>
              </p14:cNvPr>
              <p14:cNvContentPartPr/>
              <p14:nvPr/>
            </p14:nvContentPartPr>
            <p14:xfrm>
              <a:off x="1146600" y="1583280"/>
              <a:ext cx="7540560" cy="356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4E1CEB-9E10-E534-F875-554FE2AF04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0400" y="1567080"/>
                <a:ext cx="7572960" cy="36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079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Journal Level metrics: Impact Factor of Journals (IF)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D8AC65A-4537-FE4B-9816-533877CD6CAF}"/>
              </a:ext>
            </a:extLst>
          </p:cNvPr>
          <p:cNvSpPr/>
          <p:nvPr/>
        </p:nvSpPr>
        <p:spPr>
          <a:xfrm>
            <a:off x="28173" y="1624837"/>
            <a:ext cx="94980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Definition: The journal Impact Factor is </a:t>
            </a:r>
            <a:r>
              <a:rPr lang="en-IN" sz="2400" dirty="0">
                <a:solidFill>
                  <a:srgbClr val="C00000"/>
                </a:solidFill>
              </a:rPr>
              <a:t>the average number of times articles from the journal published in the past two years have been cited in the Journal Citation Report (JCR) year</a:t>
            </a:r>
            <a:r>
              <a:rPr lang="en-IN" sz="24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Impact Factor is calculated by </a:t>
            </a:r>
            <a:r>
              <a:rPr lang="en-IN" sz="2400" dirty="0">
                <a:solidFill>
                  <a:srgbClr val="C00000"/>
                </a:solidFill>
              </a:rPr>
              <a:t>dividing the number of citations in the JCR year by the total number of articles published in the two previous years.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707AB5-0545-7308-4063-3D573048BE7D}"/>
                  </a:ext>
                </a:extLst>
              </p14:cNvPr>
              <p14:cNvContentPartPr/>
              <p14:nvPr/>
            </p14:nvContentPartPr>
            <p14:xfrm>
              <a:off x="524880" y="465840"/>
              <a:ext cx="8179200" cy="396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707AB5-0545-7308-4063-3D573048BE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680" y="449640"/>
                <a:ext cx="8211600" cy="39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83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Impact Factor of Journals (IF)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4F7F61-E2BB-6B41-9744-7459FA90C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0" y="1622720"/>
            <a:ext cx="7051592" cy="431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FAE079-F7EC-2051-A6D2-6D2A6BBFC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72" y="2786451"/>
            <a:ext cx="4825238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EA202-3BB8-E075-2191-9F461E6AC175}"/>
              </a:ext>
            </a:extLst>
          </p:cNvPr>
          <p:cNvSpPr txBox="1"/>
          <p:nvPr/>
        </p:nvSpPr>
        <p:spPr>
          <a:xfrm>
            <a:off x="6998208" y="217017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5-year IF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09B485-DEE8-295E-652E-E0306A318999}"/>
                  </a:ext>
                </a:extLst>
              </p14:cNvPr>
              <p14:cNvContentPartPr/>
              <p14:nvPr/>
            </p14:nvContentPartPr>
            <p14:xfrm>
              <a:off x="313200" y="1143000"/>
              <a:ext cx="11201760" cy="562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09B485-DEE8-295E-652E-E0306A3189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000" y="1126800"/>
                <a:ext cx="11234160" cy="56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3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Uses of Impact Factor of Journals (IF)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C79E1DB-4E7D-D84D-9A76-2009BF18AFE2}"/>
              </a:ext>
            </a:extLst>
          </p:cNvPr>
          <p:cNvSpPr/>
          <p:nvPr/>
        </p:nvSpPr>
        <p:spPr>
          <a:xfrm>
            <a:off x="393110" y="1368336"/>
            <a:ext cx="78986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Authors to decide where to submit an article for publication.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Libraries to make collection development decisions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Academic departments to assess academic productivity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Academic departments to make decisions on promotion and tenure.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7DAC1B-4EF6-57E4-A05D-B9EEEC813FB0}"/>
                  </a:ext>
                </a:extLst>
              </p14:cNvPr>
              <p14:cNvContentPartPr/>
              <p14:nvPr/>
            </p14:nvContentPartPr>
            <p14:xfrm>
              <a:off x="575640" y="1786680"/>
              <a:ext cx="6964200" cy="409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7DAC1B-4EF6-57E4-A05D-B9EEEC813F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440" y="1770480"/>
                <a:ext cx="6996600" cy="41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732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DoI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: Digital Object Identifier (FYI)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object 3">
            <a:extLst>
              <a:ext uri="{FF2B5EF4-FFF2-40B4-BE49-F238E27FC236}">
                <a16:creationId xmlns:a16="http://schemas.microsoft.com/office/drawing/2014/main" id="{E187D465-F704-874D-A386-E60937866E2A}"/>
              </a:ext>
            </a:extLst>
          </p:cNvPr>
          <p:cNvSpPr txBox="1"/>
          <p:nvPr/>
        </p:nvSpPr>
        <p:spPr>
          <a:xfrm>
            <a:off x="276480" y="1250474"/>
            <a:ext cx="9662000" cy="463780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digital object identifier (DOI) is a </a:t>
            </a:r>
            <a:r>
              <a:rPr lang="en-IN" sz="2400" dirty="0">
                <a:solidFill>
                  <a:srgbClr val="FF0000"/>
                </a:solidFill>
              </a:rPr>
              <a:t>unique alphanumeric string </a:t>
            </a:r>
            <a:r>
              <a:rPr lang="en-IN" sz="2400" dirty="0"/>
              <a:t>that identifies content and provide a persistent link to its location on the Internet. ( it’s a permanent 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publisher assigns a DOI when the article is published and made available electronically.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acumin-pro"/>
              </a:rPr>
              <a:t>DOIs also associate their publications with metadata, or relevant information related to each source (such as author, location, and date information).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DD8046"/>
              </a:buClr>
              <a:buSzPct val="60344"/>
              <a:buAutoNum type="arabicPeriod"/>
              <a:tabLst>
                <a:tab pos="527685" algn="l"/>
                <a:tab pos="528320" algn="l"/>
              </a:tabLst>
            </a:pPr>
            <a:endParaRPr sz="2400" dirty="0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0C2578-0DB1-2A96-A34D-635C0012761F}"/>
                  </a:ext>
                </a:extLst>
              </p14:cNvPr>
              <p14:cNvContentPartPr/>
              <p14:nvPr/>
            </p14:nvContentPartPr>
            <p14:xfrm>
              <a:off x="821160" y="770760"/>
              <a:ext cx="8560440" cy="522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0C2578-0DB1-2A96-A34D-635C001276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960" y="754560"/>
                <a:ext cx="8592840" cy="52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140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DoI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: Digital Object Identifier (FYI)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object 3">
            <a:extLst>
              <a:ext uri="{FF2B5EF4-FFF2-40B4-BE49-F238E27FC236}">
                <a16:creationId xmlns:a16="http://schemas.microsoft.com/office/drawing/2014/main" id="{E187D465-F704-874D-A386-E60937866E2A}"/>
              </a:ext>
            </a:extLst>
          </p:cNvPr>
          <p:cNvSpPr txBox="1"/>
          <p:nvPr/>
        </p:nvSpPr>
        <p:spPr>
          <a:xfrm>
            <a:off x="276480" y="1250474"/>
            <a:ext cx="9662000" cy="463780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Format: All DOI numbers begin with a </a:t>
            </a:r>
            <a:r>
              <a:rPr lang="en-IN" sz="2400" b="1" dirty="0"/>
              <a:t>10</a:t>
            </a:r>
            <a:r>
              <a:rPr lang="en-IN" sz="2400" dirty="0"/>
              <a:t> and contain a prefix and a suffix separated by a slash. The prefix is a unique number of four or more digits assigned to organizations( or registrant); the suffix is assigned by the publisher ( item id)and was designed to be flexible with publisher identification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acumin-pro"/>
              </a:rPr>
              <a:t>DOI: 10.1007/s11089-018-0833-1</a:t>
            </a:r>
            <a:endParaRPr lang="en-IN" sz="2400" dirty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Not all articles or journals use DOIs; if you can't find a DOI you can use the persistent </a:t>
            </a:r>
            <a:r>
              <a:rPr lang="en-IN" sz="2400" dirty="0" err="1"/>
              <a:t>url</a:t>
            </a:r>
            <a:r>
              <a:rPr lang="en-IN" sz="2400" dirty="0"/>
              <a:t> in your citation instead.</a:t>
            </a: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DD8046"/>
              </a:buClr>
              <a:buSzPct val="60344"/>
              <a:buAutoNum type="arabicPeriod"/>
              <a:tabLst>
                <a:tab pos="527685" algn="l"/>
                <a:tab pos="528320" algn="l"/>
              </a:tabLst>
            </a:pPr>
            <a:endParaRPr sz="2400" dirty="0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3962A6-9D55-82FE-F4FC-56B14F020B5F}"/>
                  </a:ext>
                </a:extLst>
              </p14:cNvPr>
              <p14:cNvContentPartPr/>
              <p14:nvPr/>
            </p14:nvContentPartPr>
            <p14:xfrm>
              <a:off x="426240" y="2074320"/>
              <a:ext cx="9095400" cy="269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3962A6-9D55-82FE-F4FC-56B14F020B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040" y="2058120"/>
                <a:ext cx="9127800" cy="27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086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artiarya@pes.edu</a:t>
            </a:r>
            <a:endParaRPr lang="en-IN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Scientific Paper - Significance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EF1A6F5-575E-DD43-8B8E-F9DCFC98C806}"/>
              </a:ext>
            </a:extLst>
          </p:cNvPr>
          <p:cNvSpPr/>
          <p:nvPr/>
        </p:nvSpPr>
        <p:spPr>
          <a:xfrm>
            <a:off x="331632" y="1278810"/>
            <a:ext cx="79601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From the Author’s Perspective</a:t>
            </a:r>
          </a:p>
          <a:p>
            <a:endParaRPr lang="en-IN" sz="2400" b="1" dirty="0"/>
          </a:p>
          <a:p>
            <a:r>
              <a:rPr lang="en-IN" sz="2400" dirty="0"/>
              <a:t>• Let others know your research finding. </a:t>
            </a:r>
          </a:p>
          <a:p>
            <a:endParaRPr lang="en-IN" sz="2400" dirty="0"/>
          </a:p>
          <a:p>
            <a:r>
              <a:rPr lang="en-IN" sz="2400" dirty="0"/>
              <a:t>• Effective communication is very important.. </a:t>
            </a:r>
          </a:p>
          <a:p>
            <a:endParaRPr lang="en-IN" sz="2400" dirty="0"/>
          </a:p>
          <a:p>
            <a:r>
              <a:rPr lang="en-IN" sz="2400" dirty="0"/>
              <a:t>• Typically it’s the last step. 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5CC3C8-63D7-85C3-0271-D296C6A22511}"/>
                  </a:ext>
                </a:extLst>
              </p14:cNvPr>
              <p14:cNvContentPartPr/>
              <p14:nvPr/>
            </p14:nvContentPartPr>
            <p14:xfrm>
              <a:off x="288000" y="177840"/>
              <a:ext cx="10241280" cy="665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5CC3C8-63D7-85C3-0271-D296C6A22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800" y="161640"/>
                <a:ext cx="10273680" cy="66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8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Scientific Paper - Significance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EF1A6F5-575E-DD43-8B8E-F9DCFC98C806}"/>
              </a:ext>
            </a:extLst>
          </p:cNvPr>
          <p:cNvSpPr/>
          <p:nvPr/>
        </p:nvSpPr>
        <p:spPr>
          <a:xfrm>
            <a:off x="331632" y="1278810"/>
            <a:ext cx="79601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From Reader/Reviews perspective </a:t>
            </a:r>
          </a:p>
          <a:p>
            <a:endParaRPr lang="en-IN" sz="2400" b="1" dirty="0"/>
          </a:p>
          <a:p>
            <a:r>
              <a:rPr lang="en-IN" sz="2400" dirty="0"/>
              <a:t>• </a:t>
            </a:r>
            <a:r>
              <a:rPr lang="en-IN" sz="2400" dirty="0">
                <a:solidFill>
                  <a:srgbClr val="FF0000"/>
                </a:solidFill>
              </a:rPr>
              <a:t>Read about the project’s aims, methods and findings </a:t>
            </a:r>
          </a:p>
          <a:p>
            <a:endParaRPr lang="en-IN" sz="2400" dirty="0"/>
          </a:p>
          <a:p>
            <a:r>
              <a:rPr lang="en-IN" sz="2400" dirty="0"/>
              <a:t>• Assess the </a:t>
            </a:r>
            <a:r>
              <a:rPr lang="en-IN" sz="2400" dirty="0">
                <a:solidFill>
                  <a:srgbClr val="FF0000"/>
                </a:solidFill>
              </a:rPr>
              <a:t>quality</a:t>
            </a:r>
            <a:r>
              <a:rPr lang="en-IN" sz="2400" dirty="0"/>
              <a:t> of the project </a:t>
            </a:r>
          </a:p>
          <a:p>
            <a:endParaRPr lang="en-IN" sz="2400" dirty="0"/>
          </a:p>
          <a:p>
            <a:r>
              <a:rPr lang="en-IN" sz="2400" dirty="0"/>
              <a:t>• Provide </a:t>
            </a:r>
            <a:r>
              <a:rPr lang="en-IN" sz="2400" dirty="0">
                <a:solidFill>
                  <a:srgbClr val="FF0000"/>
                </a:solidFill>
              </a:rPr>
              <a:t>feedback to the project’s researchers </a:t>
            </a:r>
            <a:r>
              <a:rPr lang="en-IN" sz="2400" dirty="0"/>
              <a:t>on what they like or dislike about the project </a:t>
            </a:r>
          </a:p>
          <a:p>
            <a:endParaRPr lang="en-IN" sz="2400" dirty="0"/>
          </a:p>
          <a:p>
            <a:r>
              <a:rPr lang="en-IN" sz="2400" dirty="0"/>
              <a:t>• Incorporate aspects of the </a:t>
            </a:r>
            <a:r>
              <a:rPr lang="en-IN" sz="2400" dirty="0">
                <a:solidFill>
                  <a:srgbClr val="FF0000"/>
                </a:solidFill>
              </a:rPr>
              <a:t>project’s methods or findings </a:t>
            </a:r>
            <a:r>
              <a:rPr lang="en-IN" sz="2400" dirty="0"/>
              <a:t>into their </a:t>
            </a:r>
            <a:r>
              <a:rPr lang="en-IN" sz="2400" dirty="0">
                <a:solidFill>
                  <a:srgbClr val="FF0000"/>
                </a:solidFill>
              </a:rPr>
              <a:t>own work or thinking. 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dirty="0">
                <a:solidFill>
                  <a:srgbClr val="FD31FE"/>
                </a:solidFill>
              </a:rPr>
              <a:t>Summarized as 4 A’s (Aim, Awareness, Audience, Articulation)</a:t>
            </a:r>
            <a:endParaRPr lang="en-US" sz="2400" dirty="0">
              <a:solidFill>
                <a:srgbClr val="FD31F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4D5CE4-760C-B28B-66DF-6D7310389561}"/>
                  </a:ext>
                </a:extLst>
              </p14:cNvPr>
              <p14:cNvContentPartPr/>
              <p14:nvPr/>
            </p14:nvContentPartPr>
            <p14:xfrm>
              <a:off x="228600" y="25560"/>
              <a:ext cx="11777400" cy="683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4D5CE4-760C-B28B-66DF-6D73103895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400" y="9360"/>
                <a:ext cx="11809800" cy="68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4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Scientific Paper - Significance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EF1A6F5-575E-DD43-8B8E-F9DCFC98C806}"/>
              </a:ext>
            </a:extLst>
          </p:cNvPr>
          <p:cNvSpPr/>
          <p:nvPr/>
        </p:nvSpPr>
        <p:spPr>
          <a:xfrm>
            <a:off x="331632" y="1278810"/>
            <a:ext cx="79601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From Reader/Reviews perspective </a:t>
            </a:r>
          </a:p>
          <a:p>
            <a:endParaRPr lang="en-IN" sz="2400" b="1" dirty="0"/>
          </a:p>
          <a:p>
            <a:r>
              <a:rPr lang="en-IN" sz="2400" dirty="0"/>
              <a:t>• </a:t>
            </a:r>
            <a:r>
              <a:rPr lang="en-IN" sz="2400" dirty="0">
                <a:solidFill>
                  <a:srgbClr val="FF0000"/>
                </a:solidFill>
              </a:rPr>
              <a:t>Read about the project’s aims, methods and findings </a:t>
            </a:r>
          </a:p>
          <a:p>
            <a:endParaRPr lang="en-IN" sz="2400" dirty="0"/>
          </a:p>
          <a:p>
            <a:r>
              <a:rPr lang="en-IN" sz="2400" dirty="0"/>
              <a:t>• Assess the </a:t>
            </a:r>
            <a:r>
              <a:rPr lang="en-IN" sz="2400" dirty="0">
                <a:solidFill>
                  <a:srgbClr val="FF0000"/>
                </a:solidFill>
              </a:rPr>
              <a:t>quality</a:t>
            </a:r>
            <a:r>
              <a:rPr lang="en-IN" sz="2400" dirty="0"/>
              <a:t> of the project </a:t>
            </a:r>
          </a:p>
          <a:p>
            <a:endParaRPr lang="en-IN" sz="2400" dirty="0"/>
          </a:p>
          <a:p>
            <a:r>
              <a:rPr lang="en-IN" sz="2400" dirty="0"/>
              <a:t>• Provide </a:t>
            </a:r>
            <a:r>
              <a:rPr lang="en-IN" sz="2400" dirty="0">
                <a:solidFill>
                  <a:srgbClr val="FF0000"/>
                </a:solidFill>
              </a:rPr>
              <a:t>feedback to the project’s researchers </a:t>
            </a:r>
            <a:r>
              <a:rPr lang="en-IN" sz="2400" dirty="0"/>
              <a:t>on what they like or dislike about the project </a:t>
            </a:r>
          </a:p>
          <a:p>
            <a:endParaRPr lang="en-IN" sz="2400" dirty="0"/>
          </a:p>
          <a:p>
            <a:r>
              <a:rPr lang="en-IN" sz="2400" dirty="0"/>
              <a:t>• Incorporate aspects of the </a:t>
            </a:r>
            <a:r>
              <a:rPr lang="en-IN" sz="2400" dirty="0">
                <a:solidFill>
                  <a:srgbClr val="FF0000"/>
                </a:solidFill>
              </a:rPr>
              <a:t>project’s methods or findings </a:t>
            </a:r>
            <a:r>
              <a:rPr lang="en-IN" sz="2400" dirty="0"/>
              <a:t>into their </a:t>
            </a:r>
            <a:r>
              <a:rPr lang="en-IN" sz="2400" dirty="0">
                <a:solidFill>
                  <a:srgbClr val="FF0000"/>
                </a:solidFill>
              </a:rPr>
              <a:t>own work or thinking. 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dirty="0">
                <a:solidFill>
                  <a:srgbClr val="FD31FE"/>
                </a:solidFill>
              </a:rPr>
              <a:t>Summarized as 4 A’s (Aim, Awareness, Audience, Articulation)</a:t>
            </a:r>
            <a:endParaRPr lang="en-US" sz="2400" dirty="0">
              <a:solidFill>
                <a:srgbClr val="FD31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IMRAD Format for Scientific Papers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6A34CB-2F90-9047-99E8-4343188CC096}"/>
              </a:ext>
            </a:extLst>
          </p:cNvPr>
          <p:cNvSpPr/>
          <p:nvPr/>
        </p:nvSpPr>
        <p:spPr>
          <a:xfrm>
            <a:off x="619880" y="1493094"/>
            <a:ext cx="77729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Introduction: </a:t>
            </a:r>
            <a:r>
              <a:rPr lang="en-IN" sz="2400" dirty="0"/>
              <a:t>What was the question? </a:t>
            </a:r>
          </a:p>
          <a:p>
            <a:endParaRPr lang="en-IN" sz="2400" dirty="0"/>
          </a:p>
          <a:p>
            <a:r>
              <a:rPr lang="en-IN" sz="2400" b="1" dirty="0"/>
              <a:t>Methods: </a:t>
            </a:r>
            <a:r>
              <a:rPr lang="en-IN" sz="2400" dirty="0"/>
              <a:t>How did you try to answer it? (Materials and Methods) </a:t>
            </a:r>
          </a:p>
          <a:p>
            <a:endParaRPr lang="en-IN" sz="2400" dirty="0"/>
          </a:p>
          <a:p>
            <a:r>
              <a:rPr lang="en-IN" sz="2400" b="1" dirty="0"/>
              <a:t>Results: </a:t>
            </a:r>
            <a:r>
              <a:rPr lang="en-IN" sz="2400" dirty="0"/>
              <a:t>What did you find? </a:t>
            </a:r>
          </a:p>
          <a:p>
            <a:endParaRPr lang="en-IN" sz="2400" dirty="0"/>
          </a:p>
          <a:p>
            <a:r>
              <a:rPr lang="en-IN" sz="2400" b="1" dirty="0"/>
              <a:t>Discussion:</a:t>
            </a:r>
            <a:r>
              <a:rPr lang="en-IN" sz="2400" dirty="0"/>
              <a:t> What does it mean?</a:t>
            </a:r>
          </a:p>
          <a:p>
            <a:endParaRPr lang="en-IN" sz="2400" dirty="0"/>
          </a:p>
          <a:p>
            <a:r>
              <a:rPr lang="en-IN" sz="2400" dirty="0"/>
              <a:t>A format used in some journals: </a:t>
            </a:r>
            <a:r>
              <a:rPr lang="en-IN" sz="2400" dirty="0" err="1"/>
              <a:t>IRDaM</a:t>
            </a:r>
            <a:r>
              <a:rPr lang="en-IN" sz="2400" dirty="0"/>
              <a:t> </a:t>
            </a:r>
          </a:p>
          <a:p>
            <a:r>
              <a:rPr lang="en-IN" sz="2400" dirty="0">
                <a:solidFill>
                  <a:srgbClr val="FD31FE"/>
                </a:solidFill>
              </a:rPr>
              <a:t>People read sections in various orders.</a:t>
            </a:r>
            <a:endParaRPr lang="en-US" sz="2400" dirty="0">
              <a:solidFill>
                <a:srgbClr val="FD31F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98566F-D70F-8FA9-44F0-D055940BE970}"/>
                  </a:ext>
                </a:extLst>
              </p14:cNvPr>
              <p14:cNvContentPartPr/>
              <p14:nvPr/>
            </p14:nvContentPartPr>
            <p14:xfrm>
              <a:off x="363960" y="76320"/>
              <a:ext cx="11057760" cy="663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98566F-D70F-8FA9-44F0-D055940BE9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760" y="60120"/>
                <a:ext cx="11090160" cy="66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06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1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IMRAD Format for Scientific Papers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14:cNvPr>
              <p14:cNvContentPartPr/>
              <p14:nvPr/>
            </p14:nvContentPartPr>
            <p14:xfrm>
              <a:off x="276480" y="5940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BFF7D-0818-6D47-A018-DA1A78F81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20" y="5931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55F7D53-AA76-1E4D-BD62-3FD2436FE121}"/>
              </a:ext>
            </a:extLst>
          </p:cNvPr>
          <p:cNvSpPr/>
          <p:nvPr/>
        </p:nvSpPr>
        <p:spPr>
          <a:xfrm>
            <a:off x="393111" y="1336608"/>
            <a:ext cx="7898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The Front Matter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F02E2-E3AB-EB43-8554-ADDD326F7E2D}"/>
              </a:ext>
            </a:extLst>
          </p:cNvPr>
          <p:cNvSpPr/>
          <p:nvPr/>
        </p:nvSpPr>
        <p:spPr>
          <a:xfrm>
            <a:off x="393111" y="1924958"/>
            <a:ext cx="15119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Title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Authors</a:t>
            </a:r>
          </a:p>
          <a:p>
            <a:r>
              <a:rPr lang="en-IN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Abstract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3FA183-9AFF-E7BA-808C-501E478C7DA9}"/>
                  </a:ext>
                </a:extLst>
              </p14:cNvPr>
              <p14:cNvContentPartPr/>
              <p14:nvPr/>
            </p14:nvContentPartPr>
            <p14:xfrm>
              <a:off x="795960" y="1710360"/>
              <a:ext cx="1596600" cy="21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3FA183-9AFF-E7BA-808C-501E478C7D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760" y="1694160"/>
                <a:ext cx="1629000" cy="22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7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3DD2FFD355448BFD07A893B4631A6" ma:contentTypeVersion="2" ma:contentTypeDescription="Create a new document." ma:contentTypeScope="" ma:versionID="33ff89b23601ebb4ec9c7faad25fb9c3">
  <xsd:schema xmlns:xsd="http://www.w3.org/2001/XMLSchema" xmlns:xs="http://www.w3.org/2001/XMLSchema" xmlns:p="http://schemas.microsoft.com/office/2006/metadata/properties" xmlns:ns2="8f6f7ef9-2fe2-4c09-973e-7ab18dda2a4e" targetNamespace="http://schemas.microsoft.com/office/2006/metadata/properties" ma:root="true" ma:fieldsID="1618d83e23a4e4bab6431207cc3f2c71" ns2:_="">
    <xsd:import namespace="8f6f7ef9-2fe2-4c09-973e-7ab18dda2a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f7ef9-2fe2-4c09-973e-7ab18dda2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273839-DFCC-40FA-AE2F-94DD050E1A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E3AD12-5E95-414F-B0B3-2B4ABFFE3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f7ef9-2fe2-4c09-973e-7ab18dda2a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B18CF7-E7C8-4009-A3EF-D4AFFF89BC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1941</Words>
  <Application>Microsoft Office PowerPoint</Application>
  <PresentationFormat>Widescreen</PresentationFormat>
  <Paragraphs>354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acumin-pro</vt:lpstr>
      <vt:lpstr>Arial</vt:lpstr>
      <vt:lpstr>Calibri</vt:lpstr>
      <vt:lpstr>Calibri Light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sagarika chavan</cp:lastModifiedBy>
  <cp:revision>371</cp:revision>
  <dcterms:created xsi:type="dcterms:W3CDTF">2019-05-30T23:14:00Z</dcterms:created>
  <dcterms:modified xsi:type="dcterms:W3CDTF">2022-11-19T10:02:08Z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  <property fmtid="{D5CDD505-2E9C-101B-9397-08002B2CF9AE}" pid="3" name="ContentTypeId">
    <vt:lpwstr>0x0101005A03DD2FFD355448BFD07A893B4631A6</vt:lpwstr>
  </property>
</Properties>
</file>