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66"/>
  </p:notesMasterIdLst>
  <p:sldIdLst>
    <p:sldId id="332" r:id="rId5"/>
    <p:sldId id="257"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335" r:id="rId24"/>
    <p:sldId id="336" r:id="rId25"/>
    <p:sldId id="337" r:id="rId26"/>
    <p:sldId id="338" r:id="rId27"/>
    <p:sldId id="339" r:id="rId28"/>
    <p:sldId id="340" r:id="rId29"/>
    <p:sldId id="341" r:id="rId30"/>
    <p:sldId id="342" r:id="rId31"/>
    <p:sldId id="343" r:id="rId32"/>
    <p:sldId id="345" r:id="rId33"/>
    <p:sldId id="346" r:id="rId34"/>
    <p:sldId id="347" r:id="rId35"/>
    <p:sldId id="348" r:id="rId36"/>
    <p:sldId id="349" r:id="rId37"/>
    <p:sldId id="291" r:id="rId38"/>
    <p:sldId id="292" r:id="rId39"/>
    <p:sldId id="352"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34" r:id="rId62"/>
    <p:sldId id="350" r:id="rId63"/>
    <p:sldId id="351" r:id="rId64"/>
    <p:sldId id="333" r:id="rId65"/>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43" autoAdjust="0"/>
  </p:normalViewPr>
  <p:slideViewPr>
    <p:cSldViewPr>
      <p:cViewPr varScale="1">
        <p:scale>
          <a:sx n="64" d="100"/>
          <a:sy n="64" d="100"/>
        </p:scale>
        <p:origin x="1819"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6C758171-D6D6-4509-9E28-33A0B436141E}" type="datetimeFigureOut">
              <a:rPr lang="en-US" smtClean="0"/>
              <a:pPr/>
              <a:t>11/24/2022</a:t>
            </a:fld>
            <a:endParaRPr lang="en-IN"/>
          </a:p>
        </p:txBody>
      </p:sp>
      <p:sp>
        <p:nvSpPr>
          <p:cNvPr id="4" name="Slide Image Placeholder 3"/>
          <p:cNvSpPr>
            <a:spLocks noGrp="1" noRot="1" noChangeAspect="1"/>
          </p:cNvSpPr>
          <p:nvPr>
            <p:ph type="sldImg" idx="2"/>
          </p:nvPr>
        </p:nvSpPr>
        <p:spPr>
          <a:xfrm>
            <a:off x="3143250" y="582613"/>
            <a:ext cx="3771900" cy="29146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006475" y="3692525"/>
            <a:ext cx="8045450" cy="34972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7381875"/>
            <a:ext cx="4359275" cy="388938"/>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97538" y="7381875"/>
            <a:ext cx="4359275" cy="388938"/>
          </a:xfrm>
          <a:prstGeom prst="rect">
            <a:avLst/>
          </a:prstGeom>
        </p:spPr>
        <p:txBody>
          <a:bodyPr vert="horz" lIns="91440" tIns="45720" rIns="91440" bIns="45720" rtlCol="0" anchor="b"/>
          <a:lstStyle>
            <a:lvl1pPr algn="r">
              <a:defRPr sz="1200"/>
            </a:lvl1pPr>
          </a:lstStyle>
          <a:p>
            <a:fld id="{A46EDF45-6230-418C-A560-CCE4FD64F6F1}"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err="1"/>
              <a:t>XCUITests</a:t>
            </a:r>
            <a:r>
              <a:rPr lang="en-IN" baseline="0" dirty="0"/>
              <a:t> – </a:t>
            </a:r>
            <a:r>
              <a:rPr lang="en-IN" baseline="0" dirty="0" err="1"/>
              <a:t>Xcode</a:t>
            </a:r>
            <a:r>
              <a:rPr lang="en-IN" baseline="0" dirty="0"/>
              <a:t> User Interface Testing Framework </a:t>
            </a:r>
            <a:r>
              <a:rPr lang="en-IN" sz="1200" b="0" i="0" kern="1200" dirty="0">
                <a:solidFill>
                  <a:schemeClr val="tx1"/>
                </a:solidFill>
                <a:latin typeface="+mn-lt"/>
                <a:ea typeface="+mn-ea"/>
                <a:cs typeface="+mn-cs"/>
              </a:rPr>
              <a:t>launched by Apple in 2015.</a:t>
            </a:r>
          </a:p>
          <a:p>
            <a:r>
              <a:rPr lang="en-IN" sz="1200" b="0" i="0" kern="1200" dirty="0">
                <a:solidFill>
                  <a:schemeClr val="tx1"/>
                </a:solidFill>
                <a:latin typeface="+mn-lt"/>
                <a:ea typeface="+mn-ea"/>
                <a:cs typeface="+mn-cs"/>
              </a:rPr>
              <a:t>Espresso is </a:t>
            </a:r>
            <a:r>
              <a:rPr lang="en-IN" sz="1200" b="1" i="0" kern="1200" dirty="0">
                <a:solidFill>
                  <a:schemeClr val="tx1"/>
                </a:solidFill>
                <a:latin typeface="+mn-lt"/>
                <a:ea typeface="+mn-ea"/>
                <a:cs typeface="+mn-cs"/>
              </a:rPr>
              <a:t>a testing framework for Android</a:t>
            </a:r>
            <a:r>
              <a:rPr lang="en-IN" sz="1200" b="0" i="0" kern="1200" dirty="0">
                <a:solidFill>
                  <a:schemeClr val="tx1"/>
                </a:solidFill>
                <a:latin typeface="+mn-lt"/>
                <a:ea typeface="+mn-ea"/>
                <a:cs typeface="+mn-cs"/>
              </a:rPr>
              <a:t> to write reliable user interface tests.</a:t>
            </a:r>
            <a:endParaRPr lang="en-IN" dirty="0"/>
          </a:p>
        </p:txBody>
      </p:sp>
      <p:sp>
        <p:nvSpPr>
          <p:cNvPr id="4" name="Slide Number Placeholder 3"/>
          <p:cNvSpPr>
            <a:spLocks noGrp="1"/>
          </p:cNvSpPr>
          <p:nvPr>
            <p:ph type="sldNum" sz="quarter" idx="10"/>
          </p:nvPr>
        </p:nvSpPr>
        <p:spPr/>
        <p:txBody>
          <a:bodyPr/>
          <a:lstStyle/>
          <a:p>
            <a:fld id="{A46EDF45-6230-418C-A560-CCE4FD64F6F1}" type="slidenum">
              <a:rPr lang="en-IN" smtClean="0"/>
              <a:pPr/>
              <a:t>11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a:solidFill>
                  <a:schemeClr val="tx1"/>
                </a:solidFill>
                <a:latin typeface="+mn-lt"/>
                <a:ea typeface="+mn-ea"/>
                <a:cs typeface="+mn-cs"/>
              </a:rPr>
              <a:t>AJAX stands for </a:t>
            </a:r>
            <a:r>
              <a:rPr lang="en-IN" sz="1200" b="1" i="0" kern="1200" dirty="0">
                <a:solidFill>
                  <a:schemeClr val="tx1"/>
                </a:solidFill>
                <a:latin typeface="+mn-lt"/>
                <a:ea typeface="+mn-ea"/>
                <a:cs typeface="+mn-cs"/>
              </a:rPr>
              <a:t>Asynchronous JavaScript And XML</a:t>
            </a:r>
            <a:r>
              <a:rPr lang="en-IN" sz="1200" b="0" i="0" kern="1200" dirty="0">
                <a:solidFill>
                  <a:schemeClr val="tx1"/>
                </a:solidFill>
                <a:latin typeface="+mn-lt"/>
                <a:ea typeface="+mn-ea"/>
                <a:cs typeface="+mn-cs"/>
              </a:rPr>
              <a:t>. In a nutshell, it is the use of the </a:t>
            </a:r>
            <a:r>
              <a:rPr lang="en-IN" sz="1200" b="0" i="0" kern="1200" dirty="0" err="1">
                <a:solidFill>
                  <a:schemeClr val="tx1"/>
                </a:solidFill>
                <a:latin typeface="+mn-lt"/>
                <a:ea typeface="+mn-ea"/>
                <a:cs typeface="+mn-cs"/>
              </a:rPr>
              <a:t>XMLHttpRequest</a:t>
            </a:r>
            <a:r>
              <a:rPr lang="en-IN" sz="1200" b="0" i="0" kern="1200" dirty="0">
                <a:solidFill>
                  <a:schemeClr val="tx1"/>
                </a:solidFill>
                <a:latin typeface="+mn-lt"/>
                <a:ea typeface="+mn-ea"/>
                <a:cs typeface="+mn-cs"/>
              </a:rPr>
              <a:t> object to communicate with servers. It can send and receive information in various formats, including JSON, XML, HTML, and text files</a:t>
            </a:r>
            <a:endParaRPr lang="en-IN" dirty="0"/>
          </a:p>
        </p:txBody>
      </p:sp>
      <p:sp>
        <p:nvSpPr>
          <p:cNvPr id="4" name="Slide Number Placeholder 3"/>
          <p:cNvSpPr>
            <a:spLocks noGrp="1"/>
          </p:cNvSpPr>
          <p:nvPr>
            <p:ph type="sldNum" sz="quarter" idx="10"/>
          </p:nvPr>
        </p:nvSpPr>
        <p:spPr/>
        <p:txBody>
          <a:bodyPr/>
          <a:lstStyle/>
          <a:p>
            <a:fld id="{A46EDF45-6230-418C-A560-CCE4FD64F6F1}" type="slidenum">
              <a:rPr lang="en-IN" smtClean="0"/>
              <a:pPr/>
              <a:t>25</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a:solidFill>
                  <a:schemeClr val="tx1"/>
                </a:solidFill>
                <a:latin typeface="+mn-lt"/>
                <a:ea typeface="+mn-ea"/>
                <a:cs typeface="+mn-cs"/>
              </a:rPr>
              <a:t>Pip - preferred installer program -  a standard package manager used to install and maintain packages for Python.</a:t>
            </a:r>
            <a:endParaRPr lang="en-IN" b="0" dirty="0"/>
          </a:p>
        </p:txBody>
      </p:sp>
      <p:sp>
        <p:nvSpPr>
          <p:cNvPr id="4" name="Slide Number Placeholder 3"/>
          <p:cNvSpPr>
            <a:spLocks noGrp="1"/>
          </p:cNvSpPr>
          <p:nvPr>
            <p:ph type="sldNum" sz="quarter" idx="10"/>
          </p:nvPr>
        </p:nvSpPr>
        <p:spPr/>
        <p:txBody>
          <a:bodyPr/>
          <a:lstStyle/>
          <a:p>
            <a:fld id="{A46EDF45-6230-418C-A560-CCE4FD64F6F1}" type="slidenum">
              <a:rPr lang="en-IN" smtClean="0"/>
              <a:pPr/>
              <a:t>51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0" i="0" u="heavy">
                <a:solidFill>
                  <a:srgbClr val="FF000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0" i="0" u="heavy">
                <a:solidFill>
                  <a:srgbClr val="FF0000"/>
                </a:solidFill>
                <a:latin typeface="Trebuchet MS"/>
                <a:cs typeface="Trebuchet MS"/>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11/24/2022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0" i="0" u="heavy">
                <a:solidFill>
                  <a:srgbClr val="FF000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11/24/2022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11/24/2022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319529" y="1877839"/>
            <a:ext cx="7419340" cy="1135380"/>
          </a:xfrm>
          <a:prstGeom prst="rect">
            <a:avLst/>
          </a:prstGeom>
        </p:spPr>
        <p:txBody>
          <a:bodyPr wrap="square" lIns="0" tIns="0" rIns="0" bIns="0">
            <a:spAutoFit/>
          </a:bodyPr>
          <a:lstStyle>
            <a:lvl1pPr>
              <a:defRPr sz="2300" b="0" i="0" u="heavy">
                <a:solidFill>
                  <a:srgbClr val="FF0000"/>
                </a:solidFill>
                <a:latin typeface="Trebuchet MS"/>
                <a:cs typeface="Trebuchet MS"/>
              </a:defRPr>
            </a:lvl1pPr>
          </a:lstStyle>
          <a:p>
            <a:endParaRPr/>
          </a:p>
        </p:txBody>
      </p:sp>
      <p:sp>
        <p:nvSpPr>
          <p:cNvPr id="3" name="Holder 3"/>
          <p:cNvSpPr>
            <a:spLocks noGrp="1"/>
          </p:cNvSpPr>
          <p:nvPr>
            <p:ph type="body" idx="1"/>
          </p:nvPr>
        </p:nvSpPr>
        <p:spPr>
          <a:xfrm>
            <a:off x="1526286" y="2625089"/>
            <a:ext cx="6531609" cy="371856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11/24/2022</a:t>
            </a:fld>
            <a:endParaRPr lang="en-US"/>
          </a:p>
        </p:txBody>
      </p:sp>
      <p:sp>
        <p:nvSpPr>
          <p:cNvPr id="6" name="Holder 6"/>
          <p:cNvSpPr>
            <a:spLocks noGrp="1"/>
          </p:cNvSpPr>
          <p:nvPr>
            <p:ph type="sldNum" sz="quarter" idx="7"/>
          </p:nvPr>
        </p:nvSpPr>
        <p:spPr>
          <a:xfrm>
            <a:off x="7242048" y="7228332"/>
            <a:ext cx="2313432"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Boilerplate_cod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7APcLr-cBM8" TargetMode="External"/><Relationship Id="rId2" Type="http://schemas.openxmlformats.org/officeDocument/2006/relationships/hyperlink" Target="https://www.youtube.com/watch?v=r-M9Xhk026A"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jrebel.com/blog/java-build-tools-compariso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youtube.com/watch?v=eKL5V3A2rj8" TargetMode="External"/><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magneto.readthedocs.io/en/latest/common_usage.ht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www.youtube.com/watch?v=wDPfbhAaqZI" TargetMode="External"/><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hyperlink" Target="https://blog.testlodge.com/defect-management-tools-list/" TargetMode="External"/><Relationship Id="rId2" Type="http://schemas.openxmlformats.org/officeDocument/2006/relationships/hyperlink" Target="https://www.youtube.com/watch?v=q6-QIcNCxRo"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86200" y="3505200"/>
            <a:ext cx="4495800" cy="752129"/>
          </a:xfrm>
          <a:prstGeom prst="rect">
            <a:avLst/>
          </a:prstGeom>
        </p:spPr>
        <p:txBody>
          <a:bodyPr vert="horz" wrap="square" lIns="0" tIns="15875" rIns="0" bIns="0" rtlCol="0">
            <a:spAutoFit/>
          </a:bodyPr>
          <a:lstStyle/>
          <a:p>
            <a:pPr marL="12700">
              <a:lnSpc>
                <a:spcPct val="100000"/>
              </a:lnSpc>
              <a:spcBef>
                <a:spcPts val="125"/>
              </a:spcBef>
            </a:pPr>
            <a:r>
              <a:rPr b="1" spc="-5" dirty="0">
                <a:solidFill>
                  <a:schemeClr val="accent6">
                    <a:lumMod val="75000"/>
                  </a:schemeClr>
                </a:solidFill>
              </a:rPr>
              <a:t>SOFTWARE</a:t>
            </a:r>
            <a:r>
              <a:rPr b="1" spc="-100" dirty="0">
                <a:solidFill>
                  <a:schemeClr val="accent6">
                    <a:lumMod val="75000"/>
                  </a:schemeClr>
                </a:solidFill>
              </a:rPr>
              <a:t> </a:t>
            </a:r>
            <a:r>
              <a:rPr b="1" dirty="0">
                <a:solidFill>
                  <a:schemeClr val="accent6">
                    <a:lumMod val="75000"/>
                  </a:schemeClr>
                </a:solidFill>
              </a:rPr>
              <a:t>TESTING</a:t>
            </a:r>
          </a:p>
          <a:p>
            <a:pPr marL="12700">
              <a:lnSpc>
                <a:spcPct val="100000"/>
              </a:lnSpc>
              <a:spcBef>
                <a:spcPts val="70"/>
              </a:spcBef>
            </a:pPr>
            <a:r>
              <a:rPr lang="en-IN" sz="2400" b="1" dirty="0">
                <a:solidFill>
                  <a:srgbClr val="C55A11"/>
                </a:solidFill>
                <a:latin typeface="Calibri"/>
                <a:ea typeface="Calibri"/>
                <a:cs typeface="Calibri"/>
                <a:sym typeface="Calibri"/>
              </a:rPr>
              <a:t>UE18CS400SB</a:t>
            </a:r>
            <a:endParaRPr sz="2050" b="1"/>
          </a:p>
        </p:txBody>
      </p:sp>
      <p:sp>
        <p:nvSpPr>
          <p:cNvPr id="3" name="object 3"/>
          <p:cNvSpPr txBox="1"/>
          <p:nvPr/>
        </p:nvSpPr>
        <p:spPr>
          <a:xfrm>
            <a:off x="4009166" y="4710130"/>
            <a:ext cx="5153025" cy="940001"/>
          </a:xfrm>
          <a:prstGeom prst="rect">
            <a:avLst/>
          </a:prstGeom>
        </p:spPr>
        <p:txBody>
          <a:bodyPr vert="horz" wrap="square" lIns="0" tIns="16510" rIns="0" bIns="0" rtlCol="0">
            <a:spAutoFit/>
          </a:bodyPr>
          <a:lstStyle/>
          <a:p>
            <a:pPr marL="12600" lvl="0"/>
            <a:r>
              <a:rPr lang="en-IN" sz="2000" dirty="0">
                <a:ea typeface="Calibri"/>
                <a:cs typeface="Calibri"/>
                <a:sym typeface="Calibri"/>
              </a:rPr>
              <a:t>Prof. </a:t>
            </a:r>
            <a:r>
              <a:rPr lang="en-IN" sz="2000" dirty="0" err="1">
                <a:ea typeface="Calibri"/>
                <a:cs typeface="Calibri"/>
                <a:sym typeface="Calibri"/>
              </a:rPr>
              <a:t>Venkatesh</a:t>
            </a:r>
            <a:r>
              <a:rPr lang="en-IN" sz="2000" dirty="0">
                <a:ea typeface="Calibri"/>
                <a:cs typeface="Calibri"/>
                <a:sym typeface="Calibri"/>
              </a:rPr>
              <a:t> Prasad</a:t>
            </a:r>
            <a:endParaRPr lang="en-IN" sz="1600" dirty="0"/>
          </a:p>
          <a:p>
            <a:pPr marL="12600" lvl="0"/>
            <a:r>
              <a:rPr lang="en-IN" sz="2000" dirty="0">
                <a:ea typeface="Calibri"/>
                <a:cs typeface="Calibri"/>
                <a:sym typeface="Calibri"/>
              </a:rPr>
              <a:t>venkateshprasad@pes.edu</a:t>
            </a:r>
            <a:endParaRPr lang="en-IN" sz="1600" b="0" i="0" u="none" strike="noStrike" cap="none" dirty="0">
              <a:solidFill>
                <a:srgbClr val="000000"/>
              </a:solidFill>
              <a:latin typeface="Arial"/>
              <a:ea typeface="Arial"/>
              <a:cs typeface="Arial"/>
              <a:sym typeface="Arial"/>
            </a:endParaRPr>
          </a:p>
          <a:p>
            <a:pPr marL="12600" lvl="0">
              <a:buClr>
                <a:srgbClr val="000000"/>
              </a:buClr>
              <a:buSzPts val="2400"/>
            </a:pPr>
            <a:r>
              <a:rPr lang="en-IN" sz="2000" dirty="0">
                <a:solidFill>
                  <a:srgbClr val="000000"/>
                </a:solidFill>
                <a:ea typeface="Calibri"/>
                <a:cs typeface="Calibri"/>
                <a:sym typeface="Calibri"/>
              </a:rPr>
              <a:t>Department of Computer Science</a:t>
            </a:r>
            <a:endParaRPr lang="en-IN" sz="1600" b="0" i="0" u="none" strike="noStrike" cap="none" dirty="0">
              <a:solidFill>
                <a:srgbClr val="000000"/>
              </a:solidFill>
              <a:latin typeface="Arial"/>
              <a:ea typeface="Arial"/>
              <a:cs typeface="Arial"/>
              <a:sym typeface="Arial"/>
            </a:endParaRPr>
          </a:p>
        </p:txBody>
      </p:sp>
      <p:sp>
        <p:nvSpPr>
          <p:cNvPr id="4" name="object 4"/>
          <p:cNvSpPr/>
          <p:nvPr/>
        </p:nvSpPr>
        <p:spPr>
          <a:xfrm>
            <a:off x="259080" y="5586983"/>
            <a:ext cx="881380" cy="890269"/>
          </a:xfrm>
          <a:custGeom>
            <a:avLst/>
            <a:gdLst/>
            <a:ahLst/>
            <a:cxnLst/>
            <a:rect l="l" t="t" r="r" b="b"/>
            <a:pathLst>
              <a:path w="881380" h="890270">
                <a:moveTo>
                  <a:pt x="880872" y="851916"/>
                </a:moveTo>
                <a:lnTo>
                  <a:pt x="38100" y="851916"/>
                </a:lnTo>
                <a:lnTo>
                  <a:pt x="38100" y="0"/>
                </a:lnTo>
                <a:lnTo>
                  <a:pt x="0" y="0"/>
                </a:lnTo>
                <a:lnTo>
                  <a:pt x="0" y="851916"/>
                </a:lnTo>
                <a:lnTo>
                  <a:pt x="0" y="880872"/>
                </a:lnTo>
                <a:lnTo>
                  <a:pt x="0" y="890016"/>
                </a:lnTo>
                <a:lnTo>
                  <a:pt x="880872" y="890016"/>
                </a:lnTo>
                <a:lnTo>
                  <a:pt x="880872" y="851916"/>
                </a:lnTo>
                <a:close/>
              </a:path>
            </a:pathLst>
          </a:custGeom>
          <a:solidFill>
            <a:srgbClr val="C45911"/>
          </a:solidFill>
        </p:spPr>
        <p:txBody>
          <a:bodyPr wrap="square" lIns="0" tIns="0" rIns="0" bIns="0" rtlCol="0"/>
          <a:lstStyle/>
          <a:p>
            <a:endParaRPr/>
          </a:p>
        </p:txBody>
      </p:sp>
      <p:sp>
        <p:nvSpPr>
          <p:cNvPr id="5" name="object 5"/>
          <p:cNvSpPr/>
          <p:nvPr/>
        </p:nvSpPr>
        <p:spPr>
          <a:xfrm>
            <a:off x="3962400" y="4648200"/>
            <a:ext cx="3779520" cy="0"/>
          </a:xfrm>
          <a:custGeom>
            <a:avLst/>
            <a:gdLst/>
            <a:ahLst/>
            <a:cxnLst/>
            <a:rect l="l" t="t" r="r" b="b"/>
            <a:pathLst>
              <a:path w="3779520">
                <a:moveTo>
                  <a:pt x="0" y="0"/>
                </a:moveTo>
                <a:lnTo>
                  <a:pt x="3779519" y="0"/>
                </a:lnTo>
              </a:path>
            </a:pathLst>
          </a:custGeom>
          <a:ln w="32004">
            <a:solidFill>
              <a:srgbClr val="C45911"/>
            </a:solidFill>
          </a:ln>
        </p:spPr>
        <p:txBody>
          <a:bodyPr wrap="square" lIns="0" tIns="0" rIns="0" bIns="0" rtlCol="0"/>
          <a:lstStyle/>
          <a:p>
            <a:endParaRPr/>
          </a:p>
        </p:txBody>
      </p:sp>
      <p:sp>
        <p:nvSpPr>
          <p:cNvPr id="6" name="object 6"/>
          <p:cNvSpPr/>
          <p:nvPr/>
        </p:nvSpPr>
        <p:spPr>
          <a:xfrm>
            <a:off x="1432560" y="2378964"/>
            <a:ext cx="1967483" cy="2939795"/>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8956548" y="1278635"/>
            <a:ext cx="881380" cy="889000"/>
          </a:xfrm>
          <a:custGeom>
            <a:avLst/>
            <a:gdLst/>
            <a:ahLst/>
            <a:cxnLst/>
            <a:rect l="l" t="t" r="r" b="b"/>
            <a:pathLst>
              <a:path w="881379" h="889000">
                <a:moveTo>
                  <a:pt x="880872" y="0"/>
                </a:moveTo>
                <a:lnTo>
                  <a:pt x="0" y="0"/>
                </a:lnTo>
                <a:lnTo>
                  <a:pt x="0" y="36576"/>
                </a:lnTo>
                <a:lnTo>
                  <a:pt x="842772" y="36576"/>
                </a:lnTo>
                <a:lnTo>
                  <a:pt x="842772" y="888492"/>
                </a:lnTo>
                <a:lnTo>
                  <a:pt x="880872" y="888492"/>
                </a:lnTo>
                <a:lnTo>
                  <a:pt x="880872" y="36576"/>
                </a:lnTo>
                <a:lnTo>
                  <a:pt x="880872" y="9144"/>
                </a:lnTo>
                <a:lnTo>
                  <a:pt x="880872" y="0"/>
                </a:lnTo>
                <a:close/>
              </a:path>
            </a:pathLst>
          </a:custGeom>
          <a:solidFill>
            <a:srgbClr val="C45911"/>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514600" y="2362200"/>
            <a:ext cx="6286500" cy="30480"/>
          </a:xfrm>
          <a:custGeom>
            <a:avLst/>
            <a:gdLst/>
            <a:ahLst/>
            <a:cxnLst/>
            <a:rect l="l" t="t" r="r" b="b"/>
            <a:pathLst>
              <a:path w="6286500" h="30480">
                <a:moveTo>
                  <a:pt x="6286500" y="30479"/>
                </a:moveTo>
                <a:lnTo>
                  <a:pt x="0" y="30479"/>
                </a:lnTo>
                <a:lnTo>
                  <a:pt x="0" y="0"/>
                </a:lnTo>
                <a:lnTo>
                  <a:pt x="6286500" y="0"/>
                </a:lnTo>
                <a:lnTo>
                  <a:pt x="6286500" y="30479"/>
                </a:lnTo>
                <a:close/>
              </a:path>
            </a:pathLst>
          </a:custGeom>
          <a:solidFill>
            <a:srgbClr val="33CCCC"/>
          </a:solidFill>
        </p:spPr>
        <p:txBody>
          <a:bodyPr wrap="square" lIns="0" tIns="0" rIns="0" bIns="0" rtlCol="0"/>
          <a:lstStyle/>
          <a:p>
            <a:endParaRPr/>
          </a:p>
        </p:txBody>
      </p:sp>
      <p:sp>
        <p:nvSpPr>
          <p:cNvPr id="3" name="object 3"/>
          <p:cNvSpPr txBox="1">
            <a:spLocks noGrp="1"/>
          </p:cNvSpPr>
          <p:nvPr>
            <p:ph type="title"/>
          </p:nvPr>
        </p:nvSpPr>
        <p:spPr>
          <a:xfrm>
            <a:off x="6221953" y="2029419"/>
            <a:ext cx="2515235" cy="327660"/>
          </a:xfrm>
          <a:prstGeom prst="rect">
            <a:avLst/>
          </a:prstGeom>
        </p:spPr>
        <p:txBody>
          <a:bodyPr vert="horz" wrap="square" lIns="0" tIns="16510" rIns="0" bIns="0" rtlCol="0">
            <a:spAutoFit/>
          </a:bodyPr>
          <a:lstStyle/>
          <a:p>
            <a:pPr marL="12700">
              <a:lnSpc>
                <a:spcPct val="100000"/>
              </a:lnSpc>
              <a:spcBef>
                <a:spcPts val="130"/>
              </a:spcBef>
            </a:pPr>
            <a:r>
              <a:rPr sz="1950" u="none" spc="10" dirty="0"/>
              <a:t>Advantages </a:t>
            </a:r>
            <a:r>
              <a:rPr sz="1950" u="none" spc="15" dirty="0"/>
              <a:t>of</a:t>
            </a:r>
            <a:r>
              <a:rPr sz="1950" u="none" spc="-145" dirty="0"/>
              <a:t> </a:t>
            </a:r>
            <a:r>
              <a:rPr sz="1950" u="none" spc="10" dirty="0"/>
              <a:t>Appium</a:t>
            </a:r>
            <a:endParaRPr sz="1950"/>
          </a:p>
        </p:txBody>
      </p:sp>
      <p:sp>
        <p:nvSpPr>
          <p:cNvPr id="4" name="object 4"/>
          <p:cNvSpPr txBox="1"/>
          <p:nvPr/>
        </p:nvSpPr>
        <p:spPr>
          <a:xfrm>
            <a:off x="1505199" y="2617754"/>
            <a:ext cx="6734175" cy="4263218"/>
          </a:xfrm>
          <a:prstGeom prst="rect">
            <a:avLst/>
          </a:prstGeom>
        </p:spPr>
        <p:txBody>
          <a:bodyPr vert="horz" wrap="square" lIns="0" tIns="635" rIns="0" bIns="0" rtlCol="0">
            <a:spAutoFit/>
          </a:bodyPr>
          <a:lstStyle/>
          <a:p>
            <a:pPr marL="190500" marR="5715" indent="-178435" algn="just">
              <a:lnSpc>
                <a:spcPct val="107600"/>
              </a:lnSpc>
              <a:spcBef>
                <a:spcPts val="5"/>
              </a:spcBef>
              <a:buClr>
                <a:srgbClr val="FF0000"/>
              </a:buClr>
              <a:buSzPct val="79310"/>
              <a:buFont typeface="Georgia"/>
              <a:buChar char=""/>
              <a:tabLst>
                <a:tab pos="191135" algn="l"/>
              </a:tabLst>
            </a:pPr>
            <a:r>
              <a:rPr sz="1450" spc="10" dirty="0">
                <a:solidFill>
                  <a:srgbClr val="0000FF"/>
                </a:solidFill>
                <a:latin typeface="Trebuchet MS"/>
                <a:cs typeface="Trebuchet MS"/>
              </a:rPr>
              <a:t>Firstly </a:t>
            </a:r>
            <a:r>
              <a:rPr sz="1450" spc="5" dirty="0">
                <a:solidFill>
                  <a:srgbClr val="0000FF"/>
                </a:solidFill>
                <a:latin typeface="Trebuchet MS"/>
                <a:cs typeface="Trebuchet MS"/>
              </a:rPr>
              <a:t>it is </a:t>
            </a:r>
            <a:r>
              <a:rPr sz="1450" spc="15" dirty="0">
                <a:solidFill>
                  <a:srgbClr val="0000FF"/>
                </a:solidFill>
                <a:latin typeface="Trebuchet MS"/>
                <a:cs typeface="Trebuchet MS"/>
              </a:rPr>
              <a:t>language agnostic, </a:t>
            </a:r>
            <a:r>
              <a:rPr sz="1450" spc="10" dirty="0">
                <a:solidFill>
                  <a:srgbClr val="0000FF"/>
                </a:solidFill>
                <a:latin typeface="Trebuchet MS"/>
                <a:cs typeface="Trebuchet MS"/>
              </a:rPr>
              <a:t>coming </a:t>
            </a:r>
            <a:r>
              <a:rPr sz="1450" spc="15" dirty="0">
                <a:solidFill>
                  <a:srgbClr val="0000FF"/>
                </a:solidFill>
                <a:latin typeface="Trebuchet MS"/>
                <a:cs typeface="Trebuchet MS"/>
              </a:rPr>
              <a:t>with support for </a:t>
            </a:r>
            <a:r>
              <a:rPr sz="1450" spc="20" dirty="0">
                <a:solidFill>
                  <a:srgbClr val="0000FF"/>
                </a:solidFill>
                <a:latin typeface="Trebuchet MS"/>
                <a:cs typeface="Trebuchet MS"/>
              </a:rPr>
              <a:t>a </a:t>
            </a:r>
            <a:r>
              <a:rPr sz="1450" spc="15" dirty="0">
                <a:solidFill>
                  <a:srgbClr val="0000FF"/>
                </a:solidFill>
                <a:latin typeface="Trebuchet MS"/>
                <a:cs typeface="Trebuchet MS"/>
              </a:rPr>
              <a:t>wide range </a:t>
            </a:r>
            <a:r>
              <a:rPr sz="1450" spc="10" dirty="0">
                <a:solidFill>
                  <a:srgbClr val="0000FF"/>
                </a:solidFill>
                <a:latin typeface="Trebuchet MS"/>
                <a:cs typeface="Trebuchet MS"/>
              </a:rPr>
              <a:t>of  </a:t>
            </a:r>
            <a:r>
              <a:rPr sz="1450" spc="15" dirty="0">
                <a:solidFill>
                  <a:srgbClr val="0000FF"/>
                </a:solidFill>
                <a:latin typeface="Trebuchet MS"/>
                <a:cs typeface="Trebuchet MS"/>
              </a:rPr>
              <a:t>popular </a:t>
            </a:r>
            <a:r>
              <a:rPr sz="1450" spc="10" dirty="0">
                <a:solidFill>
                  <a:srgbClr val="0000FF"/>
                </a:solidFill>
                <a:latin typeface="Trebuchet MS"/>
                <a:cs typeface="Trebuchet MS"/>
              </a:rPr>
              <a:t>languages. If </a:t>
            </a:r>
            <a:r>
              <a:rPr sz="1450" spc="15" dirty="0">
                <a:solidFill>
                  <a:srgbClr val="0000FF"/>
                </a:solidFill>
                <a:latin typeface="Trebuchet MS"/>
                <a:cs typeface="Trebuchet MS"/>
              </a:rPr>
              <a:t>your language of choice has </a:t>
            </a:r>
            <a:r>
              <a:rPr sz="1450" spc="20" dirty="0">
                <a:solidFill>
                  <a:srgbClr val="0000FF"/>
                </a:solidFill>
                <a:latin typeface="Trebuchet MS"/>
                <a:cs typeface="Trebuchet MS"/>
              </a:rPr>
              <a:t>a </a:t>
            </a:r>
            <a:r>
              <a:rPr sz="1450" spc="15" dirty="0">
                <a:solidFill>
                  <a:srgbClr val="0000FF"/>
                </a:solidFill>
                <a:latin typeface="Trebuchet MS"/>
                <a:cs typeface="Trebuchet MS"/>
              </a:rPr>
              <a:t>webdriver client, </a:t>
            </a:r>
            <a:r>
              <a:rPr sz="1450" spc="20" dirty="0">
                <a:solidFill>
                  <a:srgbClr val="0000FF"/>
                </a:solidFill>
                <a:latin typeface="Trebuchet MS"/>
                <a:cs typeface="Trebuchet MS"/>
              </a:rPr>
              <a:t>you  </a:t>
            </a:r>
            <a:r>
              <a:rPr sz="1450" spc="15" dirty="0">
                <a:solidFill>
                  <a:srgbClr val="0000FF"/>
                </a:solidFill>
                <a:latin typeface="Trebuchet MS"/>
                <a:cs typeface="Trebuchet MS"/>
              </a:rPr>
              <a:t>are able </a:t>
            </a:r>
            <a:r>
              <a:rPr sz="1450" spc="10" dirty="0">
                <a:solidFill>
                  <a:srgbClr val="0000FF"/>
                </a:solidFill>
                <a:latin typeface="Trebuchet MS"/>
                <a:cs typeface="Trebuchet MS"/>
              </a:rPr>
              <a:t>to </a:t>
            </a:r>
            <a:r>
              <a:rPr sz="1450" spc="15" dirty="0">
                <a:solidFill>
                  <a:srgbClr val="0000FF"/>
                </a:solidFill>
                <a:latin typeface="Trebuchet MS"/>
                <a:cs typeface="Trebuchet MS"/>
              </a:rPr>
              <a:t>use </a:t>
            </a:r>
            <a:r>
              <a:rPr sz="1450" spc="10" dirty="0">
                <a:solidFill>
                  <a:srgbClr val="0000FF"/>
                </a:solidFill>
                <a:latin typeface="Trebuchet MS"/>
                <a:cs typeface="Trebuchet MS"/>
              </a:rPr>
              <a:t>Appium. This </a:t>
            </a:r>
            <a:r>
              <a:rPr sz="1450" spc="5" dirty="0">
                <a:solidFill>
                  <a:srgbClr val="0000FF"/>
                </a:solidFill>
                <a:latin typeface="Trebuchet MS"/>
                <a:cs typeface="Trebuchet MS"/>
              </a:rPr>
              <a:t>is </a:t>
            </a:r>
            <a:r>
              <a:rPr sz="1450" spc="15" dirty="0">
                <a:solidFill>
                  <a:srgbClr val="0000FF"/>
                </a:solidFill>
                <a:latin typeface="Trebuchet MS"/>
                <a:cs typeface="Trebuchet MS"/>
              </a:rPr>
              <a:t>down </a:t>
            </a:r>
            <a:r>
              <a:rPr sz="1450" spc="10" dirty="0">
                <a:solidFill>
                  <a:srgbClr val="0000FF"/>
                </a:solidFill>
                <a:latin typeface="Trebuchet MS"/>
                <a:cs typeface="Trebuchet MS"/>
              </a:rPr>
              <a:t>to </a:t>
            </a:r>
            <a:r>
              <a:rPr sz="1450" spc="20" dirty="0">
                <a:solidFill>
                  <a:srgbClr val="0000FF"/>
                </a:solidFill>
                <a:latin typeface="Trebuchet MS"/>
                <a:cs typeface="Trebuchet MS"/>
              </a:rPr>
              <a:t>the </a:t>
            </a:r>
            <a:r>
              <a:rPr sz="1450" spc="15" dirty="0">
                <a:solidFill>
                  <a:srgbClr val="0000FF"/>
                </a:solidFill>
                <a:latin typeface="Trebuchet MS"/>
                <a:cs typeface="Trebuchet MS"/>
              </a:rPr>
              <a:t>shared </a:t>
            </a:r>
            <a:r>
              <a:rPr sz="1450" spc="5" dirty="0">
                <a:solidFill>
                  <a:srgbClr val="0000FF"/>
                </a:solidFill>
                <a:latin typeface="Trebuchet MS"/>
                <a:cs typeface="Trebuchet MS"/>
              </a:rPr>
              <a:t>jsonWireProtocol. </a:t>
            </a:r>
            <a:r>
              <a:rPr sz="1450" spc="10" dirty="0">
                <a:solidFill>
                  <a:srgbClr val="0000FF"/>
                </a:solidFill>
                <a:latin typeface="Trebuchet MS"/>
                <a:cs typeface="Trebuchet MS"/>
              </a:rPr>
              <a:t>This </a:t>
            </a:r>
            <a:r>
              <a:rPr sz="1450" spc="15" dirty="0">
                <a:solidFill>
                  <a:srgbClr val="0000FF"/>
                </a:solidFill>
                <a:latin typeface="Trebuchet MS"/>
                <a:cs typeface="Trebuchet MS"/>
              </a:rPr>
              <a:t>is  of great convenience </a:t>
            </a:r>
            <a:r>
              <a:rPr sz="1450" spc="10" dirty="0">
                <a:solidFill>
                  <a:srgbClr val="0000FF"/>
                </a:solidFill>
                <a:latin typeface="Trebuchet MS"/>
                <a:cs typeface="Trebuchet MS"/>
              </a:rPr>
              <a:t>as </a:t>
            </a:r>
            <a:r>
              <a:rPr sz="1450" spc="5" dirty="0">
                <a:solidFill>
                  <a:srgbClr val="0000FF"/>
                </a:solidFill>
                <a:latin typeface="Trebuchet MS"/>
                <a:cs typeface="Trebuchet MS"/>
              </a:rPr>
              <a:t>it </a:t>
            </a:r>
            <a:r>
              <a:rPr sz="1450" spc="10" dirty="0">
                <a:solidFill>
                  <a:srgbClr val="0000FF"/>
                </a:solidFill>
                <a:latin typeface="Trebuchet MS"/>
                <a:cs typeface="Trebuchet MS"/>
              </a:rPr>
              <a:t>allows test </a:t>
            </a:r>
            <a:r>
              <a:rPr sz="1450" spc="15" dirty="0">
                <a:solidFill>
                  <a:srgbClr val="0000FF"/>
                </a:solidFill>
                <a:latin typeface="Trebuchet MS"/>
                <a:cs typeface="Trebuchet MS"/>
              </a:rPr>
              <a:t>developers </a:t>
            </a:r>
            <a:r>
              <a:rPr sz="1450" spc="10" dirty="0">
                <a:solidFill>
                  <a:srgbClr val="0000FF"/>
                </a:solidFill>
                <a:latin typeface="Trebuchet MS"/>
                <a:cs typeface="Trebuchet MS"/>
              </a:rPr>
              <a:t>to </a:t>
            </a:r>
            <a:r>
              <a:rPr sz="1450" spc="5" dirty="0">
                <a:solidFill>
                  <a:srgbClr val="0000FF"/>
                </a:solidFill>
                <a:latin typeface="Trebuchet MS"/>
                <a:cs typeface="Trebuchet MS"/>
              </a:rPr>
              <a:t>pick </a:t>
            </a:r>
            <a:r>
              <a:rPr sz="1450" spc="20" dirty="0">
                <a:solidFill>
                  <a:srgbClr val="0000FF"/>
                </a:solidFill>
                <a:latin typeface="Trebuchet MS"/>
                <a:cs typeface="Trebuchet MS"/>
              </a:rPr>
              <a:t>up the </a:t>
            </a:r>
            <a:r>
              <a:rPr sz="1450" spc="10" dirty="0">
                <a:solidFill>
                  <a:srgbClr val="0000FF"/>
                </a:solidFill>
                <a:latin typeface="Trebuchet MS"/>
                <a:cs typeface="Trebuchet MS"/>
              </a:rPr>
              <a:t>tool </a:t>
            </a:r>
            <a:r>
              <a:rPr sz="1450" spc="-10" dirty="0">
                <a:solidFill>
                  <a:srgbClr val="0000FF"/>
                </a:solidFill>
                <a:latin typeface="Trebuchet MS"/>
                <a:cs typeface="Trebuchet MS"/>
              </a:rPr>
              <a:t>quickly.  </a:t>
            </a:r>
            <a:r>
              <a:rPr sz="1450" spc="15" dirty="0">
                <a:solidFill>
                  <a:srgbClr val="0000FF"/>
                </a:solidFill>
                <a:latin typeface="Trebuchet MS"/>
                <a:cs typeface="Trebuchet MS"/>
              </a:rPr>
              <a:t>Languages supported include,but </a:t>
            </a:r>
            <a:r>
              <a:rPr sz="1450" spc="10" dirty="0">
                <a:solidFill>
                  <a:srgbClr val="0000FF"/>
                </a:solidFill>
                <a:latin typeface="Trebuchet MS"/>
                <a:cs typeface="Trebuchet MS"/>
              </a:rPr>
              <a:t>are </a:t>
            </a:r>
            <a:r>
              <a:rPr sz="1450" spc="20" dirty="0">
                <a:solidFill>
                  <a:srgbClr val="0000FF"/>
                </a:solidFill>
                <a:latin typeface="Trebuchet MS"/>
                <a:cs typeface="Trebuchet MS"/>
              </a:rPr>
              <a:t>not </a:t>
            </a:r>
            <a:r>
              <a:rPr sz="1450" spc="10" dirty="0">
                <a:solidFill>
                  <a:srgbClr val="0000FF"/>
                </a:solidFill>
                <a:latin typeface="Trebuchet MS"/>
                <a:cs typeface="Trebuchet MS"/>
              </a:rPr>
              <a:t>limited to </a:t>
            </a:r>
            <a:r>
              <a:rPr sz="1450" spc="15" dirty="0">
                <a:solidFill>
                  <a:srgbClr val="0000FF"/>
                </a:solidFill>
                <a:latin typeface="Trebuchet MS"/>
                <a:cs typeface="Trebuchet MS"/>
              </a:rPr>
              <a:t>Java, C#, </a:t>
            </a:r>
            <a:r>
              <a:rPr sz="1450" spc="10" dirty="0">
                <a:solidFill>
                  <a:srgbClr val="0000FF"/>
                </a:solidFill>
                <a:latin typeface="Trebuchet MS"/>
                <a:cs typeface="Trebuchet MS"/>
              </a:rPr>
              <a:t>JavaScript,  </a:t>
            </a:r>
            <a:r>
              <a:rPr sz="1450" spc="15" dirty="0">
                <a:solidFill>
                  <a:srgbClr val="0000FF"/>
                </a:solidFill>
                <a:latin typeface="Trebuchet MS"/>
                <a:cs typeface="Trebuchet MS"/>
              </a:rPr>
              <a:t>Python, </a:t>
            </a:r>
            <a:r>
              <a:rPr sz="1450" spc="20" dirty="0">
                <a:solidFill>
                  <a:srgbClr val="0000FF"/>
                </a:solidFill>
                <a:latin typeface="Trebuchet MS"/>
                <a:cs typeface="Trebuchet MS"/>
              </a:rPr>
              <a:t>and</a:t>
            </a:r>
            <a:r>
              <a:rPr sz="1450" spc="-45" dirty="0">
                <a:solidFill>
                  <a:srgbClr val="0000FF"/>
                </a:solidFill>
                <a:latin typeface="Trebuchet MS"/>
                <a:cs typeface="Trebuchet MS"/>
              </a:rPr>
              <a:t> </a:t>
            </a:r>
            <a:r>
              <a:rPr sz="1450" spc="-25" dirty="0">
                <a:solidFill>
                  <a:srgbClr val="0000FF"/>
                </a:solidFill>
                <a:latin typeface="Trebuchet MS"/>
                <a:cs typeface="Trebuchet MS"/>
              </a:rPr>
              <a:t>ruby.</a:t>
            </a:r>
            <a:endParaRPr sz="1450">
              <a:latin typeface="Trebuchet MS"/>
              <a:cs typeface="Trebuchet MS"/>
            </a:endParaRPr>
          </a:p>
          <a:p>
            <a:pPr marL="190500" marR="5715" indent="-178435" algn="just">
              <a:lnSpc>
                <a:spcPct val="108500"/>
              </a:lnSpc>
              <a:spcBef>
                <a:spcPts val="990"/>
              </a:spcBef>
              <a:buClr>
                <a:srgbClr val="FF0000"/>
              </a:buClr>
              <a:buSzPct val="79310"/>
              <a:buFont typeface="Georgia"/>
              <a:buChar char=""/>
              <a:tabLst>
                <a:tab pos="191135" algn="l"/>
              </a:tabLst>
            </a:pPr>
            <a:r>
              <a:rPr sz="1450" spc="10" dirty="0">
                <a:solidFill>
                  <a:srgbClr val="0000FF"/>
                </a:solidFill>
                <a:latin typeface="Trebuchet MS"/>
                <a:cs typeface="Trebuchet MS"/>
              </a:rPr>
              <a:t>It </a:t>
            </a:r>
            <a:r>
              <a:rPr sz="1450" spc="15" dirty="0">
                <a:solidFill>
                  <a:srgbClr val="0000FF"/>
                </a:solidFill>
                <a:latin typeface="Trebuchet MS"/>
                <a:cs typeface="Trebuchet MS"/>
              </a:rPr>
              <a:t>is very simple </a:t>
            </a:r>
            <a:r>
              <a:rPr sz="1450" spc="20" dirty="0">
                <a:solidFill>
                  <a:srgbClr val="0000FF"/>
                </a:solidFill>
                <a:latin typeface="Trebuchet MS"/>
                <a:cs typeface="Trebuchet MS"/>
              </a:rPr>
              <a:t>to </a:t>
            </a:r>
            <a:r>
              <a:rPr sz="1450" spc="10" dirty="0">
                <a:solidFill>
                  <a:srgbClr val="0000FF"/>
                </a:solidFill>
                <a:latin typeface="Trebuchet MS"/>
                <a:cs typeface="Trebuchet MS"/>
              </a:rPr>
              <a:t>pick </a:t>
            </a:r>
            <a:r>
              <a:rPr sz="1450" spc="15" dirty="0">
                <a:solidFill>
                  <a:srgbClr val="0000FF"/>
                </a:solidFill>
                <a:latin typeface="Trebuchet MS"/>
                <a:cs typeface="Trebuchet MS"/>
              </a:rPr>
              <a:t>up and </a:t>
            </a:r>
            <a:r>
              <a:rPr sz="1450" spc="10" dirty="0">
                <a:solidFill>
                  <a:srgbClr val="0000FF"/>
                </a:solidFill>
                <a:latin typeface="Trebuchet MS"/>
                <a:cs typeface="Trebuchet MS"/>
              </a:rPr>
              <a:t>get </a:t>
            </a:r>
            <a:r>
              <a:rPr sz="1450" spc="15" dirty="0">
                <a:solidFill>
                  <a:srgbClr val="0000FF"/>
                </a:solidFill>
                <a:latin typeface="Trebuchet MS"/>
                <a:cs typeface="Trebuchet MS"/>
              </a:rPr>
              <a:t>started with </a:t>
            </a:r>
            <a:r>
              <a:rPr sz="1450" spc="-15" dirty="0">
                <a:solidFill>
                  <a:srgbClr val="0000FF"/>
                </a:solidFill>
                <a:latin typeface="Trebuchet MS"/>
                <a:cs typeface="Trebuchet MS"/>
              </a:rPr>
              <a:t>easily. </a:t>
            </a:r>
            <a:r>
              <a:rPr sz="1450" spc="10" dirty="0">
                <a:solidFill>
                  <a:srgbClr val="0000FF"/>
                </a:solidFill>
                <a:latin typeface="Trebuchet MS"/>
                <a:cs typeface="Trebuchet MS"/>
              </a:rPr>
              <a:t>Similarly to </a:t>
            </a:r>
            <a:r>
              <a:rPr sz="1450" spc="15" dirty="0">
                <a:solidFill>
                  <a:srgbClr val="0000FF"/>
                </a:solidFill>
                <a:latin typeface="Trebuchet MS"/>
                <a:cs typeface="Trebuchet MS"/>
              </a:rPr>
              <a:t>the  previous </a:t>
            </a:r>
            <a:r>
              <a:rPr sz="1450" spc="10" dirty="0">
                <a:solidFill>
                  <a:srgbClr val="0000FF"/>
                </a:solidFill>
                <a:latin typeface="Trebuchet MS"/>
                <a:cs typeface="Trebuchet MS"/>
              </a:rPr>
              <a:t>point, </a:t>
            </a:r>
            <a:r>
              <a:rPr sz="1450" spc="15" dirty="0">
                <a:solidFill>
                  <a:srgbClr val="0000FF"/>
                </a:solidFill>
                <a:latin typeface="Trebuchet MS"/>
                <a:cs typeface="Trebuchet MS"/>
              </a:rPr>
              <a:t>Appium has </a:t>
            </a:r>
            <a:r>
              <a:rPr sz="1450" spc="20" dirty="0">
                <a:solidFill>
                  <a:srgbClr val="0000FF"/>
                </a:solidFill>
                <a:latin typeface="Trebuchet MS"/>
                <a:cs typeface="Trebuchet MS"/>
              </a:rPr>
              <a:t>a </a:t>
            </a:r>
            <a:r>
              <a:rPr sz="1450" spc="10" dirty="0">
                <a:solidFill>
                  <a:srgbClr val="0000FF"/>
                </a:solidFill>
                <a:latin typeface="Trebuchet MS"/>
                <a:cs typeface="Trebuchet MS"/>
              </a:rPr>
              <a:t>lot of similarities to </a:t>
            </a:r>
            <a:r>
              <a:rPr sz="1450" spc="15" dirty="0">
                <a:solidFill>
                  <a:srgbClr val="0000FF"/>
                </a:solidFill>
                <a:latin typeface="Trebuchet MS"/>
                <a:cs typeface="Trebuchet MS"/>
              </a:rPr>
              <a:t>Selenium </a:t>
            </a:r>
            <a:r>
              <a:rPr sz="1450" spc="-5" dirty="0">
                <a:solidFill>
                  <a:srgbClr val="0000FF"/>
                </a:solidFill>
                <a:latin typeface="Trebuchet MS"/>
                <a:cs typeface="Trebuchet MS"/>
              </a:rPr>
              <a:t>webdriver.The  </a:t>
            </a:r>
            <a:r>
              <a:rPr sz="1450" spc="15" dirty="0">
                <a:solidFill>
                  <a:srgbClr val="0000FF"/>
                </a:solidFill>
                <a:latin typeface="Trebuchet MS"/>
                <a:cs typeface="Trebuchet MS"/>
              </a:rPr>
              <a:t>benefit </a:t>
            </a:r>
            <a:r>
              <a:rPr sz="1450" spc="10" dirty="0">
                <a:solidFill>
                  <a:srgbClr val="0000FF"/>
                </a:solidFill>
                <a:latin typeface="Trebuchet MS"/>
                <a:cs typeface="Trebuchet MS"/>
              </a:rPr>
              <a:t>of this </a:t>
            </a:r>
            <a:r>
              <a:rPr sz="1450" spc="5" dirty="0">
                <a:solidFill>
                  <a:srgbClr val="0000FF"/>
                </a:solidFill>
                <a:latin typeface="Trebuchet MS"/>
                <a:cs typeface="Trebuchet MS"/>
              </a:rPr>
              <a:t>is </a:t>
            </a:r>
            <a:r>
              <a:rPr sz="1450" spc="15" dirty="0">
                <a:solidFill>
                  <a:srgbClr val="0000FF"/>
                </a:solidFill>
                <a:latin typeface="Trebuchet MS"/>
                <a:cs typeface="Trebuchet MS"/>
              </a:rPr>
              <a:t>that </a:t>
            </a:r>
            <a:r>
              <a:rPr sz="1450" spc="5" dirty="0">
                <a:solidFill>
                  <a:srgbClr val="0000FF"/>
                </a:solidFill>
                <a:latin typeface="Trebuchet MS"/>
                <a:cs typeface="Trebuchet MS"/>
              </a:rPr>
              <a:t>if </a:t>
            </a:r>
            <a:r>
              <a:rPr sz="1450" spc="20" dirty="0">
                <a:solidFill>
                  <a:srgbClr val="0000FF"/>
                </a:solidFill>
                <a:latin typeface="Trebuchet MS"/>
                <a:cs typeface="Trebuchet MS"/>
              </a:rPr>
              <a:t>the </a:t>
            </a:r>
            <a:r>
              <a:rPr sz="1450" spc="10" dirty="0">
                <a:solidFill>
                  <a:srgbClr val="0000FF"/>
                </a:solidFill>
                <a:latin typeface="Trebuchet MS"/>
                <a:cs typeface="Trebuchet MS"/>
              </a:rPr>
              <a:t>test </a:t>
            </a:r>
            <a:r>
              <a:rPr sz="1450" spc="15" dirty="0">
                <a:solidFill>
                  <a:srgbClr val="0000FF"/>
                </a:solidFill>
                <a:latin typeface="Trebuchet MS"/>
                <a:cs typeface="Trebuchet MS"/>
              </a:rPr>
              <a:t>developers are used </a:t>
            </a:r>
            <a:r>
              <a:rPr sz="1450" spc="20" dirty="0">
                <a:solidFill>
                  <a:srgbClr val="0000FF"/>
                </a:solidFill>
                <a:latin typeface="Trebuchet MS"/>
                <a:cs typeface="Trebuchet MS"/>
              </a:rPr>
              <a:t>to </a:t>
            </a:r>
            <a:r>
              <a:rPr sz="1450" spc="10" dirty="0">
                <a:solidFill>
                  <a:srgbClr val="0000FF"/>
                </a:solidFill>
                <a:latin typeface="Trebuchet MS"/>
                <a:cs typeface="Trebuchet MS"/>
              </a:rPr>
              <a:t>writing </a:t>
            </a:r>
            <a:r>
              <a:rPr sz="1450" spc="15" dirty="0">
                <a:solidFill>
                  <a:srgbClr val="0000FF"/>
                </a:solidFill>
                <a:latin typeface="Trebuchet MS"/>
                <a:cs typeface="Trebuchet MS"/>
              </a:rPr>
              <a:t>selenium  webdriver </a:t>
            </a:r>
            <a:r>
              <a:rPr sz="1450" spc="20" dirty="0">
                <a:solidFill>
                  <a:srgbClr val="0000FF"/>
                </a:solidFill>
                <a:latin typeface="Trebuchet MS"/>
                <a:cs typeface="Trebuchet MS"/>
              </a:rPr>
              <a:t>web </a:t>
            </a:r>
            <a:r>
              <a:rPr sz="1450" spc="10" dirty="0">
                <a:solidFill>
                  <a:srgbClr val="0000FF"/>
                </a:solidFill>
                <a:latin typeface="Trebuchet MS"/>
                <a:cs typeface="Trebuchet MS"/>
              </a:rPr>
              <a:t>tests </a:t>
            </a:r>
            <a:r>
              <a:rPr sz="1450" spc="15" dirty="0">
                <a:solidFill>
                  <a:srgbClr val="0000FF"/>
                </a:solidFill>
                <a:latin typeface="Trebuchet MS"/>
                <a:cs typeface="Trebuchet MS"/>
              </a:rPr>
              <a:t>then </a:t>
            </a:r>
            <a:r>
              <a:rPr sz="1450" spc="20" dirty="0">
                <a:solidFill>
                  <a:srgbClr val="0000FF"/>
                </a:solidFill>
                <a:latin typeface="Trebuchet MS"/>
                <a:cs typeface="Trebuchet MS"/>
              </a:rPr>
              <a:t>Appium </a:t>
            </a:r>
            <a:r>
              <a:rPr sz="1450" spc="15" dirty="0">
                <a:solidFill>
                  <a:srgbClr val="0000FF"/>
                </a:solidFill>
                <a:latin typeface="Trebuchet MS"/>
                <a:cs typeface="Trebuchet MS"/>
              </a:rPr>
              <a:t>should </a:t>
            </a:r>
            <a:r>
              <a:rPr sz="1450" spc="20" dirty="0">
                <a:solidFill>
                  <a:srgbClr val="0000FF"/>
                </a:solidFill>
                <a:latin typeface="Trebuchet MS"/>
                <a:cs typeface="Trebuchet MS"/>
              </a:rPr>
              <a:t>be </a:t>
            </a:r>
            <a:r>
              <a:rPr sz="1450" spc="10" dirty="0">
                <a:solidFill>
                  <a:srgbClr val="0000FF"/>
                </a:solidFill>
                <a:latin typeface="Trebuchet MS"/>
                <a:cs typeface="Trebuchet MS"/>
              </a:rPr>
              <a:t>relatively simple to pick </a:t>
            </a:r>
            <a:r>
              <a:rPr sz="1450" spc="15" dirty="0">
                <a:solidFill>
                  <a:srgbClr val="0000FF"/>
                </a:solidFill>
                <a:latin typeface="Trebuchet MS"/>
                <a:cs typeface="Trebuchet MS"/>
              </a:rPr>
              <a:t>up and  </a:t>
            </a:r>
            <a:r>
              <a:rPr sz="1450" spc="10" dirty="0">
                <a:solidFill>
                  <a:srgbClr val="0000FF"/>
                </a:solidFill>
                <a:latin typeface="Trebuchet MS"/>
                <a:cs typeface="Trebuchet MS"/>
              </a:rPr>
              <a:t>quite intuitive.</a:t>
            </a:r>
            <a:endParaRPr sz="1450">
              <a:latin typeface="Trebuchet MS"/>
              <a:cs typeface="Trebuchet MS"/>
            </a:endParaRPr>
          </a:p>
          <a:p>
            <a:pPr marL="190500" marR="5080" indent="-178435" algn="just">
              <a:lnSpc>
                <a:spcPct val="108500"/>
              </a:lnSpc>
              <a:spcBef>
                <a:spcPts val="994"/>
              </a:spcBef>
              <a:buClr>
                <a:srgbClr val="FF0000"/>
              </a:buClr>
              <a:buSzPct val="79310"/>
              <a:buFont typeface="Georgia"/>
              <a:buChar char=""/>
              <a:tabLst>
                <a:tab pos="191135" algn="l"/>
              </a:tabLst>
            </a:pPr>
            <a:r>
              <a:rPr sz="1450" spc="15" dirty="0">
                <a:solidFill>
                  <a:srgbClr val="0000FF"/>
                </a:solidFill>
                <a:latin typeface="Trebuchet MS"/>
                <a:cs typeface="Trebuchet MS"/>
              </a:rPr>
              <a:t>Appium enables </a:t>
            </a:r>
            <a:r>
              <a:rPr sz="1450" spc="10" dirty="0">
                <a:solidFill>
                  <a:srgbClr val="0000FF"/>
                </a:solidFill>
                <a:latin typeface="Trebuchet MS"/>
                <a:cs typeface="Trebuchet MS"/>
              </a:rPr>
              <a:t>testing </a:t>
            </a:r>
            <a:r>
              <a:rPr sz="1450" spc="15" dirty="0">
                <a:solidFill>
                  <a:srgbClr val="0000FF"/>
                </a:solidFill>
                <a:latin typeface="Trebuchet MS"/>
                <a:cs typeface="Trebuchet MS"/>
              </a:rPr>
              <a:t>of </a:t>
            </a:r>
            <a:r>
              <a:rPr sz="1450" spc="10" dirty="0">
                <a:solidFill>
                  <a:srgbClr val="0000FF"/>
                </a:solidFill>
                <a:latin typeface="Trebuchet MS"/>
                <a:cs typeface="Trebuchet MS"/>
              </a:rPr>
              <a:t>multiple platforms </a:t>
            </a:r>
            <a:r>
              <a:rPr sz="1450" spc="15" dirty="0">
                <a:solidFill>
                  <a:srgbClr val="0000FF"/>
                </a:solidFill>
                <a:latin typeface="Trebuchet MS"/>
                <a:cs typeface="Trebuchet MS"/>
              </a:rPr>
              <a:t>from the the same test </a:t>
            </a:r>
            <a:r>
              <a:rPr sz="1450" spc="10" dirty="0">
                <a:solidFill>
                  <a:srgbClr val="0000FF"/>
                </a:solidFill>
                <a:latin typeface="Trebuchet MS"/>
                <a:cs typeface="Trebuchet MS"/>
              </a:rPr>
              <a:t>code  </a:t>
            </a:r>
            <a:r>
              <a:rPr sz="1450" spc="15" dirty="0">
                <a:solidFill>
                  <a:srgbClr val="0000FF"/>
                </a:solidFill>
                <a:latin typeface="Trebuchet MS"/>
                <a:cs typeface="Trebuchet MS"/>
              </a:rPr>
              <a:t>base.For those working </a:t>
            </a:r>
            <a:r>
              <a:rPr sz="1450" spc="10" dirty="0">
                <a:solidFill>
                  <a:srgbClr val="0000FF"/>
                </a:solidFill>
                <a:latin typeface="Trebuchet MS"/>
                <a:cs typeface="Trebuchet MS"/>
              </a:rPr>
              <a:t>in </a:t>
            </a:r>
            <a:r>
              <a:rPr sz="1450" spc="20" dirty="0">
                <a:solidFill>
                  <a:srgbClr val="0000FF"/>
                </a:solidFill>
                <a:latin typeface="Trebuchet MS"/>
                <a:cs typeface="Trebuchet MS"/>
              </a:rPr>
              <a:t>a </a:t>
            </a:r>
            <a:r>
              <a:rPr sz="1450" spc="15" dirty="0">
                <a:solidFill>
                  <a:srgbClr val="0000FF"/>
                </a:solidFill>
                <a:latin typeface="Trebuchet MS"/>
                <a:cs typeface="Trebuchet MS"/>
              </a:rPr>
              <a:t>centralised </a:t>
            </a:r>
            <a:r>
              <a:rPr sz="1450" spc="10" dirty="0">
                <a:solidFill>
                  <a:srgbClr val="0000FF"/>
                </a:solidFill>
                <a:latin typeface="Trebuchet MS"/>
                <a:cs typeface="Trebuchet MS"/>
              </a:rPr>
              <a:t>test </a:t>
            </a:r>
            <a:r>
              <a:rPr sz="1450" spc="15" dirty="0">
                <a:solidFill>
                  <a:srgbClr val="0000FF"/>
                </a:solidFill>
                <a:latin typeface="Trebuchet MS"/>
                <a:cs typeface="Trebuchet MS"/>
              </a:rPr>
              <a:t>team </a:t>
            </a:r>
            <a:r>
              <a:rPr sz="1450" spc="20" dirty="0">
                <a:solidFill>
                  <a:srgbClr val="0000FF"/>
                </a:solidFill>
                <a:latin typeface="Trebuchet MS"/>
                <a:cs typeface="Trebuchet MS"/>
              </a:rPr>
              <a:t>or a team </a:t>
            </a:r>
            <a:r>
              <a:rPr sz="1450" spc="15" dirty="0">
                <a:solidFill>
                  <a:srgbClr val="0000FF"/>
                </a:solidFill>
                <a:latin typeface="Trebuchet MS"/>
                <a:cs typeface="Trebuchet MS"/>
              </a:rPr>
              <a:t>that works  across </a:t>
            </a:r>
            <a:r>
              <a:rPr sz="1450" spc="10" dirty="0">
                <a:solidFill>
                  <a:srgbClr val="0000FF"/>
                </a:solidFill>
                <a:latin typeface="Trebuchet MS"/>
                <a:cs typeface="Trebuchet MS"/>
              </a:rPr>
              <a:t>both iOS </a:t>
            </a:r>
            <a:r>
              <a:rPr sz="1450" spc="15" dirty="0">
                <a:solidFill>
                  <a:srgbClr val="0000FF"/>
                </a:solidFill>
                <a:latin typeface="Trebuchet MS"/>
                <a:cs typeface="Trebuchet MS"/>
              </a:rPr>
              <a:t>and </a:t>
            </a:r>
            <a:r>
              <a:rPr sz="1450" spc="10" dirty="0">
                <a:solidFill>
                  <a:srgbClr val="0000FF"/>
                </a:solidFill>
                <a:latin typeface="Trebuchet MS"/>
                <a:cs typeface="Trebuchet MS"/>
              </a:rPr>
              <a:t>Android, </a:t>
            </a:r>
            <a:r>
              <a:rPr sz="1450" spc="5" dirty="0">
                <a:solidFill>
                  <a:srgbClr val="0000FF"/>
                </a:solidFill>
                <a:latin typeface="Trebuchet MS"/>
                <a:cs typeface="Trebuchet MS"/>
              </a:rPr>
              <a:t>it </a:t>
            </a:r>
            <a:r>
              <a:rPr sz="1450" spc="15" dirty="0">
                <a:solidFill>
                  <a:srgbClr val="0000FF"/>
                </a:solidFill>
                <a:latin typeface="Trebuchet MS"/>
                <a:cs typeface="Trebuchet MS"/>
              </a:rPr>
              <a:t>can reduce the </a:t>
            </a:r>
            <a:r>
              <a:rPr sz="1450" spc="20" dirty="0">
                <a:solidFill>
                  <a:srgbClr val="0000FF"/>
                </a:solidFill>
                <a:latin typeface="Trebuchet MS"/>
                <a:cs typeface="Trebuchet MS"/>
              </a:rPr>
              <a:t>amount </a:t>
            </a:r>
            <a:r>
              <a:rPr sz="1450" spc="15" dirty="0">
                <a:solidFill>
                  <a:srgbClr val="0000FF"/>
                </a:solidFill>
                <a:latin typeface="Trebuchet MS"/>
                <a:cs typeface="Trebuchet MS"/>
              </a:rPr>
              <a:t>of </a:t>
            </a:r>
            <a:r>
              <a:rPr sz="1450" spc="10">
                <a:solidFill>
                  <a:srgbClr val="0000FF"/>
                </a:solidFill>
                <a:latin typeface="Trebuchet MS"/>
                <a:cs typeface="Trebuchet MS"/>
                <a:hlinkClick r:id="rId2"/>
              </a:rPr>
              <a:t>boilerplate </a:t>
            </a:r>
            <a:r>
              <a:rPr sz="1450" spc="15">
                <a:solidFill>
                  <a:srgbClr val="0000FF"/>
                </a:solidFill>
                <a:latin typeface="Trebuchet MS"/>
                <a:cs typeface="Trebuchet MS"/>
                <a:hlinkClick r:id="rId2"/>
              </a:rPr>
              <a:t>code  </a:t>
            </a:r>
            <a:r>
              <a:rPr sz="1450" spc="15" dirty="0">
                <a:solidFill>
                  <a:srgbClr val="0000FF"/>
                </a:solidFill>
                <a:latin typeface="Trebuchet MS"/>
                <a:cs typeface="Trebuchet MS"/>
              </a:rPr>
              <a:t>required </a:t>
            </a:r>
            <a:r>
              <a:rPr sz="1450" spc="20" dirty="0">
                <a:solidFill>
                  <a:srgbClr val="0000FF"/>
                </a:solidFill>
                <a:latin typeface="Trebuchet MS"/>
                <a:cs typeface="Trebuchet MS"/>
              </a:rPr>
              <a:t>to </a:t>
            </a:r>
            <a:r>
              <a:rPr sz="1450" spc="15" dirty="0">
                <a:solidFill>
                  <a:srgbClr val="0000FF"/>
                </a:solidFill>
                <a:latin typeface="Trebuchet MS"/>
                <a:cs typeface="Trebuchet MS"/>
              </a:rPr>
              <a:t>work with </a:t>
            </a:r>
            <a:r>
              <a:rPr sz="1450" spc="20" dirty="0">
                <a:solidFill>
                  <a:srgbClr val="0000FF"/>
                </a:solidFill>
                <a:latin typeface="Trebuchet MS"/>
                <a:cs typeface="Trebuchet MS"/>
              </a:rPr>
              <a:t>the </a:t>
            </a:r>
            <a:r>
              <a:rPr sz="1450" spc="15" dirty="0">
                <a:solidFill>
                  <a:srgbClr val="0000FF"/>
                </a:solidFill>
                <a:latin typeface="Trebuchet MS"/>
                <a:cs typeface="Trebuchet MS"/>
              </a:rPr>
              <a:t>test </a:t>
            </a:r>
            <a:r>
              <a:rPr sz="1450" spc="10" dirty="0">
                <a:solidFill>
                  <a:srgbClr val="0000FF"/>
                </a:solidFill>
                <a:latin typeface="Trebuchet MS"/>
                <a:cs typeface="Trebuchet MS"/>
              </a:rPr>
              <a:t>infrastructure </a:t>
            </a:r>
            <a:r>
              <a:rPr sz="1450" spc="15" dirty="0">
                <a:solidFill>
                  <a:srgbClr val="0000FF"/>
                </a:solidFill>
                <a:latin typeface="Trebuchet MS"/>
                <a:cs typeface="Trebuchet MS"/>
              </a:rPr>
              <a:t>and</a:t>
            </a:r>
            <a:r>
              <a:rPr sz="1450" spc="-95" dirty="0">
                <a:solidFill>
                  <a:srgbClr val="0000FF"/>
                </a:solidFill>
                <a:latin typeface="Trebuchet MS"/>
                <a:cs typeface="Trebuchet MS"/>
              </a:rPr>
              <a:t> </a:t>
            </a:r>
            <a:r>
              <a:rPr sz="1450" spc="15">
                <a:solidFill>
                  <a:srgbClr val="0000FF"/>
                </a:solidFill>
                <a:latin typeface="Trebuchet MS"/>
                <a:cs typeface="Trebuchet MS"/>
              </a:rPr>
              <a:t>emulators.</a:t>
            </a:r>
            <a:endParaRPr lang="en-IN" sz="1450" spc="15" dirty="0">
              <a:solidFill>
                <a:srgbClr val="0000FF"/>
              </a:solidFill>
              <a:latin typeface="Trebuchet MS"/>
              <a:cs typeface="Trebuchet MS"/>
            </a:endParaRPr>
          </a:p>
          <a:p>
            <a:pPr marL="190500" marR="5080" indent="-178435" algn="just">
              <a:lnSpc>
                <a:spcPct val="108500"/>
              </a:lnSpc>
              <a:spcBef>
                <a:spcPts val="994"/>
              </a:spcBef>
              <a:buClr>
                <a:srgbClr val="FF0000"/>
              </a:buClr>
              <a:buSzPct val="79310"/>
              <a:tabLst>
                <a:tab pos="191135" algn="l"/>
              </a:tabLst>
            </a:pPr>
            <a:endParaRPr sz="145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514600" y="2362200"/>
            <a:ext cx="6286500" cy="30480"/>
          </a:xfrm>
          <a:custGeom>
            <a:avLst/>
            <a:gdLst/>
            <a:ahLst/>
            <a:cxnLst/>
            <a:rect l="l" t="t" r="r" b="b"/>
            <a:pathLst>
              <a:path w="6286500" h="30480">
                <a:moveTo>
                  <a:pt x="6286500" y="30479"/>
                </a:moveTo>
                <a:lnTo>
                  <a:pt x="0" y="30479"/>
                </a:lnTo>
                <a:lnTo>
                  <a:pt x="0" y="0"/>
                </a:lnTo>
                <a:lnTo>
                  <a:pt x="6286500" y="0"/>
                </a:lnTo>
                <a:lnTo>
                  <a:pt x="6286500" y="30479"/>
                </a:lnTo>
                <a:close/>
              </a:path>
            </a:pathLst>
          </a:custGeom>
          <a:solidFill>
            <a:srgbClr val="33CCCC"/>
          </a:solidFill>
        </p:spPr>
        <p:txBody>
          <a:bodyPr wrap="square" lIns="0" tIns="0" rIns="0" bIns="0" rtlCol="0"/>
          <a:lstStyle/>
          <a:p>
            <a:endParaRPr/>
          </a:p>
        </p:txBody>
      </p:sp>
      <p:sp>
        <p:nvSpPr>
          <p:cNvPr id="3" name="object 3"/>
          <p:cNvSpPr txBox="1">
            <a:spLocks noGrp="1"/>
          </p:cNvSpPr>
          <p:nvPr>
            <p:ph type="title"/>
          </p:nvPr>
        </p:nvSpPr>
        <p:spPr>
          <a:xfrm>
            <a:off x="5909595" y="2029419"/>
            <a:ext cx="2827020" cy="327660"/>
          </a:xfrm>
          <a:prstGeom prst="rect">
            <a:avLst/>
          </a:prstGeom>
        </p:spPr>
        <p:txBody>
          <a:bodyPr vert="horz" wrap="square" lIns="0" tIns="16510" rIns="0" bIns="0" rtlCol="0">
            <a:spAutoFit/>
          </a:bodyPr>
          <a:lstStyle/>
          <a:p>
            <a:pPr marL="12700">
              <a:lnSpc>
                <a:spcPct val="100000"/>
              </a:lnSpc>
              <a:spcBef>
                <a:spcPts val="130"/>
              </a:spcBef>
            </a:pPr>
            <a:r>
              <a:rPr sz="1950" u="none" spc="10" dirty="0"/>
              <a:t>Disadvantages </a:t>
            </a:r>
            <a:r>
              <a:rPr sz="1950" u="none" spc="15" dirty="0"/>
              <a:t>of</a:t>
            </a:r>
            <a:r>
              <a:rPr sz="1950" u="none" spc="-150" dirty="0"/>
              <a:t> </a:t>
            </a:r>
            <a:r>
              <a:rPr sz="1950" u="none" spc="10" dirty="0"/>
              <a:t>Appium</a:t>
            </a:r>
            <a:endParaRPr sz="1950"/>
          </a:p>
        </p:txBody>
      </p:sp>
      <p:sp>
        <p:nvSpPr>
          <p:cNvPr id="4" name="object 4"/>
          <p:cNvSpPr txBox="1"/>
          <p:nvPr/>
        </p:nvSpPr>
        <p:spPr>
          <a:xfrm>
            <a:off x="1505199" y="2909994"/>
            <a:ext cx="6158865" cy="1598295"/>
          </a:xfrm>
          <a:prstGeom prst="rect">
            <a:avLst/>
          </a:prstGeom>
        </p:spPr>
        <p:txBody>
          <a:bodyPr vert="horz" wrap="square" lIns="0" tIns="11430" rIns="0" bIns="0" rtlCol="0">
            <a:spAutoFit/>
          </a:bodyPr>
          <a:lstStyle/>
          <a:p>
            <a:pPr marL="274320" marR="5080" indent="-262255">
              <a:lnSpc>
                <a:spcPct val="119300"/>
              </a:lnSpc>
              <a:spcBef>
                <a:spcPts val="90"/>
              </a:spcBef>
              <a:buClr>
                <a:srgbClr val="FF0000"/>
              </a:buClr>
              <a:buSzPct val="79310"/>
              <a:buFont typeface="Georgia"/>
              <a:buChar char=""/>
              <a:tabLst>
                <a:tab pos="274320" algn="l"/>
                <a:tab pos="274955" algn="l"/>
              </a:tabLst>
            </a:pPr>
            <a:r>
              <a:rPr sz="1450" spc="15" dirty="0">
                <a:solidFill>
                  <a:srgbClr val="0000FF"/>
                </a:solidFill>
                <a:latin typeface="Trebuchet MS"/>
                <a:cs typeface="Trebuchet MS"/>
              </a:rPr>
              <a:t>In </a:t>
            </a:r>
            <a:r>
              <a:rPr sz="1450" spc="20" dirty="0">
                <a:solidFill>
                  <a:srgbClr val="0000FF"/>
                </a:solidFill>
                <a:latin typeface="Trebuchet MS"/>
                <a:cs typeface="Trebuchet MS"/>
              </a:rPr>
              <a:t>our </a:t>
            </a:r>
            <a:r>
              <a:rPr sz="1450" spc="15" dirty="0">
                <a:solidFill>
                  <a:srgbClr val="0000FF"/>
                </a:solidFill>
                <a:latin typeface="Trebuchet MS"/>
                <a:cs typeface="Trebuchet MS"/>
              </a:rPr>
              <a:t>experience, Appium </a:t>
            </a:r>
            <a:r>
              <a:rPr sz="1450" spc="10" dirty="0">
                <a:solidFill>
                  <a:srgbClr val="0000FF"/>
                </a:solidFill>
                <a:latin typeface="Trebuchet MS"/>
                <a:cs typeface="Trebuchet MS"/>
              </a:rPr>
              <a:t>tests </a:t>
            </a:r>
            <a:r>
              <a:rPr sz="1450" spc="15" dirty="0">
                <a:solidFill>
                  <a:srgbClr val="0000FF"/>
                </a:solidFill>
                <a:latin typeface="Trebuchet MS"/>
                <a:cs typeface="Trebuchet MS"/>
              </a:rPr>
              <a:t>run </a:t>
            </a:r>
            <a:r>
              <a:rPr sz="1450" spc="20" dirty="0">
                <a:solidFill>
                  <a:srgbClr val="0000FF"/>
                </a:solidFill>
                <a:latin typeface="Trebuchet MS"/>
                <a:cs typeface="Trebuchet MS"/>
              </a:rPr>
              <a:t>a </a:t>
            </a:r>
            <a:r>
              <a:rPr sz="1450" spc="15" dirty="0">
                <a:solidFill>
                  <a:srgbClr val="0000FF"/>
                </a:solidFill>
                <a:latin typeface="Trebuchet MS"/>
                <a:cs typeface="Trebuchet MS"/>
              </a:rPr>
              <a:t>lot slower than tests written</a:t>
            </a:r>
            <a:r>
              <a:rPr sz="1450" spc="-245" dirty="0">
                <a:solidFill>
                  <a:srgbClr val="0000FF"/>
                </a:solidFill>
                <a:latin typeface="Trebuchet MS"/>
                <a:cs typeface="Trebuchet MS"/>
              </a:rPr>
              <a:t> </a:t>
            </a:r>
            <a:r>
              <a:rPr sz="1450" spc="15" dirty="0">
                <a:solidFill>
                  <a:srgbClr val="0000FF"/>
                </a:solidFill>
                <a:latin typeface="Trebuchet MS"/>
                <a:cs typeface="Trebuchet MS"/>
              </a:rPr>
              <a:t>in  either </a:t>
            </a:r>
            <a:r>
              <a:rPr sz="1450" spc="-5" dirty="0">
                <a:solidFill>
                  <a:srgbClr val="0000FF"/>
                </a:solidFill>
                <a:latin typeface="Trebuchet MS"/>
                <a:cs typeface="Trebuchet MS"/>
              </a:rPr>
              <a:t>XCUITests </a:t>
            </a:r>
            <a:r>
              <a:rPr sz="1450" spc="20" dirty="0">
                <a:solidFill>
                  <a:srgbClr val="0000FF"/>
                </a:solidFill>
                <a:latin typeface="Trebuchet MS"/>
                <a:cs typeface="Trebuchet MS"/>
              </a:rPr>
              <a:t>or</a:t>
            </a:r>
            <a:r>
              <a:rPr sz="1450" spc="-40" dirty="0">
                <a:solidFill>
                  <a:srgbClr val="0000FF"/>
                </a:solidFill>
                <a:latin typeface="Trebuchet MS"/>
                <a:cs typeface="Trebuchet MS"/>
              </a:rPr>
              <a:t> </a:t>
            </a:r>
            <a:r>
              <a:rPr sz="1450" spc="10" dirty="0">
                <a:solidFill>
                  <a:srgbClr val="0000FF"/>
                </a:solidFill>
                <a:latin typeface="Trebuchet MS"/>
                <a:cs typeface="Trebuchet MS"/>
              </a:rPr>
              <a:t>Espresso.</a:t>
            </a:r>
            <a:endParaRPr sz="1450">
              <a:latin typeface="Trebuchet MS"/>
              <a:cs typeface="Trebuchet MS"/>
            </a:endParaRPr>
          </a:p>
          <a:p>
            <a:pPr>
              <a:lnSpc>
                <a:spcPct val="100000"/>
              </a:lnSpc>
              <a:buClr>
                <a:srgbClr val="FF0000"/>
              </a:buClr>
              <a:buFont typeface="Georgia"/>
              <a:buChar char=""/>
            </a:pPr>
            <a:endParaRPr sz="1700">
              <a:latin typeface="Trebuchet MS"/>
              <a:cs typeface="Trebuchet MS"/>
            </a:endParaRPr>
          </a:p>
          <a:p>
            <a:pPr>
              <a:lnSpc>
                <a:spcPct val="100000"/>
              </a:lnSpc>
              <a:spcBef>
                <a:spcPts val="15"/>
              </a:spcBef>
              <a:buClr>
                <a:srgbClr val="FF0000"/>
              </a:buClr>
              <a:buFont typeface="Georgia"/>
              <a:buChar char=""/>
            </a:pPr>
            <a:endParaRPr sz="1800">
              <a:latin typeface="Trebuchet MS"/>
              <a:cs typeface="Trebuchet MS"/>
            </a:endParaRPr>
          </a:p>
          <a:p>
            <a:pPr marL="274320" marR="138430" indent="-262255">
              <a:lnSpc>
                <a:spcPct val="119300"/>
              </a:lnSpc>
              <a:buClr>
                <a:srgbClr val="FF0000"/>
              </a:buClr>
              <a:buSzPct val="79310"/>
              <a:buFont typeface="Georgia"/>
              <a:buChar char=""/>
              <a:tabLst>
                <a:tab pos="274320" algn="l"/>
                <a:tab pos="274955" algn="l"/>
              </a:tabLst>
            </a:pPr>
            <a:r>
              <a:rPr sz="1450" spc="15" dirty="0">
                <a:solidFill>
                  <a:srgbClr val="0000FF"/>
                </a:solidFill>
                <a:latin typeface="Trebuchet MS"/>
                <a:cs typeface="Trebuchet MS"/>
              </a:rPr>
              <a:t>For </a:t>
            </a:r>
            <a:r>
              <a:rPr sz="1450" spc="10" dirty="0">
                <a:solidFill>
                  <a:srgbClr val="0000FF"/>
                </a:solidFill>
                <a:latin typeface="Trebuchet MS"/>
                <a:cs typeface="Trebuchet MS"/>
              </a:rPr>
              <a:t>testing </a:t>
            </a:r>
            <a:r>
              <a:rPr sz="1450" spc="15" dirty="0">
                <a:solidFill>
                  <a:srgbClr val="0000FF"/>
                </a:solidFill>
                <a:latin typeface="Trebuchet MS"/>
                <a:cs typeface="Trebuchet MS"/>
              </a:rPr>
              <a:t>cross platform apps there </a:t>
            </a:r>
            <a:r>
              <a:rPr sz="1450" spc="10" dirty="0">
                <a:solidFill>
                  <a:srgbClr val="0000FF"/>
                </a:solidFill>
                <a:latin typeface="Trebuchet MS"/>
                <a:cs typeface="Trebuchet MS"/>
              </a:rPr>
              <a:t>will </a:t>
            </a:r>
            <a:r>
              <a:rPr sz="1450" spc="15" dirty="0">
                <a:solidFill>
                  <a:srgbClr val="0000FF"/>
                </a:solidFill>
                <a:latin typeface="Trebuchet MS"/>
                <a:cs typeface="Trebuchet MS"/>
              </a:rPr>
              <a:t>always </a:t>
            </a:r>
            <a:r>
              <a:rPr sz="1450" spc="10" dirty="0">
                <a:solidFill>
                  <a:srgbClr val="0000FF"/>
                </a:solidFill>
                <a:latin typeface="Trebuchet MS"/>
                <a:cs typeface="Trebuchet MS"/>
              </a:rPr>
              <a:t>be </a:t>
            </a:r>
            <a:r>
              <a:rPr sz="1450" spc="15" dirty="0">
                <a:solidFill>
                  <a:srgbClr val="0000FF"/>
                </a:solidFill>
                <a:latin typeface="Trebuchet MS"/>
                <a:cs typeface="Trebuchet MS"/>
              </a:rPr>
              <a:t>some degree of  technical complexity involved with</a:t>
            </a:r>
            <a:r>
              <a:rPr sz="1450" spc="-140" dirty="0">
                <a:solidFill>
                  <a:srgbClr val="0000FF"/>
                </a:solidFill>
                <a:latin typeface="Trebuchet MS"/>
                <a:cs typeface="Trebuchet MS"/>
              </a:rPr>
              <a:t> </a:t>
            </a:r>
            <a:r>
              <a:rPr sz="1450" spc="15" dirty="0">
                <a:solidFill>
                  <a:srgbClr val="0000FF"/>
                </a:solidFill>
                <a:latin typeface="Trebuchet MS"/>
                <a:cs typeface="Trebuchet MS"/>
              </a:rPr>
              <a:t>Appium.</a:t>
            </a:r>
            <a:endParaRPr sz="145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514600" y="2362200"/>
            <a:ext cx="6286500" cy="30480"/>
          </a:xfrm>
          <a:custGeom>
            <a:avLst/>
            <a:gdLst/>
            <a:ahLst/>
            <a:cxnLst/>
            <a:rect l="l" t="t" r="r" b="b"/>
            <a:pathLst>
              <a:path w="6286500" h="30480">
                <a:moveTo>
                  <a:pt x="6286500" y="30479"/>
                </a:moveTo>
                <a:lnTo>
                  <a:pt x="0" y="30479"/>
                </a:lnTo>
                <a:lnTo>
                  <a:pt x="0" y="0"/>
                </a:lnTo>
                <a:lnTo>
                  <a:pt x="6286500" y="0"/>
                </a:lnTo>
                <a:lnTo>
                  <a:pt x="6286500" y="30479"/>
                </a:lnTo>
                <a:close/>
              </a:path>
            </a:pathLst>
          </a:custGeom>
          <a:solidFill>
            <a:srgbClr val="33CCCC"/>
          </a:solidFill>
        </p:spPr>
        <p:txBody>
          <a:bodyPr wrap="square" lIns="0" tIns="0" rIns="0" bIns="0" rtlCol="0"/>
          <a:lstStyle/>
          <a:p>
            <a:endParaRPr/>
          </a:p>
        </p:txBody>
      </p:sp>
      <p:sp>
        <p:nvSpPr>
          <p:cNvPr id="3" name="object 3"/>
          <p:cNvSpPr txBox="1">
            <a:spLocks noGrp="1"/>
          </p:cNvSpPr>
          <p:nvPr>
            <p:ph type="title"/>
          </p:nvPr>
        </p:nvSpPr>
        <p:spPr>
          <a:xfrm>
            <a:off x="5725175" y="2029419"/>
            <a:ext cx="2545080" cy="327660"/>
          </a:xfrm>
          <a:prstGeom prst="rect">
            <a:avLst/>
          </a:prstGeom>
        </p:spPr>
        <p:txBody>
          <a:bodyPr vert="horz" wrap="square" lIns="0" tIns="16510" rIns="0" bIns="0" rtlCol="0">
            <a:spAutoFit/>
          </a:bodyPr>
          <a:lstStyle/>
          <a:p>
            <a:pPr marL="12700">
              <a:lnSpc>
                <a:spcPct val="100000"/>
              </a:lnSpc>
              <a:spcBef>
                <a:spcPts val="130"/>
              </a:spcBef>
            </a:pPr>
            <a:r>
              <a:rPr sz="1950" u="none" spc="10" dirty="0"/>
              <a:t>Conclusions </a:t>
            </a:r>
            <a:r>
              <a:rPr sz="1950" u="none" spc="15" dirty="0"/>
              <a:t>of</a:t>
            </a:r>
            <a:r>
              <a:rPr sz="1950" u="none" spc="-145" dirty="0"/>
              <a:t> </a:t>
            </a:r>
            <a:r>
              <a:rPr sz="1950" u="none" spc="10" dirty="0"/>
              <a:t>Appium</a:t>
            </a:r>
            <a:endParaRPr sz="1950"/>
          </a:p>
        </p:txBody>
      </p:sp>
      <p:sp>
        <p:nvSpPr>
          <p:cNvPr id="4" name="object 4"/>
          <p:cNvSpPr txBox="1"/>
          <p:nvPr/>
        </p:nvSpPr>
        <p:spPr>
          <a:xfrm>
            <a:off x="1505199" y="2909994"/>
            <a:ext cx="6606540" cy="2253615"/>
          </a:xfrm>
          <a:prstGeom prst="rect">
            <a:avLst/>
          </a:prstGeom>
        </p:spPr>
        <p:txBody>
          <a:bodyPr vert="horz" wrap="square" lIns="0" tIns="11430" rIns="0" bIns="0" rtlCol="0">
            <a:spAutoFit/>
          </a:bodyPr>
          <a:lstStyle/>
          <a:p>
            <a:pPr marL="274320" marR="5080" indent="-262255">
              <a:lnSpc>
                <a:spcPct val="119300"/>
              </a:lnSpc>
              <a:spcBef>
                <a:spcPts val="90"/>
              </a:spcBef>
              <a:buClr>
                <a:srgbClr val="FF0000"/>
              </a:buClr>
              <a:buSzPct val="79310"/>
              <a:buFont typeface="Georgia"/>
              <a:buChar char=""/>
              <a:tabLst>
                <a:tab pos="274320" algn="l"/>
                <a:tab pos="274955" algn="l"/>
                <a:tab pos="1315720" algn="l"/>
                <a:tab pos="2001520" algn="l"/>
                <a:tab pos="2519680" algn="l"/>
                <a:tab pos="3265804" algn="l"/>
                <a:tab pos="4065270" algn="l"/>
                <a:tab pos="4545330" algn="l"/>
                <a:tab pos="5125720" algn="l"/>
                <a:tab pos="6318250" algn="l"/>
              </a:tabLst>
            </a:pPr>
            <a:r>
              <a:rPr sz="1450" spc="10" dirty="0">
                <a:solidFill>
                  <a:srgbClr val="0000FF"/>
                </a:solidFill>
                <a:latin typeface="Trebuchet MS"/>
                <a:cs typeface="Trebuchet MS"/>
              </a:rPr>
              <a:t>E</a:t>
            </a:r>
            <a:r>
              <a:rPr sz="1450" spc="15" dirty="0">
                <a:solidFill>
                  <a:srgbClr val="0000FF"/>
                </a:solidFill>
                <a:latin typeface="Trebuchet MS"/>
                <a:cs typeface="Trebuchet MS"/>
              </a:rPr>
              <a:t>v</a:t>
            </a:r>
            <a:r>
              <a:rPr sz="1450" spc="25" dirty="0">
                <a:solidFill>
                  <a:srgbClr val="0000FF"/>
                </a:solidFill>
                <a:latin typeface="Trebuchet MS"/>
                <a:cs typeface="Trebuchet MS"/>
              </a:rPr>
              <a:t>e</a:t>
            </a:r>
            <a:r>
              <a:rPr sz="1450" spc="10" dirty="0">
                <a:solidFill>
                  <a:srgbClr val="0000FF"/>
                </a:solidFill>
                <a:latin typeface="Trebuchet MS"/>
                <a:cs typeface="Trebuchet MS"/>
              </a:rPr>
              <a:t>ry</a:t>
            </a:r>
            <a:r>
              <a:rPr sz="1450" spc="20" dirty="0">
                <a:solidFill>
                  <a:srgbClr val="0000FF"/>
                </a:solidFill>
                <a:latin typeface="Trebuchet MS"/>
                <a:cs typeface="Trebuchet MS"/>
              </a:rPr>
              <a:t>b</a:t>
            </a:r>
            <a:r>
              <a:rPr sz="1450" spc="25" dirty="0">
                <a:solidFill>
                  <a:srgbClr val="0000FF"/>
                </a:solidFill>
                <a:latin typeface="Trebuchet MS"/>
                <a:cs typeface="Trebuchet MS"/>
              </a:rPr>
              <a:t>o</a:t>
            </a:r>
            <a:r>
              <a:rPr sz="1450" spc="5" dirty="0">
                <a:solidFill>
                  <a:srgbClr val="0000FF"/>
                </a:solidFill>
                <a:latin typeface="Trebuchet MS"/>
                <a:cs typeface="Trebuchet MS"/>
              </a:rPr>
              <a:t>d</a:t>
            </a:r>
            <a:r>
              <a:rPr sz="1450" spc="15" dirty="0">
                <a:solidFill>
                  <a:srgbClr val="0000FF"/>
                </a:solidFill>
                <a:latin typeface="Trebuchet MS"/>
                <a:cs typeface="Trebuchet MS"/>
              </a:rPr>
              <a:t>y</a:t>
            </a:r>
            <a:r>
              <a:rPr sz="1450" dirty="0">
                <a:solidFill>
                  <a:srgbClr val="0000FF"/>
                </a:solidFill>
                <a:latin typeface="Trebuchet MS"/>
                <a:cs typeface="Trebuchet MS"/>
              </a:rPr>
              <a:t>	</a:t>
            </a:r>
            <a:r>
              <a:rPr sz="1450" spc="5" dirty="0">
                <a:solidFill>
                  <a:srgbClr val="0000FF"/>
                </a:solidFill>
                <a:latin typeface="Trebuchet MS"/>
                <a:cs typeface="Trebuchet MS"/>
              </a:rPr>
              <a:t>k</a:t>
            </a:r>
            <a:r>
              <a:rPr sz="1450" spc="25" dirty="0">
                <a:solidFill>
                  <a:srgbClr val="0000FF"/>
                </a:solidFill>
                <a:latin typeface="Trebuchet MS"/>
                <a:cs typeface="Trebuchet MS"/>
              </a:rPr>
              <a:t>no</a:t>
            </a:r>
            <a:r>
              <a:rPr sz="1450" dirty="0">
                <a:solidFill>
                  <a:srgbClr val="0000FF"/>
                </a:solidFill>
                <a:latin typeface="Trebuchet MS"/>
                <a:cs typeface="Trebuchet MS"/>
              </a:rPr>
              <a:t>w</a:t>
            </a:r>
            <a:r>
              <a:rPr sz="1450" spc="15" dirty="0">
                <a:solidFill>
                  <a:srgbClr val="0000FF"/>
                </a:solidFill>
                <a:latin typeface="Trebuchet MS"/>
                <a:cs typeface="Trebuchet MS"/>
              </a:rPr>
              <a:t>s</a:t>
            </a:r>
            <a:r>
              <a:rPr sz="1450" dirty="0">
                <a:solidFill>
                  <a:srgbClr val="0000FF"/>
                </a:solidFill>
                <a:latin typeface="Trebuchet MS"/>
                <a:cs typeface="Trebuchet MS"/>
              </a:rPr>
              <a:t>	</a:t>
            </a:r>
            <a:r>
              <a:rPr sz="1450" spc="25" dirty="0">
                <a:solidFill>
                  <a:srgbClr val="0000FF"/>
                </a:solidFill>
                <a:latin typeface="Trebuchet MS"/>
                <a:cs typeface="Trebuchet MS"/>
              </a:rPr>
              <a:t>how</a:t>
            </a:r>
            <a:r>
              <a:rPr sz="1450" dirty="0">
                <a:solidFill>
                  <a:srgbClr val="0000FF"/>
                </a:solidFill>
                <a:latin typeface="Trebuchet MS"/>
                <a:cs typeface="Trebuchet MS"/>
              </a:rPr>
              <a:t>	</a:t>
            </a:r>
            <a:r>
              <a:rPr sz="1450" spc="15" dirty="0">
                <a:solidFill>
                  <a:srgbClr val="0000FF"/>
                </a:solidFill>
                <a:latin typeface="Trebuchet MS"/>
                <a:cs typeface="Trebuchet MS"/>
              </a:rPr>
              <a:t>m</a:t>
            </a:r>
            <a:r>
              <a:rPr sz="1450" spc="25" dirty="0">
                <a:solidFill>
                  <a:srgbClr val="0000FF"/>
                </a:solidFill>
                <a:latin typeface="Trebuchet MS"/>
                <a:cs typeface="Trebuchet MS"/>
              </a:rPr>
              <a:t>o</a:t>
            </a:r>
            <a:r>
              <a:rPr sz="1450" spc="20" dirty="0">
                <a:solidFill>
                  <a:srgbClr val="0000FF"/>
                </a:solidFill>
                <a:latin typeface="Trebuchet MS"/>
                <a:cs typeface="Trebuchet MS"/>
              </a:rPr>
              <a:t>b</a:t>
            </a:r>
            <a:r>
              <a:rPr sz="1450" spc="-15" dirty="0">
                <a:solidFill>
                  <a:srgbClr val="0000FF"/>
                </a:solidFill>
                <a:latin typeface="Trebuchet MS"/>
                <a:cs typeface="Trebuchet MS"/>
              </a:rPr>
              <a:t>i</a:t>
            </a:r>
            <a:r>
              <a:rPr sz="1450" spc="15" dirty="0">
                <a:solidFill>
                  <a:srgbClr val="0000FF"/>
                </a:solidFill>
                <a:latin typeface="Trebuchet MS"/>
                <a:cs typeface="Trebuchet MS"/>
              </a:rPr>
              <a:t>l</a:t>
            </a:r>
            <a:r>
              <a:rPr sz="1450" spc="20" dirty="0">
                <a:solidFill>
                  <a:srgbClr val="0000FF"/>
                </a:solidFill>
                <a:latin typeface="Trebuchet MS"/>
                <a:cs typeface="Trebuchet MS"/>
              </a:rPr>
              <a:t>e</a:t>
            </a:r>
            <a:r>
              <a:rPr sz="1450" dirty="0">
                <a:solidFill>
                  <a:srgbClr val="0000FF"/>
                </a:solidFill>
                <a:latin typeface="Trebuchet MS"/>
                <a:cs typeface="Trebuchet MS"/>
              </a:rPr>
              <a:t>	</a:t>
            </a:r>
            <a:r>
              <a:rPr sz="1450" spc="5" dirty="0">
                <a:solidFill>
                  <a:srgbClr val="0000FF"/>
                </a:solidFill>
                <a:latin typeface="Trebuchet MS"/>
                <a:cs typeface="Trebuchet MS"/>
              </a:rPr>
              <a:t>d</a:t>
            </a:r>
            <a:r>
              <a:rPr sz="1450" spc="25" dirty="0">
                <a:solidFill>
                  <a:srgbClr val="0000FF"/>
                </a:solidFill>
                <a:latin typeface="Trebuchet MS"/>
                <a:cs typeface="Trebuchet MS"/>
              </a:rPr>
              <a:t>e</a:t>
            </a:r>
            <a:r>
              <a:rPr sz="1450" spc="15" dirty="0">
                <a:solidFill>
                  <a:srgbClr val="0000FF"/>
                </a:solidFill>
                <a:latin typeface="Trebuchet MS"/>
                <a:cs typeface="Trebuchet MS"/>
              </a:rPr>
              <a:t>v</a:t>
            </a:r>
            <a:r>
              <a:rPr sz="1450" dirty="0">
                <a:solidFill>
                  <a:srgbClr val="0000FF"/>
                </a:solidFill>
                <a:latin typeface="Trebuchet MS"/>
                <a:cs typeface="Trebuchet MS"/>
              </a:rPr>
              <a:t>ic</a:t>
            </a:r>
            <a:r>
              <a:rPr sz="1450" spc="25" dirty="0">
                <a:solidFill>
                  <a:srgbClr val="0000FF"/>
                </a:solidFill>
                <a:latin typeface="Trebuchet MS"/>
                <a:cs typeface="Trebuchet MS"/>
              </a:rPr>
              <a:t>e</a:t>
            </a:r>
            <a:r>
              <a:rPr sz="1450" spc="15" dirty="0">
                <a:solidFill>
                  <a:srgbClr val="0000FF"/>
                </a:solidFill>
                <a:latin typeface="Trebuchet MS"/>
                <a:cs typeface="Trebuchet MS"/>
              </a:rPr>
              <a:t>s</a:t>
            </a:r>
            <a:r>
              <a:rPr sz="1450" dirty="0">
                <a:solidFill>
                  <a:srgbClr val="0000FF"/>
                </a:solidFill>
                <a:latin typeface="Trebuchet MS"/>
                <a:cs typeface="Trebuchet MS"/>
              </a:rPr>
              <a:t>	</a:t>
            </a:r>
            <a:r>
              <a:rPr sz="1450" spc="10" dirty="0">
                <a:solidFill>
                  <a:srgbClr val="0000FF"/>
                </a:solidFill>
                <a:latin typeface="Trebuchet MS"/>
                <a:cs typeface="Trebuchet MS"/>
              </a:rPr>
              <a:t>a</a:t>
            </a:r>
            <a:r>
              <a:rPr sz="1450" spc="25" dirty="0">
                <a:solidFill>
                  <a:srgbClr val="0000FF"/>
                </a:solidFill>
                <a:latin typeface="Trebuchet MS"/>
                <a:cs typeface="Trebuchet MS"/>
              </a:rPr>
              <a:t>n</a:t>
            </a:r>
            <a:r>
              <a:rPr sz="1450" spc="20" dirty="0">
                <a:solidFill>
                  <a:srgbClr val="0000FF"/>
                </a:solidFill>
                <a:latin typeface="Trebuchet MS"/>
                <a:cs typeface="Trebuchet MS"/>
              </a:rPr>
              <a:t>d</a:t>
            </a:r>
            <a:r>
              <a:rPr sz="1450" dirty="0">
                <a:solidFill>
                  <a:srgbClr val="0000FF"/>
                </a:solidFill>
                <a:latin typeface="Trebuchet MS"/>
                <a:cs typeface="Trebuchet MS"/>
              </a:rPr>
              <a:t>	</a:t>
            </a:r>
            <a:r>
              <a:rPr sz="1450" spc="5" dirty="0">
                <a:solidFill>
                  <a:srgbClr val="0000FF"/>
                </a:solidFill>
                <a:latin typeface="Trebuchet MS"/>
                <a:cs typeface="Trebuchet MS"/>
              </a:rPr>
              <a:t>t</a:t>
            </a:r>
            <a:r>
              <a:rPr sz="1450" spc="25" dirty="0">
                <a:solidFill>
                  <a:srgbClr val="0000FF"/>
                </a:solidFill>
                <a:latin typeface="Trebuchet MS"/>
                <a:cs typeface="Trebuchet MS"/>
              </a:rPr>
              <a:t>he</a:t>
            </a:r>
            <a:r>
              <a:rPr sz="1450" dirty="0">
                <a:solidFill>
                  <a:srgbClr val="0000FF"/>
                </a:solidFill>
                <a:latin typeface="Trebuchet MS"/>
                <a:cs typeface="Trebuchet MS"/>
              </a:rPr>
              <a:t>i</a:t>
            </a:r>
            <a:r>
              <a:rPr sz="1450" spc="10" dirty="0">
                <a:solidFill>
                  <a:srgbClr val="0000FF"/>
                </a:solidFill>
                <a:latin typeface="Trebuchet MS"/>
                <a:cs typeface="Trebuchet MS"/>
              </a:rPr>
              <a:t>r</a:t>
            </a:r>
            <a:r>
              <a:rPr sz="1450" dirty="0">
                <a:solidFill>
                  <a:srgbClr val="0000FF"/>
                </a:solidFill>
                <a:latin typeface="Trebuchet MS"/>
                <a:cs typeface="Trebuchet MS"/>
              </a:rPr>
              <a:t>	</a:t>
            </a:r>
            <a:r>
              <a:rPr sz="1450" spc="10" dirty="0">
                <a:solidFill>
                  <a:srgbClr val="0000FF"/>
                </a:solidFill>
                <a:latin typeface="Trebuchet MS"/>
                <a:cs typeface="Trebuchet MS"/>
              </a:rPr>
              <a:t>a</a:t>
            </a:r>
            <a:r>
              <a:rPr sz="1450" spc="20" dirty="0">
                <a:solidFill>
                  <a:srgbClr val="0000FF"/>
                </a:solidFill>
                <a:latin typeface="Trebuchet MS"/>
                <a:cs typeface="Trebuchet MS"/>
              </a:rPr>
              <a:t>pp</a:t>
            </a:r>
            <a:r>
              <a:rPr sz="1450" dirty="0">
                <a:solidFill>
                  <a:srgbClr val="0000FF"/>
                </a:solidFill>
                <a:latin typeface="Trebuchet MS"/>
                <a:cs typeface="Trebuchet MS"/>
              </a:rPr>
              <a:t>l</a:t>
            </a:r>
            <a:r>
              <a:rPr sz="1450" spc="15" dirty="0">
                <a:solidFill>
                  <a:srgbClr val="0000FF"/>
                </a:solidFill>
                <a:latin typeface="Trebuchet MS"/>
                <a:cs typeface="Trebuchet MS"/>
              </a:rPr>
              <a:t>i</a:t>
            </a:r>
            <a:r>
              <a:rPr sz="1450" spc="5" dirty="0">
                <a:solidFill>
                  <a:srgbClr val="0000FF"/>
                </a:solidFill>
                <a:latin typeface="Trebuchet MS"/>
                <a:cs typeface="Trebuchet MS"/>
              </a:rPr>
              <a:t>ca</a:t>
            </a:r>
            <a:r>
              <a:rPr sz="1450" spc="20" dirty="0">
                <a:solidFill>
                  <a:srgbClr val="0000FF"/>
                </a:solidFill>
                <a:latin typeface="Trebuchet MS"/>
                <a:cs typeface="Trebuchet MS"/>
              </a:rPr>
              <a:t>t</a:t>
            </a:r>
            <a:r>
              <a:rPr sz="1450" dirty="0">
                <a:solidFill>
                  <a:srgbClr val="0000FF"/>
                </a:solidFill>
                <a:latin typeface="Trebuchet MS"/>
                <a:cs typeface="Trebuchet MS"/>
              </a:rPr>
              <a:t>i</a:t>
            </a:r>
            <a:r>
              <a:rPr sz="1450" spc="25" dirty="0">
                <a:solidFill>
                  <a:srgbClr val="0000FF"/>
                </a:solidFill>
                <a:latin typeface="Trebuchet MS"/>
                <a:cs typeface="Trebuchet MS"/>
              </a:rPr>
              <a:t>on</a:t>
            </a:r>
            <a:r>
              <a:rPr sz="1450" spc="15" dirty="0">
                <a:solidFill>
                  <a:srgbClr val="0000FF"/>
                </a:solidFill>
                <a:latin typeface="Trebuchet MS"/>
                <a:cs typeface="Trebuchet MS"/>
              </a:rPr>
              <a:t>s</a:t>
            </a:r>
            <a:r>
              <a:rPr sz="1450" dirty="0">
                <a:solidFill>
                  <a:srgbClr val="0000FF"/>
                </a:solidFill>
                <a:latin typeface="Trebuchet MS"/>
                <a:cs typeface="Trebuchet MS"/>
              </a:rPr>
              <a:t>	</a:t>
            </a:r>
            <a:r>
              <a:rPr sz="1450" spc="10" dirty="0">
                <a:solidFill>
                  <a:srgbClr val="0000FF"/>
                </a:solidFill>
                <a:latin typeface="Trebuchet MS"/>
                <a:cs typeface="Trebuchet MS"/>
              </a:rPr>
              <a:t>are  increasing. </a:t>
            </a:r>
            <a:r>
              <a:rPr sz="1450" spc="15" dirty="0">
                <a:solidFill>
                  <a:srgbClr val="0000FF"/>
                </a:solidFill>
                <a:latin typeface="Trebuchet MS"/>
                <a:cs typeface="Trebuchet MS"/>
              </a:rPr>
              <a:t>These mobile </a:t>
            </a:r>
            <a:r>
              <a:rPr sz="1450" spc="10" dirty="0">
                <a:solidFill>
                  <a:srgbClr val="0000FF"/>
                </a:solidFill>
                <a:latin typeface="Trebuchet MS"/>
                <a:cs typeface="Trebuchet MS"/>
              </a:rPr>
              <a:t>applications </a:t>
            </a:r>
            <a:r>
              <a:rPr sz="1450" spc="15" dirty="0">
                <a:solidFill>
                  <a:srgbClr val="0000FF"/>
                </a:solidFill>
                <a:latin typeface="Trebuchet MS"/>
                <a:cs typeface="Trebuchet MS"/>
              </a:rPr>
              <a:t>work </a:t>
            </a:r>
            <a:r>
              <a:rPr sz="1450" spc="20" dirty="0">
                <a:solidFill>
                  <a:srgbClr val="0000FF"/>
                </a:solidFill>
                <a:latin typeface="Trebuchet MS"/>
                <a:cs typeface="Trebuchet MS"/>
              </a:rPr>
              <a:t>on </a:t>
            </a:r>
            <a:r>
              <a:rPr sz="1450" spc="15" dirty="0">
                <a:solidFill>
                  <a:srgbClr val="0000FF"/>
                </a:solidFill>
                <a:latin typeface="Trebuchet MS"/>
                <a:cs typeface="Trebuchet MS"/>
              </a:rPr>
              <a:t>multiple</a:t>
            </a:r>
            <a:r>
              <a:rPr sz="1450" spc="-125" dirty="0">
                <a:solidFill>
                  <a:srgbClr val="0000FF"/>
                </a:solidFill>
                <a:latin typeface="Trebuchet MS"/>
                <a:cs typeface="Trebuchet MS"/>
              </a:rPr>
              <a:t> </a:t>
            </a:r>
            <a:r>
              <a:rPr sz="1450" spc="15" dirty="0">
                <a:solidFill>
                  <a:srgbClr val="0000FF"/>
                </a:solidFill>
                <a:latin typeface="Trebuchet MS"/>
                <a:cs typeface="Trebuchet MS"/>
              </a:rPr>
              <a:t>platforms.</a:t>
            </a:r>
            <a:endParaRPr sz="1450">
              <a:latin typeface="Trebuchet MS"/>
              <a:cs typeface="Trebuchet MS"/>
            </a:endParaRPr>
          </a:p>
          <a:p>
            <a:pPr marL="274320" marR="5080" indent="-262255">
              <a:lnSpc>
                <a:spcPct val="119300"/>
              </a:lnSpc>
              <a:spcBef>
                <a:spcPts val="1010"/>
              </a:spcBef>
              <a:buClr>
                <a:srgbClr val="FF0000"/>
              </a:buClr>
              <a:buSzPct val="79310"/>
              <a:buFont typeface="Georgia"/>
              <a:buChar char=""/>
              <a:tabLst>
                <a:tab pos="274320" algn="l"/>
                <a:tab pos="274955" algn="l"/>
              </a:tabLst>
            </a:pPr>
            <a:r>
              <a:rPr sz="1450" spc="15" dirty="0">
                <a:solidFill>
                  <a:srgbClr val="0000FF"/>
                </a:solidFill>
                <a:latin typeface="Trebuchet MS"/>
                <a:cs typeface="Trebuchet MS"/>
              </a:rPr>
              <a:t>Appium </a:t>
            </a:r>
            <a:r>
              <a:rPr sz="1450" spc="5" dirty="0">
                <a:solidFill>
                  <a:srgbClr val="0000FF"/>
                </a:solidFill>
                <a:latin typeface="Trebuchet MS"/>
                <a:cs typeface="Trebuchet MS"/>
              </a:rPr>
              <a:t>is </a:t>
            </a:r>
            <a:r>
              <a:rPr sz="1450" spc="20" dirty="0">
                <a:solidFill>
                  <a:srgbClr val="0000FF"/>
                </a:solidFill>
                <a:latin typeface="Trebuchet MS"/>
                <a:cs typeface="Trebuchet MS"/>
              </a:rPr>
              <a:t>a </a:t>
            </a:r>
            <a:r>
              <a:rPr sz="1450" spc="15" dirty="0">
                <a:solidFill>
                  <a:srgbClr val="0000FF"/>
                </a:solidFill>
                <a:latin typeface="Trebuchet MS"/>
                <a:cs typeface="Trebuchet MS"/>
              </a:rPr>
              <a:t>very </a:t>
            </a:r>
            <a:r>
              <a:rPr sz="1450" spc="20" dirty="0">
                <a:solidFill>
                  <a:srgbClr val="0000FF"/>
                </a:solidFill>
                <a:latin typeface="Trebuchet MS"/>
                <a:cs typeface="Trebuchet MS"/>
              </a:rPr>
              <a:t>good </a:t>
            </a:r>
            <a:r>
              <a:rPr sz="1450" spc="10" dirty="0">
                <a:solidFill>
                  <a:srgbClr val="0000FF"/>
                </a:solidFill>
                <a:latin typeface="Trebuchet MS"/>
                <a:cs typeface="Trebuchet MS"/>
              </a:rPr>
              <a:t>tool </a:t>
            </a:r>
            <a:r>
              <a:rPr sz="1450" spc="15" dirty="0">
                <a:solidFill>
                  <a:srgbClr val="0000FF"/>
                </a:solidFill>
                <a:latin typeface="Trebuchet MS"/>
                <a:cs typeface="Trebuchet MS"/>
              </a:rPr>
              <a:t>for </a:t>
            </a:r>
            <a:r>
              <a:rPr sz="1450" spc="10" dirty="0">
                <a:solidFill>
                  <a:srgbClr val="0000FF"/>
                </a:solidFill>
                <a:latin typeface="Trebuchet MS"/>
                <a:cs typeface="Trebuchet MS"/>
              </a:rPr>
              <a:t>mobile </a:t>
            </a:r>
            <a:r>
              <a:rPr sz="1450" spc="15" dirty="0">
                <a:solidFill>
                  <a:srgbClr val="0000FF"/>
                </a:solidFill>
                <a:latin typeface="Trebuchet MS"/>
                <a:cs typeface="Trebuchet MS"/>
              </a:rPr>
              <a:t>automation. Lots of </a:t>
            </a:r>
            <a:r>
              <a:rPr sz="1450" spc="10" dirty="0">
                <a:solidFill>
                  <a:srgbClr val="0000FF"/>
                </a:solidFill>
                <a:latin typeface="Trebuchet MS"/>
                <a:cs typeface="Trebuchet MS"/>
              </a:rPr>
              <a:t>organizations  </a:t>
            </a:r>
            <a:r>
              <a:rPr sz="1450" spc="15" dirty="0">
                <a:solidFill>
                  <a:srgbClr val="0000FF"/>
                </a:solidFill>
                <a:latin typeface="Trebuchet MS"/>
                <a:cs typeface="Trebuchet MS"/>
              </a:rPr>
              <a:t>prefer </a:t>
            </a:r>
            <a:r>
              <a:rPr sz="1450" spc="5" dirty="0">
                <a:solidFill>
                  <a:srgbClr val="0000FF"/>
                </a:solidFill>
                <a:latin typeface="Trebuchet MS"/>
                <a:cs typeface="Trebuchet MS"/>
              </a:rPr>
              <a:t>it </a:t>
            </a:r>
            <a:r>
              <a:rPr sz="1450" spc="20" dirty="0">
                <a:solidFill>
                  <a:srgbClr val="0000FF"/>
                </a:solidFill>
                <a:latin typeface="Trebuchet MS"/>
                <a:cs typeface="Trebuchet MS"/>
              </a:rPr>
              <a:t>for </a:t>
            </a:r>
            <a:r>
              <a:rPr sz="1450" spc="10" dirty="0">
                <a:solidFill>
                  <a:srgbClr val="0000FF"/>
                </a:solidFill>
                <a:latin typeface="Trebuchet MS"/>
                <a:cs typeface="Trebuchet MS"/>
              </a:rPr>
              <a:t>its </a:t>
            </a:r>
            <a:r>
              <a:rPr sz="1450" spc="-5" dirty="0">
                <a:solidFill>
                  <a:srgbClr val="0000FF"/>
                </a:solidFill>
                <a:latin typeface="Trebuchet MS"/>
                <a:cs typeface="Trebuchet MS"/>
              </a:rPr>
              <a:t>simplicity, </a:t>
            </a:r>
            <a:r>
              <a:rPr sz="1450" spc="15" dirty="0">
                <a:solidFill>
                  <a:srgbClr val="0000FF"/>
                </a:solidFill>
                <a:latin typeface="Trebuchet MS"/>
                <a:cs typeface="Trebuchet MS"/>
              </a:rPr>
              <a:t>ease of use and</a:t>
            </a:r>
            <a:r>
              <a:rPr sz="1450" spc="-110" dirty="0">
                <a:solidFill>
                  <a:srgbClr val="0000FF"/>
                </a:solidFill>
                <a:latin typeface="Trebuchet MS"/>
                <a:cs typeface="Trebuchet MS"/>
              </a:rPr>
              <a:t> </a:t>
            </a:r>
            <a:r>
              <a:rPr sz="1450" spc="15" dirty="0">
                <a:solidFill>
                  <a:srgbClr val="0000FF"/>
                </a:solidFill>
                <a:latin typeface="Trebuchet MS"/>
                <a:cs typeface="Trebuchet MS"/>
              </a:rPr>
              <a:t>robustness.</a:t>
            </a:r>
            <a:endParaRPr sz="1450">
              <a:latin typeface="Trebuchet MS"/>
              <a:cs typeface="Trebuchet MS"/>
            </a:endParaRPr>
          </a:p>
          <a:p>
            <a:pPr marL="274320" indent="-262255">
              <a:lnSpc>
                <a:spcPct val="100000"/>
              </a:lnSpc>
              <a:spcBef>
                <a:spcPts val="1330"/>
              </a:spcBef>
              <a:buClr>
                <a:srgbClr val="FF0000"/>
              </a:buClr>
              <a:buSzPct val="79310"/>
              <a:buFont typeface="Georgia"/>
              <a:buChar char=""/>
              <a:tabLst>
                <a:tab pos="274320" algn="l"/>
                <a:tab pos="274955" algn="l"/>
              </a:tabLst>
            </a:pPr>
            <a:r>
              <a:rPr sz="1450" spc="15" dirty="0">
                <a:solidFill>
                  <a:srgbClr val="0000FF"/>
                </a:solidFill>
                <a:latin typeface="Trebuchet MS"/>
                <a:cs typeface="Trebuchet MS"/>
              </a:rPr>
              <a:t>Appium </a:t>
            </a:r>
            <a:r>
              <a:rPr sz="1450" spc="5" dirty="0">
                <a:solidFill>
                  <a:srgbClr val="0000FF"/>
                </a:solidFill>
                <a:latin typeface="Trebuchet MS"/>
                <a:cs typeface="Trebuchet MS"/>
              </a:rPr>
              <a:t>is </a:t>
            </a:r>
            <a:r>
              <a:rPr sz="1450" spc="15" dirty="0">
                <a:solidFill>
                  <a:srgbClr val="0000FF"/>
                </a:solidFill>
                <a:latin typeface="Trebuchet MS"/>
                <a:cs typeface="Trebuchet MS"/>
              </a:rPr>
              <a:t>very useful </a:t>
            </a:r>
            <a:r>
              <a:rPr sz="1450" spc="20" dirty="0">
                <a:solidFill>
                  <a:srgbClr val="0000FF"/>
                </a:solidFill>
                <a:latin typeface="Trebuchet MS"/>
                <a:cs typeface="Trebuchet MS"/>
              </a:rPr>
              <a:t>as </a:t>
            </a:r>
            <a:r>
              <a:rPr sz="1450" spc="5" dirty="0">
                <a:solidFill>
                  <a:srgbClr val="0000FF"/>
                </a:solidFill>
                <a:latin typeface="Trebuchet MS"/>
                <a:cs typeface="Trebuchet MS"/>
              </a:rPr>
              <a:t>it </a:t>
            </a:r>
            <a:r>
              <a:rPr sz="1450" spc="15" dirty="0">
                <a:solidFill>
                  <a:srgbClr val="0000FF"/>
                </a:solidFill>
                <a:latin typeface="Trebuchet MS"/>
                <a:cs typeface="Trebuchet MS"/>
              </a:rPr>
              <a:t>supports cross-platform</a:t>
            </a:r>
            <a:r>
              <a:rPr sz="1450" spc="-150" dirty="0">
                <a:solidFill>
                  <a:srgbClr val="0000FF"/>
                </a:solidFill>
                <a:latin typeface="Trebuchet MS"/>
                <a:cs typeface="Trebuchet MS"/>
              </a:rPr>
              <a:t> </a:t>
            </a:r>
            <a:r>
              <a:rPr sz="1450" spc="15" dirty="0">
                <a:solidFill>
                  <a:srgbClr val="0000FF"/>
                </a:solidFill>
                <a:latin typeface="Trebuchet MS"/>
                <a:cs typeface="Trebuchet MS"/>
              </a:rPr>
              <a:t>tests.</a:t>
            </a:r>
            <a:endParaRPr sz="1450">
              <a:latin typeface="Trebuchet MS"/>
              <a:cs typeface="Trebuchet MS"/>
            </a:endParaRPr>
          </a:p>
          <a:p>
            <a:pPr marL="274320" marR="22860" indent="-262255">
              <a:lnSpc>
                <a:spcPct val="119300"/>
              </a:lnSpc>
              <a:spcBef>
                <a:spcPts val="1010"/>
              </a:spcBef>
              <a:buClr>
                <a:srgbClr val="FF0000"/>
              </a:buClr>
              <a:buSzPct val="79310"/>
              <a:buFont typeface="Georgia"/>
              <a:buChar char=""/>
              <a:tabLst>
                <a:tab pos="274320" algn="l"/>
                <a:tab pos="274955" algn="l"/>
                <a:tab pos="5932170" algn="l"/>
              </a:tabLst>
            </a:pPr>
            <a:r>
              <a:rPr sz="1450" spc="10" dirty="0">
                <a:solidFill>
                  <a:srgbClr val="0000FF"/>
                </a:solidFill>
                <a:latin typeface="Trebuchet MS"/>
                <a:cs typeface="Trebuchet MS"/>
              </a:rPr>
              <a:t>It</a:t>
            </a:r>
            <a:r>
              <a:rPr sz="1450" spc="-5" dirty="0">
                <a:solidFill>
                  <a:srgbClr val="0000FF"/>
                </a:solidFill>
                <a:latin typeface="Trebuchet MS"/>
                <a:cs typeface="Trebuchet MS"/>
              </a:rPr>
              <a:t> </a:t>
            </a:r>
            <a:r>
              <a:rPr sz="1450" dirty="0">
                <a:solidFill>
                  <a:srgbClr val="0000FF"/>
                </a:solidFill>
                <a:latin typeface="Trebuchet MS"/>
                <a:cs typeface="Trebuchet MS"/>
              </a:rPr>
              <a:t>i</a:t>
            </a:r>
            <a:r>
              <a:rPr sz="1450" spc="15" dirty="0">
                <a:solidFill>
                  <a:srgbClr val="0000FF"/>
                </a:solidFill>
                <a:latin typeface="Trebuchet MS"/>
                <a:cs typeface="Trebuchet MS"/>
              </a:rPr>
              <a:t>s</a:t>
            </a:r>
            <a:r>
              <a:rPr sz="1450" dirty="0">
                <a:solidFill>
                  <a:srgbClr val="0000FF"/>
                </a:solidFill>
                <a:latin typeface="Trebuchet MS"/>
                <a:cs typeface="Trebuchet MS"/>
              </a:rPr>
              <a:t> </a:t>
            </a:r>
            <a:r>
              <a:rPr sz="1450" spc="15" dirty="0">
                <a:solidFill>
                  <a:srgbClr val="0000FF"/>
                </a:solidFill>
                <a:latin typeface="Trebuchet MS"/>
                <a:cs typeface="Trebuchet MS"/>
              </a:rPr>
              <a:t>l</a:t>
            </a:r>
            <a:r>
              <a:rPr sz="1450" spc="10" dirty="0">
                <a:solidFill>
                  <a:srgbClr val="0000FF"/>
                </a:solidFill>
                <a:latin typeface="Trebuchet MS"/>
                <a:cs typeface="Trebuchet MS"/>
              </a:rPr>
              <a:t>a</a:t>
            </a:r>
            <a:r>
              <a:rPr sz="1450" spc="25" dirty="0">
                <a:solidFill>
                  <a:srgbClr val="0000FF"/>
                </a:solidFill>
                <a:latin typeface="Trebuchet MS"/>
                <a:cs typeface="Trebuchet MS"/>
              </a:rPr>
              <a:t>n</a:t>
            </a:r>
            <a:r>
              <a:rPr sz="1450" spc="10" dirty="0">
                <a:solidFill>
                  <a:srgbClr val="0000FF"/>
                </a:solidFill>
                <a:latin typeface="Trebuchet MS"/>
                <a:cs typeface="Trebuchet MS"/>
              </a:rPr>
              <a:t>g</a:t>
            </a:r>
            <a:r>
              <a:rPr sz="1450" spc="25" dirty="0">
                <a:solidFill>
                  <a:srgbClr val="0000FF"/>
                </a:solidFill>
                <a:latin typeface="Trebuchet MS"/>
                <a:cs typeface="Trebuchet MS"/>
              </a:rPr>
              <a:t>ua</a:t>
            </a:r>
            <a:r>
              <a:rPr sz="1450" spc="10" dirty="0">
                <a:solidFill>
                  <a:srgbClr val="0000FF"/>
                </a:solidFill>
                <a:latin typeface="Trebuchet MS"/>
                <a:cs typeface="Trebuchet MS"/>
              </a:rPr>
              <a:t>g</a:t>
            </a:r>
            <a:r>
              <a:rPr sz="1450" spc="20" dirty="0">
                <a:solidFill>
                  <a:srgbClr val="0000FF"/>
                </a:solidFill>
                <a:latin typeface="Trebuchet MS"/>
                <a:cs typeface="Trebuchet MS"/>
              </a:rPr>
              <a:t>e</a:t>
            </a:r>
            <a:r>
              <a:rPr sz="1450" spc="-15" dirty="0">
                <a:solidFill>
                  <a:srgbClr val="0000FF"/>
                </a:solidFill>
                <a:latin typeface="Trebuchet MS"/>
                <a:cs typeface="Trebuchet MS"/>
              </a:rPr>
              <a:t> </a:t>
            </a:r>
            <a:r>
              <a:rPr sz="1450" spc="25" dirty="0">
                <a:solidFill>
                  <a:srgbClr val="0000FF"/>
                </a:solidFill>
                <a:latin typeface="Trebuchet MS"/>
                <a:cs typeface="Trebuchet MS"/>
              </a:rPr>
              <a:t>a</a:t>
            </a:r>
            <a:r>
              <a:rPr sz="1450" spc="10" dirty="0">
                <a:solidFill>
                  <a:srgbClr val="0000FF"/>
                </a:solidFill>
                <a:latin typeface="Trebuchet MS"/>
                <a:cs typeface="Trebuchet MS"/>
              </a:rPr>
              <a:t>g</a:t>
            </a:r>
            <a:r>
              <a:rPr sz="1450" spc="25" dirty="0">
                <a:solidFill>
                  <a:srgbClr val="0000FF"/>
                </a:solidFill>
                <a:latin typeface="Trebuchet MS"/>
                <a:cs typeface="Trebuchet MS"/>
              </a:rPr>
              <a:t>no</a:t>
            </a:r>
            <a:r>
              <a:rPr sz="1450" spc="5" dirty="0">
                <a:solidFill>
                  <a:srgbClr val="0000FF"/>
                </a:solidFill>
                <a:latin typeface="Trebuchet MS"/>
                <a:cs typeface="Trebuchet MS"/>
              </a:rPr>
              <a:t>s</a:t>
            </a:r>
            <a:r>
              <a:rPr sz="1450" spc="20" dirty="0">
                <a:solidFill>
                  <a:srgbClr val="0000FF"/>
                </a:solidFill>
                <a:latin typeface="Trebuchet MS"/>
                <a:cs typeface="Trebuchet MS"/>
              </a:rPr>
              <a:t>t</a:t>
            </a:r>
            <a:r>
              <a:rPr sz="1450" dirty="0">
                <a:solidFill>
                  <a:srgbClr val="0000FF"/>
                </a:solidFill>
                <a:latin typeface="Trebuchet MS"/>
                <a:cs typeface="Trebuchet MS"/>
              </a:rPr>
              <a:t>ic</a:t>
            </a:r>
            <a:r>
              <a:rPr sz="1450" spc="10" dirty="0">
                <a:solidFill>
                  <a:srgbClr val="0000FF"/>
                </a:solidFill>
                <a:latin typeface="Trebuchet MS"/>
                <a:cs typeface="Trebuchet MS"/>
              </a:rPr>
              <a:t>,</a:t>
            </a:r>
            <a:r>
              <a:rPr sz="1450" spc="-5" dirty="0">
                <a:solidFill>
                  <a:srgbClr val="0000FF"/>
                </a:solidFill>
                <a:latin typeface="Trebuchet MS"/>
                <a:cs typeface="Trebuchet MS"/>
              </a:rPr>
              <a:t> </a:t>
            </a:r>
            <a:r>
              <a:rPr sz="1450" spc="5" dirty="0">
                <a:solidFill>
                  <a:srgbClr val="0000FF"/>
                </a:solidFill>
                <a:latin typeface="Trebuchet MS"/>
                <a:cs typeface="Trebuchet MS"/>
              </a:rPr>
              <a:t>c</a:t>
            </a:r>
            <a:r>
              <a:rPr sz="1450" spc="25" dirty="0">
                <a:solidFill>
                  <a:srgbClr val="0000FF"/>
                </a:solidFill>
                <a:latin typeface="Trebuchet MS"/>
                <a:cs typeface="Trebuchet MS"/>
              </a:rPr>
              <a:t>om</a:t>
            </a:r>
            <a:r>
              <a:rPr sz="1450" spc="15" dirty="0">
                <a:solidFill>
                  <a:srgbClr val="0000FF"/>
                </a:solidFill>
                <a:latin typeface="Trebuchet MS"/>
                <a:cs typeface="Trebuchet MS"/>
              </a:rPr>
              <a:t>i</a:t>
            </a:r>
            <a:r>
              <a:rPr sz="1450" spc="10" dirty="0">
                <a:solidFill>
                  <a:srgbClr val="0000FF"/>
                </a:solidFill>
                <a:latin typeface="Trebuchet MS"/>
                <a:cs typeface="Trebuchet MS"/>
              </a:rPr>
              <a:t>n</a:t>
            </a:r>
            <a:r>
              <a:rPr sz="1450" spc="15" dirty="0">
                <a:solidFill>
                  <a:srgbClr val="0000FF"/>
                </a:solidFill>
                <a:latin typeface="Trebuchet MS"/>
                <a:cs typeface="Trebuchet MS"/>
              </a:rPr>
              <a:t>g</a:t>
            </a:r>
            <a:r>
              <a:rPr sz="1450" spc="5" dirty="0">
                <a:solidFill>
                  <a:srgbClr val="0000FF"/>
                </a:solidFill>
                <a:latin typeface="Trebuchet MS"/>
                <a:cs typeface="Trebuchet MS"/>
              </a:rPr>
              <a:t> </a:t>
            </a:r>
            <a:r>
              <a:rPr sz="1450" spc="15" dirty="0">
                <a:solidFill>
                  <a:srgbClr val="0000FF"/>
                </a:solidFill>
                <a:latin typeface="Trebuchet MS"/>
                <a:cs typeface="Trebuchet MS"/>
              </a:rPr>
              <a:t>wi</a:t>
            </a:r>
            <a:r>
              <a:rPr sz="1450" spc="5" dirty="0">
                <a:solidFill>
                  <a:srgbClr val="0000FF"/>
                </a:solidFill>
                <a:latin typeface="Trebuchet MS"/>
                <a:cs typeface="Trebuchet MS"/>
              </a:rPr>
              <a:t>t</a:t>
            </a:r>
            <a:r>
              <a:rPr sz="1450" spc="20" dirty="0">
                <a:solidFill>
                  <a:srgbClr val="0000FF"/>
                </a:solidFill>
                <a:latin typeface="Trebuchet MS"/>
                <a:cs typeface="Trebuchet MS"/>
              </a:rPr>
              <a:t>h</a:t>
            </a:r>
            <a:r>
              <a:rPr sz="1450" spc="10" dirty="0">
                <a:solidFill>
                  <a:srgbClr val="0000FF"/>
                </a:solidFill>
                <a:latin typeface="Trebuchet MS"/>
                <a:cs typeface="Trebuchet MS"/>
              </a:rPr>
              <a:t> </a:t>
            </a:r>
            <a:r>
              <a:rPr sz="1450" spc="5" dirty="0">
                <a:solidFill>
                  <a:srgbClr val="0000FF"/>
                </a:solidFill>
                <a:latin typeface="Trebuchet MS"/>
                <a:cs typeface="Trebuchet MS"/>
              </a:rPr>
              <a:t>s</a:t>
            </a:r>
            <a:r>
              <a:rPr sz="1450" spc="25" dirty="0">
                <a:solidFill>
                  <a:srgbClr val="0000FF"/>
                </a:solidFill>
                <a:latin typeface="Trebuchet MS"/>
                <a:cs typeface="Trebuchet MS"/>
              </a:rPr>
              <a:t>u</a:t>
            </a:r>
            <a:r>
              <a:rPr sz="1450" spc="20" dirty="0">
                <a:solidFill>
                  <a:srgbClr val="0000FF"/>
                </a:solidFill>
                <a:latin typeface="Trebuchet MS"/>
                <a:cs typeface="Trebuchet MS"/>
              </a:rPr>
              <a:t>p</a:t>
            </a:r>
            <a:r>
              <a:rPr sz="1450" spc="5" dirty="0">
                <a:solidFill>
                  <a:srgbClr val="0000FF"/>
                </a:solidFill>
                <a:latin typeface="Trebuchet MS"/>
                <a:cs typeface="Trebuchet MS"/>
              </a:rPr>
              <a:t>p</a:t>
            </a:r>
            <a:r>
              <a:rPr sz="1450" spc="25" dirty="0">
                <a:solidFill>
                  <a:srgbClr val="0000FF"/>
                </a:solidFill>
                <a:latin typeface="Trebuchet MS"/>
                <a:cs typeface="Trebuchet MS"/>
              </a:rPr>
              <a:t>o</a:t>
            </a:r>
            <a:r>
              <a:rPr sz="1450" spc="10" dirty="0">
                <a:solidFill>
                  <a:srgbClr val="0000FF"/>
                </a:solidFill>
                <a:latin typeface="Trebuchet MS"/>
                <a:cs typeface="Trebuchet MS"/>
              </a:rPr>
              <a:t>rt</a:t>
            </a:r>
            <a:r>
              <a:rPr sz="1450" spc="-15" dirty="0">
                <a:solidFill>
                  <a:srgbClr val="0000FF"/>
                </a:solidFill>
                <a:latin typeface="Trebuchet MS"/>
                <a:cs typeface="Trebuchet MS"/>
              </a:rPr>
              <a:t> </a:t>
            </a:r>
            <a:r>
              <a:rPr sz="1450" spc="10" dirty="0">
                <a:solidFill>
                  <a:srgbClr val="0000FF"/>
                </a:solidFill>
                <a:latin typeface="Trebuchet MS"/>
                <a:cs typeface="Trebuchet MS"/>
              </a:rPr>
              <a:t>f</a:t>
            </a:r>
            <a:r>
              <a:rPr sz="1450" spc="25" dirty="0">
                <a:solidFill>
                  <a:srgbClr val="0000FF"/>
                </a:solidFill>
                <a:latin typeface="Trebuchet MS"/>
                <a:cs typeface="Trebuchet MS"/>
              </a:rPr>
              <a:t>o</a:t>
            </a:r>
            <a:r>
              <a:rPr sz="1450" spc="10" dirty="0">
                <a:solidFill>
                  <a:srgbClr val="0000FF"/>
                </a:solidFill>
                <a:latin typeface="Trebuchet MS"/>
                <a:cs typeface="Trebuchet MS"/>
              </a:rPr>
              <a:t>r</a:t>
            </a:r>
            <a:r>
              <a:rPr sz="1450" spc="-5" dirty="0">
                <a:solidFill>
                  <a:srgbClr val="0000FF"/>
                </a:solidFill>
                <a:latin typeface="Trebuchet MS"/>
                <a:cs typeface="Trebuchet MS"/>
              </a:rPr>
              <a:t> </a:t>
            </a:r>
            <a:r>
              <a:rPr sz="1450" spc="20" dirty="0">
                <a:solidFill>
                  <a:srgbClr val="0000FF"/>
                </a:solidFill>
                <a:latin typeface="Trebuchet MS"/>
                <a:cs typeface="Trebuchet MS"/>
              </a:rPr>
              <a:t>a</a:t>
            </a:r>
            <a:r>
              <a:rPr sz="1450" dirty="0">
                <a:solidFill>
                  <a:srgbClr val="0000FF"/>
                </a:solidFill>
                <a:latin typeface="Trebuchet MS"/>
                <a:cs typeface="Trebuchet MS"/>
              </a:rPr>
              <a:t> </a:t>
            </a:r>
            <a:r>
              <a:rPr sz="1450" spc="5" dirty="0">
                <a:solidFill>
                  <a:srgbClr val="0000FF"/>
                </a:solidFill>
                <a:latin typeface="Trebuchet MS"/>
                <a:cs typeface="Trebuchet MS"/>
              </a:rPr>
              <a:t>wi</a:t>
            </a:r>
            <a:r>
              <a:rPr sz="1450" spc="20" dirty="0">
                <a:solidFill>
                  <a:srgbClr val="0000FF"/>
                </a:solidFill>
                <a:latin typeface="Trebuchet MS"/>
                <a:cs typeface="Trebuchet MS"/>
              </a:rPr>
              <a:t>de</a:t>
            </a:r>
            <a:r>
              <a:rPr sz="1450" spc="15" dirty="0">
                <a:solidFill>
                  <a:srgbClr val="0000FF"/>
                </a:solidFill>
                <a:latin typeface="Trebuchet MS"/>
                <a:cs typeface="Trebuchet MS"/>
              </a:rPr>
              <a:t> </a:t>
            </a:r>
            <a:r>
              <a:rPr sz="1450" spc="-5" dirty="0">
                <a:solidFill>
                  <a:srgbClr val="0000FF"/>
                </a:solidFill>
                <a:latin typeface="Trebuchet MS"/>
                <a:cs typeface="Trebuchet MS"/>
              </a:rPr>
              <a:t>r</a:t>
            </a:r>
            <a:r>
              <a:rPr sz="1450" spc="25" dirty="0">
                <a:solidFill>
                  <a:srgbClr val="0000FF"/>
                </a:solidFill>
                <a:latin typeface="Trebuchet MS"/>
                <a:cs typeface="Trebuchet MS"/>
              </a:rPr>
              <a:t>an</a:t>
            </a:r>
            <a:r>
              <a:rPr sz="1450" spc="10" dirty="0">
                <a:solidFill>
                  <a:srgbClr val="0000FF"/>
                </a:solidFill>
                <a:latin typeface="Trebuchet MS"/>
                <a:cs typeface="Trebuchet MS"/>
              </a:rPr>
              <a:t>g</a:t>
            </a:r>
            <a:r>
              <a:rPr sz="1450" spc="20" dirty="0">
                <a:solidFill>
                  <a:srgbClr val="0000FF"/>
                </a:solidFill>
                <a:latin typeface="Trebuchet MS"/>
                <a:cs typeface="Trebuchet MS"/>
              </a:rPr>
              <a:t>e</a:t>
            </a:r>
            <a:r>
              <a:rPr sz="1450" dirty="0">
                <a:solidFill>
                  <a:srgbClr val="0000FF"/>
                </a:solidFill>
                <a:latin typeface="Trebuchet MS"/>
                <a:cs typeface="Trebuchet MS"/>
              </a:rPr>
              <a:t> </a:t>
            </a:r>
            <a:r>
              <a:rPr sz="1450" spc="25" dirty="0">
                <a:solidFill>
                  <a:srgbClr val="0000FF"/>
                </a:solidFill>
                <a:latin typeface="Trebuchet MS"/>
                <a:cs typeface="Trebuchet MS"/>
              </a:rPr>
              <a:t>o</a:t>
            </a:r>
            <a:r>
              <a:rPr sz="1450" spc="10" dirty="0">
                <a:solidFill>
                  <a:srgbClr val="0000FF"/>
                </a:solidFill>
                <a:latin typeface="Trebuchet MS"/>
                <a:cs typeface="Trebuchet MS"/>
              </a:rPr>
              <a:t>f</a:t>
            </a:r>
            <a:r>
              <a:rPr sz="1450" dirty="0">
                <a:solidFill>
                  <a:srgbClr val="0000FF"/>
                </a:solidFill>
                <a:latin typeface="Trebuchet MS"/>
                <a:cs typeface="Trebuchet MS"/>
              </a:rPr>
              <a:t>	</a:t>
            </a:r>
            <a:r>
              <a:rPr sz="1450" spc="5" dirty="0">
                <a:solidFill>
                  <a:srgbClr val="0000FF"/>
                </a:solidFill>
                <a:latin typeface="Trebuchet MS"/>
                <a:cs typeface="Trebuchet MS"/>
              </a:rPr>
              <a:t>p</a:t>
            </a:r>
            <a:r>
              <a:rPr sz="1450" spc="25" dirty="0">
                <a:solidFill>
                  <a:srgbClr val="0000FF"/>
                </a:solidFill>
                <a:latin typeface="Trebuchet MS"/>
                <a:cs typeface="Trebuchet MS"/>
              </a:rPr>
              <a:t>o</a:t>
            </a:r>
            <a:r>
              <a:rPr sz="1450" spc="20" dirty="0">
                <a:solidFill>
                  <a:srgbClr val="0000FF"/>
                </a:solidFill>
                <a:latin typeface="Trebuchet MS"/>
                <a:cs typeface="Trebuchet MS"/>
              </a:rPr>
              <a:t>p</a:t>
            </a:r>
            <a:r>
              <a:rPr sz="1450" spc="10" dirty="0">
                <a:solidFill>
                  <a:srgbClr val="0000FF"/>
                </a:solidFill>
                <a:latin typeface="Trebuchet MS"/>
                <a:cs typeface="Trebuchet MS"/>
              </a:rPr>
              <a:t>u</a:t>
            </a:r>
            <a:r>
              <a:rPr sz="1450" spc="15" dirty="0">
                <a:solidFill>
                  <a:srgbClr val="0000FF"/>
                </a:solidFill>
                <a:latin typeface="Trebuchet MS"/>
                <a:cs typeface="Trebuchet MS"/>
              </a:rPr>
              <a:t>l</a:t>
            </a:r>
            <a:r>
              <a:rPr sz="1450" spc="10" dirty="0">
                <a:solidFill>
                  <a:srgbClr val="0000FF"/>
                </a:solidFill>
                <a:latin typeface="Trebuchet MS"/>
                <a:cs typeface="Trebuchet MS"/>
              </a:rPr>
              <a:t>ar  </a:t>
            </a:r>
            <a:r>
              <a:rPr sz="1450" spc="15" dirty="0">
                <a:solidFill>
                  <a:srgbClr val="0000FF"/>
                </a:solidFill>
                <a:latin typeface="Trebuchet MS"/>
                <a:cs typeface="Trebuchet MS"/>
              </a:rPr>
              <a:t>languages.</a:t>
            </a:r>
            <a:endParaRPr sz="1450">
              <a:latin typeface="Trebuchet MS"/>
              <a:cs typeface="Trebuchet MS"/>
            </a:endParaRPr>
          </a:p>
        </p:txBody>
      </p:sp>
      <p:sp>
        <p:nvSpPr>
          <p:cNvPr id="5" name="Rectangle 4"/>
          <p:cNvSpPr/>
          <p:nvPr/>
        </p:nvSpPr>
        <p:spPr>
          <a:xfrm>
            <a:off x="1828800" y="6400800"/>
            <a:ext cx="5035289" cy="923330"/>
          </a:xfrm>
          <a:prstGeom prst="rect">
            <a:avLst/>
          </a:prstGeom>
        </p:spPr>
        <p:txBody>
          <a:bodyPr wrap="none">
            <a:spAutoFit/>
          </a:bodyPr>
          <a:lstStyle/>
          <a:p>
            <a:r>
              <a:rPr lang="en-IN" b="1" dirty="0" err="1">
                <a:solidFill>
                  <a:srgbClr val="0070C0"/>
                </a:solidFill>
                <a:hlinkClick r:id="rId2"/>
              </a:rPr>
              <a:t>Appium</a:t>
            </a:r>
            <a:r>
              <a:rPr lang="en-IN" b="1" dirty="0">
                <a:solidFill>
                  <a:srgbClr val="0070C0"/>
                </a:solidFill>
                <a:hlinkClick r:id="rId2"/>
              </a:rPr>
              <a:t> Demo</a:t>
            </a:r>
            <a:endParaRPr lang="en-IN" b="1" dirty="0">
              <a:solidFill>
                <a:srgbClr val="0070C0"/>
              </a:solidFill>
            </a:endParaRPr>
          </a:p>
          <a:p>
            <a:r>
              <a:rPr lang="en-IN" b="1" dirty="0">
                <a:solidFill>
                  <a:srgbClr val="0070C0"/>
                </a:solidFill>
                <a:hlinkClick r:id="rId3"/>
              </a:rPr>
              <a:t>https://www.youtube.com/watch?v=7APcLr-cBM8</a:t>
            </a:r>
            <a:endParaRPr lang="en-IN" b="1" dirty="0">
              <a:solidFill>
                <a:srgbClr val="0070C0"/>
              </a:solidFill>
            </a:endParaRPr>
          </a:p>
          <a:p>
            <a:endParaRPr lang="en-IN" b="1" dirty="0">
              <a:solidFill>
                <a:srgbClr val="0070C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514600" y="2362200"/>
            <a:ext cx="6286500" cy="30480"/>
          </a:xfrm>
          <a:custGeom>
            <a:avLst/>
            <a:gdLst/>
            <a:ahLst/>
            <a:cxnLst/>
            <a:rect l="l" t="t" r="r" b="b"/>
            <a:pathLst>
              <a:path w="6286500" h="30480">
                <a:moveTo>
                  <a:pt x="6286500" y="30479"/>
                </a:moveTo>
                <a:lnTo>
                  <a:pt x="0" y="30479"/>
                </a:lnTo>
                <a:lnTo>
                  <a:pt x="0" y="0"/>
                </a:lnTo>
                <a:lnTo>
                  <a:pt x="6286500" y="0"/>
                </a:lnTo>
                <a:lnTo>
                  <a:pt x="6286500" y="30479"/>
                </a:lnTo>
                <a:close/>
              </a:path>
            </a:pathLst>
          </a:custGeom>
          <a:solidFill>
            <a:srgbClr val="33CCCC"/>
          </a:solidFill>
        </p:spPr>
        <p:txBody>
          <a:bodyPr wrap="square" lIns="0" tIns="0" rIns="0" bIns="0" rtlCol="0"/>
          <a:lstStyle/>
          <a:p>
            <a:endParaRPr/>
          </a:p>
        </p:txBody>
      </p:sp>
      <p:sp>
        <p:nvSpPr>
          <p:cNvPr id="3" name="object 3"/>
          <p:cNvSpPr txBox="1">
            <a:spLocks noGrp="1"/>
          </p:cNvSpPr>
          <p:nvPr>
            <p:ph type="title"/>
          </p:nvPr>
        </p:nvSpPr>
        <p:spPr>
          <a:xfrm>
            <a:off x="5671765" y="2029419"/>
            <a:ext cx="2861945" cy="327660"/>
          </a:xfrm>
          <a:prstGeom prst="rect">
            <a:avLst/>
          </a:prstGeom>
        </p:spPr>
        <p:txBody>
          <a:bodyPr vert="horz" wrap="square" lIns="0" tIns="16510" rIns="0" bIns="0" rtlCol="0">
            <a:spAutoFit/>
          </a:bodyPr>
          <a:lstStyle/>
          <a:p>
            <a:pPr marL="12700">
              <a:lnSpc>
                <a:spcPct val="100000"/>
              </a:lnSpc>
              <a:spcBef>
                <a:spcPts val="130"/>
              </a:spcBef>
            </a:pPr>
            <a:r>
              <a:rPr sz="1950" u="none" spc="10" dirty="0"/>
              <a:t>Introduction </a:t>
            </a:r>
            <a:r>
              <a:rPr sz="1950" u="none" spc="15" dirty="0"/>
              <a:t>to</a:t>
            </a:r>
            <a:r>
              <a:rPr sz="1950" u="none" spc="-40" dirty="0"/>
              <a:t> </a:t>
            </a:r>
            <a:r>
              <a:rPr sz="1950" u="none" dirty="0"/>
              <a:t>Robotium</a:t>
            </a:r>
            <a:endParaRPr sz="1950"/>
          </a:p>
        </p:txBody>
      </p:sp>
      <p:sp>
        <p:nvSpPr>
          <p:cNvPr id="4" name="object 4"/>
          <p:cNvSpPr txBox="1"/>
          <p:nvPr/>
        </p:nvSpPr>
        <p:spPr>
          <a:xfrm>
            <a:off x="1528085" y="2889028"/>
            <a:ext cx="6899909" cy="3123804"/>
          </a:xfrm>
          <a:prstGeom prst="rect">
            <a:avLst/>
          </a:prstGeom>
        </p:spPr>
        <p:txBody>
          <a:bodyPr vert="horz" wrap="square" lIns="0" tIns="12065" rIns="0" bIns="0" rtlCol="0">
            <a:spAutoFit/>
          </a:bodyPr>
          <a:lstStyle/>
          <a:p>
            <a:pPr marL="12700" marR="5715" algn="just">
              <a:lnSpc>
                <a:spcPct val="102299"/>
              </a:lnSpc>
              <a:spcBef>
                <a:spcPts val="95"/>
              </a:spcBef>
            </a:pPr>
            <a:r>
              <a:rPr sz="1450" spc="10" dirty="0">
                <a:solidFill>
                  <a:srgbClr val="0000FF"/>
                </a:solidFill>
                <a:latin typeface="Trebuchet MS"/>
                <a:cs typeface="Trebuchet MS"/>
              </a:rPr>
              <a:t>Robotium </a:t>
            </a:r>
            <a:r>
              <a:rPr sz="1450" spc="15" dirty="0">
                <a:solidFill>
                  <a:srgbClr val="0000FF"/>
                </a:solidFill>
                <a:latin typeface="Trebuchet MS"/>
                <a:cs typeface="Trebuchet MS"/>
              </a:rPr>
              <a:t>is the android test automation framework for </a:t>
            </a:r>
            <a:r>
              <a:rPr sz="1450" spc="10" dirty="0">
                <a:solidFill>
                  <a:srgbClr val="0000FF"/>
                </a:solidFill>
                <a:latin typeface="Trebuchet MS"/>
                <a:cs typeface="Trebuchet MS"/>
              </a:rPr>
              <a:t>testing </a:t>
            </a:r>
            <a:r>
              <a:rPr sz="1450" spc="15" dirty="0">
                <a:solidFill>
                  <a:srgbClr val="0000FF"/>
                </a:solidFill>
                <a:latin typeface="Trebuchet MS"/>
                <a:cs typeface="Trebuchet MS"/>
              </a:rPr>
              <a:t>native and </a:t>
            </a:r>
            <a:r>
              <a:rPr sz="1450" spc="10" dirty="0">
                <a:solidFill>
                  <a:srgbClr val="0000FF"/>
                </a:solidFill>
                <a:latin typeface="Trebuchet MS"/>
                <a:cs typeface="Trebuchet MS"/>
              </a:rPr>
              <a:t>hybrid  </a:t>
            </a:r>
            <a:r>
              <a:rPr sz="1450" spc="15" dirty="0">
                <a:solidFill>
                  <a:srgbClr val="0000FF"/>
                </a:solidFill>
                <a:latin typeface="Trebuchet MS"/>
                <a:cs typeface="Trebuchet MS"/>
              </a:rPr>
              <a:t>android </a:t>
            </a:r>
            <a:r>
              <a:rPr sz="1450" spc="10" dirty="0">
                <a:solidFill>
                  <a:srgbClr val="0000FF"/>
                </a:solidFill>
                <a:latin typeface="Trebuchet MS"/>
                <a:cs typeface="Trebuchet MS"/>
              </a:rPr>
              <a:t>applications. </a:t>
            </a:r>
            <a:r>
              <a:rPr sz="1450" spc="5" dirty="0">
                <a:solidFill>
                  <a:srgbClr val="0000FF"/>
                </a:solidFill>
                <a:latin typeface="Trebuchet MS"/>
                <a:cs typeface="Trebuchet MS"/>
              </a:rPr>
              <a:t>Robotium </a:t>
            </a:r>
            <a:r>
              <a:rPr sz="1450" spc="15" dirty="0">
                <a:solidFill>
                  <a:srgbClr val="0000FF"/>
                </a:solidFill>
                <a:latin typeface="Trebuchet MS"/>
                <a:cs typeface="Trebuchet MS"/>
              </a:rPr>
              <a:t>can </a:t>
            </a:r>
            <a:r>
              <a:rPr sz="1450" spc="20" dirty="0">
                <a:solidFill>
                  <a:srgbClr val="0000FF"/>
                </a:solidFill>
                <a:latin typeface="Trebuchet MS"/>
                <a:cs typeface="Trebuchet MS"/>
              </a:rPr>
              <a:t>be </a:t>
            </a:r>
            <a:r>
              <a:rPr sz="1450" spc="15" dirty="0">
                <a:solidFill>
                  <a:srgbClr val="0000FF"/>
                </a:solidFill>
                <a:latin typeface="Trebuchet MS"/>
                <a:cs typeface="Trebuchet MS"/>
              </a:rPr>
              <a:t>used both </a:t>
            </a:r>
            <a:r>
              <a:rPr sz="1450" spc="10" dirty="0">
                <a:solidFill>
                  <a:srgbClr val="0000FF"/>
                </a:solidFill>
                <a:latin typeface="Trebuchet MS"/>
                <a:cs typeface="Trebuchet MS"/>
              </a:rPr>
              <a:t>for testing applications </a:t>
            </a:r>
            <a:r>
              <a:rPr sz="1450" spc="15" dirty="0">
                <a:solidFill>
                  <a:srgbClr val="0000FF"/>
                </a:solidFill>
                <a:latin typeface="Trebuchet MS"/>
                <a:cs typeface="Trebuchet MS"/>
              </a:rPr>
              <a:t>where  the </a:t>
            </a:r>
            <a:r>
              <a:rPr sz="1450" spc="10" dirty="0">
                <a:solidFill>
                  <a:srgbClr val="0000FF"/>
                </a:solidFill>
                <a:latin typeface="Trebuchet MS"/>
                <a:cs typeface="Trebuchet MS"/>
              </a:rPr>
              <a:t>source </a:t>
            </a:r>
            <a:r>
              <a:rPr sz="1450" spc="15" dirty="0">
                <a:solidFill>
                  <a:srgbClr val="0000FF"/>
                </a:solidFill>
                <a:latin typeface="Trebuchet MS"/>
                <a:cs typeface="Trebuchet MS"/>
              </a:rPr>
              <a:t>code </a:t>
            </a:r>
            <a:r>
              <a:rPr sz="1450" spc="5" dirty="0">
                <a:solidFill>
                  <a:srgbClr val="0000FF"/>
                </a:solidFill>
                <a:latin typeface="Trebuchet MS"/>
                <a:cs typeface="Trebuchet MS"/>
              </a:rPr>
              <a:t>is </a:t>
            </a:r>
            <a:r>
              <a:rPr sz="1450" spc="15" dirty="0">
                <a:solidFill>
                  <a:srgbClr val="0000FF"/>
                </a:solidFill>
                <a:latin typeface="Trebuchet MS"/>
                <a:cs typeface="Trebuchet MS"/>
              </a:rPr>
              <a:t>available and </a:t>
            </a:r>
            <a:r>
              <a:rPr sz="1450" spc="10" dirty="0">
                <a:solidFill>
                  <a:srgbClr val="0000FF"/>
                </a:solidFill>
                <a:latin typeface="Trebuchet MS"/>
                <a:cs typeface="Trebuchet MS"/>
              </a:rPr>
              <a:t>applications </a:t>
            </a:r>
            <a:r>
              <a:rPr sz="1450" spc="15" dirty="0">
                <a:solidFill>
                  <a:srgbClr val="0000FF"/>
                </a:solidFill>
                <a:latin typeface="Trebuchet MS"/>
                <a:cs typeface="Trebuchet MS"/>
              </a:rPr>
              <a:t>where </a:t>
            </a:r>
            <a:r>
              <a:rPr sz="1450" spc="15">
                <a:solidFill>
                  <a:srgbClr val="0000FF"/>
                </a:solidFill>
                <a:latin typeface="Trebuchet MS"/>
                <a:cs typeface="Trebuchet MS"/>
              </a:rPr>
              <a:t>only the</a:t>
            </a:r>
            <a:r>
              <a:rPr lang="en-IN" sz="1450" spc="15" dirty="0">
                <a:solidFill>
                  <a:srgbClr val="0000FF"/>
                </a:solidFill>
                <a:latin typeface="Trebuchet MS"/>
                <a:cs typeface="Trebuchet MS"/>
              </a:rPr>
              <a:t> </a:t>
            </a:r>
            <a:r>
              <a:rPr sz="1450" spc="15">
                <a:solidFill>
                  <a:srgbClr val="0000FF"/>
                </a:solidFill>
                <a:latin typeface="Trebuchet MS"/>
                <a:cs typeface="Trebuchet MS"/>
              </a:rPr>
              <a:t>APK</a:t>
            </a:r>
            <a:r>
              <a:rPr lang="en-IN" sz="1450" spc="15" dirty="0">
                <a:solidFill>
                  <a:srgbClr val="0000FF"/>
                </a:solidFill>
                <a:latin typeface="Trebuchet MS"/>
                <a:cs typeface="Trebuchet MS"/>
              </a:rPr>
              <a:t> (Android Package)</a:t>
            </a:r>
            <a:r>
              <a:rPr sz="1450" spc="15">
                <a:solidFill>
                  <a:srgbClr val="0000FF"/>
                </a:solidFill>
                <a:latin typeface="Trebuchet MS"/>
                <a:cs typeface="Trebuchet MS"/>
              </a:rPr>
              <a:t> </a:t>
            </a:r>
            <a:r>
              <a:rPr sz="1450" spc="5" dirty="0">
                <a:solidFill>
                  <a:srgbClr val="0000FF"/>
                </a:solidFill>
                <a:latin typeface="Trebuchet MS"/>
                <a:cs typeface="Trebuchet MS"/>
              </a:rPr>
              <a:t>file </a:t>
            </a:r>
            <a:r>
              <a:rPr sz="1450" dirty="0">
                <a:solidFill>
                  <a:srgbClr val="0000FF"/>
                </a:solidFill>
                <a:latin typeface="Trebuchet MS"/>
                <a:cs typeface="Trebuchet MS"/>
              </a:rPr>
              <a:t>is </a:t>
            </a:r>
            <a:r>
              <a:rPr sz="1450" spc="15" dirty="0">
                <a:solidFill>
                  <a:srgbClr val="0000FF"/>
                </a:solidFill>
                <a:latin typeface="Trebuchet MS"/>
                <a:cs typeface="Trebuchet MS"/>
              </a:rPr>
              <a:t>available  and the implementation </a:t>
            </a:r>
            <a:r>
              <a:rPr sz="1450" spc="10" dirty="0">
                <a:solidFill>
                  <a:srgbClr val="0000FF"/>
                </a:solidFill>
                <a:latin typeface="Trebuchet MS"/>
                <a:cs typeface="Trebuchet MS"/>
              </a:rPr>
              <a:t>details </a:t>
            </a:r>
            <a:r>
              <a:rPr sz="1450" spc="15" dirty="0">
                <a:solidFill>
                  <a:srgbClr val="0000FF"/>
                </a:solidFill>
                <a:latin typeface="Trebuchet MS"/>
                <a:cs typeface="Trebuchet MS"/>
              </a:rPr>
              <a:t>are </a:t>
            </a:r>
            <a:r>
              <a:rPr sz="1450" spc="20" dirty="0">
                <a:solidFill>
                  <a:srgbClr val="0000FF"/>
                </a:solidFill>
                <a:latin typeface="Trebuchet MS"/>
                <a:cs typeface="Trebuchet MS"/>
              </a:rPr>
              <a:t>not</a:t>
            </a:r>
            <a:r>
              <a:rPr sz="1450" spc="-50" dirty="0">
                <a:solidFill>
                  <a:srgbClr val="0000FF"/>
                </a:solidFill>
                <a:latin typeface="Trebuchet MS"/>
                <a:cs typeface="Trebuchet MS"/>
              </a:rPr>
              <a:t> </a:t>
            </a:r>
            <a:r>
              <a:rPr sz="1450" spc="15" dirty="0">
                <a:solidFill>
                  <a:srgbClr val="0000FF"/>
                </a:solidFill>
                <a:latin typeface="Trebuchet MS"/>
                <a:cs typeface="Trebuchet MS"/>
              </a:rPr>
              <a:t>known.</a:t>
            </a:r>
            <a:endParaRPr sz="1450">
              <a:latin typeface="Trebuchet MS"/>
              <a:cs typeface="Trebuchet MS"/>
            </a:endParaRPr>
          </a:p>
          <a:p>
            <a:pPr>
              <a:lnSpc>
                <a:spcPct val="100000"/>
              </a:lnSpc>
              <a:spcBef>
                <a:spcPts val="5"/>
              </a:spcBef>
            </a:pPr>
            <a:endParaRPr sz="1650">
              <a:latin typeface="Trebuchet MS"/>
              <a:cs typeface="Trebuchet MS"/>
            </a:endParaRPr>
          </a:p>
          <a:p>
            <a:pPr marL="12700" marR="5080" algn="just">
              <a:lnSpc>
                <a:spcPct val="107600"/>
              </a:lnSpc>
            </a:pPr>
            <a:r>
              <a:rPr sz="1450" spc="10" dirty="0">
                <a:solidFill>
                  <a:srgbClr val="0000FF"/>
                </a:solidFill>
                <a:latin typeface="Trebuchet MS"/>
                <a:cs typeface="Trebuchet MS"/>
              </a:rPr>
              <a:t>It </a:t>
            </a:r>
            <a:r>
              <a:rPr sz="1450" spc="15" dirty="0">
                <a:solidFill>
                  <a:srgbClr val="0000FF"/>
                </a:solidFill>
                <a:latin typeface="Trebuchet MS"/>
                <a:cs typeface="Trebuchet MS"/>
              </a:rPr>
              <a:t>provides </a:t>
            </a:r>
            <a:r>
              <a:rPr sz="1450" spc="10" dirty="0">
                <a:solidFill>
                  <a:srgbClr val="0000FF"/>
                </a:solidFill>
                <a:latin typeface="Trebuchet MS"/>
                <a:cs typeface="Trebuchet MS"/>
              </a:rPr>
              <a:t>simple API to write </a:t>
            </a:r>
            <a:r>
              <a:rPr sz="1450" spc="15" dirty="0">
                <a:solidFill>
                  <a:srgbClr val="0000FF"/>
                </a:solidFill>
                <a:latin typeface="Trebuchet MS"/>
                <a:cs typeface="Trebuchet MS"/>
              </a:rPr>
              <a:t>UI automation </a:t>
            </a:r>
            <a:r>
              <a:rPr sz="1450" spc="10" dirty="0">
                <a:solidFill>
                  <a:srgbClr val="0000FF"/>
                </a:solidFill>
                <a:latin typeface="Trebuchet MS"/>
                <a:cs typeface="Trebuchet MS"/>
              </a:rPr>
              <a:t>scripts. </a:t>
            </a:r>
            <a:r>
              <a:rPr sz="1450" spc="15" dirty="0">
                <a:solidFill>
                  <a:srgbClr val="0000FF"/>
                </a:solidFill>
                <a:latin typeface="Trebuchet MS"/>
                <a:cs typeface="Trebuchet MS"/>
              </a:rPr>
              <a:t>Using </a:t>
            </a:r>
            <a:r>
              <a:rPr sz="1450" spc="5" dirty="0">
                <a:solidFill>
                  <a:srgbClr val="0000FF"/>
                </a:solidFill>
                <a:latin typeface="Trebuchet MS"/>
                <a:cs typeface="Trebuchet MS"/>
              </a:rPr>
              <a:t>Robotium, </a:t>
            </a:r>
            <a:r>
              <a:rPr sz="1450" spc="10" dirty="0">
                <a:solidFill>
                  <a:srgbClr val="0000FF"/>
                </a:solidFill>
                <a:latin typeface="Trebuchet MS"/>
                <a:cs typeface="Trebuchet MS"/>
              </a:rPr>
              <a:t>the  </a:t>
            </a:r>
            <a:r>
              <a:rPr sz="1450" spc="15" dirty="0">
                <a:solidFill>
                  <a:srgbClr val="0000FF"/>
                </a:solidFill>
                <a:latin typeface="Trebuchet MS"/>
                <a:cs typeface="Trebuchet MS"/>
              </a:rPr>
              <a:t>developer </a:t>
            </a:r>
            <a:r>
              <a:rPr sz="1450" spc="10" dirty="0">
                <a:solidFill>
                  <a:srgbClr val="0000FF"/>
                </a:solidFill>
                <a:latin typeface="Trebuchet MS"/>
                <a:cs typeface="Trebuchet MS"/>
              </a:rPr>
              <a:t>can </a:t>
            </a:r>
            <a:r>
              <a:rPr sz="1450" spc="15" dirty="0">
                <a:solidFill>
                  <a:srgbClr val="0000FF"/>
                </a:solidFill>
                <a:latin typeface="Trebuchet MS"/>
                <a:cs typeface="Trebuchet MS"/>
              </a:rPr>
              <a:t>create strong automatic GUI </a:t>
            </a:r>
            <a:r>
              <a:rPr sz="1450" spc="10" dirty="0">
                <a:solidFill>
                  <a:srgbClr val="0000FF"/>
                </a:solidFill>
                <a:latin typeface="Trebuchet MS"/>
                <a:cs typeface="Trebuchet MS"/>
              </a:rPr>
              <a:t>testing </a:t>
            </a:r>
            <a:r>
              <a:rPr sz="1450" spc="15" dirty="0">
                <a:solidFill>
                  <a:srgbClr val="0000FF"/>
                </a:solidFill>
                <a:latin typeface="Trebuchet MS"/>
                <a:cs typeface="Trebuchet MS"/>
              </a:rPr>
              <a:t>case for Android </a:t>
            </a:r>
            <a:r>
              <a:rPr sz="1450" spc="10" dirty="0">
                <a:solidFill>
                  <a:srgbClr val="0000FF"/>
                </a:solidFill>
                <a:latin typeface="Trebuchet MS"/>
                <a:cs typeface="Trebuchet MS"/>
              </a:rPr>
              <a:t>applications.  </a:t>
            </a:r>
            <a:r>
              <a:rPr sz="1450" spc="15" dirty="0">
                <a:solidFill>
                  <a:srgbClr val="0000FF"/>
                </a:solidFill>
                <a:latin typeface="Trebuchet MS"/>
                <a:cs typeface="Trebuchet MS"/>
              </a:rPr>
              <a:t>In </a:t>
            </a:r>
            <a:r>
              <a:rPr sz="1450" spc="10" dirty="0">
                <a:solidFill>
                  <a:srgbClr val="0000FF"/>
                </a:solidFill>
                <a:latin typeface="Trebuchet MS"/>
                <a:cs typeface="Trebuchet MS"/>
              </a:rPr>
              <a:t>addition, </a:t>
            </a:r>
            <a:r>
              <a:rPr sz="1450" spc="20" dirty="0">
                <a:solidFill>
                  <a:srgbClr val="0000FF"/>
                </a:solidFill>
                <a:latin typeface="Trebuchet MS"/>
                <a:cs typeface="Trebuchet MS"/>
              </a:rPr>
              <a:t>the </a:t>
            </a:r>
            <a:r>
              <a:rPr sz="1450" spc="15" dirty="0">
                <a:solidFill>
                  <a:srgbClr val="0000FF"/>
                </a:solidFill>
                <a:latin typeface="Trebuchet MS"/>
                <a:cs typeface="Trebuchet MS"/>
              </a:rPr>
              <a:t>developer </a:t>
            </a:r>
            <a:r>
              <a:rPr sz="1450" spc="10" dirty="0">
                <a:solidFill>
                  <a:srgbClr val="0000FF"/>
                </a:solidFill>
                <a:latin typeface="Trebuchet MS"/>
                <a:cs typeface="Trebuchet MS"/>
              </a:rPr>
              <a:t>could write </a:t>
            </a:r>
            <a:r>
              <a:rPr sz="1450" spc="20" dirty="0">
                <a:solidFill>
                  <a:srgbClr val="0000FF"/>
                </a:solidFill>
                <a:latin typeface="Trebuchet MS"/>
                <a:cs typeface="Trebuchet MS"/>
              </a:rPr>
              <a:t>a </a:t>
            </a:r>
            <a:r>
              <a:rPr sz="1450" spc="10" dirty="0">
                <a:solidFill>
                  <a:srgbClr val="0000FF"/>
                </a:solidFill>
                <a:latin typeface="Trebuchet MS"/>
                <a:cs typeface="Trebuchet MS"/>
              </a:rPr>
              <a:t>functional, </a:t>
            </a:r>
            <a:r>
              <a:rPr sz="1450" spc="15" dirty="0">
                <a:solidFill>
                  <a:srgbClr val="0000FF"/>
                </a:solidFill>
                <a:latin typeface="Trebuchet MS"/>
                <a:cs typeface="Trebuchet MS"/>
              </a:rPr>
              <a:t>system </a:t>
            </a:r>
            <a:r>
              <a:rPr sz="1450" spc="20" dirty="0">
                <a:solidFill>
                  <a:srgbClr val="0000FF"/>
                </a:solidFill>
                <a:latin typeface="Trebuchet MS"/>
                <a:cs typeface="Trebuchet MS"/>
              </a:rPr>
              <a:t>and </a:t>
            </a:r>
            <a:r>
              <a:rPr sz="1450" spc="10" dirty="0">
                <a:solidFill>
                  <a:srgbClr val="0000FF"/>
                </a:solidFill>
                <a:latin typeface="Trebuchet MS"/>
                <a:cs typeface="Trebuchet MS"/>
              </a:rPr>
              <a:t>acceptance </a:t>
            </a:r>
            <a:r>
              <a:rPr sz="1450" spc="15" dirty="0">
                <a:solidFill>
                  <a:srgbClr val="0000FF"/>
                </a:solidFill>
                <a:latin typeface="Trebuchet MS"/>
                <a:cs typeface="Trebuchet MS"/>
              </a:rPr>
              <a:t>test  scenario, </a:t>
            </a:r>
            <a:r>
              <a:rPr sz="1450" spc="10" dirty="0">
                <a:solidFill>
                  <a:srgbClr val="0000FF"/>
                </a:solidFill>
                <a:latin typeface="Trebuchet MS"/>
                <a:cs typeface="Trebuchet MS"/>
              </a:rPr>
              <a:t>spreading </a:t>
            </a:r>
            <a:r>
              <a:rPr sz="1450" spc="20" dirty="0">
                <a:solidFill>
                  <a:srgbClr val="0000FF"/>
                </a:solidFill>
                <a:latin typeface="Trebuchet MS"/>
                <a:cs typeface="Trebuchet MS"/>
              </a:rPr>
              <a:t>many </a:t>
            </a:r>
            <a:r>
              <a:rPr sz="1450" spc="15" dirty="0">
                <a:solidFill>
                  <a:srgbClr val="0000FF"/>
                </a:solidFill>
                <a:latin typeface="Trebuchet MS"/>
                <a:cs typeface="Trebuchet MS"/>
              </a:rPr>
              <a:t>Android </a:t>
            </a:r>
            <a:r>
              <a:rPr sz="1450" spc="10" dirty="0">
                <a:solidFill>
                  <a:srgbClr val="0000FF"/>
                </a:solidFill>
                <a:latin typeface="Trebuchet MS"/>
                <a:cs typeface="Trebuchet MS"/>
              </a:rPr>
              <a:t>activities. </a:t>
            </a:r>
            <a:r>
              <a:rPr sz="1450" spc="5" dirty="0">
                <a:solidFill>
                  <a:srgbClr val="0000FF"/>
                </a:solidFill>
                <a:latin typeface="Trebuchet MS"/>
                <a:cs typeface="Trebuchet MS"/>
              </a:rPr>
              <a:t>Robotium </a:t>
            </a:r>
            <a:r>
              <a:rPr sz="1450" spc="-30" dirty="0">
                <a:solidFill>
                  <a:srgbClr val="0000FF"/>
                </a:solidFill>
                <a:latin typeface="Trebuchet MS"/>
                <a:cs typeface="Trebuchet MS"/>
              </a:rPr>
              <a:t>Test </a:t>
            </a:r>
            <a:r>
              <a:rPr sz="1450" spc="15" dirty="0">
                <a:solidFill>
                  <a:srgbClr val="0000FF"/>
                </a:solidFill>
                <a:latin typeface="Trebuchet MS"/>
                <a:cs typeface="Trebuchet MS"/>
              </a:rPr>
              <a:t>cases </a:t>
            </a:r>
            <a:r>
              <a:rPr sz="1450" spc="10" dirty="0">
                <a:solidFill>
                  <a:srgbClr val="0000FF"/>
                </a:solidFill>
                <a:latin typeface="Trebuchet MS"/>
                <a:cs typeface="Trebuchet MS"/>
              </a:rPr>
              <a:t>can be  </a:t>
            </a:r>
            <a:r>
              <a:rPr sz="1450" spc="15" dirty="0">
                <a:solidFill>
                  <a:srgbClr val="0000FF"/>
                </a:solidFill>
                <a:latin typeface="Trebuchet MS"/>
                <a:cs typeface="Trebuchet MS"/>
              </a:rPr>
              <a:t>executed</a:t>
            </a:r>
            <a:r>
              <a:rPr sz="1450" spc="-10" dirty="0">
                <a:solidFill>
                  <a:srgbClr val="0000FF"/>
                </a:solidFill>
                <a:latin typeface="Trebuchet MS"/>
                <a:cs typeface="Trebuchet MS"/>
              </a:rPr>
              <a:t> </a:t>
            </a:r>
            <a:r>
              <a:rPr sz="1450" spc="10" dirty="0">
                <a:solidFill>
                  <a:srgbClr val="0000FF"/>
                </a:solidFill>
                <a:latin typeface="Trebuchet MS"/>
                <a:cs typeface="Trebuchet MS"/>
              </a:rPr>
              <a:t>in</a:t>
            </a:r>
            <a:r>
              <a:rPr sz="1450" spc="-75" dirty="0">
                <a:solidFill>
                  <a:srgbClr val="0000FF"/>
                </a:solidFill>
                <a:latin typeface="Trebuchet MS"/>
                <a:cs typeface="Trebuchet MS"/>
              </a:rPr>
              <a:t> </a:t>
            </a:r>
            <a:r>
              <a:rPr sz="1450" spc="15" dirty="0">
                <a:solidFill>
                  <a:srgbClr val="0000FF"/>
                </a:solidFill>
                <a:latin typeface="Trebuchet MS"/>
                <a:cs typeface="Trebuchet MS"/>
              </a:rPr>
              <a:t>Android</a:t>
            </a:r>
            <a:r>
              <a:rPr sz="1450" spc="-5" dirty="0">
                <a:solidFill>
                  <a:srgbClr val="0000FF"/>
                </a:solidFill>
                <a:latin typeface="Trebuchet MS"/>
                <a:cs typeface="Trebuchet MS"/>
              </a:rPr>
              <a:t> </a:t>
            </a:r>
            <a:r>
              <a:rPr sz="1450" spc="20" dirty="0">
                <a:solidFill>
                  <a:srgbClr val="0000FF"/>
                </a:solidFill>
                <a:latin typeface="Trebuchet MS"/>
                <a:cs typeface="Trebuchet MS"/>
              </a:rPr>
              <a:t>emulator</a:t>
            </a:r>
            <a:r>
              <a:rPr sz="1450" spc="-20" dirty="0">
                <a:solidFill>
                  <a:srgbClr val="0000FF"/>
                </a:solidFill>
                <a:latin typeface="Trebuchet MS"/>
                <a:cs typeface="Trebuchet MS"/>
              </a:rPr>
              <a:t> </a:t>
            </a:r>
            <a:r>
              <a:rPr sz="1450" spc="20" dirty="0">
                <a:solidFill>
                  <a:srgbClr val="0000FF"/>
                </a:solidFill>
                <a:latin typeface="Trebuchet MS"/>
                <a:cs typeface="Trebuchet MS"/>
              </a:rPr>
              <a:t>as</a:t>
            </a:r>
            <a:r>
              <a:rPr sz="1450" dirty="0">
                <a:solidFill>
                  <a:srgbClr val="0000FF"/>
                </a:solidFill>
                <a:latin typeface="Trebuchet MS"/>
                <a:cs typeface="Trebuchet MS"/>
              </a:rPr>
              <a:t> </a:t>
            </a:r>
            <a:r>
              <a:rPr sz="1450" spc="15" dirty="0">
                <a:solidFill>
                  <a:srgbClr val="0000FF"/>
                </a:solidFill>
                <a:latin typeface="Trebuchet MS"/>
                <a:cs typeface="Trebuchet MS"/>
              </a:rPr>
              <a:t>well</a:t>
            </a:r>
            <a:r>
              <a:rPr sz="1450" spc="-15" dirty="0">
                <a:solidFill>
                  <a:srgbClr val="0000FF"/>
                </a:solidFill>
                <a:latin typeface="Trebuchet MS"/>
                <a:cs typeface="Trebuchet MS"/>
              </a:rPr>
              <a:t> </a:t>
            </a:r>
            <a:r>
              <a:rPr sz="1450" spc="10" dirty="0">
                <a:solidFill>
                  <a:srgbClr val="0000FF"/>
                </a:solidFill>
                <a:latin typeface="Trebuchet MS"/>
                <a:cs typeface="Trebuchet MS"/>
              </a:rPr>
              <a:t>as</a:t>
            </a:r>
            <a:r>
              <a:rPr sz="1450" dirty="0">
                <a:solidFill>
                  <a:srgbClr val="0000FF"/>
                </a:solidFill>
                <a:latin typeface="Trebuchet MS"/>
                <a:cs typeface="Trebuchet MS"/>
              </a:rPr>
              <a:t> </a:t>
            </a:r>
            <a:r>
              <a:rPr sz="1450" spc="20" dirty="0">
                <a:solidFill>
                  <a:srgbClr val="0000FF"/>
                </a:solidFill>
                <a:latin typeface="Trebuchet MS"/>
                <a:cs typeface="Trebuchet MS"/>
              </a:rPr>
              <a:t>the</a:t>
            </a:r>
            <a:r>
              <a:rPr sz="1450" spc="-75" dirty="0">
                <a:solidFill>
                  <a:srgbClr val="0000FF"/>
                </a:solidFill>
                <a:latin typeface="Trebuchet MS"/>
                <a:cs typeface="Trebuchet MS"/>
              </a:rPr>
              <a:t> </a:t>
            </a:r>
            <a:r>
              <a:rPr sz="1450" spc="15" dirty="0">
                <a:solidFill>
                  <a:srgbClr val="0000FF"/>
                </a:solidFill>
                <a:latin typeface="Trebuchet MS"/>
                <a:cs typeface="Trebuchet MS"/>
              </a:rPr>
              <a:t>Android</a:t>
            </a:r>
            <a:r>
              <a:rPr sz="1450" spc="-5" dirty="0">
                <a:solidFill>
                  <a:srgbClr val="0000FF"/>
                </a:solidFill>
                <a:latin typeface="Trebuchet MS"/>
                <a:cs typeface="Trebuchet MS"/>
              </a:rPr>
              <a:t> </a:t>
            </a:r>
            <a:r>
              <a:rPr sz="1450" spc="15" dirty="0">
                <a:solidFill>
                  <a:srgbClr val="0000FF"/>
                </a:solidFill>
                <a:latin typeface="Trebuchet MS"/>
                <a:cs typeface="Trebuchet MS"/>
              </a:rPr>
              <a:t>real</a:t>
            </a:r>
            <a:r>
              <a:rPr sz="1450" dirty="0">
                <a:solidFill>
                  <a:srgbClr val="0000FF"/>
                </a:solidFill>
                <a:latin typeface="Trebuchet MS"/>
                <a:cs typeface="Trebuchet MS"/>
              </a:rPr>
              <a:t> </a:t>
            </a:r>
            <a:r>
              <a:rPr sz="1450" spc="15" dirty="0">
                <a:solidFill>
                  <a:srgbClr val="0000FF"/>
                </a:solidFill>
                <a:latin typeface="Trebuchet MS"/>
                <a:cs typeface="Trebuchet MS"/>
              </a:rPr>
              <a:t>device.</a:t>
            </a:r>
            <a:endParaRPr sz="1450">
              <a:latin typeface="Trebuchet MS"/>
              <a:cs typeface="Trebuchet MS"/>
            </a:endParaRPr>
          </a:p>
          <a:p>
            <a:pPr>
              <a:lnSpc>
                <a:spcPct val="100000"/>
              </a:lnSpc>
              <a:spcBef>
                <a:spcPts val="30"/>
              </a:spcBef>
            </a:pPr>
            <a:endParaRPr sz="1750">
              <a:latin typeface="Trebuchet MS"/>
              <a:cs typeface="Trebuchet MS"/>
            </a:endParaRPr>
          </a:p>
          <a:p>
            <a:pPr marL="12700" marR="8255" algn="just">
              <a:lnSpc>
                <a:spcPct val="105500"/>
              </a:lnSpc>
            </a:pPr>
            <a:r>
              <a:rPr sz="1450" spc="15" dirty="0">
                <a:solidFill>
                  <a:srgbClr val="0000FF"/>
                </a:solidFill>
                <a:latin typeface="Trebuchet MS"/>
                <a:cs typeface="Trebuchet MS"/>
              </a:rPr>
              <a:t>Although, </a:t>
            </a:r>
            <a:r>
              <a:rPr sz="1450" spc="20" dirty="0">
                <a:solidFill>
                  <a:srgbClr val="0000FF"/>
                </a:solidFill>
                <a:latin typeface="Trebuchet MS"/>
                <a:cs typeface="Trebuchet MS"/>
              </a:rPr>
              <a:t>Number </a:t>
            </a:r>
            <a:r>
              <a:rPr sz="1450" spc="15" dirty="0">
                <a:solidFill>
                  <a:srgbClr val="0000FF"/>
                </a:solidFill>
                <a:latin typeface="Trebuchet MS"/>
                <a:cs typeface="Trebuchet MS"/>
              </a:rPr>
              <a:t>of </a:t>
            </a:r>
            <a:r>
              <a:rPr sz="1450" spc="10" dirty="0">
                <a:solidFill>
                  <a:srgbClr val="0000FF"/>
                </a:solidFill>
                <a:latin typeface="Trebuchet MS"/>
                <a:cs typeface="Trebuchet MS"/>
              </a:rPr>
              <a:t>tools </a:t>
            </a:r>
            <a:r>
              <a:rPr sz="1450" spc="20" dirty="0">
                <a:solidFill>
                  <a:srgbClr val="0000FF"/>
                </a:solidFill>
                <a:latin typeface="Trebuchet MS"/>
                <a:cs typeface="Trebuchet MS"/>
              </a:rPr>
              <a:t>are </a:t>
            </a:r>
            <a:r>
              <a:rPr sz="1450" spc="15" dirty="0">
                <a:solidFill>
                  <a:srgbClr val="0000FF"/>
                </a:solidFill>
                <a:latin typeface="Trebuchet MS"/>
                <a:cs typeface="Trebuchet MS"/>
              </a:rPr>
              <a:t>available </a:t>
            </a:r>
            <a:r>
              <a:rPr sz="1450" spc="10" dirty="0">
                <a:solidFill>
                  <a:srgbClr val="0000FF"/>
                </a:solidFill>
                <a:latin typeface="Trebuchet MS"/>
                <a:cs typeface="Trebuchet MS"/>
              </a:rPr>
              <a:t>for testing </a:t>
            </a:r>
            <a:r>
              <a:rPr sz="1450" spc="15" dirty="0">
                <a:solidFill>
                  <a:srgbClr val="0000FF"/>
                </a:solidFill>
                <a:latin typeface="Trebuchet MS"/>
                <a:cs typeface="Trebuchet MS"/>
              </a:rPr>
              <a:t>Android </a:t>
            </a:r>
            <a:r>
              <a:rPr sz="1450" spc="10" dirty="0">
                <a:solidFill>
                  <a:srgbClr val="0000FF"/>
                </a:solidFill>
                <a:latin typeface="Trebuchet MS"/>
                <a:cs typeface="Trebuchet MS"/>
              </a:rPr>
              <a:t>applications,  Robotium </a:t>
            </a:r>
            <a:r>
              <a:rPr sz="1450" spc="5" dirty="0">
                <a:solidFill>
                  <a:srgbClr val="0000FF"/>
                </a:solidFill>
                <a:latin typeface="Trebuchet MS"/>
                <a:cs typeface="Trebuchet MS"/>
              </a:rPr>
              <a:t>is </a:t>
            </a:r>
            <a:r>
              <a:rPr sz="1450" spc="15" dirty="0">
                <a:solidFill>
                  <a:srgbClr val="0000FF"/>
                </a:solidFill>
                <a:latin typeface="Trebuchet MS"/>
                <a:cs typeface="Trebuchet MS"/>
              </a:rPr>
              <a:t>the most </a:t>
            </a:r>
            <a:r>
              <a:rPr sz="1450" spc="20" dirty="0">
                <a:solidFill>
                  <a:srgbClr val="0000FF"/>
                </a:solidFill>
                <a:latin typeface="Trebuchet MS"/>
                <a:cs typeface="Trebuchet MS"/>
              </a:rPr>
              <a:t>commonly </a:t>
            </a:r>
            <a:r>
              <a:rPr sz="1450" spc="15" dirty="0">
                <a:solidFill>
                  <a:srgbClr val="0000FF"/>
                </a:solidFill>
                <a:latin typeface="Trebuchet MS"/>
                <a:cs typeface="Trebuchet MS"/>
              </a:rPr>
              <a:t>used </a:t>
            </a:r>
            <a:r>
              <a:rPr sz="1450" b="1" spc="15" dirty="0">
                <a:solidFill>
                  <a:srgbClr val="0000FF"/>
                </a:solidFill>
                <a:latin typeface="Trebuchet MS"/>
                <a:cs typeface="Trebuchet MS"/>
              </a:rPr>
              <a:t>Android </a:t>
            </a:r>
            <a:r>
              <a:rPr sz="1450" b="1" spc="10" dirty="0">
                <a:solidFill>
                  <a:srgbClr val="0000FF"/>
                </a:solidFill>
                <a:latin typeface="Trebuchet MS"/>
                <a:cs typeface="Trebuchet MS"/>
              </a:rPr>
              <a:t>testing</a:t>
            </a:r>
            <a:r>
              <a:rPr sz="1450" b="1" spc="-110" dirty="0">
                <a:solidFill>
                  <a:srgbClr val="0000FF"/>
                </a:solidFill>
                <a:latin typeface="Trebuchet MS"/>
                <a:cs typeface="Trebuchet MS"/>
              </a:rPr>
              <a:t> </a:t>
            </a:r>
            <a:r>
              <a:rPr sz="1450" b="1" spc="15" dirty="0">
                <a:solidFill>
                  <a:srgbClr val="0000FF"/>
                </a:solidFill>
                <a:latin typeface="Trebuchet MS"/>
                <a:cs typeface="Trebuchet MS"/>
              </a:rPr>
              <a:t>tool</a:t>
            </a:r>
            <a:endParaRPr sz="1450">
              <a:latin typeface="Trebuchet MS"/>
              <a:cs typeface="Trebuchet MS"/>
            </a:endParaRPr>
          </a:p>
        </p:txBody>
      </p:sp>
      <p:sp>
        <p:nvSpPr>
          <p:cNvPr id="5" name="object 5"/>
          <p:cNvSpPr/>
          <p:nvPr/>
        </p:nvSpPr>
        <p:spPr>
          <a:xfrm>
            <a:off x="1379219" y="2246376"/>
            <a:ext cx="1456943" cy="67818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514600" y="2362200"/>
            <a:ext cx="6286500" cy="30480"/>
          </a:xfrm>
          <a:custGeom>
            <a:avLst/>
            <a:gdLst/>
            <a:ahLst/>
            <a:cxnLst/>
            <a:rect l="l" t="t" r="r" b="b"/>
            <a:pathLst>
              <a:path w="6286500" h="30480">
                <a:moveTo>
                  <a:pt x="6286500" y="30479"/>
                </a:moveTo>
                <a:lnTo>
                  <a:pt x="0" y="30479"/>
                </a:lnTo>
                <a:lnTo>
                  <a:pt x="0" y="0"/>
                </a:lnTo>
                <a:lnTo>
                  <a:pt x="6286500" y="0"/>
                </a:lnTo>
                <a:lnTo>
                  <a:pt x="6286500" y="30479"/>
                </a:lnTo>
                <a:close/>
              </a:path>
            </a:pathLst>
          </a:custGeom>
          <a:solidFill>
            <a:srgbClr val="33CCCC"/>
          </a:solidFill>
        </p:spPr>
        <p:txBody>
          <a:bodyPr wrap="square" lIns="0" tIns="0" rIns="0" bIns="0" rtlCol="0"/>
          <a:lstStyle/>
          <a:p>
            <a:endParaRPr/>
          </a:p>
        </p:txBody>
      </p:sp>
      <p:sp>
        <p:nvSpPr>
          <p:cNvPr id="3" name="object 3"/>
          <p:cNvSpPr txBox="1">
            <a:spLocks noGrp="1"/>
          </p:cNvSpPr>
          <p:nvPr>
            <p:ph type="title"/>
          </p:nvPr>
        </p:nvSpPr>
        <p:spPr>
          <a:xfrm>
            <a:off x="5237483" y="2029419"/>
            <a:ext cx="3296920" cy="327660"/>
          </a:xfrm>
          <a:prstGeom prst="rect">
            <a:avLst/>
          </a:prstGeom>
        </p:spPr>
        <p:txBody>
          <a:bodyPr vert="horz" wrap="square" lIns="0" tIns="16510" rIns="0" bIns="0" rtlCol="0">
            <a:spAutoFit/>
          </a:bodyPr>
          <a:lstStyle/>
          <a:p>
            <a:pPr marL="12700">
              <a:lnSpc>
                <a:spcPct val="100000"/>
              </a:lnSpc>
              <a:spcBef>
                <a:spcPts val="130"/>
              </a:spcBef>
            </a:pPr>
            <a:r>
              <a:rPr sz="1950" u="none" spc="10" dirty="0"/>
              <a:t>Salient Features </a:t>
            </a:r>
            <a:r>
              <a:rPr sz="1950" u="none" spc="15" dirty="0"/>
              <a:t>of</a:t>
            </a:r>
            <a:r>
              <a:rPr sz="1950" u="none" spc="-15" dirty="0"/>
              <a:t> </a:t>
            </a:r>
            <a:r>
              <a:rPr sz="1950" u="none" dirty="0"/>
              <a:t>Robotium</a:t>
            </a:r>
            <a:endParaRPr sz="1950"/>
          </a:p>
        </p:txBody>
      </p:sp>
      <p:sp>
        <p:nvSpPr>
          <p:cNvPr id="4" name="object 4"/>
          <p:cNvSpPr/>
          <p:nvPr/>
        </p:nvSpPr>
        <p:spPr>
          <a:xfrm>
            <a:off x="1624753" y="2628107"/>
            <a:ext cx="2776973" cy="236589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4829040" y="2728750"/>
            <a:ext cx="3510915" cy="1508760"/>
          </a:xfrm>
          <a:prstGeom prst="rect">
            <a:avLst/>
          </a:prstGeom>
        </p:spPr>
        <p:txBody>
          <a:bodyPr vert="horz" wrap="square" lIns="0" tIns="11430" rIns="0" bIns="0" rtlCol="0">
            <a:spAutoFit/>
          </a:bodyPr>
          <a:lstStyle/>
          <a:p>
            <a:pPr marL="274320" marR="5080" indent="-262255">
              <a:lnSpc>
                <a:spcPct val="122700"/>
              </a:lnSpc>
              <a:spcBef>
                <a:spcPts val="90"/>
              </a:spcBef>
              <a:buClr>
                <a:srgbClr val="FF0000"/>
              </a:buClr>
              <a:buSzPct val="79310"/>
              <a:buFont typeface="Georgia"/>
              <a:buChar char=""/>
              <a:tabLst>
                <a:tab pos="274320" algn="l"/>
                <a:tab pos="274955" algn="l"/>
              </a:tabLst>
            </a:pPr>
            <a:r>
              <a:rPr sz="1450" spc="15" dirty="0">
                <a:solidFill>
                  <a:srgbClr val="0000FF"/>
                </a:solidFill>
                <a:highlight>
                  <a:srgbClr val="FFFF00"/>
                </a:highlight>
                <a:latin typeface="Trebuchet MS"/>
                <a:cs typeface="Trebuchet MS"/>
              </a:rPr>
              <a:t>Used </a:t>
            </a:r>
            <a:r>
              <a:rPr sz="1450" spc="20" dirty="0">
                <a:solidFill>
                  <a:srgbClr val="0000FF"/>
                </a:solidFill>
                <a:highlight>
                  <a:srgbClr val="FFFF00"/>
                </a:highlight>
                <a:latin typeface="Trebuchet MS"/>
                <a:cs typeface="Trebuchet MS"/>
              </a:rPr>
              <a:t>to </a:t>
            </a:r>
            <a:r>
              <a:rPr sz="1450" spc="10" dirty="0">
                <a:solidFill>
                  <a:srgbClr val="0000FF"/>
                </a:solidFill>
                <a:highlight>
                  <a:srgbClr val="FFFF00"/>
                </a:highlight>
                <a:latin typeface="Trebuchet MS"/>
                <a:cs typeface="Trebuchet MS"/>
              </a:rPr>
              <a:t>write </a:t>
            </a:r>
            <a:r>
              <a:rPr sz="1450" spc="15" dirty="0">
                <a:solidFill>
                  <a:srgbClr val="0000FF"/>
                </a:solidFill>
                <a:highlight>
                  <a:srgbClr val="FFFF00"/>
                </a:highlight>
                <a:latin typeface="Trebuchet MS"/>
                <a:cs typeface="Trebuchet MS"/>
              </a:rPr>
              <a:t>black </a:t>
            </a:r>
            <a:r>
              <a:rPr sz="1450" spc="20" dirty="0">
                <a:solidFill>
                  <a:srgbClr val="0000FF"/>
                </a:solidFill>
                <a:highlight>
                  <a:srgbClr val="FFFF00"/>
                </a:highlight>
                <a:latin typeface="Trebuchet MS"/>
                <a:cs typeface="Trebuchet MS"/>
              </a:rPr>
              <a:t>or </a:t>
            </a:r>
            <a:r>
              <a:rPr sz="1450" spc="15" dirty="0">
                <a:solidFill>
                  <a:srgbClr val="0000FF"/>
                </a:solidFill>
                <a:highlight>
                  <a:srgbClr val="FFFF00"/>
                </a:highlight>
                <a:latin typeface="Trebuchet MS"/>
                <a:cs typeface="Trebuchet MS"/>
              </a:rPr>
              <a:t>white </a:t>
            </a:r>
            <a:r>
              <a:rPr sz="1450" spc="20" dirty="0">
                <a:solidFill>
                  <a:srgbClr val="0000FF"/>
                </a:solidFill>
                <a:highlight>
                  <a:srgbClr val="FFFF00"/>
                </a:highlight>
                <a:latin typeface="Trebuchet MS"/>
                <a:cs typeface="Trebuchet MS"/>
              </a:rPr>
              <a:t>box</a:t>
            </a:r>
            <a:r>
              <a:rPr sz="1450" spc="-155" dirty="0">
                <a:solidFill>
                  <a:srgbClr val="0000FF"/>
                </a:solidFill>
                <a:highlight>
                  <a:srgbClr val="FFFF00"/>
                </a:highlight>
                <a:latin typeface="Trebuchet MS"/>
                <a:cs typeface="Trebuchet MS"/>
              </a:rPr>
              <a:t> </a:t>
            </a:r>
            <a:r>
              <a:rPr sz="1450" spc="10" dirty="0">
                <a:solidFill>
                  <a:srgbClr val="0000FF"/>
                </a:solidFill>
                <a:highlight>
                  <a:srgbClr val="FFFF00"/>
                </a:highlight>
                <a:latin typeface="Trebuchet MS"/>
                <a:cs typeface="Trebuchet MS"/>
              </a:rPr>
              <a:t>tests  </a:t>
            </a:r>
            <a:r>
              <a:rPr sz="1450" spc="15" dirty="0">
                <a:solidFill>
                  <a:srgbClr val="0000FF"/>
                </a:solidFill>
                <a:highlight>
                  <a:srgbClr val="FFFF00"/>
                </a:highlight>
                <a:latin typeface="Trebuchet MS"/>
                <a:cs typeface="Trebuchet MS"/>
              </a:rPr>
              <a:t>(emphasis </a:t>
            </a:r>
            <a:r>
              <a:rPr sz="1450" spc="5" dirty="0">
                <a:solidFill>
                  <a:srgbClr val="0000FF"/>
                </a:solidFill>
                <a:highlight>
                  <a:srgbClr val="FFFF00"/>
                </a:highlight>
                <a:latin typeface="Trebuchet MS"/>
                <a:cs typeface="Trebuchet MS"/>
              </a:rPr>
              <a:t>is </a:t>
            </a:r>
            <a:r>
              <a:rPr sz="1450" spc="20" dirty="0">
                <a:solidFill>
                  <a:srgbClr val="0000FF"/>
                </a:solidFill>
                <a:highlight>
                  <a:srgbClr val="FFFF00"/>
                </a:highlight>
                <a:latin typeface="Trebuchet MS"/>
                <a:cs typeface="Trebuchet MS"/>
              </a:rPr>
              <a:t>on </a:t>
            </a:r>
            <a:r>
              <a:rPr sz="1450" spc="15" dirty="0">
                <a:solidFill>
                  <a:srgbClr val="0000FF"/>
                </a:solidFill>
                <a:highlight>
                  <a:srgbClr val="FFFF00"/>
                </a:highlight>
                <a:latin typeface="Trebuchet MS"/>
                <a:cs typeface="Trebuchet MS"/>
              </a:rPr>
              <a:t>black </a:t>
            </a:r>
            <a:r>
              <a:rPr sz="1450" spc="20" dirty="0">
                <a:solidFill>
                  <a:srgbClr val="0000FF"/>
                </a:solidFill>
                <a:highlight>
                  <a:srgbClr val="FFFF00"/>
                </a:highlight>
                <a:latin typeface="Trebuchet MS"/>
                <a:cs typeface="Trebuchet MS"/>
              </a:rPr>
              <a:t>box</a:t>
            </a:r>
            <a:r>
              <a:rPr sz="1450" spc="-85" dirty="0">
                <a:solidFill>
                  <a:srgbClr val="0000FF"/>
                </a:solidFill>
                <a:highlight>
                  <a:srgbClr val="FFFF00"/>
                </a:highlight>
                <a:latin typeface="Trebuchet MS"/>
                <a:cs typeface="Trebuchet MS"/>
              </a:rPr>
              <a:t> </a:t>
            </a:r>
            <a:r>
              <a:rPr sz="1450" spc="10" dirty="0">
                <a:solidFill>
                  <a:srgbClr val="0000FF"/>
                </a:solidFill>
                <a:highlight>
                  <a:srgbClr val="FFFF00"/>
                </a:highlight>
                <a:latin typeface="Trebuchet MS"/>
                <a:cs typeface="Trebuchet MS"/>
              </a:rPr>
              <a:t>tests).</a:t>
            </a:r>
            <a:endParaRPr sz="1450" dirty="0">
              <a:highlight>
                <a:srgbClr val="FFFF00"/>
              </a:highlight>
              <a:latin typeface="Trebuchet MS"/>
              <a:cs typeface="Trebuchet MS"/>
            </a:endParaRPr>
          </a:p>
          <a:p>
            <a:pPr marL="274320" marR="478790" indent="-262255">
              <a:lnSpc>
                <a:spcPct val="122800"/>
              </a:lnSpc>
              <a:spcBef>
                <a:spcPts val="994"/>
              </a:spcBef>
              <a:buClr>
                <a:srgbClr val="FF0000"/>
              </a:buClr>
              <a:buSzPct val="79310"/>
              <a:buFont typeface="Georgia"/>
              <a:buChar char=""/>
              <a:tabLst>
                <a:tab pos="274320" algn="l"/>
                <a:tab pos="274955" algn="l"/>
                <a:tab pos="1404620" algn="l"/>
              </a:tabLst>
            </a:pPr>
            <a:r>
              <a:rPr sz="1450" spc="5" dirty="0">
                <a:solidFill>
                  <a:srgbClr val="0000FF"/>
                </a:solidFill>
                <a:latin typeface="Trebuchet MS"/>
                <a:cs typeface="Trebuchet MS"/>
              </a:rPr>
              <a:t>Robust </a:t>
            </a:r>
            <a:r>
              <a:rPr sz="1450" spc="20" dirty="0">
                <a:solidFill>
                  <a:srgbClr val="0000FF"/>
                </a:solidFill>
                <a:latin typeface="Trebuchet MS"/>
                <a:cs typeface="Trebuchet MS"/>
              </a:rPr>
              <a:t>and </a:t>
            </a:r>
            <a:r>
              <a:rPr sz="1450" spc="10" dirty="0">
                <a:solidFill>
                  <a:srgbClr val="0000FF"/>
                </a:solidFill>
                <a:latin typeface="Trebuchet MS"/>
                <a:cs typeface="Trebuchet MS"/>
              </a:rPr>
              <a:t>Powerful</a:t>
            </a:r>
            <a:r>
              <a:rPr sz="1450" spc="-110" dirty="0">
                <a:solidFill>
                  <a:srgbClr val="0000FF"/>
                </a:solidFill>
                <a:latin typeface="Trebuchet MS"/>
                <a:cs typeface="Trebuchet MS"/>
              </a:rPr>
              <a:t> </a:t>
            </a:r>
            <a:r>
              <a:rPr sz="1450" spc="15" dirty="0">
                <a:solidFill>
                  <a:srgbClr val="0000FF"/>
                </a:solidFill>
                <a:latin typeface="Trebuchet MS"/>
                <a:cs typeface="Trebuchet MS"/>
              </a:rPr>
              <a:t>automation  </a:t>
            </a:r>
            <a:r>
              <a:rPr sz="1450" spc="10" dirty="0">
                <a:solidFill>
                  <a:srgbClr val="0000FF"/>
                </a:solidFill>
                <a:latin typeface="Trebuchet MS"/>
                <a:cs typeface="Trebuchet MS"/>
              </a:rPr>
              <a:t>scripts </a:t>
            </a:r>
            <a:r>
              <a:rPr sz="1450" spc="15" dirty="0">
                <a:solidFill>
                  <a:srgbClr val="0000FF"/>
                </a:solidFill>
                <a:latin typeface="Trebuchet MS"/>
                <a:cs typeface="Trebuchet MS"/>
              </a:rPr>
              <a:t>covering user actions,  </a:t>
            </a:r>
            <a:r>
              <a:rPr sz="1450" spc="10" dirty="0">
                <a:solidFill>
                  <a:srgbClr val="0000FF"/>
                </a:solidFill>
                <a:latin typeface="Trebuchet MS"/>
                <a:cs typeface="Trebuchet MS"/>
              </a:rPr>
              <a:t>assertions	</a:t>
            </a:r>
            <a:r>
              <a:rPr sz="1450" spc="20" dirty="0">
                <a:solidFill>
                  <a:srgbClr val="0000FF"/>
                </a:solidFill>
                <a:latin typeface="Trebuchet MS"/>
                <a:cs typeface="Trebuchet MS"/>
              </a:rPr>
              <a:t>and</a:t>
            </a:r>
            <a:r>
              <a:rPr sz="1450" spc="-15" dirty="0">
                <a:solidFill>
                  <a:srgbClr val="0000FF"/>
                </a:solidFill>
                <a:latin typeface="Trebuchet MS"/>
                <a:cs typeface="Trebuchet MS"/>
              </a:rPr>
              <a:t> </a:t>
            </a:r>
            <a:r>
              <a:rPr sz="1450" spc="10" dirty="0">
                <a:solidFill>
                  <a:srgbClr val="0000FF"/>
                </a:solidFill>
                <a:latin typeface="Trebuchet MS"/>
                <a:cs typeface="Trebuchet MS"/>
              </a:rPr>
              <a:t>verifications.</a:t>
            </a:r>
            <a:endParaRPr sz="1450" dirty="0">
              <a:latin typeface="Trebuchet MS"/>
              <a:cs typeface="Trebuchet MS"/>
            </a:endParaRPr>
          </a:p>
        </p:txBody>
      </p:sp>
      <p:sp>
        <p:nvSpPr>
          <p:cNvPr id="6" name="object 6"/>
          <p:cNvSpPr txBox="1"/>
          <p:nvPr/>
        </p:nvSpPr>
        <p:spPr>
          <a:xfrm>
            <a:off x="1752068" y="5013434"/>
            <a:ext cx="6111240" cy="1617751"/>
          </a:xfrm>
          <a:prstGeom prst="rect">
            <a:avLst/>
          </a:prstGeom>
        </p:spPr>
        <p:txBody>
          <a:bodyPr vert="horz" wrap="square" lIns="0" tIns="17145" rIns="0" bIns="0" rtlCol="0">
            <a:spAutoFit/>
          </a:bodyPr>
          <a:lstStyle/>
          <a:p>
            <a:pPr marL="274320" indent="-262255">
              <a:lnSpc>
                <a:spcPct val="100000"/>
              </a:lnSpc>
              <a:spcBef>
                <a:spcPts val="135"/>
              </a:spcBef>
              <a:buClr>
                <a:srgbClr val="FF0000"/>
              </a:buClr>
              <a:buSzPct val="79310"/>
              <a:buFont typeface="Georgia"/>
              <a:buChar char=""/>
              <a:tabLst>
                <a:tab pos="274320" algn="l"/>
                <a:tab pos="274955" algn="l"/>
              </a:tabLst>
            </a:pPr>
            <a:r>
              <a:rPr sz="1450" spc="15" dirty="0">
                <a:solidFill>
                  <a:srgbClr val="0000FF"/>
                </a:solidFill>
                <a:latin typeface="Trebuchet MS"/>
                <a:cs typeface="Trebuchet MS"/>
              </a:rPr>
              <a:t>Support for </a:t>
            </a:r>
            <a:r>
              <a:rPr sz="1450" spc="10" dirty="0">
                <a:solidFill>
                  <a:srgbClr val="0000FF"/>
                </a:solidFill>
                <a:latin typeface="Trebuchet MS"/>
                <a:cs typeface="Trebuchet MS"/>
              </a:rPr>
              <a:t>Activities, </a:t>
            </a:r>
            <a:r>
              <a:rPr sz="1450" spc="15" dirty="0">
                <a:solidFill>
                  <a:srgbClr val="0000FF"/>
                </a:solidFill>
                <a:latin typeface="Trebuchet MS"/>
                <a:cs typeface="Trebuchet MS"/>
              </a:rPr>
              <a:t>Native elements, </a:t>
            </a:r>
            <a:r>
              <a:rPr sz="1450" dirty="0">
                <a:solidFill>
                  <a:srgbClr val="0000FF"/>
                </a:solidFill>
                <a:latin typeface="Trebuchet MS"/>
                <a:cs typeface="Trebuchet MS"/>
              </a:rPr>
              <a:t>Web </a:t>
            </a:r>
            <a:r>
              <a:rPr sz="1450" spc="10" dirty="0">
                <a:solidFill>
                  <a:srgbClr val="0000FF"/>
                </a:solidFill>
                <a:latin typeface="Trebuchet MS"/>
                <a:cs typeface="Trebuchet MS"/>
              </a:rPr>
              <a:t>Views </a:t>
            </a:r>
            <a:r>
              <a:rPr sz="1450" spc="20" dirty="0">
                <a:solidFill>
                  <a:srgbClr val="0000FF"/>
                </a:solidFill>
                <a:latin typeface="Trebuchet MS"/>
                <a:cs typeface="Trebuchet MS"/>
              </a:rPr>
              <a:t>as </a:t>
            </a:r>
            <a:r>
              <a:rPr sz="1450" spc="15" dirty="0">
                <a:solidFill>
                  <a:srgbClr val="0000FF"/>
                </a:solidFill>
                <a:latin typeface="Trebuchet MS"/>
                <a:cs typeface="Trebuchet MS"/>
              </a:rPr>
              <a:t>well </a:t>
            </a:r>
            <a:r>
              <a:rPr sz="1450" spc="10" dirty="0">
                <a:solidFill>
                  <a:srgbClr val="0000FF"/>
                </a:solidFill>
                <a:latin typeface="Trebuchet MS"/>
                <a:cs typeface="Trebuchet MS"/>
              </a:rPr>
              <a:t>as</a:t>
            </a:r>
            <a:r>
              <a:rPr sz="1450" spc="-190" dirty="0">
                <a:solidFill>
                  <a:srgbClr val="0000FF"/>
                </a:solidFill>
                <a:latin typeface="Trebuchet MS"/>
                <a:cs typeface="Trebuchet MS"/>
              </a:rPr>
              <a:t> </a:t>
            </a:r>
            <a:r>
              <a:rPr sz="1450" spc="-15" dirty="0">
                <a:solidFill>
                  <a:srgbClr val="0000FF"/>
                </a:solidFill>
                <a:latin typeface="Trebuchet MS"/>
                <a:cs typeface="Trebuchet MS"/>
              </a:rPr>
              <a:t>Toasts</a:t>
            </a:r>
            <a:r>
              <a:rPr lang="en-IN" sz="1450" spc="-15" dirty="0">
                <a:solidFill>
                  <a:srgbClr val="0000FF"/>
                </a:solidFill>
                <a:latin typeface="Trebuchet MS"/>
                <a:cs typeface="Trebuchet MS"/>
              </a:rPr>
              <a:t> (</a:t>
            </a:r>
            <a:r>
              <a:rPr lang="en-IN" sz="1450" spc="-15" dirty="0" err="1">
                <a:solidFill>
                  <a:srgbClr val="0000FF"/>
                </a:solidFill>
                <a:latin typeface="Trebuchet MS"/>
                <a:cs typeface="Trebuchet MS"/>
              </a:rPr>
              <a:t>popups</a:t>
            </a:r>
            <a:r>
              <a:rPr lang="en-IN" sz="1450" spc="-15" dirty="0">
                <a:solidFill>
                  <a:srgbClr val="0000FF"/>
                </a:solidFill>
                <a:latin typeface="Trebuchet MS"/>
                <a:cs typeface="Trebuchet MS"/>
              </a:rPr>
              <a:t>)</a:t>
            </a:r>
            <a:r>
              <a:rPr sz="1450" spc="-15" dirty="0">
                <a:solidFill>
                  <a:srgbClr val="0000FF"/>
                </a:solidFill>
                <a:latin typeface="Trebuchet MS"/>
                <a:cs typeface="Trebuchet MS"/>
              </a:rPr>
              <a:t>.</a:t>
            </a:r>
            <a:endParaRPr sz="1450" dirty="0">
              <a:latin typeface="Trebuchet MS"/>
              <a:cs typeface="Trebuchet MS"/>
            </a:endParaRPr>
          </a:p>
          <a:p>
            <a:pPr marL="274320" indent="-262255">
              <a:lnSpc>
                <a:spcPct val="100000"/>
              </a:lnSpc>
              <a:spcBef>
                <a:spcPts val="50"/>
              </a:spcBef>
              <a:buClr>
                <a:srgbClr val="FF0000"/>
              </a:buClr>
              <a:buSzPct val="79310"/>
              <a:buFont typeface="Georgia"/>
              <a:buChar char=""/>
              <a:tabLst>
                <a:tab pos="274320" algn="l"/>
                <a:tab pos="274955" algn="l"/>
              </a:tabLst>
            </a:pPr>
            <a:r>
              <a:rPr sz="1450" spc="15" dirty="0">
                <a:solidFill>
                  <a:srgbClr val="0000FF"/>
                </a:solidFill>
                <a:highlight>
                  <a:srgbClr val="FFFF00"/>
                </a:highlight>
                <a:latin typeface="Trebuchet MS"/>
                <a:cs typeface="Trebuchet MS"/>
              </a:rPr>
              <a:t>Based </a:t>
            </a:r>
            <a:r>
              <a:rPr sz="1450" spc="20" dirty="0">
                <a:solidFill>
                  <a:srgbClr val="0000FF"/>
                </a:solidFill>
                <a:highlight>
                  <a:srgbClr val="FFFF00"/>
                </a:highlight>
                <a:latin typeface="Trebuchet MS"/>
                <a:cs typeface="Trebuchet MS"/>
              </a:rPr>
              <a:t>on </a:t>
            </a:r>
            <a:r>
              <a:rPr sz="1450" spc="15" dirty="0">
                <a:solidFill>
                  <a:srgbClr val="0000FF"/>
                </a:solidFill>
                <a:highlight>
                  <a:srgbClr val="FFFF00"/>
                </a:highlight>
                <a:latin typeface="Trebuchet MS"/>
                <a:cs typeface="Trebuchet MS"/>
              </a:rPr>
              <a:t>Junit, opening the </a:t>
            </a:r>
            <a:r>
              <a:rPr sz="1450" spc="20" dirty="0">
                <a:solidFill>
                  <a:srgbClr val="0000FF"/>
                </a:solidFill>
                <a:highlight>
                  <a:srgbClr val="FFFF00"/>
                </a:highlight>
                <a:latin typeface="Trebuchet MS"/>
                <a:cs typeface="Trebuchet MS"/>
              </a:rPr>
              <a:t>door </a:t>
            </a:r>
            <a:r>
              <a:rPr sz="1450" spc="15" dirty="0">
                <a:solidFill>
                  <a:srgbClr val="0000FF"/>
                </a:solidFill>
                <a:highlight>
                  <a:srgbClr val="FFFF00"/>
                </a:highlight>
                <a:latin typeface="Trebuchet MS"/>
                <a:cs typeface="Trebuchet MS"/>
              </a:rPr>
              <a:t>for </a:t>
            </a:r>
            <a:r>
              <a:rPr sz="1450" spc="10" dirty="0">
                <a:solidFill>
                  <a:srgbClr val="0000FF"/>
                </a:solidFill>
                <a:highlight>
                  <a:srgbClr val="FFFF00"/>
                </a:highlight>
                <a:latin typeface="Trebuchet MS"/>
                <a:cs typeface="Trebuchet MS"/>
              </a:rPr>
              <a:t>Unit </a:t>
            </a:r>
            <a:r>
              <a:rPr sz="1450" spc="-10" dirty="0">
                <a:solidFill>
                  <a:srgbClr val="0000FF"/>
                </a:solidFill>
                <a:highlight>
                  <a:srgbClr val="FFFF00"/>
                </a:highlight>
                <a:latin typeface="Trebuchet MS"/>
                <a:cs typeface="Trebuchet MS"/>
              </a:rPr>
              <a:t>Testing </a:t>
            </a:r>
            <a:r>
              <a:rPr sz="1450" spc="15" dirty="0">
                <a:solidFill>
                  <a:srgbClr val="0000FF"/>
                </a:solidFill>
                <a:highlight>
                  <a:srgbClr val="FFFF00"/>
                </a:highlight>
                <a:latin typeface="Trebuchet MS"/>
                <a:cs typeface="Trebuchet MS"/>
              </a:rPr>
              <a:t>with</a:t>
            </a:r>
            <a:r>
              <a:rPr sz="1450" spc="-229" dirty="0">
                <a:solidFill>
                  <a:srgbClr val="0000FF"/>
                </a:solidFill>
                <a:highlight>
                  <a:srgbClr val="FFFF00"/>
                </a:highlight>
                <a:latin typeface="Trebuchet MS"/>
                <a:cs typeface="Trebuchet MS"/>
              </a:rPr>
              <a:t> </a:t>
            </a:r>
            <a:r>
              <a:rPr sz="1450" spc="15" dirty="0">
                <a:solidFill>
                  <a:srgbClr val="0000FF"/>
                </a:solidFill>
                <a:highlight>
                  <a:srgbClr val="FFFF00"/>
                </a:highlight>
                <a:latin typeface="Trebuchet MS"/>
                <a:cs typeface="Trebuchet MS"/>
              </a:rPr>
              <a:t>Android.</a:t>
            </a:r>
            <a:endParaRPr sz="1450" dirty="0">
              <a:highlight>
                <a:srgbClr val="FFFF00"/>
              </a:highlight>
              <a:latin typeface="Trebuchet MS"/>
              <a:cs typeface="Trebuchet MS"/>
            </a:endParaRPr>
          </a:p>
          <a:p>
            <a:pPr marL="274320" indent="-262255">
              <a:lnSpc>
                <a:spcPct val="100000"/>
              </a:lnSpc>
              <a:spcBef>
                <a:spcPts val="35"/>
              </a:spcBef>
              <a:buClr>
                <a:srgbClr val="FF0000"/>
              </a:buClr>
              <a:buSzPct val="79310"/>
              <a:buFont typeface="Georgia"/>
              <a:buChar char=""/>
              <a:tabLst>
                <a:tab pos="274320" algn="l"/>
                <a:tab pos="274955" algn="l"/>
              </a:tabLst>
            </a:pPr>
            <a:r>
              <a:rPr sz="1450" spc="10" dirty="0">
                <a:solidFill>
                  <a:srgbClr val="0000FF"/>
                </a:solidFill>
                <a:highlight>
                  <a:srgbClr val="FFFF00"/>
                </a:highlight>
                <a:latin typeface="Trebuchet MS"/>
                <a:cs typeface="Trebuchet MS"/>
              </a:rPr>
              <a:t>Facilitates script </a:t>
            </a:r>
            <a:r>
              <a:rPr sz="1450" spc="15" dirty="0">
                <a:solidFill>
                  <a:srgbClr val="0000FF"/>
                </a:solidFill>
                <a:highlight>
                  <a:srgbClr val="FFFF00"/>
                </a:highlight>
                <a:latin typeface="Trebuchet MS"/>
                <a:cs typeface="Trebuchet MS"/>
              </a:rPr>
              <a:t>execution with </a:t>
            </a:r>
            <a:r>
              <a:rPr sz="1450" dirty="0">
                <a:solidFill>
                  <a:srgbClr val="0000FF"/>
                </a:solidFill>
                <a:highlight>
                  <a:srgbClr val="FFFF00"/>
                </a:highlight>
                <a:latin typeface="Trebuchet MS"/>
                <a:cs typeface="Trebuchet MS"/>
              </a:rPr>
              <a:t>Real </a:t>
            </a:r>
            <a:r>
              <a:rPr sz="1450" spc="15" dirty="0">
                <a:solidFill>
                  <a:srgbClr val="0000FF"/>
                </a:solidFill>
                <a:highlight>
                  <a:srgbClr val="FFFF00"/>
                </a:highlight>
                <a:latin typeface="Trebuchet MS"/>
                <a:cs typeface="Trebuchet MS"/>
              </a:rPr>
              <a:t>Devices </a:t>
            </a:r>
            <a:r>
              <a:rPr sz="1450" spc="20" dirty="0">
                <a:solidFill>
                  <a:srgbClr val="0000FF"/>
                </a:solidFill>
                <a:highlight>
                  <a:srgbClr val="FFFF00"/>
                </a:highlight>
                <a:latin typeface="Trebuchet MS"/>
                <a:cs typeface="Trebuchet MS"/>
              </a:rPr>
              <a:t>as </a:t>
            </a:r>
            <a:r>
              <a:rPr sz="1450" spc="15" dirty="0">
                <a:solidFill>
                  <a:srgbClr val="0000FF"/>
                </a:solidFill>
                <a:highlight>
                  <a:srgbClr val="FFFF00"/>
                </a:highlight>
                <a:latin typeface="Trebuchet MS"/>
                <a:cs typeface="Trebuchet MS"/>
              </a:rPr>
              <a:t>well </a:t>
            </a:r>
            <a:r>
              <a:rPr sz="1450" spc="10" dirty="0">
                <a:solidFill>
                  <a:srgbClr val="0000FF"/>
                </a:solidFill>
                <a:highlight>
                  <a:srgbClr val="FFFF00"/>
                </a:highlight>
                <a:latin typeface="Trebuchet MS"/>
                <a:cs typeface="Trebuchet MS"/>
              </a:rPr>
              <a:t>as</a:t>
            </a:r>
            <a:r>
              <a:rPr sz="1450" spc="-85" dirty="0">
                <a:solidFill>
                  <a:srgbClr val="0000FF"/>
                </a:solidFill>
                <a:highlight>
                  <a:srgbClr val="FFFF00"/>
                </a:highlight>
                <a:latin typeface="Trebuchet MS"/>
                <a:cs typeface="Trebuchet MS"/>
              </a:rPr>
              <a:t> </a:t>
            </a:r>
            <a:r>
              <a:rPr sz="1450" spc="15" dirty="0">
                <a:solidFill>
                  <a:srgbClr val="0000FF"/>
                </a:solidFill>
                <a:highlight>
                  <a:srgbClr val="FFFF00"/>
                </a:highlight>
                <a:latin typeface="Trebuchet MS"/>
                <a:cs typeface="Trebuchet MS"/>
              </a:rPr>
              <a:t>Emulators</a:t>
            </a:r>
            <a:endParaRPr sz="1450" dirty="0">
              <a:highlight>
                <a:srgbClr val="FFFF00"/>
              </a:highlight>
              <a:latin typeface="Trebuchet MS"/>
              <a:cs typeface="Trebuchet MS"/>
            </a:endParaRPr>
          </a:p>
          <a:p>
            <a:pPr marL="274320" indent="-262255">
              <a:lnSpc>
                <a:spcPct val="100000"/>
              </a:lnSpc>
              <a:spcBef>
                <a:spcPts val="50"/>
              </a:spcBef>
              <a:buClr>
                <a:srgbClr val="FF0000"/>
              </a:buClr>
              <a:buSzPct val="79310"/>
              <a:buFont typeface="Georgia"/>
              <a:buChar char=""/>
              <a:tabLst>
                <a:tab pos="274320" algn="l"/>
                <a:tab pos="274955" algn="l"/>
              </a:tabLst>
            </a:pPr>
            <a:r>
              <a:rPr sz="1450" spc="15" dirty="0">
                <a:solidFill>
                  <a:srgbClr val="0000FF"/>
                </a:solidFill>
                <a:latin typeface="Trebuchet MS"/>
                <a:cs typeface="Trebuchet MS"/>
              </a:rPr>
              <a:t>Automatic detection of </a:t>
            </a:r>
            <a:r>
              <a:rPr sz="1450" spc="10" dirty="0">
                <a:solidFill>
                  <a:srgbClr val="0000FF"/>
                </a:solidFill>
                <a:latin typeface="Trebuchet MS"/>
                <a:cs typeface="Trebuchet MS"/>
              </a:rPr>
              <a:t>application</a:t>
            </a:r>
            <a:r>
              <a:rPr sz="1450" spc="-40" dirty="0">
                <a:solidFill>
                  <a:srgbClr val="0000FF"/>
                </a:solidFill>
                <a:latin typeface="Trebuchet MS"/>
                <a:cs typeface="Trebuchet MS"/>
              </a:rPr>
              <a:t> </a:t>
            </a:r>
            <a:r>
              <a:rPr sz="1450" spc="10" dirty="0">
                <a:solidFill>
                  <a:srgbClr val="0000FF"/>
                </a:solidFill>
                <a:latin typeface="Trebuchet MS"/>
                <a:cs typeface="Trebuchet MS"/>
              </a:rPr>
              <a:t>activities.</a:t>
            </a:r>
            <a:endParaRPr sz="1450" dirty="0">
              <a:latin typeface="Trebuchet MS"/>
              <a:cs typeface="Trebuchet MS"/>
            </a:endParaRPr>
          </a:p>
          <a:p>
            <a:pPr marL="274320" indent="-262255">
              <a:lnSpc>
                <a:spcPct val="100000"/>
              </a:lnSpc>
              <a:spcBef>
                <a:spcPts val="35"/>
              </a:spcBef>
              <a:buClr>
                <a:srgbClr val="FF0000"/>
              </a:buClr>
              <a:buSzPct val="79310"/>
              <a:buFont typeface="Georgia"/>
              <a:buChar char=""/>
              <a:tabLst>
                <a:tab pos="274320" algn="l"/>
                <a:tab pos="274955" algn="l"/>
              </a:tabLst>
            </a:pPr>
            <a:r>
              <a:rPr sz="1450" spc="15" dirty="0">
                <a:solidFill>
                  <a:srgbClr val="0000FF"/>
                </a:solidFill>
                <a:highlight>
                  <a:srgbClr val="FFFF00"/>
                </a:highlight>
                <a:latin typeface="Trebuchet MS"/>
                <a:cs typeface="Trebuchet MS"/>
              </a:rPr>
              <a:t>Can </a:t>
            </a:r>
            <a:r>
              <a:rPr sz="1450" spc="10" dirty="0">
                <a:solidFill>
                  <a:srgbClr val="0000FF"/>
                </a:solidFill>
                <a:highlight>
                  <a:srgbClr val="FFFF00"/>
                </a:highlight>
                <a:latin typeface="Trebuchet MS"/>
                <a:cs typeface="Trebuchet MS"/>
              </a:rPr>
              <a:t>be </a:t>
            </a:r>
            <a:r>
              <a:rPr sz="1450" spc="15" dirty="0">
                <a:solidFill>
                  <a:srgbClr val="0000FF"/>
                </a:solidFill>
                <a:highlight>
                  <a:srgbClr val="FFFF00"/>
                </a:highlight>
                <a:latin typeface="Trebuchet MS"/>
                <a:cs typeface="Trebuchet MS"/>
              </a:rPr>
              <a:t>easily integrated with Build </a:t>
            </a:r>
            <a:r>
              <a:rPr sz="1450" spc="20" dirty="0">
                <a:solidFill>
                  <a:srgbClr val="0000FF"/>
                </a:solidFill>
                <a:highlight>
                  <a:srgbClr val="FFFF00"/>
                </a:highlight>
                <a:latin typeface="Trebuchet MS"/>
                <a:cs typeface="Trebuchet MS"/>
              </a:rPr>
              <a:t>tools </a:t>
            </a:r>
            <a:r>
              <a:rPr sz="1450" spc="15" dirty="0">
                <a:solidFill>
                  <a:srgbClr val="0000FF"/>
                </a:solidFill>
                <a:highlight>
                  <a:srgbClr val="FFFF00"/>
                </a:highlight>
                <a:latin typeface="Trebuchet MS"/>
                <a:cs typeface="Trebuchet MS"/>
              </a:rPr>
              <a:t>like </a:t>
            </a:r>
            <a:r>
              <a:rPr sz="1450" spc="20" dirty="0">
                <a:solidFill>
                  <a:srgbClr val="0000FF"/>
                </a:solidFill>
                <a:highlight>
                  <a:srgbClr val="FFFF00"/>
                </a:highlight>
                <a:latin typeface="Trebuchet MS"/>
                <a:cs typeface="Trebuchet MS"/>
              </a:rPr>
              <a:t>Maven, </a:t>
            </a:r>
            <a:r>
              <a:rPr sz="1450" spc="15" dirty="0">
                <a:solidFill>
                  <a:srgbClr val="0000FF"/>
                </a:solidFill>
                <a:highlight>
                  <a:srgbClr val="FFFF00"/>
                </a:highlight>
                <a:latin typeface="Trebuchet MS"/>
                <a:cs typeface="Trebuchet MS"/>
              </a:rPr>
              <a:t>Ant</a:t>
            </a:r>
            <a:r>
              <a:rPr sz="1450" spc="-265" dirty="0">
                <a:solidFill>
                  <a:srgbClr val="0000FF"/>
                </a:solidFill>
                <a:highlight>
                  <a:srgbClr val="FFFF00"/>
                </a:highlight>
                <a:latin typeface="Trebuchet MS"/>
                <a:cs typeface="Trebuchet MS"/>
              </a:rPr>
              <a:t> </a:t>
            </a:r>
            <a:r>
              <a:rPr sz="1450" spc="10" dirty="0">
                <a:solidFill>
                  <a:srgbClr val="0000FF"/>
                </a:solidFill>
                <a:highlight>
                  <a:srgbClr val="FFFF00"/>
                </a:highlight>
                <a:latin typeface="Trebuchet MS"/>
                <a:cs typeface="Trebuchet MS"/>
              </a:rPr>
              <a:t>etc.</a:t>
            </a:r>
            <a:endParaRPr sz="1450" dirty="0">
              <a:highlight>
                <a:srgbClr val="FFFF00"/>
              </a:highlight>
              <a:latin typeface="Trebuchet MS"/>
              <a:cs typeface="Trebuchet MS"/>
            </a:endParaRPr>
          </a:p>
          <a:p>
            <a:pPr marL="274320" indent="-262255">
              <a:lnSpc>
                <a:spcPct val="100000"/>
              </a:lnSpc>
              <a:spcBef>
                <a:spcPts val="50"/>
              </a:spcBef>
              <a:buClr>
                <a:srgbClr val="FF0000"/>
              </a:buClr>
              <a:buSzPct val="79310"/>
              <a:buFont typeface="Georgia"/>
              <a:buChar char=""/>
              <a:tabLst>
                <a:tab pos="274320" algn="l"/>
                <a:tab pos="274955" algn="l"/>
              </a:tabLst>
            </a:pPr>
            <a:r>
              <a:rPr sz="1450" spc="-30" dirty="0">
                <a:solidFill>
                  <a:srgbClr val="0000FF"/>
                </a:solidFill>
                <a:highlight>
                  <a:srgbClr val="FFFF00"/>
                </a:highlight>
                <a:latin typeface="Trebuchet MS"/>
                <a:cs typeface="Trebuchet MS"/>
              </a:rPr>
              <a:t>Test </a:t>
            </a:r>
            <a:r>
              <a:rPr sz="1450" spc="10" dirty="0">
                <a:solidFill>
                  <a:srgbClr val="0000FF"/>
                </a:solidFill>
                <a:highlight>
                  <a:srgbClr val="FFFF00"/>
                </a:highlight>
                <a:latin typeface="Trebuchet MS"/>
                <a:cs typeface="Trebuchet MS"/>
              </a:rPr>
              <a:t>scripts </a:t>
            </a:r>
            <a:r>
              <a:rPr sz="1450" spc="15" dirty="0">
                <a:solidFill>
                  <a:srgbClr val="0000FF"/>
                </a:solidFill>
                <a:highlight>
                  <a:srgbClr val="FFFF00"/>
                </a:highlight>
                <a:latin typeface="Trebuchet MS"/>
                <a:cs typeface="Trebuchet MS"/>
              </a:rPr>
              <a:t>can </a:t>
            </a:r>
            <a:r>
              <a:rPr sz="1450" spc="10" dirty="0">
                <a:solidFill>
                  <a:srgbClr val="0000FF"/>
                </a:solidFill>
                <a:highlight>
                  <a:srgbClr val="FFFF00"/>
                </a:highlight>
                <a:latin typeface="Trebuchet MS"/>
                <a:cs typeface="Trebuchet MS"/>
              </a:rPr>
              <a:t>be </a:t>
            </a:r>
            <a:r>
              <a:rPr sz="1450" spc="20" dirty="0">
                <a:solidFill>
                  <a:srgbClr val="0000FF"/>
                </a:solidFill>
                <a:highlight>
                  <a:srgbClr val="FFFF00"/>
                </a:highlight>
                <a:latin typeface="Trebuchet MS"/>
                <a:cs typeface="Trebuchet MS"/>
              </a:rPr>
              <a:t>developed </a:t>
            </a:r>
            <a:r>
              <a:rPr sz="1450" spc="15" dirty="0">
                <a:solidFill>
                  <a:srgbClr val="0000FF"/>
                </a:solidFill>
                <a:highlight>
                  <a:srgbClr val="FFFF00"/>
                </a:highlight>
                <a:latin typeface="Trebuchet MS"/>
                <a:cs typeface="Trebuchet MS"/>
              </a:rPr>
              <a:t>with </a:t>
            </a:r>
            <a:r>
              <a:rPr sz="1450" spc="20" dirty="0">
                <a:solidFill>
                  <a:srgbClr val="0000FF"/>
                </a:solidFill>
                <a:highlight>
                  <a:srgbClr val="FFFF00"/>
                </a:highlight>
                <a:latin typeface="Trebuchet MS"/>
                <a:cs typeface="Trebuchet MS"/>
              </a:rPr>
              <a:t>or </a:t>
            </a:r>
            <a:r>
              <a:rPr sz="1450" spc="15" dirty="0">
                <a:solidFill>
                  <a:srgbClr val="0000FF"/>
                </a:solidFill>
                <a:highlight>
                  <a:srgbClr val="FFFF00"/>
                </a:highlight>
                <a:latin typeface="Trebuchet MS"/>
                <a:cs typeface="Trebuchet MS"/>
              </a:rPr>
              <a:t>without source</a:t>
            </a:r>
            <a:r>
              <a:rPr sz="1450" spc="-120" dirty="0">
                <a:solidFill>
                  <a:srgbClr val="0000FF"/>
                </a:solidFill>
                <a:highlight>
                  <a:srgbClr val="FFFF00"/>
                </a:highlight>
                <a:latin typeface="Trebuchet MS"/>
                <a:cs typeface="Trebuchet MS"/>
              </a:rPr>
              <a:t> </a:t>
            </a:r>
            <a:r>
              <a:rPr sz="1450" spc="15" dirty="0">
                <a:solidFill>
                  <a:srgbClr val="0000FF"/>
                </a:solidFill>
                <a:highlight>
                  <a:srgbClr val="FFFF00"/>
                </a:highlight>
                <a:latin typeface="Trebuchet MS"/>
                <a:cs typeface="Trebuchet MS"/>
              </a:rPr>
              <a:t>code</a:t>
            </a:r>
            <a:endParaRPr sz="1450" dirty="0">
              <a:highlight>
                <a:srgbClr val="FFFF00"/>
              </a:highlight>
              <a:latin typeface="Trebuchet MS"/>
              <a:cs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514600" y="2362200"/>
            <a:ext cx="6286500" cy="30480"/>
          </a:xfrm>
          <a:custGeom>
            <a:avLst/>
            <a:gdLst/>
            <a:ahLst/>
            <a:cxnLst/>
            <a:rect l="l" t="t" r="r" b="b"/>
            <a:pathLst>
              <a:path w="6286500" h="30480">
                <a:moveTo>
                  <a:pt x="6286500" y="30479"/>
                </a:moveTo>
                <a:lnTo>
                  <a:pt x="0" y="30479"/>
                </a:lnTo>
                <a:lnTo>
                  <a:pt x="0" y="0"/>
                </a:lnTo>
                <a:lnTo>
                  <a:pt x="6286500" y="0"/>
                </a:lnTo>
                <a:lnTo>
                  <a:pt x="6286500" y="30479"/>
                </a:lnTo>
                <a:close/>
              </a:path>
            </a:pathLst>
          </a:custGeom>
          <a:solidFill>
            <a:srgbClr val="33CCCC"/>
          </a:solidFill>
        </p:spPr>
        <p:txBody>
          <a:bodyPr wrap="square" lIns="0" tIns="0" rIns="0" bIns="0" rtlCol="0"/>
          <a:lstStyle/>
          <a:p>
            <a:endParaRPr/>
          </a:p>
        </p:txBody>
      </p:sp>
      <p:sp>
        <p:nvSpPr>
          <p:cNvPr id="3" name="object 3"/>
          <p:cNvSpPr txBox="1">
            <a:spLocks noGrp="1"/>
          </p:cNvSpPr>
          <p:nvPr>
            <p:ph type="title"/>
          </p:nvPr>
        </p:nvSpPr>
        <p:spPr>
          <a:xfrm>
            <a:off x="5990263" y="2029419"/>
            <a:ext cx="2746375" cy="327660"/>
          </a:xfrm>
          <a:prstGeom prst="rect">
            <a:avLst/>
          </a:prstGeom>
        </p:spPr>
        <p:txBody>
          <a:bodyPr vert="horz" wrap="square" lIns="0" tIns="16510" rIns="0" bIns="0" rtlCol="0">
            <a:spAutoFit/>
          </a:bodyPr>
          <a:lstStyle/>
          <a:p>
            <a:pPr marL="12700">
              <a:lnSpc>
                <a:spcPct val="100000"/>
              </a:lnSpc>
              <a:spcBef>
                <a:spcPts val="130"/>
              </a:spcBef>
            </a:pPr>
            <a:r>
              <a:rPr sz="1950" u="none" spc="10" dirty="0"/>
              <a:t>Advantages </a:t>
            </a:r>
            <a:r>
              <a:rPr sz="1950" u="none" spc="15" dirty="0"/>
              <a:t>of</a:t>
            </a:r>
            <a:r>
              <a:rPr sz="1950" u="none" spc="-35" dirty="0"/>
              <a:t> </a:t>
            </a:r>
            <a:r>
              <a:rPr sz="1950" u="none" dirty="0"/>
              <a:t>Robotium</a:t>
            </a:r>
            <a:endParaRPr sz="1950"/>
          </a:p>
        </p:txBody>
      </p:sp>
      <p:sp>
        <p:nvSpPr>
          <p:cNvPr id="4" name="object 4"/>
          <p:cNvSpPr txBox="1"/>
          <p:nvPr/>
        </p:nvSpPr>
        <p:spPr>
          <a:xfrm>
            <a:off x="1219200" y="2772743"/>
            <a:ext cx="7822238" cy="3476593"/>
          </a:xfrm>
          <a:prstGeom prst="rect">
            <a:avLst/>
          </a:prstGeom>
        </p:spPr>
        <p:txBody>
          <a:bodyPr vert="horz" wrap="square" lIns="0" tIns="11430" rIns="0" bIns="0" rtlCol="0">
            <a:spAutoFit/>
          </a:bodyPr>
          <a:lstStyle/>
          <a:p>
            <a:pPr marL="238125" marR="591185" indent="-226060">
              <a:lnSpc>
                <a:spcPct val="122800"/>
              </a:lnSpc>
              <a:spcBef>
                <a:spcPts val="90"/>
              </a:spcBef>
              <a:buClr>
                <a:srgbClr val="FF0000"/>
              </a:buClr>
              <a:buSzPct val="79310"/>
              <a:buFont typeface="Georgia"/>
              <a:buChar char=""/>
              <a:tabLst>
                <a:tab pos="238125" algn="l"/>
                <a:tab pos="238760" algn="l"/>
              </a:tabLst>
            </a:pPr>
            <a:r>
              <a:rPr sz="1450" spc="-35" dirty="0">
                <a:solidFill>
                  <a:srgbClr val="0000FF"/>
                </a:solidFill>
                <a:highlight>
                  <a:srgbClr val="FFFF00"/>
                </a:highlight>
                <a:latin typeface="Trebuchet MS"/>
                <a:cs typeface="Trebuchet MS"/>
              </a:rPr>
              <a:t>You </a:t>
            </a:r>
            <a:r>
              <a:rPr sz="1450" spc="15" dirty="0">
                <a:solidFill>
                  <a:srgbClr val="0000FF"/>
                </a:solidFill>
                <a:highlight>
                  <a:srgbClr val="FFFF00"/>
                </a:highlight>
                <a:latin typeface="Trebuchet MS"/>
                <a:cs typeface="Trebuchet MS"/>
              </a:rPr>
              <a:t>can </a:t>
            </a:r>
            <a:r>
              <a:rPr sz="1450" spc="20" dirty="0">
                <a:solidFill>
                  <a:srgbClr val="0000FF"/>
                </a:solidFill>
                <a:highlight>
                  <a:srgbClr val="FFFF00"/>
                </a:highlight>
                <a:latin typeface="Trebuchet MS"/>
                <a:cs typeface="Trebuchet MS"/>
              </a:rPr>
              <a:t>develop </a:t>
            </a:r>
            <a:r>
              <a:rPr sz="1450" spc="15" dirty="0">
                <a:solidFill>
                  <a:srgbClr val="0000FF"/>
                </a:solidFill>
                <a:highlight>
                  <a:srgbClr val="FFFF00"/>
                </a:highlight>
                <a:latin typeface="Trebuchet MS"/>
                <a:cs typeface="Trebuchet MS"/>
              </a:rPr>
              <a:t>powerful test </a:t>
            </a:r>
            <a:r>
              <a:rPr sz="1450" spc="10" dirty="0">
                <a:solidFill>
                  <a:srgbClr val="0000FF"/>
                </a:solidFill>
                <a:highlight>
                  <a:srgbClr val="FFFF00"/>
                </a:highlight>
                <a:latin typeface="Trebuchet MS"/>
                <a:cs typeface="Trebuchet MS"/>
              </a:rPr>
              <a:t>cases, </a:t>
            </a:r>
            <a:r>
              <a:rPr sz="1450" spc="15" dirty="0">
                <a:solidFill>
                  <a:srgbClr val="0000FF"/>
                </a:solidFill>
                <a:highlight>
                  <a:srgbClr val="FFFF00"/>
                </a:highlight>
                <a:latin typeface="Trebuchet MS"/>
                <a:cs typeface="Trebuchet MS"/>
              </a:rPr>
              <a:t>with minimal knowledge of</a:t>
            </a:r>
            <a:r>
              <a:rPr sz="1450" spc="-120" dirty="0">
                <a:solidFill>
                  <a:srgbClr val="0000FF"/>
                </a:solidFill>
                <a:highlight>
                  <a:srgbClr val="FFFF00"/>
                </a:highlight>
                <a:latin typeface="Trebuchet MS"/>
                <a:cs typeface="Trebuchet MS"/>
              </a:rPr>
              <a:t> </a:t>
            </a:r>
            <a:r>
              <a:rPr sz="1450" spc="20" dirty="0">
                <a:solidFill>
                  <a:srgbClr val="0000FF"/>
                </a:solidFill>
                <a:highlight>
                  <a:srgbClr val="FFFF00"/>
                </a:highlight>
                <a:latin typeface="Trebuchet MS"/>
                <a:cs typeface="Trebuchet MS"/>
              </a:rPr>
              <a:t>the  </a:t>
            </a:r>
            <a:r>
              <a:rPr sz="1450" spc="10" dirty="0">
                <a:solidFill>
                  <a:srgbClr val="0000FF"/>
                </a:solidFill>
                <a:highlight>
                  <a:srgbClr val="FFFF00"/>
                </a:highlight>
                <a:latin typeface="Trebuchet MS"/>
                <a:cs typeface="Trebuchet MS"/>
              </a:rPr>
              <a:t>application </a:t>
            </a:r>
            <a:r>
              <a:rPr sz="1450" spc="15" dirty="0">
                <a:solidFill>
                  <a:srgbClr val="0000FF"/>
                </a:solidFill>
                <a:highlight>
                  <a:srgbClr val="FFFF00"/>
                </a:highlight>
                <a:latin typeface="Trebuchet MS"/>
                <a:cs typeface="Trebuchet MS"/>
              </a:rPr>
              <a:t>under</a:t>
            </a:r>
            <a:r>
              <a:rPr sz="1450" spc="-20" dirty="0">
                <a:solidFill>
                  <a:srgbClr val="0000FF"/>
                </a:solidFill>
                <a:highlight>
                  <a:srgbClr val="FFFF00"/>
                </a:highlight>
                <a:latin typeface="Trebuchet MS"/>
                <a:cs typeface="Trebuchet MS"/>
              </a:rPr>
              <a:t> </a:t>
            </a:r>
            <a:r>
              <a:rPr sz="1450" spc="10" dirty="0">
                <a:solidFill>
                  <a:srgbClr val="0000FF"/>
                </a:solidFill>
                <a:highlight>
                  <a:srgbClr val="FFFF00"/>
                </a:highlight>
                <a:latin typeface="Trebuchet MS"/>
                <a:cs typeface="Trebuchet MS"/>
              </a:rPr>
              <a:t>test.</a:t>
            </a:r>
            <a:endParaRPr sz="1450" dirty="0">
              <a:highlight>
                <a:srgbClr val="FFFF00"/>
              </a:highlight>
              <a:latin typeface="Trebuchet MS"/>
              <a:cs typeface="Trebuchet MS"/>
            </a:endParaRPr>
          </a:p>
          <a:p>
            <a:pPr marL="238125" indent="-226060">
              <a:lnSpc>
                <a:spcPct val="100000"/>
              </a:lnSpc>
              <a:spcBef>
                <a:spcPts val="240"/>
              </a:spcBef>
              <a:buClr>
                <a:srgbClr val="FF0000"/>
              </a:buClr>
              <a:buSzPct val="79310"/>
              <a:buFont typeface="Georgia"/>
              <a:buChar char=""/>
              <a:tabLst>
                <a:tab pos="238125" algn="l"/>
                <a:tab pos="238760" algn="l"/>
              </a:tabLst>
            </a:pPr>
            <a:r>
              <a:rPr sz="1450" spc="20" dirty="0">
                <a:solidFill>
                  <a:srgbClr val="0000FF"/>
                </a:solidFill>
                <a:latin typeface="Trebuchet MS"/>
                <a:cs typeface="Trebuchet MS"/>
              </a:rPr>
              <a:t>The </a:t>
            </a:r>
            <a:r>
              <a:rPr sz="1450" spc="15" dirty="0">
                <a:solidFill>
                  <a:srgbClr val="0000FF"/>
                </a:solidFill>
                <a:latin typeface="Trebuchet MS"/>
                <a:cs typeface="Trebuchet MS"/>
              </a:rPr>
              <a:t>framework </a:t>
            </a:r>
            <a:r>
              <a:rPr sz="1450" spc="20" dirty="0">
                <a:solidFill>
                  <a:srgbClr val="0000FF"/>
                </a:solidFill>
                <a:latin typeface="Trebuchet MS"/>
                <a:cs typeface="Trebuchet MS"/>
              </a:rPr>
              <a:t>handles </a:t>
            </a:r>
            <a:r>
              <a:rPr sz="1450" spc="15" dirty="0">
                <a:solidFill>
                  <a:srgbClr val="0000FF"/>
                </a:solidFill>
                <a:latin typeface="Trebuchet MS"/>
                <a:cs typeface="Trebuchet MS"/>
              </a:rPr>
              <a:t>multiple Android </a:t>
            </a:r>
            <a:r>
              <a:rPr sz="1450" spc="10" dirty="0">
                <a:solidFill>
                  <a:srgbClr val="0000FF"/>
                </a:solidFill>
                <a:latin typeface="Trebuchet MS"/>
                <a:cs typeface="Trebuchet MS"/>
              </a:rPr>
              <a:t>activities</a:t>
            </a:r>
            <a:r>
              <a:rPr sz="1450" spc="-190" dirty="0">
                <a:solidFill>
                  <a:srgbClr val="0000FF"/>
                </a:solidFill>
                <a:latin typeface="Trebuchet MS"/>
                <a:cs typeface="Trebuchet MS"/>
              </a:rPr>
              <a:t> </a:t>
            </a:r>
            <a:r>
              <a:rPr sz="1450" dirty="0">
                <a:solidFill>
                  <a:srgbClr val="0000FF"/>
                </a:solidFill>
                <a:latin typeface="Trebuchet MS"/>
                <a:cs typeface="Trebuchet MS"/>
              </a:rPr>
              <a:t>automatically.</a:t>
            </a:r>
            <a:endParaRPr sz="1450" dirty="0">
              <a:latin typeface="Trebuchet MS"/>
              <a:cs typeface="Trebuchet MS"/>
            </a:endParaRPr>
          </a:p>
          <a:p>
            <a:pPr marL="238125" indent="-226060">
              <a:lnSpc>
                <a:spcPct val="100000"/>
              </a:lnSpc>
              <a:spcBef>
                <a:spcPts val="35"/>
              </a:spcBef>
              <a:buClr>
                <a:srgbClr val="FF0000"/>
              </a:buClr>
              <a:buSzPct val="79310"/>
              <a:buFont typeface="Georgia"/>
              <a:buChar char=""/>
              <a:tabLst>
                <a:tab pos="238125" algn="l"/>
                <a:tab pos="238760" algn="l"/>
              </a:tabLst>
            </a:pPr>
            <a:r>
              <a:rPr sz="1450" spc="15" dirty="0">
                <a:solidFill>
                  <a:srgbClr val="0000FF"/>
                </a:solidFill>
                <a:highlight>
                  <a:srgbClr val="FFFF00"/>
                </a:highlight>
                <a:latin typeface="Trebuchet MS"/>
                <a:cs typeface="Trebuchet MS"/>
              </a:rPr>
              <a:t>Minimal time </a:t>
            </a:r>
            <a:r>
              <a:rPr sz="1450" spc="20" dirty="0">
                <a:solidFill>
                  <a:srgbClr val="0000FF"/>
                </a:solidFill>
                <a:highlight>
                  <a:srgbClr val="FFFF00"/>
                </a:highlight>
                <a:latin typeface="Trebuchet MS"/>
                <a:cs typeface="Trebuchet MS"/>
              </a:rPr>
              <a:t>needed </a:t>
            </a:r>
            <a:r>
              <a:rPr sz="1450" spc="10" dirty="0">
                <a:solidFill>
                  <a:srgbClr val="0000FF"/>
                </a:solidFill>
                <a:highlight>
                  <a:srgbClr val="FFFF00"/>
                </a:highlight>
                <a:latin typeface="Trebuchet MS"/>
                <a:cs typeface="Trebuchet MS"/>
              </a:rPr>
              <a:t>to write </a:t>
            </a:r>
            <a:r>
              <a:rPr sz="1450" spc="15" dirty="0">
                <a:solidFill>
                  <a:srgbClr val="0000FF"/>
                </a:solidFill>
                <a:highlight>
                  <a:srgbClr val="FFFF00"/>
                </a:highlight>
                <a:latin typeface="Trebuchet MS"/>
                <a:cs typeface="Trebuchet MS"/>
              </a:rPr>
              <a:t>solid </a:t>
            </a:r>
            <a:r>
              <a:rPr sz="1450" spc="10" dirty="0">
                <a:solidFill>
                  <a:srgbClr val="0000FF"/>
                </a:solidFill>
                <a:highlight>
                  <a:srgbClr val="FFFF00"/>
                </a:highlight>
                <a:latin typeface="Trebuchet MS"/>
                <a:cs typeface="Trebuchet MS"/>
              </a:rPr>
              <a:t>test</a:t>
            </a:r>
            <a:r>
              <a:rPr sz="1450" spc="-90" dirty="0">
                <a:solidFill>
                  <a:srgbClr val="0000FF"/>
                </a:solidFill>
                <a:highlight>
                  <a:srgbClr val="FFFF00"/>
                </a:highlight>
                <a:latin typeface="Trebuchet MS"/>
                <a:cs typeface="Trebuchet MS"/>
              </a:rPr>
              <a:t> </a:t>
            </a:r>
            <a:r>
              <a:rPr sz="1450" spc="10" dirty="0">
                <a:solidFill>
                  <a:srgbClr val="0000FF"/>
                </a:solidFill>
                <a:highlight>
                  <a:srgbClr val="FFFF00"/>
                </a:highlight>
                <a:latin typeface="Trebuchet MS"/>
                <a:cs typeface="Trebuchet MS"/>
              </a:rPr>
              <a:t>cases.</a:t>
            </a:r>
            <a:endParaRPr sz="1450" dirty="0">
              <a:highlight>
                <a:srgbClr val="FFFF00"/>
              </a:highlight>
              <a:latin typeface="Trebuchet MS"/>
              <a:cs typeface="Trebuchet MS"/>
            </a:endParaRPr>
          </a:p>
          <a:p>
            <a:pPr marL="238125" indent="-226060">
              <a:lnSpc>
                <a:spcPct val="100000"/>
              </a:lnSpc>
              <a:spcBef>
                <a:spcPts val="215"/>
              </a:spcBef>
              <a:buClr>
                <a:srgbClr val="FF0000"/>
              </a:buClr>
              <a:buSzPct val="79310"/>
              <a:buFont typeface="Georgia"/>
              <a:buChar char=""/>
              <a:tabLst>
                <a:tab pos="238125" algn="l"/>
                <a:tab pos="238760" algn="l"/>
              </a:tabLst>
            </a:pPr>
            <a:r>
              <a:rPr sz="1450" spc="5" dirty="0">
                <a:solidFill>
                  <a:srgbClr val="0000FF"/>
                </a:solidFill>
                <a:latin typeface="Trebuchet MS"/>
                <a:cs typeface="Trebuchet MS"/>
              </a:rPr>
              <a:t>Readability </a:t>
            </a:r>
            <a:r>
              <a:rPr sz="1450" spc="15" dirty="0">
                <a:solidFill>
                  <a:srgbClr val="0000FF"/>
                </a:solidFill>
                <a:latin typeface="Trebuchet MS"/>
                <a:cs typeface="Trebuchet MS"/>
              </a:rPr>
              <a:t>of test cases </a:t>
            </a:r>
            <a:r>
              <a:rPr sz="1450" spc="5" dirty="0">
                <a:solidFill>
                  <a:srgbClr val="0000FF"/>
                </a:solidFill>
                <a:latin typeface="Trebuchet MS"/>
                <a:cs typeface="Trebuchet MS"/>
              </a:rPr>
              <a:t>is </a:t>
            </a:r>
            <a:r>
              <a:rPr sz="1450" spc="10" dirty="0">
                <a:solidFill>
                  <a:srgbClr val="0000FF"/>
                </a:solidFill>
                <a:latin typeface="Trebuchet MS"/>
                <a:cs typeface="Trebuchet MS"/>
              </a:rPr>
              <a:t>greatly </a:t>
            </a:r>
            <a:r>
              <a:rPr sz="1450" spc="15" dirty="0">
                <a:solidFill>
                  <a:srgbClr val="0000FF"/>
                </a:solidFill>
                <a:latin typeface="Trebuchet MS"/>
                <a:cs typeface="Trebuchet MS"/>
              </a:rPr>
              <a:t>improved, compared </a:t>
            </a:r>
            <a:r>
              <a:rPr sz="1450" spc="20" dirty="0">
                <a:solidFill>
                  <a:srgbClr val="0000FF"/>
                </a:solidFill>
                <a:latin typeface="Trebuchet MS"/>
                <a:cs typeface="Trebuchet MS"/>
              </a:rPr>
              <a:t>to</a:t>
            </a:r>
            <a:r>
              <a:rPr sz="1450" spc="-95" dirty="0">
                <a:solidFill>
                  <a:srgbClr val="0000FF"/>
                </a:solidFill>
                <a:latin typeface="Trebuchet MS"/>
                <a:cs typeface="Trebuchet MS"/>
              </a:rPr>
              <a:t> </a:t>
            </a:r>
            <a:r>
              <a:rPr sz="1450" spc="15" dirty="0">
                <a:solidFill>
                  <a:srgbClr val="0000FF"/>
                </a:solidFill>
                <a:latin typeface="Trebuchet MS"/>
                <a:cs typeface="Trebuchet MS"/>
              </a:rPr>
              <a:t>standard</a:t>
            </a:r>
            <a:endParaRPr sz="1450" dirty="0">
              <a:latin typeface="Trebuchet MS"/>
              <a:cs typeface="Trebuchet MS"/>
            </a:endParaRPr>
          </a:p>
          <a:p>
            <a:pPr marL="238125">
              <a:lnSpc>
                <a:spcPct val="100000"/>
              </a:lnSpc>
              <a:spcBef>
                <a:spcPts val="400"/>
              </a:spcBef>
            </a:pPr>
            <a:r>
              <a:rPr sz="1450" spc="15" dirty="0">
                <a:solidFill>
                  <a:srgbClr val="0000FF"/>
                </a:solidFill>
                <a:latin typeface="Trebuchet MS"/>
                <a:cs typeface="Trebuchet MS"/>
              </a:rPr>
              <a:t>instrumentation</a:t>
            </a:r>
            <a:r>
              <a:rPr sz="1450" spc="-5" dirty="0">
                <a:solidFill>
                  <a:srgbClr val="0000FF"/>
                </a:solidFill>
                <a:latin typeface="Trebuchet MS"/>
                <a:cs typeface="Trebuchet MS"/>
              </a:rPr>
              <a:t> </a:t>
            </a:r>
            <a:r>
              <a:rPr sz="1450" spc="10" dirty="0">
                <a:solidFill>
                  <a:srgbClr val="0000FF"/>
                </a:solidFill>
                <a:latin typeface="Trebuchet MS"/>
                <a:cs typeface="Trebuchet MS"/>
              </a:rPr>
              <a:t>tests.</a:t>
            </a:r>
            <a:endParaRPr sz="1450" dirty="0">
              <a:latin typeface="Trebuchet MS"/>
              <a:cs typeface="Trebuchet MS"/>
            </a:endParaRPr>
          </a:p>
          <a:p>
            <a:pPr marL="238125" indent="-226060">
              <a:lnSpc>
                <a:spcPct val="100000"/>
              </a:lnSpc>
              <a:spcBef>
                <a:spcPts val="395"/>
              </a:spcBef>
              <a:buClr>
                <a:srgbClr val="FF0000"/>
              </a:buClr>
              <a:buSzPct val="79310"/>
              <a:buFont typeface="Georgia"/>
              <a:buChar char=""/>
              <a:tabLst>
                <a:tab pos="238125" algn="l"/>
                <a:tab pos="238760" algn="l"/>
              </a:tabLst>
            </a:pPr>
            <a:r>
              <a:rPr sz="1450" spc="-30" dirty="0">
                <a:solidFill>
                  <a:srgbClr val="0000FF"/>
                </a:solidFill>
                <a:highlight>
                  <a:srgbClr val="FFFF00"/>
                </a:highlight>
                <a:latin typeface="Trebuchet MS"/>
                <a:cs typeface="Trebuchet MS"/>
              </a:rPr>
              <a:t>Test </a:t>
            </a:r>
            <a:r>
              <a:rPr sz="1450" spc="10" dirty="0">
                <a:solidFill>
                  <a:srgbClr val="0000FF"/>
                </a:solidFill>
                <a:highlight>
                  <a:srgbClr val="FFFF00"/>
                </a:highlight>
                <a:latin typeface="Trebuchet MS"/>
                <a:cs typeface="Trebuchet MS"/>
              </a:rPr>
              <a:t>cases </a:t>
            </a:r>
            <a:r>
              <a:rPr sz="1450" spc="15" dirty="0">
                <a:solidFill>
                  <a:srgbClr val="0000FF"/>
                </a:solidFill>
                <a:highlight>
                  <a:srgbClr val="FFFF00"/>
                </a:highlight>
                <a:latin typeface="Trebuchet MS"/>
                <a:cs typeface="Trebuchet MS"/>
              </a:rPr>
              <a:t>are </a:t>
            </a:r>
            <a:r>
              <a:rPr sz="1450" spc="20" dirty="0">
                <a:solidFill>
                  <a:srgbClr val="0000FF"/>
                </a:solidFill>
                <a:highlight>
                  <a:srgbClr val="FFFF00"/>
                </a:highlight>
                <a:latin typeface="Trebuchet MS"/>
                <a:cs typeface="Trebuchet MS"/>
              </a:rPr>
              <a:t>more </a:t>
            </a:r>
            <a:r>
              <a:rPr sz="1450" spc="15" dirty="0">
                <a:solidFill>
                  <a:srgbClr val="0000FF"/>
                </a:solidFill>
                <a:highlight>
                  <a:srgbClr val="FFFF00"/>
                </a:highlight>
                <a:latin typeface="Trebuchet MS"/>
                <a:cs typeface="Trebuchet MS"/>
              </a:rPr>
              <a:t>robust due </a:t>
            </a:r>
            <a:r>
              <a:rPr sz="1450" spc="20" dirty="0">
                <a:solidFill>
                  <a:srgbClr val="0000FF"/>
                </a:solidFill>
                <a:highlight>
                  <a:srgbClr val="FFFF00"/>
                </a:highlight>
                <a:latin typeface="Trebuchet MS"/>
                <a:cs typeface="Trebuchet MS"/>
              </a:rPr>
              <a:t>to </a:t>
            </a:r>
            <a:r>
              <a:rPr sz="1450" spc="15" dirty="0">
                <a:solidFill>
                  <a:srgbClr val="0000FF"/>
                </a:solidFill>
                <a:highlight>
                  <a:srgbClr val="FFFF00"/>
                </a:highlight>
                <a:latin typeface="Trebuchet MS"/>
                <a:cs typeface="Trebuchet MS"/>
              </a:rPr>
              <a:t>the run-time </a:t>
            </a:r>
            <a:r>
              <a:rPr sz="1450" spc="10" dirty="0">
                <a:solidFill>
                  <a:srgbClr val="0000FF"/>
                </a:solidFill>
                <a:highlight>
                  <a:srgbClr val="FFFF00"/>
                </a:highlight>
                <a:latin typeface="Trebuchet MS"/>
                <a:cs typeface="Trebuchet MS"/>
              </a:rPr>
              <a:t>binding </a:t>
            </a:r>
            <a:r>
              <a:rPr sz="1450" spc="20" dirty="0">
                <a:solidFill>
                  <a:srgbClr val="0000FF"/>
                </a:solidFill>
                <a:highlight>
                  <a:srgbClr val="FFFF00"/>
                </a:highlight>
                <a:latin typeface="Trebuchet MS"/>
                <a:cs typeface="Trebuchet MS"/>
              </a:rPr>
              <a:t>to </a:t>
            </a:r>
            <a:r>
              <a:rPr sz="1450" spc="15" dirty="0">
                <a:solidFill>
                  <a:srgbClr val="0000FF"/>
                </a:solidFill>
                <a:highlight>
                  <a:srgbClr val="FFFF00"/>
                </a:highlight>
                <a:latin typeface="Trebuchet MS"/>
                <a:cs typeface="Trebuchet MS"/>
              </a:rPr>
              <a:t>GUI</a:t>
            </a:r>
            <a:r>
              <a:rPr sz="1450" spc="-100" dirty="0">
                <a:solidFill>
                  <a:srgbClr val="0000FF"/>
                </a:solidFill>
                <a:highlight>
                  <a:srgbClr val="FFFF00"/>
                </a:highlight>
                <a:latin typeface="Trebuchet MS"/>
                <a:cs typeface="Trebuchet MS"/>
              </a:rPr>
              <a:t> </a:t>
            </a:r>
            <a:r>
              <a:rPr sz="1450" spc="20" dirty="0">
                <a:solidFill>
                  <a:srgbClr val="0000FF"/>
                </a:solidFill>
                <a:highlight>
                  <a:srgbClr val="FFFF00"/>
                </a:highlight>
                <a:latin typeface="Trebuchet MS"/>
                <a:cs typeface="Trebuchet MS"/>
              </a:rPr>
              <a:t>components.</a:t>
            </a:r>
            <a:endParaRPr sz="1450" dirty="0">
              <a:highlight>
                <a:srgbClr val="FFFF00"/>
              </a:highlight>
              <a:latin typeface="Trebuchet MS"/>
              <a:cs typeface="Trebuchet MS"/>
            </a:endParaRPr>
          </a:p>
          <a:p>
            <a:pPr marL="238125" marR="563880" indent="-226060">
              <a:lnSpc>
                <a:spcPct val="122800"/>
              </a:lnSpc>
              <a:buClr>
                <a:srgbClr val="FF0000"/>
              </a:buClr>
              <a:buSzPct val="79310"/>
              <a:buFont typeface="Georgia"/>
              <a:buChar char=""/>
              <a:tabLst>
                <a:tab pos="238125" algn="l"/>
                <a:tab pos="238760" algn="l"/>
              </a:tabLst>
            </a:pPr>
            <a:r>
              <a:rPr sz="1450" spc="15" dirty="0">
                <a:solidFill>
                  <a:srgbClr val="0000FF"/>
                </a:solidFill>
                <a:highlight>
                  <a:srgbClr val="FFFF00"/>
                </a:highlight>
                <a:latin typeface="Trebuchet MS"/>
                <a:cs typeface="Trebuchet MS"/>
              </a:rPr>
              <a:t>Integrates </a:t>
            </a:r>
            <a:r>
              <a:rPr sz="1450" spc="20" dirty="0">
                <a:solidFill>
                  <a:srgbClr val="0000FF"/>
                </a:solidFill>
                <a:highlight>
                  <a:srgbClr val="FFFF00"/>
                </a:highlight>
                <a:latin typeface="Trebuchet MS"/>
                <a:cs typeface="Trebuchet MS"/>
              </a:rPr>
              <a:t>smoothly </a:t>
            </a:r>
            <a:r>
              <a:rPr sz="1450" spc="10" dirty="0">
                <a:solidFill>
                  <a:srgbClr val="0000FF"/>
                </a:solidFill>
                <a:highlight>
                  <a:srgbClr val="FFFF00"/>
                </a:highlight>
                <a:latin typeface="Trebuchet MS"/>
                <a:cs typeface="Trebuchet MS"/>
              </a:rPr>
              <a:t>with </a:t>
            </a:r>
            <a:r>
              <a:rPr sz="1450" spc="20" dirty="0">
                <a:solidFill>
                  <a:srgbClr val="0000FF"/>
                </a:solidFill>
                <a:highlight>
                  <a:srgbClr val="FFFF00"/>
                </a:highlight>
                <a:latin typeface="Trebuchet MS"/>
                <a:cs typeface="Trebuchet MS"/>
              </a:rPr>
              <a:t>Maven</a:t>
            </a:r>
            <a:r>
              <a:rPr lang="en-IN" sz="1450" spc="20" dirty="0">
                <a:solidFill>
                  <a:srgbClr val="0000FF"/>
                </a:solidFill>
                <a:highlight>
                  <a:srgbClr val="FFFF00"/>
                </a:highlight>
                <a:latin typeface="Trebuchet MS"/>
                <a:cs typeface="Trebuchet MS"/>
              </a:rPr>
              <a:t> (open source software project management tool)</a:t>
            </a:r>
            <a:r>
              <a:rPr sz="1450" spc="20" dirty="0">
                <a:solidFill>
                  <a:srgbClr val="0000FF"/>
                </a:solidFill>
                <a:highlight>
                  <a:srgbClr val="FFFF00"/>
                </a:highlight>
                <a:latin typeface="Trebuchet MS"/>
                <a:cs typeface="Trebuchet MS"/>
              </a:rPr>
              <a:t>, </a:t>
            </a:r>
            <a:r>
              <a:rPr sz="1450" spc="15" dirty="0">
                <a:solidFill>
                  <a:srgbClr val="0000FF"/>
                </a:solidFill>
                <a:highlight>
                  <a:srgbClr val="FFFF00"/>
                </a:highlight>
                <a:latin typeface="Trebuchet MS"/>
                <a:cs typeface="Trebuchet MS"/>
              </a:rPr>
              <a:t>Gradle</a:t>
            </a:r>
            <a:r>
              <a:rPr lang="en-IN" sz="1450" spc="15" dirty="0">
                <a:solidFill>
                  <a:srgbClr val="0000FF"/>
                </a:solidFill>
                <a:highlight>
                  <a:srgbClr val="FFFF00"/>
                </a:highlight>
                <a:latin typeface="Trebuchet MS"/>
                <a:cs typeface="Trebuchet MS"/>
              </a:rPr>
              <a:t> (build automation tool)</a:t>
            </a:r>
            <a:r>
              <a:rPr sz="1450" spc="15" dirty="0">
                <a:solidFill>
                  <a:srgbClr val="0000FF"/>
                </a:solidFill>
                <a:highlight>
                  <a:srgbClr val="FFFF00"/>
                </a:highlight>
                <a:latin typeface="Trebuchet MS"/>
                <a:cs typeface="Trebuchet MS"/>
              </a:rPr>
              <a:t> </a:t>
            </a:r>
            <a:r>
              <a:rPr sz="1450" spc="20" dirty="0">
                <a:solidFill>
                  <a:srgbClr val="0000FF"/>
                </a:solidFill>
                <a:highlight>
                  <a:srgbClr val="FFFF00"/>
                </a:highlight>
                <a:latin typeface="Trebuchet MS"/>
                <a:cs typeface="Trebuchet MS"/>
              </a:rPr>
              <a:t>or </a:t>
            </a:r>
            <a:r>
              <a:rPr sz="1450" spc="15" dirty="0">
                <a:solidFill>
                  <a:srgbClr val="0000FF"/>
                </a:solidFill>
                <a:highlight>
                  <a:srgbClr val="FFFF00"/>
                </a:highlight>
                <a:latin typeface="Trebuchet MS"/>
                <a:cs typeface="Trebuchet MS"/>
              </a:rPr>
              <a:t>Ant </a:t>
            </a:r>
            <a:r>
              <a:rPr sz="1450" spc="10" dirty="0">
                <a:solidFill>
                  <a:srgbClr val="0000FF"/>
                </a:solidFill>
                <a:highlight>
                  <a:srgbClr val="FFFF00"/>
                </a:highlight>
                <a:latin typeface="Trebuchet MS"/>
                <a:cs typeface="Trebuchet MS"/>
              </a:rPr>
              <a:t>to </a:t>
            </a:r>
            <a:r>
              <a:rPr sz="1450" spc="20" dirty="0">
                <a:solidFill>
                  <a:srgbClr val="0000FF"/>
                </a:solidFill>
                <a:highlight>
                  <a:srgbClr val="FFFF00"/>
                </a:highlight>
                <a:latin typeface="Trebuchet MS"/>
                <a:cs typeface="Trebuchet MS"/>
              </a:rPr>
              <a:t>run </a:t>
            </a:r>
            <a:r>
              <a:rPr sz="1450" spc="10" dirty="0">
                <a:solidFill>
                  <a:srgbClr val="0000FF"/>
                </a:solidFill>
                <a:highlight>
                  <a:srgbClr val="FFFF00"/>
                </a:highlight>
                <a:latin typeface="Trebuchet MS"/>
                <a:cs typeface="Trebuchet MS"/>
              </a:rPr>
              <a:t>tests </a:t>
            </a:r>
            <a:r>
              <a:rPr sz="1450" spc="20" dirty="0">
                <a:solidFill>
                  <a:srgbClr val="0000FF"/>
                </a:solidFill>
                <a:highlight>
                  <a:srgbClr val="FFFF00"/>
                </a:highlight>
                <a:latin typeface="Trebuchet MS"/>
                <a:cs typeface="Trebuchet MS"/>
              </a:rPr>
              <a:t>as </a:t>
            </a:r>
            <a:r>
              <a:rPr sz="1450" spc="10" dirty="0">
                <a:solidFill>
                  <a:srgbClr val="0000FF"/>
                </a:solidFill>
                <a:highlight>
                  <a:srgbClr val="FFFF00"/>
                </a:highlight>
                <a:latin typeface="Trebuchet MS"/>
                <a:cs typeface="Trebuchet MS"/>
              </a:rPr>
              <a:t>part</a:t>
            </a:r>
            <a:r>
              <a:rPr sz="1450" spc="-280" dirty="0">
                <a:solidFill>
                  <a:srgbClr val="0000FF"/>
                </a:solidFill>
                <a:highlight>
                  <a:srgbClr val="FFFF00"/>
                </a:highlight>
                <a:latin typeface="Trebuchet MS"/>
                <a:cs typeface="Trebuchet MS"/>
              </a:rPr>
              <a:t> </a:t>
            </a:r>
            <a:r>
              <a:rPr sz="1450" spc="15" dirty="0">
                <a:solidFill>
                  <a:srgbClr val="0000FF"/>
                </a:solidFill>
                <a:highlight>
                  <a:srgbClr val="FFFF00"/>
                </a:highlight>
                <a:latin typeface="Trebuchet MS"/>
                <a:cs typeface="Trebuchet MS"/>
              </a:rPr>
              <a:t>of  continuous</a:t>
            </a:r>
            <a:r>
              <a:rPr sz="1450" spc="-20" dirty="0">
                <a:solidFill>
                  <a:srgbClr val="0000FF"/>
                </a:solidFill>
                <a:highlight>
                  <a:srgbClr val="FFFF00"/>
                </a:highlight>
                <a:latin typeface="Trebuchet MS"/>
                <a:cs typeface="Trebuchet MS"/>
              </a:rPr>
              <a:t> </a:t>
            </a:r>
            <a:r>
              <a:rPr sz="1450" spc="15" dirty="0">
                <a:solidFill>
                  <a:srgbClr val="0000FF"/>
                </a:solidFill>
                <a:highlight>
                  <a:srgbClr val="FFFF00"/>
                </a:highlight>
                <a:latin typeface="Trebuchet MS"/>
                <a:cs typeface="Trebuchet MS"/>
              </a:rPr>
              <a:t>integration.</a:t>
            </a:r>
            <a:endParaRPr sz="1450" dirty="0">
              <a:highlight>
                <a:srgbClr val="FFFF00"/>
              </a:highlight>
              <a:latin typeface="Trebuchet MS"/>
              <a:cs typeface="Trebuchet MS"/>
            </a:endParaRPr>
          </a:p>
          <a:p>
            <a:pPr marL="238125" indent="-226060">
              <a:lnSpc>
                <a:spcPct val="100000"/>
              </a:lnSpc>
              <a:spcBef>
                <a:spcPts val="405"/>
              </a:spcBef>
              <a:buClr>
                <a:srgbClr val="FF0000"/>
              </a:buClr>
              <a:buSzPct val="79310"/>
              <a:buFont typeface="Georgia"/>
              <a:buChar char=""/>
              <a:tabLst>
                <a:tab pos="238125" algn="l"/>
                <a:tab pos="238760" algn="l"/>
              </a:tabLst>
            </a:pPr>
            <a:r>
              <a:rPr sz="1450" spc="5" dirty="0">
                <a:solidFill>
                  <a:srgbClr val="0000FF"/>
                </a:solidFill>
                <a:latin typeface="Trebuchet MS"/>
                <a:cs typeface="Trebuchet MS"/>
              </a:rPr>
              <a:t>Available </a:t>
            </a:r>
            <a:r>
              <a:rPr sz="1450" spc="10" dirty="0">
                <a:solidFill>
                  <a:srgbClr val="0000FF"/>
                </a:solidFill>
                <a:latin typeface="Trebuchet MS"/>
                <a:cs typeface="Trebuchet MS"/>
              </a:rPr>
              <a:t>as </a:t>
            </a:r>
            <a:r>
              <a:rPr sz="1450" spc="15" dirty="0">
                <a:solidFill>
                  <a:srgbClr val="0000FF"/>
                </a:solidFill>
                <a:latin typeface="Trebuchet MS"/>
                <a:cs typeface="Trebuchet MS"/>
              </a:rPr>
              <a:t>Plugin </a:t>
            </a:r>
            <a:r>
              <a:rPr sz="1450" spc="10" dirty="0">
                <a:solidFill>
                  <a:srgbClr val="0000FF"/>
                </a:solidFill>
                <a:latin typeface="Trebuchet MS"/>
                <a:cs typeface="Trebuchet MS"/>
              </a:rPr>
              <a:t>in </a:t>
            </a:r>
            <a:r>
              <a:rPr sz="1450" spc="15" dirty="0">
                <a:solidFill>
                  <a:srgbClr val="0000FF"/>
                </a:solidFill>
                <a:latin typeface="Trebuchet MS"/>
                <a:cs typeface="Trebuchet MS"/>
              </a:rPr>
              <a:t>Android Studio </a:t>
            </a:r>
            <a:r>
              <a:rPr sz="1450" spc="25" dirty="0">
                <a:solidFill>
                  <a:srgbClr val="0000FF"/>
                </a:solidFill>
                <a:latin typeface="Trebuchet MS"/>
                <a:cs typeface="Trebuchet MS"/>
              </a:rPr>
              <a:t>&amp;</a:t>
            </a:r>
            <a:r>
              <a:rPr sz="1450" spc="-160" dirty="0">
                <a:solidFill>
                  <a:srgbClr val="0000FF"/>
                </a:solidFill>
                <a:latin typeface="Trebuchet MS"/>
                <a:cs typeface="Trebuchet MS"/>
              </a:rPr>
              <a:t> </a:t>
            </a:r>
            <a:r>
              <a:rPr sz="1450" spc="10" dirty="0">
                <a:solidFill>
                  <a:srgbClr val="0000FF"/>
                </a:solidFill>
                <a:latin typeface="Trebuchet MS"/>
                <a:cs typeface="Trebuchet MS"/>
              </a:rPr>
              <a:t>Eclipse.</a:t>
            </a:r>
            <a:endParaRPr sz="1450" dirty="0">
              <a:latin typeface="Trebuchet MS"/>
              <a:cs typeface="Trebuchet MS"/>
            </a:endParaRPr>
          </a:p>
          <a:p>
            <a:pPr marL="238125" indent="-226060">
              <a:lnSpc>
                <a:spcPct val="100000"/>
              </a:lnSpc>
              <a:spcBef>
                <a:spcPts val="400"/>
              </a:spcBef>
              <a:buClr>
                <a:srgbClr val="FF0000"/>
              </a:buClr>
              <a:buSzPct val="79310"/>
              <a:buFont typeface="Georgia"/>
              <a:buChar char=""/>
              <a:tabLst>
                <a:tab pos="238125" algn="l"/>
                <a:tab pos="238760" algn="l"/>
              </a:tabLst>
            </a:pPr>
            <a:r>
              <a:rPr sz="1450" spc="15" dirty="0">
                <a:solidFill>
                  <a:srgbClr val="0000FF"/>
                </a:solidFill>
                <a:highlight>
                  <a:srgbClr val="FFFF00"/>
                </a:highlight>
                <a:latin typeface="Trebuchet MS"/>
                <a:cs typeface="Trebuchet MS"/>
              </a:rPr>
              <a:t>Supports binary apks </a:t>
            </a:r>
            <a:r>
              <a:rPr sz="1450" spc="20" dirty="0">
                <a:solidFill>
                  <a:srgbClr val="0000FF"/>
                </a:solidFill>
                <a:highlight>
                  <a:srgbClr val="FFFF00"/>
                </a:highlight>
                <a:latin typeface="Trebuchet MS"/>
                <a:cs typeface="Trebuchet MS"/>
              </a:rPr>
              <a:t>or </a:t>
            </a:r>
            <a:r>
              <a:rPr sz="1450" spc="10" dirty="0">
                <a:solidFill>
                  <a:srgbClr val="0000FF"/>
                </a:solidFill>
                <a:highlight>
                  <a:srgbClr val="FFFF00"/>
                </a:highlight>
                <a:latin typeface="Trebuchet MS"/>
                <a:cs typeface="Trebuchet MS"/>
              </a:rPr>
              <a:t>application </a:t>
            </a:r>
            <a:r>
              <a:rPr sz="1450" spc="15" dirty="0">
                <a:solidFill>
                  <a:srgbClr val="0000FF"/>
                </a:solidFill>
                <a:highlight>
                  <a:srgbClr val="FFFF00"/>
                </a:highlight>
                <a:latin typeface="Trebuchet MS"/>
                <a:cs typeface="Trebuchet MS"/>
              </a:rPr>
              <a:t>source</a:t>
            </a:r>
            <a:r>
              <a:rPr sz="1450" spc="-125" dirty="0">
                <a:solidFill>
                  <a:srgbClr val="0000FF"/>
                </a:solidFill>
                <a:highlight>
                  <a:srgbClr val="FFFF00"/>
                </a:highlight>
                <a:latin typeface="Trebuchet MS"/>
                <a:cs typeface="Trebuchet MS"/>
              </a:rPr>
              <a:t> </a:t>
            </a:r>
            <a:r>
              <a:rPr sz="1450" spc="15" dirty="0">
                <a:solidFill>
                  <a:srgbClr val="0000FF"/>
                </a:solidFill>
                <a:highlight>
                  <a:srgbClr val="FFFF00"/>
                </a:highlight>
                <a:latin typeface="Trebuchet MS"/>
                <a:cs typeface="Trebuchet MS"/>
              </a:rPr>
              <a:t>code.</a:t>
            </a:r>
            <a:endParaRPr sz="1450" dirty="0">
              <a:highlight>
                <a:srgbClr val="FFFF00"/>
              </a:highlight>
              <a:latin typeface="Trebuchet MS"/>
              <a:cs typeface="Trebuchet MS"/>
            </a:endParaRPr>
          </a:p>
          <a:p>
            <a:pPr marL="238125" indent="-226060">
              <a:lnSpc>
                <a:spcPct val="100000"/>
              </a:lnSpc>
              <a:spcBef>
                <a:spcPts val="395"/>
              </a:spcBef>
              <a:buClr>
                <a:srgbClr val="FF0000"/>
              </a:buClr>
              <a:buSzPct val="79310"/>
              <a:buFont typeface="Georgia"/>
              <a:buChar char=""/>
              <a:tabLst>
                <a:tab pos="238125" algn="l"/>
                <a:tab pos="238760" algn="l"/>
              </a:tabLst>
            </a:pPr>
            <a:r>
              <a:rPr sz="1450" spc="25" dirty="0">
                <a:solidFill>
                  <a:srgbClr val="0000FF"/>
                </a:solidFill>
                <a:latin typeface="Trebuchet MS"/>
                <a:cs typeface="Trebuchet MS"/>
              </a:rPr>
              <a:t>One </a:t>
            </a:r>
            <a:r>
              <a:rPr sz="1450" spc="10" dirty="0">
                <a:solidFill>
                  <a:srgbClr val="0000FF"/>
                </a:solidFill>
                <a:latin typeface="Trebuchet MS"/>
                <a:cs typeface="Trebuchet MS"/>
              </a:rPr>
              <a:t>scripts </a:t>
            </a:r>
            <a:r>
              <a:rPr sz="1450" spc="15" dirty="0">
                <a:solidFill>
                  <a:srgbClr val="0000FF"/>
                </a:solidFill>
                <a:latin typeface="Trebuchet MS"/>
                <a:cs typeface="Trebuchet MS"/>
              </a:rPr>
              <a:t>for Android</a:t>
            </a:r>
            <a:r>
              <a:rPr sz="1450" spc="-185" dirty="0">
                <a:solidFill>
                  <a:srgbClr val="0000FF"/>
                </a:solidFill>
                <a:latin typeface="Trebuchet MS"/>
                <a:cs typeface="Trebuchet MS"/>
              </a:rPr>
              <a:t> </a:t>
            </a:r>
            <a:r>
              <a:rPr sz="1450" spc="15" dirty="0">
                <a:solidFill>
                  <a:srgbClr val="0000FF"/>
                </a:solidFill>
                <a:latin typeface="Trebuchet MS"/>
                <a:cs typeface="Trebuchet MS"/>
              </a:rPr>
              <a:t>versions.</a:t>
            </a:r>
            <a:endParaRPr sz="1450" dirty="0">
              <a:latin typeface="Trebuchet MS"/>
              <a:cs typeface="Trebuchet MS"/>
            </a:endParaRPr>
          </a:p>
        </p:txBody>
      </p:sp>
      <p:sp>
        <p:nvSpPr>
          <p:cNvPr id="5" name="Rectangle 4"/>
          <p:cNvSpPr/>
          <p:nvPr/>
        </p:nvSpPr>
        <p:spPr>
          <a:xfrm>
            <a:off x="1828800" y="6629400"/>
            <a:ext cx="7086600" cy="646331"/>
          </a:xfrm>
          <a:prstGeom prst="rect">
            <a:avLst/>
          </a:prstGeom>
        </p:spPr>
        <p:txBody>
          <a:bodyPr wrap="square">
            <a:spAutoFit/>
          </a:bodyPr>
          <a:lstStyle/>
          <a:p>
            <a:r>
              <a:rPr lang="en-IN" dirty="0">
                <a:hlinkClick r:id="rId2"/>
              </a:rPr>
              <a:t>https://www.jrebel.com/blog/java-build-tools-comparison</a:t>
            </a:r>
            <a:endParaRPr lang="en-IN" dirty="0"/>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823749" y="3117606"/>
            <a:ext cx="5146675" cy="1610360"/>
          </a:xfrm>
          <a:prstGeom prst="rect">
            <a:avLst/>
          </a:prstGeom>
        </p:spPr>
        <p:txBody>
          <a:bodyPr vert="horz" wrap="square" lIns="0" tIns="17145" rIns="0" bIns="0" rtlCol="0">
            <a:spAutoFit/>
          </a:bodyPr>
          <a:lstStyle/>
          <a:p>
            <a:pPr marL="274320" indent="-262255">
              <a:lnSpc>
                <a:spcPct val="100000"/>
              </a:lnSpc>
              <a:spcBef>
                <a:spcPts val="135"/>
              </a:spcBef>
              <a:buClr>
                <a:srgbClr val="FF0000"/>
              </a:buClr>
              <a:buSzPct val="79310"/>
              <a:buFont typeface="Georgia"/>
              <a:buChar char=""/>
              <a:tabLst>
                <a:tab pos="274320" algn="l"/>
                <a:tab pos="274955" algn="l"/>
              </a:tabLst>
            </a:pPr>
            <a:r>
              <a:rPr sz="1450" spc="-30" dirty="0">
                <a:solidFill>
                  <a:srgbClr val="0000FF"/>
                </a:solidFill>
                <a:latin typeface="Trebuchet MS"/>
                <a:cs typeface="Trebuchet MS"/>
              </a:rPr>
              <a:t>Test </a:t>
            </a:r>
            <a:r>
              <a:rPr sz="1450" spc="15" dirty="0">
                <a:solidFill>
                  <a:srgbClr val="0000FF"/>
                </a:solidFill>
                <a:latin typeface="Trebuchet MS"/>
                <a:cs typeface="Trebuchet MS"/>
              </a:rPr>
              <a:t>Execution </a:t>
            </a:r>
            <a:r>
              <a:rPr sz="1450" spc="20" dirty="0">
                <a:solidFill>
                  <a:srgbClr val="0000FF"/>
                </a:solidFill>
                <a:latin typeface="Trebuchet MS"/>
                <a:cs typeface="Trebuchet MS"/>
              </a:rPr>
              <a:t>on one </a:t>
            </a:r>
            <a:r>
              <a:rPr sz="1450" spc="15" dirty="0">
                <a:solidFill>
                  <a:srgbClr val="0000FF"/>
                </a:solidFill>
                <a:latin typeface="Trebuchet MS"/>
                <a:cs typeface="Trebuchet MS"/>
              </a:rPr>
              <a:t>device </a:t>
            </a:r>
            <a:r>
              <a:rPr sz="1450" spc="10" dirty="0">
                <a:solidFill>
                  <a:srgbClr val="0000FF"/>
                </a:solidFill>
                <a:latin typeface="Trebuchet MS"/>
                <a:cs typeface="Trebuchet MS"/>
              </a:rPr>
              <a:t>at </a:t>
            </a:r>
            <a:r>
              <a:rPr sz="1450" spc="20" dirty="0">
                <a:solidFill>
                  <a:srgbClr val="0000FF"/>
                </a:solidFill>
                <a:latin typeface="Trebuchet MS"/>
                <a:cs typeface="Trebuchet MS"/>
              </a:rPr>
              <a:t>a</a:t>
            </a:r>
            <a:r>
              <a:rPr sz="1450" spc="-35" dirty="0">
                <a:solidFill>
                  <a:srgbClr val="0000FF"/>
                </a:solidFill>
                <a:latin typeface="Trebuchet MS"/>
                <a:cs typeface="Trebuchet MS"/>
              </a:rPr>
              <a:t> </a:t>
            </a:r>
            <a:r>
              <a:rPr sz="1450" spc="10" dirty="0">
                <a:solidFill>
                  <a:srgbClr val="0000FF"/>
                </a:solidFill>
                <a:latin typeface="Trebuchet MS"/>
                <a:cs typeface="Trebuchet MS"/>
              </a:rPr>
              <a:t>time.</a:t>
            </a:r>
            <a:endParaRPr sz="1450">
              <a:latin typeface="Trebuchet MS"/>
              <a:cs typeface="Trebuchet MS"/>
            </a:endParaRPr>
          </a:p>
          <a:p>
            <a:pPr>
              <a:lnSpc>
                <a:spcPct val="100000"/>
              </a:lnSpc>
              <a:spcBef>
                <a:spcPts val="25"/>
              </a:spcBef>
              <a:buClr>
                <a:srgbClr val="FF0000"/>
              </a:buClr>
              <a:buFont typeface="Georgia"/>
              <a:buChar char=""/>
            </a:pPr>
            <a:endParaRPr sz="1550">
              <a:latin typeface="Trebuchet MS"/>
              <a:cs typeface="Trebuchet MS"/>
            </a:endParaRPr>
          </a:p>
          <a:p>
            <a:pPr marL="274320" indent="-262255">
              <a:lnSpc>
                <a:spcPct val="100000"/>
              </a:lnSpc>
              <a:buClr>
                <a:srgbClr val="FF0000"/>
              </a:buClr>
              <a:buSzPct val="79310"/>
              <a:buFont typeface="Georgia"/>
              <a:buChar char=""/>
              <a:tabLst>
                <a:tab pos="274320" algn="l"/>
                <a:tab pos="274955" algn="l"/>
              </a:tabLst>
            </a:pPr>
            <a:r>
              <a:rPr sz="1450" spc="10" dirty="0">
                <a:solidFill>
                  <a:srgbClr val="0000FF"/>
                </a:solidFill>
                <a:latin typeface="Trebuchet MS"/>
                <a:cs typeface="Trebuchet MS"/>
              </a:rPr>
              <a:t>Inability </a:t>
            </a:r>
            <a:r>
              <a:rPr sz="1450" spc="15" dirty="0">
                <a:solidFill>
                  <a:srgbClr val="0000FF"/>
                </a:solidFill>
                <a:latin typeface="Trebuchet MS"/>
                <a:cs typeface="Trebuchet MS"/>
              </a:rPr>
              <a:t>of handling different </a:t>
            </a:r>
            <a:r>
              <a:rPr sz="1450" spc="10" dirty="0">
                <a:solidFill>
                  <a:srgbClr val="0000FF"/>
                </a:solidFill>
                <a:latin typeface="Trebuchet MS"/>
                <a:cs typeface="Trebuchet MS"/>
              </a:rPr>
              <a:t>applications </a:t>
            </a:r>
            <a:r>
              <a:rPr sz="1450" spc="15" dirty="0">
                <a:solidFill>
                  <a:srgbClr val="0000FF"/>
                </a:solidFill>
                <a:latin typeface="Trebuchet MS"/>
                <a:cs typeface="Trebuchet MS"/>
              </a:rPr>
              <a:t>in </a:t>
            </a:r>
            <a:r>
              <a:rPr sz="1450" spc="20" dirty="0">
                <a:solidFill>
                  <a:srgbClr val="0000FF"/>
                </a:solidFill>
                <a:latin typeface="Trebuchet MS"/>
                <a:cs typeface="Trebuchet MS"/>
              </a:rPr>
              <a:t>one</a:t>
            </a:r>
            <a:r>
              <a:rPr sz="1450" spc="-114" dirty="0">
                <a:solidFill>
                  <a:srgbClr val="0000FF"/>
                </a:solidFill>
                <a:latin typeface="Trebuchet MS"/>
                <a:cs typeface="Trebuchet MS"/>
              </a:rPr>
              <a:t> </a:t>
            </a:r>
            <a:r>
              <a:rPr sz="1450" spc="15" dirty="0">
                <a:solidFill>
                  <a:srgbClr val="0000FF"/>
                </a:solidFill>
                <a:latin typeface="Trebuchet MS"/>
                <a:cs typeface="Trebuchet MS"/>
              </a:rPr>
              <a:t>test</a:t>
            </a:r>
            <a:endParaRPr sz="1450">
              <a:latin typeface="Trebuchet MS"/>
              <a:cs typeface="Trebuchet MS"/>
            </a:endParaRPr>
          </a:p>
          <a:p>
            <a:pPr>
              <a:lnSpc>
                <a:spcPct val="100000"/>
              </a:lnSpc>
              <a:spcBef>
                <a:spcPts val="25"/>
              </a:spcBef>
              <a:buClr>
                <a:srgbClr val="FF0000"/>
              </a:buClr>
              <a:buFont typeface="Georgia"/>
              <a:buChar char=""/>
            </a:pPr>
            <a:endParaRPr sz="1550">
              <a:latin typeface="Trebuchet MS"/>
              <a:cs typeface="Trebuchet MS"/>
            </a:endParaRPr>
          </a:p>
          <a:p>
            <a:pPr marL="274320" indent="-262255">
              <a:lnSpc>
                <a:spcPct val="100000"/>
              </a:lnSpc>
              <a:buClr>
                <a:srgbClr val="FF0000"/>
              </a:buClr>
              <a:buSzPct val="79310"/>
              <a:buFont typeface="Georgia"/>
              <a:buChar char=""/>
              <a:tabLst>
                <a:tab pos="274320" algn="l"/>
                <a:tab pos="274955" algn="l"/>
              </a:tabLst>
            </a:pPr>
            <a:r>
              <a:rPr sz="1450" spc="20" dirty="0">
                <a:solidFill>
                  <a:srgbClr val="0000FF"/>
                </a:solidFill>
                <a:latin typeface="Trebuchet MS"/>
                <a:cs typeface="Trebuchet MS"/>
              </a:rPr>
              <a:t>No </a:t>
            </a:r>
            <a:r>
              <a:rPr sz="1450" spc="10" dirty="0">
                <a:solidFill>
                  <a:srgbClr val="0000FF"/>
                </a:solidFill>
                <a:latin typeface="Trebuchet MS"/>
                <a:cs typeface="Trebuchet MS"/>
              </a:rPr>
              <a:t>possibility </a:t>
            </a:r>
            <a:r>
              <a:rPr sz="1450" spc="20" dirty="0">
                <a:solidFill>
                  <a:srgbClr val="0000FF"/>
                </a:solidFill>
                <a:latin typeface="Trebuchet MS"/>
                <a:cs typeface="Trebuchet MS"/>
              </a:rPr>
              <a:t>to </a:t>
            </a:r>
            <a:r>
              <a:rPr sz="1450" spc="10" dirty="0">
                <a:solidFill>
                  <a:srgbClr val="0000FF"/>
                </a:solidFill>
                <a:latin typeface="Trebuchet MS"/>
                <a:cs typeface="Trebuchet MS"/>
              </a:rPr>
              <a:t>test </a:t>
            </a:r>
            <a:r>
              <a:rPr sz="1450" spc="15" dirty="0">
                <a:solidFill>
                  <a:srgbClr val="0000FF"/>
                </a:solidFill>
                <a:latin typeface="Trebuchet MS"/>
                <a:cs typeface="Trebuchet MS"/>
              </a:rPr>
              <a:t>multi-process</a:t>
            </a:r>
            <a:r>
              <a:rPr sz="1450" spc="-100" dirty="0">
                <a:solidFill>
                  <a:srgbClr val="0000FF"/>
                </a:solidFill>
                <a:latin typeface="Trebuchet MS"/>
                <a:cs typeface="Trebuchet MS"/>
              </a:rPr>
              <a:t> </a:t>
            </a:r>
            <a:r>
              <a:rPr sz="1450" spc="10" dirty="0">
                <a:solidFill>
                  <a:srgbClr val="0000FF"/>
                </a:solidFill>
                <a:latin typeface="Trebuchet MS"/>
                <a:cs typeface="Trebuchet MS"/>
              </a:rPr>
              <a:t>application.</a:t>
            </a:r>
            <a:endParaRPr sz="1450">
              <a:latin typeface="Trebuchet MS"/>
              <a:cs typeface="Trebuchet MS"/>
            </a:endParaRPr>
          </a:p>
          <a:p>
            <a:pPr>
              <a:lnSpc>
                <a:spcPct val="100000"/>
              </a:lnSpc>
              <a:spcBef>
                <a:spcPts val="25"/>
              </a:spcBef>
              <a:buClr>
                <a:srgbClr val="FF0000"/>
              </a:buClr>
              <a:buFont typeface="Georgia"/>
              <a:buChar char=""/>
            </a:pPr>
            <a:endParaRPr sz="1550">
              <a:latin typeface="Trebuchet MS"/>
              <a:cs typeface="Trebuchet MS"/>
            </a:endParaRPr>
          </a:p>
          <a:p>
            <a:pPr marL="274320" indent="-262255">
              <a:lnSpc>
                <a:spcPct val="100000"/>
              </a:lnSpc>
              <a:buClr>
                <a:srgbClr val="FF0000"/>
              </a:buClr>
              <a:buSzPct val="79310"/>
              <a:buFont typeface="Georgia"/>
              <a:buChar char=""/>
              <a:tabLst>
                <a:tab pos="274320" algn="l"/>
                <a:tab pos="274955" algn="l"/>
              </a:tabLst>
            </a:pPr>
            <a:r>
              <a:rPr sz="1450" spc="20" dirty="0">
                <a:solidFill>
                  <a:srgbClr val="0000FF"/>
                </a:solidFill>
                <a:latin typeface="Trebuchet MS"/>
                <a:cs typeface="Trebuchet MS"/>
              </a:rPr>
              <a:t>No </a:t>
            </a:r>
            <a:r>
              <a:rPr sz="1450" spc="15" dirty="0">
                <a:solidFill>
                  <a:srgbClr val="0000FF"/>
                </a:solidFill>
                <a:latin typeface="Trebuchet MS"/>
                <a:cs typeface="Trebuchet MS"/>
              </a:rPr>
              <a:t>support for cross-platform (IOS, </a:t>
            </a:r>
            <a:r>
              <a:rPr sz="1450" spc="20" dirty="0">
                <a:solidFill>
                  <a:srgbClr val="0000FF"/>
                </a:solidFill>
                <a:latin typeface="Trebuchet MS"/>
                <a:cs typeface="Trebuchet MS"/>
              </a:rPr>
              <a:t>WIndows </a:t>
            </a:r>
            <a:r>
              <a:rPr sz="1450" spc="15" dirty="0">
                <a:solidFill>
                  <a:srgbClr val="0000FF"/>
                </a:solidFill>
                <a:latin typeface="Trebuchet MS"/>
                <a:cs typeface="Trebuchet MS"/>
              </a:rPr>
              <a:t>etc.)</a:t>
            </a:r>
            <a:r>
              <a:rPr sz="1450" spc="-225" dirty="0">
                <a:solidFill>
                  <a:srgbClr val="0000FF"/>
                </a:solidFill>
                <a:latin typeface="Trebuchet MS"/>
                <a:cs typeface="Trebuchet MS"/>
              </a:rPr>
              <a:t> </a:t>
            </a:r>
            <a:r>
              <a:rPr sz="1450" spc="10" dirty="0">
                <a:solidFill>
                  <a:srgbClr val="0000FF"/>
                </a:solidFill>
                <a:latin typeface="Trebuchet MS"/>
                <a:cs typeface="Trebuchet MS"/>
              </a:rPr>
              <a:t>testing</a:t>
            </a:r>
            <a:endParaRPr sz="1450">
              <a:latin typeface="Trebuchet MS"/>
              <a:cs typeface="Trebuchet MS"/>
            </a:endParaRPr>
          </a:p>
        </p:txBody>
      </p:sp>
      <p:sp>
        <p:nvSpPr>
          <p:cNvPr id="3" name="object 3"/>
          <p:cNvSpPr txBox="1">
            <a:spLocks noGrp="1"/>
          </p:cNvSpPr>
          <p:nvPr>
            <p:ph type="title"/>
          </p:nvPr>
        </p:nvSpPr>
        <p:spPr>
          <a:xfrm>
            <a:off x="5677904" y="2015791"/>
            <a:ext cx="3060700" cy="327660"/>
          </a:xfrm>
          <a:prstGeom prst="rect">
            <a:avLst/>
          </a:prstGeom>
        </p:spPr>
        <p:txBody>
          <a:bodyPr vert="horz" wrap="square" lIns="0" tIns="16510" rIns="0" bIns="0" rtlCol="0">
            <a:spAutoFit/>
          </a:bodyPr>
          <a:lstStyle/>
          <a:p>
            <a:pPr marL="12700">
              <a:lnSpc>
                <a:spcPct val="100000"/>
              </a:lnSpc>
              <a:spcBef>
                <a:spcPts val="130"/>
              </a:spcBef>
            </a:pPr>
            <a:r>
              <a:rPr sz="1950" u="none" spc="10" dirty="0"/>
              <a:t>Disadvantages </a:t>
            </a:r>
            <a:r>
              <a:rPr sz="1950" u="none" spc="15" dirty="0"/>
              <a:t>of</a:t>
            </a:r>
            <a:r>
              <a:rPr sz="1950" u="none" spc="-20" dirty="0"/>
              <a:t> </a:t>
            </a:r>
            <a:r>
              <a:rPr sz="1950" u="none" dirty="0"/>
              <a:t>Robotium</a:t>
            </a:r>
            <a:endParaRPr sz="1950"/>
          </a:p>
        </p:txBody>
      </p:sp>
      <p:sp>
        <p:nvSpPr>
          <p:cNvPr id="4" name="object 4"/>
          <p:cNvSpPr/>
          <p:nvPr/>
        </p:nvSpPr>
        <p:spPr>
          <a:xfrm>
            <a:off x="2514600" y="2362200"/>
            <a:ext cx="6286500" cy="30480"/>
          </a:xfrm>
          <a:custGeom>
            <a:avLst/>
            <a:gdLst/>
            <a:ahLst/>
            <a:cxnLst/>
            <a:rect l="l" t="t" r="r" b="b"/>
            <a:pathLst>
              <a:path w="6286500" h="30480">
                <a:moveTo>
                  <a:pt x="6286500" y="30479"/>
                </a:moveTo>
                <a:lnTo>
                  <a:pt x="0" y="30479"/>
                </a:lnTo>
                <a:lnTo>
                  <a:pt x="0" y="0"/>
                </a:lnTo>
                <a:lnTo>
                  <a:pt x="6286500" y="0"/>
                </a:lnTo>
                <a:lnTo>
                  <a:pt x="6286500" y="30479"/>
                </a:lnTo>
                <a:close/>
              </a:path>
            </a:pathLst>
          </a:custGeom>
          <a:solidFill>
            <a:srgbClr val="33CCCC"/>
          </a:solidFill>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514600" y="2362200"/>
            <a:ext cx="6286500" cy="30480"/>
          </a:xfrm>
          <a:custGeom>
            <a:avLst/>
            <a:gdLst/>
            <a:ahLst/>
            <a:cxnLst/>
            <a:rect l="l" t="t" r="r" b="b"/>
            <a:pathLst>
              <a:path w="6286500" h="30480">
                <a:moveTo>
                  <a:pt x="6286500" y="30479"/>
                </a:moveTo>
                <a:lnTo>
                  <a:pt x="0" y="30479"/>
                </a:lnTo>
                <a:lnTo>
                  <a:pt x="0" y="0"/>
                </a:lnTo>
                <a:lnTo>
                  <a:pt x="6286500" y="0"/>
                </a:lnTo>
                <a:lnTo>
                  <a:pt x="6286500" y="30479"/>
                </a:lnTo>
                <a:close/>
              </a:path>
            </a:pathLst>
          </a:custGeom>
          <a:solidFill>
            <a:srgbClr val="33CCCC"/>
          </a:solidFill>
        </p:spPr>
        <p:txBody>
          <a:bodyPr wrap="square" lIns="0" tIns="0" rIns="0" bIns="0" rtlCol="0"/>
          <a:lstStyle/>
          <a:p>
            <a:endParaRPr/>
          </a:p>
        </p:txBody>
      </p:sp>
      <p:sp>
        <p:nvSpPr>
          <p:cNvPr id="3" name="object 3"/>
          <p:cNvSpPr txBox="1">
            <a:spLocks noGrp="1"/>
          </p:cNvSpPr>
          <p:nvPr>
            <p:ph type="title"/>
          </p:nvPr>
        </p:nvSpPr>
        <p:spPr>
          <a:xfrm>
            <a:off x="5959813" y="2029419"/>
            <a:ext cx="2779395" cy="327660"/>
          </a:xfrm>
          <a:prstGeom prst="rect">
            <a:avLst/>
          </a:prstGeom>
        </p:spPr>
        <p:txBody>
          <a:bodyPr vert="horz" wrap="square" lIns="0" tIns="16510" rIns="0" bIns="0" rtlCol="0">
            <a:spAutoFit/>
          </a:bodyPr>
          <a:lstStyle/>
          <a:p>
            <a:pPr marL="12700">
              <a:lnSpc>
                <a:spcPct val="100000"/>
              </a:lnSpc>
              <a:spcBef>
                <a:spcPts val="130"/>
              </a:spcBef>
            </a:pPr>
            <a:r>
              <a:rPr sz="1950" u="none" spc="10" dirty="0"/>
              <a:t>Conclusions </a:t>
            </a:r>
            <a:r>
              <a:rPr sz="1950" u="none" spc="15" dirty="0"/>
              <a:t>of</a:t>
            </a:r>
            <a:r>
              <a:rPr sz="1950" u="none" spc="-15" dirty="0"/>
              <a:t> </a:t>
            </a:r>
            <a:r>
              <a:rPr sz="1950" u="none" dirty="0"/>
              <a:t>Robotium</a:t>
            </a:r>
            <a:endParaRPr sz="1950"/>
          </a:p>
        </p:txBody>
      </p:sp>
      <p:sp>
        <p:nvSpPr>
          <p:cNvPr id="4" name="object 4"/>
          <p:cNvSpPr txBox="1"/>
          <p:nvPr/>
        </p:nvSpPr>
        <p:spPr>
          <a:xfrm>
            <a:off x="1560084" y="2992308"/>
            <a:ext cx="6551295" cy="2573655"/>
          </a:xfrm>
          <a:prstGeom prst="rect">
            <a:avLst/>
          </a:prstGeom>
        </p:spPr>
        <p:txBody>
          <a:bodyPr vert="horz" wrap="square" lIns="0" tIns="147320" rIns="0" bIns="0" rtlCol="0">
            <a:spAutoFit/>
          </a:bodyPr>
          <a:lstStyle/>
          <a:p>
            <a:pPr marL="274320" indent="-262255" algn="just">
              <a:lnSpc>
                <a:spcPct val="100000"/>
              </a:lnSpc>
              <a:spcBef>
                <a:spcPts val="1160"/>
              </a:spcBef>
              <a:buClr>
                <a:srgbClr val="FF0000"/>
              </a:buClr>
              <a:buSzPct val="79310"/>
              <a:buFont typeface="Georgia"/>
              <a:buChar char=""/>
              <a:tabLst>
                <a:tab pos="274955" algn="l"/>
              </a:tabLst>
            </a:pPr>
            <a:r>
              <a:rPr sz="1450" spc="10" dirty="0">
                <a:solidFill>
                  <a:srgbClr val="0000FF"/>
                </a:solidFill>
                <a:latin typeface="Trebuchet MS"/>
                <a:cs typeface="Trebuchet MS"/>
              </a:rPr>
              <a:t>Robotium </a:t>
            </a:r>
            <a:r>
              <a:rPr sz="1450" spc="5" dirty="0">
                <a:solidFill>
                  <a:srgbClr val="0000FF"/>
                </a:solidFill>
                <a:latin typeface="Trebuchet MS"/>
                <a:cs typeface="Trebuchet MS"/>
              </a:rPr>
              <a:t>is </a:t>
            </a:r>
            <a:r>
              <a:rPr sz="1450" spc="15" dirty="0">
                <a:solidFill>
                  <a:srgbClr val="0000FF"/>
                </a:solidFill>
                <a:latin typeface="Trebuchet MS"/>
                <a:cs typeface="Trebuchet MS"/>
              </a:rPr>
              <a:t>the most </a:t>
            </a:r>
            <a:r>
              <a:rPr sz="1450" spc="20" dirty="0">
                <a:solidFill>
                  <a:srgbClr val="0000FF"/>
                </a:solidFill>
                <a:latin typeface="Trebuchet MS"/>
                <a:cs typeface="Trebuchet MS"/>
              </a:rPr>
              <a:t>commonly </a:t>
            </a:r>
            <a:r>
              <a:rPr sz="1450" spc="15" dirty="0">
                <a:solidFill>
                  <a:srgbClr val="0000FF"/>
                </a:solidFill>
                <a:latin typeface="Trebuchet MS"/>
                <a:cs typeface="Trebuchet MS"/>
              </a:rPr>
              <a:t>used Android </a:t>
            </a:r>
            <a:r>
              <a:rPr sz="1450" spc="-30" dirty="0">
                <a:solidFill>
                  <a:srgbClr val="0000FF"/>
                </a:solidFill>
                <a:latin typeface="Trebuchet MS"/>
                <a:cs typeface="Trebuchet MS"/>
              </a:rPr>
              <a:t>Test </a:t>
            </a:r>
            <a:r>
              <a:rPr sz="1450" spc="15" dirty="0">
                <a:solidFill>
                  <a:srgbClr val="0000FF"/>
                </a:solidFill>
                <a:latin typeface="Trebuchet MS"/>
                <a:cs typeface="Trebuchet MS"/>
              </a:rPr>
              <a:t>automation</a:t>
            </a:r>
            <a:r>
              <a:rPr sz="1450" spc="-200" dirty="0">
                <a:solidFill>
                  <a:srgbClr val="0000FF"/>
                </a:solidFill>
                <a:latin typeface="Trebuchet MS"/>
                <a:cs typeface="Trebuchet MS"/>
              </a:rPr>
              <a:t> </a:t>
            </a:r>
            <a:r>
              <a:rPr sz="1450" spc="20" dirty="0">
                <a:solidFill>
                  <a:srgbClr val="0000FF"/>
                </a:solidFill>
                <a:latin typeface="Trebuchet MS"/>
                <a:cs typeface="Trebuchet MS"/>
              </a:rPr>
              <a:t>tool.</a:t>
            </a:r>
            <a:endParaRPr sz="1450">
              <a:latin typeface="Trebuchet MS"/>
              <a:cs typeface="Trebuchet MS"/>
            </a:endParaRPr>
          </a:p>
          <a:p>
            <a:pPr marL="274320" marR="5080" indent="-262255" algn="just">
              <a:lnSpc>
                <a:spcPct val="113799"/>
              </a:lnSpc>
              <a:spcBef>
                <a:spcPts val="825"/>
              </a:spcBef>
              <a:buClr>
                <a:srgbClr val="FF0000"/>
              </a:buClr>
              <a:buSzPct val="79310"/>
              <a:buFont typeface="Georgia"/>
              <a:buChar char=""/>
              <a:tabLst>
                <a:tab pos="274955" algn="l"/>
              </a:tabLst>
            </a:pPr>
            <a:r>
              <a:rPr sz="1450" spc="10" dirty="0">
                <a:solidFill>
                  <a:srgbClr val="0000FF"/>
                </a:solidFill>
                <a:latin typeface="Trebuchet MS"/>
                <a:cs typeface="Trebuchet MS"/>
              </a:rPr>
              <a:t>Robotium </a:t>
            </a:r>
            <a:r>
              <a:rPr sz="1450" spc="-30" dirty="0">
                <a:solidFill>
                  <a:srgbClr val="0000FF"/>
                </a:solidFill>
                <a:latin typeface="Trebuchet MS"/>
                <a:cs typeface="Trebuchet MS"/>
              </a:rPr>
              <a:t>Test </a:t>
            </a:r>
            <a:r>
              <a:rPr sz="1450" spc="10" dirty="0">
                <a:solidFill>
                  <a:srgbClr val="0000FF"/>
                </a:solidFill>
                <a:latin typeface="Trebuchet MS"/>
                <a:cs typeface="Trebuchet MS"/>
              </a:rPr>
              <a:t>cases can be </a:t>
            </a:r>
            <a:r>
              <a:rPr sz="1450" spc="15" dirty="0">
                <a:solidFill>
                  <a:srgbClr val="0000FF"/>
                </a:solidFill>
                <a:latin typeface="Trebuchet MS"/>
                <a:cs typeface="Trebuchet MS"/>
              </a:rPr>
              <a:t>executed </a:t>
            </a:r>
            <a:r>
              <a:rPr sz="1450" spc="20" dirty="0">
                <a:solidFill>
                  <a:srgbClr val="0000FF"/>
                </a:solidFill>
                <a:latin typeface="Trebuchet MS"/>
                <a:cs typeface="Trebuchet MS"/>
              </a:rPr>
              <a:t>on </a:t>
            </a:r>
            <a:r>
              <a:rPr sz="1450" spc="10" dirty="0">
                <a:solidFill>
                  <a:srgbClr val="0000FF"/>
                </a:solidFill>
                <a:latin typeface="Trebuchet MS"/>
                <a:cs typeface="Trebuchet MS"/>
              </a:rPr>
              <a:t>Android </a:t>
            </a:r>
            <a:r>
              <a:rPr sz="1450" spc="15" dirty="0">
                <a:solidFill>
                  <a:srgbClr val="0000FF"/>
                </a:solidFill>
                <a:latin typeface="Trebuchet MS"/>
                <a:cs typeface="Trebuchet MS"/>
              </a:rPr>
              <a:t>Emulator </a:t>
            </a:r>
            <a:r>
              <a:rPr sz="1450" spc="20" dirty="0">
                <a:solidFill>
                  <a:srgbClr val="0000FF"/>
                </a:solidFill>
                <a:latin typeface="Trebuchet MS"/>
                <a:cs typeface="Trebuchet MS"/>
              </a:rPr>
              <a:t>as </a:t>
            </a:r>
            <a:r>
              <a:rPr sz="1450" spc="10" dirty="0">
                <a:solidFill>
                  <a:srgbClr val="0000FF"/>
                </a:solidFill>
                <a:latin typeface="Trebuchet MS"/>
                <a:cs typeface="Trebuchet MS"/>
              </a:rPr>
              <a:t>well as the  </a:t>
            </a:r>
            <a:r>
              <a:rPr sz="1450" dirty="0">
                <a:solidFill>
                  <a:srgbClr val="0000FF"/>
                </a:solidFill>
                <a:latin typeface="Trebuchet MS"/>
                <a:cs typeface="Trebuchet MS"/>
              </a:rPr>
              <a:t>Real </a:t>
            </a:r>
            <a:r>
              <a:rPr sz="1450" spc="15" dirty="0">
                <a:solidFill>
                  <a:srgbClr val="0000FF"/>
                </a:solidFill>
                <a:latin typeface="Trebuchet MS"/>
                <a:cs typeface="Trebuchet MS"/>
              </a:rPr>
              <a:t>device, we don’t </a:t>
            </a:r>
            <a:r>
              <a:rPr sz="1450" spc="20" dirty="0">
                <a:solidFill>
                  <a:srgbClr val="0000FF"/>
                </a:solidFill>
                <a:latin typeface="Trebuchet MS"/>
                <a:cs typeface="Trebuchet MS"/>
              </a:rPr>
              <a:t>need </a:t>
            </a:r>
            <a:r>
              <a:rPr sz="1450" spc="5" dirty="0">
                <a:solidFill>
                  <a:srgbClr val="0000FF"/>
                </a:solidFill>
                <a:latin typeface="Trebuchet MS"/>
                <a:cs typeface="Trebuchet MS"/>
              </a:rPr>
              <a:t>to </a:t>
            </a:r>
            <a:r>
              <a:rPr sz="1450" spc="10" dirty="0">
                <a:solidFill>
                  <a:srgbClr val="0000FF"/>
                </a:solidFill>
                <a:latin typeface="Trebuchet MS"/>
                <a:cs typeface="Trebuchet MS"/>
              </a:rPr>
              <a:t>write </a:t>
            </a:r>
            <a:r>
              <a:rPr sz="1450" spc="15" dirty="0">
                <a:solidFill>
                  <a:srgbClr val="0000FF"/>
                </a:solidFill>
                <a:latin typeface="Trebuchet MS"/>
                <a:cs typeface="Trebuchet MS"/>
              </a:rPr>
              <a:t>any </a:t>
            </a:r>
            <a:r>
              <a:rPr sz="1450" spc="10" dirty="0">
                <a:solidFill>
                  <a:srgbClr val="0000FF"/>
                </a:solidFill>
                <a:latin typeface="Trebuchet MS"/>
                <a:cs typeface="Trebuchet MS"/>
              </a:rPr>
              <a:t>specific </a:t>
            </a:r>
            <a:r>
              <a:rPr sz="1450" spc="15" dirty="0">
                <a:solidFill>
                  <a:srgbClr val="0000FF"/>
                </a:solidFill>
                <a:latin typeface="Trebuchet MS"/>
                <a:cs typeface="Trebuchet MS"/>
              </a:rPr>
              <a:t>configuration code </a:t>
            </a:r>
            <a:r>
              <a:rPr sz="1450" spc="5" dirty="0">
                <a:solidFill>
                  <a:srgbClr val="0000FF"/>
                </a:solidFill>
                <a:latin typeface="Trebuchet MS"/>
                <a:cs typeface="Trebuchet MS"/>
              </a:rPr>
              <a:t>to  </a:t>
            </a:r>
            <a:r>
              <a:rPr sz="1450" spc="20" dirty="0">
                <a:solidFill>
                  <a:srgbClr val="0000FF"/>
                </a:solidFill>
                <a:latin typeface="Trebuchet MS"/>
                <a:cs typeface="Trebuchet MS"/>
              </a:rPr>
              <a:t>run </a:t>
            </a:r>
            <a:r>
              <a:rPr sz="1450" spc="10" dirty="0">
                <a:solidFill>
                  <a:srgbClr val="0000FF"/>
                </a:solidFill>
                <a:latin typeface="Trebuchet MS"/>
                <a:cs typeface="Trebuchet MS"/>
              </a:rPr>
              <a:t>Robotium </a:t>
            </a:r>
            <a:r>
              <a:rPr sz="1450" spc="15" dirty="0">
                <a:solidFill>
                  <a:srgbClr val="0000FF"/>
                </a:solidFill>
                <a:latin typeface="Trebuchet MS"/>
                <a:cs typeface="Trebuchet MS"/>
              </a:rPr>
              <a:t>test cases </a:t>
            </a:r>
            <a:r>
              <a:rPr sz="1450" spc="20" dirty="0">
                <a:solidFill>
                  <a:srgbClr val="0000FF"/>
                </a:solidFill>
                <a:latin typeface="Trebuchet MS"/>
                <a:cs typeface="Trebuchet MS"/>
              </a:rPr>
              <a:t>on </a:t>
            </a:r>
            <a:r>
              <a:rPr sz="1450" spc="15" dirty="0">
                <a:solidFill>
                  <a:srgbClr val="0000FF"/>
                </a:solidFill>
                <a:latin typeface="Trebuchet MS"/>
                <a:cs typeface="Trebuchet MS"/>
              </a:rPr>
              <a:t>the </a:t>
            </a:r>
            <a:r>
              <a:rPr sz="1450" dirty="0">
                <a:solidFill>
                  <a:srgbClr val="0000FF"/>
                </a:solidFill>
                <a:latin typeface="Trebuchet MS"/>
                <a:cs typeface="Trebuchet MS"/>
              </a:rPr>
              <a:t>Real</a:t>
            </a:r>
            <a:r>
              <a:rPr sz="1450" spc="-114" dirty="0">
                <a:solidFill>
                  <a:srgbClr val="0000FF"/>
                </a:solidFill>
                <a:latin typeface="Trebuchet MS"/>
                <a:cs typeface="Trebuchet MS"/>
              </a:rPr>
              <a:t> </a:t>
            </a:r>
            <a:r>
              <a:rPr sz="1450" spc="15" dirty="0">
                <a:solidFill>
                  <a:srgbClr val="0000FF"/>
                </a:solidFill>
                <a:latin typeface="Trebuchet MS"/>
                <a:cs typeface="Trebuchet MS"/>
              </a:rPr>
              <a:t>device.</a:t>
            </a:r>
            <a:endParaRPr sz="1450">
              <a:latin typeface="Trebuchet MS"/>
              <a:cs typeface="Trebuchet MS"/>
            </a:endParaRPr>
          </a:p>
          <a:p>
            <a:pPr marL="274320" marR="155575" indent="-262255">
              <a:lnSpc>
                <a:spcPct val="122700"/>
              </a:lnSpc>
              <a:spcBef>
                <a:spcPts val="950"/>
              </a:spcBef>
              <a:buClr>
                <a:srgbClr val="FF0000"/>
              </a:buClr>
              <a:buSzPct val="79310"/>
              <a:buFont typeface="Georgia"/>
              <a:buChar char=""/>
              <a:tabLst>
                <a:tab pos="274320" algn="l"/>
                <a:tab pos="274955" algn="l"/>
              </a:tabLst>
            </a:pPr>
            <a:r>
              <a:rPr sz="1450" spc="10" dirty="0">
                <a:solidFill>
                  <a:srgbClr val="0000FF"/>
                </a:solidFill>
                <a:latin typeface="Trebuchet MS"/>
                <a:cs typeface="Trebuchet MS"/>
              </a:rPr>
              <a:t>Robotium </a:t>
            </a:r>
            <a:r>
              <a:rPr sz="1450" spc="15" dirty="0">
                <a:solidFill>
                  <a:srgbClr val="0000FF"/>
                </a:solidFill>
                <a:latin typeface="Trebuchet MS"/>
                <a:cs typeface="Trebuchet MS"/>
              </a:rPr>
              <a:t>Can </a:t>
            </a:r>
            <a:r>
              <a:rPr sz="1450" spc="20" dirty="0">
                <a:solidFill>
                  <a:srgbClr val="0000FF"/>
                </a:solidFill>
                <a:latin typeface="Trebuchet MS"/>
                <a:cs typeface="Trebuchet MS"/>
              </a:rPr>
              <a:t>be </a:t>
            </a:r>
            <a:r>
              <a:rPr sz="1450" spc="10" dirty="0">
                <a:solidFill>
                  <a:srgbClr val="0000FF"/>
                </a:solidFill>
                <a:latin typeface="Trebuchet MS"/>
                <a:cs typeface="Trebuchet MS"/>
              </a:rPr>
              <a:t>easily </a:t>
            </a:r>
            <a:r>
              <a:rPr sz="1450" spc="15" dirty="0">
                <a:solidFill>
                  <a:srgbClr val="0000FF"/>
                </a:solidFill>
                <a:latin typeface="Trebuchet MS"/>
                <a:cs typeface="Trebuchet MS"/>
              </a:rPr>
              <a:t>written </a:t>
            </a:r>
            <a:r>
              <a:rPr sz="1450" spc="10" dirty="0">
                <a:solidFill>
                  <a:srgbClr val="0000FF"/>
                </a:solidFill>
                <a:latin typeface="Trebuchet MS"/>
                <a:cs typeface="Trebuchet MS"/>
              </a:rPr>
              <a:t>in </a:t>
            </a:r>
            <a:r>
              <a:rPr sz="1450" spc="20" dirty="0">
                <a:solidFill>
                  <a:srgbClr val="0000FF"/>
                </a:solidFill>
                <a:latin typeface="Trebuchet MS"/>
                <a:cs typeface="Trebuchet MS"/>
              </a:rPr>
              <a:t>maven </a:t>
            </a:r>
            <a:r>
              <a:rPr sz="1450" spc="15" dirty="0">
                <a:solidFill>
                  <a:srgbClr val="0000FF"/>
                </a:solidFill>
                <a:latin typeface="Trebuchet MS"/>
                <a:cs typeface="Trebuchet MS"/>
              </a:rPr>
              <a:t>project also, </a:t>
            </a:r>
            <a:r>
              <a:rPr sz="1450" spc="20" dirty="0">
                <a:solidFill>
                  <a:srgbClr val="0000FF"/>
                </a:solidFill>
                <a:latin typeface="Trebuchet MS"/>
                <a:cs typeface="Trebuchet MS"/>
              </a:rPr>
              <a:t>and </a:t>
            </a:r>
            <a:r>
              <a:rPr sz="1450" spc="5" dirty="0">
                <a:solidFill>
                  <a:srgbClr val="0000FF"/>
                </a:solidFill>
                <a:latin typeface="Trebuchet MS"/>
                <a:cs typeface="Trebuchet MS"/>
              </a:rPr>
              <a:t>it </a:t>
            </a:r>
            <a:r>
              <a:rPr sz="1450" spc="10" dirty="0">
                <a:solidFill>
                  <a:srgbClr val="0000FF"/>
                </a:solidFill>
                <a:latin typeface="Trebuchet MS"/>
                <a:cs typeface="Trebuchet MS"/>
              </a:rPr>
              <a:t>can </a:t>
            </a:r>
            <a:r>
              <a:rPr sz="1450" spc="20" dirty="0">
                <a:solidFill>
                  <a:srgbClr val="0000FF"/>
                </a:solidFill>
                <a:latin typeface="Trebuchet MS"/>
                <a:cs typeface="Trebuchet MS"/>
              </a:rPr>
              <a:t>be</a:t>
            </a:r>
            <a:r>
              <a:rPr sz="1450" spc="-160" dirty="0">
                <a:solidFill>
                  <a:srgbClr val="0000FF"/>
                </a:solidFill>
                <a:latin typeface="Trebuchet MS"/>
                <a:cs typeface="Trebuchet MS"/>
              </a:rPr>
              <a:t> </a:t>
            </a:r>
            <a:r>
              <a:rPr sz="1450" spc="20" dirty="0">
                <a:solidFill>
                  <a:srgbClr val="0000FF"/>
                </a:solidFill>
                <a:latin typeface="Trebuchet MS"/>
                <a:cs typeface="Trebuchet MS"/>
              </a:rPr>
              <a:t>run  </a:t>
            </a:r>
            <a:r>
              <a:rPr sz="1450" spc="15" dirty="0">
                <a:solidFill>
                  <a:srgbClr val="0000FF"/>
                </a:solidFill>
                <a:latin typeface="Trebuchet MS"/>
                <a:cs typeface="Trebuchet MS"/>
              </a:rPr>
              <a:t>through continuous </a:t>
            </a:r>
            <a:r>
              <a:rPr sz="1450" spc="10" dirty="0">
                <a:solidFill>
                  <a:srgbClr val="0000FF"/>
                </a:solidFill>
                <a:latin typeface="Trebuchet MS"/>
                <a:cs typeface="Trebuchet MS"/>
              </a:rPr>
              <a:t>integration</a:t>
            </a:r>
            <a:r>
              <a:rPr sz="1450" spc="-45" dirty="0">
                <a:solidFill>
                  <a:srgbClr val="0000FF"/>
                </a:solidFill>
                <a:latin typeface="Trebuchet MS"/>
                <a:cs typeface="Trebuchet MS"/>
              </a:rPr>
              <a:t> </a:t>
            </a:r>
            <a:r>
              <a:rPr sz="1450" spc="15" dirty="0">
                <a:solidFill>
                  <a:srgbClr val="0000FF"/>
                </a:solidFill>
                <a:latin typeface="Trebuchet MS"/>
                <a:cs typeface="Trebuchet MS"/>
              </a:rPr>
              <a:t>tools.</a:t>
            </a:r>
            <a:endParaRPr sz="1450">
              <a:latin typeface="Trebuchet MS"/>
              <a:cs typeface="Trebuchet MS"/>
            </a:endParaRPr>
          </a:p>
          <a:p>
            <a:pPr marL="274320" marR="747395" indent="-262255">
              <a:lnSpc>
                <a:spcPct val="122800"/>
              </a:lnSpc>
              <a:spcBef>
                <a:spcPts val="994"/>
              </a:spcBef>
              <a:buClr>
                <a:srgbClr val="FF0000"/>
              </a:buClr>
              <a:buSzPct val="79310"/>
              <a:buFont typeface="Georgia"/>
              <a:buChar char=""/>
              <a:tabLst>
                <a:tab pos="274320" algn="l"/>
                <a:tab pos="274955" algn="l"/>
              </a:tabLst>
            </a:pPr>
            <a:r>
              <a:rPr sz="1450" spc="15" dirty="0">
                <a:solidFill>
                  <a:srgbClr val="0000FF"/>
                </a:solidFill>
                <a:latin typeface="Trebuchet MS"/>
                <a:cs typeface="Trebuchet MS"/>
              </a:rPr>
              <a:t>Thus, </a:t>
            </a:r>
            <a:r>
              <a:rPr sz="1450" spc="10" dirty="0">
                <a:solidFill>
                  <a:srgbClr val="0000FF"/>
                </a:solidFill>
                <a:latin typeface="Trebuchet MS"/>
                <a:cs typeface="Trebuchet MS"/>
              </a:rPr>
              <a:t>Robotium </a:t>
            </a:r>
            <a:r>
              <a:rPr sz="1450" spc="5" dirty="0">
                <a:solidFill>
                  <a:srgbClr val="0000FF"/>
                </a:solidFill>
                <a:latin typeface="Trebuchet MS"/>
                <a:cs typeface="Trebuchet MS"/>
              </a:rPr>
              <a:t>is </a:t>
            </a:r>
            <a:r>
              <a:rPr sz="1450" spc="15" dirty="0">
                <a:solidFill>
                  <a:srgbClr val="0000FF"/>
                </a:solidFill>
                <a:latin typeface="Trebuchet MS"/>
                <a:cs typeface="Trebuchet MS"/>
              </a:rPr>
              <a:t>very useful </a:t>
            </a:r>
            <a:r>
              <a:rPr sz="1450" spc="10" dirty="0">
                <a:solidFill>
                  <a:srgbClr val="0000FF"/>
                </a:solidFill>
                <a:latin typeface="Trebuchet MS"/>
                <a:cs typeface="Trebuchet MS"/>
              </a:rPr>
              <a:t>in writing </a:t>
            </a:r>
            <a:r>
              <a:rPr sz="1450" spc="15" dirty="0">
                <a:solidFill>
                  <a:srgbClr val="0000FF"/>
                </a:solidFill>
                <a:latin typeface="Trebuchet MS"/>
                <a:cs typeface="Trebuchet MS"/>
              </a:rPr>
              <a:t>easy/simple Android</a:t>
            </a:r>
            <a:r>
              <a:rPr sz="1450" spc="-200" dirty="0">
                <a:solidFill>
                  <a:srgbClr val="0000FF"/>
                </a:solidFill>
                <a:latin typeface="Trebuchet MS"/>
                <a:cs typeface="Trebuchet MS"/>
              </a:rPr>
              <a:t> </a:t>
            </a:r>
            <a:r>
              <a:rPr sz="1450" spc="-30" dirty="0">
                <a:solidFill>
                  <a:srgbClr val="0000FF"/>
                </a:solidFill>
                <a:latin typeface="Trebuchet MS"/>
                <a:cs typeface="Trebuchet MS"/>
              </a:rPr>
              <a:t>Test  </a:t>
            </a:r>
            <a:r>
              <a:rPr sz="1450" spc="15" dirty="0">
                <a:solidFill>
                  <a:srgbClr val="0000FF"/>
                </a:solidFill>
                <a:latin typeface="Trebuchet MS"/>
                <a:cs typeface="Trebuchet MS"/>
              </a:rPr>
              <a:t>automation</a:t>
            </a:r>
            <a:r>
              <a:rPr sz="1450" spc="-5" dirty="0">
                <a:solidFill>
                  <a:srgbClr val="0000FF"/>
                </a:solidFill>
                <a:latin typeface="Trebuchet MS"/>
                <a:cs typeface="Trebuchet MS"/>
              </a:rPr>
              <a:t> </a:t>
            </a:r>
            <a:r>
              <a:rPr sz="1450" spc="10" dirty="0">
                <a:solidFill>
                  <a:srgbClr val="0000FF"/>
                </a:solidFill>
                <a:latin typeface="Trebuchet MS"/>
                <a:cs typeface="Trebuchet MS"/>
              </a:rPr>
              <a:t>scripts.</a:t>
            </a:r>
            <a:endParaRPr sz="1450">
              <a:latin typeface="Trebuchet MS"/>
              <a:cs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514600" y="2362200"/>
            <a:ext cx="6286500" cy="30480"/>
          </a:xfrm>
          <a:custGeom>
            <a:avLst/>
            <a:gdLst/>
            <a:ahLst/>
            <a:cxnLst/>
            <a:rect l="l" t="t" r="r" b="b"/>
            <a:pathLst>
              <a:path w="6286500" h="30480">
                <a:moveTo>
                  <a:pt x="6286500" y="30479"/>
                </a:moveTo>
                <a:lnTo>
                  <a:pt x="0" y="30479"/>
                </a:lnTo>
                <a:lnTo>
                  <a:pt x="0" y="0"/>
                </a:lnTo>
                <a:lnTo>
                  <a:pt x="6286500" y="0"/>
                </a:lnTo>
                <a:lnTo>
                  <a:pt x="6286500" y="30479"/>
                </a:lnTo>
                <a:close/>
              </a:path>
            </a:pathLst>
          </a:custGeom>
          <a:solidFill>
            <a:srgbClr val="33CCCC"/>
          </a:solidFill>
        </p:spPr>
        <p:txBody>
          <a:bodyPr wrap="square" lIns="0" tIns="0" rIns="0" bIns="0" rtlCol="0"/>
          <a:lstStyle/>
          <a:p>
            <a:endParaRPr/>
          </a:p>
        </p:txBody>
      </p:sp>
      <p:sp>
        <p:nvSpPr>
          <p:cNvPr id="3" name="object 3"/>
          <p:cNvSpPr txBox="1">
            <a:spLocks noGrp="1"/>
          </p:cNvSpPr>
          <p:nvPr>
            <p:ph type="title"/>
          </p:nvPr>
        </p:nvSpPr>
        <p:spPr>
          <a:xfrm>
            <a:off x="4149383" y="2029419"/>
            <a:ext cx="4587240" cy="327660"/>
          </a:xfrm>
          <a:prstGeom prst="rect">
            <a:avLst/>
          </a:prstGeom>
        </p:spPr>
        <p:txBody>
          <a:bodyPr vert="horz" wrap="square" lIns="0" tIns="16510" rIns="0" bIns="0" rtlCol="0">
            <a:spAutoFit/>
          </a:bodyPr>
          <a:lstStyle/>
          <a:p>
            <a:pPr marL="12700">
              <a:lnSpc>
                <a:spcPct val="100000"/>
              </a:lnSpc>
              <a:spcBef>
                <a:spcPts val="130"/>
              </a:spcBef>
            </a:pPr>
            <a:r>
              <a:rPr sz="1950" u="none" spc="5" dirty="0"/>
              <a:t>Distinction </a:t>
            </a:r>
            <a:r>
              <a:rPr sz="1950" u="none" spc="10" dirty="0"/>
              <a:t>Between </a:t>
            </a:r>
            <a:r>
              <a:rPr sz="1950" u="none" dirty="0"/>
              <a:t>Robotium </a:t>
            </a:r>
            <a:r>
              <a:rPr sz="1950" u="none" spc="20" dirty="0"/>
              <a:t>&amp;</a:t>
            </a:r>
            <a:r>
              <a:rPr sz="1950" u="none" spc="-35" dirty="0"/>
              <a:t> </a:t>
            </a:r>
            <a:r>
              <a:rPr sz="1950" u="none" spc="10" dirty="0"/>
              <a:t>Appium</a:t>
            </a:r>
            <a:endParaRPr sz="1950"/>
          </a:p>
        </p:txBody>
      </p:sp>
      <p:sp>
        <p:nvSpPr>
          <p:cNvPr id="4" name="object 4"/>
          <p:cNvSpPr txBox="1"/>
          <p:nvPr/>
        </p:nvSpPr>
        <p:spPr>
          <a:xfrm>
            <a:off x="1505199" y="2774671"/>
            <a:ext cx="6669405" cy="3480435"/>
          </a:xfrm>
          <a:prstGeom prst="rect">
            <a:avLst/>
          </a:prstGeom>
        </p:spPr>
        <p:txBody>
          <a:bodyPr vert="horz" wrap="square" lIns="0" tIns="16510" rIns="0" bIns="0" rtlCol="0">
            <a:spAutoFit/>
          </a:bodyPr>
          <a:lstStyle/>
          <a:p>
            <a:pPr marL="274320" marR="5080" indent="-262255" algn="just">
              <a:lnSpc>
                <a:spcPct val="100299"/>
              </a:lnSpc>
              <a:spcBef>
                <a:spcPts val="130"/>
              </a:spcBef>
              <a:buClr>
                <a:srgbClr val="FF0000"/>
              </a:buClr>
              <a:buSzPct val="79310"/>
              <a:buFont typeface="Georgia"/>
              <a:buChar char=""/>
              <a:tabLst>
                <a:tab pos="274955" algn="l"/>
              </a:tabLst>
            </a:pPr>
            <a:r>
              <a:rPr sz="1450" b="1" spc="15" dirty="0">
                <a:solidFill>
                  <a:srgbClr val="0000FF"/>
                </a:solidFill>
                <a:latin typeface="Trebuchet MS"/>
                <a:cs typeface="Trebuchet MS"/>
              </a:rPr>
              <a:t>Support </a:t>
            </a:r>
            <a:r>
              <a:rPr sz="1450" b="1" spc="10" dirty="0">
                <a:solidFill>
                  <a:srgbClr val="0000FF"/>
                </a:solidFill>
                <a:latin typeface="Trebuchet MS"/>
                <a:cs typeface="Trebuchet MS"/>
              </a:rPr>
              <a:t>for </a:t>
            </a:r>
            <a:r>
              <a:rPr sz="1450" b="1" spc="15" dirty="0">
                <a:solidFill>
                  <a:srgbClr val="0000FF"/>
                </a:solidFill>
                <a:latin typeface="Trebuchet MS"/>
                <a:cs typeface="Trebuchet MS"/>
              </a:rPr>
              <a:t>Mobile Platforms: </a:t>
            </a:r>
            <a:r>
              <a:rPr sz="1450" spc="15" dirty="0">
                <a:solidFill>
                  <a:srgbClr val="0000FF"/>
                </a:solidFill>
                <a:latin typeface="Trebuchet MS"/>
                <a:cs typeface="Trebuchet MS"/>
              </a:rPr>
              <a:t>Appium is </a:t>
            </a:r>
            <a:r>
              <a:rPr sz="1450" spc="20" dirty="0">
                <a:solidFill>
                  <a:srgbClr val="0000FF"/>
                </a:solidFill>
                <a:latin typeface="Trebuchet MS"/>
                <a:cs typeface="Trebuchet MS"/>
              </a:rPr>
              <a:t>a </a:t>
            </a:r>
            <a:r>
              <a:rPr sz="1450" spc="15" dirty="0">
                <a:solidFill>
                  <a:srgbClr val="0000FF"/>
                </a:solidFill>
                <a:latin typeface="Trebuchet MS"/>
                <a:cs typeface="Trebuchet MS"/>
              </a:rPr>
              <a:t>cross-platform test automation  </a:t>
            </a:r>
            <a:r>
              <a:rPr sz="1450" spc="10" dirty="0">
                <a:solidFill>
                  <a:srgbClr val="0000FF"/>
                </a:solidFill>
                <a:latin typeface="Trebuchet MS"/>
                <a:cs typeface="Trebuchet MS"/>
              </a:rPr>
              <a:t>tool, </a:t>
            </a:r>
            <a:r>
              <a:rPr sz="1450" spc="15" dirty="0">
                <a:solidFill>
                  <a:srgbClr val="0000FF"/>
                </a:solidFill>
                <a:latin typeface="Trebuchet MS"/>
                <a:cs typeface="Trebuchet MS"/>
              </a:rPr>
              <a:t>whereas </a:t>
            </a:r>
            <a:r>
              <a:rPr sz="1450" spc="5" dirty="0">
                <a:solidFill>
                  <a:srgbClr val="0000FF"/>
                </a:solidFill>
                <a:latin typeface="Trebuchet MS"/>
                <a:cs typeface="Trebuchet MS"/>
              </a:rPr>
              <a:t>Robotium is </a:t>
            </a:r>
            <a:r>
              <a:rPr sz="1450" spc="20" dirty="0">
                <a:solidFill>
                  <a:srgbClr val="0000FF"/>
                </a:solidFill>
                <a:latin typeface="Trebuchet MS"/>
                <a:cs typeface="Trebuchet MS"/>
              </a:rPr>
              <a:t>a </a:t>
            </a:r>
            <a:r>
              <a:rPr sz="1450" spc="10" dirty="0">
                <a:solidFill>
                  <a:srgbClr val="0000FF"/>
                </a:solidFill>
                <a:latin typeface="Trebuchet MS"/>
                <a:cs typeface="Trebuchet MS"/>
              </a:rPr>
              <a:t>test </a:t>
            </a:r>
            <a:r>
              <a:rPr sz="1450" spc="15" dirty="0">
                <a:solidFill>
                  <a:srgbClr val="0000FF"/>
                </a:solidFill>
                <a:latin typeface="Trebuchet MS"/>
                <a:cs typeface="Trebuchet MS"/>
              </a:rPr>
              <a:t>automation framework for </a:t>
            </a:r>
            <a:r>
              <a:rPr sz="1450" spc="10" dirty="0">
                <a:solidFill>
                  <a:srgbClr val="0000FF"/>
                </a:solidFill>
                <a:latin typeface="Trebuchet MS"/>
                <a:cs typeface="Trebuchet MS"/>
              </a:rPr>
              <a:t>Android.  Robotium supports </a:t>
            </a:r>
            <a:r>
              <a:rPr sz="1450" spc="15" dirty="0">
                <a:solidFill>
                  <a:srgbClr val="0000FF"/>
                </a:solidFill>
                <a:latin typeface="Trebuchet MS"/>
                <a:cs typeface="Trebuchet MS"/>
              </a:rPr>
              <a:t>different </a:t>
            </a:r>
            <a:r>
              <a:rPr sz="1450" spc="10" dirty="0">
                <a:solidFill>
                  <a:srgbClr val="0000FF"/>
                </a:solidFill>
                <a:latin typeface="Trebuchet MS"/>
                <a:cs typeface="Trebuchet MS"/>
              </a:rPr>
              <a:t>versions </a:t>
            </a:r>
            <a:r>
              <a:rPr sz="1450" spc="15" dirty="0">
                <a:solidFill>
                  <a:srgbClr val="0000FF"/>
                </a:solidFill>
                <a:latin typeface="Trebuchet MS"/>
                <a:cs typeface="Trebuchet MS"/>
              </a:rPr>
              <a:t>and subversions of the </a:t>
            </a:r>
            <a:r>
              <a:rPr sz="1450" spc="10" dirty="0">
                <a:solidFill>
                  <a:srgbClr val="0000FF"/>
                </a:solidFill>
                <a:latin typeface="Trebuchet MS"/>
                <a:cs typeface="Trebuchet MS"/>
              </a:rPr>
              <a:t>Google mobile  </a:t>
            </a:r>
            <a:r>
              <a:rPr sz="1450" spc="15" dirty="0">
                <a:solidFill>
                  <a:srgbClr val="0000FF"/>
                </a:solidFill>
                <a:latin typeface="Trebuchet MS"/>
                <a:cs typeface="Trebuchet MS"/>
              </a:rPr>
              <a:t>operating system. So </a:t>
            </a:r>
            <a:r>
              <a:rPr sz="1450" spc="5" dirty="0">
                <a:solidFill>
                  <a:srgbClr val="0000FF"/>
                </a:solidFill>
                <a:latin typeface="Trebuchet MS"/>
                <a:cs typeface="Trebuchet MS"/>
              </a:rPr>
              <a:t>it </a:t>
            </a:r>
            <a:r>
              <a:rPr sz="1450" spc="15" dirty="0">
                <a:solidFill>
                  <a:srgbClr val="0000FF"/>
                </a:solidFill>
                <a:latin typeface="Trebuchet MS"/>
                <a:cs typeface="Trebuchet MS"/>
              </a:rPr>
              <a:t>can </a:t>
            </a:r>
            <a:r>
              <a:rPr sz="1450" spc="20" dirty="0">
                <a:solidFill>
                  <a:srgbClr val="0000FF"/>
                </a:solidFill>
                <a:latin typeface="Trebuchet MS"/>
                <a:cs typeface="Trebuchet MS"/>
              </a:rPr>
              <a:t>be </a:t>
            </a:r>
            <a:r>
              <a:rPr sz="1450" spc="15" dirty="0">
                <a:solidFill>
                  <a:srgbClr val="0000FF"/>
                </a:solidFill>
                <a:latin typeface="Trebuchet MS"/>
                <a:cs typeface="Trebuchet MS"/>
              </a:rPr>
              <a:t>used for </a:t>
            </a:r>
            <a:r>
              <a:rPr sz="1450" spc="10" dirty="0">
                <a:solidFill>
                  <a:srgbClr val="0000FF"/>
                </a:solidFill>
                <a:latin typeface="Trebuchet MS"/>
                <a:cs typeface="Trebuchet MS"/>
              </a:rPr>
              <a:t>testing </a:t>
            </a:r>
            <a:r>
              <a:rPr sz="1450" spc="20" dirty="0">
                <a:solidFill>
                  <a:srgbClr val="0000FF"/>
                </a:solidFill>
                <a:latin typeface="Trebuchet MS"/>
                <a:cs typeface="Trebuchet MS"/>
              </a:rPr>
              <a:t>a </a:t>
            </a:r>
            <a:r>
              <a:rPr sz="1450" spc="15" dirty="0">
                <a:solidFill>
                  <a:srgbClr val="0000FF"/>
                </a:solidFill>
                <a:latin typeface="Trebuchet MS"/>
                <a:cs typeface="Trebuchet MS"/>
              </a:rPr>
              <a:t>wide variety of </a:t>
            </a:r>
            <a:r>
              <a:rPr sz="1450" spc="10" dirty="0">
                <a:solidFill>
                  <a:srgbClr val="0000FF"/>
                </a:solidFill>
                <a:latin typeface="Trebuchet MS"/>
                <a:cs typeface="Trebuchet MS"/>
              </a:rPr>
              <a:t>Android  apps. </a:t>
            </a:r>
            <a:r>
              <a:rPr sz="1450" spc="15" dirty="0">
                <a:solidFill>
                  <a:srgbClr val="0000FF"/>
                </a:solidFill>
                <a:latin typeface="Trebuchet MS"/>
                <a:cs typeface="Trebuchet MS"/>
              </a:rPr>
              <a:t>On the other hand, Appium </a:t>
            </a:r>
            <a:r>
              <a:rPr sz="1450" spc="10" dirty="0">
                <a:solidFill>
                  <a:srgbClr val="0000FF"/>
                </a:solidFill>
                <a:latin typeface="Trebuchet MS"/>
                <a:cs typeface="Trebuchet MS"/>
              </a:rPr>
              <a:t>supports iOS </a:t>
            </a:r>
            <a:r>
              <a:rPr sz="1450" spc="15" dirty="0">
                <a:solidFill>
                  <a:srgbClr val="0000FF"/>
                </a:solidFill>
                <a:latin typeface="Trebuchet MS"/>
                <a:cs typeface="Trebuchet MS"/>
              </a:rPr>
              <a:t>and Firefox </a:t>
            </a:r>
            <a:r>
              <a:rPr sz="1450" spc="20" dirty="0">
                <a:solidFill>
                  <a:srgbClr val="0000FF"/>
                </a:solidFill>
                <a:latin typeface="Trebuchet MS"/>
                <a:cs typeface="Trebuchet MS"/>
              </a:rPr>
              <a:t>OS </a:t>
            </a:r>
            <a:r>
              <a:rPr sz="1450" spc="10" dirty="0">
                <a:solidFill>
                  <a:srgbClr val="0000FF"/>
                </a:solidFill>
                <a:latin typeface="Trebuchet MS"/>
                <a:cs typeface="Trebuchet MS"/>
              </a:rPr>
              <a:t>along </a:t>
            </a:r>
            <a:r>
              <a:rPr sz="1450" spc="15" dirty="0">
                <a:solidFill>
                  <a:srgbClr val="0000FF"/>
                </a:solidFill>
                <a:latin typeface="Trebuchet MS"/>
                <a:cs typeface="Trebuchet MS"/>
              </a:rPr>
              <a:t>with  Android. </a:t>
            </a:r>
            <a:r>
              <a:rPr sz="1450" spc="10" dirty="0">
                <a:solidFill>
                  <a:srgbClr val="0000FF"/>
                </a:solidFill>
                <a:latin typeface="Trebuchet MS"/>
                <a:cs typeface="Trebuchet MS"/>
              </a:rPr>
              <a:t>It allows </a:t>
            </a:r>
            <a:r>
              <a:rPr sz="1450" spc="15" dirty="0">
                <a:solidFill>
                  <a:srgbClr val="0000FF"/>
                </a:solidFill>
                <a:latin typeface="Trebuchet MS"/>
                <a:cs typeface="Trebuchet MS"/>
              </a:rPr>
              <a:t>testers </a:t>
            </a:r>
            <a:r>
              <a:rPr sz="1450" spc="20" dirty="0">
                <a:solidFill>
                  <a:srgbClr val="0000FF"/>
                </a:solidFill>
                <a:latin typeface="Trebuchet MS"/>
                <a:cs typeface="Trebuchet MS"/>
              </a:rPr>
              <a:t>to </a:t>
            </a:r>
            <a:r>
              <a:rPr sz="1450" spc="15" dirty="0">
                <a:solidFill>
                  <a:srgbClr val="0000FF"/>
                </a:solidFill>
                <a:latin typeface="Trebuchet MS"/>
                <a:cs typeface="Trebuchet MS"/>
              </a:rPr>
              <a:t>use of standard </a:t>
            </a:r>
            <a:r>
              <a:rPr sz="1450" spc="20" dirty="0">
                <a:solidFill>
                  <a:srgbClr val="0000FF"/>
                </a:solidFill>
                <a:latin typeface="Trebuchet MS"/>
                <a:cs typeface="Trebuchet MS"/>
              </a:rPr>
              <a:t>automation </a:t>
            </a:r>
            <a:r>
              <a:rPr sz="1450" spc="10" dirty="0">
                <a:solidFill>
                  <a:srgbClr val="0000FF"/>
                </a:solidFill>
                <a:latin typeface="Trebuchet MS"/>
                <a:cs typeface="Trebuchet MS"/>
              </a:rPr>
              <a:t>APIs </a:t>
            </a:r>
            <a:r>
              <a:rPr sz="1450" spc="20" dirty="0">
                <a:solidFill>
                  <a:srgbClr val="0000FF"/>
                </a:solidFill>
                <a:latin typeface="Trebuchet MS"/>
                <a:cs typeface="Trebuchet MS"/>
              </a:rPr>
              <a:t>on </a:t>
            </a:r>
            <a:r>
              <a:rPr sz="1450" spc="10" dirty="0">
                <a:solidFill>
                  <a:srgbClr val="0000FF"/>
                </a:solidFill>
                <a:latin typeface="Trebuchet MS"/>
                <a:cs typeface="Trebuchet MS"/>
              </a:rPr>
              <a:t>different  </a:t>
            </a:r>
            <a:r>
              <a:rPr sz="1450" spc="15" dirty="0">
                <a:solidFill>
                  <a:srgbClr val="0000FF"/>
                </a:solidFill>
                <a:latin typeface="Trebuchet MS"/>
                <a:cs typeface="Trebuchet MS"/>
              </a:rPr>
              <a:t>platforms. </a:t>
            </a:r>
            <a:r>
              <a:rPr sz="1450" spc="20" dirty="0">
                <a:solidFill>
                  <a:srgbClr val="0000FF"/>
                </a:solidFill>
                <a:latin typeface="Trebuchet MS"/>
                <a:cs typeface="Trebuchet MS"/>
              </a:rPr>
              <a:t>The </a:t>
            </a:r>
            <a:r>
              <a:rPr sz="1450" spc="10" dirty="0">
                <a:solidFill>
                  <a:srgbClr val="0000FF"/>
                </a:solidFill>
                <a:latin typeface="Trebuchet MS"/>
                <a:cs typeface="Trebuchet MS"/>
              </a:rPr>
              <a:t>standard </a:t>
            </a:r>
            <a:r>
              <a:rPr sz="1450" spc="15" dirty="0">
                <a:solidFill>
                  <a:srgbClr val="0000FF"/>
                </a:solidFill>
                <a:latin typeface="Trebuchet MS"/>
                <a:cs typeface="Trebuchet MS"/>
              </a:rPr>
              <a:t>automation APIs </a:t>
            </a:r>
            <a:r>
              <a:rPr sz="1450" spc="10" dirty="0">
                <a:solidFill>
                  <a:srgbClr val="0000FF"/>
                </a:solidFill>
                <a:latin typeface="Trebuchet MS"/>
                <a:cs typeface="Trebuchet MS"/>
              </a:rPr>
              <a:t>do </a:t>
            </a:r>
            <a:r>
              <a:rPr sz="1450" spc="15" dirty="0">
                <a:solidFill>
                  <a:srgbClr val="0000FF"/>
                </a:solidFill>
                <a:latin typeface="Trebuchet MS"/>
                <a:cs typeface="Trebuchet MS"/>
              </a:rPr>
              <a:t>not </a:t>
            </a:r>
            <a:r>
              <a:rPr sz="1450" spc="10" dirty="0">
                <a:solidFill>
                  <a:srgbClr val="0000FF"/>
                </a:solidFill>
                <a:latin typeface="Trebuchet MS"/>
                <a:cs typeface="Trebuchet MS"/>
              </a:rPr>
              <a:t>require </a:t>
            </a:r>
            <a:r>
              <a:rPr sz="1450" spc="15" dirty="0">
                <a:solidFill>
                  <a:srgbClr val="0000FF"/>
                </a:solidFill>
                <a:latin typeface="Trebuchet MS"/>
                <a:cs typeface="Trebuchet MS"/>
              </a:rPr>
              <a:t>the mobile </a:t>
            </a:r>
            <a:r>
              <a:rPr sz="1450" spc="10" dirty="0">
                <a:solidFill>
                  <a:srgbClr val="0000FF"/>
                </a:solidFill>
                <a:latin typeface="Trebuchet MS"/>
                <a:cs typeface="Trebuchet MS"/>
              </a:rPr>
              <a:t>apps to  </a:t>
            </a:r>
            <a:r>
              <a:rPr sz="1450" spc="20" dirty="0">
                <a:solidFill>
                  <a:srgbClr val="0000FF"/>
                </a:solidFill>
                <a:latin typeface="Trebuchet MS"/>
                <a:cs typeface="Trebuchet MS"/>
              </a:rPr>
              <a:t>be </a:t>
            </a:r>
            <a:r>
              <a:rPr sz="1450" spc="15" dirty="0">
                <a:solidFill>
                  <a:srgbClr val="0000FF"/>
                </a:solidFill>
                <a:latin typeface="Trebuchet MS"/>
                <a:cs typeface="Trebuchet MS"/>
              </a:rPr>
              <a:t>modified </a:t>
            </a:r>
            <a:r>
              <a:rPr sz="1450" spc="20" dirty="0">
                <a:solidFill>
                  <a:srgbClr val="0000FF"/>
                </a:solidFill>
                <a:latin typeface="Trebuchet MS"/>
                <a:cs typeface="Trebuchet MS"/>
              </a:rPr>
              <a:t>or </a:t>
            </a:r>
            <a:r>
              <a:rPr sz="1450" spc="15" dirty="0">
                <a:solidFill>
                  <a:srgbClr val="0000FF"/>
                </a:solidFill>
                <a:latin typeface="Trebuchet MS"/>
                <a:cs typeface="Trebuchet MS"/>
              </a:rPr>
              <a:t>recompiled during</a:t>
            </a:r>
            <a:r>
              <a:rPr sz="1450" spc="-114" dirty="0">
                <a:solidFill>
                  <a:srgbClr val="0000FF"/>
                </a:solidFill>
                <a:latin typeface="Trebuchet MS"/>
                <a:cs typeface="Trebuchet MS"/>
              </a:rPr>
              <a:t> </a:t>
            </a:r>
            <a:r>
              <a:rPr sz="1450" spc="15" dirty="0">
                <a:solidFill>
                  <a:srgbClr val="0000FF"/>
                </a:solidFill>
                <a:latin typeface="Trebuchet MS"/>
                <a:cs typeface="Trebuchet MS"/>
              </a:rPr>
              <a:t>testing.</a:t>
            </a:r>
            <a:endParaRPr sz="1450">
              <a:latin typeface="Trebuchet MS"/>
              <a:cs typeface="Trebuchet MS"/>
            </a:endParaRPr>
          </a:p>
          <a:p>
            <a:pPr>
              <a:lnSpc>
                <a:spcPct val="100000"/>
              </a:lnSpc>
              <a:buClr>
                <a:srgbClr val="FF0000"/>
              </a:buClr>
              <a:buFont typeface="Georgia"/>
              <a:buChar char=""/>
            </a:pPr>
            <a:endParaRPr sz="1700">
              <a:latin typeface="Trebuchet MS"/>
              <a:cs typeface="Trebuchet MS"/>
            </a:endParaRPr>
          </a:p>
          <a:p>
            <a:pPr marL="274320" marR="5080" indent="-262255" algn="just">
              <a:lnSpc>
                <a:spcPts val="1689"/>
              </a:lnSpc>
              <a:spcBef>
                <a:spcPts val="1125"/>
              </a:spcBef>
              <a:buClr>
                <a:srgbClr val="FF0000"/>
              </a:buClr>
              <a:buSzPct val="79310"/>
              <a:buFont typeface="Georgia"/>
              <a:buChar char=""/>
              <a:tabLst>
                <a:tab pos="274955" algn="l"/>
              </a:tabLst>
            </a:pPr>
            <a:r>
              <a:rPr sz="1450" b="1" spc="-10" dirty="0">
                <a:solidFill>
                  <a:srgbClr val="0000FF"/>
                </a:solidFill>
                <a:latin typeface="Trebuchet MS"/>
                <a:cs typeface="Trebuchet MS"/>
              </a:rPr>
              <a:t>Type </a:t>
            </a:r>
            <a:r>
              <a:rPr sz="1450" b="1" spc="10" dirty="0">
                <a:solidFill>
                  <a:srgbClr val="0000FF"/>
                </a:solidFill>
                <a:latin typeface="Trebuchet MS"/>
                <a:cs typeface="Trebuchet MS"/>
              </a:rPr>
              <a:t>of </a:t>
            </a:r>
            <a:r>
              <a:rPr sz="1450" b="1" spc="15" dirty="0">
                <a:solidFill>
                  <a:srgbClr val="0000FF"/>
                </a:solidFill>
                <a:latin typeface="Trebuchet MS"/>
                <a:cs typeface="Trebuchet MS"/>
              </a:rPr>
              <a:t>Application: </a:t>
            </a:r>
            <a:r>
              <a:rPr sz="1450" spc="10" dirty="0">
                <a:solidFill>
                  <a:srgbClr val="0000FF"/>
                </a:solidFill>
                <a:latin typeface="Trebuchet MS"/>
                <a:cs typeface="Trebuchet MS"/>
              </a:rPr>
              <a:t>Robotium can </a:t>
            </a:r>
            <a:r>
              <a:rPr sz="1450" spc="20" dirty="0">
                <a:solidFill>
                  <a:srgbClr val="0000FF"/>
                </a:solidFill>
                <a:latin typeface="Trebuchet MS"/>
                <a:cs typeface="Trebuchet MS"/>
              </a:rPr>
              <a:t>be </a:t>
            </a:r>
            <a:r>
              <a:rPr sz="1450" spc="15" dirty="0">
                <a:solidFill>
                  <a:srgbClr val="0000FF"/>
                </a:solidFill>
                <a:latin typeface="Trebuchet MS"/>
                <a:cs typeface="Trebuchet MS"/>
              </a:rPr>
              <a:t>used </a:t>
            </a:r>
            <a:r>
              <a:rPr sz="1450" spc="10" dirty="0">
                <a:solidFill>
                  <a:srgbClr val="0000FF"/>
                </a:solidFill>
                <a:latin typeface="Trebuchet MS"/>
                <a:cs typeface="Trebuchet MS"/>
              </a:rPr>
              <a:t>for </a:t>
            </a:r>
            <a:r>
              <a:rPr sz="1450" spc="15" dirty="0">
                <a:solidFill>
                  <a:srgbClr val="0000FF"/>
                </a:solidFill>
                <a:latin typeface="Trebuchet MS"/>
                <a:cs typeface="Trebuchet MS"/>
              </a:rPr>
              <a:t>evaluating both native </a:t>
            </a:r>
            <a:r>
              <a:rPr sz="1450" spc="20" dirty="0">
                <a:solidFill>
                  <a:srgbClr val="0000FF"/>
                </a:solidFill>
                <a:latin typeface="Trebuchet MS"/>
                <a:cs typeface="Trebuchet MS"/>
              </a:rPr>
              <a:t>and  </a:t>
            </a:r>
            <a:r>
              <a:rPr sz="1450" spc="15" dirty="0">
                <a:solidFill>
                  <a:srgbClr val="0000FF"/>
                </a:solidFill>
                <a:latin typeface="Trebuchet MS"/>
                <a:cs typeface="Trebuchet MS"/>
              </a:rPr>
              <a:t>hybrid mobile </a:t>
            </a:r>
            <a:r>
              <a:rPr sz="1450" spc="10" dirty="0">
                <a:solidFill>
                  <a:srgbClr val="0000FF"/>
                </a:solidFill>
                <a:latin typeface="Trebuchet MS"/>
                <a:cs typeface="Trebuchet MS"/>
              </a:rPr>
              <a:t>applications for Android. </a:t>
            </a:r>
            <a:r>
              <a:rPr sz="1450" spc="15" dirty="0">
                <a:solidFill>
                  <a:srgbClr val="0000FF"/>
                </a:solidFill>
                <a:latin typeface="Trebuchet MS"/>
                <a:cs typeface="Trebuchet MS"/>
              </a:rPr>
              <a:t>But Appium can </a:t>
            </a:r>
            <a:r>
              <a:rPr sz="1450" spc="20" dirty="0">
                <a:solidFill>
                  <a:srgbClr val="0000FF"/>
                </a:solidFill>
                <a:latin typeface="Trebuchet MS"/>
                <a:cs typeface="Trebuchet MS"/>
              </a:rPr>
              <a:t>be </a:t>
            </a:r>
            <a:r>
              <a:rPr sz="1450" spc="15" dirty="0">
                <a:solidFill>
                  <a:srgbClr val="0000FF"/>
                </a:solidFill>
                <a:latin typeface="Trebuchet MS"/>
                <a:cs typeface="Trebuchet MS"/>
              </a:rPr>
              <a:t>used </a:t>
            </a:r>
            <a:r>
              <a:rPr sz="1450" spc="10" dirty="0">
                <a:solidFill>
                  <a:srgbClr val="0000FF"/>
                </a:solidFill>
                <a:latin typeface="Trebuchet MS"/>
                <a:cs typeface="Trebuchet MS"/>
              </a:rPr>
              <a:t>to </a:t>
            </a:r>
            <a:r>
              <a:rPr sz="1450" spc="15" dirty="0">
                <a:solidFill>
                  <a:srgbClr val="0000FF"/>
                </a:solidFill>
                <a:latin typeface="Trebuchet MS"/>
                <a:cs typeface="Trebuchet MS"/>
              </a:rPr>
              <a:t>test  mobile </a:t>
            </a:r>
            <a:r>
              <a:rPr sz="1450" spc="20" dirty="0">
                <a:solidFill>
                  <a:srgbClr val="0000FF"/>
                </a:solidFill>
                <a:latin typeface="Trebuchet MS"/>
                <a:cs typeface="Trebuchet MS"/>
              </a:rPr>
              <a:t>web </a:t>
            </a:r>
            <a:r>
              <a:rPr sz="1450" spc="15" dirty="0">
                <a:solidFill>
                  <a:srgbClr val="0000FF"/>
                </a:solidFill>
                <a:latin typeface="Trebuchet MS"/>
                <a:cs typeface="Trebuchet MS"/>
              </a:rPr>
              <a:t>apps along with </a:t>
            </a:r>
            <a:r>
              <a:rPr sz="1450" spc="20" dirty="0">
                <a:solidFill>
                  <a:srgbClr val="0000FF"/>
                </a:solidFill>
                <a:latin typeface="Trebuchet MS"/>
                <a:cs typeface="Trebuchet MS"/>
              </a:rPr>
              <a:t>the </a:t>
            </a:r>
            <a:r>
              <a:rPr sz="1450" spc="15" dirty="0">
                <a:solidFill>
                  <a:srgbClr val="0000FF"/>
                </a:solidFill>
                <a:latin typeface="Trebuchet MS"/>
                <a:cs typeface="Trebuchet MS"/>
              </a:rPr>
              <a:t>native and </a:t>
            </a:r>
            <a:r>
              <a:rPr sz="1450" spc="10" dirty="0">
                <a:solidFill>
                  <a:srgbClr val="0000FF"/>
                </a:solidFill>
                <a:latin typeface="Trebuchet MS"/>
                <a:cs typeface="Trebuchet MS"/>
              </a:rPr>
              <a:t>hybrid </a:t>
            </a:r>
            <a:r>
              <a:rPr sz="1450" spc="15" dirty="0">
                <a:solidFill>
                  <a:srgbClr val="0000FF"/>
                </a:solidFill>
                <a:latin typeface="Trebuchet MS"/>
                <a:cs typeface="Trebuchet MS"/>
              </a:rPr>
              <a:t>mobile </a:t>
            </a:r>
            <a:r>
              <a:rPr sz="1450" spc="10" dirty="0">
                <a:solidFill>
                  <a:srgbClr val="0000FF"/>
                </a:solidFill>
                <a:latin typeface="Trebuchet MS"/>
                <a:cs typeface="Trebuchet MS"/>
              </a:rPr>
              <a:t>applications. </a:t>
            </a:r>
            <a:r>
              <a:rPr sz="1450" spc="5" dirty="0">
                <a:solidFill>
                  <a:srgbClr val="0000FF"/>
                </a:solidFill>
                <a:latin typeface="Trebuchet MS"/>
                <a:cs typeface="Trebuchet MS"/>
              </a:rPr>
              <a:t>It  </a:t>
            </a:r>
            <a:r>
              <a:rPr sz="1450" spc="15" dirty="0">
                <a:solidFill>
                  <a:srgbClr val="0000FF"/>
                </a:solidFill>
                <a:latin typeface="Trebuchet MS"/>
                <a:cs typeface="Trebuchet MS"/>
              </a:rPr>
              <a:t>can also </a:t>
            </a:r>
            <a:r>
              <a:rPr sz="1450" spc="20" dirty="0">
                <a:solidFill>
                  <a:srgbClr val="0000FF"/>
                </a:solidFill>
                <a:latin typeface="Trebuchet MS"/>
                <a:cs typeface="Trebuchet MS"/>
              </a:rPr>
              <a:t>be </a:t>
            </a:r>
            <a:r>
              <a:rPr sz="1450" spc="15" dirty="0">
                <a:solidFill>
                  <a:srgbClr val="0000FF"/>
                </a:solidFill>
                <a:latin typeface="Trebuchet MS"/>
                <a:cs typeface="Trebuchet MS"/>
              </a:rPr>
              <a:t>used </a:t>
            </a:r>
            <a:r>
              <a:rPr sz="1450" spc="20" dirty="0">
                <a:solidFill>
                  <a:srgbClr val="0000FF"/>
                </a:solidFill>
                <a:latin typeface="Trebuchet MS"/>
                <a:cs typeface="Trebuchet MS"/>
              </a:rPr>
              <a:t>by </a:t>
            </a:r>
            <a:r>
              <a:rPr sz="1450" spc="10" dirty="0">
                <a:solidFill>
                  <a:srgbClr val="0000FF"/>
                </a:solidFill>
                <a:latin typeface="Trebuchet MS"/>
                <a:cs typeface="Trebuchet MS"/>
              </a:rPr>
              <a:t>testers </a:t>
            </a:r>
            <a:r>
              <a:rPr sz="1450" spc="20" dirty="0">
                <a:solidFill>
                  <a:srgbClr val="0000FF"/>
                </a:solidFill>
                <a:latin typeface="Trebuchet MS"/>
                <a:cs typeface="Trebuchet MS"/>
              </a:rPr>
              <a:t>to </a:t>
            </a:r>
            <a:r>
              <a:rPr sz="1450" spc="10" dirty="0">
                <a:solidFill>
                  <a:srgbClr val="0000FF"/>
                </a:solidFill>
                <a:latin typeface="Trebuchet MS"/>
                <a:cs typeface="Trebuchet MS"/>
              </a:rPr>
              <a:t>control </a:t>
            </a:r>
            <a:r>
              <a:rPr sz="1450" spc="20" dirty="0">
                <a:solidFill>
                  <a:srgbClr val="0000FF"/>
                </a:solidFill>
                <a:latin typeface="Trebuchet MS"/>
                <a:cs typeface="Trebuchet MS"/>
              </a:rPr>
              <a:t>Chrome </a:t>
            </a:r>
            <a:r>
              <a:rPr sz="1450" spc="15" dirty="0">
                <a:solidFill>
                  <a:srgbClr val="0000FF"/>
                </a:solidFill>
                <a:latin typeface="Trebuchet MS"/>
                <a:cs typeface="Trebuchet MS"/>
              </a:rPr>
              <a:t>and Safari </a:t>
            </a:r>
            <a:r>
              <a:rPr sz="1450" spc="20" dirty="0">
                <a:solidFill>
                  <a:srgbClr val="0000FF"/>
                </a:solidFill>
                <a:latin typeface="Trebuchet MS"/>
                <a:cs typeface="Trebuchet MS"/>
              </a:rPr>
              <a:t>on </a:t>
            </a:r>
            <a:r>
              <a:rPr sz="1450" spc="10" dirty="0">
                <a:solidFill>
                  <a:srgbClr val="0000FF"/>
                </a:solidFill>
                <a:latin typeface="Trebuchet MS"/>
                <a:cs typeface="Trebuchet MS"/>
              </a:rPr>
              <a:t>mobile  </a:t>
            </a:r>
            <a:r>
              <a:rPr sz="1450" spc="15" dirty="0">
                <a:solidFill>
                  <a:srgbClr val="0000FF"/>
                </a:solidFill>
                <a:latin typeface="Trebuchet MS"/>
                <a:cs typeface="Trebuchet MS"/>
              </a:rPr>
              <a:t>devices. So Appium can </a:t>
            </a:r>
            <a:r>
              <a:rPr sz="1450" spc="10" dirty="0">
                <a:solidFill>
                  <a:srgbClr val="0000FF"/>
                </a:solidFill>
                <a:latin typeface="Trebuchet MS"/>
                <a:cs typeface="Trebuchet MS"/>
              </a:rPr>
              <a:t>also be </a:t>
            </a:r>
            <a:r>
              <a:rPr sz="1450" spc="15" dirty="0">
                <a:solidFill>
                  <a:srgbClr val="0000FF"/>
                </a:solidFill>
                <a:latin typeface="Trebuchet MS"/>
                <a:cs typeface="Trebuchet MS"/>
              </a:rPr>
              <a:t>used </a:t>
            </a:r>
            <a:r>
              <a:rPr sz="1450" spc="20" dirty="0">
                <a:solidFill>
                  <a:srgbClr val="0000FF"/>
                </a:solidFill>
                <a:latin typeface="Trebuchet MS"/>
                <a:cs typeface="Trebuchet MS"/>
              </a:rPr>
              <a:t>to </a:t>
            </a:r>
            <a:r>
              <a:rPr sz="1450" spc="15" dirty="0">
                <a:solidFill>
                  <a:srgbClr val="0000FF"/>
                </a:solidFill>
                <a:latin typeface="Trebuchet MS"/>
                <a:cs typeface="Trebuchet MS"/>
              </a:rPr>
              <a:t>evaluate mobile </a:t>
            </a:r>
            <a:r>
              <a:rPr sz="1450" spc="10" dirty="0">
                <a:solidFill>
                  <a:srgbClr val="0000FF"/>
                </a:solidFill>
                <a:latin typeface="Trebuchet MS"/>
                <a:cs typeface="Trebuchet MS"/>
              </a:rPr>
              <a:t>websites across  </a:t>
            </a:r>
            <a:r>
              <a:rPr sz="1450" spc="15" dirty="0">
                <a:solidFill>
                  <a:srgbClr val="0000FF"/>
                </a:solidFill>
                <a:latin typeface="Trebuchet MS"/>
                <a:cs typeface="Trebuchet MS"/>
              </a:rPr>
              <a:t>these </a:t>
            </a:r>
            <a:r>
              <a:rPr sz="1450" spc="20" dirty="0">
                <a:solidFill>
                  <a:srgbClr val="0000FF"/>
                </a:solidFill>
                <a:latin typeface="Trebuchet MS"/>
                <a:cs typeface="Trebuchet MS"/>
              </a:rPr>
              <a:t>web</a:t>
            </a:r>
            <a:r>
              <a:rPr sz="1450" spc="-25" dirty="0">
                <a:solidFill>
                  <a:srgbClr val="0000FF"/>
                </a:solidFill>
                <a:latin typeface="Trebuchet MS"/>
                <a:cs typeface="Trebuchet MS"/>
              </a:rPr>
              <a:t> </a:t>
            </a:r>
            <a:r>
              <a:rPr sz="1450" spc="15" dirty="0">
                <a:solidFill>
                  <a:srgbClr val="0000FF"/>
                </a:solidFill>
                <a:latin typeface="Trebuchet MS"/>
                <a:cs typeface="Trebuchet MS"/>
              </a:rPr>
              <a:t>browsers.</a:t>
            </a:r>
            <a:endParaRPr sz="1450">
              <a:latin typeface="Trebuchet MS"/>
              <a:cs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514600" y="2362200"/>
            <a:ext cx="6286500" cy="30480"/>
          </a:xfrm>
          <a:custGeom>
            <a:avLst/>
            <a:gdLst/>
            <a:ahLst/>
            <a:cxnLst/>
            <a:rect l="l" t="t" r="r" b="b"/>
            <a:pathLst>
              <a:path w="6286500" h="30480">
                <a:moveTo>
                  <a:pt x="6286500" y="30479"/>
                </a:moveTo>
                <a:lnTo>
                  <a:pt x="0" y="30479"/>
                </a:lnTo>
                <a:lnTo>
                  <a:pt x="0" y="0"/>
                </a:lnTo>
                <a:lnTo>
                  <a:pt x="6286500" y="0"/>
                </a:lnTo>
                <a:lnTo>
                  <a:pt x="6286500" y="30479"/>
                </a:lnTo>
                <a:close/>
              </a:path>
            </a:pathLst>
          </a:custGeom>
          <a:solidFill>
            <a:srgbClr val="33CCCC"/>
          </a:solidFill>
        </p:spPr>
        <p:txBody>
          <a:bodyPr wrap="square" lIns="0" tIns="0" rIns="0" bIns="0" rtlCol="0"/>
          <a:lstStyle/>
          <a:p>
            <a:endParaRPr/>
          </a:p>
        </p:txBody>
      </p:sp>
      <p:sp>
        <p:nvSpPr>
          <p:cNvPr id="3" name="object 3"/>
          <p:cNvSpPr txBox="1">
            <a:spLocks noGrp="1"/>
          </p:cNvSpPr>
          <p:nvPr>
            <p:ph type="title"/>
          </p:nvPr>
        </p:nvSpPr>
        <p:spPr>
          <a:xfrm>
            <a:off x="3943600" y="2029419"/>
            <a:ext cx="4587240" cy="327660"/>
          </a:xfrm>
          <a:prstGeom prst="rect">
            <a:avLst/>
          </a:prstGeom>
        </p:spPr>
        <p:txBody>
          <a:bodyPr vert="horz" wrap="square" lIns="0" tIns="16510" rIns="0" bIns="0" rtlCol="0">
            <a:spAutoFit/>
          </a:bodyPr>
          <a:lstStyle/>
          <a:p>
            <a:pPr marL="12700">
              <a:lnSpc>
                <a:spcPct val="100000"/>
              </a:lnSpc>
              <a:spcBef>
                <a:spcPts val="130"/>
              </a:spcBef>
            </a:pPr>
            <a:r>
              <a:rPr sz="1950" u="none" spc="5" dirty="0"/>
              <a:t>Distinction </a:t>
            </a:r>
            <a:r>
              <a:rPr sz="1950" u="none" spc="10" dirty="0"/>
              <a:t>Between </a:t>
            </a:r>
            <a:r>
              <a:rPr sz="1950" u="none" dirty="0"/>
              <a:t>Robotium </a:t>
            </a:r>
            <a:r>
              <a:rPr sz="1950" u="none" spc="20" dirty="0"/>
              <a:t>&amp;</a:t>
            </a:r>
            <a:r>
              <a:rPr sz="1950" u="none" spc="-35" dirty="0"/>
              <a:t> </a:t>
            </a:r>
            <a:r>
              <a:rPr sz="1950" u="none" spc="10" dirty="0"/>
              <a:t>Appium</a:t>
            </a:r>
            <a:endParaRPr sz="1950"/>
          </a:p>
        </p:txBody>
      </p:sp>
      <p:sp>
        <p:nvSpPr>
          <p:cNvPr id="4" name="object 4"/>
          <p:cNvSpPr txBox="1"/>
          <p:nvPr/>
        </p:nvSpPr>
        <p:spPr>
          <a:xfrm>
            <a:off x="1505199" y="2434831"/>
            <a:ext cx="6921500" cy="4100829"/>
          </a:xfrm>
          <a:prstGeom prst="rect">
            <a:avLst/>
          </a:prstGeom>
        </p:spPr>
        <p:txBody>
          <a:bodyPr vert="horz" wrap="square" lIns="0" tIns="12065" rIns="0" bIns="0" rtlCol="0">
            <a:spAutoFit/>
          </a:bodyPr>
          <a:lstStyle/>
          <a:p>
            <a:pPr marL="274320" marR="5080" indent="-262255" algn="just">
              <a:lnSpc>
                <a:spcPct val="102400"/>
              </a:lnSpc>
              <a:spcBef>
                <a:spcPts val="95"/>
              </a:spcBef>
              <a:buClr>
                <a:srgbClr val="FF0000"/>
              </a:buClr>
              <a:buSzPct val="79310"/>
              <a:buFont typeface="Georgia"/>
              <a:buChar char=""/>
              <a:tabLst>
                <a:tab pos="274955" algn="l"/>
              </a:tabLst>
            </a:pPr>
            <a:r>
              <a:rPr sz="1450" b="1" spc="15" dirty="0">
                <a:solidFill>
                  <a:srgbClr val="0000FF"/>
                </a:solidFill>
                <a:latin typeface="Trebuchet MS"/>
                <a:cs typeface="Trebuchet MS"/>
              </a:rPr>
              <a:t>Option </a:t>
            </a:r>
            <a:r>
              <a:rPr sz="1450" b="1" spc="10" dirty="0">
                <a:solidFill>
                  <a:srgbClr val="0000FF"/>
                </a:solidFill>
                <a:latin typeface="Trebuchet MS"/>
                <a:cs typeface="Trebuchet MS"/>
              </a:rPr>
              <a:t>to </a:t>
            </a:r>
            <a:r>
              <a:rPr sz="1450" b="1" spc="15" dirty="0">
                <a:solidFill>
                  <a:srgbClr val="0000FF"/>
                </a:solidFill>
                <a:latin typeface="Trebuchet MS"/>
                <a:cs typeface="Trebuchet MS"/>
              </a:rPr>
              <a:t>Choose </a:t>
            </a:r>
            <a:r>
              <a:rPr sz="1450" b="1" spc="10" dirty="0">
                <a:solidFill>
                  <a:srgbClr val="0000FF"/>
                </a:solidFill>
                <a:latin typeface="Trebuchet MS"/>
                <a:cs typeface="Trebuchet MS"/>
              </a:rPr>
              <a:t>Programming </a:t>
            </a:r>
            <a:r>
              <a:rPr sz="1450" b="1" spc="15" dirty="0">
                <a:solidFill>
                  <a:srgbClr val="0000FF"/>
                </a:solidFill>
                <a:latin typeface="Trebuchet MS"/>
                <a:cs typeface="Trebuchet MS"/>
              </a:rPr>
              <a:t>Language: </a:t>
            </a:r>
            <a:r>
              <a:rPr sz="1450" spc="10" dirty="0">
                <a:solidFill>
                  <a:srgbClr val="0000FF"/>
                </a:solidFill>
                <a:latin typeface="Trebuchet MS"/>
                <a:cs typeface="Trebuchet MS"/>
              </a:rPr>
              <a:t>Robotium </a:t>
            </a:r>
            <a:r>
              <a:rPr sz="1450" spc="15" dirty="0">
                <a:solidFill>
                  <a:srgbClr val="0000FF"/>
                </a:solidFill>
                <a:latin typeface="Trebuchet MS"/>
                <a:cs typeface="Trebuchet MS"/>
              </a:rPr>
              <a:t>is designed </a:t>
            </a:r>
            <a:r>
              <a:rPr sz="1450" spc="20" dirty="0">
                <a:solidFill>
                  <a:srgbClr val="0000FF"/>
                </a:solidFill>
                <a:latin typeface="Trebuchet MS"/>
                <a:cs typeface="Trebuchet MS"/>
              </a:rPr>
              <a:t>to </a:t>
            </a:r>
            <a:r>
              <a:rPr sz="1450" spc="5" dirty="0">
                <a:solidFill>
                  <a:srgbClr val="0000FF"/>
                </a:solidFill>
                <a:latin typeface="Trebuchet MS"/>
                <a:cs typeface="Trebuchet MS"/>
              </a:rPr>
              <a:t>test  </a:t>
            </a:r>
            <a:r>
              <a:rPr sz="1450" spc="15" dirty="0">
                <a:solidFill>
                  <a:srgbClr val="0000FF"/>
                </a:solidFill>
                <a:latin typeface="Trebuchet MS"/>
                <a:cs typeface="Trebuchet MS"/>
              </a:rPr>
              <a:t>software </a:t>
            </a:r>
            <a:r>
              <a:rPr sz="1450" spc="10" dirty="0">
                <a:solidFill>
                  <a:srgbClr val="0000FF"/>
                </a:solidFill>
                <a:latin typeface="Trebuchet MS"/>
                <a:cs typeface="Trebuchet MS"/>
              </a:rPr>
              <a:t>for </a:t>
            </a:r>
            <a:r>
              <a:rPr sz="1450" spc="20" dirty="0">
                <a:solidFill>
                  <a:srgbClr val="0000FF"/>
                </a:solidFill>
                <a:latin typeface="Trebuchet MS"/>
                <a:cs typeface="Trebuchet MS"/>
              </a:rPr>
              <a:t>a </a:t>
            </a:r>
            <a:r>
              <a:rPr sz="1450" spc="10" dirty="0">
                <a:solidFill>
                  <a:srgbClr val="0000FF"/>
                </a:solidFill>
                <a:latin typeface="Trebuchet MS"/>
                <a:cs typeface="Trebuchet MS"/>
              </a:rPr>
              <a:t>specific </a:t>
            </a:r>
            <a:r>
              <a:rPr sz="1450" spc="15" dirty="0">
                <a:solidFill>
                  <a:srgbClr val="0000FF"/>
                </a:solidFill>
                <a:latin typeface="Trebuchet MS"/>
                <a:cs typeface="Trebuchet MS"/>
              </a:rPr>
              <a:t>mobile </a:t>
            </a:r>
            <a:r>
              <a:rPr sz="1450" spc="10" dirty="0">
                <a:solidFill>
                  <a:srgbClr val="0000FF"/>
                </a:solidFill>
                <a:latin typeface="Trebuchet MS"/>
                <a:cs typeface="Trebuchet MS"/>
              </a:rPr>
              <a:t>platform. </a:t>
            </a:r>
            <a:r>
              <a:rPr sz="1450" spc="15" dirty="0">
                <a:solidFill>
                  <a:srgbClr val="0000FF"/>
                </a:solidFill>
                <a:latin typeface="Trebuchet MS"/>
                <a:cs typeface="Trebuchet MS"/>
              </a:rPr>
              <a:t>So </a:t>
            </a:r>
            <a:r>
              <a:rPr sz="1450" spc="5" dirty="0">
                <a:solidFill>
                  <a:srgbClr val="0000FF"/>
                </a:solidFill>
                <a:latin typeface="Trebuchet MS"/>
                <a:cs typeface="Trebuchet MS"/>
              </a:rPr>
              <a:t>it </a:t>
            </a:r>
            <a:r>
              <a:rPr sz="1450" spc="15" dirty="0">
                <a:solidFill>
                  <a:srgbClr val="0000FF"/>
                </a:solidFill>
                <a:latin typeface="Trebuchet MS"/>
                <a:cs typeface="Trebuchet MS"/>
              </a:rPr>
              <a:t>does not </a:t>
            </a:r>
            <a:r>
              <a:rPr sz="1450" spc="10" dirty="0">
                <a:solidFill>
                  <a:srgbClr val="0000FF"/>
                </a:solidFill>
                <a:latin typeface="Trebuchet MS"/>
                <a:cs typeface="Trebuchet MS"/>
              </a:rPr>
              <a:t>allow testers to write  </a:t>
            </a:r>
            <a:r>
              <a:rPr sz="1450" spc="15" dirty="0">
                <a:solidFill>
                  <a:srgbClr val="0000FF"/>
                </a:solidFill>
                <a:latin typeface="Trebuchet MS"/>
                <a:cs typeface="Trebuchet MS"/>
              </a:rPr>
              <a:t>test </a:t>
            </a:r>
            <a:r>
              <a:rPr sz="1450" spc="10" dirty="0">
                <a:solidFill>
                  <a:srgbClr val="0000FF"/>
                </a:solidFill>
                <a:latin typeface="Trebuchet MS"/>
                <a:cs typeface="Trebuchet MS"/>
              </a:rPr>
              <a:t>cases </a:t>
            </a:r>
            <a:r>
              <a:rPr sz="1450" spc="20" dirty="0">
                <a:solidFill>
                  <a:srgbClr val="0000FF"/>
                </a:solidFill>
                <a:latin typeface="Trebuchet MS"/>
                <a:cs typeface="Trebuchet MS"/>
              </a:rPr>
              <a:t>by </a:t>
            </a:r>
            <a:r>
              <a:rPr sz="1450" spc="15" dirty="0">
                <a:solidFill>
                  <a:srgbClr val="0000FF"/>
                </a:solidFill>
                <a:latin typeface="Trebuchet MS"/>
                <a:cs typeface="Trebuchet MS"/>
              </a:rPr>
              <a:t>choosing from </a:t>
            </a:r>
            <a:r>
              <a:rPr sz="1450" spc="20" dirty="0">
                <a:solidFill>
                  <a:srgbClr val="0000FF"/>
                </a:solidFill>
                <a:latin typeface="Trebuchet MS"/>
                <a:cs typeface="Trebuchet MS"/>
              </a:rPr>
              <a:t>a </a:t>
            </a:r>
            <a:r>
              <a:rPr sz="1450" spc="10" dirty="0">
                <a:solidFill>
                  <a:srgbClr val="0000FF"/>
                </a:solidFill>
                <a:latin typeface="Trebuchet MS"/>
                <a:cs typeface="Trebuchet MS"/>
              </a:rPr>
              <a:t>set </a:t>
            </a:r>
            <a:r>
              <a:rPr sz="1450" spc="15" dirty="0">
                <a:solidFill>
                  <a:srgbClr val="0000FF"/>
                </a:solidFill>
                <a:latin typeface="Trebuchet MS"/>
                <a:cs typeface="Trebuchet MS"/>
              </a:rPr>
              <a:t>of programming languages. </a:t>
            </a:r>
            <a:r>
              <a:rPr sz="1450" spc="10" dirty="0">
                <a:solidFill>
                  <a:srgbClr val="0000FF"/>
                </a:solidFill>
                <a:latin typeface="Trebuchet MS"/>
                <a:cs typeface="Trebuchet MS"/>
              </a:rPr>
              <a:t>While </a:t>
            </a:r>
            <a:r>
              <a:rPr sz="1450" spc="15" dirty="0">
                <a:solidFill>
                  <a:srgbClr val="0000FF"/>
                </a:solidFill>
                <a:latin typeface="Trebuchet MS"/>
                <a:cs typeface="Trebuchet MS"/>
              </a:rPr>
              <a:t>using  </a:t>
            </a:r>
            <a:r>
              <a:rPr sz="1450" spc="10" dirty="0">
                <a:solidFill>
                  <a:srgbClr val="0000FF"/>
                </a:solidFill>
                <a:latin typeface="Trebuchet MS"/>
                <a:cs typeface="Trebuchet MS"/>
              </a:rPr>
              <a:t>Robotium for Android application testing, </a:t>
            </a:r>
            <a:r>
              <a:rPr sz="1450" spc="20" dirty="0">
                <a:solidFill>
                  <a:srgbClr val="0000FF"/>
                </a:solidFill>
                <a:latin typeface="Trebuchet MS"/>
                <a:cs typeface="Trebuchet MS"/>
              </a:rPr>
              <a:t>the </a:t>
            </a:r>
            <a:r>
              <a:rPr sz="1450" spc="10" dirty="0">
                <a:solidFill>
                  <a:srgbClr val="0000FF"/>
                </a:solidFill>
                <a:latin typeface="Trebuchet MS"/>
                <a:cs typeface="Trebuchet MS"/>
              </a:rPr>
              <a:t>testers </a:t>
            </a:r>
            <a:r>
              <a:rPr sz="1450" spc="15" dirty="0">
                <a:solidFill>
                  <a:srgbClr val="0000FF"/>
                </a:solidFill>
                <a:latin typeface="Trebuchet MS"/>
                <a:cs typeface="Trebuchet MS"/>
              </a:rPr>
              <a:t>are required </a:t>
            </a:r>
            <a:r>
              <a:rPr sz="1450" spc="10" dirty="0">
                <a:solidFill>
                  <a:srgbClr val="0000FF"/>
                </a:solidFill>
                <a:latin typeface="Trebuchet MS"/>
                <a:cs typeface="Trebuchet MS"/>
              </a:rPr>
              <a:t>to write  </a:t>
            </a:r>
            <a:r>
              <a:rPr sz="1450" spc="15" dirty="0">
                <a:solidFill>
                  <a:srgbClr val="0000FF"/>
                </a:solidFill>
                <a:latin typeface="Trebuchet MS"/>
                <a:cs typeface="Trebuchet MS"/>
              </a:rPr>
              <a:t>test cases </a:t>
            </a:r>
            <a:r>
              <a:rPr sz="1450" spc="10" dirty="0">
                <a:solidFill>
                  <a:srgbClr val="0000FF"/>
                </a:solidFill>
                <a:latin typeface="Trebuchet MS"/>
                <a:cs typeface="Trebuchet MS"/>
              </a:rPr>
              <a:t>only in </a:t>
            </a:r>
            <a:r>
              <a:rPr sz="1450" spc="15" dirty="0">
                <a:solidFill>
                  <a:srgbClr val="0000FF"/>
                </a:solidFill>
                <a:latin typeface="Trebuchet MS"/>
                <a:cs typeface="Trebuchet MS"/>
              </a:rPr>
              <a:t>Java. </a:t>
            </a:r>
            <a:r>
              <a:rPr sz="1450" spc="20" dirty="0">
                <a:solidFill>
                  <a:srgbClr val="0000FF"/>
                </a:solidFill>
                <a:latin typeface="Trebuchet MS"/>
                <a:cs typeface="Trebuchet MS"/>
              </a:rPr>
              <a:t>But </a:t>
            </a:r>
            <a:r>
              <a:rPr sz="1450" spc="15" dirty="0">
                <a:solidFill>
                  <a:srgbClr val="0000FF"/>
                </a:solidFill>
                <a:latin typeface="Trebuchet MS"/>
                <a:cs typeface="Trebuchet MS"/>
              </a:rPr>
              <a:t>Appium </a:t>
            </a:r>
            <a:r>
              <a:rPr sz="1450" spc="5" dirty="0">
                <a:solidFill>
                  <a:srgbClr val="0000FF"/>
                </a:solidFill>
                <a:latin typeface="Trebuchet MS"/>
                <a:cs typeface="Trebuchet MS"/>
              </a:rPr>
              <a:t>is </a:t>
            </a:r>
            <a:r>
              <a:rPr sz="1450" spc="15" dirty="0">
                <a:solidFill>
                  <a:srgbClr val="0000FF"/>
                </a:solidFill>
                <a:latin typeface="Trebuchet MS"/>
                <a:cs typeface="Trebuchet MS"/>
              </a:rPr>
              <a:t>designed </a:t>
            </a:r>
            <a:r>
              <a:rPr sz="1450" spc="10" dirty="0">
                <a:solidFill>
                  <a:srgbClr val="0000FF"/>
                </a:solidFill>
                <a:latin typeface="Trebuchet MS"/>
                <a:cs typeface="Trebuchet MS"/>
              </a:rPr>
              <a:t>with </a:t>
            </a:r>
            <a:r>
              <a:rPr sz="1450" spc="20" dirty="0">
                <a:solidFill>
                  <a:srgbClr val="0000FF"/>
                </a:solidFill>
                <a:latin typeface="Trebuchet MS"/>
                <a:cs typeface="Trebuchet MS"/>
              </a:rPr>
              <a:t>a </a:t>
            </a:r>
            <a:r>
              <a:rPr sz="1450" spc="10" dirty="0">
                <a:solidFill>
                  <a:srgbClr val="0000FF"/>
                </a:solidFill>
                <a:latin typeface="Trebuchet MS"/>
                <a:cs typeface="Trebuchet MS"/>
              </a:rPr>
              <a:t>WebDriver interface  </a:t>
            </a:r>
            <a:r>
              <a:rPr sz="1450" spc="15" dirty="0">
                <a:solidFill>
                  <a:srgbClr val="0000FF"/>
                </a:solidFill>
                <a:latin typeface="Trebuchet MS"/>
                <a:cs typeface="Trebuchet MS"/>
              </a:rPr>
              <a:t>that supports </a:t>
            </a:r>
            <a:r>
              <a:rPr sz="1450" spc="10" dirty="0">
                <a:solidFill>
                  <a:srgbClr val="0000FF"/>
                </a:solidFill>
                <a:latin typeface="Trebuchet MS"/>
                <a:cs typeface="Trebuchet MS"/>
              </a:rPr>
              <a:t>several </a:t>
            </a:r>
            <a:r>
              <a:rPr sz="1450" spc="15" dirty="0">
                <a:solidFill>
                  <a:srgbClr val="0000FF"/>
                </a:solidFill>
                <a:latin typeface="Trebuchet MS"/>
                <a:cs typeface="Trebuchet MS"/>
              </a:rPr>
              <a:t>programming languages. Thus, Appium enables </a:t>
            </a:r>
            <a:r>
              <a:rPr sz="1450" spc="10" dirty="0">
                <a:solidFill>
                  <a:srgbClr val="0000FF"/>
                </a:solidFill>
                <a:latin typeface="Trebuchet MS"/>
                <a:cs typeface="Trebuchet MS"/>
              </a:rPr>
              <a:t>testers  </a:t>
            </a:r>
            <a:r>
              <a:rPr sz="1450" spc="20" dirty="0">
                <a:solidFill>
                  <a:srgbClr val="0000FF"/>
                </a:solidFill>
                <a:latin typeface="Trebuchet MS"/>
                <a:cs typeface="Trebuchet MS"/>
              </a:rPr>
              <a:t>to </a:t>
            </a:r>
            <a:r>
              <a:rPr sz="1450" spc="10" dirty="0">
                <a:solidFill>
                  <a:srgbClr val="0000FF"/>
                </a:solidFill>
                <a:latin typeface="Trebuchet MS"/>
                <a:cs typeface="Trebuchet MS"/>
              </a:rPr>
              <a:t>write test cases </a:t>
            </a:r>
            <a:r>
              <a:rPr sz="1450" spc="15" dirty="0">
                <a:solidFill>
                  <a:srgbClr val="0000FF"/>
                </a:solidFill>
                <a:latin typeface="Trebuchet MS"/>
                <a:cs typeface="Trebuchet MS"/>
              </a:rPr>
              <a:t>in any of the </a:t>
            </a:r>
            <a:r>
              <a:rPr sz="1450" spc="10" dirty="0">
                <a:solidFill>
                  <a:srgbClr val="0000FF"/>
                </a:solidFill>
                <a:latin typeface="Trebuchet MS"/>
                <a:cs typeface="Trebuchet MS"/>
              </a:rPr>
              <a:t>WebDriver-compatible </a:t>
            </a:r>
            <a:r>
              <a:rPr sz="1450" spc="15" dirty="0">
                <a:solidFill>
                  <a:srgbClr val="0000FF"/>
                </a:solidFill>
                <a:latin typeface="Trebuchet MS"/>
                <a:cs typeface="Trebuchet MS"/>
              </a:rPr>
              <a:t>languages </a:t>
            </a:r>
            <a:r>
              <a:rPr sz="1450" spc="10" dirty="0">
                <a:solidFill>
                  <a:srgbClr val="0000FF"/>
                </a:solidFill>
                <a:latin typeface="Trebuchet MS"/>
                <a:cs typeface="Trebuchet MS"/>
              </a:rPr>
              <a:t>including  </a:t>
            </a:r>
            <a:r>
              <a:rPr sz="1450" spc="15" dirty="0">
                <a:solidFill>
                  <a:srgbClr val="0000FF"/>
                </a:solidFill>
                <a:latin typeface="Trebuchet MS"/>
                <a:cs typeface="Trebuchet MS"/>
              </a:rPr>
              <a:t>Java, </a:t>
            </a:r>
            <a:r>
              <a:rPr sz="1450" spc="-60" dirty="0">
                <a:solidFill>
                  <a:srgbClr val="0000FF"/>
                </a:solidFill>
                <a:latin typeface="Trebuchet MS"/>
                <a:cs typeface="Trebuchet MS"/>
              </a:rPr>
              <a:t>PHP, </a:t>
            </a:r>
            <a:r>
              <a:rPr sz="1450" spc="15" dirty="0">
                <a:solidFill>
                  <a:srgbClr val="0000FF"/>
                </a:solidFill>
                <a:latin typeface="Trebuchet MS"/>
                <a:cs typeface="Trebuchet MS"/>
              </a:rPr>
              <a:t>C#, </a:t>
            </a:r>
            <a:r>
              <a:rPr sz="1450" spc="-30" dirty="0">
                <a:solidFill>
                  <a:srgbClr val="0000FF"/>
                </a:solidFill>
                <a:latin typeface="Trebuchet MS"/>
                <a:cs typeface="Trebuchet MS"/>
              </a:rPr>
              <a:t>Ruby, </a:t>
            </a:r>
            <a:r>
              <a:rPr sz="1450" spc="15" dirty="0">
                <a:solidFill>
                  <a:srgbClr val="0000FF"/>
                </a:solidFill>
                <a:latin typeface="Trebuchet MS"/>
                <a:cs typeface="Trebuchet MS"/>
              </a:rPr>
              <a:t>Python, </a:t>
            </a:r>
            <a:r>
              <a:rPr sz="1450" spc="-5" dirty="0">
                <a:solidFill>
                  <a:srgbClr val="0000FF"/>
                </a:solidFill>
                <a:latin typeface="Trebuchet MS"/>
                <a:cs typeface="Trebuchet MS"/>
              </a:rPr>
              <a:t>Perl, </a:t>
            </a:r>
            <a:r>
              <a:rPr sz="1450" spc="15" dirty="0">
                <a:solidFill>
                  <a:srgbClr val="0000FF"/>
                </a:solidFill>
                <a:latin typeface="Trebuchet MS"/>
                <a:cs typeface="Trebuchet MS"/>
              </a:rPr>
              <a:t>Objective-C, </a:t>
            </a:r>
            <a:r>
              <a:rPr sz="1450" spc="10" dirty="0">
                <a:solidFill>
                  <a:srgbClr val="0000FF"/>
                </a:solidFill>
                <a:latin typeface="Trebuchet MS"/>
                <a:cs typeface="Trebuchet MS"/>
              </a:rPr>
              <a:t>Clojure, </a:t>
            </a:r>
            <a:r>
              <a:rPr sz="1450" spc="15" dirty="0">
                <a:solidFill>
                  <a:srgbClr val="0000FF"/>
                </a:solidFill>
                <a:latin typeface="Trebuchet MS"/>
                <a:cs typeface="Trebuchet MS"/>
              </a:rPr>
              <a:t>and JavaScript with  Node.js.</a:t>
            </a:r>
            <a:endParaRPr sz="1450">
              <a:latin typeface="Trebuchet MS"/>
              <a:cs typeface="Trebuchet MS"/>
            </a:endParaRPr>
          </a:p>
          <a:p>
            <a:pPr marL="274320" marR="5080" indent="-262255" algn="just">
              <a:lnSpc>
                <a:spcPct val="102400"/>
              </a:lnSpc>
              <a:spcBef>
                <a:spcPts val="5"/>
              </a:spcBef>
              <a:buClr>
                <a:srgbClr val="FF0000"/>
              </a:buClr>
              <a:buSzPct val="79310"/>
              <a:buFont typeface="Georgia"/>
              <a:buChar char=""/>
              <a:tabLst>
                <a:tab pos="274955" algn="l"/>
              </a:tabLst>
            </a:pPr>
            <a:r>
              <a:rPr sz="1450" b="1" spc="10" dirty="0">
                <a:solidFill>
                  <a:srgbClr val="0000FF"/>
                </a:solidFill>
                <a:latin typeface="Trebuchet MS"/>
                <a:cs typeface="Trebuchet MS"/>
              </a:rPr>
              <a:t>Performance: </a:t>
            </a:r>
            <a:r>
              <a:rPr sz="1450" spc="15" dirty="0">
                <a:solidFill>
                  <a:srgbClr val="0000FF"/>
                </a:solidFill>
                <a:latin typeface="Trebuchet MS"/>
                <a:cs typeface="Trebuchet MS"/>
              </a:rPr>
              <a:t>Both Appium </a:t>
            </a:r>
            <a:r>
              <a:rPr sz="1450" spc="20" dirty="0">
                <a:solidFill>
                  <a:srgbClr val="0000FF"/>
                </a:solidFill>
                <a:latin typeface="Trebuchet MS"/>
                <a:cs typeface="Trebuchet MS"/>
              </a:rPr>
              <a:t>and </a:t>
            </a:r>
            <a:r>
              <a:rPr sz="1450" spc="5" dirty="0">
                <a:solidFill>
                  <a:srgbClr val="0000FF"/>
                </a:solidFill>
                <a:latin typeface="Trebuchet MS"/>
                <a:cs typeface="Trebuchet MS"/>
              </a:rPr>
              <a:t>Robotium </a:t>
            </a:r>
            <a:r>
              <a:rPr sz="1450" spc="15" dirty="0">
                <a:solidFill>
                  <a:srgbClr val="0000FF"/>
                </a:solidFill>
                <a:latin typeface="Trebuchet MS"/>
                <a:cs typeface="Trebuchet MS"/>
              </a:rPr>
              <a:t>lack </a:t>
            </a:r>
            <a:r>
              <a:rPr sz="1450" spc="5" dirty="0">
                <a:solidFill>
                  <a:srgbClr val="0000FF"/>
                </a:solidFill>
                <a:latin typeface="Trebuchet MS"/>
                <a:cs typeface="Trebuchet MS"/>
              </a:rPr>
              <a:t>Record </a:t>
            </a:r>
            <a:r>
              <a:rPr sz="1450" spc="15" dirty="0">
                <a:solidFill>
                  <a:srgbClr val="0000FF"/>
                </a:solidFill>
                <a:latin typeface="Trebuchet MS"/>
                <a:cs typeface="Trebuchet MS"/>
              </a:rPr>
              <a:t>and Play </a:t>
            </a:r>
            <a:r>
              <a:rPr sz="1450" dirty="0">
                <a:solidFill>
                  <a:srgbClr val="0000FF"/>
                </a:solidFill>
                <a:latin typeface="Trebuchet MS"/>
                <a:cs typeface="Trebuchet MS"/>
              </a:rPr>
              <a:t>functionality.  </a:t>
            </a:r>
            <a:r>
              <a:rPr sz="1450" spc="15" dirty="0">
                <a:solidFill>
                  <a:srgbClr val="0000FF"/>
                </a:solidFill>
                <a:latin typeface="Trebuchet MS"/>
                <a:cs typeface="Trebuchet MS"/>
              </a:rPr>
              <a:t>But </a:t>
            </a:r>
            <a:r>
              <a:rPr sz="1450" spc="10" dirty="0">
                <a:solidFill>
                  <a:srgbClr val="0000FF"/>
                </a:solidFill>
                <a:latin typeface="Trebuchet MS"/>
                <a:cs typeface="Trebuchet MS"/>
              </a:rPr>
              <a:t>Robotium </a:t>
            </a:r>
            <a:r>
              <a:rPr sz="1450" spc="15" dirty="0">
                <a:solidFill>
                  <a:srgbClr val="0000FF"/>
                </a:solidFill>
                <a:latin typeface="Trebuchet MS"/>
                <a:cs typeface="Trebuchet MS"/>
              </a:rPr>
              <a:t>requires </a:t>
            </a:r>
            <a:r>
              <a:rPr sz="1450" spc="10" dirty="0">
                <a:solidFill>
                  <a:srgbClr val="0000FF"/>
                </a:solidFill>
                <a:latin typeface="Trebuchet MS"/>
                <a:cs typeface="Trebuchet MS"/>
              </a:rPr>
              <a:t>testing professionals to </a:t>
            </a:r>
            <a:r>
              <a:rPr sz="1450" spc="15" dirty="0">
                <a:solidFill>
                  <a:srgbClr val="0000FF"/>
                </a:solidFill>
                <a:latin typeface="Trebuchet MS"/>
                <a:cs typeface="Trebuchet MS"/>
              </a:rPr>
              <a:t>work with the source </a:t>
            </a:r>
            <a:r>
              <a:rPr sz="1450" spc="10" dirty="0">
                <a:solidFill>
                  <a:srgbClr val="0000FF"/>
                </a:solidFill>
                <a:latin typeface="Trebuchet MS"/>
                <a:cs typeface="Trebuchet MS"/>
              </a:rPr>
              <a:t>code  </a:t>
            </a:r>
            <a:r>
              <a:rPr sz="1450" spc="15" dirty="0">
                <a:solidFill>
                  <a:srgbClr val="0000FF"/>
                </a:solidFill>
                <a:latin typeface="Trebuchet MS"/>
                <a:cs typeface="Trebuchet MS"/>
              </a:rPr>
              <a:t>while automating tests. </a:t>
            </a:r>
            <a:r>
              <a:rPr sz="1450" spc="5" dirty="0">
                <a:solidFill>
                  <a:srgbClr val="0000FF"/>
                </a:solidFill>
                <a:latin typeface="Trebuchet MS"/>
                <a:cs typeface="Trebuchet MS"/>
              </a:rPr>
              <a:t>So </a:t>
            </a:r>
            <a:r>
              <a:rPr sz="1450" spc="10" dirty="0">
                <a:solidFill>
                  <a:srgbClr val="0000FF"/>
                </a:solidFill>
                <a:latin typeface="Trebuchet MS"/>
                <a:cs typeface="Trebuchet MS"/>
              </a:rPr>
              <a:t>testers </a:t>
            </a:r>
            <a:r>
              <a:rPr sz="1450" spc="15" dirty="0">
                <a:solidFill>
                  <a:srgbClr val="0000FF"/>
                </a:solidFill>
                <a:latin typeface="Trebuchet MS"/>
                <a:cs typeface="Trebuchet MS"/>
              </a:rPr>
              <a:t>have </a:t>
            </a:r>
            <a:r>
              <a:rPr sz="1450" spc="20" dirty="0">
                <a:solidFill>
                  <a:srgbClr val="0000FF"/>
                </a:solidFill>
                <a:latin typeface="Trebuchet MS"/>
                <a:cs typeface="Trebuchet MS"/>
              </a:rPr>
              <a:t>to </a:t>
            </a:r>
            <a:r>
              <a:rPr sz="1450" spc="15" dirty="0">
                <a:solidFill>
                  <a:srgbClr val="0000FF"/>
                </a:solidFill>
                <a:latin typeface="Trebuchet MS"/>
                <a:cs typeface="Trebuchet MS"/>
              </a:rPr>
              <a:t>invest </a:t>
            </a:r>
            <a:r>
              <a:rPr sz="1450" spc="10" dirty="0">
                <a:solidFill>
                  <a:srgbClr val="0000FF"/>
                </a:solidFill>
                <a:latin typeface="Trebuchet MS"/>
                <a:cs typeface="Trebuchet MS"/>
              </a:rPr>
              <a:t>additional </a:t>
            </a:r>
            <a:r>
              <a:rPr sz="1450" spc="15" dirty="0">
                <a:solidFill>
                  <a:srgbClr val="0000FF"/>
                </a:solidFill>
                <a:latin typeface="Trebuchet MS"/>
                <a:cs typeface="Trebuchet MS"/>
              </a:rPr>
              <a:t>time and </a:t>
            </a:r>
            <a:r>
              <a:rPr sz="1450" spc="10" dirty="0">
                <a:solidFill>
                  <a:srgbClr val="0000FF"/>
                </a:solidFill>
                <a:latin typeface="Trebuchet MS"/>
                <a:cs typeface="Trebuchet MS"/>
              </a:rPr>
              <a:t>efforts  </a:t>
            </a:r>
            <a:r>
              <a:rPr sz="1450" spc="20" dirty="0">
                <a:solidFill>
                  <a:srgbClr val="0000FF"/>
                </a:solidFill>
                <a:latin typeface="Trebuchet MS"/>
                <a:cs typeface="Trebuchet MS"/>
              </a:rPr>
              <a:t>to </a:t>
            </a:r>
            <a:r>
              <a:rPr sz="1450" spc="10" dirty="0">
                <a:solidFill>
                  <a:srgbClr val="0000FF"/>
                </a:solidFill>
                <a:latin typeface="Trebuchet MS"/>
                <a:cs typeface="Trebuchet MS"/>
              </a:rPr>
              <a:t>write </a:t>
            </a:r>
            <a:r>
              <a:rPr sz="1450" spc="15" dirty="0">
                <a:solidFill>
                  <a:srgbClr val="0000FF"/>
                </a:solidFill>
                <a:latin typeface="Trebuchet MS"/>
                <a:cs typeface="Trebuchet MS"/>
              </a:rPr>
              <a:t>test cases for </a:t>
            </a:r>
            <a:r>
              <a:rPr sz="1450" spc="5" dirty="0">
                <a:solidFill>
                  <a:srgbClr val="0000FF"/>
                </a:solidFill>
                <a:latin typeface="Trebuchet MS"/>
                <a:cs typeface="Trebuchet MS"/>
              </a:rPr>
              <a:t>Robotium. </a:t>
            </a:r>
            <a:r>
              <a:rPr sz="1450" spc="-15" dirty="0">
                <a:solidFill>
                  <a:srgbClr val="0000FF"/>
                </a:solidFill>
                <a:latin typeface="Trebuchet MS"/>
                <a:cs typeface="Trebuchet MS"/>
              </a:rPr>
              <a:t>Further, </a:t>
            </a:r>
            <a:r>
              <a:rPr sz="1450" spc="15" dirty="0">
                <a:solidFill>
                  <a:srgbClr val="0000FF"/>
                </a:solidFill>
                <a:latin typeface="Trebuchet MS"/>
                <a:cs typeface="Trebuchet MS"/>
              </a:rPr>
              <a:t>the Android </a:t>
            </a:r>
            <a:r>
              <a:rPr sz="1450" spc="10" dirty="0">
                <a:solidFill>
                  <a:srgbClr val="0000FF"/>
                </a:solidFill>
                <a:latin typeface="Trebuchet MS"/>
                <a:cs typeface="Trebuchet MS"/>
              </a:rPr>
              <a:t>application </a:t>
            </a:r>
            <a:r>
              <a:rPr sz="1450" spc="15" dirty="0">
                <a:solidFill>
                  <a:srgbClr val="0000FF"/>
                </a:solidFill>
                <a:latin typeface="Trebuchet MS"/>
                <a:cs typeface="Trebuchet MS"/>
              </a:rPr>
              <a:t>testing  framework cannot effectively interact with system software, and does </a:t>
            </a:r>
            <a:r>
              <a:rPr sz="1450" spc="10" dirty="0">
                <a:solidFill>
                  <a:srgbClr val="0000FF"/>
                </a:solidFill>
                <a:latin typeface="Trebuchet MS"/>
                <a:cs typeface="Trebuchet MS"/>
              </a:rPr>
              <a:t>not  </a:t>
            </a:r>
            <a:r>
              <a:rPr sz="1450" spc="15" dirty="0">
                <a:solidFill>
                  <a:srgbClr val="0000FF"/>
                </a:solidFill>
                <a:latin typeface="Trebuchet MS"/>
                <a:cs typeface="Trebuchet MS"/>
              </a:rPr>
              <a:t>provide screenshots. At the same time, the performance </a:t>
            </a:r>
            <a:r>
              <a:rPr sz="1450" spc="10" dirty="0">
                <a:solidFill>
                  <a:srgbClr val="0000FF"/>
                </a:solidFill>
                <a:latin typeface="Trebuchet MS"/>
                <a:cs typeface="Trebuchet MS"/>
              </a:rPr>
              <a:t>of </a:t>
            </a:r>
            <a:r>
              <a:rPr sz="1450" spc="15" dirty="0">
                <a:solidFill>
                  <a:srgbClr val="0000FF"/>
                </a:solidFill>
                <a:latin typeface="Trebuchet MS"/>
                <a:cs typeface="Trebuchet MS"/>
              </a:rPr>
              <a:t>Appium </a:t>
            </a:r>
            <a:r>
              <a:rPr sz="1450" spc="5" dirty="0">
                <a:solidFill>
                  <a:srgbClr val="0000FF"/>
                </a:solidFill>
                <a:latin typeface="Trebuchet MS"/>
                <a:cs typeface="Trebuchet MS"/>
              </a:rPr>
              <a:t>is  </a:t>
            </a:r>
            <a:r>
              <a:rPr sz="1450" spc="15" dirty="0">
                <a:solidFill>
                  <a:srgbClr val="0000FF"/>
                </a:solidFill>
                <a:latin typeface="Trebuchet MS"/>
                <a:cs typeface="Trebuchet MS"/>
              </a:rPr>
              <a:t>impacted </a:t>
            </a:r>
            <a:r>
              <a:rPr sz="1450" spc="20" dirty="0">
                <a:solidFill>
                  <a:srgbClr val="0000FF"/>
                </a:solidFill>
                <a:latin typeface="Trebuchet MS"/>
                <a:cs typeface="Trebuchet MS"/>
              </a:rPr>
              <a:t>due </a:t>
            </a:r>
            <a:r>
              <a:rPr sz="1450" spc="10" dirty="0">
                <a:solidFill>
                  <a:srgbClr val="0000FF"/>
                </a:solidFill>
                <a:latin typeface="Trebuchet MS"/>
                <a:cs typeface="Trebuchet MS"/>
              </a:rPr>
              <a:t>to </a:t>
            </a:r>
            <a:r>
              <a:rPr sz="1450" spc="15" dirty="0">
                <a:solidFill>
                  <a:srgbClr val="0000FF"/>
                </a:solidFill>
                <a:latin typeface="Trebuchet MS"/>
                <a:cs typeface="Trebuchet MS"/>
              </a:rPr>
              <a:t>reduced </a:t>
            </a:r>
            <a:r>
              <a:rPr sz="1450" dirty="0">
                <a:solidFill>
                  <a:srgbClr val="0000FF"/>
                </a:solidFill>
                <a:latin typeface="Trebuchet MS"/>
                <a:cs typeface="Trebuchet MS"/>
              </a:rPr>
              <a:t>XPath </a:t>
            </a:r>
            <a:r>
              <a:rPr sz="1450" spc="15" dirty="0">
                <a:solidFill>
                  <a:srgbClr val="0000FF"/>
                </a:solidFill>
                <a:latin typeface="Trebuchet MS"/>
                <a:cs typeface="Trebuchet MS"/>
              </a:rPr>
              <a:t>support </a:t>
            </a:r>
            <a:r>
              <a:rPr sz="1450" spc="20" dirty="0">
                <a:solidFill>
                  <a:srgbClr val="0000FF"/>
                </a:solidFill>
                <a:latin typeface="Trebuchet MS"/>
                <a:cs typeface="Trebuchet MS"/>
              </a:rPr>
              <a:t>on </a:t>
            </a:r>
            <a:r>
              <a:rPr sz="1450" spc="15" dirty="0">
                <a:solidFill>
                  <a:srgbClr val="0000FF"/>
                </a:solidFill>
                <a:latin typeface="Trebuchet MS"/>
                <a:cs typeface="Trebuchet MS"/>
              </a:rPr>
              <a:t>mobile devices. </a:t>
            </a:r>
            <a:r>
              <a:rPr sz="1450" spc="10" dirty="0">
                <a:solidFill>
                  <a:srgbClr val="0000FF"/>
                </a:solidFill>
                <a:latin typeface="Trebuchet MS"/>
                <a:cs typeface="Trebuchet MS"/>
              </a:rPr>
              <a:t>Also, </a:t>
            </a:r>
            <a:r>
              <a:rPr sz="1450" spc="20" dirty="0">
                <a:solidFill>
                  <a:srgbClr val="0000FF"/>
                </a:solidFill>
                <a:latin typeface="Trebuchet MS"/>
                <a:cs typeface="Trebuchet MS"/>
              </a:rPr>
              <a:t>many </a:t>
            </a:r>
            <a:r>
              <a:rPr sz="1450" spc="15" dirty="0">
                <a:solidFill>
                  <a:srgbClr val="0000FF"/>
                </a:solidFill>
                <a:latin typeface="Trebuchet MS"/>
                <a:cs typeface="Trebuchet MS"/>
              </a:rPr>
              <a:t>testing  </a:t>
            </a:r>
            <a:r>
              <a:rPr sz="1450" spc="10" dirty="0">
                <a:solidFill>
                  <a:srgbClr val="0000FF"/>
                </a:solidFill>
                <a:latin typeface="Trebuchet MS"/>
                <a:cs typeface="Trebuchet MS"/>
              </a:rPr>
              <a:t>professionals </a:t>
            </a:r>
            <a:r>
              <a:rPr sz="1450" spc="15" dirty="0">
                <a:solidFill>
                  <a:srgbClr val="0000FF"/>
                </a:solidFill>
                <a:latin typeface="Trebuchet MS"/>
                <a:cs typeface="Trebuchet MS"/>
              </a:rPr>
              <a:t>feel the test reports generated </a:t>
            </a:r>
            <a:r>
              <a:rPr sz="1450" spc="20" dirty="0">
                <a:solidFill>
                  <a:srgbClr val="0000FF"/>
                </a:solidFill>
                <a:latin typeface="Trebuchet MS"/>
                <a:cs typeface="Trebuchet MS"/>
              </a:rPr>
              <a:t>by </a:t>
            </a:r>
            <a:r>
              <a:rPr sz="1450" spc="15" dirty="0">
                <a:solidFill>
                  <a:srgbClr val="0000FF"/>
                </a:solidFill>
                <a:latin typeface="Trebuchet MS"/>
                <a:cs typeface="Trebuchet MS"/>
              </a:rPr>
              <a:t>Appium </a:t>
            </a:r>
            <a:r>
              <a:rPr sz="1450" spc="20" dirty="0">
                <a:solidFill>
                  <a:srgbClr val="0000FF"/>
                </a:solidFill>
                <a:latin typeface="Trebuchet MS"/>
                <a:cs typeface="Trebuchet MS"/>
              </a:rPr>
              <a:t>to </a:t>
            </a:r>
            <a:r>
              <a:rPr sz="1450" spc="10" dirty="0">
                <a:solidFill>
                  <a:srgbClr val="0000FF"/>
                </a:solidFill>
                <a:latin typeface="Trebuchet MS"/>
                <a:cs typeface="Trebuchet MS"/>
              </a:rPr>
              <a:t>be poor </a:t>
            </a:r>
            <a:r>
              <a:rPr sz="1450" spc="15" dirty="0">
                <a:solidFill>
                  <a:srgbClr val="0000FF"/>
                </a:solidFill>
                <a:latin typeface="Trebuchet MS"/>
                <a:cs typeface="Trebuchet MS"/>
              </a:rPr>
              <a:t>and  inadequate.</a:t>
            </a:r>
            <a:endParaRPr sz="145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8842" y="2585725"/>
            <a:ext cx="4089358" cy="479425"/>
          </a:xfrm>
          <a:prstGeom prst="rect">
            <a:avLst/>
          </a:prstGeom>
        </p:spPr>
        <p:txBody>
          <a:bodyPr vert="horz" wrap="square" lIns="0" tIns="15875" rIns="0" bIns="0" rtlCol="0">
            <a:spAutoFit/>
          </a:bodyPr>
          <a:lstStyle/>
          <a:p>
            <a:pPr marL="12700">
              <a:lnSpc>
                <a:spcPct val="100000"/>
              </a:lnSpc>
              <a:spcBef>
                <a:spcPts val="125"/>
              </a:spcBef>
            </a:pPr>
            <a:r>
              <a:rPr sz="2950" b="1" u="none" spc="-5" dirty="0">
                <a:solidFill>
                  <a:srgbClr val="000000"/>
                </a:solidFill>
                <a:latin typeface="Carlito"/>
                <a:cs typeface="Carlito"/>
              </a:rPr>
              <a:t>SOFTWARE</a:t>
            </a:r>
            <a:r>
              <a:rPr sz="2950" b="1" u="none" spc="-100" dirty="0">
                <a:solidFill>
                  <a:srgbClr val="000000"/>
                </a:solidFill>
                <a:latin typeface="Carlito"/>
                <a:cs typeface="Carlito"/>
              </a:rPr>
              <a:t> </a:t>
            </a:r>
            <a:r>
              <a:rPr sz="2950" b="1" u="none" dirty="0">
                <a:solidFill>
                  <a:srgbClr val="000000"/>
                </a:solidFill>
                <a:latin typeface="Carlito"/>
                <a:cs typeface="Carlito"/>
              </a:rPr>
              <a:t>TESTING</a:t>
            </a:r>
            <a:endParaRPr sz="2950">
              <a:latin typeface="Carlito"/>
              <a:cs typeface="Carlito"/>
            </a:endParaRPr>
          </a:p>
        </p:txBody>
      </p:sp>
      <p:sp>
        <p:nvSpPr>
          <p:cNvPr id="3" name="object 3"/>
          <p:cNvSpPr txBox="1"/>
          <p:nvPr/>
        </p:nvSpPr>
        <p:spPr>
          <a:xfrm>
            <a:off x="558842" y="3442208"/>
            <a:ext cx="6451558" cy="1388393"/>
          </a:xfrm>
          <a:prstGeom prst="rect">
            <a:avLst/>
          </a:prstGeom>
        </p:spPr>
        <p:txBody>
          <a:bodyPr vert="horz" wrap="square" lIns="0" tIns="12700" rIns="0" bIns="0" rtlCol="0">
            <a:spAutoFit/>
          </a:bodyPr>
          <a:lstStyle/>
          <a:p>
            <a:pPr marL="12700" marR="5080">
              <a:lnSpc>
                <a:spcPct val="100699"/>
              </a:lnSpc>
              <a:spcBef>
                <a:spcPts val="100"/>
              </a:spcBef>
            </a:pPr>
            <a:r>
              <a:rPr sz="2950" b="1" spc="-35">
                <a:solidFill>
                  <a:srgbClr val="2F5497"/>
                </a:solidFill>
                <a:latin typeface="Carlito"/>
                <a:cs typeface="Carlito"/>
              </a:rPr>
              <a:t>Testing  </a:t>
            </a:r>
            <a:r>
              <a:rPr lang="en-IN" sz="2950" b="1" spc="-5" dirty="0">
                <a:solidFill>
                  <a:srgbClr val="2F5497"/>
                </a:solidFill>
                <a:latin typeface="Carlito"/>
                <a:cs typeface="Carlito"/>
              </a:rPr>
              <a:t>tools -</a:t>
            </a:r>
            <a:r>
              <a:rPr sz="2950" b="1" spc="-5">
                <a:solidFill>
                  <a:srgbClr val="2F5497"/>
                </a:solidFill>
                <a:latin typeface="Carlito"/>
                <a:cs typeface="Carlito"/>
              </a:rPr>
              <a:t> </a:t>
            </a:r>
            <a:r>
              <a:rPr lang="en-IN" sz="2950" b="1" spc="5" dirty="0" err="1">
                <a:solidFill>
                  <a:srgbClr val="2F5497"/>
                </a:solidFill>
                <a:latin typeface="Carlito"/>
                <a:cs typeface="Carlito"/>
              </a:rPr>
              <a:t>Appium</a:t>
            </a:r>
            <a:r>
              <a:rPr sz="2950" b="1" spc="5">
                <a:solidFill>
                  <a:srgbClr val="2F5497"/>
                </a:solidFill>
                <a:latin typeface="Carlito"/>
                <a:cs typeface="Carlito"/>
              </a:rPr>
              <a:t>, </a:t>
            </a:r>
            <a:r>
              <a:rPr lang="en-IN" sz="2950" b="1" dirty="0" err="1">
                <a:solidFill>
                  <a:srgbClr val="2F5497"/>
                </a:solidFill>
                <a:latin typeface="Carlito"/>
                <a:cs typeface="Carlito"/>
              </a:rPr>
              <a:t>Robotium</a:t>
            </a:r>
            <a:r>
              <a:rPr lang="en-IN" sz="2950" b="1" dirty="0">
                <a:solidFill>
                  <a:srgbClr val="2F5497"/>
                </a:solidFill>
                <a:latin typeface="Carlito"/>
                <a:cs typeface="Carlito"/>
              </a:rPr>
              <a:t>, Selenium, </a:t>
            </a:r>
            <a:r>
              <a:rPr lang="en-IN" sz="2950" b="1" dirty="0" err="1">
                <a:solidFill>
                  <a:srgbClr val="2F5497"/>
                </a:solidFill>
                <a:latin typeface="Carlito"/>
                <a:cs typeface="Carlito"/>
              </a:rPr>
              <a:t>Selendroid</a:t>
            </a:r>
            <a:r>
              <a:rPr lang="en-IN" sz="2950" b="1" dirty="0">
                <a:solidFill>
                  <a:srgbClr val="2F5497"/>
                </a:solidFill>
                <a:latin typeface="Carlito"/>
                <a:cs typeface="Carlito"/>
              </a:rPr>
              <a:t>, UI </a:t>
            </a:r>
            <a:r>
              <a:rPr lang="en-IN" sz="2950" b="1" dirty="0" err="1">
                <a:solidFill>
                  <a:srgbClr val="2F5497"/>
                </a:solidFill>
                <a:latin typeface="Carlito"/>
                <a:cs typeface="Carlito"/>
              </a:rPr>
              <a:t>Automator</a:t>
            </a:r>
            <a:r>
              <a:rPr lang="en-IN" sz="2950" b="1" dirty="0">
                <a:solidFill>
                  <a:srgbClr val="2F5497"/>
                </a:solidFill>
                <a:latin typeface="Carlito"/>
                <a:cs typeface="Carlito"/>
              </a:rPr>
              <a:t> </a:t>
            </a:r>
            <a:r>
              <a:rPr sz="2950" b="1" spc="15">
                <a:solidFill>
                  <a:srgbClr val="2F5497"/>
                </a:solidFill>
                <a:latin typeface="Carlito"/>
                <a:cs typeface="Carlito"/>
              </a:rPr>
              <a:t>&amp;  </a:t>
            </a:r>
            <a:r>
              <a:rPr lang="en-IN" sz="2950" b="1" spc="-25" dirty="0">
                <a:solidFill>
                  <a:srgbClr val="2F5497"/>
                </a:solidFill>
                <a:latin typeface="Carlito"/>
                <a:cs typeface="Carlito"/>
              </a:rPr>
              <a:t>Magneto</a:t>
            </a:r>
            <a:endParaRPr sz="2950">
              <a:latin typeface="Carlito"/>
              <a:cs typeface="Carlito"/>
            </a:endParaRPr>
          </a:p>
        </p:txBody>
      </p:sp>
      <p:sp>
        <p:nvSpPr>
          <p:cNvPr id="4" name="object 4"/>
          <p:cNvSpPr txBox="1"/>
          <p:nvPr/>
        </p:nvSpPr>
        <p:spPr>
          <a:xfrm>
            <a:off x="558779" y="5559147"/>
            <a:ext cx="4307840" cy="899605"/>
          </a:xfrm>
          <a:prstGeom prst="rect">
            <a:avLst/>
          </a:prstGeom>
        </p:spPr>
        <p:txBody>
          <a:bodyPr vert="horz" wrap="square" lIns="0" tIns="52705" rIns="0" bIns="0" rtlCol="0">
            <a:spAutoFit/>
          </a:bodyPr>
          <a:lstStyle/>
          <a:p>
            <a:pPr marL="12700">
              <a:lnSpc>
                <a:spcPct val="100000"/>
              </a:lnSpc>
              <a:spcBef>
                <a:spcPts val="415"/>
              </a:spcBef>
            </a:pPr>
            <a:r>
              <a:rPr lang="en-IN" sz="1950" b="1" spc="10" dirty="0" err="1">
                <a:latin typeface="Carlito"/>
                <a:cs typeface="Carlito"/>
              </a:rPr>
              <a:t>Venkatesh</a:t>
            </a:r>
            <a:r>
              <a:rPr lang="en-IN" sz="1950" b="1" spc="10" dirty="0">
                <a:latin typeface="Carlito"/>
                <a:cs typeface="Carlito"/>
              </a:rPr>
              <a:t> Prasad</a:t>
            </a:r>
            <a:endParaRPr sz="1950">
              <a:latin typeface="Carlito"/>
              <a:cs typeface="Carlito"/>
            </a:endParaRPr>
          </a:p>
          <a:p>
            <a:pPr marL="12700">
              <a:lnSpc>
                <a:spcPct val="100000"/>
              </a:lnSpc>
              <a:spcBef>
                <a:spcPts val="254"/>
              </a:spcBef>
            </a:pPr>
            <a:r>
              <a:rPr sz="1650" dirty="0">
                <a:latin typeface="Carlito"/>
                <a:cs typeface="Carlito"/>
              </a:rPr>
              <a:t>Department of </a:t>
            </a:r>
            <a:r>
              <a:rPr sz="1650" spc="-5" dirty="0">
                <a:latin typeface="Carlito"/>
                <a:cs typeface="Carlito"/>
              </a:rPr>
              <a:t>Computer </a:t>
            </a:r>
            <a:r>
              <a:rPr sz="1650" dirty="0">
                <a:latin typeface="Carlito"/>
                <a:cs typeface="Carlito"/>
              </a:rPr>
              <a:t>Science and</a:t>
            </a:r>
            <a:r>
              <a:rPr sz="1650" spc="-105" dirty="0">
                <a:latin typeface="Carlito"/>
                <a:cs typeface="Carlito"/>
              </a:rPr>
              <a:t> </a:t>
            </a:r>
            <a:r>
              <a:rPr sz="1650" dirty="0">
                <a:latin typeface="Carlito"/>
                <a:cs typeface="Carlito"/>
              </a:rPr>
              <a:t>Engineering</a:t>
            </a:r>
            <a:endParaRPr sz="1650">
              <a:latin typeface="Carlito"/>
              <a:cs typeface="Carlito"/>
            </a:endParaRPr>
          </a:p>
        </p:txBody>
      </p:sp>
      <p:sp>
        <p:nvSpPr>
          <p:cNvPr id="5" name="object 5"/>
          <p:cNvSpPr/>
          <p:nvPr/>
        </p:nvSpPr>
        <p:spPr>
          <a:xfrm>
            <a:off x="259080" y="5586983"/>
            <a:ext cx="881380" cy="890269"/>
          </a:xfrm>
          <a:custGeom>
            <a:avLst/>
            <a:gdLst/>
            <a:ahLst/>
            <a:cxnLst/>
            <a:rect l="l" t="t" r="r" b="b"/>
            <a:pathLst>
              <a:path w="881380" h="890270">
                <a:moveTo>
                  <a:pt x="880872" y="851916"/>
                </a:moveTo>
                <a:lnTo>
                  <a:pt x="38100" y="851916"/>
                </a:lnTo>
                <a:lnTo>
                  <a:pt x="38100" y="0"/>
                </a:lnTo>
                <a:lnTo>
                  <a:pt x="0" y="0"/>
                </a:lnTo>
                <a:lnTo>
                  <a:pt x="0" y="851916"/>
                </a:lnTo>
                <a:lnTo>
                  <a:pt x="0" y="880872"/>
                </a:lnTo>
                <a:lnTo>
                  <a:pt x="0" y="890016"/>
                </a:lnTo>
                <a:lnTo>
                  <a:pt x="880872" y="890016"/>
                </a:lnTo>
                <a:lnTo>
                  <a:pt x="880872" y="851916"/>
                </a:lnTo>
                <a:close/>
              </a:path>
            </a:pathLst>
          </a:custGeom>
          <a:solidFill>
            <a:srgbClr val="F4B183"/>
          </a:solidFill>
        </p:spPr>
        <p:txBody>
          <a:bodyPr wrap="square" lIns="0" tIns="0" rIns="0" bIns="0" rtlCol="0"/>
          <a:lstStyle/>
          <a:p>
            <a:endParaRPr/>
          </a:p>
        </p:txBody>
      </p:sp>
      <p:sp>
        <p:nvSpPr>
          <p:cNvPr id="6" name="object 6"/>
          <p:cNvSpPr/>
          <p:nvPr/>
        </p:nvSpPr>
        <p:spPr>
          <a:xfrm>
            <a:off x="0" y="3200400"/>
            <a:ext cx="6521450" cy="56515"/>
          </a:xfrm>
          <a:custGeom>
            <a:avLst/>
            <a:gdLst/>
            <a:ahLst/>
            <a:cxnLst/>
            <a:rect l="l" t="t" r="r" b="b"/>
            <a:pathLst>
              <a:path w="6521450" h="56514">
                <a:moveTo>
                  <a:pt x="0" y="56387"/>
                </a:moveTo>
                <a:lnTo>
                  <a:pt x="6521196" y="0"/>
                </a:lnTo>
              </a:path>
            </a:pathLst>
          </a:custGeom>
          <a:ln w="32004">
            <a:solidFill>
              <a:srgbClr val="DFA167"/>
            </a:solidFill>
          </a:ln>
        </p:spPr>
        <p:txBody>
          <a:bodyPr wrap="square" lIns="0" tIns="0" rIns="0" bIns="0" rtlCol="0"/>
          <a:lstStyle/>
          <a:p>
            <a:endParaRPr/>
          </a:p>
        </p:txBody>
      </p:sp>
      <p:sp>
        <p:nvSpPr>
          <p:cNvPr id="7" name="object 7"/>
          <p:cNvSpPr/>
          <p:nvPr/>
        </p:nvSpPr>
        <p:spPr>
          <a:xfrm>
            <a:off x="8790431" y="1438655"/>
            <a:ext cx="778764" cy="116586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04274" y="3147404"/>
            <a:ext cx="6594475" cy="3274695"/>
          </a:xfrm>
          <a:prstGeom prst="rect">
            <a:avLst/>
          </a:prstGeom>
        </p:spPr>
        <p:txBody>
          <a:bodyPr vert="horz" wrap="square" lIns="0" tIns="117475" rIns="0" bIns="0" rtlCol="0">
            <a:spAutoFit/>
          </a:bodyPr>
          <a:lstStyle/>
          <a:p>
            <a:pPr marL="295910" indent="-283845" algn="just">
              <a:lnSpc>
                <a:spcPct val="100000"/>
              </a:lnSpc>
              <a:spcBef>
                <a:spcPts val="925"/>
              </a:spcBef>
              <a:buClr>
                <a:srgbClr val="FF0000"/>
              </a:buClr>
              <a:buSzPct val="78787"/>
              <a:buFont typeface="Georgia"/>
              <a:buChar char=""/>
              <a:tabLst>
                <a:tab pos="296545" algn="l"/>
              </a:tabLst>
            </a:pPr>
            <a:r>
              <a:rPr sz="1650" spc="-5" dirty="0">
                <a:solidFill>
                  <a:srgbClr val="0000FF"/>
                </a:solidFill>
                <a:latin typeface="Trebuchet MS"/>
                <a:cs typeface="Trebuchet MS"/>
              </a:rPr>
              <a:t>Selenium </a:t>
            </a:r>
            <a:r>
              <a:rPr sz="1650" dirty="0">
                <a:solidFill>
                  <a:srgbClr val="0000FF"/>
                </a:solidFill>
                <a:latin typeface="Trebuchet MS"/>
                <a:cs typeface="Trebuchet MS"/>
              </a:rPr>
              <a:t>is a portable </a:t>
            </a:r>
            <a:r>
              <a:rPr sz="1650" spc="-5" dirty="0">
                <a:solidFill>
                  <a:srgbClr val="0000FF"/>
                </a:solidFill>
                <a:latin typeface="Trebuchet MS"/>
                <a:cs typeface="Trebuchet MS"/>
              </a:rPr>
              <a:t>framework </a:t>
            </a:r>
            <a:r>
              <a:rPr sz="1650" dirty="0">
                <a:solidFill>
                  <a:srgbClr val="0000FF"/>
                </a:solidFill>
                <a:latin typeface="Trebuchet MS"/>
                <a:cs typeface="Trebuchet MS"/>
              </a:rPr>
              <a:t>for </a:t>
            </a:r>
            <a:r>
              <a:rPr sz="1650" spc="-5" dirty="0">
                <a:solidFill>
                  <a:srgbClr val="0000FF"/>
                </a:solidFill>
                <a:latin typeface="Trebuchet MS"/>
                <a:cs typeface="Trebuchet MS"/>
              </a:rPr>
              <a:t>testing </a:t>
            </a:r>
            <a:r>
              <a:rPr sz="1650" dirty="0">
                <a:solidFill>
                  <a:srgbClr val="0000FF"/>
                </a:solidFill>
                <a:latin typeface="Trebuchet MS"/>
                <a:cs typeface="Trebuchet MS"/>
              </a:rPr>
              <a:t>web</a:t>
            </a:r>
            <a:r>
              <a:rPr sz="1650" spc="-130" dirty="0">
                <a:solidFill>
                  <a:srgbClr val="0000FF"/>
                </a:solidFill>
                <a:latin typeface="Trebuchet MS"/>
                <a:cs typeface="Trebuchet MS"/>
              </a:rPr>
              <a:t> </a:t>
            </a:r>
            <a:r>
              <a:rPr sz="1650" dirty="0">
                <a:solidFill>
                  <a:srgbClr val="0000FF"/>
                </a:solidFill>
                <a:latin typeface="Trebuchet MS"/>
                <a:cs typeface="Trebuchet MS"/>
              </a:rPr>
              <a:t>applications.</a:t>
            </a:r>
            <a:endParaRPr sz="1650">
              <a:latin typeface="Trebuchet MS"/>
              <a:cs typeface="Trebuchet MS"/>
            </a:endParaRPr>
          </a:p>
          <a:p>
            <a:pPr marL="295910" marR="5080" indent="-283845" algn="just">
              <a:lnSpc>
                <a:spcPct val="100000"/>
              </a:lnSpc>
              <a:spcBef>
                <a:spcPts val="830"/>
              </a:spcBef>
              <a:buClr>
                <a:srgbClr val="FF0000"/>
              </a:buClr>
              <a:buSzPct val="78787"/>
              <a:buFont typeface="Georgia"/>
              <a:buChar char=""/>
              <a:tabLst>
                <a:tab pos="296545" algn="l"/>
              </a:tabLst>
            </a:pPr>
            <a:r>
              <a:rPr sz="1650" spc="-5" dirty="0">
                <a:solidFill>
                  <a:srgbClr val="0000FF"/>
                </a:solidFill>
                <a:latin typeface="Trebuchet MS"/>
                <a:cs typeface="Trebuchet MS"/>
              </a:rPr>
              <a:t>Selenium provides </a:t>
            </a:r>
            <a:r>
              <a:rPr sz="1650" dirty="0">
                <a:solidFill>
                  <a:srgbClr val="0000FF"/>
                </a:solidFill>
                <a:latin typeface="Trebuchet MS"/>
                <a:cs typeface="Trebuchet MS"/>
              </a:rPr>
              <a:t>a </a:t>
            </a:r>
            <a:r>
              <a:rPr sz="1650" spc="-5" dirty="0">
                <a:solidFill>
                  <a:srgbClr val="0000FF"/>
                </a:solidFill>
                <a:latin typeface="Trebuchet MS"/>
                <a:cs typeface="Trebuchet MS"/>
              </a:rPr>
              <a:t>playback </a:t>
            </a:r>
            <a:r>
              <a:rPr sz="1650" dirty="0">
                <a:solidFill>
                  <a:srgbClr val="0000FF"/>
                </a:solidFill>
                <a:latin typeface="Trebuchet MS"/>
                <a:cs typeface="Trebuchet MS"/>
              </a:rPr>
              <a:t>tool </a:t>
            </a:r>
            <a:r>
              <a:rPr sz="1650" spc="-5" dirty="0">
                <a:solidFill>
                  <a:srgbClr val="0000FF"/>
                </a:solidFill>
                <a:latin typeface="Trebuchet MS"/>
                <a:cs typeface="Trebuchet MS"/>
              </a:rPr>
              <a:t>for </a:t>
            </a:r>
            <a:r>
              <a:rPr sz="1650" spc="-10" dirty="0">
                <a:solidFill>
                  <a:srgbClr val="0000FF"/>
                </a:solidFill>
                <a:latin typeface="Trebuchet MS"/>
                <a:cs typeface="Trebuchet MS"/>
              </a:rPr>
              <a:t>authoring functional </a:t>
            </a:r>
            <a:r>
              <a:rPr sz="1650" spc="-5" dirty="0">
                <a:solidFill>
                  <a:srgbClr val="0000FF"/>
                </a:solidFill>
                <a:latin typeface="Trebuchet MS"/>
                <a:cs typeface="Trebuchet MS"/>
              </a:rPr>
              <a:t>tests  without the need to </a:t>
            </a:r>
            <a:r>
              <a:rPr sz="1650" dirty="0">
                <a:solidFill>
                  <a:srgbClr val="0000FF"/>
                </a:solidFill>
                <a:latin typeface="Trebuchet MS"/>
                <a:cs typeface="Trebuchet MS"/>
              </a:rPr>
              <a:t>learn a </a:t>
            </a:r>
            <a:r>
              <a:rPr sz="1650" spc="-5" dirty="0">
                <a:solidFill>
                  <a:srgbClr val="0000FF"/>
                </a:solidFill>
                <a:latin typeface="Trebuchet MS"/>
                <a:cs typeface="Trebuchet MS"/>
              </a:rPr>
              <a:t>test scripting</a:t>
            </a:r>
            <a:r>
              <a:rPr sz="1650" spc="-114" dirty="0">
                <a:solidFill>
                  <a:srgbClr val="0000FF"/>
                </a:solidFill>
                <a:latin typeface="Trebuchet MS"/>
                <a:cs typeface="Trebuchet MS"/>
              </a:rPr>
              <a:t> </a:t>
            </a:r>
            <a:r>
              <a:rPr sz="1650" spc="-5" dirty="0">
                <a:solidFill>
                  <a:srgbClr val="0000FF"/>
                </a:solidFill>
                <a:latin typeface="Trebuchet MS"/>
                <a:cs typeface="Trebuchet MS"/>
              </a:rPr>
              <a:t>language.</a:t>
            </a:r>
            <a:endParaRPr sz="1650">
              <a:latin typeface="Trebuchet MS"/>
              <a:cs typeface="Trebuchet MS"/>
            </a:endParaRPr>
          </a:p>
          <a:p>
            <a:pPr marL="295910" marR="5080" indent="-283845" algn="just">
              <a:lnSpc>
                <a:spcPct val="100000"/>
              </a:lnSpc>
              <a:spcBef>
                <a:spcPts val="825"/>
              </a:spcBef>
              <a:buClr>
                <a:srgbClr val="FF0000"/>
              </a:buClr>
              <a:buSzPct val="78787"/>
              <a:buFont typeface="Georgia"/>
              <a:buChar char=""/>
              <a:tabLst>
                <a:tab pos="296545" algn="l"/>
              </a:tabLst>
            </a:pPr>
            <a:r>
              <a:rPr sz="1650" spc="-5" dirty="0">
                <a:solidFill>
                  <a:srgbClr val="0000FF"/>
                </a:solidFill>
                <a:latin typeface="Trebuchet MS"/>
                <a:cs typeface="Trebuchet MS"/>
              </a:rPr>
              <a:t>Selenium is </a:t>
            </a:r>
            <a:r>
              <a:rPr sz="1650" spc="-10" dirty="0">
                <a:solidFill>
                  <a:srgbClr val="0000FF"/>
                </a:solidFill>
                <a:latin typeface="Trebuchet MS"/>
                <a:cs typeface="Trebuchet MS"/>
              </a:rPr>
              <a:t>not </a:t>
            </a:r>
            <a:r>
              <a:rPr sz="1650" spc="-5" dirty="0">
                <a:solidFill>
                  <a:srgbClr val="0000FF"/>
                </a:solidFill>
                <a:latin typeface="Trebuchet MS"/>
                <a:cs typeface="Trebuchet MS"/>
              </a:rPr>
              <a:t>just </a:t>
            </a:r>
            <a:r>
              <a:rPr sz="1650" dirty="0">
                <a:solidFill>
                  <a:srgbClr val="0000FF"/>
                </a:solidFill>
                <a:latin typeface="Trebuchet MS"/>
                <a:cs typeface="Trebuchet MS"/>
              </a:rPr>
              <a:t>a </a:t>
            </a:r>
            <a:r>
              <a:rPr sz="1650" spc="-5" dirty="0">
                <a:solidFill>
                  <a:srgbClr val="0000FF"/>
                </a:solidFill>
                <a:latin typeface="Trebuchet MS"/>
                <a:cs typeface="Trebuchet MS"/>
              </a:rPr>
              <a:t>single tool </a:t>
            </a:r>
            <a:r>
              <a:rPr sz="1650" spc="-10" dirty="0">
                <a:solidFill>
                  <a:srgbClr val="0000FF"/>
                </a:solidFill>
                <a:latin typeface="Trebuchet MS"/>
                <a:cs typeface="Trebuchet MS"/>
              </a:rPr>
              <a:t>but </a:t>
            </a:r>
            <a:r>
              <a:rPr sz="1650" dirty="0">
                <a:solidFill>
                  <a:srgbClr val="0000FF"/>
                </a:solidFill>
                <a:latin typeface="Trebuchet MS"/>
                <a:cs typeface="Trebuchet MS"/>
              </a:rPr>
              <a:t>a suite </a:t>
            </a:r>
            <a:r>
              <a:rPr sz="1650" spc="5" dirty="0">
                <a:solidFill>
                  <a:srgbClr val="0000FF"/>
                </a:solidFill>
                <a:latin typeface="Trebuchet MS"/>
                <a:cs typeface="Trebuchet MS"/>
              </a:rPr>
              <a:t>of </a:t>
            </a:r>
            <a:r>
              <a:rPr sz="1650" spc="-5" dirty="0">
                <a:solidFill>
                  <a:srgbClr val="0000FF"/>
                </a:solidFill>
                <a:latin typeface="Trebuchet MS"/>
                <a:cs typeface="Trebuchet MS"/>
              </a:rPr>
              <a:t>software, each   catering </a:t>
            </a:r>
            <a:r>
              <a:rPr sz="1650" spc="5" dirty="0">
                <a:solidFill>
                  <a:srgbClr val="0000FF"/>
                </a:solidFill>
                <a:latin typeface="Trebuchet MS"/>
                <a:cs typeface="Trebuchet MS"/>
              </a:rPr>
              <a:t>to </a:t>
            </a:r>
            <a:r>
              <a:rPr sz="1650" spc="-5" dirty="0">
                <a:solidFill>
                  <a:srgbClr val="0000FF"/>
                </a:solidFill>
                <a:latin typeface="Trebuchet MS"/>
                <a:cs typeface="Trebuchet MS"/>
              </a:rPr>
              <a:t>different testing needs of </a:t>
            </a:r>
            <a:r>
              <a:rPr sz="1650" spc="5" dirty="0">
                <a:solidFill>
                  <a:srgbClr val="0000FF"/>
                </a:solidFill>
                <a:latin typeface="Trebuchet MS"/>
                <a:cs typeface="Trebuchet MS"/>
              </a:rPr>
              <a:t>an </a:t>
            </a:r>
            <a:r>
              <a:rPr sz="1650" spc="-5" dirty="0">
                <a:solidFill>
                  <a:srgbClr val="0000FF"/>
                </a:solidFill>
                <a:latin typeface="Trebuchet MS"/>
                <a:cs typeface="Trebuchet MS"/>
              </a:rPr>
              <a:t>organization. </a:t>
            </a:r>
            <a:r>
              <a:rPr sz="1650" spc="-10" dirty="0">
                <a:solidFill>
                  <a:srgbClr val="0000FF"/>
                </a:solidFill>
                <a:latin typeface="Trebuchet MS"/>
                <a:cs typeface="Trebuchet MS"/>
              </a:rPr>
              <a:t>It </a:t>
            </a:r>
            <a:r>
              <a:rPr sz="1650" spc="-5" dirty="0">
                <a:solidFill>
                  <a:srgbClr val="0000FF"/>
                </a:solidFill>
                <a:latin typeface="Trebuchet MS"/>
                <a:cs typeface="Trebuchet MS"/>
              </a:rPr>
              <a:t>has </a:t>
            </a:r>
            <a:r>
              <a:rPr sz="1650" spc="-10" dirty="0">
                <a:solidFill>
                  <a:srgbClr val="0000FF"/>
                </a:solidFill>
                <a:latin typeface="Trebuchet MS"/>
                <a:cs typeface="Trebuchet MS"/>
              </a:rPr>
              <a:t>four  </a:t>
            </a:r>
            <a:r>
              <a:rPr sz="1650" dirty="0">
                <a:solidFill>
                  <a:srgbClr val="0000FF"/>
                </a:solidFill>
                <a:latin typeface="Trebuchet MS"/>
                <a:cs typeface="Trebuchet MS"/>
              </a:rPr>
              <a:t>components.</a:t>
            </a:r>
            <a:endParaRPr sz="1650">
              <a:latin typeface="Trebuchet MS"/>
              <a:cs typeface="Trebuchet MS"/>
            </a:endParaRPr>
          </a:p>
          <a:p>
            <a:pPr marL="672465" lvl="1" indent="-284480">
              <a:lnSpc>
                <a:spcPct val="100000"/>
              </a:lnSpc>
              <a:spcBef>
                <a:spcPts val="830"/>
              </a:spcBef>
              <a:buClr>
                <a:srgbClr val="FF0000"/>
              </a:buClr>
              <a:buSzPct val="78787"/>
              <a:buFont typeface="Georgia"/>
              <a:buChar char=""/>
              <a:tabLst>
                <a:tab pos="672465" algn="l"/>
                <a:tab pos="673100" algn="l"/>
              </a:tabLst>
            </a:pPr>
            <a:r>
              <a:rPr sz="1650" spc="-5" dirty="0">
                <a:solidFill>
                  <a:srgbClr val="0000FF"/>
                </a:solidFill>
                <a:latin typeface="Trebuchet MS"/>
                <a:cs typeface="Trebuchet MS"/>
              </a:rPr>
              <a:t>Selenium Integrated </a:t>
            </a:r>
            <a:r>
              <a:rPr sz="1650" dirty="0">
                <a:solidFill>
                  <a:srgbClr val="0000FF"/>
                </a:solidFill>
                <a:latin typeface="Trebuchet MS"/>
                <a:cs typeface="Trebuchet MS"/>
              </a:rPr>
              <a:t>Development Environment</a:t>
            </a:r>
            <a:r>
              <a:rPr sz="1650" spc="-170" dirty="0">
                <a:solidFill>
                  <a:srgbClr val="0000FF"/>
                </a:solidFill>
                <a:latin typeface="Trebuchet MS"/>
                <a:cs typeface="Trebuchet MS"/>
              </a:rPr>
              <a:t> </a:t>
            </a:r>
            <a:r>
              <a:rPr sz="1650" dirty="0">
                <a:solidFill>
                  <a:srgbClr val="0000FF"/>
                </a:solidFill>
                <a:latin typeface="Trebuchet MS"/>
                <a:cs typeface="Trebuchet MS"/>
              </a:rPr>
              <a:t>(IDE)</a:t>
            </a:r>
            <a:endParaRPr sz="1650">
              <a:latin typeface="Trebuchet MS"/>
              <a:cs typeface="Trebuchet MS"/>
            </a:endParaRPr>
          </a:p>
          <a:p>
            <a:pPr marL="672465" lvl="1" indent="-284480">
              <a:lnSpc>
                <a:spcPct val="100000"/>
              </a:lnSpc>
              <a:spcBef>
                <a:spcPts val="815"/>
              </a:spcBef>
              <a:buClr>
                <a:srgbClr val="FF0000"/>
              </a:buClr>
              <a:buSzPct val="78787"/>
              <a:buFont typeface="Georgia"/>
              <a:buChar char=""/>
              <a:tabLst>
                <a:tab pos="672465" algn="l"/>
                <a:tab pos="673100" algn="l"/>
              </a:tabLst>
            </a:pPr>
            <a:r>
              <a:rPr sz="1650" spc="-5" dirty="0">
                <a:solidFill>
                  <a:srgbClr val="0000FF"/>
                </a:solidFill>
                <a:latin typeface="Trebuchet MS"/>
                <a:cs typeface="Trebuchet MS"/>
              </a:rPr>
              <a:t>Selenium </a:t>
            </a:r>
            <a:r>
              <a:rPr sz="1650" spc="-10" dirty="0">
                <a:solidFill>
                  <a:srgbClr val="0000FF"/>
                </a:solidFill>
                <a:latin typeface="Trebuchet MS"/>
                <a:cs typeface="Trebuchet MS"/>
              </a:rPr>
              <a:t>Remote </a:t>
            </a:r>
            <a:r>
              <a:rPr sz="1650" dirty="0">
                <a:solidFill>
                  <a:srgbClr val="0000FF"/>
                </a:solidFill>
                <a:latin typeface="Trebuchet MS"/>
                <a:cs typeface="Trebuchet MS"/>
              </a:rPr>
              <a:t>Control</a:t>
            </a:r>
            <a:r>
              <a:rPr sz="1650" spc="-85" dirty="0">
                <a:solidFill>
                  <a:srgbClr val="0000FF"/>
                </a:solidFill>
                <a:latin typeface="Trebuchet MS"/>
                <a:cs typeface="Trebuchet MS"/>
              </a:rPr>
              <a:t> </a:t>
            </a:r>
            <a:r>
              <a:rPr sz="1650" dirty="0">
                <a:solidFill>
                  <a:srgbClr val="0000FF"/>
                </a:solidFill>
                <a:latin typeface="Trebuchet MS"/>
                <a:cs typeface="Trebuchet MS"/>
              </a:rPr>
              <a:t>(RC)</a:t>
            </a:r>
            <a:endParaRPr sz="1650">
              <a:latin typeface="Trebuchet MS"/>
              <a:cs typeface="Trebuchet MS"/>
            </a:endParaRPr>
          </a:p>
          <a:p>
            <a:pPr marL="672465" lvl="1" indent="-284480">
              <a:lnSpc>
                <a:spcPct val="100000"/>
              </a:lnSpc>
              <a:spcBef>
                <a:spcPts val="830"/>
              </a:spcBef>
              <a:buClr>
                <a:srgbClr val="FF0000"/>
              </a:buClr>
              <a:buSzPct val="78787"/>
              <a:buFont typeface="Georgia"/>
              <a:buChar char=""/>
              <a:tabLst>
                <a:tab pos="672465" algn="l"/>
                <a:tab pos="673100" algn="l"/>
              </a:tabLst>
            </a:pPr>
            <a:r>
              <a:rPr sz="1650" spc="-10" dirty="0">
                <a:solidFill>
                  <a:srgbClr val="0000FF"/>
                </a:solidFill>
                <a:latin typeface="Trebuchet MS"/>
                <a:cs typeface="Trebuchet MS"/>
              </a:rPr>
              <a:t>WebDriver</a:t>
            </a:r>
            <a:endParaRPr sz="1650">
              <a:latin typeface="Trebuchet MS"/>
              <a:cs typeface="Trebuchet MS"/>
            </a:endParaRPr>
          </a:p>
          <a:p>
            <a:pPr marL="672465" lvl="1" indent="-284480">
              <a:lnSpc>
                <a:spcPct val="100000"/>
              </a:lnSpc>
              <a:spcBef>
                <a:spcPts val="825"/>
              </a:spcBef>
              <a:buClr>
                <a:srgbClr val="FF0000"/>
              </a:buClr>
              <a:buSzPct val="78787"/>
              <a:buFont typeface="Georgia"/>
              <a:buChar char=""/>
              <a:tabLst>
                <a:tab pos="672465" algn="l"/>
                <a:tab pos="673100" algn="l"/>
              </a:tabLst>
            </a:pPr>
            <a:r>
              <a:rPr sz="1650" spc="-5" dirty="0">
                <a:solidFill>
                  <a:srgbClr val="0000FF"/>
                </a:solidFill>
                <a:latin typeface="Trebuchet MS"/>
                <a:cs typeface="Trebuchet MS"/>
              </a:rPr>
              <a:t>Selenium</a:t>
            </a:r>
            <a:r>
              <a:rPr sz="1650" spc="-25" dirty="0">
                <a:solidFill>
                  <a:srgbClr val="0000FF"/>
                </a:solidFill>
                <a:latin typeface="Trebuchet MS"/>
                <a:cs typeface="Trebuchet MS"/>
              </a:rPr>
              <a:t> </a:t>
            </a:r>
            <a:r>
              <a:rPr sz="1650" dirty="0">
                <a:solidFill>
                  <a:srgbClr val="0000FF"/>
                </a:solidFill>
                <a:latin typeface="Trebuchet MS"/>
                <a:cs typeface="Trebuchet MS"/>
              </a:rPr>
              <a:t>Grid</a:t>
            </a:r>
            <a:endParaRPr sz="1650">
              <a:latin typeface="Trebuchet MS"/>
              <a:cs typeface="Trebuchet MS"/>
            </a:endParaRPr>
          </a:p>
        </p:txBody>
      </p:sp>
      <p:sp>
        <p:nvSpPr>
          <p:cNvPr id="3" name="object 3"/>
          <p:cNvSpPr txBox="1">
            <a:spLocks noGrp="1"/>
          </p:cNvSpPr>
          <p:nvPr>
            <p:ph type="title"/>
          </p:nvPr>
        </p:nvSpPr>
        <p:spPr>
          <a:xfrm>
            <a:off x="2501900" y="2081260"/>
            <a:ext cx="6236335" cy="378460"/>
          </a:xfrm>
          <a:prstGeom prst="rect">
            <a:avLst/>
          </a:prstGeom>
        </p:spPr>
        <p:txBody>
          <a:bodyPr vert="horz" wrap="square" lIns="0" tIns="14604" rIns="0" bIns="0" rtlCol="0">
            <a:spAutoFit/>
          </a:bodyPr>
          <a:lstStyle/>
          <a:p>
            <a:pPr marL="12700">
              <a:lnSpc>
                <a:spcPct val="100000"/>
              </a:lnSpc>
              <a:spcBef>
                <a:spcPts val="114"/>
              </a:spcBef>
              <a:tabLst>
                <a:tab pos="3858895" algn="l"/>
              </a:tabLst>
            </a:pPr>
            <a:r>
              <a:rPr dirty="0">
                <a:latin typeface="Times New Roman"/>
                <a:cs typeface="Times New Roman"/>
              </a:rPr>
              <a:t> 	</a:t>
            </a:r>
            <a:r>
              <a:rPr spc="5" dirty="0"/>
              <a:t>What </a:t>
            </a:r>
            <a:r>
              <a:rPr spc="10" dirty="0"/>
              <a:t>is</a:t>
            </a:r>
            <a:r>
              <a:rPr spc="-114" dirty="0"/>
              <a:t> </a:t>
            </a:r>
            <a:r>
              <a:rPr spc="5" dirty="0"/>
              <a:t>Selenium?</a:t>
            </a:r>
          </a:p>
        </p:txBody>
      </p:sp>
      <p:sp>
        <p:nvSpPr>
          <p:cNvPr id="4" name="object 4"/>
          <p:cNvSpPr/>
          <p:nvPr/>
        </p:nvSpPr>
        <p:spPr>
          <a:xfrm>
            <a:off x="1441703" y="2121407"/>
            <a:ext cx="986027" cy="125272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52600" y="2561733"/>
            <a:ext cx="3663696" cy="3563635"/>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5784563" y="4070131"/>
            <a:ext cx="2478405" cy="932180"/>
          </a:xfrm>
          <a:prstGeom prst="rect">
            <a:avLst/>
          </a:prstGeom>
        </p:spPr>
        <p:txBody>
          <a:bodyPr vert="horz" wrap="square" lIns="0" tIns="12065" rIns="0" bIns="0" rtlCol="0">
            <a:spAutoFit/>
          </a:bodyPr>
          <a:lstStyle/>
          <a:p>
            <a:pPr marL="12700" marR="5080">
              <a:lnSpc>
                <a:spcPct val="102499"/>
              </a:lnSpc>
              <a:spcBef>
                <a:spcPts val="95"/>
              </a:spcBef>
            </a:pPr>
            <a:r>
              <a:rPr sz="1450" spc="15" dirty="0">
                <a:solidFill>
                  <a:srgbClr val="0000FF"/>
                </a:solidFill>
                <a:latin typeface="Trebuchet MS"/>
                <a:cs typeface="Trebuchet MS"/>
              </a:rPr>
              <a:t>At </a:t>
            </a:r>
            <a:r>
              <a:rPr sz="1450" spc="20" dirty="0">
                <a:solidFill>
                  <a:srgbClr val="0000FF"/>
                </a:solidFill>
                <a:latin typeface="Trebuchet MS"/>
                <a:cs typeface="Trebuchet MS"/>
              </a:rPr>
              <a:t>the moment, Selenium</a:t>
            </a:r>
            <a:r>
              <a:rPr sz="1450" spc="-140" dirty="0">
                <a:solidFill>
                  <a:srgbClr val="0000FF"/>
                </a:solidFill>
                <a:latin typeface="Trebuchet MS"/>
                <a:cs typeface="Trebuchet MS"/>
              </a:rPr>
              <a:t> </a:t>
            </a:r>
            <a:r>
              <a:rPr sz="1450" spc="15" dirty="0">
                <a:solidFill>
                  <a:srgbClr val="0000FF"/>
                </a:solidFill>
                <a:latin typeface="Trebuchet MS"/>
                <a:cs typeface="Trebuchet MS"/>
              </a:rPr>
              <a:t>RC  and </a:t>
            </a:r>
            <a:r>
              <a:rPr sz="1450" spc="10" dirty="0">
                <a:solidFill>
                  <a:srgbClr val="0000FF"/>
                </a:solidFill>
                <a:latin typeface="Trebuchet MS"/>
                <a:cs typeface="Trebuchet MS"/>
              </a:rPr>
              <a:t>WebDriver </a:t>
            </a:r>
            <a:r>
              <a:rPr sz="1450" spc="15" dirty="0">
                <a:solidFill>
                  <a:srgbClr val="0000FF"/>
                </a:solidFill>
                <a:latin typeface="Trebuchet MS"/>
                <a:cs typeface="Trebuchet MS"/>
              </a:rPr>
              <a:t>are </a:t>
            </a:r>
            <a:r>
              <a:rPr sz="1450" spc="20" dirty="0">
                <a:solidFill>
                  <a:srgbClr val="0000FF"/>
                </a:solidFill>
                <a:latin typeface="Trebuchet MS"/>
                <a:cs typeface="Trebuchet MS"/>
              </a:rPr>
              <a:t>merged  </a:t>
            </a:r>
            <a:r>
              <a:rPr sz="1450" spc="15" dirty="0">
                <a:solidFill>
                  <a:srgbClr val="0000FF"/>
                </a:solidFill>
                <a:latin typeface="Trebuchet MS"/>
                <a:cs typeface="Trebuchet MS"/>
              </a:rPr>
              <a:t>into </a:t>
            </a:r>
            <a:r>
              <a:rPr sz="1450" spc="20" dirty="0">
                <a:solidFill>
                  <a:srgbClr val="0000FF"/>
                </a:solidFill>
                <a:latin typeface="Trebuchet MS"/>
                <a:cs typeface="Trebuchet MS"/>
              </a:rPr>
              <a:t>a </a:t>
            </a:r>
            <a:r>
              <a:rPr sz="1450" spc="10" dirty="0">
                <a:solidFill>
                  <a:srgbClr val="0000FF"/>
                </a:solidFill>
                <a:latin typeface="Trebuchet MS"/>
                <a:cs typeface="Trebuchet MS"/>
              </a:rPr>
              <a:t>single </a:t>
            </a:r>
            <a:r>
              <a:rPr sz="1450" spc="15" dirty="0">
                <a:solidFill>
                  <a:srgbClr val="0000FF"/>
                </a:solidFill>
                <a:latin typeface="Trebuchet MS"/>
                <a:cs typeface="Trebuchet MS"/>
              </a:rPr>
              <a:t>framework </a:t>
            </a:r>
            <a:r>
              <a:rPr sz="1450" spc="10" dirty="0">
                <a:solidFill>
                  <a:srgbClr val="0000FF"/>
                </a:solidFill>
                <a:latin typeface="Trebuchet MS"/>
                <a:cs typeface="Trebuchet MS"/>
              </a:rPr>
              <a:t>to  </a:t>
            </a:r>
            <a:r>
              <a:rPr sz="1450" spc="20" dirty="0">
                <a:solidFill>
                  <a:srgbClr val="0000FF"/>
                </a:solidFill>
                <a:latin typeface="Trebuchet MS"/>
                <a:cs typeface="Trebuchet MS"/>
              </a:rPr>
              <a:t>form </a:t>
            </a:r>
            <a:r>
              <a:rPr sz="1450" b="1" spc="15" dirty="0">
                <a:solidFill>
                  <a:srgbClr val="0000FF"/>
                </a:solidFill>
                <a:latin typeface="Trebuchet MS"/>
                <a:cs typeface="Trebuchet MS"/>
              </a:rPr>
              <a:t>Selenium</a:t>
            </a:r>
            <a:r>
              <a:rPr sz="1450" b="1" spc="-30" dirty="0">
                <a:solidFill>
                  <a:srgbClr val="0000FF"/>
                </a:solidFill>
                <a:latin typeface="Trebuchet MS"/>
                <a:cs typeface="Trebuchet MS"/>
              </a:rPr>
              <a:t> </a:t>
            </a:r>
            <a:r>
              <a:rPr sz="1450" b="1" spc="20" dirty="0">
                <a:solidFill>
                  <a:srgbClr val="0000FF"/>
                </a:solidFill>
                <a:latin typeface="Trebuchet MS"/>
                <a:cs typeface="Trebuchet MS"/>
              </a:rPr>
              <a:t>2</a:t>
            </a:r>
            <a:endParaRPr sz="1450">
              <a:latin typeface="Trebuchet MS"/>
              <a:cs typeface="Trebuchet MS"/>
            </a:endParaRPr>
          </a:p>
        </p:txBody>
      </p:sp>
      <p:sp>
        <p:nvSpPr>
          <p:cNvPr id="4" name="object 4"/>
          <p:cNvSpPr txBox="1">
            <a:spLocks noGrp="1"/>
          </p:cNvSpPr>
          <p:nvPr>
            <p:ph type="title"/>
          </p:nvPr>
        </p:nvSpPr>
        <p:spPr>
          <a:prstGeom prst="rect">
            <a:avLst/>
          </a:prstGeom>
        </p:spPr>
        <p:txBody>
          <a:bodyPr vert="horz" wrap="square" lIns="0" tIns="218026" rIns="0" bIns="0" rtlCol="0">
            <a:spAutoFit/>
          </a:bodyPr>
          <a:lstStyle/>
          <a:p>
            <a:pPr marL="1195070">
              <a:lnSpc>
                <a:spcPct val="100000"/>
              </a:lnSpc>
              <a:spcBef>
                <a:spcPts val="114"/>
              </a:spcBef>
              <a:tabLst>
                <a:tab pos="5460365" algn="l"/>
              </a:tabLst>
            </a:pPr>
            <a:r>
              <a:rPr dirty="0">
                <a:latin typeface="Times New Roman"/>
                <a:cs typeface="Times New Roman"/>
              </a:rPr>
              <a:t> 	</a:t>
            </a:r>
            <a:r>
              <a:rPr spc="5" dirty="0"/>
              <a:t>Selenium</a:t>
            </a:r>
            <a:r>
              <a:rPr spc="-105" dirty="0"/>
              <a:t> </a:t>
            </a:r>
            <a:r>
              <a:rPr spc="5" dirty="0"/>
              <a:t>Suite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02730" y="2998725"/>
            <a:ext cx="6336030" cy="2763898"/>
          </a:xfrm>
          <a:prstGeom prst="rect">
            <a:avLst/>
          </a:prstGeom>
        </p:spPr>
        <p:txBody>
          <a:bodyPr vert="horz" wrap="square" lIns="0" tIns="12065" rIns="0" bIns="0" rtlCol="0">
            <a:spAutoFit/>
          </a:bodyPr>
          <a:lstStyle/>
          <a:p>
            <a:pPr marL="295910" marR="5080" indent="-283845" algn="just">
              <a:lnSpc>
                <a:spcPct val="101499"/>
              </a:lnSpc>
              <a:spcBef>
                <a:spcPts val="95"/>
              </a:spcBef>
              <a:buClr>
                <a:srgbClr val="FF0000"/>
              </a:buClr>
              <a:buSzPct val="79487"/>
              <a:buFont typeface="Georgia"/>
              <a:buChar char=""/>
              <a:tabLst>
                <a:tab pos="296545" algn="l"/>
              </a:tabLst>
            </a:pPr>
            <a:r>
              <a:rPr sz="1950" b="1" spc="10" dirty="0">
                <a:solidFill>
                  <a:srgbClr val="0000FF"/>
                </a:solidFill>
                <a:latin typeface="Trebuchet MS"/>
                <a:cs typeface="Trebuchet MS"/>
              </a:rPr>
              <a:t>Selenium</a:t>
            </a:r>
            <a:r>
              <a:rPr sz="1950" b="1" spc="605" dirty="0">
                <a:solidFill>
                  <a:srgbClr val="0000FF"/>
                </a:solidFill>
                <a:latin typeface="Trebuchet MS"/>
                <a:cs typeface="Trebuchet MS"/>
              </a:rPr>
              <a:t> </a:t>
            </a:r>
            <a:r>
              <a:rPr sz="1950" b="1" dirty="0">
                <a:solidFill>
                  <a:srgbClr val="0000FF"/>
                </a:solidFill>
                <a:latin typeface="Trebuchet MS"/>
                <a:cs typeface="Trebuchet MS"/>
              </a:rPr>
              <a:t>Integrated </a:t>
            </a:r>
            <a:r>
              <a:rPr sz="1950" b="1" spc="10" dirty="0">
                <a:solidFill>
                  <a:srgbClr val="0000FF"/>
                </a:solidFill>
                <a:latin typeface="Trebuchet MS"/>
                <a:cs typeface="Trebuchet MS"/>
              </a:rPr>
              <a:t>Development  </a:t>
            </a:r>
            <a:r>
              <a:rPr sz="1950" b="1" spc="15" dirty="0">
                <a:solidFill>
                  <a:srgbClr val="0000FF"/>
                </a:solidFill>
                <a:latin typeface="Trebuchet MS"/>
                <a:cs typeface="Trebuchet MS"/>
              </a:rPr>
              <a:t>Environment  </a:t>
            </a:r>
            <a:r>
              <a:rPr sz="1950" spc="5" dirty="0">
                <a:solidFill>
                  <a:srgbClr val="0000FF"/>
                </a:solidFill>
                <a:latin typeface="Trebuchet MS"/>
                <a:cs typeface="Trebuchet MS"/>
              </a:rPr>
              <a:t>(IDE) </a:t>
            </a:r>
            <a:r>
              <a:rPr sz="1950" spc="10" dirty="0">
                <a:solidFill>
                  <a:srgbClr val="0000FF"/>
                </a:solidFill>
                <a:latin typeface="Trebuchet MS"/>
                <a:cs typeface="Trebuchet MS"/>
              </a:rPr>
              <a:t>is </a:t>
            </a:r>
            <a:r>
              <a:rPr sz="1950" spc="15" dirty="0">
                <a:solidFill>
                  <a:srgbClr val="0000FF"/>
                </a:solidFill>
                <a:latin typeface="Trebuchet MS"/>
                <a:cs typeface="Trebuchet MS"/>
              </a:rPr>
              <a:t>the simplest </a:t>
            </a:r>
            <a:r>
              <a:rPr sz="1950" spc="10" dirty="0">
                <a:solidFill>
                  <a:srgbClr val="0000FF"/>
                </a:solidFill>
                <a:latin typeface="Trebuchet MS"/>
                <a:cs typeface="Trebuchet MS"/>
              </a:rPr>
              <a:t>framework </a:t>
            </a:r>
            <a:r>
              <a:rPr sz="1950" spc="15" dirty="0">
                <a:solidFill>
                  <a:srgbClr val="0000FF"/>
                </a:solidFill>
                <a:latin typeface="Trebuchet MS"/>
                <a:cs typeface="Trebuchet MS"/>
              </a:rPr>
              <a:t>in the </a:t>
            </a:r>
            <a:r>
              <a:rPr sz="1950" spc="10" dirty="0">
                <a:solidFill>
                  <a:srgbClr val="0000FF"/>
                </a:solidFill>
                <a:latin typeface="Trebuchet MS"/>
                <a:cs typeface="Trebuchet MS"/>
              </a:rPr>
              <a:t>Selenium suite  and is the easiest </a:t>
            </a:r>
            <a:r>
              <a:rPr sz="1950" spc="15" dirty="0">
                <a:solidFill>
                  <a:srgbClr val="0000FF"/>
                </a:solidFill>
                <a:latin typeface="Trebuchet MS"/>
                <a:cs typeface="Trebuchet MS"/>
              </a:rPr>
              <a:t>one </a:t>
            </a:r>
            <a:r>
              <a:rPr sz="1950" spc="5" dirty="0">
                <a:solidFill>
                  <a:srgbClr val="0000FF"/>
                </a:solidFill>
                <a:latin typeface="Trebuchet MS"/>
                <a:cs typeface="Trebuchet MS"/>
              </a:rPr>
              <a:t>to</a:t>
            </a:r>
            <a:r>
              <a:rPr sz="1950" spc="-5" dirty="0">
                <a:solidFill>
                  <a:srgbClr val="0000FF"/>
                </a:solidFill>
                <a:latin typeface="Trebuchet MS"/>
                <a:cs typeface="Trebuchet MS"/>
              </a:rPr>
              <a:t> </a:t>
            </a:r>
            <a:r>
              <a:rPr sz="1950" spc="10" dirty="0">
                <a:solidFill>
                  <a:srgbClr val="0000FF"/>
                </a:solidFill>
                <a:latin typeface="Trebuchet MS"/>
                <a:cs typeface="Trebuchet MS"/>
              </a:rPr>
              <a:t>learn.</a:t>
            </a:r>
            <a:endParaRPr sz="1950">
              <a:latin typeface="Trebuchet MS"/>
              <a:cs typeface="Trebuchet MS"/>
            </a:endParaRPr>
          </a:p>
          <a:p>
            <a:pPr>
              <a:lnSpc>
                <a:spcPct val="100000"/>
              </a:lnSpc>
              <a:spcBef>
                <a:spcPts val="50"/>
              </a:spcBef>
              <a:buClr>
                <a:srgbClr val="FF0000"/>
              </a:buClr>
              <a:buFont typeface="Georgia"/>
              <a:buChar char=""/>
            </a:pPr>
            <a:endParaRPr sz="2000">
              <a:latin typeface="Trebuchet MS"/>
              <a:cs typeface="Trebuchet MS"/>
            </a:endParaRPr>
          </a:p>
          <a:p>
            <a:pPr marL="295910" marR="5080" indent="-283845" algn="just">
              <a:lnSpc>
                <a:spcPct val="101499"/>
              </a:lnSpc>
              <a:spcBef>
                <a:spcPts val="5"/>
              </a:spcBef>
              <a:buClr>
                <a:srgbClr val="FF0000"/>
              </a:buClr>
              <a:buSzPct val="79487"/>
              <a:buFont typeface="Georgia"/>
              <a:buChar char=""/>
              <a:tabLst>
                <a:tab pos="296545" algn="l"/>
              </a:tabLst>
            </a:pPr>
            <a:r>
              <a:rPr sz="1950" spc="10" dirty="0">
                <a:solidFill>
                  <a:srgbClr val="0000FF"/>
                </a:solidFill>
                <a:latin typeface="Trebuchet MS"/>
                <a:cs typeface="Trebuchet MS"/>
              </a:rPr>
              <a:t>It </a:t>
            </a:r>
            <a:r>
              <a:rPr sz="1950" dirty="0">
                <a:solidFill>
                  <a:srgbClr val="0000FF"/>
                </a:solidFill>
                <a:latin typeface="Trebuchet MS"/>
                <a:cs typeface="Trebuchet MS"/>
              </a:rPr>
              <a:t>is </a:t>
            </a:r>
            <a:r>
              <a:rPr sz="1950" spc="15" dirty="0">
                <a:solidFill>
                  <a:srgbClr val="0000FF"/>
                </a:solidFill>
                <a:latin typeface="Trebuchet MS"/>
                <a:cs typeface="Trebuchet MS"/>
              </a:rPr>
              <a:t>a </a:t>
            </a:r>
            <a:r>
              <a:rPr sz="1950" spc="10" dirty="0">
                <a:solidFill>
                  <a:srgbClr val="0000FF"/>
                </a:solidFill>
                <a:latin typeface="Trebuchet MS"/>
                <a:cs typeface="Trebuchet MS"/>
              </a:rPr>
              <a:t>Firefox plugin that </a:t>
            </a:r>
            <a:r>
              <a:rPr sz="1950" spc="20" dirty="0">
                <a:solidFill>
                  <a:srgbClr val="0000FF"/>
                </a:solidFill>
                <a:latin typeface="Trebuchet MS"/>
                <a:cs typeface="Trebuchet MS"/>
              </a:rPr>
              <a:t>you </a:t>
            </a:r>
            <a:r>
              <a:rPr sz="1950" spc="10" dirty="0">
                <a:solidFill>
                  <a:srgbClr val="0000FF"/>
                </a:solidFill>
                <a:latin typeface="Trebuchet MS"/>
                <a:cs typeface="Trebuchet MS"/>
              </a:rPr>
              <a:t>can install </a:t>
            </a:r>
            <a:r>
              <a:rPr sz="1950" spc="15" dirty="0">
                <a:solidFill>
                  <a:srgbClr val="0000FF"/>
                </a:solidFill>
                <a:latin typeface="Trebuchet MS"/>
                <a:cs typeface="Trebuchet MS"/>
              </a:rPr>
              <a:t>as easily as  </a:t>
            </a:r>
            <a:r>
              <a:rPr sz="1950" spc="10" dirty="0">
                <a:solidFill>
                  <a:srgbClr val="0000FF"/>
                </a:solidFill>
                <a:latin typeface="Trebuchet MS"/>
                <a:cs typeface="Trebuchet MS"/>
              </a:rPr>
              <a:t>you can with other</a:t>
            </a:r>
            <a:r>
              <a:rPr sz="1950" dirty="0">
                <a:solidFill>
                  <a:srgbClr val="0000FF"/>
                </a:solidFill>
                <a:latin typeface="Trebuchet MS"/>
                <a:cs typeface="Trebuchet MS"/>
              </a:rPr>
              <a:t> </a:t>
            </a:r>
            <a:r>
              <a:rPr sz="1950" spc="10" dirty="0">
                <a:solidFill>
                  <a:srgbClr val="0000FF"/>
                </a:solidFill>
                <a:latin typeface="Trebuchet MS"/>
                <a:cs typeface="Trebuchet MS"/>
              </a:rPr>
              <a:t>plugins.</a:t>
            </a:r>
            <a:endParaRPr sz="1950">
              <a:latin typeface="Trebuchet MS"/>
              <a:cs typeface="Trebuchet MS"/>
            </a:endParaRPr>
          </a:p>
          <a:p>
            <a:pPr>
              <a:lnSpc>
                <a:spcPct val="100000"/>
              </a:lnSpc>
              <a:spcBef>
                <a:spcPts val="30"/>
              </a:spcBef>
              <a:buClr>
                <a:srgbClr val="FF0000"/>
              </a:buClr>
              <a:buFont typeface="Georgia"/>
              <a:buChar char=""/>
            </a:pPr>
            <a:endParaRPr sz="2050">
              <a:latin typeface="Trebuchet MS"/>
              <a:cs typeface="Trebuchet MS"/>
            </a:endParaRPr>
          </a:p>
          <a:p>
            <a:pPr marL="295910" indent="-283845">
              <a:lnSpc>
                <a:spcPct val="100000"/>
              </a:lnSpc>
              <a:buClr>
                <a:srgbClr val="FF0000"/>
              </a:buClr>
              <a:buSzPct val="79487"/>
              <a:buFont typeface="Georgia"/>
              <a:buChar char=""/>
              <a:tabLst>
                <a:tab pos="295910" algn="l"/>
                <a:tab pos="296545" algn="l"/>
              </a:tabLst>
            </a:pPr>
            <a:r>
              <a:rPr sz="1950" spc="10" dirty="0">
                <a:solidFill>
                  <a:srgbClr val="0000FF"/>
                </a:solidFill>
                <a:latin typeface="Trebuchet MS"/>
                <a:cs typeface="Trebuchet MS"/>
              </a:rPr>
              <a:t>It should only </a:t>
            </a:r>
            <a:r>
              <a:rPr sz="1950" spc="5" dirty="0">
                <a:solidFill>
                  <a:srgbClr val="0000FF"/>
                </a:solidFill>
                <a:latin typeface="Trebuchet MS"/>
                <a:cs typeface="Trebuchet MS"/>
              </a:rPr>
              <a:t>be </a:t>
            </a:r>
            <a:r>
              <a:rPr sz="1950" spc="15" dirty="0">
                <a:solidFill>
                  <a:srgbClr val="0000FF"/>
                </a:solidFill>
                <a:latin typeface="Trebuchet MS"/>
                <a:cs typeface="Trebuchet MS"/>
              </a:rPr>
              <a:t>used as a </a:t>
            </a:r>
            <a:r>
              <a:rPr sz="1950" spc="10">
                <a:solidFill>
                  <a:srgbClr val="0000FF"/>
                </a:solidFill>
                <a:latin typeface="Trebuchet MS"/>
                <a:cs typeface="Trebuchet MS"/>
              </a:rPr>
              <a:t>prototyping</a:t>
            </a:r>
            <a:r>
              <a:rPr sz="1950" spc="5">
                <a:solidFill>
                  <a:srgbClr val="0000FF"/>
                </a:solidFill>
                <a:latin typeface="Trebuchet MS"/>
                <a:cs typeface="Trebuchet MS"/>
              </a:rPr>
              <a:t> </a:t>
            </a:r>
            <a:r>
              <a:rPr sz="1950" spc="10">
                <a:solidFill>
                  <a:srgbClr val="0000FF"/>
                </a:solidFill>
                <a:latin typeface="Trebuchet MS"/>
                <a:cs typeface="Trebuchet MS"/>
              </a:rPr>
              <a:t>tool</a:t>
            </a:r>
            <a:r>
              <a:rPr lang="en-IN" sz="1950" spc="10" dirty="0">
                <a:solidFill>
                  <a:srgbClr val="0000FF"/>
                </a:solidFill>
                <a:latin typeface="Trebuchet MS"/>
                <a:cs typeface="Trebuchet MS"/>
              </a:rPr>
              <a:t> (for UI design)</a:t>
            </a:r>
            <a:endParaRPr sz="1950">
              <a:latin typeface="Trebuchet MS"/>
              <a:cs typeface="Trebuchet MS"/>
            </a:endParaRPr>
          </a:p>
        </p:txBody>
      </p:sp>
      <p:sp>
        <p:nvSpPr>
          <p:cNvPr id="3" name="object 3"/>
          <p:cNvSpPr txBox="1">
            <a:spLocks noGrp="1"/>
          </p:cNvSpPr>
          <p:nvPr>
            <p:ph type="title"/>
          </p:nvPr>
        </p:nvSpPr>
        <p:spPr>
          <a:xfrm>
            <a:off x="2492728" y="2079681"/>
            <a:ext cx="6245860" cy="378460"/>
          </a:xfrm>
          <a:prstGeom prst="rect">
            <a:avLst/>
          </a:prstGeom>
        </p:spPr>
        <p:txBody>
          <a:bodyPr vert="horz" wrap="square" lIns="0" tIns="14604" rIns="0" bIns="0" rtlCol="0">
            <a:spAutoFit/>
          </a:bodyPr>
          <a:lstStyle/>
          <a:p>
            <a:pPr marL="12700">
              <a:lnSpc>
                <a:spcPct val="100000"/>
              </a:lnSpc>
              <a:spcBef>
                <a:spcPts val="114"/>
              </a:spcBef>
            </a:pPr>
            <a:r>
              <a:rPr spc="5" dirty="0"/>
              <a:t>Selenium </a:t>
            </a:r>
            <a:r>
              <a:rPr dirty="0"/>
              <a:t>Integrated Development</a:t>
            </a:r>
            <a:r>
              <a:rPr spc="-90" dirty="0"/>
              <a:t> </a:t>
            </a:r>
            <a:r>
              <a:rPr spc="5" dirty="0"/>
              <a:t>Environment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3000" y="3048000"/>
            <a:ext cx="7908542" cy="3780907"/>
          </a:xfrm>
          <a:prstGeom prst="rect">
            <a:avLst/>
          </a:prstGeom>
        </p:spPr>
        <p:txBody>
          <a:bodyPr vert="horz" wrap="square" lIns="0" tIns="12065" rIns="0" bIns="0" rtlCol="0">
            <a:spAutoFit/>
          </a:bodyPr>
          <a:lstStyle/>
          <a:p>
            <a:pPr marL="295910" marR="8255" indent="-283845" algn="just">
              <a:lnSpc>
                <a:spcPct val="101499"/>
              </a:lnSpc>
              <a:spcBef>
                <a:spcPts val="95"/>
              </a:spcBef>
              <a:buClr>
                <a:srgbClr val="FF0000"/>
              </a:buClr>
              <a:buSzPct val="79487"/>
              <a:buFont typeface="Georgia"/>
              <a:buChar char=""/>
              <a:tabLst>
                <a:tab pos="296545" algn="l"/>
              </a:tabLst>
            </a:pPr>
            <a:r>
              <a:rPr lang="en-IN" sz="2000" dirty="0">
                <a:solidFill>
                  <a:srgbClr val="002060"/>
                </a:solidFill>
              </a:rPr>
              <a:t>Selenium </a:t>
            </a:r>
            <a:r>
              <a:rPr lang="en-IN" sz="2000" dirty="0" err="1">
                <a:solidFill>
                  <a:srgbClr val="002060"/>
                </a:solidFill>
              </a:rPr>
              <a:t>WebDriver</a:t>
            </a:r>
            <a:r>
              <a:rPr lang="en-IN" sz="2000" dirty="0">
                <a:solidFill>
                  <a:srgbClr val="002060"/>
                </a:solidFill>
              </a:rPr>
              <a:t> is </a:t>
            </a:r>
            <a:r>
              <a:rPr lang="en-IN" sz="2000" b="1" dirty="0">
                <a:solidFill>
                  <a:srgbClr val="002060"/>
                </a:solidFill>
              </a:rPr>
              <a:t>a web framework that permits you to execute cross-browser tests</a:t>
            </a:r>
            <a:r>
              <a:rPr lang="en-IN" sz="2000" dirty="0">
                <a:solidFill>
                  <a:srgbClr val="002060"/>
                </a:solidFill>
              </a:rPr>
              <a:t>. </a:t>
            </a:r>
          </a:p>
          <a:p>
            <a:pPr marL="295910" marR="8255" indent="-283845" algn="just">
              <a:lnSpc>
                <a:spcPct val="101499"/>
              </a:lnSpc>
              <a:spcBef>
                <a:spcPts val="95"/>
              </a:spcBef>
              <a:buClr>
                <a:srgbClr val="FF0000"/>
              </a:buClr>
              <a:buSzPct val="79487"/>
              <a:buFont typeface="Georgia"/>
              <a:buChar char=""/>
              <a:tabLst>
                <a:tab pos="296545" algn="l"/>
              </a:tabLst>
            </a:pPr>
            <a:r>
              <a:rPr lang="en-IN" sz="2000" dirty="0">
                <a:solidFill>
                  <a:srgbClr val="002060"/>
                </a:solidFill>
              </a:rPr>
              <a:t>This tool is used for automating web-based application testing to verify that it performs expectedly. </a:t>
            </a:r>
          </a:p>
          <a:p>
            <a:pPr marL="295910" marR="8255" indent="-283845" algn="just">
              <a:lnSpc>
                <a:spcPct val="101499"/>
              </a:lnSpc>
              <a:spcBef>
                <a:spcPts val="95"/>
              </a:spcBef>
              <a:buClr>
                <a:srgbClr val="FF0000"/>
              </a:buClr>
              <a:buSzPct val="79487"/>
              <a:buFont typeface="Georgia"/>
              <a:buChar char=""/>
              <a:tabLst>
                <a:tab pos="296545" algn="l"/>
              </a:tabLst>
            </a:pPr>
            <a:r>
              <a:rPr lang="en-IN" sz="2000" dirty="0">
                <a:solidFill>
                  <a:srgbClr val="002060"/>
                </a:solidFill>
              </a:rPr>
              <a:t>Selenium </a:t>
            </a:r>
            <a:r>
              <a:rPr lang="en-IN" sz="2000" dirty="0" err="1">
                <a:solidFill>
                  <a:srgbClr val="002060"/>
                </a:solidFill>
              </a:rPr>
              <a:t>WebDriver</a:t>
            </a:r>
            <a:r>
              <a:rPr lang="en-IN" sz="2000" dirty="0">
                <a:solidFill>
                  <a:srgbClr val="002060"/>
                </a:solidFill>
              </a:rPr>
              <a:t> allows you to choose a programming language to create test scripts</a:t>
            </a:r>
            <a:endParaRPr lang="en-IN" sz="2000" spc="15" dirty="0">
              <a:solidFill>
                <a:srgbClr val="002060"/>
              </a:solidFill>
              <a:cs typeface="Trebuchet MS"/>
            </a:endParaRPr>
          </a:p>
          <a:p>
            <a:pPr marL="295910" marR="8255" indent="-283845" algn="just">
              <a:lnSpc>
                <a:spcPct val="101499"/>
              </a:lnSpc>
              <a:spcBef>
                <a:spcPts val="95"/>
              </a:spcBef>
              <a:buClr>
                <a:srgbClr val="FF0000"/>
              </a:buClr>
              <a:buSzPct val="79487"/>
              <a:buFont typeface="Georgia"/>
              <a:buChar char=""/>
              <a:tabLst>
                <a:tab pos="296545" algn="l"/>
              </a:tabLst>
            </a:pPr>
            <a:r>
              <a:rPr sz="2000" spc="15">
                <a:solidFill>
                  <a:srgbClr val="002060"/>
                </a:solidFill>
                <a:cs typeface="Trebuchet MS"/>
              </a:rPr>
              <a:t>The </a:t>
            </a:r>
            <a:r>
              <a:rPr sz="2000" b="1" spc="5" dirty="0">
                <a:solidFill>
                  <a:srgbClr val="002060"/>
                </a:solidFill>
                <a:cs typeface="Trebuchet MS"/>
              </a:rPr>
              <a:t>WebDriver </a:t>
            </a:r>
            <a:r>
              <a:rPr sz="2000" spc="10" dirty="0">
                <a:solidFill>
                  <a:srgbClr val="002060"/>
                </a:solidFill>
                <a:cs typeface="Trebuchet MS"/>
              </a:rPr>
              <a:t>proves itself </a:t>
            </a:r>
            <a:r>
              <a:rPr sz="2000" spc="15" dirty="0">
                <a:solidFill>
                  <a:srgbClr val="002060"/>
                </a:solidFill>
                <a:cs typeface="Trebuchet MS"/>
              </a:rPr>
              <a:t>to be </a:t>
            </a:r>
            <a:r>
              <a:rPr sz="2000" spc="10" dirty="0">
                <a:solidFill>
                  <a:srgbClr val="002060"/>
                </a:solidFill>
                <a:cs typeface="Trebuchet MS"/>
              </a:rPr>
              <a:t>better than both  Selenium IDE and Selenium </a:t>
            </a:r>
            <a:r>
              <a:rPr sz="2000" spc="25" dirty="0">
                <a:solidFill>
                  <a:srgbClr val="002060"/>
                </a:solidFill>
                <a:cs typeface="Trebuchet MS"/>
              </a:rPr>
              <a:t>RC </a:t>
            </a:r>
            <a:r>
              <a:rPr sz="2000" spc="5" dirty="0">
                <a:solidFill>
                  <a:srgbClr val="002060"/>
                </a:solidFill>
                <a:cs typeface="Trebuchet MS"/>
              </a:rPr>
              <a:t>in </a:t>
            </a:r>
            <a:r>
              <a:rPr sz="2000" spc="15" dirty="0">
                <a:solidFill>
                  <a:srgbClr val="002060"/>
                </a:solidFill>
                <a:cs typeface="Trebuchet MS"/>
              </a:rPr>
              <a:t>many</a:t>
            </a:r>
            <a:r>
              <a:rPr sz="2000" spc="5" dirty="0">
                <a:solidFill>
                  <a:srgbClr val="002060"/>
                </a:solidFill>
                <a:cs typeface="Trebuchet MS"/>
              </a:rPr>
              <a:t> </a:t>
            </a:r>
            <a:r>
              <a:rPr sz="2000" spc="10">
                <a:solidFill>
                  <a:srgbClr val="002060"/>
                </a:solidFill>
                <a:cs typeface="Trebuchet MS"/>
              </a:rPr>
              <a:t>aspects.</a:t>
            </a:r>
            <a:endParaRPr sz="2000">
              <a:solidFill>
                <a:srgbClr val="002060"/>
              </a:solidFill>
              <a:cs typeface="Trebuchet MS"/>
            </a:endParaRPr>
          </a:p>
          <a:p>
            <a:pPr marL="295910" marR="6350" indent="-283845" algn="just">
              <a:lnSpc>
                <a:spcPct val="101499"/>
              </a:lnSpc>
              <a:spcBef>
                <a:spcPts val="5"/>
              </a:spcBef>
              <a:buClr>
                <a:srgbClr val="FF0000"/>
              </a:buClr>
              <a:buSzPct val="79487"/>
              <a:buFont typeface="Georgia"/>
              <a:buChar char=""/>
              <a:tabLst>
                <a:tab pos="296545" algn="l"/>
              </a:tabLst>
            </a:pPr>
            <a:r>
              <a:rPr sz="2000" spc="10" dirty="0">
                <a:solidFill>
                  <a:srgbClr val="002060"/>
                </a:solidFill>
                <a:cs typeface="Trebuchet MS"/>
              </a:rPr>
              <a:t>It implements </a:t>
            </a:r>
            <a:r>
              <a:rPr sz="2000" spc="15" dirty="0">
                <a:solidFill>
                  <a:srgbClr val="002060"/>
                </a:solidFill>
                <a:cs typeface="Trebuchet MS"/>
              </a:rPr>
              <a:t>a </a:t>
            </a:r>
            <a:r>
              <a:rPr sz="2000" spc="10" dirty="0">
                <a:solidFill>
                  <a:srgbClr val="002060"/>
                </a:solidFill>
                <a:cs typeface="Trebuchet MS"/>
              </a:rPr>
              <a:t>more modern and stable approach  </a:t>
            </a:r>
            <a:r>
              <a:rPr sz="2000" spc="5" dirty="0">
                <a:solidFill>
                  <a:srgbClr val="002060"/>
                </a:solidFill>
                <a:cs typeface="Trebuchet MS"/>
              </a:rPr>
              <a:t>in </a:t>
            </a:r>
            <a:r>
              <a:rPr sz="2000" spc="10" dirty="0">
                <a:solidFill>
                  <a:srgbClr val="002060"/>
                </a:solidFill>
                <a:cs typeface="Trebuchet MS"/>
              </a:rPr>
              <a:t>automating the browser's actions. </a:t>
            </a:r>
            <a:r>
              <a:rPr sz="2000" spc="-25" dirty="0">
                <a:solidFill>
                  <a:srgbClr val="002060"/>
                </a:solidFill>
                <a:cs typeface="Trebuchet MS"/>
              </a:rPr>
              <a:t>WebDriver,  </a:t>
            </a:r>
            <a:r>
              <a:rPr sz="2000" spc="10" dirty="0">
                <a:solidFill>
                  <a:srgbClr val="002060"/>
                </a:solidFill>
                <a:cs typeface="Trebuchet MS"/>
              </a:rPr>
              <a:t>unlike Selenium RC, does </a:t>
            </a:r>
            <a:r>
              <a:rPr sz="2000" spc="15" dirty="0">
                <a:solidFill>
                  <a:srgbClr val="002060"/>
                </a:solidFill>
                <a:cs typeface="Trebuchet MS"/>
              </a:rPr>
              <a:t>not rely </a:t>
            </a:r>
            <a:r>
              <a:rPr sz="2000" spc="5" dirty="0">
                <a:solidFill>
                  <a:srgbClr val="002060"/>
                </a:solidFill>
                <a:cs typeface="Trebuchet MS"/>
              </a:rPr>
              <a:t>on </a:t>
            </a:r>
            <a:r>
              <a:rPr sz="2000" spc="10" dirty="0">
                <a:solidFill>
                  <a:srgbClr val="002060"/>
                </a:solidFill>
                <a:cs typeface="Trebuchet MS"/>
              </a:rPr>
              <a:t>JavaScript </a:t>
            </a:r>
            <a:r>
              <a:rPr sz="2000" spc="5" dirty="0">
                <a:solidFill>
                  <a:srgbClr val="002060"/>
                </a:solidFill>
                <a:cs typeface="Trebuchet MS"/>
              </a:rPr>
              <a:t>for  </a:t>
            </a:r>
            <a:r>
              <a:rPr sz="2000" spc="10">
                <a:solidFill>
                  <a:srgbClr val="002060"/>
                </a:solidFill>
                <a:cs typeface="Trebuchet MS"/>
              </a:rPr>
              <a:t>Automation.</a:t>
            </a:r>
            <a:endParaRPr sz="2000">
              <a:solidFill>
                <a:srgbClr val="002060"/>
              </a:solidFill>
              <a:cs typeface="Trebuchet MS"/>
            </a:endParaRPr>
          </a:p>
          <a:p>
            <a:pPr marL="295910" marR="5080" indent="-283845" algn="just">
              <a:lnSpc>
                <a:spcPct val="101499"/>
              </a:lnSpc>
              <a:buClr>
                <a:srgbClr val="FF0000"/>
              </a:buClr>
              <a:buSzPct val="79487"/>
              <a:buFont typeface="Georgia"/>
              <a:buChar char=""/>
              <a:tabLst>
                <a:tab pos="296545" algn="l"/>
              </a:tabLst>
            </a:pPr>
            <a:r>
              <a:rPr sz="2000" spc="10" dirty="0">
                <a:solidFill>
                  <a:srgbClr val="002060"/>
                </a:solidFill>
                <a:cs typeface="Trebuchet MS"/>
              </a:rPr>
              <a:t>It controls the </a:t>
            </a:r>
            <a:r>
              <a:rPr sz="2000" spc="15" dirty="0">
                <a:solidFill>
                  <a:srgbClr val="002060"/>
                </a:solidFill>
                <a:cs typeface="Trebuchet MS"/>
              </a:rPr>
              <a:t>browser by </a:t>
            </a:r>
            <a:r>
              <a:rPr sz="2000" spc="5" dirty="0">
                <a:solidFill>
                  <a:srgbClr val="002060"/>
                </a:solidFill>
                <a:cs typeface="Trebuchet MS"/>
              </a:rPr>
              <a:t>directly </a:t>
            </a:r>
            <a:r>
              <a:rPr sz="2000" spc="10" dirty="0">
                <a:solidFill>
                  <a:srgbClr val="002060"/>
                </a:solidFill>
                <a:cs typeface="Trebuchet MS"/>
              </a:rPr>
              <a:t>communicating </a:t>
            </a:r>
            <a:r>
              <a:rPr sz="2000" spc="605" dirty="0">
                <a:solidFill>
                  <a:srgbClr val="002060"/>
                </a:solidFill>
                <a:cs typeface="Trebuchet MS"/>
              </a:rPr>
              <a:t> </a:t>
            </a:r>
            <a:r>
              <a:rPr sz="2000" spc="5" dirty="0">
                <a:solidFill>
                  <a:srgbClr val="002060"/>
                </a:solidFill>
                <a:cs typeface="Trebuchet MS"/>
              </a:rPr>
              <a:t>with</a:t>
            </a:r>
            <a:r>
              <a:rPr sz="2000" spc="25" dirty="0">
                <a:solidFill>
                  <a:srgbClr val="002060"/>
                </a:solidFill>
                <a:cs typeface="Trebuchet MS"/>
              </a:rPr>
              <a:t> </a:t>
            </a:r>
            <a:r>
              <a:rPr sz="2000" spc="5" dirty="0">
                <a:solidFill>
                  <a:srgbClr val="002060"/>
                </a:solidFill>
                <a:cs typeface="Trebuchet MS"/>
              </a:rPr>
              <a:t>it.</a:t>
            </a:r>
            <a:endParaRPr sz="2000">
              <a:solidFill>
                <a:srgbClr val="002060"/>
              </a:solidFill>
              <a:cs typeface="Trebuchet MS"/>
            </a:endParaRPr>
          </a:p>
        </p:txBody>
      </p:sp>
      <p:sp>
        <p:nvSpPr>
          <p:cNvPr id="3" name="object 3"/>
          <p:cNvSpPr txBox="1">
            <a:spLocks noGrp="1"/>
          </p:cNvSpPr>
          <p:nvPr>
            <p:ph type="title"/>
          </p:nvPr>
        </p:nvSpPr>
        <p:spPr>
          <a:prstGeom prst="rect">
            <a:avLst/>
          </a:prstGeom>
        </p:spPr>
        <p:txBody>
          <a:bodyPr vert="horz" wrap="square" lIns="0" tIns="216446" rIns="0" bIns="0" rtlCol="0">
            <a:spAutoFit/>
          </a:bodyPr>
          <a:lstStyle/>
          <a:p>
            <a:pPr marL="1195070">
              <a:lnSpc>
                <a:spcPct val="100000"/>
              </a:lnSpc>
              <a:spcBef>
                <a:spcPts val="114"/>
              </a:spcBef>
              <a:tabLst>
                <a:tab pos="4765675" algn="l"/>
              </a:tabLst>
            </a:pPr>
            <a:r>
              <a:rPr dirty="0">
                <a:latin typeface="Times New Roman"/>
                <a:cs typeface="Times New Roman"/>
              </a:rPr>
              <a:t> 	</a:t>
            </a:r>
            <a:r>
              <a:rPr spc="5" dirty="0"/>
              <a:t>Selenium</a:t>
            </a:r>
            <a:r>
              <a:rPr spc="-80" dirty="0"/>
              <a:t> </a:t>
            </a:r>
            <a:r>
              <a:rPr spc="-10" dirty="0"/>
              <a:t>WebDriver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11347" y="2747241"/>
            <a:ext cx="6420485" cy="3190489"/>
          </a:xfrm>
          <a:prstGeom prst="rect">
            <a:avLst/>
          </a:prstGeom>
        </p:spPr>
        <p:txBody>
          <a:bodyPr vert="horz" wrap="square" lIns="0" tIns="13335" rIns="0" bIns="0" rtlCol="0">
            <a:spAutoFit/>
          </a:bodyPr>
          <a:lstStyle/>
          <a:p>
            <a:pPr marL="12700" marR="5080" algn="just">
              <a:lnSpc>
                <a:spcPct val="100000"/>
              </a:lnSpc>
              <a:spcBef>
                <a:spcPts val="105"/>
              </a:spcBef>
            </a:pPr>
            <a:r>
              <a:rPr sz="1650" b="1" spc="-5" dirty="0">
                <a:solidFill>
                  <a:srgbClr val="0000FF"/>
                </a:solidFill>
                <a:latin typeface="Trebuchet MS"/>
                <a:cs typeface="Trebuchet MS"/>
              </a:rPr>
              <a:t>Selenium </a:t>
            </a:r>
            <a:r>
              <a:rPr sz="1650" b="1" dirty="0">
                <a:solidFill>
                  <a:srgbClr val="0000FF"/>
                </a:solidFill>
                <a:latin typeface="Trebuchet MS"/>
                <a:cs typeface="Trebuchet MS"/>
              </a:rPr>
              <a:t>Grid </a:t>
            </a:r>
            <a:r>
              <a:rPr sz="1650" spc="-5" dirty="0">
                <a:solidFill>
                  <a:srgbClr val="0000FF"/>
                </a:solidFill>
                <a:latin typeface="Trebuchet MS"/>
                <a:cs typeface="Trebuchet MS"/>
              </a:rPr>
              <a:t>is </a:t>
            </a:r>
            <a:r>
              <a:rPr sz="1650" dirty="0">
                <a:solidFill>
                  <a:srgbClr val="0000FF"/>
                </a:solidFill>
                <a:latin typeface="Trebuchet MS"/>
                <a:cs typeface="Trebuchet MS"/>
              </a:rPr>
              <a:t>a tool </a:t>
            </a:r>
            <a:r>
              <a:rPr sz="1650" spc="-5" dirty="0">
                <a:solidFill>
                  <a:srgbClr val="0000FF"/>
                </a:solidFill>
                <a:latin typeface="Trebuchet MS"/>
                <a:cs typeface="Trebuchet MS"/>
              </a:rPr>
              <a:t>used together with Selenium </a:t>
            </a:r>
            <a:r>
              <a:rPr sz="1650" spc="-10" dirty="0">
                <a:solidFill>
                  <a:srgbClr val="0000FF"/>
                </a:solidFill>
                <a:latin typeface="Trebuchet MS"/>
                <a:cs typeface="Trebuchet MS"/>
              </a:rPr>
              <a:t>RC </a:t>
            </a:r>
            <a:r>
              <a:rPr sz="1650" spc="5" dirty="0">
                <a:solidFill>
                  <a:srgbClr val="0000FF"/>
                </a:solidFill>
                <a:latin typeface="Trebuchet MS"/>
                <a:cs typeface="Trebuchet MS"/>
              </a:rPr>
              <a:t>to </a:t>
            </a:r>
            <a:r>
              <a:rPr sz="1650" dirty="0">
                <a:solidFill>
                  <a:srgbClr val="0000FF"/>
                </a:solidFill>
                <a:latin typeface="Trebuchet MS"/>
                <a:cs typeface="Trebuchet MS"/>
              </a:rPr>
              <a:t>run  </a:t>
            </a:r>
            <a:r>
              <a:rPr sz="1650" spc="-5" dirty="0">
                <a:solidFill>
                  <a:srgbClr val="0000FF"/>
                </a:solidFill>
                <a:latin typeface="Trebuchet MS"/>
                <a:cs typeface="Trebuchet MS"/>
              </a:rPr>
              <a:t>parallel </a:t>
            </a:r>
            <a:r>
              <a:rPr sz="1650" dirty="0">
                <a:solidFill>
                  <a:srgbClr val="0000FF"/>
                </a:solidFill>
                <a:latin typeface="Trebuchet MS"/>
                <a:cs typeface="Trebuchet MS"/>
              </a:rPr>
              <a:t>tests across </a:t>
            </a:r>
            <a:r>
              <a:rPr sz="1650" spc="-5" dirty="0">
                <a:solidFill>
                  <a:srgbClr val="0000FF"/>
                </a:solidFill>
                <a:latin typeface="Trebuchet MS"/>
                <a:cs typeface="Trebuchet MS"/>
              </a:rPr>
              <a:t>different machines and </a:t>
            </a:r>
            <a:r>
              <a:rPr sz="1650" spc="-10" dirty="0">
                <a:solidFill>
                  <a:srgbClr val="0000FF"/>
                </a:solidFill>
                <a:latin typeface="Trebuchet MS"/>
                <a:cs typeface="Trebuchet MS"/>
              </a:rPr>
              <a:t>different </a:t>
            </a:r>
            <a:r>
              <a:rPr sz="1650" spc="-5" dirty="0">
                <a:solidFill>
                  <a:srgbClr val="0000FF"/>
                </a:solidFill>
                <a:latin typeface="Trebuchet MS"/>
                <a:cs typeface="Trebuchet MS"/>
              </a:rPr>
              <a:t>browsers all  at </a:t>
            </a:r>
            <a:r>
              <a:rPr sz="1650" spc="5" dirty="0">
                <a:solidFill>
                  <a:srgbClr val="0000FF"/>
                </a:solidFill>
                <a:latin typeface="Trebuchet MS"/>
                <a:cs typeface="Trebuchet MS"/>
              </a:rPr>
              <a:t>the </a:t>
            </a:r>
            <a:r>
              <a:rPr sz="1650" dirty="0">
                <a:solidFill>
                  <a:srgbClr val="0000FF"/>
                </a:solidFill>
                <a:latin typeface="Trebuchet MS"/>
                <a:cs typeface="Trebuchet MS"/>
              </a:rPr>
              <a:t>same </a:t>
            </a:r>
            <a:r>
              <a:rPr sz="1650" spc="-5" dirty="0">
                <a:solidFill>
                  <a:srgbClr val="0000FF"/>
                </a:solidFill>
                <a:latin typeface="Trebuchet MS"/>
                <a:cs typeface="Trebuchet MS"/>
              </a:rPr>
              <a:t>time. </a:t>
            </a:r>
            <a:r>
              <a:rPr sz="1650" spc="-15" dirty="0">
                <a:solidFill>
                  <a:srgbClr val="0000FF"/>
                </a:solidFill>
                <a:latin typeface="Trebuchet MS"/>
                <a:cs typeface="Trebuchet MS"/>
              </a:rPr>
              <a:t>Parallel </a:t>
            </a:r>
            <a:r>
              <a:rPr sz="1650" spc="-5" dirty="0">
                <a:solidFill>
                  <a:srgbClr val="0000FF"/>
                </a:solidFill>
                <a:latin typeface="Trebuchet MS"/>
                <a:cs typeface="Trebuchet MS"/>
              </a:rPr>
              <a:t>execution </a:t>
            </a:r>
            <a:r>
              <a:rPr sz="1650" dirty="0">
                <a:solidFill>
                  <a:srgbClr val="0000FF"/>
                </a:solidFill>
                <a:latin typeface="Trebuchet MS"/>
                <a:cs typeface="Trebuchet MS"/>
              </a:rPr>
              <a:t>means </a:t>
            </a:r>
            <a:r>
              <a:rPr sz="1650" spc="-10" dirty="0">
                <a:solidFill>
                  <a:srgbClr val="0000FF"/>
                </a:solidFill>
                <a:latin typeface="Trebuchet MS"/>
                <a:cs typeface="Trebuchet MS"/>
              </a:rPr>
              <a:t>running </a:t>
            </a:r>
            <a:r>
              <a:rPr sz="1650" spc="-5" dirty="0">
                <a:solidFill>
                  <a:srgbClr val="0000FF"/>
                </a:solidFill>
                <a:latin typeface="Trebuchet MS"/>
                <a:cs typeface="Trebuchet MS"/>
              </a:rPr>
              <a:t>multiple tests  </a:t>
            </a:r>
            <a:r>
              <a:rPr sz="1650" spc="5" dirty="0">
                <a:solidFill>
                  <a:srgbClr val="0000FF"/>
                </a:solidFill>
                <a:latin typeface="Trebuchet MS"/>
                <a:cs typeface="Trebuchet MS"/>
              </a:rPr>
              <a:t>at</a:t>
            </a:r>
            <a:r>
              <a:rPr sz="1650" spc="-20" dirty="0">
                <a:solidFill>
                  <a:srgbClr val="0000FF"/>
                </a:solidFill>
                <a:latin typeface="Trebuchet MS"/>
                <a:cs typeface="Trebuchet MS"/>
              </a:rPr>
              <a:t> </a:t>
            </a:r>
            <a:r>
              <a:rPr sz="1650" spc="-5">
                <a:solidFill>
                  <a:srgbClr val="0000FF"/>
                </a:solidFill>
                <a:latin typeface="Trebuchet MS"/>
                <a:cs typeface="Trebuchet MS"/>
              </a:rPr>
              <a:t>once.</a:t>
            </a:r>
            <a:r>
              <a:rPr lang="en-IN" sz="1650" spc="-5" dirty="0">
                <a:solidFill>
                  <a:srgbClr val="0000FF"/>
                </a:solidFill>
                <a:latin typeface="Trebuchet MS"/>
                <a:cs typeface="Trebuchet MS"/>
              </a:rPr>
              <a:t> </a:t>
            </a:r>
            <a:endParaRPr sz="1650">
              <a:latin typeface="Trebuchet MS"/>
              <a:cs typeface="Trebuchet MS"/>
            </a:endParaRPr>
          </a:p>
          <a:p>
            <a:pPr>
              <a:lnSpc>
                <a:spcPct val="100000"/>
              </a:lnSpc>
              <a:spcBef>
                <a:spcPts val="5"/>
              </a:spcBef>
            </a:pPr>
            <a:endParaRPr sz="1700">
              <a:latin typeface="Trebuchet MS"/>
              <a:cs typeface="Trebuchet MS"/>
            </a:endParaRPr>
          </a:p>
          <a:p>
            <a:pPr marL="12700">
              <a:lnSpc>
                <a:spcPct val="100000"/>
              </a:lnSpc>
            </a:pPr>
            <a:r>
              <a:rPr sz="1650" dirty="0">
                <a:solidFill>
                  <a:srgbClr val="0000FF"/>
                </a:solidFill>
                <a:latin typeface="Trebuchet MS"/>
                <a:cs typeface="Trebuchet MS"/>
              </a:rPr>
              <a:t>Features:</a:t>
            </a:r>
            <a:endParaRPr sz="1650">
              <a:latin typeface="Trebuchet MS"/>
              <a:cs typeface="Trebuchet MS"/>
            </a:endParaRPr>
          </a:p>
          <a:p>
            <a:pPr marL="390525" marR="6985" indent="-283845">
              <a:lnSpc>
                <a:spcPct val="115199"/>
              </a:lnSpc>
              <a:spcBef>
                <a:spcPts val="1295"/>
              </a:spcBef>
              <a:buClr>
                <a:srgbClr val="FF0000"/>
              </a:buClr>
              <a:buSzPct val="78787"/>
              <a:buFont typeface="Georgia"/>
              <a:buChar char=""/>
              <a:tabLst>
                <a:tab pos="390525" algn="l"/>
                <a:tab pos="391160" algn="l"/>
              </a:tabLst>
            </a:pPr>
            <a:r>
              <a:rPr sz="1650" spc="-5" dirty="0">
                <a:solidFill>
                  <a:srgbClr val="0000FF"/>
                </a:solidFill>
                <a:latin typeface="Trebuchet MS"/>
                <a:cs typeface="Trebuchet MS"/>
              </a:rPr>
              <a:t>Enables simultaneous running </a:t>
            </a:r>
            <a:r>
              <a:rPr sz="1650" spc="-15" dirty="0">
                <a:solidFill>
                  <a:srgbClr val="0000FF"/>
                </a:solidFill>
                <a:latin typeface="Trebuchet MS"/>
                <a:cs typeface="Trebuchet MS"/>
              </a:rPr>
              <a:t>of </a:t>
            </a:r>
            <a:r>
              <a:rPr sz="1650" dirty="0">
                <a:solidFill>
                  <a:srgbClr val="0000FF"/>
                </a:solidFill>
                <a:latin typeface="Trebuchet MS"/>
                <a:cs typeface="Trebuchet MS"/>
              </a:rPr>
              <a:t>tests </a:t>
            </a:r>
            <a:r>
              <a:rPr sz="1650" spc="-5" dirty="0">
                <a:solidFill>
                  <a:srgbClr val="0000FF"/>
                </a:solidFill>
                <a:latin typeface="Trebuchet MS"/>
                <a:cs typeface="Trebuchet MS"/>
              </a:rPr>
              <a:t>in multiple browsers </a:t>
            </a:r>
            <a:r>
              <a:rPr sz="1650" spc="-10" dirty="0">
                <a:solidFill>
                  <a:srgbClr val="0000FF"/>
                </a:solidFill>
                <a:latin typeface="Trebuchet MS"/>
                <a:cs typeface="Trebuchet MS"/>
              </a:rPr>
              <a:t>and  </a:t>
            </a:r>
            <a:r>
              <a:rPr sz="1650" spc="-5" dirty="0">
                <a:solidFill>
                  <a:srgbClr val="0000FF"/>
                </a:solidFill>
                <a:latin typeface="Trebuchet MS"/>
                <a:cs typeface="Trebuchet MS"/>
              </a:rPr>
              <a:t>environments.</a:t>
            </a:r>
            <a:endParaRPr sz="1650">
              <a:latin typeface="Trebuchet MS"/>
              <a:cs typeface="Trebuchet MS"/>
            </a:endParaRPr>
          </a:p>
          <a:p>
            <a:pPr marL="390525" indent="-284480">
              <a:lnSpc>
                <a:spcPct val="100000"/>
              </a:lnSpc>
              <a:spcBef>
                <a:spcPts val="300"/>
              </a:spcBef>
              <a:buClr>
                <a:srgbClr val="FF0000"/>
              </a:buClr>
              <a:buSzPct val="78787"/>
              <a:buFont typeface="Georgia"/>
              <a:buChar char=""/>
              <a:tabLst>
                <a:tab pos="390525" algn="l"/>
                <a:tab pos="391160" algn="l"/>
              </a:tabLst>
            </a:pPr>
            <a:r>
              <a:rPr sz="1650" dirty="0">
                <a:solidFill>
                  <a:srgbClr val="0000FF"/>
                </a:solidFill>
                <a:latin typeface="Trebuchet MS"/>
                <a:cs typeface="Trebuchet MS"/>
              </a:rPr>
              <a:t>Saves </a:t>
            </a:r>
            <a:r>
              <a:rPr sz="1650" spc="5" dirty="0">
                <a:solidFill>
                  <a:srgbClr val="0000FF"/>
                </a:solidFill>
                <a:latin typeface="Trebuchet MS"/>
                <a:cs typeface="Trebuchet MS"/>
              </a:rPr>
              <a:t>time</a:t>
            </a:r>
            <a:r>
              <a:rPr sz="1650" spc="-60" dirty="0">
                <a:solidFill>
                  <a:srgbClr val="0000FF"/>
                </a:solidFill>
                <a:latin typeface="Trebuchet MS"/>
                <a:cs typeface="Trebuchet MS"/>
              </a:rPr>
              <a:t> </a:t>
            </a:r>
            <a:r>
              <a:rPr sz="1650" spc="-20" dirty="0">
                <a:solidFill>
                  <a:srgbClr val="0000FF"/>
                </a:solidFill>
                <a:latin typeface="Trebuchet MS"/>
                <a:cs typeface="Trebuchet MS"/>
              </a:rPr>
              <a:t>enormously.</a:t>
            </a:r>
            <a:endParaRPr sz="1650">
              <a:latin typeface="Trebuchet MS"/>
              <a:cs typeface="Trebuchet MS"/>
            </a:endParaRPr>
          </a:p>
          <a:p>
            <a:pPr marL="390525" marR="7620" indent="-283845">
              <a:lnSpc>
                <a:spcPts val="2280"/>
              </a:lnSpc>
              <a:spcBef>
                <a:spcPts val="114"/>
              </a:spcBef>
              <a:buClr>
                <a:srgbClr val="FF0000"/>
              </a:buClr>
              <a:buSzPct val="78787"/>
              <a:buFont typeface="Georgia"/>
              <a:buChar char=""/>
              <a:tabLst>
                <a:tab pos="390525" algn="l"/>
                <a:tab pos="391160" algn="l"/>
              </a:tabLst>
            </a:pPr>
            <a:r>
              <a:rPr sz="1650" spc="-5" dirty="0">
                <a:solidFill>
                  <a:srgbClr val="0000FF"/>
                </a:solidFill>
                <a:latin typeface="Trebuchet MS"/>
                <a:cs typeface="Trebuchet MS"/>
              </a:rPr>
              <a:t>Utilizes the hub-and-nodes concept. The hub acts </a:t>
            </a:r>
            <a:r>
              <a:rPr sz="1650" spc="5" dirty="0">
                <a:solidFill>
                  <a:srgbClr val="0000FF"/>
                </a:solidFill>
                <a:latin typeface="Trebuchet MS"/>
                <a:cs typeface="Trebuchet MS"/>
              </a:rPr>
              <a:t>as </a:t>
            </a:r>
            <a:r>
              <a:rPr sz="1650" dirty="0">
                <a:solidFill>
                  <a:srgbClr val="0000FF"/>
                </a:solidFill>
                <a:latin typeface="Trebuchet MS"/>
                <a:cs typeface="Trebuchet MS"/>
              </a:rPr>
              <a:t>a </a:t>
            </a:r>
            <a:r>
              <a:rPr sz="1650" spc="-10" dirty="0">
                <a:solidFill>
                  <a:srgbClr val="0000FF"/>
                </a:solidFill>
                <a:latin typeface="Trebuchet MS"/>
                <a:cs typeface="Trebuchet MS"/>
              </a:rPr>
              <a:t>central  </a:t>
            </a:r>
            <a:r>
              <a:rPr sz="1650" dirty="0">
                <a:solidFill>
                  <a:srgbClr val="0000FF"/>
                </a:solidFill>
                <a:latin typeface="Trebuchet MS"/>
                <a:cs typeface="Trebuchet MS"/>
              </a:rPr>
              <a:t>source </a:t>
            </a:r>
            <a:r>
              <a:rPr sz="1650" spc="5" dirty="0">
                <a:solidFill>
                  <a:srgbClr val="0000FF"/>
                </a:solidFill>
                <a:latin typeface="Trebuchet MS"/>
                <a:cs typeface="Trebuchet MS"/>
              </a:rPr>
              <a:t>of </a:t>
            </a:r>
            <a:r>
              <a:rPr sz="1650" spc="-5" dirty="0">
                <a:solidFill>
                  <a:srgbClr val="0000FF"/>
                </a:solidFill>
                <a:latin typeface="Trebuchet MS"/>
                <a:cs typeface="Trebuchet MS"/>
              </a:rPr>
              <a:t>Selenium </a:t>
            </a:r>
            <a:r>
              <a:rPr sz="1650" dirty="0">
                <a:solidFill>
                  <a:srgbClr val="0000FF"/>
                </a:solidFill>
                <a:latin typeface="Trebuchet MS"/>
                <a:cs typeface="Trebuchet MS"/>
              </a:rPr>
              <a:t>commands </a:t>
            </a:r>
            <a:r>
              <a:rPr sz="1650" spc="5" dirty="0">
                <a:solidFill>
                  <a:srgbClr val="0000FF"/>
                </a:solidFill>
                <a:latin typeface="Trebuchet MS"/>
                <a:cs typeface="Trebuchet MS"/>
              </a:rPr>
              <a:t>to </a:t>
            </a:r>
            <a:r>
              <a:rPr sz="1650" dirty="0">
                <a:solidFill>
                  <a:srgbClr val="0000FF"/>
                </a:solidFill>
                <a:latin typeface="Trebuchet MS"/>
                <a:cs typeface="Trebuchet MS"/>
              </a:rPr>
              <a:t>each node connected </a:t>
            </a:r>
            <a:r>
              <a:rPr sz="1650" spc="5" dirty="0">
                <a:solidFill>
                  <a:srgbClr val="0000FF"/>
                </a:solidFill>
                <a:latin typeface="Trebuchet MS"/>
                <a:cs typeface="Trebuchet MS"/>
              </a:rPr>
              <a:t>to</a:t>
            </a:r>
            <a:r>
              <a:rPr sz="1650" spc="-290" dirty="0">
                <a:solidFill>
                  <a:srgbClr val="0000FF"/>
                </a:solidFill>
                <a:latin typeface="Trebuchet MS"/>
                <a:cs typeface="Trebuchet MS"/>
              </a:rPr>
              <a:t> </a:t>
            </a:r>
            <a:r>
              <a:rPr sz="1650" spc="5" dirty="0">
                <a:solidFill>
                  <a:srgbClr val="0000FF"/>
                </a:solidFill>
                <a:latin typeface="Trebuchet MS"/>
                <a:cs typeface="Trebuchet MS"/>
              </a:rPr>
              <a:t>it.</a:t>
            </a:r>
            <a:endParaRPr sz="1650">
              <a:latin typeface="Trebuchet MS"/>
              <a:cs typeface="Trebuchet MS"/>
            </a:endParaRPr>
          </a:p>
        </p:txBody>
      </p:sp>
      <p:sp>
        <p:nvSpPr>
          <p:cNvPr id="3" name="object 3"/>
          <p:cNvSpPr txBox="1">
            <a:spLocks noGrp="1"/>
          </p:cNvSpPr>
          <p:nvPr>
            <p:ph type="title"/>
          </p:nvPr>
        </p:nvSpPr>
        <p:spPr>
          <a:xfrm>
            <a:off x="2501900" y="2079681"/>
            <a:ext cx="6235065" cy="378460"/>
          </a:xfrm>
          <a:prstGeom prst="rect">
            <a:avLst/>
          </a:prstGeom>
        </p:spPr>
        <p:txBody>
          <a:bodyPr vert="horz" wrap="square" lIns="0" tIns="14604" rIns="0" bIns="0" rtlCol="0">
            <a:spAutoFit/>
          </a:bodyPr>
          <a:lstStyle/>
          <a:p>
            <a:pPr marL="12700">
              <a:lnSpc>
                <a:spcPct val="100000"/>
              </a:lnSpc>
              <a:spcBef>
                <a:spcPts val="114"/>
              </a:spcBef>
              <a:tabLst>
                <a:tab pos="4378325" algn="l"/>
              </a:tabLst>
            </a:pPr>
            <a:r>
              <a:rPr dirty="0">
                <a:latin typeface="Times New Roman"/>
                <a:cs typeface="Times New Roman"/>
              </a:rPr>
              <a:t> 	</a:t>
            </a:r>
            <a:r>
              <a:rPr spc="5" dirty="0"/>
              <a:t>Selenium</a:t>
            </a:r>
            <a:r>
              <a:rPr spc="-110" dirty="0"/>
              <a:t> </a:t>
            </a:r>
            <a:r>
              <a:rPr spc="5" dirty="0"/>
              <a:t>Grid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526286" y="2625089"/>
          <a:ext cx="6514464" cy="3707883"/>
        </p:xfrm>
        <a:graphic>
          <a:graphicData uri="http://schemas.openxmlformats.org/drawingml/2006/table">
            <a:tbl>
              <a:tblPr firstRow="1" bandRow="1">
                <a:tableStyleId>{2D5ABB26-0587-4C30-8999-92F81FD0307C}</a:tableStyleId>
              </a:tblPr>
              <a:tblGrid>
                <a:gridCol w="941705">
                  <a:extLst>
                    <a:ext uri="{9D8B030D-6E8A-4147-A177-3AD203B41FA5}">
                      <a16:colId xmlns:a16="http://schemas.microsoft.com/office/drawing/2014/main" val="20000"/>
                    </a:ext>
                  </a:extLst>
                </a:gridCol>
                <a:gridCol w="213994">
                  <a:extLst>
                    <a:ext uri="{9D8B030D-6E8A-4147-A177-3AD203B41FA5}">
                      <a16:colId xmlns:a16="http://schemas.microsoft.com/office/drawing/2014/main" val="20001"/>
                    </a:ext>
                  </a:extLst>
                </a:gridCol>
                <a:gridCol w="5358765">
                  <a:extLst>
                    <a:ext uri="{9D8B030D-6E8A-4147-A177-3AD203B41FA5}">
                      <a16:colId xmlns:a16="http://schemas.microsoft.com/office/drawing/2014/main" val="20002"/>
                    </a:ext>
                  </a:extLst>
                </a:gridCol>
              </a:tblGrid>
              <a:tr h="438912">
                <a:tc>
                  <a:txBody>
                    <a:bodyPr/>
                    <a:lstStyle/>
                    <a:p>
                      <a:pPr marL="74295">
                        <a:lnSpc>
                          <a:spcPct val="100000"/>
                        </a:lnSpc>
                        <a:spcBef>
                          <a:spcPts val="750"/>
                        </a:spcBef>
                      </a:pPr>
                      <a:r>
                        <a:rPr sz="1550" spc="-15" dirty="0">
                          <a:solidFill>
                            <a:srgbClr val="0000FF"/>
                          </a:solidFill>
                          <a:latin typeface="Trebuchet MS"/>
                          <a:cs typeface="Trebuchet MS"/>
                        </a:rPr>
                        <a:t>TOOL</a:t>
                      </a:r>
                      <a:endParaRPr sz="1550">
                        <a:latin typeface="Trebuchet MS"/>
                        <a:cs typeface="Trebuchet MS"/>
                      </a:endParaRPr>
                    </a:p>
                  </a:txBody>
                  <a:tcPr marL="0" marR="0" marT="952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2">
                  <a:txBody>
                    <a:bodyPr/>
                    <a:lstStyle/>
                    <a:p>
                      <a:pPr marL="74930">
                        <a:lnSpc>
                          <a:spcPct val="100000"/>
                        </a:lnSpc>
                        <a:spcBef>
                          <a:spcPts val="750"/>
                        </a:spcBef>
                      </a:pPr>
                      <a:r>
                        <a:rPr sz="1550" spc="10" dirty="0">
                          <a:solidFill>
                            <a:srgbClr val="0000FF"/>
                          </a:solidFill>
                          <a:latin typeface="Trebuchet MS"/>
                          <a:cs typeface="Trebuchet MS"/>
                        </a:rPr>
                        <a:t>Why to</a:t>
                      </a:r>
                      <a:r>
                        <a:rPr sz="1550" spc="-15" dirty="0">
                          <a:solidFill>
                            <a:srgbClr val="0000FF"/>
                          </a:solidFill>
                          <a:latin typeface="Trebuchet MS"/>
                          <a:cs typeface="Trebuchet MS"/>
                        </a:rPr>
                        <a:t> </a:t>
                      </a:r>
                      <a:r>
                        <a:rPr sz="1550" spc="5" dirty="0">
                          <a:solidFill>
                            <a:srgbClr val="0000FF"/>
                          </a:solidFill>
                          <a:latin typeface="Trebuchet MS"/>
                          <a:cs typeface="Trebuchet MS"/>
                        </a:rPr>
                        <a:t>choose?</a:t>
                      </a:r>
                      <a:endParaRPr sz="1550">
                        <a:latin typeface="Trebuchet MS"/>
                        <a:cs typeface="Trebuchet MS"/>
                      </a:endParaRPr>
                    </a:p>
                  </a:txBody>
                  <a:tcPr marL="0" marR="0" marT="952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0"/>
                  </a:ext>
                </a:extLst>
              </a:tr>
              <a:tr h="278260">
                <a:tc>
                  <a:txBody>
                    <a:bodyPr/>
                    <a:lstStyle/>
                    <a:p>
                      <a:pPr marL="74295">
                        <a:lnSpc>
                          <a:spcPts val="1235"/>
                        </a:lnSpc>
                        <a:spcBef>
                          <a:spcPts val="855"/>
                        </a:spcBef>
                      </a:pPr>
                      <a:r>
                        <a:rPr sz="1050" b="1" spc="5" dirty="0">
                          <a:solidFill>
                            <a:srgbClr val="0000FF"/>
                          </a:solidFill>
                          <a:latin typeface="Trebuchet MS"/>
                          <a:cs typeface="Trebuchet MS"/>
                        </a:rPr>
                        <a:t>Selenium</a:t>
                      </a:r>
                      <a:endParaRPr sz="1050">
                        <a:latin typeface="Trebuchet MS"/>
                        <a:cs typeface="Trebuchet MS"/>
                      </a:endParaRPr>
                    </a:p>
                  </a:txBody>
                  <a:tcPr marL="0" marR="0" marT="108585"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a:lnSpc>
                          <a:spcPct val="100000"/>
                        </a:lnSpc>
                        <a:spcBef>
                          <a:spcPts val="30"/>
                        </a:spcBef>
                      </a:pPr>
                      <a:endParaRPr sz="850">
                        <a:latin typeface="Times New Roman"/>
                        <a:cs typeface="Times New Roman"/>
                      </a:endParaRPr>
                    </a:p>
                    <a:p>
                      <a:pPr marL="74295">
                        <a:lnSpc>
                          <a:spcPct val="100000"/>
                        </a:lnSpc>
                      </a:pPr>
                      <a:r>
                        <a:rPr sz="900" dirty="0">
                          <a:solidFill>
                            <a:srgbClr val="FF0000"/>
                          </a:solidFill>
                          <a:latin typeface="Georgia"/>
                          <a:cs typeface="Georgia"/>
                        </a:rPr>
                        <a:t></a:t>
                      </a:r>
                      <a:endParaRPr sz="900">
                        <a:latin typeface="Georgia"/>
                        <a:cs typeface="Georgia"/>
                      </a:endParaRPr>
                    </a:p>
                  </a:txBody>
                  <a:tcPr marL="0" marR="0" marT="3810" marB="0">
                    <a:lnL w="12700">
                      <a:solidFill>
                        <a:srgbClr val="000000"/>
                      </a:solidFill>
                      <a:prstDash val="solid"/>
                    </a:lnL>
                    <a:lnT w="12700">
                      <a:solidFill>
                        <a:srgbClr val="000000"/>
                      </a:solidFill>
                      <a:prstDash val="solid"/>
                    </a:lnT>
                  </a:tcPr>
                </a:tc>
                <a:tc>
                  <a:txBody>
                    <a:bodyPr/>
                    <a:lstStyle/>
                    <a:p>
                      <a:pPr marL="85725">
                        <a:lnSpc>
                          <a:spcPts val="1335"/>
                        </a:lnSpc>
                        <a:spcBef>
                          <a:spcPts val="755"/>
                        </a:spcBef>
                      </a:pPr>
                      <a:r>
                        <a:rPr sz="1150" spc="-70" dirty="0">
                          <a:solidFill>
                            <a:srgbClr val="0000FF"/>
                          </a:solidFill>
                          <a:latin typeface="Trebuchet MS"/>
                          <a:cs typeface="Trebuchet MS"/>
                        </a:rPr>
                        <a:t>To </a:t>
                      </a:r>
                      <a:r>
                        <a:rPr sz="1150" spc="-5" dirty="0">
                          <a:solidFill>
                            <a:srgbClr val="0000FF"/>
                          </a:solidFill>
                          <a:latin typeface="Trebuchet MS"/>
                          <a:cs typeface="Trebuchet MS"/>
                        </a:rPr>
                        <a:t>learn about concepts </a:t>
                      </a:r>
                      <a:r>
                        <a:rPr sz="1150" dirty="0">
                          <a:solidFill>
                            <a:srgbClr val="0000FF"/>
                          </a:solidFill>
                          <a:latin typeface="Trebuchet MS"/>
                          <a:cs typeface="Trebuchet MS"/>
                        </a:rPr>
                        <a:t>on </a:t>
                      </a:r>
                      <a:r>
                        <a:rPr sz="1150" spc="-5" dirty="0">
                          <a:solidFill>
                            <a:srgbClr val="0000FF"/>
                          </a:solidFill>
                          <a:latin typeface="Trebuchet MS"/>
                          <a:cs typeface="Trebuchet MS"/>
                        </a:rPr>
                        <a:t>automated testing </a:t>
                      </a:r>
                      <a:r>
                        <a:rPr sz="1150" spc="-10" dirty="0">
                          <a:solidFill>
                            <a:srgbClr val="0000FF"/>
                          </a:solidFill>
                          <a:latin typeface="Trebuchet MS"/>
                          <a:cs typeface="Trebuchet MS"/>
                        </a:rPr>
                        <a:t>and</a:t>
                      </a:r>
                      <a:r>
                        <a:rPr sz="1150" spc="155" dirty="0">
                          <a:solidFill>
                            <a:srgbClr val="0000FF"/>
                          </a:solidFill>
                          <a:latin typeface="Trebuchet MS"/>
                          <a:cs typeface="Trebuchet MS"/>
                        </a:rPr>
                        <a:t> </a:t>
                      </a:r>
                      <a:r>
                        <a:rPr sz="1150" spc="-10" dirty="0">
                          <a:solidFill>
                            <a:srgbClr val="0000FF"/>
                          </a:solidFill>
                          <a:latin typeface="Trebuchet MS"/>
                          <a:cs typeface="Trebuchet MS"/>
                        </a:rPr>
                        <a:t>Selenium</a:t>
                      </a:r>
                      <a:endParaRPr sz="1150">
                        <a:latin typeface="Trebuchet MS"/>
                        <a:cs typeface="Trebuchet MS"/>
                      </a:endParaRPr>
                    </a:p>
                  </a:txBody>
                  <a:tcPr marL="0" marR="0" marT="95885" marB="0">
                    <a:lnR w="12700">
                      <a:solidFill>
                        <a:srgbClr val="000000"/>
                      </a:solidFill>
                      <a:prstDash val="solid"/>
                    </a:lnR>
                    <a:lnT w="12700">
                      <a:solidFill>
                        <a:srgbClr val="000000"/>
                      </a:solidFill>
                      <a:prstDash val="solid"/>
                    </a:lnT>
                  </a:tcPr>
                </a:tc>
                <a:extLst>
                  <a:ext uri="{0D108BD9-81ED-4DB2-BD59-A6C34878D82A}">
                    <a16:rowId xmlns:a16="http://schemas.microsoft.com/office/drawing/2014/main" val="10001"/>
                  </a:ext>
                </a:extLst>
              </a:tr>
              <a:tr h="180176">
                <a:tc rowSpan="2">
                  <a:txBody>
                    <a:bodyPr/>
                    <a:lstStyle/>
                    <a:p>
                      <a:pPr marL="74295">
                        <a:lnSpc>
                          <a:spcPct val="100000"/>
                        </a:lnSpc>
                        <a:spcBef>
                          <a:spcPts val="140"/>
                        </a:spcBef>
                      </a:pPr>
                      <a:r>
                        <a:rPr sz="1050" b="1" spc="5" dirty="0">
                          <a:solidFill>
                            <a:srgbClr val="0000FF"/>
                          </a:solidFill>
                          <a:latin typeface="Trebuchet MS"/>
                          <a:cs typeface="Trebuchet MS"/>
                        </a:rPr>
                        <a:t>IDE</a:t>
                      </a:r>
                      <a:endParaRPr sz="1050">
                        <a:latin typeface="Trebuchet MS"/>
                        <a:cs typeface="Trebuchet MS"/>
                      </a:endParaRPr>
                    </a:p>
                  </a:txBody>
                  <a:tcPr marL="0" marR="0" marT="17780" marB="0">
                    <a:lnL w="12700">
                      <a:solidFill>
                        <a:srgbClr val="000000"/>
                      </a:solidFill>
                      <a:prstDash val="solid"/>
                    </a:lnL>
                    <a:lnR w="12700">
                      <a:solidFill>
                        <a:srgbClr val="000000"/>
                      </a:solidFill>
                      <a:prstDash val="solid"/>
                    </a:lnR>
                    <a:lnB w="12700">
                      <a:solidFill>
                        <a:srgbClr val="000000"/>
                      </a:solidFill>
                      <a:prstDash val="solid"/>
                    </a:lnB>
                  </a:tcPr>
                </a:tc>
                <a:tc>
                  <a:txBody>
                    <a:bodyPr/>
                    <a:lstStyle/>
                    <a:p>
                      <a:pPr marL="74295">
                        <a:lnSpc>
                          <a:spcPct val="100000"/>
                        </a:lnSpc>
                        <a:spcBef>
                          <a:spcPts val="209"/>
                        </a:spcBef>
                      </a:pPr>
                      <a:r>
                        <a:rPr sz="900" dirty="0">
                          <a:solidFill>
                            <a:srgbClr val="FF0000"/>
                          </a:solidFill>
                          <a:latin typeface="Georgia"/>
                          <a:cs typeface="Georgia"/>
                        </a:rPr>
                        <a:t></a:t>
                      </a:r>
                      <a:endParaRPr sz="900">
                        <a:latin typeface="Georgia"/>
                        <a:cs typeface="Georgia"/>
                      </a:endParaRPr>
                    </a:p>
                  </a:txBody>
                  <a:tcPr marL="0" marR="0" marT="26669" marB="0">
                    <a:lnL w="12700">
                      <a:solidFill>
                        <a:srgbClr val="000000"/>
                      </a:solidFill>
                      <a:prstDash val="solid"/>
                    </a:lnL>
                  </a:tcPr>
                </a:tc>
                <a:tc>
                  <a:txBody>
                    <a:bodyPr/>
                    <a:lstStyle/>
                    <a:p>
                      <a:pPr marL="85725">
                        <a:lnSpc>
                          <a:spcPts val="1320"/>
                        </a:lnSpc>
                      </a:pPr>
                      <a:r>
                        <a:rPr sz="1150" spc="-70" dirty="0">
                          <a:solidFill>
                            <a:srgbClr val="0000FF"/>
                          </a:solidFill>
                          <a:latin typeface="Trebuchet MS"/>
                          <a:cs typeface="Trebuchet MS"/>
                        </a:rPr>
                        <a:t>To </a:t>
                      </a:r>
                      <a:r>
                        <a:rPr sz="1150" spc="-5" dirty="0">
                          <a:solidFill>
                            <a:srgbClr val="0000FF"/>
                          </a:solidFill>
                          <a:latin typeface="Trebuchet MS"/>
                          <a:cs typeface="Trebuchet MS"/>
                        </a:rPr>
                        <a:t>create simple tests cases with </a:t>
                      </a:r>
                      <a:r>
                        <a:rPr sz="1150" spc="-10" dirty="0">
                          <a:solidFill>
                            <a:srgbClr val="0000FF"/>
                          </a:solidFill>
                          <a:latin typeface="Trebuchet MS"/>
                          <a:cs typeface="Trebuchet MS"/>
                        </a:rPr>
                        <a:t>little </a:t>
                      </a:r>
                      <a:r>
                        <a:rPr sz="1150" dirty="0">
                          <a:solidFill>
                            <a:srgbClr val="0000FF"/>
                          </a:solidFill>
                          <a:latin typeface="Trebuchet MS"/>
                          <a:cs typeface="Trebuchet MS"/>
                        </a:rPr>
                        <a:t>or </a:t>
                      </a:r>
                      <a:r>
                        <a:rPr sz="1150" spc="-5" dirty="0">
                          <a:solidFill>
                            <a:srgbClr val="0000FF"/>
                          </a:solidFill>
                          <a:latin typeface="Trebuchet MS"/>
                          <a:cs typeface="Trebuchet MS"/>
                        </a:rPr>
                        <a:t>no prior knowledge in</a:t>
                      </a:r>
                      <a:r>
                        <a:rPr sz="1150" spc="245" dirty="0">
                          <a:solidFill>
                            <a:srgbClr val="0000FF"/>
                          </a:solidFill>
                          <a:latin typeface="Trebuchet MS"/>
                          <a:cs typeface="Trebuchet MS"/>
                        </a:rPr>
                        <a:t> </a:t>
                      </a:r>
                      <a:r>
                        <a:rPr sz="1150" spc="-5" dirty="0">
                          <a:solidFill>
                            <a:srgbClr val="0000FF"/>
                          </a:solidFill>
                          <a:latin typeface="Trebuchet MS"/>
                          <a:cs typeface="Trebuchet MS"/>
                        </a:rPr>
                        <a:t>programming.</a:t>
                      </a:r>
                      <a:endParaRPr sz="1150">
                        <a:latin typeface="Trebuchet MS"/>
                        <a:cs typeface="Trebuchet MS"/>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271558">
                <a:tc vMerge="1">
                  <a:txBody>
                    <a:bodyPr/>
                    <a:lstStyle/>
                    <a:p>
                      <a:endParaRPr/>
                    </a:p>
                  </a:txBody>
                  <a:tcPr marL="0" marR="0" marT="17780" marB="0">
                    <a:lnL w="12700">
                      <a:solidFill>
                        <a:srgbClr val="000000"/>
                      </a:solidFill>
                      <a:prstDash val="solid"/>
                    </a:lnL>
                    <a:lnR w="12700">
                      <a:solidFill>
                        <a:srgbClr val="000000"/>
                      </a:solidFill>
                      <a:prstDash val="solid"/>
                    </a:lnR>
                    <a:lnB w="12700">
                      <a:solidFill>
                        <a:srgbClr val="000000"/>
                      </a:solidFill>
                      <a:prstDash val="solid"/>
                    </a:lnB>
                  </a:tcPr>
                </a:tc>
                <a:tc>
                  <a:txBody>
                    <a:bodyPr/>
                    <a:lstStyle/>
                    <a:p>
                      <a:pPr marL="74295">
                        <a:lnSpc>
                          <a:spcPct val="100000"/>
                        </a:lnSpc>
                        <a:spcBef>
                          <a:spcPts val="170"/>
                        </a:spcBef>
                      </a:pPr>
                      <a:r>
                        <a:rPr sz="900" dirty="0">
                          <a:solidFill>
                            <a:srgbClr val="FF0000"/>
                          </a:solidFill>
                          <a:latin typeface="Georgia"/>
                          <a:cs typeface="Georgia"/>
                        </a:rPr>
                        <a:t></a:t>
                      </a:r>
                      <a:endParaRPr sz="900">
                        <a:latin typeface="Georgia"/>
                        <a:cs typeface="Georgia"/>
                      </a:endParaRPr>
                    </a:p>
                  </a:txBody>
                  <a:tcPr marL="0" marR="0" marT="21590" marB="0">
                    <a:lnL w="12700">
                      <a:solidFill>
                        <a:srgbClr val="000000"/>
                      </a:solidFill>
                      <a:prstDash val="solid"/>
                    </a:lnL>
                    <a:lnB w="12700">
                      <a:solidFill>
                        <a:srgbClr val="000000"/>
                      </a:solidFill>
                      <a:prstDash val="solid"/>
                    </a:lnB>
                  </a:tcPr>
                </a:tc>
                <a:tc>
                  <a:txBody>
                    <a:bodyPr/>
                    <a:lstStyle/>
                    <a:p>
                      <a:pPr marL="85725">
                        <a:lnSpc>
                          <a:spcPts val="1300"/>
                        </a:lnSpc>
                      </a:pPr>
                      <a:r>
                        <a:rPr sz="1150" spc="-70" dirty="0">
                          <a:solidFill>
                            <a:srgbClr val="0000FF"/>
                          </a:solidFill>
                          <a:latin typeface="Trebuchet MS"/>
                          <a:cs typeface="Trebuchet MS"/>
                        </a:rPr>
                        <a:t>To </a:t>
                      </a:r>
                      <a:r>
                        <a:rPr sz="1150" spc="-5" dirty="0">
                          <a:solidFill>
                            <a:srgbClr val="0000FF"/>
                          </a:solidFill>
                          <a:latin typeface="Trebuchet MS"/>
                          <a:cs typeface="Trebuchet MS"/>
                        </a:rPr>
                        <a:t>test </a:t>
                      </a:r>
                      <a:r>
                        <a:rPr sz="1150" dirty="0">
                          <a:solidFill>
                            <a:srgbClr val="0000FF"/>
                          </a:solidFill>
                          <a:latin typeface="Trebuchet MS"/>
                          <a:cs typeface="Trebuchet MS"/>
                        </a:rPr>
                        <a:t>a </a:t>
                      </a:r>
                      <a:r>
                        <a:rPr sz="1150" spc="-5" dirty="0">
                          <a:solidFill>
                            <a:srgbClr val="0000FF"/>
                          </a:solidFill>
                          <a:latin typeface="Trebuchet MS"/>
                          <a:cs typeface="Trebuchet MS"/>
                        </a:rPr>
                        <a:t>web application against Firefox and Chrome</a:t>
                      </a:r>
                      <a:r>
                        <a:rPr sz="1150" spc="204" dirty="0">
                          <a:solidFill>
                            <a:srgbClr val="0000FF"/>
                          </a:solidFill>
                          <a:latin typeface="Trebuchet MS"/>
                          <a:cs typeface="Trebuchet MS"/>
                        </a:rPr>
                        <a:t> </a:t>
                      </a:r>
                      <a:r>
                        <a:rPr sz="1150" spc="-35" dirty="0">
                          <a:solidFill>
                            <a:srgbClr val="0000FF"/>
                          </a:solidFill>
                          <a:latin typeface="Trebuchet MS"/>
                          <a:cs typeface="Trebuchet MS"/>
                        </a:rPr>
                        <a:t>only.</a:t>
                      </a:r>
                      <a:endParaRPr sz="1150">
                        <a:latin typeface="Trebuchet MS"/>
                        <a:cs typeface="Trebuchet MS"/>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3"/>
                  </a:ext>
                </a:extLst>
              </a:tr>
              <a:tr h="276748">
                <a:tc>
                  <a:txBody>
                    <a:bodyPr/>
                    <a:lstStyle/>
                    <a:p>
                      <a:pPr marL="74295">
                        <a:lnSpc>
                          <a:spcPts val="1235"/>
                        </a:lnSpc>
                        <a:spcBef>
                          <a:spcPts val="844"/>
                        </a:spcBef>
                      </a:pPr>
                      <a:r>
                        <a:rPr sz="1050" b="1" spc="5" dirty="0">
                          <a:solidFill>
                            <a:srgbClr val="0000FF"/>
                          </a:solidFill>
                          <a:latin typeface="Trebuchet MS"/>
                          <a:cs typeface="Trebuchet MS"/>
                        </a:rPr>
                        <a:t>Selenium</a:t>
                      </a:r>
                      <a:endParaRPr sz="1050">
                        <a:latin typeface="Trebuchet MS"/>
                        <a:cs typeface="Trebuchet MS"/>
                      </a:endParaRPr>
                    </a:p>
                  </a:txBody>
                  <a:tcPr marL="0" marR="0" marT="107314"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a:lnSpc>
                          <a:spcPct val="100000"/>
                        </a:lnSpc>
                        <a:spcBef>
                          <a:spcPts val="15"/>
                        </a:spcBef>
                      </a:pPr>
                      <a:endParaRPr sz="850">
                        <a:latin typeface="Times New Roman"/>
                        <a:cs typeface="Times New Roman"/>
                      </a:endParaRPr>
                    </a:p>
                    <a:p>
                      <a:pPr marL="74295">
                        <a:lnSpc>
                          <a:spcPct val="100000"/>
                        </a:lnSpc>
                        <a:spcBef>
                          <a:spcPts val="5"/>
                        </a:spcBef>
                      </a:pPr>
                      <a:r>
                        <a:rPr sz="900" dirty="0">
                          <a:solidFill>
                            <a:srgbClr val="FF0000"/>
                          </a:solidFill>
                          <a:latin typeface="Georgia"/>
                          <a:cs typeface="Georgia"/>
                        </a:rPr>
                        <a:t></a:t>
                      </a:r>
                      <a:endParaRPr sz="900">
                        <a:latin typeface="Georgia"/>
                        <a:cs typeface="Georgia"/>
                      </a:endParaRPr>
                    </a:p>
                  </a:txBody>
                  <a:tcPr marL="0" marR="0" marT="1905" marB="0">
                    <a:lnL w="12700">
                      <a:solidFill>
                        <a:srgbClr val="000000"/>
                      </a:solidFill>
                      <a:prstDash val="solid"/>
                    </a:lnL>
                    <a:lnT w="12700">
                      <a:solidFill>
                        <a:srgbClr val="000000"/>
                      </a:solidFill>
                      <a:prstDash val="solid"/>
                    </a:lnT>
                  </a:tcPr>
                </a:tc>
                <a:tc>
                  <a:txBody>
                    <a:bodyPr/>
                    <a:lstStyle/>
                    <a:p>
                      <a:pPr marL="85725">
                        <a:lnSpc>
                          <a:spcPts val="1335"/>
                        </a:lnSpc>
                        <a:spcBef>
                          <a:spcPts val="745"/>
                        </a:spcBef>
                      </a:pPr>
                      <a:r>
                        <a:rPr sz="1150" spc="-70" dirty="0">
                          <a:solidFill>
                            <a:srgbClr val="0000FF"/>
                          </a:solidFill>
                          <a:latin typeface="Trebuchet MS"/>
                          <a:cs typeface="Trebuchet MS"/>
                        </a:rPr>
                        <a:t>To </a:t>
                      </a:r>
                      <a:r>
                        <a:rPr sz="1150" dirty="0">
                          <a:solidFill>
                            <a:srgbClr val="0000FF"/>
                          </a:solidFill>
                          <a:latin typeface="Trebuchet MS"/>
                          <a:cs typeface="Trebuchet MS"/>
                        </a:rPr>
                        <a:t>run </a:t>
                      </a:r>
                      <a:r>
                        <a:rPr sz="1150" spc="-5" dirty="0">
                          <a:solidFill>
                            <a:srgbClr val="0000FF"/>
                          </a:solidFill>
                          <a:latin typeface="Trebuchet MS"/>
                          <a:cs typeface="Trebuchet MS"/>
                        </a:rPr>
                        <a:t>your test against different </a:t>
                      </a:r>
                      <a:r>
                        <a:rPr sz="1150" dirty="0">
                          <a:solidFill>
                            <a:srgbClr val="0000FF"/>
                          </a:solidFill>
                          <a:latin typeface="Trebuchet MS"/>
                          <a:cs typeface="Trebuchet MS"/>
                        </a:rPr>
                        <a:t>browsers </a:t>
                      </a:r>
                      <a:r>
                        <a:rPr sz="1150" spc="-5" dirty="0">
                          <a:solidFill>
                            <a:srgbClr val="0000FF"/>
                          </a:solidFill>
                          <a:latin typeface="Trebuchet MS"/>
                          <a:cs typeface="Trebuchet MS"/>
                        </a:rPr>
                        <a:t>(except HtmlUnit) </a:t>
                      </a:r>
                      <a:r>
                        <a:rPr sz="1150" dirty="0">
                          <a:solidFill>
                            <a:srgbClr val="0000FF"/>
                          </a:solidFill>
                          <a:latin typeface="Trebuchet MS"/>
                          <a:cs typeface="Trebuchet MS"/>
                        </a:rPr>
                        <a:t>on</a:t>
                      </a:r>
                      <a:r>
                        <a:rPr sz="1150" spc="80" dirty="0">
                          <a:solidFill>
                            <a:srgbClr val="0000FF"/>
                          </a:solidFill>
                          <a:latin typeface="Trebuchet MS"/>
                          <a:cs typeface="Trebuchet MS"/>
                        </a:rPr>
                        <a:t> </a:t>
                      </a:r>
                      <a:r>
                        <a:rPr sz="1150" spc="-5" dirty="0">
                          <a:solidFill>
                            <a:srgbClr val="0000FF"/>
                          </a:solidFill>
                          <a:latin typeface="Trebuchet MS"/>
                          <a:cs typeface="Trebuchet MS"/>
                        </a:rPr>
                        <a:t>different</a:t>
                      </a:r>
                      <a:endParaRPr sz="1150">
                        <a:latin typeface="Trebuchet MS"/>
                        <a:cs typeface="Trebuchet MS"/>
                      </a:endParaRPr>
                    </a:p>
                  </a:txBody>
                  <a:tcPr marL="0" marR="0" marT="94615" marB="0">
                    <a:lnR w="12700">
                      <a:solidFill>
                        <a:srgbClr val="000000"/>
                      </a:solidFill>
                      <a:prstDash val="solid"/>
                    </a:lnR>
                    <a:lnT w="12700">
                      <a:solidFill>
                        <a:srgbClr val="000000"/>
                      </a:solidFill>
                      <a:prstDash val="solid"/>
                    </a:lnT>
                  </a:tcPr>
                </a:tc>
                <a:extLst>
                  <a:ext uri="{0D108BD9-81ED-4DB2-BD59-A6C34878D82A}">
                    <a16:rowId xmlns:a16="http://schemas.microsoft.com/office/drawing/2014/main" val="10004"/>
                  </a:ext>
                </a:extLst>
              </a:tr>
              <a:tr h="180179">
                <a:tc rowSpan="2">
                  <a:txBody>
                    <a:bodyPr/>
                    <a:lstStyle/>
                    <a:p>
                      <a:pPr marL="74295">
                        <a:lnSpc>
                          <a:spcPct val="100000"/>
                        </a:lnSpc>
                        <a:spcBef>
                          <a:spcPts val="140"/>
                        </a:spcBef>
                      </a:pPr>
                      <a:r>
                        <a:rPr sz="1050" b="1" spc="5" dirty="0">
                          <a:solidFill>
                            <a:srgbClr val="0000FF"/>
                          </a:solidFill>
                          <a:latin typeface="Trebuchet MS"/>
                          <a:cs typeface="Trebuchet MS"/>
                        </a:rPr>
                        <a:t>RC</a:t>
                      </a:r>
                      <a:endParaRPr sz="1050">
                        <a:latin typeface="Trebuchet MS"/>
                        <a:cs typeface="Trebuchet MS"/>
                      </a:endParaRPr>
                    </a:p>
                  </a:txBody>
                  <a:tcPr marL="0" marR="0" marT="17780" marB="0">
                    <a:lnL w="12700">
                      <a:solidFill>
                        <a:srgbClr val="000000"/>
                      </a:solidFill>
                      <a:prstDash val="solid"/>
                    </a:lnL>
                    <a:lnR w="12700">
                      <a:solidFill>
                        <a:srgbClr val="000000"/>
                      </a:solidFill>
                      <a:prstDash val="solid"/>
                    </a:lnR>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tcPr>
                </a:tc>
                <a:tc>
                  <a:txBody>
                    <a:bodyPr/>
                    <a:lstStyle/>
                    <a:p>
                      <a:pPr marL="85725">
                        <a:lnSpc>
                          <a:spcPts val="1320"/>
                        </a:lnSpc>
                      </a:pPr>
                      <a:r>
                        <a:rPr sz="1150" spc="-5" dirty="0">
                          <a:solidFill>
                            <a:srgbClr val="0000FF"/>
                          </a:solidFill>
                          <a:latin typeface="Trebuchet MS"/>
                          <a:cs typeface="Trebuchet MS"/>
                        </a:rPr>
                        <a:t>operating</a:t>
                      </a:r>
                      <a:r>
                        <a:rPr sz="1150" spc="25" dirty="0">
                          <a:solidFill>
                            <a:srgbClr val="0000FF"/>
                          </a:solidFill>
                          <a:latin typeface="Trebuchet MS"/>
                          <a:cs typeface="Trebuchet MS"/>
                        </a:rPr>
                        <a:t> </a:t>
                      </a:r>
                      <a:r>
                        <a:rPr sz="1150" spc="-5" dirty="0">
                          <a:solidFill>
                            <a:srgbClr val="0000FF"/>
                          </a:solidFill>
                          <a:latin typeface="Trebuchet MS"/>
                          <a:cs typeface="Trebuchet MS"/>
                        </a:rPr>
                        <a:t>systems.</a:t>
                      </a:r>
                      <a:endParaRPr sz="1150">
                        <a:latin typeface="Trebuchet MS"/>
                        <a:cs typeface="Trebuchet MS"/>
                      </a:endParaRPr>
                    </a:p>
                  </a:txBody>
                  <a:tcPr marL="0" marR="0" marT="0" marB="0">
                    <a:lnR w="12700">
                      <a:solidFill>
                        <a:srgbClr val="000000"/>
                      </a:solidFill>
                      <a:prstDash val="solid"/>
                    </a:lnR>
                  </a:tcPr>
                </a:tc>
                <a:extLst>
                  <a:ext uri="{0D108BD9-81ED-4DB2-BD59-A6C34878D82A}">
                    <a16:rowId xmlns:a16="http://schemas.microsoft.com/office/drawing/2014/main" val="10005"/>
                  </a:ext>
                </a:extLst>
              </a:tr>
              <a:tr h="171859">
                <a:tc vMerge="1">
                  <a:txBody>
                    <a:bodyPr/>
                    <a:lstStyle/>
                    <a:p>
                      <a:endParaRPr/>
                    </a:p>
                  </a:txBody>
                  <a:tcPr marL="0" marR="0" marT="17780" marB="0">
                    <a:lnL w="12700">
                      <a:solidFill>
                        <a:srgbClr val="000000"/>
                      </a:solidFill>
                      <a:prstDash val="solid"/>
                    </a:lnL>
                    <a:lnR w="12700">
                      <a:solidFill>
                        <a:srgbClr val="000000"/>
                      </a:solidFill>
                      <a:prstDash val="solid"/>
                    </a:lnR>
                  </a:tcPr>
                </a:tc>
                <a:tc>
                  <a:txBody>
                    <a:bodyPr/>
                    <a:lstStyle/>
                    <a:p>
                      <a:pPr marL="74295">
                        <a:lnSpc>
                          <a:spcPct val="100000"/>
                        </a:lnSpc>
                        <a:spcBef>
                          <a:spcPts val="170"/>
                        </a:spcBef>
                      </a:pPr>
                      <a:r>
                        <a:rPr sz="900" dirty="0">
                          <a:solidFill>
                            <a:srgbClr val="FF0000"/>
                          </a:solidFill>
                          <a:latin typeface="Georgia"/>
                          <a:cs typeface="Georgia"/>
                        </a:rPr>
                        <a:t></a:t>
                      </a:r>
                      <a:endParaRPr sz="900">
                        <a:latin typeface="Georgia"/>
                        <a:cs typeface="Georgia"/>
                      </a:endParaRPr>
                    </a:p>
                  </a:txBody>
                  <a:tcPr marL="0" marR="0" marT="21590" marB="0">
                    <a:lnL w="12700">
                      <a:solidFill>
                        <a:srgbClr val="000000"/>
                      </a:solidFill>
                      <a:prstDash val="solid"/>
                    </a:lnL>
                  </a:tcPr>
                </a:tc>
                <a:tc>
                  <a:txBody>
                    <a:bodyPr/>
                    <a:lstStyle/>
                    <a:p>
                      <a:pPr marL="85725">
                        <a:lnSpc>
                          <a:spcPts val="1255"/>
                        </a:lnSpc>
                      </a:pPr>
                      <a:r>
                        <a:rPr sz="1150" spc="-70" dirty="0">
                          <a:solidFill>
                            <a:srgbClr val="0000FF"/>
                          </a:solidFill>
                          <a:latin typeface="Trebuchet MS"/>
                          <a:cs typeface="Trebuchet MS"/>
                        </a:rPr>
                        <a:t>To </a:t>
                      </a:r>
                      <a:r>
                        <a:rPr sz="1150" spc="-5" dirty="0">
                          <a:solidFill>
                            <a:srgbClr val="0000FF"/>
                          </a:solidFill>
                          <a:latin typeface="Trebuchet MS"/>
                          <a:cs typeface="Trebuchet MS"/>
                        </a:rPr>
                        <a:t>deploy your tests </a:t>
                      </a:r>
                      <a:r>
                        <a:rPr sz="1150" dirty="0">
                          <a:solidFill>
                            <a:srgbClr val="0000FF"/>
                          </a:solidFill>
                          <a:latin typeface="Trebuchet MS"/>
                          <a:cs typeface="Trebuchet MS"/>
                        </a:rPr>
                        <a:t>across </a:t>
                      </a:r>
                      <a:r>
                        <a:rPr sz="1150" spc="-5" dirty="0">
                          <a:solidFill>
                            <a:srgbClr val="0000FF"/>
                          </a:solidFill>
                          <a:latin typeface="Trebuchet MS"/>
                          <a:cs typeface="Trebuchet MS"/>
                        </a:rPr>
                        <a:t>multiple environments using </a:t>
                      </a:r>
                      <a:r>
                        <a:rPr sz="1150" spc="-10" dirty="0">
                          <a:solidFill>
                            <a:srgbClr val="0000FF"/>
                          </a:solidFill>
                          <a:latin typeface="Trebuchet MS"/>
                          <a:cs typeface="Trebuchet MS"/>
                        </a:rPr>
                        <a:t>Selenium</a:t>
                      </a:r>
                      <a:r>
                        <a:rPr sz="1150" spc="220" dirty="0">
                          <a:solidFill>
                            <a:srgbClr val="0000FF"/>
                          </a:solidFill>
                          <a:latin typeface="Trebuchet MS"/>
                          <a:cs typeface="Trebuchet MS"/>
                        </a:rPr>
                        <a:t> </a:t>
                      </a:r>
                      <a:r>
                        <a:rPr sz="1150" spc="-5" dirty="0">
                          <a:solidFill>
                            <a:srgbClr val="0000FF"/>
                          </a:solidFill>
                          <a:latin typeface="Trebuchet MS"/>
                          <a:cs typeface="Trebuchet MS"/>
                        </a:rPr>
                        <a:t>Grid.</a:t>
                      </a:r>
                      <a:endParaRPr sz="1150">
                        <a:latin typeface="Trebuchet MS"/>
                        <a:cs typeface="Trebuchet MS"/>
                      </a:endParaRPr>
                    </a:p>
                  </a:txBody>
                  <a:tcPr marL="0" marR="0" marT="0" marB="0">
                    <a:lnR w="12700">
                      <a:solidFill>
                        <a:srgbClr val="000000"/>
                      </a:solidFill>
                      <a:prstDash val="solid"/>
                    </a:lnR>
                  </a:tcPr>
                </a:tc>
                <a:extLst>
                  <a:ext uri="{0D108BD9-81ED-4DB2-BD59-A6C34878D82A}">
                    <a16:rowId xmlns:a16="http://schemas.microsoft.com/office/drawing/2014/main" val="10006"/>
                  </a:ext>
                </a:extLst>
              </a:tr>
              <a:tr h="176030">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74295">
                        <a:lnSpc>
                          <a:spcPts val="1075"/>
                        </a:lnSpc>
                        <a:spcBef>
                          <a:spcPts val="209"/>
                        </a:spcBef>
                      </a:pPr>
                      <a:r>
                        <a:rPr sz="900" dirty="0">
                          <a:solidFill>
                            <a:srgbClr val="FF0000"/>
                          </a:solidFill>
                          <a:latin typeface="Georgia"/>
                          <a:cs typeface="Georgia"/>
                        </a:rPr>
                        <a:t></a:t>
                      </a:r>
                      <a:endParaRPr sz="900">
                        <a:latin typeface="Georgia"/>
                        <a:cs typeface="Georgia"/>
                      </a:endParaRPr>
                    </a:p>
                  </a:txBody>
                  <a:tcPr marL="0" marR="0" marT="26669" marB="0">
                    <a:lnL w="12700">
                      <a:solidFill>
                        <a:srgbClr val="000000"/>
                      </a:solidFill>
                      <a:prstDash val="solid"/>
                    </a:lnL>
                  </a:tcPr>
                </a:tc>
                <a:tc>
                  <a:txBody>
                    <a:bodyPr/>
                    <a:lstStyle/>
                    <a:p>
                      <a:pPr marL="85725">
                        <a:lnSpc>
                          <a:spcPts val="1285"/>
                        </a:lnSpc>
                      </a:pPr>
                      <a:r>
                        <a:rPr sz="1150" spc="-70" dirty="0">
                          <a:solidFill>
                            <a:srgbClr val="0000FF"/>
                          </a:solidFill>
                          <a:latin typeface="Trebuchet MS"/>
                          <a:cs typeface="Trebuchet MS"/>
                        </a:rPr>
                        <a:t>To </a:t>
                      </a:r>
                      <a:r>
                        <a:rPr sz="1150" spc="-5" dirty="0">
                          <a:solidFill>
                            <a:srgbClr val="0000FF"/>
                          </a:solidFill>
                          <a:latin typeface="Trebuchet MS"/>
                          <a:cs typeface="Trebuchet MS"/>
                        </a:rPr>
                        <a:t>test </a:t>
                      </a:r>
                      <a:r>
                        <a:rPr sz="1150" dirty="0">
                          <a:solidFill>
                            <a:srgbClr val="0000FF"/>
                          </a:solidFill>
                          <a:latin typeface="Trebuchet MS"/>
                          <a:cs typeface="Trebuchet MS"/>
                        </a:rPr>
                        <a:t>your </a:t>
                      </a:r>
                      <a:r>
                        <a:rPr sz="1150" spc="-5" dirty="0">
                          <a:solidFill>
                            <a:srgbClr val="0000FF"/>
                          </a:solidFill>
                          <a:latin typeface="Trebuchet MS"/>
                          <a:cs typeface="Trebuchet MS"/>
                        </a:rPr>
                        <a:t>application against </a:t>
                      </a:r>
                      <a:r>
                        <a:rPr sz="1150" dirty="0">
                          <a:solidFill>
                            <a:srgbClr val="0000FF"/>
                          </a:solidFill>
                          <a:latin typeface="Trebuchet MS"/>
                          <a:cs typeface="Trebuchet MS"/>
                        </a:rPr>
                        <a:t>a </a:t>
                      </a:r>
                      <a:r>
                        <a:rPr sz="1150" spc="-10" dirty="0">
                          <a:solidFill>
                            <a:srgbClr val="0000FF"/>
                          </a:solidFill>
                          <a:latin typeface="Trebuchet MS"/>
                          <a:cs typeface="Trebuchet MS"/>
                        </a:rPr>
                        <a:t>new </a:t>
                      </a:r>
                      <a:r>
                        <a:rPr sz="1150" spc="-5" dirty="0">
                          <a:solidFill>
                            <a:srgbClr val="0000FF"/>
                          </a:solidFill>
                          <a:latin typeface="Trebuchet MS"/>
                          <a:cs typeface="Trebuchet MS"/>
                        </a:rPr>
                        <a:t>browser that supports</a:t>
                      </a:r>
                      <a:r>
                        <a:rPr sz="1150" spc="215" dirty="0">
                          <a:solidFill>
                            <a:srgbClr val="0000FF"/>
                          </a:solidFill>
                          <a:latin typeface="Trebuchet MS"/>
                          <a:cs typeface="Trebuchet MS"/>
                        </a:rPr>
                        <a:t> </a:t>
                      </a:r>
                      <a:r>
                        <a:rPr sz="1150" spc="-5" dirty="0">
                          <a:solidFill>
                            <a:srgbClr val="0000FF"/>
                          </a:solidFill>
                          <a:latin typeface="Trebuchet MS"/>
                          <a:cs typeface="Trebuchet MS"/>
                        </a:rPr>
                        <a:t>JavaScript.</a:t>
                      </a:r>
                      <a:endParaRPr sz="1150">
                        <a:latin typeface="Trebuchet MS"/>
                        <a:cs typeface="Trebuchet MS"/>
                      </a:endParaRPr>
                    </a:p>
                  </a:txBody>
                  <a:tcPr marL="0" marR="0" marT="0" marB="0">
                    <a:lnR w="12700">
                      <a:solidFill>
                        <a:srgbClr val="000000"/>
                      </a:solidFill>
                      <a:prstDash val="solid"/>
                    </a:lnR>
                  </a:tcPr>
                </a:tc>
                <a:extLst>
                  <a:ext uri="{0D108BD9-81ED-4DB2-BD59-A6C34878D82A}">
                    <a16:rowId xmlns:a16="http://schemas.microsoft.com/office/drawing/2014/main" val="10007"/>
                  </a:ext>
                </a:extLst>
              </a:tr>
              <a:tr h="275696">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tcPr>
                </a:tc>
                <a:tc>
                  <a:txBody>
                    <a:bodyPr/>
                    <a:lstStyle/>
                    <a:p>
                      <a:pPr marL="74295">
                        <a:lnSpc>
                          <a:spcPct val="100000"/>
                        </a:lnSpc>
                        <a:spcBef>
                          <a:spcPts val="200"/>
                        </a:spcBef>
                      </a:pPr>
                      <a:r>
                        <a:rPr sz="900" dirty="0">
                          <a:solidFill>
                            <a:srgbClr val="FF0000"/>
                          </a:solidFill>
                          <a:latin typeface="Georgia"/>
                          <a:cs typeface="Georgia"/>
                        </a:rPr>
                        <a:t></a:t>
                      </a:r>
                      <a:endParaRPr sz="900">
                        <a:latin typeface="Georgia"/>
                        <a:cs typeface="Georgia"/>
                      </a:endParaRPr>
                    </a:p>
                  </a:txBody>
                  <a:tcPr marL="0" marR="0" marT="25400" marB="0">
                    <a:lnL w="12700">
                      <a:solidFill>
                        <a:srgbClr val="000000"/>
                      </a:solidFill>
                      <a:prstDash val="solid"/>
                    </a:lnL>
                    <a:lnB w="12700">
                      <a:solidFill>
                        <a:srgbClr val="000000"/>
                      </a:solidFill>
                      <a:prstDash val="solid"/>
                    </a:lnB>
                  </a:tcPr>
                </a:tc>
                <a:tc>
                  <a:txBody>
                    <a:bodyPr/>
                    <a:lstStyle/>
                    <a:p>
                      <a:pPr marL="85725">
                        <a:lnSpc>
                          <a:spcPts val="1335"/>
                        </a:lnSpc>
                      </a:pPr>
                      <a:r>
                        <a:rPr sz="1150" spc="-70" dirty="0">
                          <a:solidFill>
                            <a:srgbClr val="0000FF"/>
                          </a:solidFill>
                          <a:latin typeface="Trebuchet MS"/>
                          <a:cs typeface="Trebuchet MS"/>
                        </a:rPr>
                        <a:t>To </a:t>
                      </a:r>
                      <a:r>
                        <a:rPr sz="1150" spc="-5" dirty="0">
                          <a:solidFill>
                            <a:srgbClr val="0000FF"/>
                          </a:solidFill>
                          <a:latin typeface="Trebuchet MS"/>
                          <a:cs typeface="Trebuchet MS"/>
                        </a:rPr>
                        <a:t>test </a:t>
                      </a:r>
                      <a:r>
                        <a:rPr sz="1150" dirty="0">
                          <a:solidFill>
                            <a:srgbClr val="0000FF"/>
                          </a:solidFill>
                          <a:latin typeface="Trebuchet MS"/>
                          <a:cs typeface="Trebuchet MS"/>
                        </a:rPr>
                        <a:t>web </a:t>
                      </a:r>
                      <a:r>
                        <a:rPr sz="1150" spc="-5" dirty="0">
                          <a:solidFill>
                            <a:srgbClr val="0000FF"/>
                          </a:solidFill>
                          <a:latin typeface="Trebuchet MS"/>
                          <a:cs typeface="Trebuchet MS"/>
                        </a:rPr>
                        <a:t>applications </a:t>
                      </a:r>
                      <a:r>
                        <a:rPr sz="1150" spc="-10" dirty="0">
                          <a:solidFill>
                            <a:srgbClr val="0000FF"/>
                          </a:solidFill>
                          <a:latin typeface="Trebuchet MS"/>
                          <a:cs typeface="Trebuchet MS"/>
                        </a:rPr>
                        <a:t>with </a:t>
                      </a:r>
                      <a:r>
                        <a:rPr sz="1150" spc="-5" dirty="0">
                          <a:solidFill>
                            <a:srgbClr val="0000FF"/>
                          </a:solidFill>
                          <a:latin typeface="Trebuchet MS"/>
                          <a:cs typeface="Trebuchet MS"/>
                        </a:rPr>
                        <a:t>complex AJAX-based</a:t>
                      </a:r>
                      <a:r>
                        <a:rPr sz="1150" spc="75" dirty="0">
                          <a:solidFill>
                            <a:srgbClr val="0000FF"/>
                          </a:solidFill>
                          <a:latin typeface="Trebuchet MS"/>
                          <a:cs typeface="Trebuchet MS"/>
                        </a:rPr>
                        <a:t> </a:t>
                      </a:r>
                      <a:r>
                        <a:rPr sz="1150" spc="-5" dirty="0">
                          <a:solidFill>
                            <a:srgbClr val="0000FF"/>
                          </a:solidFill>
                          <a:latin typeface="Trebuchet MS"/>
                          <a:cs typeface="Trebuchet MS"/>
                        </a:rPr>
                        <a:t>scenarios.</a:t>
                      </a:r>
                      <a:endParaRPr sz="1150">
                        <a:latin typeface="Trebuchet MS"/>
                        <a:cs typeface="Trebuchet MS"/>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8"/>
                  </a:ext>
                </a:extLst>
              </a:tr>
              <a:tr h="278278">
                <a:tc>
                  <a:txBody>
                    <a:bodyPr/>
                    <a:lstStyle/>
                    <a:p>
                      <a:pPr marL="74295">
                        <a:lnSpc>
                          <a:spcPts val="1235"/>
                        </a:lnSpc>
                        <a:spcBef>
                          <a:spcPts val="855"/>
                        </a:spcBef>
                      </a:pPr>
                      <a:r>
                        <a:rPr sz="1050" b="1" spc="5" dirty="0">
                          <a:solidFill>
                            <a:srgbClr val="0000FF"/>
                          </a:solidFill>
                          <a:latin typeface="Trebuchet MS"/>
                          <a:cs typeface="Trebuchet MS"/>
                        </a:rPr>
                        <a:t>WebDriver</a:t>
                      </a:r>
                      <a:endParaRPr sz="1050">
                        <a:latin typeface="Trebuchet MS"/>
                        <a:cs typeface="Trebuchet MS"/>
                      </a:endParaRPr>
                    </a:p>
                  </a:txBody>
                  <a:tcPr marL="0" marR="0" marT="108585"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a:lnSpc>
                          <a:spcPct val="100000"/>
                        </a:lnSpc>
                        <a:spcBef>
                          <a:spcPts val="30"/>
                        </a:spcBef>
                      </a:pPr>
                      <a:endParaRPr sz="850">
                        <a:latin typeface="Times New Roman"/>
                        <a:cs typeface="Times New Roman"/>
                      </a:endParaRPr>
                    </a:p>
                    <a:p>
                      <a:pPr marL="74295">
                        <a:lnSpc>
                          <a:spcPct val="100000"/>
                        </a:lnSpc>
                      </a:pPr>
                      <a:r>
                        <a:rPr sz="900" dirty="0">
                          <a:solidFill>
                            <a:srgbClr val="FF0000"/>
                          </a:solidFill>
                          <a:latin typeface="Georgia"/>
                          <a:cs typeface="Georgia"/>
                        </a:rPr>
                        <a:t></a:t>
                      </a:r>
                      <a:endParaRPr sz="900">
                        <a:latin typeface="Georgia"/>
                        <a:cs typeface="Georgia"/>
                      </a:endParaRPr>
                    </a:p>
                  </a:txBody>
                  <a:tcPr marL="0" marR="0" marT="3810" marB="0">
                    <a:lnL w="12700">
                      <a:solidFill>
                        <a:srgbClr val="000000"/>
                      </a:solidFill>
                      <a:prstDash val="solid"/>
                    </a:lnL>
                    <a:lnT w="12700">
                      <a:solidFill>
                        <a:srgbClr val="000000"/>
                      </a:solidFill>
                      <a:prstDash val="solid"/>
                    </a:lnT>
                  </a:tcPr>
                </a:tc>
                <a:tc>
                  <a:txBody>
                    <a:bodyPr/>
                    <a:lstStyle/>
                    <a:p>
                      <a:pPr marL="85725">
                        <a:lnSpc>
                          <a:spcPts val="1335"/>
                        </a:lnSpc>
                        <a:spcBef>
                          <a:spcPts val="755"/>
                        </a:spcBef>
                      </a:pPr>
                      <a:r>
                        <a:rPr sz="1150" spc="-70" dirty="0">
                          <a:solidFill>
                            <a:srgbClr val="0000FF"/>
                          </a:solidFill>
                          <a:latin typeface="Trebuchet MS"/>
                          <a:cs typeface="Trebuchet MS"/>
                        </a:rPr>
                        <a:t>To </a:t>
                      </a:r>
                      <a:r>
                        <a:rPr sz="1150" spc="-5" dirty="0">
                          <a:solidFill>
                            <a:srgbClr val="0000FF"/>
                          </a:solidFill>
                          <a:latin typeface="Trebuchet MS"/>
                          <a:cs typeface="Trebuchet MS"/>
                        </a:rPr>
                        <a:t>use </a:t>
                      </a:r>
                      <a:r>
                        <a:rPr sz="1150" dirty="0">
                          <a:solidFill>
                            <a:srgbClr val="0000FF"/>
                          </a:solidFill>
                          <a:latin typeface="Trebuchet MS"/>
                          <a:cs typeface="Trebuchet MS"/>
                        </a:rPr>
                        <a:t>a </a:t>
                      </a:r>
                      <a:r>
                        <a:rPr sz="1150" spc="-5" dirty="0">
                          <a:solidFill>
                            <a:srgbClr val="0000FF"/>
                          </a:solidFill>
                          <a:latin typeface="Trebuchet MS"/>
                          <a:cs typeface="Trebuchet MS"/>
                        </a:rPr>
                        <a:t>certain programming </a:t>
                      </a:r>
                      <a:r>
                        <a:rPr sz="1150" spc="-10" dirty="0">
                          <a:solidFill>
                            <a:srgbClr val="0000FF"/>
                          </a:solidFill>
                          <a:latin typeface="Trebuchet MS"/>
                          <a:cs typeface="Trebuchet MS"/>
                        </a:rPr>
                        <a:t>language </a:t>
                      </a:r>
                      <a:r>
                        <a:rPr sz="1150" spc="-5" dirty="0">
                          <a:solidFill>
                            <a:srgbClr val="0000FF"/>
                          </a:solidFill>
                          <a:latin typeface="Trebuchet MS"/>
                          <a:cs typeface="Trebuchet MS"/>
                        </a:rPr>
                        <a:t>in </a:t>
                      </a:r>
                      <a:r>
                        <a:rPr sz="1150" spc="-10" dirty="0">
                          <a:solidFill>
                            <a:srgbClr val="0000FF"/>
                          </a:solidFill>
                          <a:latin typeface="Trebuchet MS"/>
                          <a:cs typeface="Trebuchet MS"/>
                        </a:rPr>
                        <a:t>designing </a:t>
                      </a:r>
                      <a:r>
                        <a:rPr sz="1150" spc="-5" dirty="0">
                          <a:solidFill>
                            <a:srgbClr val="0000FF"/>
                          </a:solidFill>
                          <a:latin typeface="Trebuchet MS"/>
                          <a:cs typeface="Trebuchet MS"/>
                        </a:rPr>
                        <a:t>your test</a:t>
                      </a:r>
                      <a:r>
                        <a:rPr sz="1150" spc="275" dirty="0">
                          <a:solidFill>
                            <a:srgbClr val="0000FF"/>
                          </a:solidFill>
                          <a:latin typeface="Trebuchet MS"/>
                          <a:cs typeface="Trebuchet MS"/>
                        </a:rPr>
                        <a:t> </a:t>
                      </a:r>
                      <a:r>
                        <a:rPr sz="1150" spc="-5" dirty="0">
                          <a:solidFill>
                            <a:srgbClr val="0000FF"/>
                          </a:solidFill>
                          <a:latin typeface="Trebuchet MS"/>
                          <a:cs typeface="Trebuchet MS"/>
                        </a:rPr>
                        <a:t>case.</a:t>
                      </a:r>
                      <a:endParaRPr sz="1150">
                        <a:latin typeface="Trebuchet MS"/>
                        <a:cs typeface="Trebuchet MS"/>
                      </a:endParaRPr>
                    </a:p>
                  </a:txBody>
                  <a:tcPr marL="0" marR="0" marT="95885" marB="0">
                    <a:lnR w="12700">
                      <a:solidFill>
                        <a:srgbClr val="000000"/>
                      </a:solidFill>
                      <a:prstDash val="solid"/>
                    </a:lnR>
                    <a:lnT w="12700">
                      <a:solidFill>
                        <a:srgbClr val="000000"/>
                      </a:solidFill>
                      <a:prstDash val="solid"/>
                    </a:lnT>
                  </a:tcPr>
                </a:tc>
                <a:extLst>
                  <a:ext uri="{0D108BD9-81ED-4DB2-BD59-A6C34878D82A}">
                    <a16:rowId xmlns:a16="http://schemas.microsoft.com/office/drawing/2014/main" val="10009"/>
                  </a:ext>
                </a:extLst>
              </a:tr>
              <a:tr h="176004">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74295">
                        <a:lnSpc>
                          <a:spcPts val="1075"/>
                        </a:lnSpc>
                        <a:spcBef>
                          <a:spcPts val="209"/>
                        </a:spcBef>
                      </a:pPr>
                      <a:r>
                        <a:rPr sz="900" dirty="0">
                          <a:solidFill>
                            <a:srgbClr val="FF0000"/>
                          </a:solidFill>
                          <a:latin typeface="Georgia"/>
                          <a:cs typeface="Georgia"/>
                        </a:rPr>
                        <a:t></a:t>
                      </a:r>
                      <a:endParaRPr sz="900">
                        <a:latin typeface="Georgia"/>
                        <a:cs typeface="Georgia"/>
                      </a:endParaRPr>
                    </a:p>
                  </a:txBody>
                  <a:tcPr marL="0" marR="0" marT="26669" marB="0">
                    <a:lnL w="12700">
                      <a:solidFill>
                        <a:srgbClr val="000000"/>
                      </a:solidFill>
                      <a:prstDash val="solid"/>
                    </a:lnL>
                  </a:tcPr>
                </a:tc>
                <a:tc>
                  <a:txBody>
                    <a:bodyPr/>
                    <a:lstStyle/>
                    <a:p>
                      <a:pPr marL="85725">
                        <a:lnSpc>
                          <a:spcPts val="1285"/>
                        </a:lnSpc>
                      </a:pPr>
                      <a:r>
                        <a:rPr sz="1150" spc="-70" dirty="0">
                          <a:solidFill>
                            <a:srgbClr val="0000FF"/>
                          </a:solidFill>
                          <a:latin typeface="Trebuchet MS"/>
                          <a:cs typeface="Trebuchet MS"/>
                        </a:rPr>
                        <a:t>To </a:t>
                      </a:r>
                      <a:r>
                        <a:rPr sz="1150" spc="-5" dirty="0">
                          <a:solidFill>
                            <a:srgbClr val="0000FF"/>
                          </a:solidFill>
                          <a:latin typeface="Trebuchet MS"/>
                          <a:cs typeface="Trebuchet MS"/>
                        </a:rPr>
                        <a:t>test applications that are rich in AJAX-based</a:t>
                      </a:r>
                      <a:r>
                        <a:rPr sz="1150" spc="85" dirty="0">
                          <a:solidFill>
                            <a:srgbClr val="0000FF"/>
                          </a:solidFill>
                          <a:latin typeface="Trebuchet MS"/>
                          <a:cs typeface="Trebuchet MS"/>
                        </a:rPr>
                        <a:t> </a:t>
                      </a:r>
                      <a:r>
                        <a:rPr sz="1150" spc="-5" dirty="0">
                          <a:solidFill>
                            <a:srgbClr val="0000FF"/>
                          </a:solidFill>
                          <a:latin typeface="Trebuchet MS"/>
                          <a:cs typeface="Trebuchet MS"/>
                        </a:rPr>
                        <a:t>functionalities.</a:t>
                      </a:r>
                      <a:endParaRPr sz="1150">
                        <a:latin typeface="Trebuchet MS"/>
                        <a:cs typeface="Trebuchet MS"/>
                      </a:endParaRPr>
                    </a:p>
                  </a:txBody>
                  <a:tcPr marL="0" marR="0" marT="0" marB="0">
                    <a:lnR w="12700">
                      <a:solidFill>
                        <a:srgbClr val="000000"/>
                      </a:solidFill>
                      <a:prstDash val="solid"/>
                    </a:lnR>
                  </a:tcPr>
                </a:tc>
                <a:extLst>
                  <a:ext uri="{0D108BD9-81ED-4DB2-BD59-A6C34878D82A}">
                    <a16:rowId xmlns:a16="http://schemas.microsoft.com/office/drawing/2014/main" val="10010"/>
                  </a:ext>
                </a:extLst>
              </a:tr>
              <a:tr h="275713">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tcPr>
                </a:tc>
                <a:tc>
                  <a:txBody>
                    <a:bodyPr/>
                    <a:lstStyle/>
                    <a:p>
                      <a:pPr marL="74295">
                        <a:lnSpc>
                          <a:spcPct val="100000"/>
                        </a:lnSpc>
                        <a:spcBef>
                          <a:spcPts val="200"/>
                        </a:spcBef>
                      </a:pPr>
                      <a:r>
                        <a:rPr sz="900" dirty="0">
                          <a:solidFill>
                            <a:srgbClr val="FF0000"/>
                          </a:solidFill>
                          <a:latin typeface="Georgia"/>
                          <a:cs typeface="Georgia"/>
                        </a:rPr>
                        <a:t></a:t>
                      </a:r>
                      <a:endParaRPr sz="900">
                        <a:latin typeface="Georgia"/>
                        <a:cs typeface="Georgia"/>
                      </a:endParaRPr>
                    </a:p>
                  </a:txBody>
                  <a:tcPr marL="0" marR="0" marT="25400" marB="0">
                    <a:lnL w="12700">
                      <a:solidFill>
                        <a:srgbClr val="000000"/>
                      </a:solidFill>
                      <a:prstDash val="solid"/>
                    </a:lnL>
                    <a:lnB w="12700">
                      <a:solidFill>
                        <a:srgbClr val="000000"/>
                      </a:solidFill>
                      <a:prstDash val="solid"/>
                    </a:lnB>
                  </a:tcPr>
                </a:tc>
                <a:tc>
                  <a:txBody>
                    <a:bodyPr/>
                    <a:lstStyle/>
                    <a:p>
                      <a:pPr marL="85725">
                        <a:lnSpc>
                          <a:spcPts val="1335"/>
                        </a:lnSpc>
                      </a:pPr>
                      <a:r>
                        <a:rPr sz="1150" spc="-70" dirty="0">
                          <a:solidFill>
                            <a:srgbClr val="0000FF"/>
                          </a:solidFill>
                          <a:latin typeface="Trebuchet MS"/>
                          <a:cs typeface="Trebuchet MS"/>
                        </a:rPr>
                        <a:t>To </a:t>
                      </a:r>
                      <a:r>
                        <a:rPr sz="1150" spc="-5" dirty="0">
                          <a:solidFill>
                            <a:srgbClr val="0000FF"/>
                          </a:solidFill>
                          <a:latin typeface="Trebuchet MS"/>
                          <a:cs typeface="Trebuchet MS"/>
                        </a:rPr>
                        <a:t>create customized test</a:t>
                      </a:r>
                      <a:r>
                        <a:rPr sz="1150" spc="75" dirty="0">
                          <a:solidFill>
                            <a:srgbClr val="0000FF"/>
                          </a:solidFill>
                          <a:latin typeface="Trebuchet MS"/>
                          <a:cs typeface="Trebuchet MS"/>
                        </a:rPr>
                        <a:t> </a:t>
                      </a:r>
                      <a:r>
                        <a:rPr sz="1150" spc="-5" dirty="0">
                          <a:solidFill>
                            <a:srgbClr val="0000FF"/>
                          </a:solidFill>
                          <a:latin typeface="Trebuchet MS"/>
                          <a:cs typeface="Trebuchet MS"/>
                        </a:rPr>
                        <a:t>results.</a:t>
                      </a:r>
                      <a:endParaRPr sz="1150">
                        <a:latin typeface="Trebuchet MS"/>
                        <a:cs typeface="Trebuchet MS"/>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11"/>
                  </a:ext>
                </a:extLst>
              </a:tr>
              <a:tr h="278284">
                <a:tc>
                  <a:txBody>
                    <a:bodyPr/>
                    <a:lstStyle/>
                    <a:p>
                      <a:pPr marL="74295">
                        <a:lnSpc>
                          <a:spcPts val="1235"/>
                        </a:lnSpc>
                        <a:spcBef>
                          <a:spcPts val="855"/>
                        </a:spcBef>
                      </a:pPr>
                      <a:r>
                        <a:rPr sz="1050" b="1" spc="5" dirty="0">
                          <a:solidFill>
                            <a:srgbClr val="0000FF"/>
                          </a:solidFill>
                          <a:latin typeface="Trebuchet MS"/>
                          <a:cs typeface="Trebuchet MS"/>
                        </a:rPr>
                        <a:t>Selenium</a:t>
                      </a:r>
                      <a:endParaRPr sz="1050">
                        <a:latin typeface="Trebuchet MS"/>
                        <a:cs typeface="Trebuchet MS"/>
                      </a:endParaRPr>
                    </a:p>
                  </a:txBody>
                  <a:tcPr marL="0" marR="0" marT="108585"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a:lnSpc>
                          <a:spcPct val="100000"/>
                        </a:lnSpc>
                        <a:spcBef>
                          <a:spcPts val="30"/>
                        </a:spcBef>
                      </a:pPr>
                      <a:endParaRPr sz="850">
                        <a:latin typeface="Times New Roman"/>
                        <a:cs typeface="Times New Roman"/>
                      </a:endParaRPr>
                    </a:p>
                    <a:p>
                      <a:pPr marL="74295">
                        <a:lnSpc>
                          <a:spcPct val="100000"/>
                        </a:lnSpc>
                      </a:pPr>
                      <a:r>
                        <a:rPr sz="900" dirty="0">
                          <a:solidFill>
                            <a:srgbClr val="FF0000"/>
                          </a:solidFill>
                          <a:latin typeface="Georgia"/>
                          <a:cs typeface="Georgia"/>
                        </a:rPr>
                        <a:t></a:t>
                      </a:r>
                      <a:endParaRPr sz="900">
                        <a:latin typeface="Georgia"/>
                        <a:cs typeface="Georgia"/>
                      </a:endParaRPr>
                    </a:p>
                  </a:txBody>
                  <a:tcPr marL="0" marR="0" marT="3810" marB="0">
                    <a:lnL w="12700">
                      <a:solidFill>
                        <a:srgbClr val="000000"/>
                      </a:solidFill>
                      <a:prstDash val="solid"/>
                    </a:lnL>
                    <a:lnT w="12700">
                      <a:solidFill>
                        <a:srgbClr val="000000"/>
                      </a:solidFill>
                      <a:prstDash val="solid"/>
                    </a:lnT>
                  </a:tcPr>
                </a:tc>
                <a:tc>
                  <a:txBody>
                    <a:bodyPr/>
                    <a:lstStyle/>
                    <a:p>
                      <a:pPr marL="85725">
                        <a:lnSpc>
                          <a:spcPts val="1335"/>
                        </a:lnSpc>
                        <a:spcBef>
                          <a:spcPts val="755"/>
                        </a:spcBef>
                      </a:pPr>
                      <a:r>
                        <a:rPr sz="1150" spc="-70" dirty="0">
                          <a:solidFill>
                            <a:srgbClr val="0000FF"/>
                          </a:solidFill>
                          <a:latin typeface="Trebuchet MS"/>
                          <a:cs typeface="Trebuchet MS"/>
                        </a:rPr>
                        <a:t>To</a:t>
                      </a:r>
                      <a:r>
                        <a:rPr sz="1150" spc="170" dirty="0">
                          <a:solidFill>
                            <a:srgbClr val="0000FF"/>
                          </a:solidFill>
                          <a:latin typeface="Trebuchet MS"/>
                          <a:cs typeface="Trebuchet MS"/>
                        </a:rPr>
                        <a:t> </a:t>
                      </a:r>
                      <a:r>
                        <a:rPr sz="1150" spc="-5" dirty="0">
                          <a:solidFill>
                            <a:srgbClr val="0000FF"/>
                          </a:solidFill>
                          <a:latin typeface="Trebuchet MS"/>
                          <a:cs typeface="Trebuchet MS"/>
                        </a:rPr>
                        <a:t>run</a:t>
                      </a:r>
                      <a:r>
                        <a:rPr sz="1150" spc="155" dirty="0">
                          <a:solidFill>
                            <a:srgbClr val="0000FF"/>
                          </a:solidFill>
                          <a:latin typeface="Trebuchet MS"/>
                          <a:cs typeface="Trebuchet MS"/>
                        </a:rPr>
                        <a:t> </a:t>
                      </a:r>
                      <a:r>
                        <a:rPr sz="1150" dirty="0">
                          <a:solidFill>
                            <a:srgbClr val="0000FF"/>
                          </a:solidFill>
                          <a:latin typeface="Trebuchet MS"/>
                          <a:cs typeface="Trebuchet MS"/>
                        </a:rPr>
                        <a:t>your</a:t>
                      </a:r>
                      <a:r>
                        <a:rPr sz="1150" spc="175" dirty="0">
                          <a:solidFill>
                            <a:srgbClr val="0000FF"/>
                          </a:solidFill>
                          <a:latin typeface="Trebuchet MS"/>
                          <a:cs typeface="Trebuchet MS"/>
                        </a:rPr>
                        <a:t> </a:t>
                      </a:r>
                      <a:r>
                        <a:rPr sz="1150" spc="-5" dirty="0">
                          <a:solidFill>
                            <a:srgbClr val="0000FF"/>
                          </a:solidFill>
                          <a:latin typeface="Trebuchet MS"/>
                          <a:cs typeface="Trebuchet MS"/>
                        </a:rPr>
                        <a:t>Selenium</a:t>
                      </a:r>
                      <a:r>
                        <a:rPr sz="1150" spc="185" dirty="0">
                          <a:solidFill>
                            <a:srgbClr val="0000FF"/>
                          </a:solidFill>
                          <a:latin typeface="Trebuchet MS"/>
                          <a:cs typeface="Trebuchet MS"/>
                        </a:rPr>
                        <a:t> </a:t>
                      </a:r>
                      <a:r>
                        <a:rPr sz="1150" dirty="0">
                          <a:solidFill>
                            <a:srgbClr val="0000FF"/>
                          </a:solidFill>
                          <a:latin typeface="Trebuchet MS"/>
                          <a:cs typeface="Trebuchet MS"/>
                        </a:rPr>
                        <a:t>RC</a:t>
                      </a:r>
                      <a:r>
                        <a:rPr sz="1150" spc="160" dirty="0">
                          <a:solidFill>
                            <a:srgbClr val="0000FF"/>
                          </a:solidFill>
                          <a:latin typeface="Trebuchet MS"/>
                          <a:cs typeface="Trebuchet MS"/>
                        </a:rPr>
                        <a:t> </a:t>
                      </a:r>
                      <a:r>
                        <a:rPr sz="1150" spc="-5" dirty="0">
                          <a:solidFill>
                            <a:srgbClr val="0000FF"/>
                          </a:solidFill>
                          <a:latin typeface="Trebuchet MS"/>
                          <a:cs typeface="Trebuchet MS"/>
                        </a:rPr>
                        <a:t>scripts</a:t>
                      </a:r>
                      <a:r>
                        <a:rPr sz="1150" spc="170" dirty="0">
                          <a:solidFill>
                            <a:srgbClr val="0000FF"/>
                          </a:solidFill>
                          <a:latin typeface="Trebuchet MS"/>
                          <a:cs typeface="Trebuchet MS"/>
                        </a:rPr>
                        <a:t> </a:t>
                      </a:r>
                      <a:r>
                        <a:rPr sz="1150" spc="-5" dirty="0">
                          <a:solidFill>
                            <a:srgbClr val="0000FF"/>
                          </a:solidFill>
                          <a:latin typeface="Trebuchet MS"/>
                          <a:cs typeface="Trebuchet MS"/>
                        </a:rPr>
                        <a:t>in</a:t>
                      </a:r>
                      <a:r>
                        <a:rPr sz="1150" spc="160" dirty="0">
                          <a:solidFill>
                            <a:srgbClr val="0000FF"/>
                          </a:solidFill>
                          <a:latin typeface="Trebuchet MS"/>
                          <a:cs typeface="Trebuchet MS"/>
                        </a:rPr>
                        <a:t> </a:t>
                      </a:r>
                      <a:r>
                        <a:rPr sz="1150" dirty="0">
                          <a:solidFill>
                            <a:srgbClr val="0000FF"/>
                          </a:solidFill>
                          <a:latin typeface="Trebuchet MS"/>
                          <a:cs typeface="Trebuchet MS"/>
                        </a:rPr>
                        <a:t>multiple</a:t>
                      </a:r>
                      <a:r>
                        <a:rPr sz="1150" spc="180" dirty="0">
                          <a:solidFill>
                            <a:srgbClr val="0000FF"/>
                          </a:solidFill>
                          <a:latin typeface="Trebuchet MS"/>
                          <a:cs typeface="Trebuchet MS"/>
                        </a:rPr>
                        <a:t> </a:t>
                      </a:r>
                      <a:r>
                        <a:rPr sz="1150" dirty="0">
                          <a:solidFill>
                            <a:srgbClr val="0000FF"/>
                          </a:solidFill>
                          <a:latin typeface="Trebuchet MS"/>
                          <a:cs typeface="Trebuchet MS"/>
                        </a:rPr>
                        <a:t>browsers</a:t>
                      </a:r>
                      <a:r>
                        <a:rPr sz="1150" spc="170" dirty="0">
                          <a:solidFill>
                            <a:srgbClr val="0000FF"/>
                          </a:solidFill>
                          <a:latin typeface="Trebuchet MS"/>
                          <a:cs typeface="Trebuchet MS"/>
                        </a:rPr>
                        <a:t> </a:t>
                      </a:r>
                      <a:r>
                        <a:rPr sz="1150" spc="-5" dirty="0">
                          <a:solidFill>
                            <a:srgbClr val="0000FF"/>
                          </a:solidFill>
                          <a:latin typeface="Trebuchet MS"/>
                          <a:cs typeface="Trebuchet MS"/>
                        </a:rPr>
                        <a:t>and</a:t>
                      </a:r>
                      <a:r>
                        <a:rPr sz="1150" spc="165" dirty="0">
                          <a:solidFill>
                            <a:srgbClr val="0000FF"/>
                          </a:solidFill>
                          <a:latin typeface="Trebuchet MS"/>
                          <a:cs typeface="Trebuchet MS"/>
                        </a:rPr>
                        <a:t> </a:t>
                      </a:r>
                      <a:r>
                        <a:rPr sz="1150" dirty="0">
                          <a:solidFill>
                            <a:srgbClr val="0000FF"/>
                          </a:solidFill>
                          <a:latin typeface="Trebuchet MS"/>
                          <a:cs typeface="Trebuchet MS"/>
                        </a:rPr>
                        <a:t>operating</a:t>
                      </a:r>
                      <a:r>
                        <a:rPr sz="1150" spc="165" dirty="0">
                          <a:solidFill>
                            <a:srgbClr val="0000FF"/>
                          </a:solidFill>
                          <a:latin typeface="Trebuchet MS"/>
                          <a:cs typeface="Trebuchet MS"/>
                        </a:rPr>
                        <a:t> </a:t>
                      </a:r>
                      <a:r>
                        <a:rPr sz="1150" spc="-5" dirty="0">
                          <a:solidFill>
                            <a:srgbClr val="0000FF"/>
                          </a:solidFill>
                          <a:latin typeface="Trebuchet MS"/>
                          <a:cs typeface="Trebuchet MS"/>
                        </a:rPr>
                        <a:t>systems</a:t>
                      </a:r>
                      <a:endParaRPr sz="1150">
                        <a:latin typeface="Trebuchet MS"/>
                        <a:cs typeface="Trebuchet MS"/>
                      </a:endParaRPr>
                    </a:p>
                  </a:txBody>
                  <a:tcPr marL="0" marR="0" marT="95885" marB="0">
                    <a:lnR w="12700">
                      <a:solidFill>
                        <a:srgbClr val="000000"/>
                      </a:solidFill>
                      <a:prstDash val="solid"/>
                    </a:lnR>
                    <a:lnT w="12700">
                      <a:solidFill>
                        <a:srgbClr val="000000"/>
                      </a:solidFill>
                      <a:prstDash val="solid"/>
                    </a:lnT>
                  </a:tcPr>
                </a:tc>
                <a:extLst>
                  <a:ext uri="{0D108BD9-81ED-4DB2-BD59-A6C34878D82A}">
                    <a16:rowId xmlns:a16="http://schemas.microsoft.com/office/drawing/2014/main" val="10012"/>
                  </a:ext>
                </a:extLst>
              </a:tr>
              <a:tr h="180168">
                <a:tc rowSpan="2">
                  <a:txBody>
                    <a:bodyPr/>
                    <a:lstStyle/>
                    <a:p>
                      <a:pPr marL="74295">
                        <a:lnSpc>
                          <a:spcPct val="100000"/>
                        </a:lnSpc>
                        <a:spcBef>
                          <a:spcPts val="140"/>
                        </a:spcBef>
                      </a:pPr>
                      <a:r>
                        <a:rPr sz="1050" b="1" spc="5" dirty="0">
                          <a:solidFill>
                            <a:srgbClr val="0000FF"/>
                          </a:solidFill>
                          <a:latin typeface="Trebuchet MS"/>
                          <a:cs typeface="Trebuchet MS"/>
                        </a:rPr>
                        <a:t>Grid</a:t>
                      </a:r>
                      <a:endParaRPr sz="1050">
                        <a:latin typeface="Trebuchet MS"/>
                        <a:cs typeface="Trebuchet MS"/>
                      </a:endParaRPr>
                    </a:p>
                  </a:txBody>
                  <a:tcPr marL="0" marR="0" marT="17780" marB="0">
                    <a:lnL w="12700">
                      <a:solidFill>
                        <a:srgbClr val="000000"/>
                      </a:solidFill>
                      <a:prstDash val="solid"/>
                    </a:lnL>
                    <a:lnR w="12700">
                      <a:solidFill>
                        <a:srgbClr val="000000"/>
                      </a:solidFill>
                      <a:prstDash val="solid"/>
                    </a:lnR>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tcPr>
                </a:tc>
                <a:tc>
                  <a:txBody>
                    <a:bodyPr/>
                    <a:lstStyle/>
                    <a:p>
                      <a:pPr marL="85725">
                        <a:lnSpc>
                          <a:spcPts val="1320"/>
                        </a:lnSpc>
                      </a:pPr>
                      <a:r>
                        <a:rPr sz="1150" spc="-15" dirty="0">
                          <a:solidFill>
                            <a:srgbClr val="0000FF"/>
                          </a:solidFill>
                          <a:latin typeface="Trebuchet MS"/>
                          <a:cs typeface="Trebuchet MS"/>
                        </a:rPr>
                        <a:t>simultaneously.</a:t>
                      </a:r>
                      <a:endParaRPr sz="1150">
                        <a:latin typeface="Trebuchet MS"/>
                        <a:cs typeface="Trebuchet MS"/>
                      </a:endParaRPr>
                    </a:p>
                  </a:txBody>
                  <a:tcPr marL="0" marR="0" marT="0" marB="0">
                    <a:lnR w="12700">
                      <a:solidFill>
                        <a:srgbClr val="000000"/>
                      </a:solidFill>
                      <a:prstDash val="solid"/>
                    </a:lnR>
                  </a:tcPr>
                </a:tc>
                <a:extLst>
                  <a:ext uri="{0D108BD9-81ED-4DB2-BD59-A6C34878D82A}">
                    <a16:rowId xmlns:a16="http://schemas.microsoft.com/office/drawing/2014/main" val="10013"/>
                  </a:ext>
                </a:extLst>
              </a:tr>
              <a:tr h="270018">
                <a:tc vMerge="1">
                  <a:txBody>
                    <a:bodyPr/>
                    <a:lstStyle/>
                    <a:p>
                      <a:endParaRPr/>
                    </a:p>
                  </a:txBody>
                  <a:tcPr marL="0" marR="0" marT="17780" marB="0">
                    <a:lnL w="12700">
                      <a:solidFill>
                        <a:srgbClr val="000000"/>
                      </a:solidFill>
                      <a:prstDash val="solid"/>
                    </a:lnL>
                    <a:lnR w="12700">
                      <a:solidFill>
                        <a:srgbClr val="000000"/>
                      </a:solidFill>
                      <a:prstDash val="solid"/>
                    </a:lnR>
                    <a:lnB w="12700">
                      <a:solidFill>
                        <a:srgbClr val="000000"/>
                      </a:solidFill>
                      <a:prstDash val="solid"/>
                    </a:lnB>
                  </a:tcPr>
                </a:tc>
                <a:tc>
                  <a:txBody>
                    <a:bodyPr/>
                    <a:lstStyle/>
                    <a:p>
                      <a:pPr marL="74295">
                        <a:lnSpc>
                          <a:spcPct val="100000"/>
                        </a:lnSpc>
                        <a:spcBef>
                          <a:spcPts val="170"/>
                        </a:spcBef>
                      </a:pPr>
                      <a:r>
                        <a:rPr sz="900" dirty="0">
                          <a:solidFill>
                            <a:srgbClr val="FF0000"/>
                          </a:solidFill>
                          <a:latin typeface="Georgia"/>
                          <a:cs typeface="Georgia"/>
                        </a:rPr>
                        <a:t></a:t>
                      </a:r>
                      <a:endParaRPr sz="900">
                        <a:latin typeface="Georgia"/>
                        <a:cs typeface="Georgia"/>
                      </a:endParaRPr>
                    </a:p>
                  </a:txBody>
                  <a:tcPr marL="0" marR="0" marT="21590" marB="0">
                    <a:lnL w="12700">
                      <a:solidFill>
                        <a:srgbClr val="000000"/>
                      </a:solidFill>
                      <a:prstDash val="solid"/>
                    </a:lnL>
                    <a:lnB w="12700">
                      <a:solidFill>
                        <a:srgbClr val="000000"/>
                      </a:solidFill>
                      <a:prstDash val="solid"/>
                    </a:lnB>
                  </a:tcPr>
                </a:tc>
                <a:tc>
                  <a:txBody>
                    <a:bodyPr/>
                    <a:lstStyle/>
                    <a:p>
                      <a:pPr marL="85725">
                        <a:lnSpc>
                          <a:spcPts val="1300"/>
                        </a:lnSpc>
                      </a:pPr>
                      <a:r>
                        <a:rPr sz="1150" spc="-70" dirty="0">
                          <a:solidFill>
                            <a:srgbClr val="0000FF"/>
                          </a:solidFill>
                          <a:latin typeface="Trebuchet MS"/>
                          <a:cs typeface="Trebuchet MS"/>
                        </a:rPr>
                        <a:t>To </a:t>
                      </a:r>
                      <a:r>
                        <a:rPr sz="1150" spc="-5" dirty="0">
                          <a:solidFill>
                            <a:srgbClr val="0000FF"/>
                          </a:solidFill>
                          <a:latin typeface="Trebuchet MS"/>
                          <a:cs typeface="Trebuchet MS"/>
                        </a:rPr>
                        <a:t>run </a:t>
                      </a:r>
                      <a:r>
                        <a:rPr sz="1150" dirty="0">
                          <a:solidFill>
                            <a:srgbClr val="0000FF"/>
                          </a:solidFill>
                          <a:latin typeface="Trebuchet MS"/>
                          <a:cs typeface="Trebuchet MS"/>
                        </a:rPr>
                        <a:t>a </a:t>
                      </a:r>
                      <a:r>
                        <a:rPr sz="1150" spc="-10" dirty="0">
                          <a:solidFill>
                            <a:srgbClr val="0000FF"/>
                          </a:solidFill>
                          <a:latin typeface="Trebuchet MS"/>
                          <a:cs typeface="Trebuchet MS"/>
                        </a:rPr>
                        <a:t>huge </a:t>
                      </a:r>
                      <a:r>
                        <a:rPr sz="1150" spc="-5" dirty="0">
                          <a:solidFill>
                            <a:srgbClr val="0000FF"/>
                          </a:solidFill>
                          <a:latin typeface="Trebuchet MS"/>
                          <a:cs typeface="Trebuchet MS"/>
                        </a:rPr>
                        <a:t>test suite, that </a:t>
                      </a:r>
                      <a:r>
                        <a:rPr sz="1150" spc="-10" dirty="0">
                          <a:solidFill>
                            <a:srgbClr val="0000FF"/>
                          </a:solidFill>
                          <a:latin typeface="Trebuchet MS"/>
                          <a:cs typeface="Trebuchet MS"/>
                        </a:rPr>
                        <a:t>needs </a:t>
                      </a:r>
                      <a:r>
                        <a:rPr sz="1150" dirty="0">
                          <a:solidFill>
                            <a:srgbClr val="0000FF"/>
                          </a:solidFill>
                          <a:latin typeface="Trebuchet MS"/>
                          <a:cs typeface="Trebuchet MS"/>
                        </a:rPr>
                        <a:t>to </a:t>
                      </a:r>
                      <a:r>
                        <a:rPr sz="1150" spc="-5" dirty="0">
                          <a:solidFill>
                            <a:srgbClr val="0000FF"/>
                          </a:solidFill>
                          <a:latin typeface="Trebuchet MS"/>
                          <a:cs typeface="Trebuchet MS"/>
                        </a:rPr>
                        <a:t>complete in the soonest time</a:t>
                      </a:r>
                      <a:r>
                        <a:rPr sz="1150" spc="245" dirty="0">
                          <a:solidFill>
                            <a:srgbClr val="0000FF"/>
                          </a:solidFill>
                          <a:latin typeface="Trebuchet MS"/>
                          <a:cs typeface="Trebuchet MS"/>
                        </a:rPr>
                        <a:t> </a:t>
                      </a:r>
                      <a:r>
                        <a:rPr sz="1150" spc="-5" dirty="0">
                          <a:solidFill>
                            <a:srgbClr val="0000FF"/>
                          </a:solidFill>
                          <a:latin typeface="Trebuchet MS"/>
                          <a:cs typeface="Trebuchet MS"/>
                        </a:rPr>
                        <a:t>possible.</a:t>
                      </a:r>
                      <a:endParaRPr sz="1150">
                        <a:latin typeface="Trebuchet MS"/>
                        <a:cs typeface="Trebuchet MS"/>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14"/>
                  </a:ext>
                </a:extLst>
              </a:tr>
            </a:tbl>
          </a:graphicData>
        </a:graphic>
      </p:graphicFrame>
      <p:sp>
        <p:nvSpPr>
          <p:cNvPr id="3" name="object 3"/>
          <p:cNvSpPr txBox="1">
            <a:spLocks noGrp="1"/>
          </p:cNvSpPr>
          <p:nvPr>
            <p:ph type="title"/>
          </p:nvPr>
        </p:nvSpPr>
        <p:spPr>
          <a:xfrm>
            <a:off x="1595111" y="2079681"/>
            <a:ext cx="7143115" cy="378460"/>
          </a:xfrm>
          <a:prstGeom prst="rect">
            <a:avLst/>
          </a:prstGeom>
        </p:spPr>
        <p:txBody>
          <a:bodyPr vert="horz" wrap="square" lIns="0" tIns="14604" rIns="0" bIns="0" rtlCol="0">
            <a:spAutoFit/>
          </a:bodyPr>
          <a:lstStyle/>
          <a:p>
            <a:pPr marL="12700">
              <a:lnSpc>
                <a:spcPct val="100000"/>
              </a:lnSpc>
              <a:spcBef>
                <a:spcPts val="114"/>
              </a:spcBef>
            </a:pPr>
            <a:r>
              <a:rPr u="none" spc="5" dirty="0"/>
              <a:t>How </a:t>
            </a:r>
            <a:r>
              <a:rPr u="none" spc="-90" dirty="0"/>
              <a:t>to</a:t>
            </a:r>
            <a:r>
              <a:rPr spc="-90" dirty="0"/>
              <a:t> </a:t>
            </a:r>
            <a:r>
              <a:rPr spc="5" dirty="0"/>
              <a:t>Choose </a:t>
            </a:r>
            <a:r>
              <a:rPr dirty="0"/>
              <a:t>the </a:t>
            </a:r>
            <a:r>
              <a:rPr spc="5" dirty="0"/>
              <a:t>Right </a:t>
            </a:r>
            <a:r>
              <a:rPr dirty="0"/>
              <a:t>Selenium </a:t>
            </a:r>
            <a:r>
              <a:rPr spc="-70" dirty="0"/>
              <a:t>Tool </a:t>
            </a:r>
            <a:r>
              <a:rPr spc="5" dirty="0"/>
              <a:t>for </a:t>
            </a:r>
            <a:r>
              <a:rPr spc="-60" dirty="0"/>
              <a:t>Your</a:t>
            </a:r>
            <a:r>
              <a:rPr spc="80" dirty="0"/>
              <a:t> </a:t>
            </a:r>
            <a:r>
              <a:rPr spc="5" dirty="0"/>
              <a:t>Need?</a:t>
            </a:r>
          </a:p>
        </p:txBody>
      </p:sp>
      <p:sp>
        <p:nvSpPr>
          <p:cNvPr id="4" name="Rectangle 3"/>
          <p:cNvSpPr/>
          <p:nvPr/>
        </p:nvSpPr>
        <p:spPr>
          <a:xfrm>
            <a:off x="1600200" y="6934200"/>
            <a:ext cx="7598042" cy="369332"/>
          </a:xfrm>
          <a:prstGeom prst="rect">
            <a:avLst/>
          </a:prstGeom>
        </p:spPr>
        <p:txBody>
          <a:bodyPr wrap="none">
            <a:spAutoFit/>
          </a:bodyPr>
          <a:lstStyle/>
          <a:p>
            <a:r>
              <a:rPr lang="en-IN" dirty="0" err="1"/>
              <a:t>HtmlUnit</a:t>
            </a:r>
            <a:r>
              <a:rPr lang="en-IN" dirty="0"/>
              <a:t> is a GUI-less/headless web browser written in Java for Java programs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71876" y="2873758"/>
            <a:ext cx="4975225" cy="2919095"/>
          </a:xfrm>
          <a:prstGeom prst="rect">
            <a:avLst/>
          </a:prstGeom>
        </p:spPr>
        <p:txBody>
          <a:bodyPr vert="horz" wrap="square" lIns="0" tIns="13335" rIns="0" bIns="0" rtlCol="0">
            <a:spAutoFit/>
          </a:bodyPr>
          <a:lstStyle/>
          <a:p>
            <a:pPr marL="12700">
              <a:lnSpc>
                <a:spcPct val="100000"/>
              </a:lnSpc>
              <a:spcBef>
                <a:spcPts val="105"/>
              </a:spcBef>
            </a:pPr>
            <a:r>
              <a:rPr sz="1650" spc="-5" dirty="0">
                <a:solidFill>
                  <a:srgbClr val="0000FF"/>
                </a:solidFill>
                <a:latin typeface="Trebuchet MS"/>
                <a:cs typeface="Trebuchet MS"/>
              </a:rPr>
              <a:t>Selenium advantages </a:t>
            </a:r>
            <a:r>
              <a:rPr sz="1650" dirty="0">
                <a:solidFill>
                  <a:srgbClr val="0000FF"/>
                </a:solidFill>
                <a:latin typeface="Trebuchet MS"/>
                <a:cs typeface="Trebuchet MS"/>
              </a:rPr>
              <a:t>over similar</a:t>
            </a:r>
            <a:r>
              <a:rPr sz="1650" spc="-75" dirty="0">
                <a:solidFill>
                  <a:srgbClr val="0000FF"/>
                </a:solidFill>
                <a:latin typeface="Trebuchet MS"/>
                <a:cs typeface="Trebuchet MS"/>
              </a:rPr>
              <a:t> </a:t>
            </a:r>
            <a:r>
              <a:rPr sz="1650" spc="-5" dirty="0">
                <a:solidFill>
                  <a:srgbClr val="0000FF"/>
                </a:solidFill>
                <a:latin typeface="Trebuchet MS"/>
                <a:cs typeface="Trebuchet MS"/>
              </a:rPr>
              <a:t>tools</a:t>
            </a:r>
            <a:endParaRPr sz="1650">
              <a:latin typeface="Trebuchet MS"/>
              <a:cs typeface="Trebuchet MS"/>
            </a:endParaRPr>
          </a:p>
          <a:p>
            <a:pPr>
              <a:lnSpc>
                <a:spcPct val="100000"/>
              </a:lnSpc>
              <a:spcBef>
                <a:spcPts val="5"/>
              </a:spcBef>
            </a:pPr>
            <a:endParaRPr sz="1700">
              <a:latin typeface="Trebuchet MS"/>
              <a:cs typeface="Trebuchet MS"/>
            </a:endParaRPr>
          </a:p>
          <a:p>
            <a:pPr marL="295910" indent="-232410">
              <a:lnSpc>
                <a:spcPct val="100000"/>
              </a:lnSpc>
              <a:buClr>
                <a:srgbClr val="FF0000"/>
              </a:buClr>
              <a:buSzPct val="78787"/>
              <a:buFont typeface="Georgia"/>
              <a:buChar char=""/>
              <a:tabLst>
                <a:tab pos="295910" algn="l"/>
                <a:tab pos="296545" algn="l"/>
              </a:tabLst>
            </a:pPr>
            <a:r>
              <a:rPr sz="1650" dirty="0">
                <a:solidFill>
                  <a:srgbClr val="0000FF"/>
                </a:solidFill>
                <a:latin typeface="Trebuchet MS"/>
                <a:cs typeface="Trebuchet MS"/>
              </a:rPr>
              <a:t>Open </a:t>
            </a:r>
            <a:r>
              <a:rPr sz="1650" spc="-5" dirty="0">
                <a:solidFill>
                  <a:srgbClr val="0000FF"/>
                </a:solidFill>
                <a:latin typeface="Trebuchet MS"/>
                <a:cs typeface="Trebuchet MS"/>
              </a:rPr>
              <a:t>source, </a:t>
            </a:r>
            <a:r>
              <a:rPr sz="1650" dirty="0">
                <a:solidFill>
                  <a:srgbClr val="0000FF"/>
                </a:solidFill>
                <a:latin typeface="Trebuchet MS"/>
                <a:cs typeface="Trebuchet MS"/>
              </a:rPr>
              <a:t>free </a:t>
            </a:r>
            <a:r>
              <a:rPr sz="1650" spc="5" dirty="0">
                <a:solidFill>
                  <a:srgbClr val="0000FF"/>
                </a:solidFill>
                <a:latin typeface="Trebuchet MS"/>
                <a:cs typeface="Trebuchet MS"/>
              </a:rPr>
              <a:t>to </a:t>
            </a:r>
            <a:r>
              <a:rPr sz="1650" dirty="0">
                <a:solidFill>
                  <a:srgbClr val="0000FF"/>
                </a:solidFill>
                <a:latin typeface="Trebuchet MS"/>
                <a:cs typeface="Trebuchet MS"/>
              </a:rPr>
              <a:t>use, and free </a:t>
            </a:r>
            <a:r>
              <a:rPr sz="1650" spc="-5" dirty="0">
                <a:solidFill>
                  <a:srgbClr val="0000FF"/>
                </a:solidFill>
                <a:latin typeface="Trebuchet MS"/>
                <a:cs typeface="Trebuchet MS"/>
              </a:rPr>
              <a:t>of</a:t>
            </a:r>
            <a:r>
              <a:rPr sz="1650" spc="-180" dirty="0">
                <a:solidFill>
                  <a:srgbClr val="0000FF"/>
                </a:solidFill>
                <a:latin typeface="Trebuchet MS"/>
                <a:cs typeface="Trebuchet MS"/>
              </a:rPr>
              <a:t> </a:t>
            </a:r>
            <a:r>
              <a:rPr sz="1650" dirty="0">
                <a:solidFill>
                  <a:srgbClr val="0000FF"/>
                </a:solidFill>
                <a:latin typeface="Trebuchet MS"/>
                <a:cs typeface="Trebuchet MS"/>
              </a:rPr>
              <a:t>charge.</a:t>
            </a:r>
            <a:endParaRPr sz="1650">
              <a:latin typeface="Trebuchet MS"/>
              <a:cs typeface="Trebuchet MS"/>
            </a:endParaRPr>
          </a:p>
          <a:p>
            <a:pPr marL="295910" indent="-232410">
              <a:lnSpc>
                <a:spcPct val="100000"/>
              </a:lnSpc>
              <a:spcBef>
                <a:spcPts val="830"/>
              </a:spcBef>
              <a:buClr>
                <a:srgbClr val="FF0000"/>
              </a:buClr>
              <a:buSzPct val="78787"/>
              <a:buFont typeface="Georgia"/>
              <a:buChar char=""/>
              <a:tabLst>
                <a:tab pos="295910" algn="l"/>
                <a:tab pos="296545" algn="l"/>
              </a:tabLst>
            </a:pPr>
            <a:r>
              <a:rPr sz="1650" dirty="0">
                <a:solidFill>
                  <a:srgbClr val="0000FF"/>
                </a:solidFill>
                <a:latin typeface="Trebuchet MS"/>
                <a:cs typeface="Trebuchet MS"/>
              </a:rPr>
              <a:t>Highly</a:t>
            </a:r>
            <a:r>
              <a:rPr sz="1650" spc="-30" dirty="0">
                <a:solidFill>
                  <a:srgbClr val="0000FF"/>
                </a:solidFill>
                <a:latin typeface="Trebuchet MS"/>
                <a:cs typeface="Trebuchet MS"/>
              </a:rPr>
              <a:t> </a:t>
            </a:r>
            <a:r>
              <a:rPr sz="1650" dirty="0">
                <a:solidFill>
                  <a:srgbClr val="0000FF"/>
                </a:solidFill>
                <a:latin typeface="Trebuchet MS"/>
                <a:cs typeface="Trebuchet MS"/>
              </a:rPr>
              <a:t>extensible</a:t>
            </a:r>
            <a:endParaRPr sz="1650">
              <a:latin typeface="Trebuchet MS"/>
              <a:cs typeface="Trebuchet MS"/>
            </a:endParaRPr>
          </a:p>
          <a:p>
            <a:pPr marL="295910" indent="-232410">
              <a:lnSpc>
                <a:spcPct val="100000"/>
              </a:lnSpc>
              <a:spcBef>
                <a:spcPts val="825"/>
              </a:spcBef>
              <a:buClr>
                <a:srgbClr val="FF0000"/>
              </a:buClr>
              <a:buSzPct val="78787"/>
              <a:buFont typeface="Georgia"/>
              <a:buChar char=""/>
              <a:tabLst>
                <a:tab pos="295910" algn="l"/>
                <a:tab pos="296545" algn="l"/>
              </a:tabLst>
            </a:pPr>
            <a:r>
              <a:rPr sz="1650" spc="5" dirty="0">
                <a:solidFill>
                  <a:srgbClr val="0000FF"/>
                </a:solidFill>
                <a:latin typeface="Trebuchet MS"/>
                <a:cs typeface="Trebuchet MS"/>
              </a:rPr>
              <a:t>Can </a:t>
            </a:r>
            <a:r>
              <a:rPr sz="1650" dirty="0">
                <a:solidFill>
                  <a:srgbClr val="0000FF"/>
                </a:solidFill>
                <a:latin typeface="Trebuchet MS"/>
                <a:cs typeface="Trebuchet MS"/>
              </a:rPr>
              <a:t>run tests across </a:t>
            </a:r>
            <a:r>
              <a:rPr sz="1650" spc="-5" dirty="0">
                <a:solidFill>
                  <a:srgbClr val="0000FF"/>
                </a:solidFill>
                <a:latin typeface="Trebuchet MS"/>
                <a:cs typeface="Trebuchet MS"/>
              </a:rPr>
              <a:t>different</a:t>
            </a:r>
            <a:r>
              <a:rPr sz="1650" spc="-150" dirty="0">
                <a:solidFill>
                  <a:srgbClr val="0000FF"/>
                </a:solidFill>
                <a:latin typeface="Trebuchet MS"/>
                <a:cs typeface="Trebuchet MS"/>
              </a:rPr>
              <a:t> </a:t>
            </a:r>
            <a:r>
              <a:rPr sz="1650" dirty="0">
                <a:solidFill>
                  <a:srgbClr val="0000FF"/>
                </a:solidFill>
                <a:latin typeface="Trebuchet MS"/>
                <a:cs typeface="Trebuchet MS"/>
              </a:rPr>
              <a:t>browsers</a:t>
            </a:r>
            <a:endParaRPr sz="1650">
              <a:latin typeface="Trebuchet MS"/>
              <a:cs typeface="Trebuchet MS"/>
            </a:endParaRPr>
          </a:p>
          <a:p>
            <a:pPr marL="295910" indent="-232410">
              <a:lnSpc>
                <a:spcPct val="100000"/>
              </a:lnSpc>
              <a:spcBef>
                <a:spcPts val="830"/>
              </a:spcBef>
              <a:buClr>
                <a:srgbClr val="FF0000"/>
              </a:buClr>
              <a:buSzPct val="78787"/>
              <a:buFont typeface="Georgia"/>
              <a:buChar char=""/>
              <a:tabLst>
                <a:tab pos="295910" algn="l"/>
                <a:tab pos="296545" algn="l"/>
              </a:tabLst>
            </a:pPr>
            <a:r>
              <a:rPr sz="1650" spc="-5" dirty="0">
                <a:solidFill>
                  <a:srgbClr val="0000FF"/>
                </a:solidFill>
                <a:latin typeface="Trebuchet MS"/>
                <a:cs typeface="Trebuchet MS"/>
              </a:rPr>
              <a:t>Supports </a:t>
            </a:r>
            <a:r>
              <a:rPr sz="1650" dirty="0">
                <a:solidFill>
                  <a:srgbClr val="0000FF"/>
                </a:solidFill>
                <a:latin typeface="Trebuchet MS"/>
                <a:cs typeface="Trebuchet MS"/>
              </a:rPr>
              <a:t>various </a:t>
            </a:r>
            <a:r>
              <a:rPr sz="1650" spc="-5" dirty="0">
                <a:solidFill>
                  <a:srgbClr val="0000FF"/>
                </a:solidFill>
                <a:latin typeface="Trebuchet MS"/>
                <a:cs typeface="Trebuchet MS"/>
              </a:rPr>
              <a:t>operating</a:t>
            </a:r>
            <a:r>
              <a:rPr sz="1650" spc="-105" dirty="0">
                <a:solidFill>
                  <a:srgbClr val="0000FF"/>
                </a:solidFill>
                <a:latin typeface="Trebuchet MS"/>
                <a:cs typeface="Trebuchet MS"/>
              </a:rPr>
              <a:t> </a:t>
            </a:r>
            <a:r>
              <a:rPr sz="1650" dirty="0">
                <a:solidFill>
                  <a:srgbClr val="0000FF"/>
                </a:solidFill>
                <a:latin typeface="Trebuchet MS"/>
                <a:cs typeface="Trebuchet MS"/>
              </a:rPr>
              <a:t>systems</a:t>
            </a:r>
            <a:endParaRPr sz="1650">
              <a:latin typeface="Trebuchet MS"/>
              <a:cs typeface="Trebuchet MS"/>
            </a:endParaRPr>
          </a:p>
          <a:p>
            <a:pPr marL="295910" indent="-232410">
              <a:lnSpc>
                <a:spcPct val="100000"/>
              </a:lnSpc>
              <a:spcBef>
                <a:spcPts val="815"/>
              </a:spcBef>
              <a:buClr>
                <a:srgbClr val="FF0000"/>
              </a:buClr>
              <a:buSzPct val="78787"/>
              <a:buFont typeface="Georgia"/>
              <a:buChar char=""/>
              <a:tabLst>
                <a:tab pos="295910" algn="l"/>
                <a:tab pos="296545" algn="l"/>
              </a:tabLst>
            </a:pPr>
            <a:r>
              <a:rPr sz="1650" spc="-5" dirty="0">
                <a:solidFill>
                  <a:srgbClr val="0000FF"/>
                </a:solidFill>
                <a:latin typeface="Trebuchet MS"/>
                <a:cs typeface="Trebuchet MS"/>
              </a:rPr>
              <a:t>Supports </a:t>
            </a:r>
            <a:r>
              <a:rPr sz="1650" dirty="0">
                <a:solidFill>
                  <a:srgbClr val="0000FF"/>
                </a:solidFill>
                <a:latin typeface="Trebuchet MS"/>
                <a:cs typeface="Trebuchet MS"/>
              </a:rPr>
              <a:t>mobile</a:t>
            </a:r>
            <a:r>
              <a:rPr sz="1650" spc="-55" dirty="0">
                <a:solidFill>
                  <a:srgbClr val="0000FF"/>
                </a:solidFill>
                <a:latin typeface="Trebuchet MS"/>
                <a:cs typeface="Trebuchet MS"/>
              </a:rPr>
              <a:t> </a:t>
            </a:r>
            <a:r>
              <a:rPr sz="1650" spc="-5" dirty="0">
                <a:solidFill>
                  <a:srgbClr val="0000FF"/>
                </a:solidFill>
                <a:latin typeface="Trebuchet MS"/>
                <a:cs typeface="Trebuchet MS"/>
              </a:rPr>
              <a:t>devices</a:t>
            </a:r>
            <a:endParaRPr sz="1650">
              <a:latin typeface="Trebuchet MS"/>
              <a:cs typeface="Trebuchet MS"/>
            </a:endParaRPr>
          </a:p>
          <a:p>
            <a:pPr marL="295910" indent="-232410">
              <a:lnSpc>
                <a:spcPct val="100000"/>
              </a:lnSpc>
              <a:spcBef>
                <a:spcPts val="830"/>
              </a:spcBef>
              <a:buClr>
                <a:srgbClr val="FF0000"/>
              </a:buClr>
              <a:buSzPct val="78787"/>
              <a:buFont typeface="Georgia"/>
              <a:buChar char=""/>
              <a:tabLst>
                <a:tab pos="295910" algn="l"/>
                <a:tab pos="296545" algn="l"/>
              </a:tabLst>
            </a:pPr>
            <a:r>
              <a:rPr sz="1650" spc="5" dirty="0">
                <a:solidFill>
                  <a:srgbClr val="0000FF"/>
                </a:solidFill>
                <a:latin typeface="Trebuchet MS"/>
                <a:cs typeface="Trebuchet MS"/>
              </a:rPr>
              <a:t>Can </a:t>
            </a:r>
            <a:r>
              <a:rPr sz="1650" dirty="0">
                <a:solidFill>
                  <a:srgbClr val="0000FF"/>
                </a:solidFill>
                <a:latin typeface="Trebuchet MS"/>
                <a:cs typeface="Trebuchet MS"/>
              </a:rPr>
              <a:t>execute tests while </a:t>
            </a:r>
            <a:r>
              <a:rPr sz="1650" spc="-5" dirty="0">
                <a:solidFill>
                  <a:srgbClr val="0000FF"/>
                </a:solidFill>
                <a:latin typeface="Trebuchet MS"/>
                <a:cs typeface="Trebuchet MS"/>
              </a:rPr>
              <a:t>the </a:t>
            </a:r>
            <a:r>
              <a:rPr sz="1650" dirty="0">
                <a:solidFill>
                  <a:srgbClr val="0000FF"/>
                </a:solidFill>
                <a:latin typeface="Trebuchet MS"/>
                <a:cs typeface="Trebuchet MS"/>
              </a:rPr>
              <a:t>browser </a:t>
            </a:r>
            <a:r>
              <a:rPr sz="1650" spc="-5" dirty="0">
                <a:solidFill>
                  <a:srgbClr val="0000FF"/>
                </a:solidFill>
                <a:latin typeface="Trebuchet MS"/>
                <a:cs typeface="Trebuchet MS"/>
              </a:rPr>
              <a:t>is</a:t>
            </a:r>
            <a:r>
              <a:rPr sz="1650" spc="-195" dirty="0">
                <a:solidFill>
                  <a:srgbClr val="0000FF"/>
                </a:solidFill>
                <a:latin typeface="Trebuchet MS"/>
                <a:cs typeface="Trebuchet MS"/>
              </a:rPr>
              <a:t> </a:t>
            </a:r>
            <a:r>
              <a:rPr sz="1650" spc="-5" dirty="0">
                <a:solidFill>
                  <a:srgbClr val="0000FF"/>
                </a:solidFill>
                <a:latin typeface="Trebuchet MS"/>
                <a:cs typeface="Trebuchet MS"/>
              </a:rPr>
              <a:t>minimized</a:t>
            </a:r>
            <a:endParaRPr sz="1650">
              <a:latin typeface="Trebuchet MS"/>
              <a:cs typeface="Trebuchet MS"/>
            </a:endParaRPr>
          </a:p>
          <a:p>
            <a:pPr marL="295910" indent="-232410">
              <a:lnSpc>
                <a:spcPct val="100000"/>
              </a:lnSpc>
              <a:spcBef>
                <a:spcPts val="825"/>
              </a:spcBef>
              <a:buClr>
                <a:srgbClr val="FF0000"/>
              </a:buClr>
              <a:buSzPct val="78787"/>
              <a:buFont typeface="Georgia"/>
              <a:buChar char=""/>
              <a:tabLst>
                <a:tab pos="295910" algn="l"/>
                <a:tab pos="296545" algn="l"/>
              </a:tabLst>
            </a:pPr>
            <a:r>
              <a:rPr sz="1650" spc="5" dirty="0">
                <a:solidFill>
                  <a:srgbClr val="0000FF"/>
                </a:solidFill>
                <a:latin typeface="Trebuchet MS"/>
                <a:cs typeface="Trebuchet MS"/>
              </a:rPr>
              <a:t>Can </a:t>
            </a:r>
            <a:r>
              <a:rPr sz="1650" dirty="0">
                <a:solidFill>
                  <a:srgbClr val="0000FF"/>
                </a:solidFill>
                <a:latin typeface="Trebuchet MS"/>
                <a:cs typeface="Trebuchet MS"/>
              </a:rPr>
              <a:t>execute tests </a:t>
            </a:r>
            <a:r>
              <a:rPr sz="1650" spc="-5" dirty="0">
                <a:solidFill>
                  <a:srgbClr val="0000FF"/>
                </a:solidFill>
                <a:latin typeface="Trebuchet MS"/>
                <a:cs typeface="Trebuchet MS"/>
              </a:rPr>
              <a:t>in</a:t>
            </a:r>
            <a:r>
              <a:rPr sz="1650" spc="-130" dirty="0">
                <a:solidFill>
                  <a:srgbClr val="0000FF"/>
                </a:solidFill>
                <a:latin typeface="Trebuchet MS"/>
                <a:cs typeface="Trebuchet MS"/>
              </a:rPr>
              <a:t> </a:t>
            </a:r>
            <a:r>
              <a:rPr sz="1650" dirty="0">
                <a:solidFill>
                  <a:srgbClr val="0000FF"/>
                </a:solidFill>
                <a:latin typeface="Trebuchet MS"/>
                <a:cs typeface="Trebuchet MS"/>
              </a:rPr>
              <a:t>parallel.</a:t>
            </a:r>
            <a:endParaRPr sz="1650">
              <a:latin typeface="Trebuchet MS"/>
              <a:cs typeface="Trebuchet MS"/>
            </a:endParaRPr>
          </a:p>
        </p:txBody>
      </p:sp>
      <p:sp>
        <p:nvSpPr>
          <p:cNvPr id="3" name="object 3"/>
          <p:cNvSpPr txBox="1">
            <a:spLocks noGrp="1"/>
          </p:cNvSpPr>
          <p:nvPr>
            <p:ph type="title"/>
          </p:nvPr>
        </p:nvSpPr>
        <p:spPr>
          <a:xfrm>
            <a:off x="2501900" y="2079681"/>
            <a:ext cx="6236335" cy="378460"/>
          </a:xfrm>
          <a:prstGeom prst="rect">
            <a:avLst/>
          </a:prstGeom>
        </p:spPr>
        <p:txBody>
          <a:bodyPr vert="horz" wrap="square" lIns="0" tIns="14604" rIns="0" bIns="0" rtlCol="0">
            <a:spAutoFit/>
          </a:bodyPr>
          <a:lstStyle/>
          <a:p>
            <a:pPr marL="12700">
              <a:lnSpc>
                <a:spcPct val="100000"/>
              </a:lnSpc>
              <a:spcBef>
                <a:spcPts val="114"/>
              </a:spcBef>
              <a:tabLst>
                <a:tab pos="2647315" algn="l"/>
              </a:tabLst>
            </a:pPr>
            <a:r>
              <a:rPr dirty="0">
                <a:latin typeface="Times New Roman"/>
                <a:cs typeface="Times New Roman"/>
              </a:rPr>
              <a:t> 	</a:t>
            </a:r>
            <a:r>
              <a:rPr dirty="0"/>
              <a:t>Why </a:t>
            </a:r>
            <a:r>
              <a:rPr spc="5" dirty="0"/>
              <a:t>should </a:t>
            </a:r>
            <a:r>
              <a:rPr dirty="0"/>
              <a:t>I use</a:t>
            </a:r>
            <a:r>
              <a:rPr spc="-85" dirty="0"/>
              <a:t> </a:t>
            </a:r>
            <a:r>
              <a:rPr dirty="0"/>
              <a:t>Selenium?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870075" marR="5080" indent="-675640">
              <a:lnSpc>
                <a:spcPct val="158300"/>
              </a:lnSpc>
              <a:spcBef>
                <a:spcPts val="95"/>
              </a:spcBef>
              <a:tabLst>
                <a:tab pos="4023360" algn="l"/>
              </a:tabLst>
            </a:pPr>
            <a:r>
              <a:rPr dirty="0">
                <a:latin typeface="Times New Roman"/>
                <a:cs typeface="Times New Roman"/>
              </a:rPr>
              <a:t> 		</a:t>
            </a:r>
            <a:r>
              <a:rPr spc="5" dirty="0"/>
              <a:t>Shortcomings of</a:t>
            </a:r>
            <a:r>
              <a:rPr spc="-120" dirty="0"/>
              <a:t> </a:t>
            </a:r>
            <a:r>
              <a:rPr dirty="0"/>
              <a:t>Selenium </a:t>
            </a:r>
            <a:r>
              <a:rPr u="none" dirty="0"/>
              <a:t> </a:t>
            </a:r>
            <a:r>
              <a:rPr u="none" dirty="0">
                <a:solidFill>
                  <a:srgbClr val="0000FF"/>
                </a:solidFill>
              </a:rPr>
              <a:t>Everything </a:t>
            </a:r>
            <a:r>
              <a:rPr u="none" spc="5" dirty="0">
                <a:solidFill>
                  <a:srgbClr val="0000FF"/>
                </a:solidFill>
              </a:rPr>
              <a:t>has</a:t>
            </a:r>
            <a:r>
              <a:rPr u="none" spc="-45" dirty="0">
                <a:solidFill>
                  <a:srgbClr val="0000FF"/>
                </a:solidFill>
              </a:rPr>
              <a:t> </a:t>
            </a:r>
            <a:r>
              <a:rPr u="none" spc="5" dirty="0">
                <a:solidFill>
                  <a:srgbClr val="0000FF"/>
                </a:solidFill>
              </a:rPr>
              <a:t>limitations!!!</a:t>
            </a:r>
          </a:p>
        </p:txBody>
      </p:sp>
      <p:sp>
        <p:nvSpPr>
          <p:cNvPr id="3" name="object 3"/>
          <p:cNvSpPr txBox="1"/>
          <p:nvPr/>
        </p:nvSpPr>
        <p:spPr>
          <a:xfrm>
            <a:off x="1608858" y="3083393"/>
            <a:ext cx="6637020" cy="2918460"/>
          </a:xfrm>
          <a:prstGeom prst="rect">
            <a:avLst/>
          </a:prstGeom>
        </p:spPr>
        <p:txBody>
          <a:bodyPr vert="horz" wrap="square" lIns="0" tIns="117475" rIns="0" bIns="0" rtlCol="0">
            <a:spAutoFit/>
          </a:bodyPr>
          <a:lstStyle/>
          <a:p>
            <a:pPr marL="295910" indent="-283845" algn="just">
              <a:lnSpc>
                <a:spcPct val="100000"/>
              </a:lnSpc>
              <a:spcBef>
                <a:spcPts val="925"/>
              </a:spcBef>
              <a:buClr>
                <a:srgbClr val="FF0000"/>
              </a:buClr>
              <a:buSzPct val="78787"/>
              <a:buFont typeface="Georgia"/>
              <a:buChar char=""/>
              <a:tabLst>
                <a:tab pos="296545" algn="l"/>
              </a:tabLst>
            </a:pPr>
            <a:r>
              <a:rPr sz="1650" spc="5" dirty="0">
                <a:solidFill>
                  <a:srgbClr val="0000FF"/>
                </a:solidFill>
                <a:latin typeface="Trebuchet MS"/>
                <a:cs typeface="Trebuchet MS"/>
              </a:rPr>
              <a:t>Can </a:t>
            </a:r>
            <a:r>
              <a:rPr sz="1650" dirty="0">
                <a:solidFill>
                  <a:srgbClr val="0000FF"/>
                </a:solidFill>
                <a:latin typeface="Trebuchet MS"/>
                <a:cs typeface="Trebuchet MS"/>
              </a:rPr>
              <a:t>only test web</a:t>
            </a:r>
            <a:r>
              <a:rPr sz="1650" spc="-110" dirty="0">
                <a:solidFill>
                  <a:srgbClr val="0000FF"/>
                </a:solidFill>
                <a:latin typeface="Trebuchet MS"/>
                <a:cs typeface="Trebuchet MS"/>
              </a:rPr>
              <a:t> </a:t>
            </a:r>
            <a:r>
              <a:rPr sz="1650" spc="-5" dirty="0">
                <a:solidFill>
                  <a:srgbClr val="0000FF"/>
                </a:solidFill>
                <a:latin typeface="Trebuchet MS"/>
                <a:cs typeface="Trebuchet MS"/>
              </a:rPr>
              <a:t>applications</a:t>
            </a:r>
            <a:endParaRPr sz="1650">
              <a:latin typeface="Trebuchet MS"/>
              <a:cs typeface="Trebuchet MS"/>
            </a:endParaRPr>
          </a:p>
          <a:p>
            <a:pPr marL="295910" indent="-283845" algn="just">
              <a:lnSpc>
                <a:spcPct val="100000"/>
              </a:lnSpc>
              <a:spcBef>
                <a:spcPts val="830"/>
              </a:spcBef>
              <a:buClr>
                <a:srgbClr val="FF0000"/>
              </a:buClr>
              <a:buSzPct val="78787"/>
              <a:buFont typeface="Georgia"/>
              <a:buChar char=""/>
              <a:tabLst>
                <a:tab pos="296545" algn="l"/>
              </a:tabLst>
            </a:pPr>
            <a:r>
              <a:rPr sz="1650" dirty="0">
                <a:solidFill>
                  <a:srgbClr val="0000FF"/>
                </a:solidFill>
                <a:latin typeface="Trebuchet MS"/>
                <a:cs typeface="Trebuchet MS"/>
              </a:rPr>
              <a:t>Has </a:t>
            </a:r>
            <a:r>
              <a:rPr sz="1650" spc="5" dirty="0">
                <a:solidFill>
                  <a:srgbClr val="0000FF"/>
                </a:solidFill>
                <a:latin typeface="Trebuchet MS"/>
                <a:cs typeface="Trebuchet MS"/>
              </a:rPr>
              <a:t>no </a:t>
            </a:r>
            <a:r>
              <a:rPr sz="1650" dirty="0">
                <a:solidFill>
                  <a:srgbClr val="0000FF"/>
                </a:solidFill>
                <a:latin typeface="Trebuchet MS"/>
                <a:cs typeface="Trebuchet MS"/>
              </a:rPr>
              <a:t>built-in object</a:t>
            </a:r>
            <a:r>
              <a:rPr sz="1650" spc="-114" dirty="0">
                <a:solidFill>
                  <a:srgbClr val="0000FF"/>
                </a:solidFill>
                <a:latin typeface="Trebuchet MS"/>
                <a:cs typeface="Trebuchet MS"/>
              </a:rPr>
              <a:t> </a:t>
            </a:r>
            <a:r>
              <a:rPr sz="1650" dirty="0">
                <a:solidFill>
                  <a:srgbClr val="0000FF"/>
                </a:solidFill>
                <a:latin typeface="Trebuchet MS"/>
                <a:cs typeface="Trebuchet MS"/>
              </a:rPr>
              <a:t>repository</a:t>
            </a:r>
            <a:endParaRPr sz="1650">
              <a:latin typeface="Trebuchet MS"/>
              <a:cs typeface="Trebuchet MS"/>
            </a:endParaRPr>
          </a:p>
          <a:p>
            <a:pPr marL="295910" marR="6985" indent="-283845" algn="just">
              <a:lnSpc>
                <a:spcPct val="100000"/>
              </a:lnSpc>
              <a:spcBef>
                <a:spcPts val="825"/>
              </a:spcBef>
              <a:buClr>
                <a:srgbClr val="FF0000"/>
              </a:buClr>
              <a:buSzPct val="78787"/>
              <a:buFont typeface="Georgia"/>
              <a:buChar char=""/>
              <a:tabLst>
                <a:tab pos="296545" algn="l"/>
              </a:tabLst>
            </a:pPr>
            <a:r>
              <a:rPr sz="1650" spc="-5" dirty="0">
                <a:solidFill>
                  <a:srgbClr val="0000FF"/>
                </a:solidFill>
                <a:latin typeface="Trebuchet MS"/>
                <a:cs typeface="Trebuchet MS"/>
              </a:rPr>
              <a:t>Automates </a:t>
            </a:r>
            <a:r>
              <a:rPr sz="1650" spc="5" dirty="0">
                <a:solidFill>
                  <a:srgbClr val="0000FF"/>
                </a:solidFill>
                <a:latin typeface="Trebuchet MS"/>
                <a:cs typeface="Trebuchet MS"/>
              </a:rPr>
              <a:t>at </a:t>
            </a:r>
            <a:r>
              <a:rPr sz="1650" dirty="0">
                <a:solidFill>
                  <a:srgbClr val="0000FF"/>
                </a:solidFill>
                <a:latin typeface="Trebuchet MS"/>
                <a:cs typeface="Trebuchet MS"/>
              </a:rPr>
              <a:t>a </a:t>
            </a:r>
            <a:r>
              <a:rPr sz="1650" spc="-5" dirty="0">
                <a:solidFill>
                  <a:srgbClr val="0000FF"/>
                </a:solidFill>
                <a:latin typeface="Trebuchet MS"/>
                <a:cs typeface="Trebuchet MS"/>
              </a:rPr>
              <a:t>slower </a:t>
            </a:r>
            <a:r>
              <a:rPr sz="1650" dirty="0">
                <a:solidFill>
                  <a:srgbClr val="0000FF"/>
                </a:solidFill>
                <a:latin typeface="Trebuchet MS"/>
                <a:cs typeface="Trebuchet MS"/>
              </a:rPr>
              <a:t>rate </a:t>
            </a:r>
            <a:r>
              <a:rPr sz="1650" spc="-5" dirty="0">
                <a:solidFill>
                  <a:srgbClr val="0000FF"/>
                </a:solidFill>
                <a:latin typeface="Trebuchet MS"/>
                <a:cs typeface="Trebuchet MS"/>
              </a:rPr>
              <a:t>because it </a:t>
            </a:r>
            <a:r>
              <a:rPr sz="1650" dirty="0">
                <a:solidFill>
                  <a:srgbClr val="0000FF"/>
                </a:solidFill>
                <a:latin typeface="Trebuchet MS"/>
                <a:cs typeface="Trebuchet MS"/>
              </a:rPr>
              <a:t>does </a:t>
            </a:r>
            <a:r>
              <a:rPr sz="1650" spc="-10" dirty="0">
                <a:solidFill>
                  <a:srgbClr val="0000FF"/>
                </a:solidFill>
                <a:latin typeface="Trebuchet MS"/>
                <a:cs typeface="Trebuchet MS"/>
              </a:rPr>
              <a:t>not </a:t>
            </a:r>
            <a:r>
              <a:rPr sz="1650" spc="-5" dirty="0">
                <a:solidFill>
                  <a:srgbClr val="0000FF"/>
                </a:solidFill>
                <a:latin typeface="Trebuchet MS"/>
                <a:cs typeface="Trebuchet MS"/>
              </a:rPr>
              <a:t>have </a:t>
            </a:r>
            <a:r>
              <a:rPr sz="1650" dirty="0">
                <a:solidFill>
                  <a:srgbClr val="0000FF"/>
                </a:solidFill>
                <a:latin typeface="Trebuchet MS"/>
                <a:cs typeface="Trebuchet MS"/>
              </a:rPr>
              <a:t>a </a:t>
            </a:r>
            <a:r>
              <a:rPr sz="1650" spc="-10" dirty="0">
                <a:solidFill>
                  <a:srgbClr val="0000FF"/>
                </a:solidFill>
                <a:latin typeface="Trebuchet MS"/>
                <a:cs typeface="Trebuchet MS"/>
              </a:rPr>
              <a:t>native IDE  </a:t>
            </a:r>
            <a:r>
              <a:rPr sz="1650" spc="-5" dirty="0">
                <a:solidFill>
                  <a:srgbClr val="0000FF"/>
                </a:solidFill>
                <a:latin typeface="Trebuchet MS"/>
                <a:cs typeface="Trebuchet MS"/>
              </a:rPr>
              <a:t>and </a:t>
            </a:r>
            <a:r>
              <a:rPr sz="1650" dirty="0">
                <a:solidFill>
                  <a:srgbClr val="0000FF"/>
                </a:solidFill>
                <a:latin typeface="Trebuchet MS"/>
                <a:cs typeface="Trebuchet MS"/>
              </a:rPr>
              <a:t>only third party IDE can be </a:t>
            </a:r>
            <a:r>
              <a:rPr sz="1650" spc="-5" dirty="0">
                <a:solidFill>
                  <a:srgbClr val="0000FF"/>
                </a:solidFill>
                <a:latin typeface="Trebuchet MS"/>
                <a:cs typeface="Trebuchet MS"/>
              </a:rPr>
              <a:t>used </a:t>
            </a:r>
            <a:r>
              <a:rPr sz="1650" dirty="0">
                <a:solidFill>
                  <a:srgbClr val="0000FF"/>
                </a:solidFill>
                <a:latin typeface="Trebuchet MS"/>
                <a:cs typeface="Trebuchet MS"/>
              </a:rPr>
              <a:t>for</a:t>
            </a:r>
            <a:r>
              <a:rPr sz="1650" spc="-165" dirty="0">
                <a:solidFill>
                  <a:srgbClr val="0000FF"/>
                </a:solidFill>
                <a:latin typeface="Trebuchet MS"/>
                <a:cs typeface="Trebuchet MS"/>
              </a:rPr>
              <a:t> </a:t>
            </a:r>
            <a:r>
              <a:rPr sz="1650" spc="-5" dirty="0">
                <a:solidFill>
                  <a:srgbClr val="0000FF"/>
                </a:solidFill>
                <a:latin typeface="Trebuchet MS"/>
                <a:cs typeface="Trebuchet MS"/>
              </a:rPr>
              <a:t>development</a:t>
            </a:r>
            <a:endParaRPr sz="1650">
              <a:latin typeface="Trebuchet MS"/>
              <a:cs typeface="Trebuchet MS"/>
            </a:endParaRPr>
          </a:p>
          <a:p>
            <a:pPr marL="295910" marR="5080" indent="-283845" algn="just">
              <a:lnSpc>
                <a:spcPct val="100000"/>
              </a:lnSpc>
              <a:spcBef>
                <a:spcPts val="830"/>
              </a:spcBef>
              <a:buClr>
                <a:srgbClr val="FF0000"/>
              </a:buClr>
              <a:buSzPct val="78787"/>
              <a:buFont typeface="Georgia"/>
              <a:buChar char=""/>
              <a:tabLst>
                <a:tab pos="296545" algn="l"/>
              </a:tabLst>
            </a:pPr>
            <a:r>
              <a:rPr sz="1650" spc="-5" dirty="0">
                <a:solidFill>
                  <a:srgbClr val="0000FF"/>
                </a:solidFill>
                <a:latin typeface="Trebuchet MS"/>
                <a:cs typeface="Trebuchet MS"/>
              </a:rPr>
              <a:t>Data-driven testing is </a:t>
            </a:r>
            <a:r>
              <a:rPr sz="1650" dirty="0">
                <a:solidFill>
                  <a:srgbClr val="0000FF"/>
                </a:solidFill>
                <a:latin typeface="Trebuchet MS"/>
                <a:cs typeface="Trebuchet MS"/>
              </a:rPr>
              <a:t>more </a:t>
            </a:r>
            <a:r>
              <a:rPr sz="1650" spc="-5" dirty="0">
                <a:solidFill>
                  <a:srgbClr val="0000FF"/>
                </a:solidFill>
                <a:latin typeface="Trebuchet MS"/>
                <a:cs typeface="Trebuchet MS"/>
              </a:rPr>
              <a:t>cumbersome since you have </a:t>
            </a:r>
            <a:r>
              <a:rPr sz="1650" spc="5" dirty="0">
                <a:solidFill>
                  <a:srgbClr val="0000FF"/>
                </a:solidFill>
                <a:latin typeface="Trebuchet MS"/>
                <a:cs typeface="Trebuchet MS"/>
              </a:rPr>
              <a:t>to </a:t>
            </a:r>
            <a:r>
              <a:rPr sz="1650" dirty="0">
                <a:solidFill>
                  <a:srgbClr val="0000FF"/>
                </a:solidFill>
                <a:latin typeface="Trebuchet MS"/>
                <a:cs typeface="Trebuchet MS"/>
              </a:rPr>
              <a:t>rely </a:t>
            </a:r>
            <a:r>
              <a:rPr sz="1650" spc="5" dirty="0">
                <a:solidFill>
                  <a:srgbClr val="0000FF"/>
                </a:solidFill>
                <a:latin typeface="Trebuchet MS"/>
                <a:cs typeface="Trebuchet MS"/>
              </a:rPr>
              <a:t>on  </a:t>
            </a:r>
            <a:r>
              <a:rPr sz="1650" spc="-5" dirty="0">
                <a:solidFill>
                  <a:srgbClr val="0000FF"/>
                </a:solidFill>
                <a:latin typeface="Trebuchet MS"/>
                <a:cs typeface="Trebuchet MS"/>
              </a:rPr>
              <a:t>the programming language's capabilities for </a:t>
            </a:r>
            <a:r>
              <a:rPr sz="1650" spc="-10" dirty="0">
                <a:solidFill>
                  <a:srgbClr val="0000FF"/>
                </a:solidFill>
                <a:latin typeface="Trebuchet MS"/>
                <a:cs typeface="Trebuchet MS"/>
              </a:rPr>
              <a:t>setting </a:t>
            </a:r>
            <a:r>
              <a:rPr sz="1650" spc="-5" dirty="0">
                <a:solidFill>
                  <a:srgbClr val="0000FF"/>
                </a:solidFill>
                <a:latin typeface="Trebuchet MS"/>
                <a:cs typeface="Trebuchet MS"/>
              </a:rPr>
              <a:t>values for </a:t>
            </a:r>
            <a:r>
              <a:rPr sz="1650" spc="-10" dirty="0">
                <a:solidFill>
                  <a:srgbClr val="0000FF"/>
                </a:solidFill>
                <a:latin typeface="Trebuchet MS"/>
                <a:cs typeface="Trebuchet MS"/>
              </a:rPr>
              <a:t>your  </a:t>
            </a:r>
            <a:r>
              <a:rPr sz="1650" dirty="0">
                <a:solidFill>
                  <a:srgbClr val="0000FF"/>
                </a:solidFill>
                <a:latin typeface="Trebuchet MS"/>
                <a:cs typeface="Trebuchet MS"/>
              </a:rPr>
              <a:t>test</a:t>
            </a:r>
            <a:r>
              <a:rPr sz="1650" spc="-35" dirty="0">
                <a:solidFill>
                  <a:srgbClr val="0000FF"/>
                </a:solidFill>
                <a:latin typeface="Trebuchet MS"/>
                <a:cs typeface="Trebuchet MS"/>
              </a:rPr>
              <a:t> </a:t>
            </a:r>
            <a:r>
              <a:rPr sz="1650" dirty="0">
                <a:solidFill>
                  <a:srgbClr val="0000FF"/>
                </a:solidFill>
                <a:latin typeface="Trebuchet MS"/>
                <a:cs typeface="Trebuchet MS"/>
              </a:rPr>
              <a:t>data</a:t>
            </a:r>
            <a:endParaRPr sz="1650">
              <a:latin typeface="Trebuchet MS"/>
              <a:cs typeface="Trebuchet MS"/>
            </a:endParaRPr>
          </a:p>
          <a:p>
            <a:pPr marL="295910" indent="-283845" algn="just">
              <a:lnSpc>
                <a:spcPct val="100000"/>
              </a:lnSpc>
              <a:spcBef>
                <a:spcPts val="815"/>
              </a:spcBef>
              <a:buClr>
                <a:srgbClr val="FF0000"/>
              </a:buClr>
              <a:buSzPct val="78787"/>
              <a:buFont typeface="Georgia"/>
              <a:buChar char=""/>
              <a:tabLst>
                <a:tab pos="296545" algn="l"/>
              </a:tabLst>
            </a:pPr>
            <a:r>
              <a:rPr sz="1650" spc="-5" dirty="0">
                <a:solidFill>
                  <a:srgbClr val="0000FF"/>
                </a:solidFill>
                <a:latin typeface="Trebuchet MS"/>
                <a:cs typeface="Trebuchet MS"/>
              </a:rPr>
              <a:t>Cannot </a:t>
            </a:r>
            <a:r>
              <a:rPr sz="1650" dirty="0">
                <a:solidFill>
                  <a:srgbClr val="0000FF"/>
                </a:solidFill>
                <a:latin typeface="Trebuchet MS"/>
                <a:cs typeface="Trebuchet MS"/>
              </a:rPr>
              <a:t>access elements outside </a:t>
            </a:r>
            <a:r>
              <a:rPr sz="1650" spc="-5" dirty="0">
                <a:solidFill>
                  <a:srgbClr val="0000FF"/>
                </a:solidFill>
                <a:latin typeface="Trebuchet MS"/>
                <a:cs typeface="Trebuchet MS"/>
              </a:rPr>
              <a:t>of the </a:t>
            </a:r>
            <a:r>
              <a:rPr sz="1650" dirty="0">
                <a:solidFill>
                  <a:srgbClr val="0000FF"/>
                </a:solidFill>
                <a:latin typeface="Trebuchet MS"/>
                <a:cs typeface="Trebuchet MS"/>
              </a:rPr>
              <a:t>web application </a:t>
            </a:r>
            <a:r>
              <a:rPr sz="1650" spc="-5" dirty="0">
                <a:solidFill>
                  <a:srgbClr val="0000FF"/>
                </a:solidFill>
                <a:latin typeface="Trebuchet MS"/>
                <a:cs typeface="Trebuchet MS"/>
              </a:rPr>
              <a:t>under</a:t>
            </a:r>
            <a:r>
              <a:rPr sz="1650" spc="-210" dirty="0">
                <a:solidFill>
                  <a:srgbClr val="0000FF"/>
                </a:solidFill>
                <a:latin typeface="Trebuchet MS"/>
                <a:cs typeface="Trebuchet MS"/>
              </a:rPr>
              <a:t> </a:t>
            </a:r>
            <a:r>
              <a:rPr sz="1650" dirty="0">
                <a:solidFill>
                  <a:srgbClr val="0000FF"/>
                </a:solidFill>
                <a:latin typeface="Trebuchet MS"/>
                <a:cs typeface="Trebuchet MS"/>
              </a:rPr>
              <a:t>test</a:t>
            </a:r>
            <a:endParaRPr sz="1650">
              <a:latin typeface="Trebuchet MS"/>
              <a:cs typeface="Trebuchet MS"/>
            </a:endParaRPr>
          </a:p>
          <a:p>
            <a:pPr marL="295910" indent="-283845" algn="just">
              <a:lnSpc>
                <a:spcPct val="100000"/>
              </a:lnSpc>
              <a:spcBef>
                <a:spcPts val="830"/>
              </a:spcBef>
              <a:buClr>
                <a:srgbClr val="FF0000"/>
              </a:buClr>
              <a:buSzPct val="78787"/>
              <a:buFont typeface="Georgia"/>
              <a:buChar char=""/>
              <a:tabLst>
                <a:tab pos="296545" algn="l"/>
              </a:tabLst>
            </a:pPr>
            <a:r>
              <a:rPr sz="1650" dirty="0">
                <a:solidFill>
                  <a:srgbClr val="0000FF"/>
                </a:solidFill>
                <a:latin typeface="Trebuchet MS"/>
                <a:cs typeface="Trebuchet MS"/>
              </a:rPr>
              <a:t>No </a:t>
            </a:r>
            <a:r>
              <a:rPr sz="1650" spc="-5" dirty="0">
                <a:solidFill>
                  <a:srgbClr val="0000FF"/>
                </a:solidFill>
                <a:latin typeface="Trebuchet MS"/>
                <a:cs typeface="Trebuchet MS"/>
              </a:rPr>
              <a:t>official user </a:t>
            </a:r>
            <a:r>
              <a:rPr sz="1650" dirty="0">
                <a:solidFill>
                  <a:srgbClr val="0000FF"/>
                </a:solidFill>
                <a:latin typeface="Trebuchet MS"/>
                <a:cs typeface="Trebuchet MS"/>
              </a:rPr>
              <a:t>support </a:t>
            </a:r>
            <a:r>
              <a:rPr sz="1650" spc="-5" dirty="0">
                <a:solidFill>
                  <a:srgbClr val="0000FF"/>
                </a:solidFill>
                <a:latin typeface="Trebuchet MS"/>
                <a:cs typeface="Trebuchet MS"/>
              </a:rPr>
              <a:t>is being</a:t>
            </a:r>
            <a:r>
              <a:rPr sz="1650" spc="-90" dirty="0">
                <a:solidFill>
                  <a:srgbClr val="0000FF"/>
                </a:solidFill>
                <a:latin typeface="Trebuchet MS"/>
                <a:cs typeface="Trebuchet MS"/>
              </a:rPr>
              <a:t> </a:t>
            </a:r>
            <a:r>
              <a:rPr sz="1650" dirty="0">
                <a:solidFill>
                  <a:srgbClr val="0000FF"/>
                </a:solidFill>
                <a:latin typeface="Trebuchet MS"/>
                <a:cs typeface="Trebuchet MS"/>
              </a:rPr>
              <a:t>offered.</a:t>
            </a:r>
            <a:endParaRPr sz="1650">
              <a:latin typeface="Trebuchet MS"/>
              <a:cs typeface="Trebuchet M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23288" y="5125224"/>
            <a:ext cx="3802379" cy="146685"/>
          </a:xfrm>
          <a:custGeom>
            <a:avLst/>
            <a:gdLst/>
            <a:ahLst/>
            <a:cxnLst/>
            <a:rect l="l" t="t" r="r" b="b"/>
            <a:pathLst>
              <a:path w="3802379" h="146685">
                <a:moveTo>
                  <a:pt x="3802380" y="0"/>
                </a:moveTo>
                <a:lnTo>
                  <a:pt x="353568" y="0"/>
                </a:lnTo>
                <a:lnTo>
                  <a:pt x="0" y="0"/>
                </a:lnTo>
                <a:lnTo>
                  <a:pt x="0" y="146304"/>
                </a:lnTo>
                <a:lnTo>
                  <a:pt x="353568" y="146304"/>
                </a:lnTo>
                <a:lnTo>
                  <a:pt x="3802380" y="146304"/>
                </a:lnTo>
                <a:lnTo>
                  <a:pt x="3802380" y="0"/>
                </a:lnTo>
                <a:close/>
              </a:path>
            </a:pathLst>
          </a:custGeom>
          <a:solidFill>
            <a:srgbClr val="F6F6F9"/>
          </a:solidFill>
        </p:spPr>
        <p:txBody>
          <a:bodyPr wrap="square" lIns="0" tIns="0" rIns="0" bIns="0" rtlCol="0"/>
          <a:lstStyle/>
          <a:p>
            <a:endParaRPr/>
          </a:p>
        </p:txBody>
      </p:sp>
      <p:sp>
        <p:nvSpPr>
          <p:cNvPr id="3" name="object 3"/>
          <p:cNvSpPr txBox="1"/>
          <p:nvPr/>
        </p:nvSpPr>
        <p:spPr>
          <a:xfrm>
            <a:off x="1534217" y="2939239"/>
            <a:ext cx="6327140" cy="1075055"/>
          </a:xfrm>
          <a:prstGeom prst="rect">
            <a:avLst/>
          </a:prstGeom>
        </p:spPr>
        <p:txBody>
          <a:bodyPr vert="horz" wrap="square" lIns="0" tIns="16510" rIns="0" bIns="0" rtlCol="0">
            <a:spAutoFit/>
          </a:bodyPr>
          <a:lstStyle/>
          <a:p>
            <a:pPr marL="12700" marR="5080" algn="just">
              <a:lnSpc>
                <a:spcPct val="99400"/>
              </a:lnSpc>
              <a:spcBef>
                <a:spcPts val="130"/>
              </a:spcBef>
            </a:pPr>
            <a:r>
              <a:rPr sz="2300" dirty="0">
                <a:solidFill>
                  <a:srgbClr val="0000FF"/>
                </a:solidFill>
                <a:latin typeface="Trebuchet MS"/>
                <a:cs typeface="Trebuchet MS"/>
              </a:rPr>
              <a:t>Selendroid </a:t>
            </a:r>
            <a:r>
              <a:rPr sz="2300" spc="-5" dirty="0">
                <a:solidFill>
                  <a:srgbClr val="0000FF"/>
                </a:solidFill>
                <a:latin typeface="Trebuchet MS"/>
                <a:cs typeface="Trebuchet MS"/>
              </a:rPr>
              <a:t>is </a:t>
            </a:r>
            <a:r>
              <a:rPr sz="2300" spc="5" dirty="0">
                <a:solidFill>
                  <a:srgbClr val="0000FF"/>
                </a:solidFill>
                <a:latin typeface="Trebuchet MS"/>
                <a:cs typeface="Trebuchet MS"/>
              </a:rPr>
              <a:t>a test </a:t>
            </a:r>
            <a:r>
              <a:rPr sz="2300" dirty="0">
                <a:solidFill>
                  <a:srgbClr val="0000FF"/>
                </a:solidFill>
                <a:latin typeface="Trebuchet MS"/>
                <a:cs typeface="Trebuchet MS"/>
              </a:rPr>
              <a:t>automation framework  </a:t>
            </a:r>
            <a:r>
              <a:rPr sz="2300" spc="5" dirty="0">
                <a:solidFill>
                  <a:srgbClr val="0000FF"/>
                </a:solidFill>
                <a:latin typeface="Trebuchet MS"/>
                <a:cs typeface="Trebuchet MS"/>
              </a:rPr>
              <a:t>which </a:t>
            </a:r>
            <a:r>
              <a:rPr sz="2300" spc="-5" dirty="0">
                <a:solidFill>
                  <a:srgbClr val="0000FF"/>
                </a:solidFill>
                <a:latin typeface="Trebuchet MS"/>
                <a:cs typeface="Trebuchet MS"/>
              </a:rPr>
              <a:t>drives </a:t>
            </a:r>
            <a:r>
              <a:rPr sz="2300" spc="5" dirty="0">
                <a:solidFill>
                  <a:srgbClr val="0000FF"/>
                </a:solidFill>
                <a:latin typeface="Trebuchet MS"/>
                <a:cs typeface="Trebuchet MS"/>
              </a:rPr>
              <a:t>off </a:t>
            </a:r>
            <a:r>
              <a:rPr sz="2300" spc="10" dirty="0">
                <a:solidFill>
                  <a:srgbClr val="0000FF"/>
                </a:solidFill>
                <a:latin typeface="Trebuchet MS"/>
                <a:cs typeface="Trebuchet MS"/>
              </a:rPr>
              <a:t>the </a:t>
            </a:r>
            <a:r>
              <a:rPr sz="2300" spc="-5" dirty="0">
                <a:solidFill>
                  <a:srgbClr val="0000FF"/>
                </a:solidFill>
                <a:latin typeface="Trebuchet MS"/>
                <a:cs typeface="Trebuchet MS"/>
              </a:rPr>
              <a:t>UI </a:t>
            </a:r>
            <a:r>
              <a:rPr sz="2300" spc="5" dirty="0">
                <a:solidFill>
                  <a:srgbClr val="0000FF"/>
                </a:solidFill>
                <a:latin typeface="Trebuchet MS"/>
                <a:cs typeface="Trebuchet MS"/>
              </a:rPr>
              <a:t>of</a:t>
            </a:r>
            <a:r>
              <a:rPr sz="2300" u="heavy" spc="5" dirty="0">
                <a:solidFill>
                  <a:srgbClr val="0000FF"/>
                </a:solidFill>
                <a:uFill>
                  <a:solidFill>
                    <a:srgbClr val="0000FF"/>
                  </a:solidFill>
                </a:uFill>
                <a:latin typeface="Trebuchet MS"/>
                <a:cs typeface="Trebuchet MS"/>
              </a:rPr>
              <a:t> </a:t>
            </a:r>
            <a:r>
              <a:rPr sz="2300" b="1" u="heavy" dirty="0">
                <a:solidFill>
                  <a:srgbClr val="0000FF"/>
                </a:solidFill>
                <a:uFill>
                  <a:solidFill>
                    <a:srgbClr val="0000FF"/>
                  </a:solidFill>
                </a:uFill>
                <a:latin typeface="Trebuchet MS"/>
                <a:cs typeface="Trebuchet MS"/>
              </a:rPr>
              <a:t>Android</a:t>
            </a:r>
            <a:r>
              <a:rPr sz="2300" b="1" dirty="0">
                <a:solidFill>
                  <a:srgbClr val="0000FF"/>
                </a:solidFill>
                <a:latin typeface="Trebuchet MS"/>
                <a:cs typeface="Trebuchet MS"/>
              </a:rPr>
              <a:t> </a:t>
            </a:r>
            <a:r>
              <a:rPr sz="2300" spc="5" dirty="0">
                <a:solidFill>
                  <a:srgbClr val="0000FF"/>
                </a:solidFill>
                <a:latin typeface="Trebuchet MS"/>
                <a:cs typeface="Trebuchet MS"/>
              </a:rPr>
              <a:t>Native and  hybrid applications </a:t>
            </a:r>
            <a:r>
              <a:rPr sz="2300" dirty="0">
                <a:solidFill>
                  <a:srgbClr val="0000FF"/>
                </a:solidFill>
                <a:latin typeface="Trebuchet MS"/>
                <a:cs typeface="Trebuchet MS"/>
              </a:rPr>
              <a:t>(apps) </a:t>
            </a:r>
            <a:r>
              <a:rPr sz="2300" spc="5" dirty="0">
                <a:solidFill>
                  <a:srgbClr val="0000FF"/>
                </a:solidFill>
                <a:latin typeface="Trebuchet MS"/>
                <a:cs typeface="Trebuchet MS"/>
              </a:rPr>
              <a:t>and </a:t>
            </a:r>
            <a:r>
              <a:rPr sz="2300" spc="10" dirty="0">
                <a:solidFill>
                  <a:srgbClr val="0000FF"/>
                </a:solidFill>
                <a:latin typeface="Trebuchet MS"/>
                <a:cs typeface="Trebuchet MS"/>
              </a:rPr>
              <a:t>the </a:t>
            </a:r>
            <a:r>
              <a:rPr sz="2300" dirty="0">
                <a:solidFill>
                  <a:srgbClr val="0000FF"/>
                </a:solidFill>
                <a:latin typeface="Trebuchet MS"/>
                <a:cs typeface="Trebuchet MS"/>
              </a:rPr>
              <a:t>mobile</a:t>
            </a:r>
            <a:r>
              <a:rPr sz="2300" spc="-155" dirty="0">
                <a:solidFill>
                  <a:srgbClr val="0000FF"/>
                </a:solidFill>
                <a:latin typeface="Trebuchet MS"/>
                <a:cs typeface="Trebuchet MS"/>
              </a:rPr>
              <a:t> </a:t>
            </a:r>
            <a:r>
              <a:rPr sz="2300" spc="5" dirty="0">
                <a:solidFill>
                  <a:srgbClr val="0000FF"/>
                </a:solidFill>
                <a:latin typeface="Trebuchet MS"/>
                <a:cs typeface="Trebuchet MS"/>
              </a:rPr>
              <a:t>web</a:t>
            </a:r>
            <a:r>
              <a:rPr sz="2300" spc="5" dirty="0">
                <a:latin typeface="Carlito"/>
                <a:cs typeface="Carlito"/>
              </a:rPr>
              <a:t>.</a:t>
            </a:r>
            <a:endParaRPr sz="2300">
              <a:latin typeface="Carlito"/>
              <a:cs typeface="Carlito"/>
            </a:endParaRPr>
          </a:p>
        </p:txBody>
      </p:sp>
      <p:sp>
        <p:nvSpPr>
          <p:cNvPr id="4" name="object 4"/>
          <p:cNvSpPr txBox="1"/>
          <p:nvPr/>
        </p:nvSpPr>
        <p:spPr>
          <a:xfrm>
            <a:off x="1534124" y="4294098"/>
            <a:ext cx="6235700" cy="720725"/>
          </a:xfrm>
          <a:prstGeom prst="rect">
            <a:avLst/>
          </a:prstGeom>
        </p:spPr>
        <p:txBody>
          <a:bodyPr vert="horz" wrap="square" lIns="0" tIns="12065" rIns="0" bIns="0" rtlCol="0">
            <a:spAutoFit/>
          </a:bodyPr>
          <a:lstStyle/>
          <a:p>
            <a:pPr marL="12700" marR="5080">
              <a:lnSpc>
                <a:spcPct val="116900"/>
              </a:lnSpc>
              <a:spcBef>
                <a:spcPts val="95"/>
              </a:spcBef>
            </a:pPr>
            <a:r>
              <a:rPr sz="1300" spc="5" dirty="0">
                <a:solidFill>
                  <a:srgbClr val="0000FF"/>
                </a:solidFill>
                <a:latin typeface="Trebuchet MS"/>
                <a:cs typeface="Trebuchet MS"/>
              </a:rPr>
              <a:t>Selendroid is </a:t>
            </a:r>
            <a:r>
              <a:rPr sz="1300" spc="10" dirty="0">
                <a:solidFill>
                  <a:srgbClr val="0000FF"/>
                </a:solidFill>
                <a:latin typeface="Trebuchet MS"/>
                <a:cs typeface="Trebuchet MS"/>
              </a:rPr>
              <a:t>based </a:t>
            </a:r>
            <a:r>
              <a:rPr sz="1300" spc="5" dirty="0">
                <a:solidFill>
                  <a:srgbClr val="0000FF"/>
                </a:solidFill>
                <a:latin typeface="Trebuchet MS"/>
                <a:cs typeface="Trebuchet MS"/>
              </a:rPr>
              <a:t>on the Android instrumentation framework. Currently only the  testing of one </a:t>
            </a:r>
            <a:r>
              <a:rPr sz="1300" dirty="0">
                <a:solidFill>
                  <a:srgbClr val="0000FF"/>
                </a:solidFill>
                <a:latin typeface="Trebuchet MS"/>
                <a:cs typeface="Trebuchet MS"/>
              </a:rPr>
              <a:t>specific </a:t>
            </a:r>
            <a:r>
              <a:rPr sz="1300" spc="5" dirty="0">
                <a:solidFill>
                  <a:srgbClr val="0000FF"/>
                </a:solidFill>
                <a:latin typeface="Trebuchet MS"/>
                <a:cs typeface="Trebuchet MS"/>
              </a:rPr>
              <a:t>app </a:t>
            </a:r>
            <a:r>
              <a:rPr sz="1300" dirty="0">
                <a:solidFill>
                  <a:srgbClr val="0000FF"/>
                </a:solidFill>
                <a:latin typeface="Trebuchet MS"/>
                <a:cs typeface="Trebuchet MS"/>
              </a:rPr>
              <a:t>is </a:t>
            </a:r>
            <a:r>
              <a:rPr sz="1300" spc="5" dirty="0">
                <a:solidFill>
                  <a:srgbClr val="0000FF"/>
                </a:solidFill>
                <a:latin typeface="Trebuchet MS"/>
                <a:cs typeface="Trebuchet MS"/>
              </a:rPr>
              <a:t>supported. Selendroid requires the </a:t>
            </a:r>
            <a:r>
              <a:rPr sz="1300" dirty="0">
                <a:solidFill>
                  <a:srgbClr val="0000FF"/>
                </a:solidFill>
                <a:latin typeface="Trebuchet MS"/>
                <a:cs typeface="Trebuchet MS"/>
              </a:rPr>
              <a:t>following  </a:t>
            </a:r>
            <a:r>
              <a:rPr sz="1300" spc="5" dirty="0">
                <a:solidFill>
                  <a:srgbClr val="0000FF"/>
                </a:solidFill>
                <a:latin typeface="Trebuchet MS"/>
                <a:cs typeface="Trebuchet MS"/>
              </a:rPr>
              <a:t>permission for your</a:t>
            </a:r>
            <a:r>
              <a:rPr sz="1300" spc="25" dirty="0">
                <a:solidFill>
                  <a:srgbClr val="0000FF"/>
                </a:solidFill>
                <a:latin typeface="Trebuchet MS"/>
                <a:cs typeface="Trebuchet MS"/>
              </a:rPr>
              <a:t> </a:t>
            </a:r>
            <a:r>
              <a:rPr sz="1300" spc="5" dirty="0">
                <a:solidFill>
                  <a:srgbClr val="0000FF"/>
                </a:solidFill>
                <a:latin typeface="Trebuchet MS"/>
                <a:cs typeface="Trebuchet MS"/>
              </a:rPr>
              <a:t>app:</a:t>
            </a:r>
            <a:endParaRPr sz="1300">
              <a:latin typeface="Trebuchet MS"/>
              <a:cs typeface="Trebuchet MS"/>
            </a:endParaRPr>
          </a:p>
        </p:txBody>
      </p:sp>
      <p:sp>
        <p:nvSpPr>
          <p:cNvPr id="5" name="object 5"/>
          <p:cNvSpPr txBox="1"/>
          <p:nvPr/>
        </p:nvSpPr>
        <p:spPr>
          <a:xfrm>
            <a:off x="1923288" y="5125211"/>
            <a:ext cx="3815079" cy="146685"/>
          </a:xfrm>
          <a:prstGeom prst="rect">
            <a:avLst/>
          </a:prstGeom>
        </p:spPr>
        <p:txBody>
          <a:bodyPr vert="horz" wrap="square" lIns="0" tIns="0" rIns="0" bIns="0" rtlCol="0">
            <a:spAutoFit/>
          </a:bodyPr>
          <a:lstStyle/>
          <a:p>
            <a:pPr marL="1270">
              <a:lnSpc>
                <a:spcPts val="1125"/>
              </a:lnSpc>
            </a:pPr>
            <a:r>
              <a:rPr sz="1000" spc="-10" dirty="0">
                <a:solidFill>
                  <a:srgbClr val="0000FF"/>
                </a:solidFill>
                <a:latin typeface="Trebuchet MS"/>
                <a:cs typeface="Trebuchet MS"/>
              </a:rPr>
              <a:t>&lt;uses-permission</a:t>
            </a:r>
            <a:r>
              <a:rPr sz="1000" spc="-45" dirty="0">
                <a:solidFill>
                  <a:srgbClr val="0000FF"/>
                </a:solidFill>
                <a:latin typeface="Trebuchet MS"/>
                <a:cs typeface="Trebuchet MS"/>
              </a:rPr>
              <a:t> </a:t>
            </a:r>
            <a:r>
              <a:rPr sz="1000" spc="-10" dirty="0">
                <a:solidFill>
                  <a:srgbClr val="0000FF"/>
                </a:solidFill>
                <a:latin typeface="Trebuchet MS"/>
                <a:cs typeface="Trebuchet MS"/>
              </a:rPr>
              <a:t>android:name="android.**permission.INTERNET"/&gt;</a:t>
            </a:r>
            <a:endParaRPr sz="1000">
              <a:latin typeface="Trebuchet MS"/>
              <a:cs typeface="Trebuchet MS"/>
            </a:endParaRPr>
          </a:p>
        </p:txBody>
      </p:sp>
      <p:grpSp>
        <p:nvGrpSpPr>
          <p:cNvPr id="6" name="object 6"/>
          <p:cNvGrpSpPr/>
          <p:nvPr/>
        </p:nvGrpSpPr>
        <p:grpSpPr>
          <a:xfrm>
            <a:off x="1894332" y="5201411"/>
            <a:ext cx="3160395" cy="1106805"/>
            <a:chOff x="1894332" y="5201411"/>
            <a:chExt cx="3160395" cy="1106805"/>
          </a:xfrm>
        </p:grpSpPr>
        <p:sp>
          <p:nvSpPr>
            <p:cNvPr id="7" name="object 7"/>
            <p:cNvSpPr/>
            <p:nvPr/>
          </p:nvSpPr>
          <p:spPr>
            <a:xfrm>
              <a:off x="1894332" y="5201411"/>
              <a:ext cx="941832" cy="1106423"/>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3489960" y="5391512"/>
              <a:ext cx="1564682" cy="841540"/>
            </a:xfrm>
            <a:prstGeom prst="rect">
              <a:avLst/>
            </a:prstGeom>
            <a:blipFill>
              <a:blip r:embed="rId3" cstate="print"/>
              <a:stretch>
                <a:fillRect/>
              </a:stretch>
            </a:blipFill>
          </p:spPr>
          <p:txBody>
            <a:bodyPr wrap="square" lIns="0" tIns="0" rIns="0" bIns="0" rtlCol="0"/>
            <a:lstStyle/>
            <a:p>
              <a:endParaRPr/>
            </a:p>
          </p:txBody>
        </p:sp>
      </p:grpSp>
      <p:sp>
        <p:nvSpPr>
          <p:cNvPr id="9" name="object 9"/>
          <p:cNvSpPr/>
          <p:nvPr/>
        </p:nvSpPr>
        <p:spPr>
          <a:xfrm>
            <a:off x="5847588" y="5324855"/>
            <a:ext cx="694944" cy="982980"/>
          </a:xfrm>
          <a:prstGeom prst="rect">
            <a:avLst/>
          </a:prstGeom>
          <a:blipFill>
            <a:blip r:embed="rId4" cstate="print"/>
            <a:stretch>
              <a:fillRect/>
            </a:stretch>
          </a:blipFill>
        </p:spPr>
        <p:txBody>
          <a:bodyPr wrap="square" lIns="0" tIns="0" rIns="0" bIns="0" rtlCol="0"/>
          <a:lstStyle/>
          <a:p>
            <a:endParaRPr/>
          </a:p>
        </p:txBody>
      </p:sp>
      <p:sp>
        <p:nvSpPr>
          <p:cNvPr id="10" name="object 10"/>
          <p:cNvSpPr txBox="1">
            <a:spLocks noGrp="1"/>
          </p:cNvSpPr>
          <p:nvPr>
            <p:ph type="title"/>
          </p:nvPr>
        </p:nvSpPr>
        <p:spPr>
          <a:xfrm>
            <a:off x="2501900" y="2081260"/>
            <a:ext cx="6235065" cy="378460"/>
          </a:xfrm>
          <a:prstGeom prst="rect">
            <a:avLst/>
          </a:prstGeom>
        </p:spPr>
        <p:txBody>
          <a:bodyPr vert="horz" wrap="square" lIns="0" tIns="14604" rIns="0" bIns="0" rtlCol="0">
            <a:spAutoFit/>
          </a:bodyPr>
          <a:lstStyle/>
          <a:p>
            <a:pPr marL="12700">
              <a:lnSpc>
                <a:spcPct val="100000"/>
              </a:lnSpc>
              <a:spcBef>
                <a:spcPts val="114"/>
              </a:spcBef>
              <a:tabLst>
                <a:tab pos="4827905" algn="l"/>
              </a:tabLst>
            </a:pPr>
            <a:r>
              <a:rPr dirty="0">
                <a:latin typeface="Times New Roman"/>
                <a:cs typeface="Times New Roman"/>
              </a:rPr>
              <a:t> 	</a:t>
            </a:r>
            <a:r>
              <a:rPr dirty="0"/>
              <a:t>S</a:t>
            </a:r>
            <a:r>
              <a:rPr spc="15" dirty="0"/>
              <a:t>e</a:t>
            </a:r>
            <a:r>
              <a:rPr spc="-15" dirty="0"/>
              <a:t>l</a:t>
            </a:r>
            <a:r>
              <a:rPr spc="15" dirty="0"/>
              <a:t>e</a:t>
            </a:r>
            <a:r>
              <a:rPr spc="-10" dirty="0"/>
              <a:t>n</a:t>
            </a:r>
            <a:r>
              <a:rPr spc="10" dirty="0"/>
              <a:t>d</a:t>
            </a:r>
            <a:r>
              <a:rPr spc="5" dirty="0"/>
              <a:t>r</a:t>
            </a:r>
            <a:r>
              <a:rPr spc="10" dirty="0"/>
              <a:t>o</a:t>
            </a:r>
            <a:r>
              <a:rPr spc="-15" dirty="0"/>
              <a:t>i</a:t>
            </a:r>
            <a:r>
              <a:rPr spc="5" dirty="0"/>
              <a:t>d</a:t>
            </a:r>
          </a:p>
        </p:txBody>
      </p:sp>
      <p:sp>
        <p:nvSpPr>
          <p:cNvPr id="11" name="object 11"/>
          <p:cNvSpPr/>
          <p:nvPr/>
        </p:nvSpPr>
        <p:spPr>
          <a:xfrm>
            <a:off x="1379219" y="2482595"/>
            <a:ext cx="1888236" cy="466344"/>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01900" y="2079681"/>
            <a:ext cx="6235065" cy="378460"/>
          </a:xfrm>
          <a:prstGeom prst="rect">
            <a:avLst/>
          </a:prstGeom>
        </p:spPr>
        <p:txBody>
          <a:bodyPr vert="horz" wrap="square" lIns="0" tIns="14604" rIns="0" bIns="0" rtlCol="0">
            <a:spAutoFit/>
          </a:bodyPr>
          <a:lstStyle/>
          <a:p>
            <a:pPr marL="12700">
              <a:lnSpc>
                <a:spcPct val="100000"/>
              </a:lnSpc>
              <a:spcBef>
                <a:spcPts val="114"/>
              </a:spcBef>
              <a:tabLst>
                <a:tab pos="4827905" algn="l"/>
              </a:tabLst>
            </a:pPr>
            <a:r>
              <a:rPr dirty="0">
                <a:latin typeface="Times New Roman"/>
                <a:cs typeface="Times New Roman"/>
              </a:rPr>
              <a:t> 	</a:t>
            </a:r>
            <a:r>
              <a:rPr dirty="0"/>
              <a:t>S</a:t>
            </a:r>
            <a:r>
              <a:rPr spc="15" dirty="0"/>
              <a:t>e</a:t>
            </a:r>
            <a:r>
              <a:rPr spc="-15" dirty="0"/>
              <a:t>l</a:t>
            </a:r>
            <a:r>
              <a:rPr spc="15" dirty="0"/>
              <a:t>e</a:t>
            </a:r>
            <a:r>
              <a:rPr spc="-10" dirty="0"/>
              <a:t>n</a:t>
            </a:r>
            <a:r>
              <a:rPr spc="10" dirty="0"/>
              <a:t>d</a:t>
            </a:r>
            <a:r>
              <a:rPr spc="5" dirty="0"/>
              <a:t>r</a:t>
            </a:r>
            <a:r>
              <a:rPr spc="10" dirty="0"/>
              <a:t>o</a:t>
            </a:r>
            <a:r>
              <a:rPr spc="-15" dirty="0"/>
              <a:t>i</a:t>
            </a:r>
            <a:r>
              <a:rPr spc="5" dirty="0"/>
              <a:t>d</a:t>
            </a:r>
          </a:p>
        </p:txBody>
      </p:sp>
      <p:sp>
        <p:nvSpPr>
          <p:cNvPr id="3" name="object 3"/>
          <p:cNvSpPr txBox="1"/>
          <p:nvPr/>
        </p:nvSpPr>
        <p:spPr>
          <a:xfrm>
            <a:off x="1697224" y="2835669"/>
            <a:ext cx="6583045" cy="3345179"/>
          </a:xfrm>
          <a:prstGeom prst="rect">
            <a:avLst/>
          </a:prstGeom>
        </p:spPr>
        <p:txBody>
          <a:bodyPr vert="horz" wrap="square" lIns="0" tIns="16510" rIns="0" bIns="0" rtlCol="0">
            <a:spAutoFit/>
          </a:bodyPr>
          <a:lstStyle/>
          <a:p>
            <a:pPr marL="238125" indent="-226060">
              <a:lnSpc>
                <a:spcPct val="100000"/>
              </a:lnSpc>
              <a:spcBef>
                <a:spcPts val="130"/>
              </a:spcBef>
              <a:buClr>
                <a:srgbClr val="FF0000"/>
              </a:buClr>
              <a:buSzPct val="79487"/>
              <a:buFont typeface="Georgia"/>
              <a:buChar char=""/>
              <a:tabLst>
                <a:tab pos="238125" algn="l"/>
                <a:tab pos="238760" algn="l"/>
              </a:tabLst>
            </a:pPr>
            <a:r>
              <a:rPr sz="1950" spc="10" dirty="0">
                <a:solidFill>
                  <a:srgbClr val="0000FF"/>
                </a:solidFill>
                <a:latin typeface="Trebuchet MS"/>
                <a:cs typeface="Trebuchet MS"/>
              </a:rPr>
              <a:t>Selendroid can </a:t>
            </a:r>
            <a:r>
              <a:rPr sz="1950" spc="5" dirty="0">
                <a:solidFill>
                  <a:srgbClr val="0000FF"/>
                </a:solidFill>
                <a:latin typeface="Trebuchet MS"/>
                <a:cs typeface="Trebuchet MS"/>
              </a:rPr>
              <a:t>be </a:t>
            </a:r>
            <a:r>
              <a:rPr sz="1950" spc="15" dirty="0">
                <a:solidFill>
                  <a:srgbClr val="0000FF"/>
                </a:solidFill>
                <a:latin typeface="Trebuchet MS"/>
                <a:cs typeface="Trebuchet MS"/>
              </a:rPr>
              <a:t>used </a:t>
            </a:r>
            <a:r>
              <a:rPr sz="1950" spc="5" dirty="0">
                <a:solidFill>
                  <a:srgbClr val="0000FF"/>
                </a:solidFill>
                <a:latin typeface="Trebuchet MS"/>
                <a:cs typeface="Trebuchet MS"/>
              </a:rPr>
              <a:t>to test </a:t>
            </a:r>
            <a:r>
              <a:rPr sz="1950" spc="15" dirty="0">
                <a:solidFill>
                  <a:srgbClr val="0000FF"/>
                </a:solidFill>
                <a:latin typeface="Trebuchet MS"/>
                <a:cs typeface="Trebuchet MS"/>
              </a:rPr>
              <a:t>already </a:t>
            </a:r>
            <a:r>
              <a:rPr sz="1950" spc="5" dirty="0">
                <a:solidFill>
                  <a:srgbClr val="0000FF"/>
                </a:solidFill>
                <a:latin typeface="Trebuchet MS"/>
                <a:cs typeface="Trebuchet MS"/>
              </a:rPr>
              <a:t>built</a:t>
            </a:r>
            <a:r>
              <a:rPr sz="1950" spc="60" dirty="0">
                <a:solidFill>
                  <a:srgbClr val="0000FF"/>
                </a:solidFill>
                <a:latin typeface="Trebuchet MS"/>
                <a:cs typeface="Trebuchet MS"/>
              </a:rPr>
              <a:t> </a:t>
            </a:r>
            <a:r>
              <a:rPr sz="1950" spc="15" dirty="0">
                <a:solidFill>
                  <a:srgbClr val="0000FF"/>
                </a:solidFill>
                <a:latin typeface="Trebuchet MS"/>
                <a:cs typeface="Trebuchet MS"/>
              </a:rPr>
              <a:t>apps.</a:t>
            </a:r>
            <a:endParaRPr sz="1950">
              <a:latin typeface="Trebuchet MS"/>
              <a:cs typeface="Trebuchet MS"/>
            </a:endParaRPr>
          </a:p>
          <a:p>
            <a:pPr>
              <a:lnSpc>
                <a:spcPct val="100000"/>
              </a:lnSpc>
              <a:spcBef>
                <a:spcPts val="50"/>
              </a:spcBef>
              <a:buClr>
                <a:srgbClr val="FF0000"/>
              </a:buClr>
              <a:buFont typeface="Georgia"/>
              <a:buChar char=""/>
            </a:pPr>
            <a:endParaRPr sz="2000">
              <a:latin typeface="Trebuchet MS"/>
              <a:cs typeface="Trebuchet MS"/>
            </a:endParaRPr>
          </a:p>
          <a:p>
            <a:pPr marL="238125" marR="5080" indent="-226060">
              <a:lnSpc>
                <a:spcPct val="101499"/>
              </a:lnSpc>
              <a:spcBef>
                <a:spcPts val="5"/>
              </a:spcBef>
              <a:buClr>
                <a:srgbClr val="FF0000"/>
              </a:buClr>
              <a:buSzPct val="79487"/>
              <a:buFont typeface="Georgia"/>
              <a:buChar char=""/>
              <a:tabLst>
                <a:tab pos="238125" algn="l"/>
                <a:tab pos="238760" algn="l"/>
              </a:tabLst>
            </a:pPr>
            <a:r>
              <a:rPr sz="1950" spc="10" dirty="0">
                <a:solidFill>
                  <a:srgbClr val="0000FF"/>
                </a:solidFill>
                <a:latin typeface="Trebuchet MS"/>
                <a:cs typeface="Trebuchet MS"/>
              </a:rPr>
              <a:t>Android </a:t>
            </a:r>
            <a:r>
              <a:rPr sz="1950" spc="15" dirty="0">
                <a:solidFill>
                  <a:srgbClr val="0000FF"/>
                </a:solidFill>
                <a:latin typeface="Trebuchet MS"/>
                <a:cs typeface="Trebuchet MS"/>
              </a:rPr>
              <a:t>apps </a:t>
            </a:r>
            <a:r>
              <a:rPr sz="1950" spc="10" dirty="0">
                <a:solidFill>
                  <a:srgbClr val="0000FF"/>
                </a:solidFill>
                <a:latin typeface="Trebuchet MS"/>
                <a:cs typeface="Trebuchet MS"/>
              </a:rPr>
              <a:t>(apk </a:t>
            </a:r>
            <a:r>
              <a:rPr sz="1950" spc="5" dirty="0">
                <a:solidFill>
                  <a:srgbClr val="0000FF"/>
                </a:solidFill>
                <a:latin typeface="Trebuchet MS"/>
                <a:cs typeface="Trebuchet MS"/>
              </a:rPr>
              <a:t>file) </a:t>
            </a:r>
            <a:r>
              <a:rPr sz="1950" spc="10" dirty="0">
                <a:solidFill>
                  <a:srgbClr val="0000FF"/>
                </a:solidFill>
                <a:latin typeface="Trebuchet MS"/>
                <a:cs typeface="Trebuchet MS"/>
              </a:rPr>
              <a:t>must exist </a:t>
            </a:r>
            <a:r>
              <a:rPr sz="1950" spc="15" dirty="0">
                <a:solidFill>
                  <a:srgbClr val="0000FF"/>
                </a:solidFill>
                <a:latin typeface="Trebuchet MS"/>
                <a:cs typeface="Trebuchet MS"/>
              </a:rPr>
              <a:t>on </a:t>
            </a:r>
            <a:r>
              <a:rPr sz="1950" spc="10" dirty="0">
                <a:solidFill>
                  <a:srgbClr val="0000FF"/>
                </a:solidFill>
                <a:latin typeface="Trebuchet MS"/>
                <a:cs typeface="Trebuchet MS"/>
              </a:rPr>
              <a:t>the machine,  where the </a:t>
            </a:r>
            <a:r>
              <a:rPr sz="1950" i="1" spc="10" dirty="0">
                <a:solidFill>
                  <a:srgbClr val="0000FF"/>
                </a:solidFill>
                <a:latin typeface="Trebuchet MS"/>
                <a:cs typeface="Trebuchet MS"/>
              </a:rPr>
              <a:t>selendroid-standalone </a:t>
            </a:r>
            <a:r>
              <a:rPr sz="1950" spc="10" dirty="0">
                <a:solidFill>
                  <a:srgbClr val="0000FF"/>
                </a:solidFill>
                <a:latin typeface="Trebuchet MS"/>
                <a:cs typeface="Trebuchet MS"/>
              </a:rPr>
              <a:t>server will </a:t>
            </a:r>
            <a:r>
              <a:rPr sz="1950" spc="15" dirty="0">
                <a:solidFill>
                  <a:srgbClr val="0000FF"/>
                </a:solidFill>
                <a:latin typeface="Trebuchet MS"/>
                <a:cs typeface="Trebuchet MS"/>
              </a:rPr>
              <a:t>be</a:t>
            </a:r>
            <a:r>
              <a:rPr sz="1950" spc="90" dirty="0">
                <a:solidFill>
                  <a:srgbClr val="0000FF"/>
                </a:solidFill>
                <a:latin typeface="Trebuchet MS"/>
                <a:cs typeface="Trebuchet MS"/>
              </a:rPr>
              <a:t> </a:t>
            </a:r>
            <a:r>
              <a:rPr sz="1950" spc="10" dirty="0">
                <a:solidFill>
                  <a:srgbClr val="0000FF"/>
                </a:solidFill>
                <a:latin typeface="Trebuchet MS"/>
                <a:cs typeface="Trebuchet MS"/>
              </a:rPr>
              <a:t>started.</a:t>
            </a:r>
            <a:endParaRPr sz="1950">
              <a:latin typeface="Trebuchet MS"/>
              <a:cs typeface="Trebuchet MS"/>
            </a:endParaRPr>
          </a:p>
          <a:p>
            <a:pPr>
              <a:lnSpc>
                <a:spcPct val="100000"/>
              </a:lnSpc>
              <a:spcBef>
                <a:spcPts val="50"/>
              </a:spcBef>
              <a:buClr>
                <a:srgbClr val="FF0000"/>
              </a:buClr>
              <a:buFont typeface="Georgia"/>
              <a:buChar char=""/>
            </a:pPr>
            <a:endParaRPr sz="2000">
              <a:latin typeface="Trebuchet MS"/>
              <a:cs typeface="Trebuchet MS"/>
            </a:endParaRPr>
          </a:p>
          <a:p>
            <a:pPr marL="238125" marR="455295" indent="-226060">
              <a:lnSpc>
                <a:spcPct val="101499"/>
              </a:lnSpc>
              <a:spcBef>
                <a:spcPts val="5"/>
              </a:spcBef>
              <a:buClr>
                <a:srgbClr val="FF0000"/>
              </a:buClr>
              <a:buSzPct val="79487"/>
              <a:buFont typeface="Georgia"/>
              <a:buChar char=""/>
              <a:tabLst>
                <a:tab pos="238125" algn="l"/>
                <a:tab pos="238760" algn="l"/>
              </a:tabLst>
            </a:pPr>
            <a:r>
              <a:rPr sz="1950" spc="15" dirty="0">
                <a:solidFill>
                  <a:srgbClr val="0000FF"/>
                </a:solidFill>
                <a:latin typeface="Trebuchet MS"/>
                <a:cs typeface="Trebuchet MS"/>
              </a:rPr>
              <a:t>The </a:t>
            </a:r>
            <a:r>
              <a:rPr sz="1950" spc="10" dirty="0">
                <a:solidFill>
                  <a:srgbClr val="0000FF"/>
                </a:solidFill>
                <a:latin typeface="Trebuchet MS"/>
                <a:cs typeface="Trebuchet MS"/>
              </a:rPr>
              <a:t>reason for </a:t>
            </a:r>
            <a:r>
              <a:rPr sz="1950" spc="5" dirty="0">
                <a:solidFill>
                  <a:srgbClr val="0000FF"/>
                </a:solidFill>
                <a:latin typeface="Trebuchet MS"/>
                <a:cs typeface="Trebuchet MS"/>
              </a:rPr>
              <a:t>this </a:t>
            </a:r>
            <a:r>
              <a:rPr sz="1950" spc="10" dirty="0">
                <a:solidFill>
                  <a:srgbClr val="0000FF"/>
                </a:solidFill>
                <a:latin typeface="Trebuchet MS"/>
                <a:cs typeface="Trebuchet MS"/>
              </a:rPr>
              <a:t>is </a:t>
            </a:r>
            <a:r>
              <a:rPr sz="1950" spc="5" dirty="0">
                <a:solidFill>
                  <a:srgbClr val="0000FF"/>
                </a:solidFill>
                <a:latin typeface="Trebuchet MS"/>
                <a:cs typeface="Trebuchet MS"/>
              </a:rPr>
              <a:t>that </a:t>
            </a:r>
            <a:r>
              <a:rPr sz="1950" spc="15" dirty="0">
                <a:solidFill>
                  <a:srgbClr val="0000FF"/>
                </a:solidFill>
                <a:latin typeface="Trebuchet MS"/>
                <a:cs typeface="Trebuchet MS"/>
              </a:rPr>
              <a:t>a </a:t>
            </a:r>
            <a:r>
              <a:rPr sz="1950" spc="10" dirty="0">
                <a:solidFill>
                  <a:srgbClr val="0000FF"/>
                </a:solidFill>
                <a:latin typeface="Trebuchet MS"/>
                <a:cs typeface="Trebuchet MS"/>
              </a:rPr>
              <a:t>customized </a:t>
            </a:r>
            <a:r>
              <a:rPr sz="1950" i="1" spc="10" dirty="0">
                <a:solidFill>
                  <a:srgbClr val="0000FF"/>
                </a:solidFill>
                <a:latin typeface="Trebuchet MS"/>
                <a:cs typeface="Trebuchet MS"/>
              </a:rPr>
              <a:t>selendroid-  server </a:t>
            </a:r>
            <a:r>
              <a:rPr sz="1950" spc="10" dirty="0">
                <a:solidFill>
                  <a:srgbClr val="0000FF"/>
                </a:solidFill>
                <a:latin typeface="Trebuchet MS"/>
                <a:cs typeface="Trebuchet MS"/>
              </a:rPr>
              <a:t>for the </a:t>
            </a:r>
            <a:r>
              <a:rPr sz="1950" spc="15" dirty="0">
                <a:solidFill>
                  <a:srgbClr val="0000FF"/>
                </a:solidFill>
                <a:latin typeface="Trebuchet MS"/>
                <a:cs typeface="Trebuchet MS"/>
              </a:rPr>
              <a:t>app under </a:t>
            </a:r>
            <a:r>
              <a:rPr sz="1950" spc="10" dirty="0">
                <a:solidFill>
                  <a:srgbClr val="0000FF"/>
                </a:solidFill>
                <a:latin typeface="Trebuchet MS"/>
                <a:cs typeface="Trebuchet MS"/>
              </a:rPr>
              <a:t>test </a:t>
            </a:r>
            <a:r>
              <a:rPr sz="1950" spc="15" dirty="0">
                <a:solidFill>
                  <a:srgbClr val="0000FF"/>
                </a:solidFill>
                <a:latin typeface="Trebuchet MS"/>
                <a:cs typeface="Trebuchet MS"/>
              </a:rPr>
              <a:t>(AUT) </a:t>
            </a:r>
            <a:r>
              <a:rPr sz="1950" spc="10" dirty="0">
                <a:solidFill>
                  <a:srgbClr val="0000FF"/>
                </a:solidFill>
                <a:latin typeface="Trebuchet MS"/>
                <a:cs typeface="Trebuchet MS"/>
              </a:rPr>
              <a:t>will </a:t>
            </a:r>
            <a:r>
              <a:rPr sz="1950" spc="15" dirty="0">
                <a:solidFill>
                  <a:srgbClr val="0000FF"/>
                </a:solidFill>
                <a:latin typeface="Trebuchet MS"/>
                <a:cs typeface="Trebuchet MS"/>
              </a:rPr>
              <a:t>be</a:t>
            </a:r>
            <a:r>
              <a:rPr sz="1950" spc="-35" dirty="0">
                <a:solidFill>
                  <a:srgbClr val="0000FF"/>
                </a:solidFill>
                <a:latin typeface="Trebuchet MS"/>
                <a:cs typeface="Trebuchet MS"/>
              </a:rPr>
              <a:t> </a:t>
            </a:r>
            <a:r>
              <a:rPr sz="1950" spc="10" dirty="0">
                <a:solidFill>
                  <a:srgbClr val="0000FF"/>
                </a:solidFill>
                <a:latin typeface="Trebuchet MS"/>
                <a:cs typeface="Trebuchet MS"/>
              </a:rPr>
              <a:t>created.</a:t>
            </a:r>
            <a:endParaRPr sz="1950">
              <a:latin typeface="Trebuchet MS"/>
              <a:cs typeface="Trebuchet MS"/>
            </a:endParaRPr>
          </a:p>
          <a:p>
            <a:pPr>
              <a:lnSpc>
                <a:spcPct val="100000"/>
              </a:lnSpc>
              <a:spcBef>
                <a:spcPts val="50"/>
              </a:spcBef>
              <a:buClr>
                <a:srgbClr val="FF0000"/>
              </a:buClr>
              <a:buFont typeface="Georgia"/>
              <a:buChar char=""/>
            </a:pPr>
            <a:endParaRPr sz="2000">
              <a:latin typeface="Trebuchet MS"/>
              <a:cs typeface="Trebuchet MS"/>
            </a:endParaRPr>
          </a:p>
          <a:p>
            <a:pPr marL="238125" marR="41275" indent="-226060">
              <a:lnSpc>
                <a:spcPct val="101499"/>
              </a:lnSpc>
              <a:spcBef>
                <a:spcPts val="5"/>
              </a:spcBef>
              <a:buClr>
                <a:srgbClr val="FF0000"/>
              </a:buClr>
              <a:buSzPct val="79487"/>
              <a:buFont typeface="Georgia"/>
              <a:buChar char=""/>
              <a:tabLst>
                <a:tab pos="238125" algn="l"/>
                <a:tab pos="238760" algn="l"/>
              </a:tabLst>
            </a:pPr>
            <a:r>
              <a:rPr sz="1950" spc="10" dirty="0">
                <a:solidFill>
                  <a:srgbClr val="0000FF"/>
                </a:solidFill>
                <a:latin typeface="Trebuchet MS"/>
                <a:cs typeface="Trebuchet MS"/>
              </a:rPr>
              <a:t>Both apps (selendroid-server and </a:t>
            </a:r>
            <a:r>
              <a:rPr sz="1950" spc="15" dirty="0">
                <a:solidFill>
                  <a:srgbClr val="0000FF"/>
                </a:solidFill>
                <a:latin typeface="Trebuchet MS"/>
                <a:cs typeface="Trebuchet MS"/>
              </a:rPr>
              <a:t>AUT) </a:t>
            </a:r>
            <a:r>
              <a:rPr sz="1950" spc="10" dirty="0">
                <a:solidFill>
                  <a:srgbClr val="0000FF"/>
                </a:solidFill>
                <a:latin typeface="Trebuchet MS"/>
                <a:cs typeface="Trebuchet MS"/>
              </a:rPr>
              <a:t>must </a:t>
            </a:r>
            <a:r>
              <a:rPr sz="1950" spc="15" dirty="0">
                <a:solidFill>
                  <a:srgbClr val="0000FF"/>
                </a:solidFill>
                <a:latin typeface="Trebuchet MS"/>
                <a:cs typeface="Trebuchet MS"/>
              </a:rPr>
              <a:t>be </a:t>
            </a:r>
            <a:r>
              <a:rPr sz="1950" spc="10" dirty="0">
                <a:solidFill>
                  <a:srgbClr val="0000FF"/>
                </a:solidFill>
                <a:latin typeface="Trebuchet MS"/>
                <a:cs typeface="Trebuchet MS"/>
              </a:rPr>
              <a:t>signed  </a:t>
            </a:r>
            <a:r>
              <a:rPr sz="1950" spc="5" dirty="0">
                <a:solidFill>
                  <a:srgbClr val="0000FF"/>
                </a:solidFill>
                <a:latin typeface="Trebuchet MS"/>
                <a:cs typeface="Trebuchet MS"/>
              </a:rPr>
              <a:t>with </a:t>
            </a:r>
            <a:r>
              <a:rPr sz="1950" spc="10" dirty="0">
                <a:solidFill>
                  <a:srgbClr val="0000FF"/>
                </a:solidFill>
                <a:latin typeface="Trebuchet MS"/>
                <a:cs typeface="Trebuchet MS"/>
              </a:rPr>
              <a:t>the same </a:t>
            </a:r>
            <a:r>
              <a:rPr sz="1950" spc="5" dirty="0">
                <a:solidFill>
                  <a:srgbClr val="0000FF"/>
                </a:solidFill>
                <a:latin typeface="Trebuchet MS"/>
                <a:cs typeface="Trebuchet MS"/>
              </a:rPr>
              <a:t>certificate in </a:t>
            </a:r>
            <a:r>
              <a:rPr sz="1950" spc="10" dirty="0">
                <a:solidFill>
                  <a:srgbClr val="0000FF"/>
                </a:solidFill>
                <a:latin typeface="Trebuchet MS"/>
                <a:cs typeface="Trebuchet MS"/>
              </a:rPr>
              <a:t>order </a:t>
            </a:r>
            <a:r>
              <a:rPr sz="1950" spc="5" dirty="0">
                <a:solidFill>
                  <a:srgbClr val="0000FF"/>
                </a:solidFill>
                <a:latin typeface="Trebuchet MS"/>
                <a:cs typeface="Trebuchet MS"/>
              </a:rPr>
              <a:t>to install </a:t>
            </a:r>
            <a:r>
              <a:rPr sz="1950" spc="10" dirty="0">
                <a:solidFill>
                  <a:srgbClr val="0000FF"/>
                </a:solidFill>
                <a:latin typeface="Trebuchet MS"/>
                <a:cs typeface="Trebuchet MS"/>
              </a:rPr>
              <a:t>the apks </a:t>
            </a:r>
            <a:r>
              <a:rPr sz="1950" spc="15" dirty="0">
                <a:solidFill>
                  <a:srgbClr val="0000FF"/>
                </a:solidFill>
                <a:latin typeface="Trebuchet MS"/>
                <a:cs typeface="Trebuchet MS"/>
              </a:rPr>
              <a:t>on  </a:t>
            </a:r>
            <a:r>
              <a:rPr sz="1950" spc="10" dirty="0">
                <a:solidFill>
                  <a:srgbClr val="0000FF"/>
                </a:solidFill>
                <a:latin typeface="Trebuchet MS"/>
                <a:cs typeface="Trebuchet MS"/>
              </a:rPr>
              <a:t>the device.</a:t>
            </a:r>
            <a:endParaRPr sz="195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01900" y="1953307"/>
            <a:ext cx="6238240" cy="427990"/>
          </a:xfrm>
          <a:prstGeom prst="rect">
            <a:avLst/>
          </a:prstGeom>
        </p:spPr>
        <p:txBody>
          <a:bodyPr vert="horz" wrap="square" lIns="0" tIns="11430" rIns="0" bIns="0" rtlCol="0">
            <a:spAutoFit/>
          </a:bodyPr>
          <a:lstStyle/>
          <a:p>
            <a:pPr marL="12700">
              <a:lnSpc>
                <a:spcPct val="100000"/>
              </a:lnSpc>
              <a:spcBef>
                <a:spcPts val="90"/>
              </a:spcBef>
              <a:tabLst>
                <a:tab pos="2747645" algn="l"/>
              </a:tabLst>
            </a:pPr>
            <a:r>
              <a:rPr sz="2650" spc="-5" dirty="0">
                <a:latin typeface="Times New Roman"/>
                <a:cs typeface="Times New Roman"/>
              </a:rPr>
              <a:t> 	</a:t>
            </a:r>
            <a:r>
              <a:rPr sz="2650" spc="-10" dirty="0"/>
              <a:t>Introduction </a:t>
            </a:r>
            <a:r>
              <a:rPr sz="2650" spc="-15" dirty="0"/>
              <a:t>to</a:t>
            </a:r>
            <a:r>
              <a:rPr sz="2650" spc="-145" dirty="0"/>
              <a:t> </a:t>
            </a:r>
            <a:r>
              <a:rPr sz="2650" spc="-10" dirty="0"/>
              <a:t>Appium</a:t>
            </a:r>
            <a:endParaRPr sz="2650">
              <a:latin typeface="Times New Roman"/>
              <a:cs typeface="Times New Roman"/>
            </a:endParaRPr>
          </a:p>
        </p:txBody>
      </p:sp>
      <p:sp>
        <p:nvSpPr>
          <p:cNvPr id="3" name="object 3"/>
          <p:cNvSpPr/>
          <p:nvPr/>
        </p:nvSpPr>
        <p:spPr>
          <a:xfrm>
            <a:off x="1504188" y="2308814"/>
            <a:ext cx="986027" cy="70347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625577" y="3041431"/>
            <a:ext cx="5984240" cy="3434715"/>
          </a:xfrm>
          <a:prstGeom prst="rect">
            <a:avLst/>
          </a:prstGeom>
        </p:spPr>
        <p:txBody>
          <a:bodyPr vert="horz" wrap="square" lIns="0" tIns="38100" rIns="0" bIns="0" rtlCol="0">
            <a:spAutoFit/>
          </a:bodyPr>
          <a:lstStyle/>
          <a:p>
            <a:pPr marL="274320" marR="5715" indent="-262255" algn="just">
              <a:lnSpc>
                <a:spcPts val="1610"/>
              </a:lnSpc>
              <a:spcBef>
                <a:spcPts val="300"/>
              </a:spcBef>
              <a:buClr>
                <a:srgbClr val="FF0000"/>
              </a:buClr>
              <a:buSzPct val="79310"/>
              <a:buFont typeface="Georgia"/>
              <a:buChar char=""/>
              <a:tabLst>
                <a:tab pos="274955" algn="l"/>
              </a:tabLst>
            </a:pPr>
            <a:r>
              <a:rPr sz="1450" b="1" spc="20" dirty="0">
                <a:solidFill>
                  <a:srgbClr val="0000FF"/>
                </a:solidFill>
                <a:latin typeface="Trebuchet MS"/>
                <a:cs typeface="Trebuchet MS"/>
              </a:rPr>
              <a:t>Appium </a:t>
            </a:r>
            <a:r>
              <a:rPr sz="1450" spc="5" dirty="0">
                <a:solidFill>
                  <a:srgbClr val="0000FF"/>
                </a:solidFill>
                <a:latin typeface="Trebuchet MS"/>
                <a:cs typeface="Trebuchet MS"/>
              </a:rPr>
              <a:t>is </a:t>
            </a:r>
            <a:r>
              <a:rPr sz="1450" spc="15" dirty="0">
                <a:solidFill>
                  <a:srgbClr val="0000FF"/>
                </a:solidFill>
                <a:latin typeface="Trebuchet MS"/>
                <a:cs typeface="Trebuchet MS"/>
              </a:rPr>
              <a:t>an open-source </a:t>
            </a:r>
            <a:r>
              <a:rPr sz="1450" spc="10" dirty="0">
                <a:solidFill>
                  <a:srgbClr val="0000FF"/>
                </a:solidFill>
                <a:latin typeface="Trebuchet MS"/>
                <a:cs typeface="Trebuchet MS"/>
              </a:rPr>
              <a:t>tool </a:t>
            </a:r>
            <a:r>
              <a:rPr sz="1450" spc="15" dirty="0">
                <a:solidFill>
                  <a:srgbClr val="0000FF"/>
                </a:solidFill>
                <a:latin typeface="Trebuchet MS"/>
                <a:cs typeface="Trebuchet MS"/>
              </a:rPr>
              <a:t>for automating native, mobile web,  and hybrid </a:t>
            </a:r>
            <a:r>
              <a:rPr sz="1450" spc="10" dirty="0">
                <a:solidFill>
                  <a:srgbClr val="0000FF"/>
                </a:solidFill>
                <a:latin typeface="Trebuchet MS"/>
                <a:cs typeface="Trebuchet MS"/>
              </a:rPr>
              <a:t>applications </a:t>
            </a:r>
            <a:r>
              <a:rPr sz="1450" spc="20" dirty="0">
                <a:solidFill>
                  <a:srgbClr val="0000FF"/>
                </a:solidFill>
                <a:latin typeface="Trebuchet MS"/>
                <a:cs typeface="Trebuchet MS"/>
              </a:rPr>
              <a:t>on </a:t>
            </a:r>
            <a:r>
              <a:rPr sz="1450" spc="10" dirty="0">
                <a:solidFill>
                  <a:srgbClr val="0000FF"/>
                </a:solidFill>
                <a:latin typeface="Trebuchet MS"/>
                <a:cs typeface="Trebuchet MS"/>
              </a:rPr>
              <a:t>iOS </a:t>
            </a:r>
            <a:r>
              <a:rPr sz="1450" spc="15" dirty="0">
                <a:solidFill>
                  <a:srgbClr val="0000FF"/>
                </a:solidFill>
                <a:latin typeface="Trebuchet MS"/>
                <a:cs typeface="Trebuchet MS"/>
              </a:rPr>
              <a:t>mobile, </a:t>
            </a:r>
            <a:r>
              <a:rPr sz="1450" spc="10" dirty="0">
                <a:solidFill>
                  <a:srgbClr val="0000FF"/>
                </a:solidFill>
                <a:latin typeface="Trebuchet MS"/>
                <a:cs typeface="Trebuchet MS"/>
              </a:rPr>
              <a:t>Android </a:t>
            </a:r>
            <a:r>
              <a:rPr sz="1450" spc="15" dirty="0">
                <a:solidFill>
                  <a:srgbClr val="0000FF"/>
                </a:solidFill>
                <a:latin typeface="Trebuchet MS"/>
                <a:cs typeface="Trebuchet MS"/>
              </a:rPr>
              <a:t>mobile </a:t>
            </a:r>
            <a:r>
              <a:rPr sz="1450" spc="10" dirty="0">
                <a:solidFill>
                  <a:srgbClr val="0000FF"/>
                </a:solidFill>
                <a:latin typeface="Trebuchet MS"/>
                <a:cs typeface="Trebuchet MS"/>
              </a:rPr>
              <a:t>and  </a:t>
            </a:r>
            <a:r>
              <a:rPr sz="1450" spc="15" dirty="0">
                <a:solidFill>
                  <a:srgbClr val="0000FF"/>
                </a:solidFill>
                <a:latin typeface="Trebuchet MS"/>
                <a:cs typeface="Trebuchet MS"/>
              </a:rPr>
              <a:t>Windows desktop</a:t>
            </a:r>
            <a:r>
              <a:rPr sz="1450" spc="-55" dirty="0">
                <a:solidFill>
                  <a:srgbClr val="0000FF"/>
                </a:solidFill>
                <a:latin typeface="Trebuchet MS"/>
                <a:cs typeface="Trebuchet MS"/>
              </a:rPr>
              <a:t> </a:t>
            </a:r>
            <a:r>
              <a:rPr sz="1450" spc="15" dirty="0">
                <a:solidFill>
                  <a:srgbClr val="0000FF"/>
                </a:solidFill>
                <a:latin typeface="Trebuchet MS"/>
                <a:cs typeface="Trebuchet MS"/>
              </a:rPr>
              <a:t>platforms.</a:t>
            </a:r>
            <a:endParaRPr sz="1450">
              <a:latin typeface="Trebuchet MS"/>
              <a:cs typeface="Trebuchet MS"/>
            </a:endParaRPr>
          </a:p>
          <a:p>
            <a:pPr marL="274320" marR="5715" indent="-262255" algn="just">
              <a:lnSpc>
                <a:spcPct val="102000"/>
              </a:lnSpc>
              <a:spcBef>
                <a:spcPts val="1330"/>
              </a:spcBef>
              <a:buClr>
                <a:srgbClr val="FF0000"/>
              </a:buClr>
              <a:buSzPct val="79310"/>
              <a:buFont typeface="Georgia"/>
              <a:buChar char=""/>
              <a:tabLst>
                <a:tab pos="274955" algn="l"/>
              </a:tabLst>
            </a:pPr>
            <a:r>
              <a:rPr sz="1450" b="1" spc="15" dirty="0">
                <a:solidFill>
                  <a:srgbClr val="0000FF"/>
                </a:solidFill>
                <a:latin typeface="Trebuchet MS"/>
                <a:cs typeface="Trebuchet MS"/>
              </a:rPr>
              <a:t>Native apps </a:t>
            </a:r>
            <a:r>
              <a:rPr sz="1450" spc="15" dirty="0">
                <a:solidFill>
                  <a:srgbClr val="0000FF"/>
                </a:solidFill>
                <a:latin typeface="Trebuchet MS"/>
                <a:cs typeface="Trebuchet MS"/>
              </a:rPr>
              <a:t>are </a:t>
            </a:r>
            <a:r>
              <a:rPr sz="1450" spc="20" dirty="0">
                <a:solidFill>
                  <a:srgbClr val="0000FF"/>
                </a:solidFill>
                <a:latin typeface="Trebuchet MS"/>
                <a:cs typeface="Trebuchet MS"/>
              </a:rPr>
              <a:t>those </a:t>
            </a:r>
            <a:r>
              <a:rPr sz="1450" spc="15" dirty="0">
                <a:solidFill>
                  <a:srgbClr val="0000FF"/>
                </a:solidFill>
                <a:latin typeface="Trebuchet MS"/>
                <a:cs typeface="Trebuchet MS"/>
              </a:rPr>
              <a:t>written </a:t>
            </a:r>
            <a:r>
              <a:rPr sz="1450" spc="10" dirty="0">
                <a:solidFill>
                  <a:srgbClr val="0000FF"/>
                </a:solidFill>
                <a:latin typeface="Trebuchet MS"/>
                <a:cs typeface="Trebuchet MS"/>
              </a:rPr>
              <a:t>using </a:t>
            </a:r>
            <a:r>
              <a:rPr sz="1450" spc="15" dirty="0">
                <a:solidFill>
                  <a:srgbClr val="0000FF"/>
                </a:solidFill>
                <a:latin typeface="Trebuchet MS"/>
                <a:cs typeface="Trebuchet MS"/>
              </a:rPr>
              <a:t>the iOS, </a:t>
            </a:r>
            <a:r>
              <a:rPr sz="1450" spc="10" dirty="0">
                <a:solidFill>
                  <a:srgbClr val="0000FF"/>
                </a:solidFill>
                <a:latin typeface="Trebuchet MS"/>
                <a:cs typeface="Trebuchet MS"/>
              </a:rPr>
              <a:t>Android </a:t>
            </a:r>
            <a:r>
              <a:rPr sz="1450" spc="20" dirty="0">
                <a:solidFill>
                  <a:srgbClr val="0000FF"/>
                </a:solidFill>
                <a:latin typeface="Trebuchet MS"/>
                <a:cs typeface="Trebuchet MS"/>
              </a:rPr>
              <a:t>or </a:t>
            </a:r>
            <a:r>
              <a:rPr sz="1450" spc="15" dirty="0">
                <a:solidFill>
                  <a:srgbClr val="0000FF"/>
                </a:solidFill>
                <a:latin typeface="Trebuchet MS"/>
                <a:cs typeface="Trebuchet MS"/>
              </a:rPr>
              <a:t>Windows  SDKs.</a:t>
            </a:r>
            <a:endParaRPr sz="1450">
              <a:latin typeface="Trebuchet MS"/>
              <a:cs typeface="Trebuchet MS"/>
            </a:endParaRPr>
          </a:p>
          <a:p>
            <a:pPr marL="274320" marR="5080" indent="-262255" algn="just">
              <a:lnSpc>
                <a:spcPct val="92100"/>
              </a:lnSpc>
              <a:spcBef>
                <a:spcPts val="1375"/>
              </a:spcBef>
              <a:buClr>
                <a:srgbClr val="FF0000"/>
              </a:buClr>
              <a:buSzPct val="79310"/>
              <a:buFont typeface="Georgia"/>
              <a:buChar char=""/>
              <a:tabLst>
                <a:tab pos="274955" algn="l"/>
              </a:tabLst>
            </a:pPr>
            <a:r>
              <a:rPr sz="1450" b="1" spc="15" dirty="0">
                <a:solidFill>
                  <a:srgbClr val="0000FF"/>
                </a:solidFill>
                <a:latin typeface="Trebuchet MS"/>
                <a:cs typeface="Trebuchet MS"/>
              </a:rPr>
              <a:t>Mobile </a:t>
            </a:r>
            <a:r>
              <a:rPr sz="1450" b="1" spc="20" dirty="0">
                <a:solidFill>
                  <a:srgbClr val="0000FF"/>
                </a:solidFill>
                <a:latin typeface="Trebuchet MS"/>
                <a:cs typeface="Trebuchet MS"/>
              </a:rPr>
              <a:t>web </a:t>
            </a:r>
            <a:r>
              <a:rPr sz="1450" b="1" spc="15" dirty="0">
                <a:solidFill>
                  <a:srgbClr val="0000FF"/>
                </a:solidFill>
                <a:latin typeface="Trebuchet MS"/>
                <a:cs typeface="Trebuchet MS"/>
              </a:rPr>
              <a:t>apps </a:t>
            </a:r>
            <a:r>
              <a:rPr sz="1450" spc="15" dirty="0">
                <a:solidFill>
                  <a:srgbClr val="0000FF"/>
                </a:solidFill>
                <a:latin typeface="Trebuchet MS"/>
                <a:cs typeface="Trebuchet MS"/>
              </a:rPr>
              <a:t>are </a:t>
            </a:r>
            <a:r>
              <a:rPr sz="1450" spc="20" dirty="0">
                <a:solidFill>
                  <a:srgbClr val="0000FF"/>
                </a:solidFill>
                <a:latin typeface="Trebuchet MS"/>
                <a:cs typeface="Trebuchet MS"/>
              </a:rPr>
              <a:t>web </a:t>
            </a:r>
            <a:r>
              <a:rPr sz="1450" spc="15" dirty="0">
                <a:solidFill>
                  <a:srgbClr val="0000FF"/>
                </a:solidFill>
                <a:latin typeface="Trebuchet MS"/>
                <a:cs typeface="Trebuchet MS"/>
              </a:rPr>
              <a:t>apps accessed using </a:t>
            </a:r>
            <a:r>
              <a:rPr sz="1450" spc="20" dirty="0">
                <a:solidFill>
                  <a:srgbClr val="0000FF"/>
                </a:solidFill>
                <a:latin typeface="Trebuchet MS"/>
                <a:cs typeface="Trebuchet MS"/>
              </a:rPr>
              <a:t>a </a:t>
            </a:r>
            <a:r>
              <a:rPr sz="1450" spc="15" dirty="0">
                <a:solidFill>
                  <a:srgbClr val="0000FF"/>
                </a:solidFill>
                <a:latin typeface="Trebuchet MS"/>
                <a:cs typeface="Trebuchet MS"/>
              </a:rPr>
              <a:t>mobile browser  (Appium </a:t>
            </a:r>
            <a:r>
              <a:rPr sz="1450" spc="10" dirty="0">
                <a:solidFill>
                  <a:srgbClr val="0000FF"/>
                </a:solidFill>
                <a:latin typeface="Trebuchet MS"/>
                <a:cs typeface="Trebuchet MS"/>
              </a:rPr>
              <a:t>supports Safari </a:t>
            </a:r>
            <a:r>
              <a:rPr sz="1450" spc="20" dirty="0">
                <a:solidFill>
                  <a:srgbClr val="0000FF"/>
                </a:solidFill>
                <a:latin typeface="Trebuchet MS"/>
                <a:cs typeface="Trebuchet MS"/>
              </a:rPr>
              <a:t>on </a:t>
            </a:r>
            <a:r>
              <a:rPr sz="1450" spc="10" dirty="0">
                <a:solidFill>
                  <a:srgbClr val="0000FF"/>
                </a:solidFill>
                <a:latin typeface="Trebuchet MS"/>
                <a:cs typeface="Trebuchet MS"/>
              </a:rPr>
              <a:t>iOS </a:t>
            </a:r>
            <a:r>
              <a:rPr sz="1450" spc="20" dirty="0">
                <a:solidFill>
                  <a:srgbClr val="0000FF"/>
                </a:solidFill>
                <a:latin typeface="Trebuchet MS"/>
                <a:cs typeface="Trebuchet MS"/>
              </a:rPr>
              <a:t>and Chrome or </a:t>
            </a:r>
            <a:r>
              <a:rPr sz="1450" spc="15" dirty="0">
                <a:solidFill>
                  <a:srgbClr val="0000FF"/>
                </a:solidFill>
                <a:latin typeface="Trebuchet MS"/>
                <a:cs typeface="Trebuchet MS"/>
              </a:rPr>
              <a:t>the </a:t>
            </a:r>
            <a:r>
              <a:rPr sz="1450" spc="10" dirty="0">
                <a:solidFill>
                  <a:srgbClr val="0000FF"/>
                </a:solidFill>
                <a:latin typeface="Trebuchet MS"/>
                <a:cs typeface="Trebuchet MS"/>
              </a:rPr>
              <a:t>built-in  'Browser' </a:t>
            </a:r>
            <a:r>
              <a:rPr sz="1450" spc="15" dirty="0">
                <a:solidFill>
                  <a:srgbClr val="0000FF"/>
                </a:solidFill>
                <a:latin typeface="Trebuchet MS"/>
                <a:cs typeface="Trebuchet MS"/>
              </a:rPr>
              <a:t>app </a:t>
            </a:r>
            <a:r>
              <a:rPr sz="1450" spc="20" dirty="0">
                <a:solidFill>
                  <a:srgbClr val="0000FF"/>
                </a:solidFill>
                <a:latin typeface="Trebuchet MS"/>
                <a:cs typeface="Trebuchet MS"/>
              </a:rPr>
              <a:t>on</a:t>
            </a:r>
            <a:r>
              <a:rPr sz="1450" spc="-114" dirty="0">
                <a:solidFill>
                  <a:srgbClr val="0000FF"/>
                </a:solidFill>
                <a:latin typeface="Trebuchet MS"/>
                <a:cs typeface="Trebuchet MS"/>
              </a:rPr>
              <a:t> </a:t>
            </a:r>
            <a:r>
              <a:rPr sz="1450" spc="15" dirty="0">
                <a:solidFill>
                  <a:srgbClr val="0000FF"/>
                </a:solidFill>
                <a:latin typeface="Trebuchet MS"/>
                <a:cs typeface="Trebuchet MS"/>
              </a:rPr>
              <a:t>Android).</a:t>
            </a:r>
            <a:endParaRPr sz="1450">
              <a:latin typeface="Trebuchet MS"/>
              <a:cs typeface="Trebuchet MS"/>
            </a:endParaRPr>
          </a:p>
          <a:p>
            <a:pPr marL="274320" marR="7620" indent="-262255" algn="just">
              <a:lnSpc>
                <a:spcPts val="1510"/>
              </a:lnSpc>
              <a:spcBef>
                <a:spcPts val="1385"/>
              </a:spcBef>
              <a:buClr>
                <a:srgbClr val="FF0000"/>
              </a:buClr>
              <a:buSzPct val="79310"/>
              <a:buFont typeface="Georgia"/>
              <a:buChar char=""/>
              <a:tabLst>
                <a:tab pos="274955" algn="l"/>
              </a:tabLst>
            </a:pPr>
            <a:r>
              <a:rPr sz="1450" b="1" spc="15" dirty="0">
                <a:solidFill>
                  <a:srgbClr val="0000FF"/>
                </a:solidFill>
                <a:latin typeface="Trebuchet MS"/>
                <a:cs typeface="Trebuchet MS"/>
              </a:rPr>
              <a:t>Hybrid </a:t>
            </a:r>
            <a:r>
              <a:rPr sz="1450" b="1" spc="20" dirty="0">
                <a:solidFill>
                  <a:srgbClr val="0000FF"/>
                </a:solidFill>
                <a:latin typeface="Trebuchet MS"/>
                <a:cs typeface="Trebuchet MS"/>
              </a:rPr>
              <a:t>apps </a:t>
            </a:r>
            <a:r>
              <a:rPr sz="1450" spc="20" dirty="0">
                <a:solidFill>
                  <a:srgbClr val="0000FF"/>
                </a:solidFill>
                <a:latin typeface="Trebuchet MS"/>
                <a:cs typeface="Trebuchet MS"/>
              </a:rPr>
              <a:t>have a </a:t>
            </a:r>
            <a:r>
              <a:rPr sz="1450" spc="15" dirty="0">
                <a:solidFill>
                  <a:srgbClr val="0000FF"/>
                </a:solidFill>
                <a:latin typeface="Trebuchet MS"/>
                <a:cs typeface="Trebuchet MS"/>
              </a:rPr>
              <a:t>wrapper </a:t>
            </a:r>
            <a:r>
              <a:rPr sz="1450" spc="20" dirty="0">
                <a:solidFill>
                  <a:srgbClr val="0000FF"/>
                </a:solidFill>
                <a:latin typeface="Trebuchet MS"/>
                <a:cs typeface="Trebuchet MS"/>
              </a:rPr>
              <a:t>around a </a:t>
            </a:r>
            <a:r>
              <a:rPr sz="1450" spc="15" dirty="0">
                <a:solidFill>
                  <a:srgbClr val="0000FF"/>
                </a:solidFill>
                <a:latin typeface="Trebuchet MS"/>
                <a:cs typeface="Trebuchet MS"/>
              </a:rPr>
              <a:t>"webview" </a:t>
            </a:r>
            <a:r>
              <a:rPr sz="1450" spc="10" dirty="0">
                <a:solidFill>
                  <a:srgbClr val="0000FF"/>
                </a:solidFill>
                <a:latin typeface="Trebuchet MS"/>
                <a:cs typeface="Trebuchet MS"/>
              </a:rPr>
              <a:t>-- </a:t>
            </a:r>
            <a:r>
              <a:rPr sz="1450" spc="20" dirty="0">
                <a:solidFill>
                  <a:srgbClr val="0000FF"/>
                </a:solidFill>
                <a:latin typeface="Trebuchet MS"/>
                <a:cs typeface="Trebuchet MS"/>
              </a:rPr>
              <a:t>a </a:t>
            </a:r>
            <a:r>
              <a:rPr sz="1450" spc="15" dirty="0">
                <a:solidFill>
                  <a:srgbClr val="0000FF"/>
                </a:solidFill>
                <a:latin typeface="Trebuchet MS"/>
                <a:cs typeface="Trebuchet MS"/>
              </a:rPr>
              <a:t>native  control </a:t>
            </a:r>
            <a:r>
              <a:rPr sz="1450" spc="10" dirty="0">
                <a:solidFill>
                  <a:srgbClr val="0000FF"/>
                </a:solidFill>
                <a:latin typeface="Trebuchet MS"/>
                <a:cs typeface="Trebuchet MS"/>
              </a:rPr>
              <a:t>that </a:t>
            </a:r>
            <a:r>
              <a:rPr sz="1450" spc="15" dirty="0">
                <a:solidFill>
                  <a:srgbClr val="0000FF"/>
                </a:solidFill>
                <a:latin typeface="Trebuchet MS"/>
                <a:cs typeface="Trebuchet MS"/>
              </a:rPr>
              <a:t>enables interaction with </a:t>
            </a:r>
            <a:r>
              <a:rPr sz="1450" spc="20" dirty="0">
                <a:solidFill>
                  <a:srgbClr val="0000FF"/>
                </a:solidFill>
                <a:latin typeface="Trebuchet MS"/>
                <a:cs typeface="Trebuchet MS"/>
              </a:rPr>
              <a:t>web</a:t>
            </a:r>
            <a:r>
              <a:rPr sz="1450" spc="-90" dirty="0">
                <a:solidFill>
                  <a:srgbClr val="0000FF"/>
                </a:solidFill>
                <a:latin typeface="Trebuchet MS"/>
                <a:cs typeface="Trebuchet MS"/>
              </a:rPr>
              <a:t> </a:t>
            </a:r>
            <a:r>
              <a:rPr sz="1450" spc="15" dirty="0">
                <a:solidFill>
                  <a:srgbClr val="0000FF"/>
                </a:solidFill>
                <a:latin typeface="Trebuchet MS"/>
                <a:cs typeface="Trebuchet MS"/>
              </a:rPr>
              <a:t>content.</a:t>
            </a:r>
            <a:endParaRPr sz="1450">
              <a:latin typeface="Trebuchet MS"/>
              <a:cs typeface="Trebuchet MS"/>
            </a:endParaRPr>
          </a:p>
          <a:p>
            <a:pPr marL="274320" marR="5715" indent="-262255" algn="just">
              <a:lnSpc>
                <a:spcPct val="95500"/>
              </a:lnSpc>
              <a:spcBef>
                <a:spcPts val="1350"/>
              </a:spcBef>
              <a:buClr>
                <a:srgbClr val="FF0000"/>
              </a:buClr>
              <a:buSzPct val="79310"/>
              <a:buFont typeface="Georgia"/>
              <a:buChar char=""/>
              <a:tabLst>
                <a:tab pos="274955" algn="l"/>
              </a:tabLst>
            </a:pPr>
            <a:r>
              <a:rPr sz="1450" spc="-5" dirty="0">
                <a:solidFill>
                  <a:srgbClr val="0000FF"/>
                </a:solidFill>
                <a:latin typeface="Trebuchet MS"/>
                <a:cs typeface="Trebuchet MS"/>
              </a:rPr>
              <a:t>Importantly, </a:t>
            </a:r>
            <a:r>
              <a:rPr sz="1450" b="1" spc="20" dirty="0">
                <a:solidFill>
                  <a:srgbClr val="0000FF"/>
                </a:solidFill>
                <a:latin typeface="Trebuchet MS"/>
                <a:cs typeface="Trebuchet MS"/>
              </a:rPr>
              <a:t>Appium </a:t>
            </a:r>
            <a:r>
              <a:rPr sz="1450" spc="5" dirty="0">
                <a:solidFill>
                  <a:srgbClr val="0000FF"/>
                </a:solidFill>
                <a:latin typeface="Trebuchet MS"/>
                <a:cs typeface="Trebuchet MS"/>
              </a:rPr>
              <a:t>is </a:t>
            </a:r>
            <a:r>
              <a:rPr sz="1450" spc="10" dirty="0">
                <a:solidFill>
                  <a:srgbClr val="0000FF"/>
                </a:solidFill>
                <a:latin typeface="Trebuchet MS"/>
                <a:cs typeface="Trebuchet MS"/>
              </a:rPr>
              <a:t>"</a:t>
            </a:r>
            <a:r>
              <a:rPr sz="1450" b="1" spc="10" dirty="0">
                <a:solidFill>
                  <a:srgbClr val="0000FF"/>
                </a:solidFill>
                <a:latin typeface="Trebuchet MS"/>
                <a:cs typeface="Trebuchet MS"/>
              </a:rPr>
              <a:t>cross-platform</a:t>
            </a:r>
            <a:r>
              <a:rPr sz="1450" spc="10" dirty="0">
                <a:solidFill>
                  <a:srgbClr val="0000FF"/>
                </a:solidFill>
                <a:latin typeface="Trebuchet MS"/>
                <a:cs typeface="Trebuchet MS"/>
              </a:rPr>
              <a:t>": </a:t>
            </a:r>
            <a:r>
              <a:rPr sz="1450" spc="15" dirty="0">
                <a:solidFill>
                  <a:srgbClr val="0000FF"/>
                </a:solidFill>
                <a:latin typeface="Trebuchet MS"/>
                <a:cs typeface="Trebuchet MS"/>
              </a:rPr>
              <a:t>it allows </a:t>
            </a:r>
            <a:r>
              <a:rPr sz="1450" spc="20" dirty="0">
                <a:solidFill>
                  <a:srgbClr val="0000FF"/>
                </a:solidFill>
                <a:latin typeface="Trebuchet MS"/>
                <a:cs typeface="Trebuchet MS"/>
              </a:rPr>
              <a:t>you </a:t>
            </a:r>
            <a:r>
              <a:rPr sz="1450" spc="10" dirty="0">
                <a:solidFill>
                  <a:srgbClr val="0000FF"/>
                </a:solidFill>
                <a:latin typeface="Trebuchet MS"/>
                <a:cs typeface="Trebuchet MS"/>
              </a:rPr>
              <a:t>to write  tests </a:t>
            </a:r>
            <a:r>
              <a:rPr sz="1450" spc="15" dirty="0">
                <a:solidFill>
                  <a:srgbClr val="0000FF"/>
                </a:solidFill>
                <a:latin typeface="Trebuchet MS"/>
                <a:cs typeface="Trebuchet MS"/>
              </a:rPr>
              <a:t>against </a:t>
            </a:r>
            <a:r>
              <a:rPr sz="1450" spc="10" dirty="0">
                <a:solidFill>
                  <a:srgbClr val="0000FF"/>
                </a:solidFill>
                <a:latin typeface="Trebuchet MS"/>
                <a:cs typeface="Trebuchet MS"/>
              </a:rPr>
              <a:t>multiple platforms (iOS, Android, Windows), </a:t>
            </a:r>
            <a:r>
              <a:rPr sz="1450" spc="15" dirty="0">
                <a:solidFill>
                  <a:srgbClr val="0000FF"/>
                </a:solidFill>
                <a:latin typeface="Trebuchet MS"/>
                <a:cs typeface="Trebuchet MS"/>
              </a:rPr>
              <a:t>using the  same</a:t>
            </a:r>
            <a:r>
              <a:rPr sz="1450" spc="-80" dirty="0">
                <a:solidFill>
                  <a:srgbClr val="0000FF"/>
                </a:solidFill>
                <a:latin typeface="Trebuchet MS"/>
                <a:cs typeface="Trebuchet MS"/>
              </a:rPr>
              <a:t> </a:t>
            </a:r>
            <a:r>
              <a:rPr sz="1450" spc="15" dirty="0">
                <a:solidFill>
                  <a:srgbClr val="0000FF"/>
                </a:solidFill>
                <a:latin typeface="Trebuchet MS"/>
                <a:cs typeface="Trebuchet MS"/>
              </a:rPr>
              <a:t>API.</a:t>
            </a:r>
            <a:endParaRPr sz="1450">
              <a:latin typeface="Trebuchet MS"/>
              <a:cs typeface="Trebuchet M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65800" y="2588812"/>
            <a:ext cx="6844800" cy="4331570"/>
          </a:xfrm>
          <a:prstGeom prst="rect">
            <a:avLst/>
          </a:prstGeom>
        </p:spPr>
        <p:txBody>
          <a:bodyPr vert="horz" wrap="square" lIns="0" tIns="115570" rIns="0" bIns="0" rtlCol="0">
            <a:spAutoFit/>
          </a:bodyPr>
          <a:lstStyle/>
          <a:p>
            <a:pPr marL="268605" indent="-256540">
              <a:lnSpc>
                <a:spcPct val="100000"/>
              </a:lnSpc>
              <a:spcBef>
                <a:spcPts val="910"/>
              </a:spcBef>
              <a:buClr>
                <a:srgbClr val="FF0000"/>
              </a:buClr>
              <a:buSzPct val="80769"/>
              <a:buFont typeface="Georgia"/>
              <a:buChar char=""/>
              <a:tabLst>
                <a:tab pos="268605" algn="l"/>
                <a:tab pos="269240" algn="l"/>
              </a:tabLst>
            </a:pPr>
            <a:r>
              <a:rPr sz="1400" b="1" spc="5" dirty="0">
                <a:solidFill>
                  <a:srgbClr val="0000FF"/>
                </a:solidFill>
                <a:highlight>
                  <a:srgbClr val="FFFF00"/>
                </a:highlight>
                <a:latin typeface="Trebuchet MS"/>
                <a:cs typeface="Trebuchet MS"/>
              </a:rPr>
              <a:t>No modification </a:t>
            </a:r>
            <a:r>
              <a:rPr sz="1400" b="1" dirty="0">
                <a:solidFill>
                  <a:srgbClr val="0000FF"/>
                </a:solidFill>
                <a:highlight>
                  <a:srgbClr val="FFFF00"/>
                </a:highlight>
                <a:latin typeface="Trebuchet MS"/>
                <a:cs typeface="Trebuchet MS"/>
              </a:rPr>
              <a:t>of </a:t>
            </a:r>
            <a:r>
              <a:rPr sz="1400" b="1" spc="10" dirty="0">
                <a:solidFill>
                  <a:srgbClr val="0000FF"/>
                </a:solidFill>
                <a:highlight>
                  <a:srgbClr val="FFFF00"/>
                </a:highlight>
                <a:latin typeface="Trebuchet MS"/>
                <a:cs typeface="Trebuchet MS"/>
              </a:rPr>
              <a:t>app </a:t>
            </a:r>
            <a:r>
              <a:rPr sz="1400" b="1" spc="5" dirty="0">
                <a:solidFill>
                  <a:srgbClr val="0000FF"/>
                </a:solidFill>
                <a:highlight>
                  <a:srgbClr val="FFFF00"/>
                </a:highlight>
                <a:latin typeface="Trebuchet MS"/>
                <a:cs typeface="Trebuchet MS"/>
              </a:rPr>
              <a:t>under test required in order to </a:t>
            </a:r>
            <a:r>
              <a:rPr sz="1400" b="1" spc="10" dirty="0">
                <a:solidFill>
                  <a:srgbClr val="0000FF"/>
                </a:solidFill>
                <a:highlight>
                  <a:srgbClr val="FFFF00"/>
                </a:highlight>
                <a:latin typeface="Trebuchet MS"/>
                <a:cs typeface="Trebuchet MS"/>
              </a:rPr>
              <a:t>automate</a:t>
            </a:r>
            <a:r>
              <a:rPr sz="1400" b="1" spc="65" dirty="0">
                <a:solidFill>
                  <a:srgbClr val="0000FF"/>
                </a:solidFill>
                <a:highlight>
                  <a:srgbClr val="FFFF00"/>
                </a:highlight>
                <a:latin typeface="Trebuchet MS"/>
                <a:cs typeface="Trebuchet MS"/>
              </a:rPr>
              <a:t> </a:t>
            </a:r>
            <a:r>
              <a:rPr sz="1400" b="1" spc="5" dirty="0">
                <a:solidFill>
                  <a:srgbClr val="0000FF"/>
                </a:solidFill>
                <a:highlight>
                  <a:srgbClr val="FFFF00"/>
                </a:highlight>
                <a:latin typeface="Trebuchet MS"/>
                <a:cs typeface="Trebuchet MS"/>
              </a:rPr>
              <a:t>it</a:t>
            </a:r>
            <a:endParaRPr sz="1400" dirty="0">
              <a:highlight>
                <a:srgbClr val="FFFF00"/>
              </a:highlight>
              <a:latin typeface="Trebuchet MS"/>
              <a:cs typeface="Trebuchet MS"/>
            </a:endParaRPr>
          </a:p>
          <a:p>
            <a:pPr marL="255904" marR="202565" indent="-255904">
              <a:lnSpc>
                <a:spcPct val="100000"/>
              </a:lnSpc>
              <a:spcBef>
                <a:spcPts val="815"/>
              </a:spcBef>
              <a:buClr>
                <a:srgbClr val="FF0000"/>
              </a:buClr>
              <a:buSzPct val="80769"/>
              <a:buFont typeface="Georgia"/>
              <a:buChar char=""/>
              <a:tabLst>
                <a:tab pos="255904" algn="l"/>
                <a:tab pos="269240" algn="l"/>
              </a:tabLst>
            </a:pPr>
            <a:r>
              <a:rPr sz="1400" b="1" spc="-15" dirty="0">
                <a:solidFill>
                  <a:srgbClr val="0000FF"/>
                </a:solidFill>
                <a:latin typeface="Trebuchet MS"/>
                <a:cs typeface="Trebuchet MS"/>
              </a:rPr>
              <a:t>Testing </a:t>
            </a:r>
            <a:r>
              <a:rPr sz="1400" b="1" spc="5" dirty="0">
                <a:solidFill>
                  <a:srgbClr val="0000FF"/>
                </a:solidFill>
                <a:latin typeface="Trebuchet MS"/>
                <a:cs typeface="Trebuchet MS"/>
              </a:rPr>
              <a:t>the mobile </a:t>
            </a:r>
            <a:r>
              <a:rPr sz="1400" b="1" spc="10" dirty="0">
                <a:solidFill>
                  <a:srgbClr val="0000FF"/>
                </a:solidFill>
                <a:latin typeface="Trebuchet MS"/>
                <a:cs typeface="Trebuchet MS"/>
              </a:rPr>
              <a:t>web </a:t>
            </a:r>
            <a:r>
              <a:rPr sz="1400" b="1" spc="5" dirty="0">
                <a:solidFill>
                  <a:srgbClr val="0000FF"/>
                </a:solidFill>
                <a:latin typeface="Trebuchet MS"/>
                <a:cs typeface="Trebuchet MS"/>
              </a:rPr>
              <a:t>using </a:t>
            </a:r>
            <a:r>
              <a:rPr sz="1400" b="1" dirty="0">
                <a:solidFill>
                  <a:srgbClr val="0000FF"/>
                </a:solidFill>
                <a:latin typeface="Trebuchet MS"/>
                <a:cs typeface="Trebuchet MS"/>
              </a:rPr>
              <a:t>built </a:t>
            </a:r>
            <a:r>
              <a:rPr sz="1400" b="1" spc="5" dirty="0">
                <a:solidFill>
                  <a:srgbClr val="0000FF"/>
                </a:solidFill>
                <a:latin typeface="Trebuchet MS"/>
                <a:cs typeface="Trebuchet MS"/>
              </a:rPr>
              <a:t>in Android driver </a:t>
            </a:r>
            <a:r>
              <a:rPr sz="1400" b="1" spc="10" dirty="0">
                <a:solidFill>
                  <a:srgbClr val="0000FF"/>
                </a:solidFill>
                <a:latin typeface="Trebuchet MS"/>
                <a:cs typeface="Trebuchet MS"/>
              </a:rPr>
              <a:t>webview</a:t>
            </a:r>
            <a:r>
              <a:rPr sz="1400" b="1" spc="65" dirty="0">
                <a:solidFill>
                  <a:srgbClr val="0000FF"/>
                </a:solidFill>
                <a:latin typeface="Trebuchet MS"/>
                <a:cs typeface="Trebuchet MS"/>
              </a:rPr>
              <a:t> </a:t>
            </a:r>
            <a:r>
              <a:rPr sz="1400" b="1" spc="10" dirty="0">
                <a:solidFill>
                  <a:srgbClr val="0000FF"/>
                </a:solidFill>
                <a:latin typeface="Trebuchet MS"/>
                <a:cs typeface="Trebuchet MS"/>
              </a:rPr>
              <a:t>app</a:t>
            </a:r>
            <a:endParaRPr sz="1400" dirty="0">
              <a:latin typeface="Trebuchet MS"/>
              <a:cs typeface="Trebuchet MS"/>
            </a:endParaRPr>
          </a:p>
          <a:p>
            <a:pPr marL="257175" marR="1238885" lvl="1" indent="-257175">
              <a:lnSpc>
                <a:spcPct val="100000"/>
              </a:lnSpc>
              <a:spcBef>
                <a:spcPts val="740"/>
              </a:spcBef>
              <a:buClr>
                <a:srgbClr val="FF0000"/>
              </a:buClr>
              <a:buSzPct val="78260"/>
              <a:buFont typeface="Georgia"/>
              <a:buChar char=""/>
              <a:tabLst>
                <a:tab pos="257175" algn="l"/>
                <a:tab pos="647065" algn="l"/>
              </a:tabLst>
            </a:pPr>
            <a:r>
              <a:rPr sz="1400" spc="-5" dirty="0">
                <a:solidFill>
                  <a:srgbClr val="0000FF"/>
                </a:solidFill>
                <a:highlight>
                  <a:srgbClr val="FFFF00"/>
                </a:highlight>
                <a:latin typeface="Trebuchet MS"/>
                <a:cs typeface="Trebuchet MS"/>
              </a:rPr>
              <a:t>Same concept </a:t>
            </a:r>
            <a:r>
              <a:rPr sz="1400" dirty="0">
                <a:solidFill>
                  <a:srgbClr val="0000FF"/>
                </a:solidFill>
                <a:highlight>
                  <a:srgbClr val="FFFF00"/>
                </a:highlight>
                <a:latin typeface="Trebuchet MS"/>
                <a:cs typeface="Trebuchet MS"/>
              </a:rPr>
              <a:t>for </a:t>
            </a:r>
            <a:r>
              <a:rPr sz="1400" spc="-5" dirty="0">
                <a:solidFill>
                  <a:srgbClr val="0000FF"/>
                </a:solidFill>
                <a:highlight>
                  <a:srgbClr val="FFFF00"/>
                </a:highlight>
                <a:latin typeface="Trebuchet MS"/>
                <a:cs typeface="Trebuchet MS"/>
              </a:rPr>
              <a:t>automating native </a:t>
            </a:r>
            <a:r>
              <a:rPr sz="1400" dirty="0">
                <a:solidFill>
                  <a:srgbClr val="0000FF"/>
                </a:solidFill>
                <a:highlight>
                  <a:srgbClr val="FFFF00"/>
                </a:highlight>
                <a:latin typeface="Trebuchet MS"/>
                <a:cs typeface="Trebuchet MS"/>
              </a:rPr>
              <a:t>or </a:t>
            </a:r>
            <a:r>
              <a:rPr sz="1400" spc="-5" dirty="0">
                <a:solidFill>
                  <a:srgbClr val="0000FF"/>
                </a:solidFill>
                <a:highlight>
                  <a:srgbClr val="FFFF00"/>
                </a:highlight>
                <a:latin typeface="Trebuchet MS"/>
                <a:cs typeface="Trebuchet MS"/>
              </a:rPr>
              <a:t>hybrid</a:t>
            </a:r>
            <a:r>
              <a:rPr sz="1400" spc="95" dirty="0">
                <a:solidFill>
                  <a:srgbClr val="0000FF"/>
                </a:solidFill>
                <a:highlight>
                  <a:srgbClr val="FFFF00"/>
                </a:highlight>
                <a:latin typeface="Trebuchet MS"/>
                <a:cs typeface="Trebuchet MS"/>
              </a:rPr>
              <a:t> </a:t>
            </a:r>
            <a:r>
              <a:rPr sz="1400" spc="-5" dirty="0">
                <a:solidFill>
                  <a:srgbClr val="0000FF"/>
                </a:solidFill>
                <a:highlight>
                  <a:srgbClr val="FFFF00"/>
                </a:highlight>
                <a:latin typeface="Trebuchet MS"/>
                <a:cs typeface="Trebuchet MS"/>
              </a:rPr>
              <a:t>apps</a:t>
            </a:r>
            <a:endParaRPr sz="1400" dirty="0">
              <a:highlight>
                <a:srgbClr val="FFFF00"/>
              </a:highlight>
              <a:latin typeface="Trebuchet MS"/>
              <a:cs typeface="Trebuchet MS"/>
            </a:endParaRPr>
          </a:p>
          <a:p>
            <a:pPr marL="255904" marR="1290955" indent="-255904">
              <a:lnSpc>
                <a:spcPct val="100000"/>
              </a:lnSpc>
              <a:spcBef>
                <a:spcPts val="775"/>
              </a:spcBef>
              <a:buClr>
                <a:srgbClr val="FF0000"/>
              </a:buClr>
              <a:buSzPct val="80769"/>
              <a:buFont typeface="Georgia"/>
              <a:buChar char=""/>
              <a:tabLst>
                <a:tab pos="255904" algn="l"/>
                <a:tab pos="269240" algn="l"/>
              </a:tabLst>
            </a:pPr>
            <a:r>
              <a:rPr sz="1400" b="1" spc="5" dirty="0">
                <a:solidFill>
                  <a:srgbClr val="0000FF"/>
                </a:solidFill>
                <a:latin typeface="Trebuchet MS"/>
                <a:cs typeface="Trebuchet MS"/>
              </a:rPr>
              <a:t>UI elements </a:t>
            </a:r>
            <a:r>
              <a:rPr sz="1400" b="1" spc="10" dirty="0">
                <a:solidFill>
                  <a:srgbClr val="0000FF"/>
                </a:solidFill>
                <a:latin typeface="Trebuchet MS"/>
                <a:cs typeface="Trebuchet MS"/>
              </a:rPr>
              <a:t>can </a:t>
            </a:r>
            <a:r>
              <a:rPr sz="1400" b="1" spc="5" dirty="0">
                <a:solidFill>
                  <a:srgbClr val="0000FF"/>
                </a:solidFill>
                <a:latin typeface="Trebuchet MS"/>
                <a:cs typeface="Trebuchet MS"/>
              </a:rPr>
              <a:t>be found by different locator</a:t>
            </a:r>
            <a:r>
              <a:rPr sz="1400" b="1" spc="60" dirty="0">
                <a:solidFill>
                  <a:srgbClr val="0000FF"/>
                </a:solidFill>
                <a:latin typeface="Trebuchet MS"/>
                <a:cs typeface="Trebuchet MS"/>
              </a:rPr>
              <a:t> </a:t>
            </a:r>
            <a:r>
              <a:rPr sz="1400" b="1" spc="5" dirty="0">
                <a:solidFill>
                  <a:srgbClr val="0000FF"/>
                </a:solidFill>
                <a:latin typeface="Trebuchet MS"/>
                <a:cs typeface="Trebuchet MS"/>
              </a:rPr>
              <a:t>types</a:t>
            </a:r>
            <a:endParaRPr sz="1400" dirty="0">
              <a:latin typeface="Trebuchet MS"/>
              <a:cs typeface="Trebuchet MS"/>
            </a:endParaRPr>
          </a:p>
          <a:p>
            <a:pPr marL="268605" indent="-256540">
              <a:lnSpc>
                <a:spcPct val="100000"/>
              </a:lnSpc>
              <a:spcBef>
                <a:spcPts val="815"/>
              </a:spcBef>
              <a:buClr>
                <a:srgbClr val="FF0000"/>
              </a:buClr>
              <a:buSzPct val="80769"/>
              <a:buFont typeface="Georgia"/>
              <a:buChar char=""/>
              <a:tabLst>
                <a:tab pos="268605" algn="l"/>
                <a:tab pos="269240" algn="l"/>
              </a:tabLst>
            </a:pPr>
            <a:r>
              <a:rPr sz="1400" b="1" spc="5" dirty="0">
                <a:solidFill>
                  <a:srgbClr val="0000FF"/>
                </a:solidFill>
                <a:latin typeface="Trebuchet MS"/>
                <a:cs typeface="Trebuchet MS"/>
              </a:rPr>
              <a:t>Gestures are supported</a:t>
            </a:r>
            <a:r>
              <a:rPr sz="1400" spc="5" dirty="0">
                <a:solidFill>
                  <a:srgbClr val="0000FF"/>
                </a:solidFill>
                <a:latin typeface="Trebuchet MS"/>
                <a:cs typeface="Trebuchet MS"/>
              </a:rPr>
              <a:t>: Advanced User Interactions</a:t>
            </a:r>
            <a:r>
              <a:rPr sz="1400" spc="-45" dirty="0">
                <a:solidFill>
                  <a:srgbClr val="0000FF"/>
                </a:solidFill>
                <a:latin typeface="Trebuchet MS"/>
                <a:cs typeface="Trebuchet MS"/>
              </a:rPr>
              <a:t> </a:t>
            </a:r>
            <a:r>
              <a:rPr sz="1400" dirty="0">
                <a:solidFill>
                  <a:srgbClr val="0000FF"/>
                </a:solidFill>
                <a:latin typeface="Trebuchet MS"/>
                <a:cs typeface="Trebuchet MS"/>
              </a:rPr>
              <a:t>API</a:t>
            </a:r>
            <a:endParaRPr sz="1400" dirty="0">
              <a:latin typeface="Trebuchet MS"/>
              <a:cs typeface="Trebuchet MS"/>
            </a:endParaRPr>
          </a:p>
          <a:p>
            <a:pPr marL="268605" marR="23495" indent="-256540">
              <a:lnSpc>
                <a:spcPct val="152300"/>
              </a:lnSpc>
              <a:buClr>
                <a:srgbClr val="FF0000"/>
              </a:buClr>
              <a:buSzPct val="80769"/>
              <a:buFont typeface="Georgia"/>
              <a:buChar char=""/>
              <a:tabLst>
                <a:tab pos="268605" algn="l"/>
                <a:tab pos="269240" algn="l"/>
              </a:tabLst>
            </a:pPr>
            <a:r>
              <a:rPr sz="1400" b="1" spc="5" dirty="0">
                <a:solidFill>
                  <a:srgbClr val="0000FF"/>
                </a:solidFill>
                <a:highlight>
                  <a:srgbClr val="FFFF00"/>
                </a:highlight>
                <a:latin typeface="Trebuchet MS"/>
                <a:cs typeface="Trebuchet MS"/>
              </a:rPr>
              <a:t>Selendroid can </a:t>
            </a:r>
            <a:r>
              <a:rPr sz="1400" b="1" dirty="0">
                <a:solidFill>
                  <a:srgbClr val="0000FF"/>
                </a:solidFill>
                <a:highlight>
                  <a:srgbClr val="FFFF00"/>
                </a:highlight>
                <a:latin typeface="Trebuchet MS"/>
                <a:cs typeface="Trebuchet MS"/>
              </a:rPr>
              <a:t>interact </a:t>
            </a:r>
            <a:r>
              <a:rPr sz="1400" b="1" spc="10" dirty="0">
                <a:solidFill>
                  <a:srgbClr val="0000FF"/>
                </a:solidFill>
                <a:highlight>
                  <a:srgbClr val="FFFF00"/>
                </a:highlight>
                <a:latin typeface="Trebuchet MS"/>
                <a:cs typeface="Trebuchet MS"/>
              </a:rPr>
              <a:t>with </a:t>
            </a:r>
            <a:r>
              <a:rPr sz="1400" b="1" spc="5" dirty="0">
                <a:solidFill>
                  <a:srgbClr val="0000FF"/>
                </a:solidFill>
                <a:highlight>
                  <a:srgbClr val="FFFF00"/>
                </a:highlight>
                <a:latin typeface="Trebuchet MS"/>
                <a:cs typeface="Trebuchet MS"/>
              </a:rPr>
              <a:t>multiple Android </a:t>
            </a:r>
            <a:r>
              <a:rPr sz="1400" b="1" spc="10" dirty="0">
                <a:solidFill>
                  <a:srgbClr val="0000FF"/>
                </a:solidFill>
                <a:highlight>
                  <a:srgbClr val="FFFF00"/>
                </a:highlight>
                <a:latin typeface="Trebuchet MS"/>
                <a:cs typeface="Trebuchet MS"/>
              </a:rPr>
              <a:t>devices </a:t>
            </a:r>
            <a:r>
              <a:rPr sz="1400" b="1" spc="5" dirty="0">
                <a:solidFill>
                  <a:srgbClr val="0000FF"/>
                </a:solidFill>
                <a:highlight>
                  <a:srgbClr val="FFFF00"/>
                </a:highlight>
                <a:latin typeface="Trebuchet MS"/>
                <a:cs typeface="Trebuchet MS"/>
              </a:rPr>
              <a:t>(emulators </a:t>
            </a:r>
            <a:r>
              <a:rPr sz="1400" b="1" spc="10" dirty="0">
                <a:solidFill>
                  <a:srgbClr val="0000FF"/>
                </a:solidFill>
                <a:highlight>
                  <a:srgbClr val="FFFF00"/>
                </a:highlight>
                <a:latin typeface="Trebuchet MS"/>
                <a:cs typeface="Trebuchet MS"/>
              </a:rPr>
              <a:t>or  </a:t>
            </a:r>
            <a:r>
              <a:rPr sz="1400" b="1" spc="5" dirty="0">
                <a:solidFill>
                  <a:srgbClr val="0000FF"/>
                </a:solidFill>
                <a:highlight>
                  <a:srgbClr val="FFFF00"/>
                </a:highlight>
                <a:latin typeface="Trebuchet MS"/>
                <a:cs typeface="Trebuchet MS"/>
              </a:rPr>
              <a:t>hardware </a:t>
            </a:r>
            <a:r>
              <a:rPr sz="1400" b="1" spc="10" dirty="0">
                <a:solidFill>
                  <a:srgbClr val="0000FF"/>
                </a:solidFill>
                <a:highlight>
                  <a:srgbClr val="FFFF00"/>
                </a:highlight>
                <a:latin typeface="Trebuchet MS"/>
                <a:cs typeface="Trebuchet MS"/>
              </a:rPr>
              <a:t>devices) at </a:t>
            </a:r>
            <a:r>
              <a:rPr sz="1400" b="1" spc="5" dirty="0">
                <a:solidFill>
                  <a:srgbClr val="0000FF"/>
                </a:solidFill>
                <a:highlight>
                  <a:srgbClr val="FFFF00"/>
                </a:highlight>
                <a:latin typeface="Trebuchet MS"/>
                <a:cs typeface="Trebuchet MS"/>
              </a:rPr>
              <a:t>the </a:t>
            </a:r>
            <a:r>
              <a:rPr sz="1400" b="1" spc="10" dirty="0">
                <a:solidFill>
                  <a:srgbClr val="0000FF"/>
                </a:solidFill>
                <a:highlight>
                  <a:srgbClr val="FFFF00"/>
                </a:highlight>
                <a:latin typeface="Trebuchet MS"/>
                <a:cs typeface="Trebuchet MS"/>
              </a:rPr>
              <a:t>same</a:t>
            </a:r>
            <a:r>
              <a:rPr sz="1400" b="1" spc="15" dirty="0">
                <a:solidFill>
                  <a:srgbClr val="0000FF"/>
                </a:solidFill>
                <a:highlight>
                  <a:srgbClr val="FFFF00"/>
                </a:highlight>
                <a:latin typeface="Trebuchet MS"/>
                <a:cs typeface="Trebuchet MS"/>
              </a:rPr>
              <a:t> </a:t>
            </a:r>
            <a:r>
              <a:rPr sz="1400" b="1" spc="10" dirty="0">
                <a:solidFill>
                  <a:srgbClr val="0000FF"/>
                </a:solidFill>
                <a:highlight>
                  <a:srgbClr val="FFFF00"/>
                </a:highlight>
                <a:latin typeface="Trebuchet MS"/>
                <a:cs typeface="Trebuchet MS"/>
              </a:rPr>
              <a:t>time</a:t>
            </a:r>
            <a:endParaRPr sz="1400" dirty="0">
              <a:highlight>
                <a:srgbClr val="FFFF00"/>
              </a:highlight>
              <a:latin typeface="Trebuchet MS"/>
              <a:cs typeface="Trebuchet MS"/>
            </a:endParaRPr>
          </a:p>
          <a:p>
            <a:pPr marL="646430" lvl="1" indent="-258445">
              <a:lnSpc>
                <a:spcPct val="100000"/>
              </a:lnSpc>
              <a:spcBef>
                <a:spcPts val="740"/>
              </a:spcBef>
              <a:buClr>
                <a:srgbClr val="FF0000"/>
              </a:buClr>
              <a:buSzPct val="78260"/>
              <a:buFont typeface="Georgia"/>
              <a:buChar char=""/>
              <a:tabLst>
                <a:tab pos="646430" algn="l"/>
                <a:tab pos="647065" algn="l"/>
              </a:tabLst>
            </a:pPr>
            <a:r>
              <a:rPr sz="1400" spc="-5" dirty="0">
                <a:solidFill>
                  <a:srgbClr val="0000FF"/>
                </a:solidFill>
                <a:latin typeface="Trebuchet MS"/>
                <a:cs typeface="Trebuchet MS"/>
              </a:rPr>
              <a:t>Existing Emulators are started</a:t>
            </a:r>
            <a:r>
              <a:rPr sz="1400" spc="60" dirty="0">
                <a:solidFill>
                  <a:srgbClr val="0000FF"/>
                </a:solidFill>
                <a:latin typeface="Trebuchet MS"/>
                <a:cs typeface="Trebuchet MS"/>
              </a:rPr>
              <a:t> </a:t>
            </a:r>
            <a:r>
              <a:rPr sz="1400" spc="-5" dirty="0">
                <a:solidFill>
                  <a:srgbClr val="0000FF"/>
                </a:solidFill>
                <a:latin typeface="Trebuchet MS"/>
                <a:cs typeface="Trebuchet MS"/>
              </a:rPr>
              <a:t>automatically</a:t>
            </a:r>
            <a:endParaRPr sz="1400" dirty="0">
              <a:latin typeface="Trebuchet MS"/>
              <a:cs typeface="Trebuchet MS"/>
            </a:endParaRPr>
          </a:p>
          <a:p>
            <a:pPr marL="268605" indent="-256540">
              <a:lnSpc>
                <a:spcPct val="100000"/>
              </a:lnSpc>
              <a:spcBef>
                <a:spcPts val="770"/>
              </a:spcBef>
              <a:buClr>
                <a:srgbClr val="FF0000"/>
              </a:buClr>
              <a:buSzPct val="80769"/>
              <a:buFont typeface="Georgia"/>
              <a:buChar char=""/>
              <a:tabLst>
                <a:tab pos="268605" algn="l"/>
                <a:tab pos="269240" algn="l"/>
              </a:tabLst>
            </a:pPr>
            <a:r>
              <a:rPr sz="1400" b="1" spc="5" dirty="0">
                <a:solidFill>
                  <a:srgbClr val="0000FF"/>
                </a:solidFill>
                <a:highlight>
                  <a:srgbClr val="FFFF00"/>
                </a:highlight>
                <a:latin typeface="Trebuchet MS"/>
                <a:cs typeface="Trebuchet MS"/>
              </a:rPr>
              <a:t>Selendroid supports hot plugging </a:t>
            </a:r>
            <a:r>
              <a:rPr sz="1400" b="1" spc="10" dirty="0">
                <a:solidFill>
                  <a:srgbClr val="0000FF"/>
                </a:solidFill>
                <a:highlight>
                  <a:srgbClr val="FFFF00"/>
                </a:highlight>
                <a:latin typeface="Trebuchet MS"/>
                <a:cs typeface="Trebuchet MS"/>
              </a:rPr>
              <a:t>of </a:t>
            </a:r>
            <a:r>
              <a:rPr sz="1400" b="1" spc="5" dirty="0">
                <a:solidFill>
                  <a:srgbClr val="0000FF"/>
                </a:solidFill>
                <a:highlight>
                  <a:srgbClr val="FFFF00"/>
                </a:highlight>
                <a:latin typeface="Trebuchet MS"/>
                <a:cs typeface="Trebuchet MS"/>
              </a:rPr>
              <a:t>hardware</a:t>
            </a:r>
            <a:r>
              <a:rPr sz="1400" b="1" spc="50" dirty="0">
                <a:solidFill>
                  <a:srgbClr val="0000FF"/>
                </a:solidFill>
                <a:highlight>
                  <a:srgbClr val="FFFF00"/>
                </a:highlight>
                <a:latin typeface="Trebuchet MS"/>
                <a:cs typeface="Trebuchet MS"/>
              </a:rPr>
              <a:t> </a:t>
            </a:r>
            <a:r>
              <a:rPr sz="1400" b="1" spc="10" dirty="0">
                <a:solidFill>
                  <a:srgbClr val="0000FF"/>
                </a:solidFill>
                <a:highlight>
                  <a:srgbClr val="FFFF00"/>
                </a:highlight>
                <a:latin typeface="Trebuchet MS"/>
                <a:cs typeface="Trebuchet MS"/>
              </a:rPr>
              <a:t>devices</a:t>
            </a:r>
            <a:endParaRPr sz="1400" dirty="0">
              <a:highlight>
                <a:srgbClr val="FFFF00"/>
              </a:highlight>
              <a:latin typeface="Trebuchet MS"/>
              <a:cs typeface="Trebuchet MS"/>
            </a:endParaRPr>
          </a:p>
          <a:p>
            <a:pPr marL="646430" lvl="1" indent="-258445">
              <a:lnSpc>
                <a:spcPct val="100000"/>
              </a:lnSpc>
              <a:spcBef>
                <a:spcPts val="740"/>
              </a:spcBef>
              <a:buClr>
                <a:srgbClr val="FF0000"/>
              </a:buClr>
              <a:buSzPct val="78260"/>
              <a:buFont typeface="Georgia"/>
              <a:buChar char=""/>
              <a:tabLst>
                <a:tab pos="646430" algn="l"/>
                <a:tab pos="647065" algn="l"/>
              </a:tabLst>
            </a:pPr>
            <a:r>
              <a:rPr sz="1400" spc="-10" dirty="0">
                <a:solidFill>
                  <a:srgbClr val="0000FF"/>
                </a:solidFill>
                <a:latin typeface="Trebuchet MS"/>
                <a:cs typeface="Trebuchet MS"/>
              </a:rPr>
              <a:t>Full </a:t>
            </a:r>
            <a:r>
              <a:rPr sz="1400" spc="-5" dirty="0">
                <a:solidFill>
                  <a:srgbClr val="0000FF"/>
                </a:solidFill>
                <a:latin typeface="Trebuchet MS"/>
                <a:cs typeface="Trebuchet MS"/>
              </a:rPr>
              <a:t>integration as </a:t>
            </a:r>
            <a:r>
              <a:rPr sz="1400" dirty="0">
                <a:solidFill>
                  <a:srgbClr val="0000FF"/>
                </a:solidFill>
                <a:latin typeface="Trebuchet MS"/>
                <a:cs typeface="Trebuchet MS"/>
              </a:rPr>
              <a:t>a </a:t>
            </a:r>
            <a:r>
              <a:rPr sz="1400" spc="-5" dirty="0">
                <a:solidFill>
                  <a:srgbClr val="0000FF"/>
                </a:solidFill>
                <a:latin typeface="Trebuchet MS"/>
                <a:cs typeface="Trebuchet MS"/>
              </a:rPr>
              <a:t>node into </a:t>
            </a:r>
            <a:r>
              <a:rPr sz="1400" spc="-10" dirty="0">
                <a:solidFill>
                  <a:srgbClr val="0000FF"/>
                </a:solidFill>
                <a:latin typeface="Trebuchet MS"/>
                <a:cs typeface="Trebuchet MS"/>
              </a:rPr>
              <a:t>Selenium </a:t>
            </a:r>
            <a:r>
              <a:rPr sz="1400" spc="-5" dirty="0">
                <a:solidFill>
                  <a:srgbClr val="0000FF"/>
                </a:solidFill>
                <a:latin typeface="Trebuchet MS"/>
                <a:cs typeface="Trebuchet MS"/>
              </a:rPr>
              <a:t>Grid </a:t>
            </a:r>
            <a:r>
              <a:rPr sz="1400" dirty="0">
                <a:solidFill>
                  <a:srgbClr val="0000FF"/>
                </a:solidFill>
                <a:latin typeface="Trebuchet MS"/>
                <a:cs typeface="Trebuchet MS"/>
              </a:rPr>
              <a:t>for </a:t>
            </a:r>
            <a:r>
              <a:rPr sz="1400" spc="-5" dirty="0">
                <a:solidFill>
                  <a:srgbClr val="0000FF"/>
                </a:solidFill>
                <a:latin typeface="Trebuchet MS"/>
                <a:cs typeface="Trebuchet MS"/>
              </a:rPr>
              <a:t>scaling </a:t>
            </a:r>
            <a:r>
              <a:rPr sz="1400" spc="-10" dirty="0">
                <a:solidFill>
                  <a:srgbClr val="0000FF"/>
                </a:solidFill>
                <a:latin typeface="Trebuchet MS"/>
                <a:cs typeface="Trebuchet MS"/>
              </a:rPr>
              <a:t>and </a:t>
            </a:r>
            <a:r>
              <a:rPr sz="1400" spc="-5" dirty="0">
                <a:solidFill>
                  <a:srgbClr val="0000FF"/>
                </a:solidFill>
                <a:latin typeface="Trebuchet MS"/>
                <a:cs typeface="Trebuchet MS"/>
              </a:rPr>
              <a:t>parallel</a:t>
            </a:r>
            <a:r>
              <a:rPr sz="1400" spc="290" dirty="0">
                <a:solidFill>
                  <a:srgbClr val="0000FF"/>
                </a:solidFill>
                <a:latin typeface="Trebuchet MS"/>
                <a:cs typeface="Trebuchet MS"/>
              </a:rPr>
              <a:t> </a:t>
            </a:r>
            <a:r>
              <a:rPr sz="1400" spc="-5" dirty="0">
                <a:solidFill>
                  <a:srgbClr val="0000FF"/>
                </a:solidFill>
                <a:latin typeface="Trebuchet MS"/>
                <a:cs typeface="Trebuchet MS"/>
              </a:rPr>
              <a:t>testing</a:t>
            </a:r>
            <a:endParaRPr sz="1400" dirty="0">
              <a:latin typeface="Trebuchet MS"/>
              <a:cs typeface="Trebuchet MS"/>
            </a:endParaRPr>
          </a:p>
          <a:p>
            <a:pPr marL="646430" lvl="1" indent="-258445">
              <a:lnSpc>
                <a:spcPct val="100000"/>
              </a:lnSpc>
              <a:spcBef>
                <a:spcPts val="710"/>
              </a:spcBef>
              <a:buClr>
                <a:srgbClr val="FF0000"/>
              </a:buClr>
              <a:buSzPct val="78260"/>
              <a:buFont typeface="Georgia"/>
              <a:buChar char=""/>
              <a:tabLst>
                <a:tab pos="646430" algn="l"/>
                <a:tab pos="647065" algn="l"/>
              </a:tabLst>
            </a:pPr>
            <a:r>
              <a:rPr sz="1400" spc="-10" dirty="0">
                <a:solidFill>
                  <a:srgbClr val="0000FF"/>
                </a:solidFill>
                <a:latin typeface="Trebuchet MS"/>
                <a:cs typeface="Trebuchet MS"/>
              </a:rPr>
              <a:t>Multiple </a:t>
            </a:r>
            <a:r>
              <a:rPr sz="1400" spc="-5" dirty="0">
                <a:solidFill>
                  <a:srgbClr val="0000FF"/>
                </a:solidFill>
                <a:latin typeface="Trebuchet MS"/>
                <a:cs typeface="Trebuchet MS"/>
              </a:rPr>
              <a:t>Android target </a:t>
            </a:r>
            <a:r>
              <a:rPr sz="1400" dirty="0">
                <a:solidFill>
                  <a:srgbClr val="0000FF"/>
                </a:solidFill>
                <a:latin typeface="Trebuchet MS"/>
                <a:cs typeface="Trebuchet MS"/>
              </a:rPr>
              <a:t>API </a:t>
            </a:r>
            <a:r>
              <a:rPr sz="1400" spc="-5" dirty="0">
                <a:solidFill>
                  <a:srgbClr val="0000FF"/>
                </a:solidFill>
                <a:latin typeface="Trebuchet MS"/>
                <a:cs typeface="Trebuchet MS"/>
              </a:rPr>
              <a:t>support (10 </a:t>
            </a:r>
            <a:r>
              <a:rPr sz="1400" dirty="0">
                <a:solidFill>
                  <a:srgbClr val="0000FF"/>
                </a:solidFill>
                <a:latin typeface="Trebuchet MS"/>
                <a:cs typeface="Trebuchet MS"/>
              </a:rPr>
              <a:t>to</a:t>
            </a:r>
            <a:r>
              <a:rPr sz="1400" spc="-5" dirty="0">
                <a:solidFill>
                  <a:srgbClr val="0000FF"/>
                </a:solidFill>
                <a:latin typeface="Trebuchet MS"/>
                <a:cs typeface="Trebuchet MS"/>
              </a:rPr>
              <a:t> </a:t>
            </a:r>
            <a:r>
              <a:rPr sz="1400" spc="-10" dirty="0">
                <a:solidFill>
                  <a:srgbClr val="0000FF"/>
                </a:solidFill>
                <a:latin typeface="Trebuchet MS"/>
                <a:cs typeface="Trebuchet MS"/>
              </a:rPr>
              <a:t>19)</a:t>
            </a:r>
            <a:endParaRPr sz="1400" dirty="0">
              <a:latin typeface="Trebuchet MS"/>
              <a:cs typeface="Trebuchet MS"/>
            </a:endParaRPr>
          </a:p>
          <a:p>
            <a:pPr marL="255904" marR="1252855" indent="-255904">
              <a:lnSpc>
                <a:spcPct val="100000"/>
              </a:lnSpc>
              <a:spcBef>
                <a:spcPts val="770"/>
              </a:spcBef>
              <a:buClr>
                <a:srgbClr val="FF0000"/>
              </a:buClr>
              <a:buSzPct val="80769"/>
              <a:buFont typeface="Georgia"/>
              <a:buChar char=""/>
              <a:tabLst>
                <a:tab pos="255904" algn="l"/>
                <a:tab pos="269240" algn="l"/>
              </a:tabLst>
            </a:pPr>
            <a:r>
              <a:rPr sz="1400" b="1" dirty="0">
                <a:solidFill>
                  <a:srgbClr val="0000FF"/>
                </a:solidFill>
                <a:highlight>
                  <a:srgbClr val="FFFF00"/>
                </a:highlight>
                <a:latin typeface="Trebuchet MS"/>
                <a:cs typeface="Trebuchet MS"/>
              </a:rPr>
              <a:t>Built </a:t>
            </a:r>
            <a:r>
              <a:rPr sz="1400" b="1" spc="5" dirty="0">
                <a:solidFill>
                  <a:srgbClr val="0000FF"/>
                </a:solidFill>
                <a:highlight>
                  <a:srgbClr val="FFFF00"/>
                </a:highlight>
                <a:latin typeface="Trebuchet MS"/>
                <a:cs typeface="Trebuchet MS"/>
              </a:rPr>
              <a:t>in Inspector</a:t>
            </a:r>
            <a:r>
              <a:rPr lang="en-IN" sz="1400" b="1" spc="5" dirty="0">
                <a:solidFill>
                  <a:srgbClr val="0000FF"/>
                </a:solidFill>
                <a:highlight>
                  <a:srgbClr val="FFFF00"/>
                </a:highlight>
                <a:latin typeface="Trebuchet MS"/>
                <a:cs typeface="Trebuchet MS"/>
              </a:rPr>
              <a:t> (to inspect UI components)</a:t>
            </a:r>
            <a:r>
              <a:rPr sz="1400" b="1" spc="5" dirty="0">
                <a:solidFill>
                  <a:srgbClr val="0000FF"/>
                </a:solidFill>
                <a:highlight>
                  <a:srgbClr val="FFFF00"/>
                </a:highlight>
                <a:latin typeface="Trebuchet MS"/>
                <a:cs typeface="Trebuchet MS"/>
              </a:rPr>
              <a:t> to simplify test case</a:t>
            </a:r>
            <a:r>
              <a:rPr sz="1400" b="1" spc="80" dirty="0">
                <a:solidFill>
                  <a:srgbClr val="0000FF"/>
                </a:solidFill>
                <a:highlight>
                  <a:srgbClr val="FFFF00"/>
                </a:highlight>
                <a:latin typeface="Trebuchet MS"/>
                <a:cs typeface="Trebuchet MS"/>
              </a:rPr>
              <a:t> </a:t>
            </a:r>
            <a:r>
              <a:rPr sz="1400" b="1" spc="5" dirty="0">
                <a:solidFill>
                  <a:srgbClr val="0000FF"/>
                </a:solidFill>
                <a:highlight>
                  <a:srgbClr val="FFFF00"/>
                </a:highlight>
                <a:latin typeface="Trebuchet MS"/>
                <a:cs typeface="Trebuchet MS"/>
              </a:rPr>
              <a:t>development.</a:t>
            </a:r>
            <a:endParaRPr sz="1400" dirty="0">
              <a:highlight>
                <a:srgbClr val="FFFF00"/>
              </a:highlight>
              <a:latin typeface="Trebuchet MS"/>
              <a:cs typeface="Trebuchet MS"/>
            </a:endParaRPr>
          </a:p>
          <a:p>
            <a:pPr marL="268605" indent="-256540">
              <a:lnSpc>
                <a:spcPct val="100000"/>
              </a:lnSpc>
              <a:spcBef>
                <a:spcPts val="820"/>
              </a:spcBef>
              <a:buClr>
                <a:srgbClr val="FF0000"/>
              </a:buClr>
              <a:buSzPct val="80769"/>
              <a:buFont typeface="Georgia"/>
              <a:buChar char=""/>
              <a:tabLst>
                <a:tab pos="268605" algn="l"/>
                <a:tab pos="269240" algn="l"/>
              </a:tabLst>
            </a:pPr>
            <a:r>
              <a:rPr sz="1400" b="1" spc="5" dirty="0">
                <a:solidFill>
                  <a:srgbClr val="0000FF"/>
                </a:solidFill>
                <a:latin typeface="Trebuchet MS"/>
                <a:cs typeface="Trebuchet MS"/>
              </a:rPr>
              <a:t>Selendroid can </a:t>
            </a:r>
            <a:r>
              <a:rPr sz="1400" b="1" spc="15" dirty="0">
                <a:solidFill>
                  <a:srgbClr val="0000FF"/>
                </a:solidFill>
                <a:latin typeface="Trebuchet MS"/>
                <a:cs typeface="Trebuchet MS"/>
              </a:rPr>
              <a:t>be </a:t>
            </a:r>
            <a:r>
              <a:rPr sz="1400" b="1" spc="5" dirty="0">
                <a:solidFill>
                  <a:srgbClr val="0000FF"/>
                </a:solidFill>
                <a:latin typeface="Trebuchet MS"/>
                <a:cs typeface="Trebuchet MS"/>
              </a:rPr>
              <a:t>extended </a:t>
            </a:r>
            <a:r>
              <a:rPr sz="1400" b="1" spc="10" dirty="0">
                <a:solidFill>
                  <a:srgbClr val="0000FF"/>
                </a:solidFill>
                <a:latin typeface="Trebuchet MS"/>
                <a:cs typeface="Trebuchet MS"/>
              </a:rPr>
              <a:t>at </a:t>
            </a:r>
            <a:r>
              <a:rPr sz="1400" b="1" spc="5" dirty="0">
                <a:solidFill>
                  <a:srgbClr val="0000FF"/>
                </a:solidFill>
                <a:latin typeface="Trebuchet MS"/>
                <a:cs typeface="Trebuchet MS"/>
              </a:rPr>
              <a:t>runtime with your own extensions</a:t>
            </a:r>
            <a:r>
              <a:rPr sz="1400" b="1" spc="105" dirty="0">
                <a:solidFill>
                  <a:srgbClr val="0000FF"/>
                </a:solidFill>
                <a:latin typeface="Trebuchet MS"/>
                <a:cs typeface="Trebuchet MS"/>
              </a:rPr>
              <a:t> </a:t>
            </a:r>
            <a:r>
              <a:rPr sz="1400" b="1" spc="5" dirty="0">
                <a:solidFill>
                  <a:srgbClr val="0000FF"/>
                </a:solidFill>
                <a:latin typeface="Trebuchet MS"/>
                <a:cs typeface="Trebuchet MS"/>
              </a:rPr>
              <a:t>!</a:t>
            </a:r>
            <a:endParaRPr sz="1400" dirty="0">
              <a:latin typeface="Trebuchet MS"/>
              <a:cs typeface="Trebuchet MS"/>
            </a:endParaRPr>
          </a:p>
        </p:txBody>
      </p:sp>
      <p:sp>
        <p:nvSpPr>
          <p:cNvPr id="3" name="object 3"/>
          <p:cNvSpPr txBox="1">
            <a:spLocks noGrp="1"/>
          </p:cNvSpPr>
          <p:nvPr>
            <p:ph type="title"/>
          </p:nvPr>
        </p:nvSpPr>
        <p:spPr>
          <a:xfrm>
            <a:off x="2501900" y="2079681"/>
            <a:ext cx="6235700" cy="378460"/>
          </a:xfrm>
          <a:prstGeom prst="rect">
            <a:avLst/>
          </a:prstGeom>
        </p:spPr>
        <p:txBody>
          <a:bodyPr vert="horz" wrap="square" lIns="0" tIns="14604" rIns="0" bIns="0" rtlCol="0">
            <a:spAutoFit/>
          </a:bodyPr>
          <a:lstStyle/>
          <a:p>
            <a:pPr marL="12700">
              <a:lnSpc>
                <a:spcPct val="100000"/>
              </a:lnSpc>
              <a:spcBef>
                <a:spcPts val="114"/>
              </a:spcBef>
              <a:tabLst>
                <a:tab pos="3249295" algn="l"/>
              </a:tabLst>
            </a:pPr>
            <a:r>
              <a:rPr dirty="0">
                <a:latin typeface="Times New Roman"/>
                <a:cs typeface="Times New Roman"/>
              </a:rPr>
              <a:t> 	</a:t>
            </a:r>
            <a:r>
              <a:rPr spc="5" dirty="0"/>
              <a:t>Features of</a:t>
            </a:r>
            <a:r>
              <a:rPr spc="-120" dirty="0"/>
              <a:t> </a:t>
            </a:r>
            <a:r>
              <a:rPr spc="5" dirty="0"/>
              <a:t>Selendroid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82139" y="2810255"/>
            <a:ext cx="5350764" cy="3509771"/>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218026" rIns="0" bIns="0" rtlCol="0">
            <a:spAutoFit/>
          </a:bodyPr>
          <a:lstStyle/>
          <a:p>
            <a:pPr marL="1195070">
              <a:lnSpc>
                <a:spcPct val="100000"/>
              </a:lnSpc>
              <a:spcBef>
                <a:spcPts val="114"/>
              </a:spcBef>
              <a:tabLst>
                <a:tab pos="3632835" algn="l"/>
              </a:tabLst>
            </a:pPr>
            <a:r>
              <a:rPr dirty="0">
                <a:latin typeface="Times New Roman"/>
                <a:cs typeface="Times New Roman"/>
              </a:rPr>
              <a:t> 	</a:t>
            </a:r>
            <a:r>
              <a:rPr dirty="0"/>
              <a:t>Why </a:t>
            </a:r>
            <a:r>
              <a:rPr spc="5" dirty="0"/>
              <a:t>should </a:t>
            </a:r>
            <a:r>
              <a:rPr dirty="0"/>
              <a:t>I use</a:t>
            </a:r>
            <a:r>
              <a:rPr spc="-114" dirty="0"/>
              <a:t> </a:t>
            </a:r>
            <a:r>
              <a:rPr spc="5" dirty="0"/>
              <a:t>Selendroid?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35480" y="5850636"/>
            <a:ext cx="1178560" cy="18415"/>
          </a:xfrm>
          <a:custGeom>
            <a:avLst/>
            <a:gdLst/>
            <a:ahLst/>
            <a:cxnLst/>
            <a:rect l="l" t="t" r="r" b="b"/>
            <a:pathLst>
              <a:path w="1178560" h="18414">
                <a:moveTo>
                  <a:pt x="1178052" y="18288"/>
                </a:moveTo>
                <a:lnTo>
                  <a:pt x="0" y="18288"/>
                </a:lnTo>
                <a:lnTo>
                  <a:pt x="0" y="0"/>
                </a:lnTo>
                <a:lnTo>
                  <a:pt x="1178052" y="0"/>
                </a:lnTo>
                <a:lnTo>
                  <a:pt x="1178052" y="18288"/>
                </a:lnTo>
                <a:close/>
              </a:path>
            </a:pathLst>
          </a:custGeom>
          <a:solidFill>
            <a:srgbClr val="0000FF"/>
          </a:solidFill>
        </p:spPr>
        <p:txBody>
          <a:bodyPr wrap="square" lIns="0" tIns="0" rIns="0" bIns="0" rtlCol="0"/>
          <a:lstStyle/>
          <a:p>
            <a:endParaRPr/>
          </a:p>
        </p:txBody>
      </p:sp>
      <p:sp>
        <p:nvSpPr>
          <p:cNvPr id="3" name="object 3"/>
          <p:cNvSpPr txBox="1"/>
          <p:nvPr/>
        </p:nvSpPr>
        <p:spPr>
          <a:xfrm>
            <a:off x="1561619" y="2727083"/>
            <a:ext cx="6737984" cy="3644265"/>
          </a:xfrm>
          <a:prstGeom prst="rect">
            <a:avLst/>
          </a:prstGeom>
        </p:spPr>
        <p:txBody>
          <a:bodyPr vert="horz" wrap="square" lIns="0" tIns="11430" rIns="0" bIns="0" rtlCol="0">
            <a:spAutoFit/>
          </a:bodyPr>
          <a:lstStyle/>
          <a:p>
            <a:pPr marL="274320" marR="5715" indent="-262255" algn="just">
              <a:lnSpc>
                <a:spcPct val="118000"/>
              </a:lnSpc>
              <a:spcBef>
                <a:spcPts val="90"/>
              </a:spcBef>
              <a:buClr>
                <a:srgbClr val="FF0000"/>
              </a:buClr>
              <a:buSzPct val="79310"/>
              <a:buFont typeface="Georgia"/>
              <a:buChar char=""/>
              <a:tabLst>
                <a:tab pos="274955" algn="l"/>
              </a:tabLst>
            </a:pPr>
            <a:r>
              <a:rPr sz="1450" spc="15" dirty="0">
                <a:solidFill>
                  <a:srgbClr val="0000FF"/>
                </a:solidFill>
                <a:latin typeface="Trebuchet MS"/>
                <a:cs typeface="Trebuchet MS"/>
              </a:rPr>
              <a:t>Selendroid is </a:t>
            </a:r>
            <a:r>
              <a:rPr sz="1450" spc="20" dirty="0">
                <a:solidFill>
                  <a:srgbClr val="0000FF"/>
                </a:solidFill>
                <a:latin typeface="Trebuchet MS"/>
                <a:cs typeface="Trebuchet MS"/>
              </a:rPr>
              <a:t>a </a:t>
            </a:r>
            <a:r>
              <a:rPr sz="1450" spc="15" dirty="0">
                <a:solidFill>
                  <a:srgbClr val="0000FF"/>
                </a:solidFill>
                <a:latin typeface="Trebuchet MS"/>
                <a:cs typeface="Trebuchet MS"/>
              </a:rPr>
              <a:t>good </a:t>
            </a:r>
            <a:r>
              <a:rPr sz="1450" spc="10" dirty="0">
                <a:solidFill>
                  <a:srgbClr val="0000FF"/>
                </a:solidFill>
                <a:latin typeface="Trebuchet MS"/>
                <a:cs typeface="Trebuchet MS"/>
              </a:rPr>
              <a:t>option if you’re </a:t>
            </a:r>
            <a:r>
              <a:rPr sz="1450" spc="15" dirty="0">
                <a:solidFill>
                  <a:srgbClr val="0000FF"/>
                </a:solidFill>
                <a:latin typeface="Trebuchet MS"/>
                <a:cs typeface="Trebuchet MS"/>
              </a:rPr>
              <a:t>thinking of developing </a:t>
            </a:r>
            <a:r>
              <a:rPr sz="1450" spc="10" dirty="0">
                <a:solidFill>
                  <a:srgbClr val="0000FF"/>
                </a:solidFill>
                <a:latin typeface="Trebuchet MS"/>
                <a:cs typeface="Trebuchet MS"/>
              </a:rPr>
              <a:t>only Android  apps.</a:t>
            </a:r>
            <a:endParaRPr sz="1450">
              <a:latin typeface="Trebuchet MS"/>
              <a:cs typeface="Trebuchet MS"/>
            </a:endParaRPr>
          </a:p>
          <a:p>
            <a:pPr marL="650875" marR="5715" indent="-262255">
              <a:lnSpc>
                <a:spcPct val="116199"/>
              </a:lnSpc>
              <a:spcBef>
                <a:spcPts val="30"/>
              </a:spcBef>
              <a:tabLst>
                <a:tab pos="650875" algn="l"/>
              </a:tabLst>
            </a:pPr>
            <a:r>
              <a:rPr sz="1150" spc="-610" dirty="0">
                <a:solidFill>
                  <a:srgbClr val="FF0000"/>
                </a:solidFill>
                <a:latin typeface="Georgia"/>
                <a:cs typeface="Georgia"/>
              </a:rPr>
              <a:t>	</a:t>
            </a:r>
            <a:r>
              <a:rPr sz="1450" b="1" spc="15" dirty="0">
                <a:solidFill>
                  <a:srgbClr val="0000FF"/>
                </a:solidFill>
                <a:latin typeface="Trebuchet MS"/>
                <a:cs typeface="Trebuchet MS"/>
              </a:rPr>
              <a:t>Main </a:t>
            </a:r>
            <a:r>
              <a:rPr sz="1450" b="1" spc="10" dirty="0">
                <a:solidFill>
                  <a:srgbClr val="0000FF"/>
                </a:solidFill>
                <a:latin typeface="Trebuchet MS"/>
                <a:cs typeface="Trebuchet MS"/>
              </a:rPr>
              <a:t>selling point is </a:t>
            </a:r>
            <a:r>
              <a:rPr sz="1300" dirty="0">
                <a:solidFill>
                  <a:srgbClr val="0000FF"/>
                </a:solidFill>
                <a:latin typeface="Trebuchet MS"/>
                <a:cs typeface="Trebuchet MS"/>
              </a:rPr>
              <a:t>its</a:t>
            </a:r>
            <a:r>
              <a:rPr sz="1300" u="heavy" dirty="0">
                <a:solidFill>
                  <a:srgbClr val="0000FF"/>
                </a:solidFill>
                <a:uFill>
                  <a:solidFill>
                    <a:srgbClr val="0000FF"/>
                  </a:solidFill>
                </a:uFill>
                <a:latin typeface="Trebuchet MS"/>
                <a:cs typeface="Trebuchet MS"/>
              </a:rPr>
              <a:t> </a:t>
            </a:r>
            <a:r>
              <a:rPr sz="1300" b="1" u="heavy" spc="5" dirty="0">
                <a:solidFill>
                  <a:srgbClr val="0000FF"/>
                </a:solidFill>
                <a:uFill>
                  <a:solidFill>
                    <a:srgbClr val="0000FF"/>
                  </a:solidFill>
                </a:uFill>
                <a:latin typeface="Trebuchet MS"/>
                <a:cs typeface="Trebuchet MS"/>
              </a:rPr>
              <a:t>backward compatibility</a:t>
            </a:r>
            <a:r>
              <a:rPr sz="1300" spc="5" dirty="0">
                <a:solidFill>
                  <a:srgbClr val="0000FF"/>
                </a:solidFill>
                <a:latin typeface="Trebuchet MS"/>
                <a:cs typeface="Trebuchet MS"/>
              </a:rPr>
              <a:t>; it supports Android API </a:t>
            </a:r>
            <a:r>
              <a:rPr sz="1300" spc="10" dirty="0">
                <a:solidFill>
                  <a:srgbClr val="0000FF"/>
                </a:solidFill>
                <a:latin typeface="Trebuchet MS"/>
                <a:cs typeface="Trebuchet MS"/>
              </a:rPr>
              <a:t>10  </a:t>
            </a:r>
            <a:r>
              <a:rPr sz="1300" spc="5" dirty="0">
                <a:solidFill>
                  <a:srgbClr val="0000FF"/>
                </a:solidFill>
                <a:latin typeface="Trebuchet MS"/>
                <a:cs typeface="Trebuchet MS"/>
              </a:rPr>
              <a:t>(Android 2.3.3) through </a:t>
            </a:r>
            <a:r>
              <a:rPr sz="1300" dirty="0">
                <a:solidFill>
                  <a:srgbClr val="0000FF"/>
                </a:solidFill>
                <a:latin typeface="Trebuchet MS"/>
                <a:cs typeface="Trebuchet MS"/>
              </a:rPr>
              <a:t>API </a:t>
            </a:r>
            <a:r>
              <a:rPr sz="1300" spc="10" dirty="0">
                <a:solidFill>
                  <a:srgbClr val="0000FF"/>
                </a:solidFill>
                <a:latin typeface="Trebuchet MS"/>
                <a:cs typeface="Trebuchet MS"/>
              </a:rPr>
              <a:t>19 </a:t>
            </a:r>
            <a:r>
              <a:rPr sz="1300" spc="5" dirty="0">
                <a:solidFill>
                  <a:srgbClr val="0000FF"/>
                </a:solidFill>
                <a:latin typeface="Trebuchet MS"/>
                <a:cs typeface="Trebuchet MS"/>
              </a:rPr>
              <a:t>(Android</a:t>
            </a:r>
            <a:r>
              <a:rPr sz="1300" spc="-15" dirty="0">
                <a:solidFill>
                  <a:srgbClr val="0000FF"/>
                </a:solidFill>
                <a:latin typeface="Trebuchet MS"/>
                <a:cs typeface="Trebuchet MS"/>
              </a:rPr>
              <a:t> </a:t>
            </a:r>
            <a:r>
              <a:rPr sz="1300" spc="5" dirty="0">
                <a:solidFill>
                  <a:srgbClr val="0000FF"/>
                </a:solidFill>
                <a:latin typeface="Trebuchet MS"/>
                <a:cs typeface="Trebuchet MS"/>
              </a:rPr>
              <a:t>4.4).</a:t>
            </a:r>
            <a:endParaRPr sz="1300">
              <a:latin typeface="Trebuchet MS"/>
              <a:cs typeface="Trebuchet MS"/>
            </a:endParaRPr>
          </a:p>
          <a:p>
            <a:pPr>
              <a:lnSpc>
                <a:spcPct val="100000"/>
              </a:lnSpc>
              <a:spcBef>
                <a:spcPts val="20"/>
              </a:spcBef>
            </a:pPr>
            <a:endParaRPr sz="1350">
              <a:latin typeface="Trebuchet MS"/>
              <a:cs typeface="Trebuchet MS"/>
            </a:endParaRPr>
          </a:p>
          <a:p>
            <a:pPr marL="274320" marR="6985" indent="-262255" algn="just">
              <a:lnSpc>
                <a:spcPct val="116700"/>
              </a:lnSpc>
              <a:buClr>
                <a:srgbClr val="FF0000"/>
              </a:buClr>
              <a:buSzPct val="80769"/>
              <a:buFont typeface="Georgia"/>
              <a:buChar char=""/>
              <a:tabLst>
                <a:tab pos="274955" algn="l"/>
              </a:tabLst>
            </a:pPr>
            <a:r>
              <a:rPr sz="1300" spc="5" dirty="0">
                <a:solidFill>
                  <a:srgbClr val="0000FF"/>
                </a:solidFill>
                <a:latin typeface="Trebuchet MS"/>
                <a:cs typeface="Trebuchet MS"/>
              </a:rPr>
              <a:t>Also notable is </a:t>
            </a:r>
            <a:r>
              <a:rPr sz="1300" spc="10" dirty="0">
                <a:solidFill>
                  <a:srgbClr val="0000FF"/>
                </a:solidFill>
                <a:latin typeface="Trebuchet MS"/>
                <a:cs typeface="Trebuchet MS"/>
              </a:rPr>
              <a:t>that </a:t>
            </a:r>
            <a:r>
              <a:rPr sz="1450" b="1" spc="15" dirty="0">
                <a:solidFill>
                  <a:srgbClr val="0000FF"/>
                </a:solidFill>
                <a:latin typeface="Trebuchet MS"/>
                <a:cs typeface="Trebuchet MS"/>
              </a:rPr>
              <a:t>Selendroid contains </a:t>
            </a:r>
            <a:r>
              <a:rPr sz="1450" b="1" spc="25" dirty="0">
                <a:solidFill>
                  <a:srgbClr val="0000FF"/>
                </a:solidFill>
                <a:latin typeface="Trebuchet MS"/>
                <a:cs typeface="Trebuchet MS"/>
              </a:rPr>
              <a:t>an </a:t>
            </a:r>
            <a:r>
              <a:rPr sz="1450" b="1" spc="10" dirty="0">
                <a:solidFill>
                  <a:srgbClr val="0000FF"/>
                </a:solidFill>
                <a:latin typeface="Trebuchet MS"/>
                <a:cs typeface="Trebuchet MS"/>
              </a:rPr>
              <a:t>Inspector </a:t>
            </a:r>
            <a:r>
              <a:rPr sz="1450" b="1" spc="15" dirty="0">
                <a:solidFill>
                  <a:srgbClr val="0000FF"/>
                </a:solidFill>
                <a:latin typeface="Trebuchet MS"/>
                <a:cs typeface="Trebuchet MS"/>
              </a:rPr>
              <a:t>tool </a:t>
            </a:r>
            <a:r>
              <a:rPr sz="1300" spc="5" dirty="0">
                <a:solidFill>
                  <a:srgbClr val="0000FF"/>
                </a:solidFill>
                <a:latin typeface="Trebuchet MS"/>
                <a:cs typeface="Trebuchet MS"/>
              </a:rPr>
              <a:t>which can inspect </a:t>
            </a:r>
            <a:r>
              <a:rPr sz="1300" dirty="0">
                <a:solidFill>
                  <a:srgbClr val="0000FF"/>
                </a:solidFill>
                <a:latin typeface="Trebuchet MS"/>
                <a:cs typeface="Trebuchet MS"/>
              </a:rPr>
              <a:t>UI  </a:t>
            </a:r>
            <a:r>
              <a:rPr sz="1300" spc="5" dirty="0">
                <a:solidFill>
                  <a:srgbClr val="0000FF"/>
                </a:solidFill>
                <a:latin typeface="Trebuchet MS"/>
                <a:cs typeface="Trebuchet MS"/>
              </a:rPr>
              <a:t>elements of the </a:t>
            </a:r>
            <a:r>
              <a:rPr sz="1300" spc="10" dirty="0">
                <a:solidFill>
                  <a:srgbClr val="0000FF"/>
                </a:solidFill>
                <a:latin typeface="Trebuchet MS"/>
                <a:cs typeface="Trebuchet MS"/>
              </a:rPr>
              <a:t>app </a:t>
            </a:r>
            <a:r>
              <a:rPr sz="1300" spc="5" dirty="0">
                <a:solidFill>
                  <a:srgbClr val="0000FF"/>
                </a:solidFill>
                <a:latin typeface="Trebuchet MS"/>
                <a:cs typeface="Trebuchet MS"/>
              </a:rPr>
              <a:t>being tested. Although you can find </a:t>
            </a:r>
            <a:r>
              <a:rPr sz="1300" spc="15" dirty="0">
                <a:solidFill>
                  <a:srgbClr val="0000FF"/>
                </a:solidFill>
                <a:latin typeface="Trebuchet MS"/>
                <a:cs typeface="Trebuchet MS"/>
              </a:rPr>
              <a:t>UI </a:t>
            </a:r>
            <a:r>
              <a:rPr sz="1300" spc="5" dirty="0">
                <a:solidFill>
                  <a:srgbClr val="0000FF"/>
                </a:solidFill>
                <a:latin typeface="Trebuchet MS"/>
                <a:cs typeface="Trebuchet MS"/>
              </a:rPr>
              <a:t>elements </a:t>
            </a:r>
            <a:r>
              <a:rPr sz="1300" dirty="0">
                <a:solidFill>
                  <a:srgbClr val="0000FF"/>
                </a:solidFill>
                <a:latin typeface="Trebuchet MS"/>
                <a:cs typeface="Trebuchet MS"/>
              </a:rPr>
              <a:t>in </a:t>
            </a:r>
            <a:r>
              <a:rPr sz="1300" spc="10" dirty="0">
                <a:solidFill>
                  <a:srgbClr val="0000FF"/>
                </a:solidFill>
                <a:latin typeface="Trebuchet MS"/>
                <a:cs typeface="Trebuchet MS"/>
              </a:rPr>
              <a:t>Appium </a:t>
            </a:r>
            <a:r>
              <a:rPr sz="1300" dirty="0">
                <a:solidFill>
                  <a:srgbClr val="0000FF"/>
                </a:solidFill>
                <a:latin typeface="Trebuchet MS"/>
                <a:cs typeface="Trebuchet MS"/>
              </a:rPr>
              <a:t>as  </a:t>
            </a:r>
            <a:r>
              <a:rPr sz="1300" spc="5" dirty="0">
                <a:solidFill>
                  <a:srgbClr val="0000FF"/>
                </a:solidFill>
                <a:latin typeface="Trebuchet MS"/>
                <a:cs typeface="Trebuchet MS"/>
              </a:rPr>
              <a:t>well, the advantage that Selendroid has over </a:t>
            </a:r>
            <a:r>
              <a:rPr sz="1300" spc="10" dirty="0">
                <a:solidFill>
                  <a:srgbClr val="0000FF"/>
                </a:solidFill>
                <a:latin typeface="Trebuchet MS"/>
                <a:cs typeface="Trebuchet MS"/>
              </a:rPr>
              <a:t>Appium </a:t>
            </a:r>
            <a:r>
              <a:rPr sz="1300" dirty="0">
                <a:solidFill>
                  <a:srgbClr val="0000FF"/>
                </a:solidFill>
                <a:latin typeface="Trebuchet MS"/>
                <a:cs typeface="Trebuchet MS"/>
              </a:rPr>
              <a:t>is </a:t>
            </a:r>
            <a:r>
              <a:rPr sz="1300" spc="5" dirty="0">
                <a:solidFill>
                  <a:srgbClr val="0000FF"/>
                </a:solidFill>
                <a:latin typeface="Trebuchet MS"/>
                <a:cs typeface="Trebuchet MS"/>
              </a:rPr>
              <a:t>that Selendroid can </a:t>
            </a:r>
            <a:r>
              <a:rPr sz="1300" spc="10" dirty="0">
                <a:solidFill>
                  <a:srgbClr val="0000FF"/>
                </a:solidFill>
                <a:latin typeface="Trebuchet MS"/>
                <a:cs typeface="Trebuchet MS"/>
              </a:rPr>
              <a:t>find </a:t>
            </a:r>
            <a:r>
              <a:rPr sz="1300" dirty="0">
                <a:solidFill>
                  <a:srgbClr val="0000FF"/>
                </a:solidFill>
                <a:latin typeface="Trebuchet MS"/>
                <a:cs typeface="Trebuchet MS"/>
              </a:rPr>
              <a:t>UI  </a:t>
            </a:r>
            <a:r>
              <a:rPr sz="1300" spc="5" dirty="0">
                <a:solidFill>
                  <a:srgbClr val="0000FF"/>
                </a:solidFill>
                <a:latin typeface="Trebuchet MS"/>
                <a:cs typeface="Trebuchet MS"/>
              </a:rPr>
              <a:t>elements for </a:t>
            </a:r>
            <a:r>
              <a:rPr sz="1300" dirty="0">
                <a:solidFill>
                  <a:srgbClr val="0000FF"/>
                </a:solidFill>
                <a:latin typeface="Trebuchet MS"/>
                <a:cs typeface="Trebuchet MS"/>
              </a:rPr>
              <a:t>older </a:t>
            </a:r>
            <a:r>
              <a:rPr sz="1300" spc="5" dirty="0">
                <a:solidFill>
                  <a:srgbClr val="0000FF"/>
                </a:solidFill>
                <a:latin typeface="Trebuchet MS"/>
                <a:cs typeface="Trebuchet MS"/>
              </a:rPr>
              <a:t>Android versions,</a:t>
            </a:r>
            <a:r>
              <a:rPr sz="1300" spc="10" dirty="0">
                <a:solidFill>
                  <a:srgbClr val="0000FF"/>
                </a:solidFill>
                <a:latin typeface="Trebuchet MS"/>
                <a:cs typeface="Trebuchet MS"/>
              </a:rPr>
              <a:t> </a:t>
            </a:r>
            <a:r>
              <a:rPr sz="1300" spc="5" dirty="0">
                <a:solidFill>
                  <a:srgbClr val="0000FF"/>
                </a:solidFill>
                <a:latin typeface="Trebuchet MS"/>
                <a:cs typeface="Trebuchet MS"/>
              </a:rPr>
              <a:t>too.</a:t>
            </a:r>
            <a:endParaRPr sz="1300">
              <a:latin typeface="Trebuchet MS"/>
              <a:cs typeface="Trebuchet MS"/>
            </a:endParaRPr>
          </a:p>
          <a:p>
            <a:pPr>
              <a:lnSpc>
                <a:spcPct val="100000"/>
              </a:lnSpc>
              <a:spcBef>
                <a:spcPts val="20"/>
              </a:spcBef>
              <a:buChar char=""/>
            </a:pPr>
            <a:endParaRPr sz="1550">
              <a:latin typeface="Trebuchet MS"/>
              <a:cs typeface="Trebuchet MS"/>
            </a:endParaRPr>
          </a:p>
          <a:p>
            <a:pPr marL="274320" marR="5080" indent="-262255" algn="just">
              <a:lnSpc>
                <a:spcPct val="117300"/>
              </a:lnSpc>
              <a:buClr>
                <a:srgbClr val="FF0000"/>
              </a:buClr>
              <a:buSzPct val="80769"/>
              <a:buFont typeface="Georgia"/>
              <a:buChar char=""/>
              <a:tabLst>
                <a:tab pos="274955" algn="l"/>
              </a:tabLst>
            </a:pPr>
            <a:r>
              <a:rPr sz="1300" spc="5" dirty="0">
                <a:solidFill>
                  <a:srgbClr val="0000FF"/>
                </a:solidFill>
                <a:latin typeface="Trebuchet MS"/>
                <a:cs typeface="Trebuchet MS"/>
              </a:rPr>
              <a:t>There are </a:t>
            </a:r>
            <a:r>
              <a:rPr sz="1300" spc="10" dirty="0">
                <a:solidFill>
                  <a:srgbClr val="0000FF"/>
                </a:solidFill>
                <a:latin typeface="Trebuchet MS"/>
                <a:cs typeface="Trebuchet MS"/>
              </a:rPr>
              <a:t>a few </a:t>
            </a:r>
            <a:r>
              <a:rPr sz="1300" spc="5" dirty="0">
                <a:solidFill>
                  <a:srgbClr val="0000FF"/>
                </a:solidFill>
                <a:latin typeface="Trebuchet MS"/>
                <a:cs typeface="Trebuchet MS"/>
              </a:rPr>
              <a:t>other features Selendroid has </a:t>
            </a:r>
            <a:r>
              <a:rPr sz="1300" spc="10" dirty="0">
                <a:solidFill>
                  <a:srgbClr val="0000FF"/>
                </a:solidFill>
                <a:latin typeface="Trebuchet MS"/>
                <a:cs typeface="Trebuchet MS"/>
              </a:rPr>
              <a:t>in </a:t>
            </a:r>
            <a:r>
              <a:rPr sz="1300" dirty="0">
                <a:solidFill>
                  <a:srgbClr val="0000FF"/>
                </a:solidFill>
                <a:latin typeface="Trebuchet MS"/>
                <a:cs typeface="Trebuchet MS"/>
              </a:rPr>
              <a:t>its </a:t>
            </a:r>
            <a:r>
              <a:rPr sz="1300" spc="5" dirty="0">
                <a:solidFill>
                  <a:srgbClr val="0000FF"/>
                </a:solidFill>
                <a:latin typeface="Trebuchet MS"/>
                <a:cs typeface="Trebuchet MS"/>
              </a:rPr>
              <a:t>arsenal. During </a:t>
            </a:r>
            <a:r>
              <a:rPr sz="1300" spc="10" dirty="0">
                <a:solidFill>
                  <a:srgbClr val="0000FF"/>
                </a:solidFill>
                <a:latin typeface="Trebuchet MS"/>
                <a:cs typeface="Trebuchet MS"/>
              </a:rPr>
              <a:t>tests, </a:t>
            </a:r>
            <a:r>
              <a:rPr sz="1300" spc="5" dirty="0">
                <a:solidFill>
                  <a:srgbClr val="0000FF"/>
                </a:solidFill>
                <a:latin typeface="Trebuchet MS"/>
                <a:cs typeface="Trebuchet MS"/>
              </a:rPr>
              <a:t>devices </a:t>
            </a:r>
            <a:r>
              <a:rPr sz="1300" spc="400" dirty="0">
                <a:solidFill>
                  <a:srgbClr val="0000FF"/>
                </a:solidFill>
                <a:latin typeface="Trebuchet MS"/>
                <a:cs typeface="Trebuchet MS"/>
              </a:rPr>
              <a:t> </a:t>
            </a:r>
            <a:r>
              <a:rPr sz="1300" spc="5" dirty="0">
                <a:solidFill>
                  <a:srgbClr val="0000FF"/>
                </a:solidFill>
                <a:latin typeface="Trebuchet MS"/>
                <a:cs typeface="Trebuchet MS"/>
              </a:rPr>
              <a:t>can </a:t>
            </a:r>
            <a:r>
              <a:rPr sz="1300" spc="10" dirty="0">
                <a:solidFill>
                  <a:srgbClr val="0000FF"/>
                </a:solidFill>
                <a:latin typeface="Trebuchet MS"/>
                <a:cs typeface="Trebuchet MS"/>
              </a:rPr>
              <a:t>be </a:t>
            </a:r>
            <a:r>
              <a:rPr sz="1300" dirty="0">
                <a:solidFill>
                  <a:srgbClr val="0000FF"/>
                </a:solidFill>
                <a:latin typeface="Trebuchet MS"/>
                <a:cs typeface="Trebuchet MS"/>
              </a:rPr>
              <a:t>plugged or </a:t>
            </a:r>
            <a:r>
              <a:rPr sz="1300" spc="5" dirty="0">
                <a:solidFill>
                  <a:srgbClr val="0000FF"/>
                </a:solidFill>
                <a:latin typeface="Trebuchet MS"/>
                <a:cs typeface="Trebuchet MS"/>
              </a:rPr>
              <a:t>unplugged without interrupting the </a:t>
            </a:r>
            <a:r>
              <a:rPr sz="1300" spc="15" dirty="0">
                <a:solidFill>
                  <a:srgbClr val="0000FF"/>
                </a:solidFill>
                <a:latin typeface="Trebuchet MS"/>
                <a:cs typeface="Trebuchet MS"/>
              </a:rPr>
              <a:t>test </a:t>
            </a:r>
            <a:r>
              <a:rPr sz="1300" spc="5" dirty="0">
                <a:solidFill>
                  <a:srgbClr val="0000FF"/>
                </a:solidFill>
                <a:latin typeface="Trebuchet MS"/>
                <a:cs typeface="Trebuchet MS"/>
              </a:rPr>
              <a:t>being run, also called  </a:t>
            </a:r>
            <a:r>
              <a:rPr sz="1450" spc="15" dirty="0">
                <a:solidFill>
                  <a:srgbClr val="0000FF"/>
                </a:solidFill>
                <a:latin typeface="Trebuchet MS"/>
                <a:cs typeface="Trebuchet MS"/>
              </a:rPr>
              <a:t>“</a:t>
            </a:r>
            <a:r>
              <a:rPr sz="1450" b="1" spc="15" dirty="0">
                <a:solidFill>
                  <a:srgbClr val="0000FF"/>
                </a:solidFill>
                <a:latin typeface="Trebuchet MS"/>
                <a:cs typeface="Trebuchet MS"/>
              </a:rPr>
              <a:t>hot </a:t>
            </a:r>
            <a:r>
              <a:rPr sz="1450" b="1" spc="10" dirty="0">
                <a:solidFill>
                  <a:srgbClr val="0000FF"/>
                </a:solidFill>
                <a:latin typeface="Trebuchet MS"/>
                <a:cs typeface="Trebuchet MS"/>
              </a:rPr>
              <a:t>plugging.” </a:t>
            </a:r>
            <a:r>
              <a:rPr sz="1300" spc="5" dirty="0">
                <a:solidFill>
                  <a:srgbClr val="0000FF"/>
                </a:solidFill>
                <a:latin typeface="Trebuchet MS"/>
                <a:cs typeface="Trebuchet MS"/>
              </a:rPr>
              <a:t>This </a:t>
            </a:r>
            <a:r>
              <a:rPr sz="1300" dirty="0">
                <a:solidFill>
                  <a:srgbClr val="0000FF"/>
                </a:solidFill>
                <a:latin typeface="Trebuchet MS"/>
                <a:cs typeface="Trebuchet MS"/>
              </a:rPr>
              <a:t>in </a:t>
            </a:r>
            <a:r>
              <a:rPr sz="1300" spc="5" dirty="0">
                <a:solidFill>
                  <a:srgbClr val="0000FF"/>
                </a:solidFill>
                <a:latin typeface="Trebuchet MS"/>
                <a:cs typeface="Trebuchet MS"/>
              </a:rPr>
              <a:t>turn </a:t>
            </a:r>
            <a:r>
              <a:rPr sz="1300" dirty="0">
                <a:solidFill>
                  <a:srgbClr val="0000FF"/>
                </a:solidFill>
                <a:latin typeface="Trebuchet MS"/>
                <a:cs typeface="Trebuchet MS"/>
              </a:rPr>
              <a:t>is </a:t>
            </a:r>
            <a:r>
              <a:rPr sz="1300" spc="10" dirty="0">
                <a:solidFill>
                  <a:srgbClr val="0000FF"/>
                </a:solidFill>
                <a:latin typeface="Trebuchet MS"/>
                <a:cs typeface="Trebuchet MS"/>
              </a:rPr>
              <a:t>helped </a:t>
            </a:r>
            <a:r>
              <a:rPr sz="1300" spc="5" dirty="0">
                <a:solidFill>
                  <a:srgbClr val="0000FF"/>
                </a:solidFill>
                <a:latin typeface="Trebuchet MS"/>
                <a:cs typeface="Trebuchet MS"/>
              </a:rPr>
              <a:t>by </a:t>
            </a:r>
            <a:r>
              <a:rPr sz="1300" spc="-5" dirty="0">
                <a:solidFill>
                  <a:srgbClr val="0000FF"/>
                </a:solidFill>
                <a:latin typeface="Trebuchet MS"/>
                <a:cs typeface="Trebuchet MS"/>
              </a:rPr>
              <a:t>Selendroid’s </a:t>
            </a:r>
            <a:r>
              <a:rPr sz="1300" spc="5" dirty="0">
                <a:solidFill>
                  <a:srgbClr val="0000FF"/>
                </a:solidFill>
                <a:latin typeface="Trebuchet MS"/>
                <a:cs typeface="Trebuchet MS"/>
              </a:rPr>
              <a:t>ability </a:t>
            </a:r>
            <a:r>
              <a:rPr sz="1300" spc="15" dirty="0">
                <a:solidFill>
                  <a:srgbClr val="0000FF"/>
                </a:solidFill>
                <a:latin typeface="Trebuchet MS"/>
                <a:cs typeface="Trebuchet MS"/>
              </a:rPr>
              <a:t>to </a:t>
            </a:r>
            <a:r>
              <a:rPr sz="1450" u="sng" spc="15" dirty="0">
                <a:solidFill>
                  <a:srgbClr val="0000FF"/>
                </a:solidFill>
                <a:uFill>
                  <a:solidFill>
                    <a:srgbClr val="0000FF"/>
                  </a:solidFill>
                </a:uFill>
                <a:latin typeface="Trebuchet MS"/>
                <a:cs typeface="Trebuchet MS"/>
              </a:rPr>
              <a:t>interact with  </a:t>
            </a:r>
            <a:r>
              <a:rPr sz="1450" u="sng" spc="10" dirty="0">
                <a:solidFill>
                  <a:srgbClr val="0000FF"/>
                </a:solidFill>
                <a:uFill>
                  <a:solidFill>
                    <a:srgbClr val="0000FF"/>
                  </a:solidFill>
                </a:uFill>
                <a:latin typeface="Trebuchet MS"/>
                <a:cs typeface="Trebuchet MS"/>
              </a:rPr>
              <a:t>multiple </a:t>
            </a:r>
            <a:r>
              <a:rPr sz="1450" u="sng" spc="15" dirty="0">
                <a:solidFill>
                  <a:srgbClr val="0000FF"/>
                </a:solidFill>
                <a:uFill>
                  <a:solidFill>
                    <a:srgbClr val="0000FF"/>
                  </a:solidFill>
                </a:uFill>
                <a:latin typeface="Trebuchet MS"/>
                <a:cs typeface="Trebuchet MS"/>
              </a:rPr>
              <a:t>Android devices </a:t>
            </a:r>
            <a:r>
              <a:rPr sz="1450" u="sng" spc="10" dirty="0">
                <a:solidFill>
                  <a:srgbClr val="0000FF"/>
                </a:solidFill>
                <a:uFill>
                  <a:solidFill>
                    <a:srgbClr val="0000FF"/>
                  </a:solidFill>
                </a:uFill>
                <a:latin typeface="Trebuchet MS"/>
                <a:cs typeface="Trebuchet MS"/>
              </a:rPr>
              <a:t>at </a:t>
            </a:r>
            <a:r>
              <a:rPr sz="1450" u="sng" spc="15" dirty="0">
                <a:solidFill>
                  <a:srgbClr val="0000FF"/>
                </a:solidFill>
                <a:uFill>
                  <a:solidFill>
                    <a:srgbClr val="0000FF"/>
                  </a:solidFill>
                </a:uFill>
                <a:latin typeface="Trebuchet MS"/>
                <a:cs typeface="Trebuchet MS"/>
              </a:rPr>
              <a:t>the same </a:t>
            </a:r>
            <a:r>
              <a:rPr sz="1450" u="sng" spc="10" dirty="0">
                <a:solidFill>
                  <a:srgbClr val="0000FF"/>
                </a:solidFill>
                <a:uFill>
                  <a:solidFill>
                    <a:srgbClr val="0000FF"/>
                  </a:solidFill>
                </a:uFill>
                <a:latin typeface="Trebuchet MS"/>
                <a:cs typeface="Trebuchet MS"/>
              </a:rPr>
              <a:t>time</a:t>
            </a:r>
            <a:r>
              <a:rPr sz="1150" spc="10" dirty="0">
                <a:solidFill>
                  <a:srgbClr val="0000FF"/>
                </a:solidFill>
                <a:latin typeface="Trebuchet MS"/>
                <a:cs typeface="Trebuchet MS"/>
              </a:rPr>
              <a:t>, </a:t>
            </a:r>
            <a:r>
              <a:rPr sz="1300" spc="5" dirty="0">
                <a:solidFill>
                  <a:srgbClr val="0000FF"/>
                </a:solidFill>
                <a:latin typeface="Trebuchet MS"/>
                <a:cs typeface="Trebuchet MS"/>
              </a:rPr>
              <a:t>which includes emulators and  hardware devices, saving you </a:t>
            </a:r>
            <a:r>
              <a:rPr sz="1300" spc="10" dirty="0">
                <a:solidFill>
                  <a:srgbClr val="0000FF"/>
                </a:solidFill>
                <a:latin typeface="Trebuchet MS"/>
                <a:cs typeface="Trebuchet MS"/>
              </a:rPr>
              <a:t>a </a:t>
            </a:r>
            <a:r>
              <a:rPr sz="1300" dirty="0">
                <a:solidFill>
                  <a:srgbClr val="0000FF"/>
                </a:solidFill>
                <a:latin typeface="Trebuchet MS"/>
                <a:cs typeface="Trebuchet MS"/>
              </a:rPr>
              <a:t>lot of time in </a:t>
            </a:r>
            <a:r>
              <a:rPr sz="1300" spc="5" dirty="0">
                <a:solidFill>
                  <a:srgbClr val="0000FF"/>
                </a:solidFill>
                <a:latin typeface="Trebuchet MS"/>
                <a:cs typeface="Trebuchet MS"/>
              </a:rPr>
              <a:t>the</a:t>
            </a:r>
            <a:r>
              <a:rPr sz="1300" spc="125" dirty="0">
                <a:solidFill>
                  <a:srgbClr val="0000FF"/>
                </a:solidFill>
                <a:latin typeface="Trebuchet MS"/>
                <a:cs typeface="Trebuchet MS"/>
              </a:rPr>
              <a:t> </a:t>
            </a:r>
            <a:r>
              <a:rPr sz="1300" spc="5" dirty="0">
                <a:solidFill>
                  <a:srgbClr val="0000FF"/>
                </a:solidFill>
                <a:latin typeface="Trebuchet MS"/>
                <a:cs typeface="Trebuchet MS"/>
              </a:rPr>
              <a:t>process.</a:t>
            </a:r>
            <a:endParaRPr sz="1300">
              <a:latin typeface="Trebuchet MS"/>
              <a:cs typeface="Trebuchet MS"/>
            </a:endParaRPr>
          </a:p>
        </p:txBody>
      </p:sp>
      <p:sp>
        <p:nvSpPr>
          <p:cNvPr id="4" name="object 4"/>
          <p:cNvSpPr txBox="1">
            <a:spLocks noGrp="1"/>
          </p:cNvSpPr>
          <p:nvPr>
            <p:ph type="title"/>
          </p:nvPr>
        </p:nvSpPr>
        <p:spPr>
          <a:prstGeom prst="rect">
            <a:avLst/>
          </a:prstGeom>
        </p:spPr>
        <p:txBody>
          <a:bodyPr vert="horz" wrap="square" lIns="0" tIns="216446" rIns="0" bIns="0" rtlCol="0">
            <a:spAutoFit/>
          </a:bodyPr>
          <a:lstStyle/>
          <a:p>
            <a:pPr marL="1195070">
              <a:lnSpc>
                <a:spcPct val="100000"/>
              </a:lnSpc>
              <a:spcBef>
                <a:spcPts val="114"/>
              </a:spcBef>
              <a:tabLst>
                <a:tab pos="3632835" algn="l"/>
              </a:tabLst>
            </a:pPr>
            <a:r>
              <a:rPr dirty="0">
                <a:latin typeface="Times New Roman"/>
                <a:cs typeface="Times New Roman"/>
              </a:rPr>
              <a:t> 	</a:t>
            </a:r>
            <a:r>
              <a:rPr dirty="0"/>
              <a:t>Why </a:t>
            </a:r>
            <a:r>
              <a:rPr spc="5" dirty="0"/>
              <a:t>should </a:t>
            </a:r>
            <a:r>
              <a:rPr dirty="0"/>
              <a:t>I use</a:t>
            </a:r>
            <a:r>
              <a:rPr spc="-114" dirty="0"/>
              <a:t> </a:t>
            </a:r>
            <a:r>
              <a:rPr spc="5" dirty="0"/>
              <a:t>Selendroid?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71522" y="5278373"/>
            <a:ext cx="3321050" cy="561340"/>
            <a:chOff x="2271522" y="5278373"/>
            <a:chExt cx="3321050" cy="561340"/>
          </a:xfrm>
        </p:grpSpPr>
        <p:sp>
          <p:nvSpPr>
            <p:cNvPr id="3" name="object 3"/>
            <p:cNvSpPr/>
            <p:nvPr/>
          </p:nvSpPr>
          <p:spPr>
            <a:xfrm>
              <a:off x="2275332" y="5282183"/>
              <a:ext cx="3313429" cy="553720"/>
            </a:xfrm>
            <a:custGeom>
              <a:avLst/>
              <a:gdLst/>
              <a:ahLst/>
              <a:cxnLst/>
              <a:rect l="l" t="t" r="r" b="b"/>
              <a:pathLst>
                <a:path w="3313429" h="553720">
                  <a:moveTo>
                    <a:pt x="3220212" y="553212"/>
                  </a:moveTo>
                  <a:lnTo>
                    <a:pt x="0" y="553212"/>
                  </a:lnTo>
                  <a:lnTo>
                    <a:pt x="0" y="92964"/>
                  </a:lnTo>
                  <a:lnTo>
                    <a:pt x="7215" y="56578"/>
                  </a:lnTo>
                  <a:lnTo>
                    <a:pt x="26860" y="27051"/>
                  </a:lnTo>
                  <a:lnTo>
                    <a:pt x="55935" y="7239"/>
                  </a:lnTo>
                  <a:lnTo>
                    <a:pt x="91439" y="0"/>
                  </a:lnTo>
                  <a:lnTo>
                    <a:pt x="3313176" y="0"/>
                  </a:lnTo>
                  <a:lnTo>
                    <a:pt x="3313176" y="461772"/>
                  </a:lnTo>
                  <a:lnTo>
                    <a:pt x="3305722" y="497276"/>
                  </a:lnTo>
                  <a:lnTo>
                    <a:pt x="3285553" y="526351"/>
                  </a:lnTo>
                  <a:lnTo>
                    <a:pt x="3255954" y="545996"/>
                  </a:lnTo>
                  <a:lnTo>
                    <a:pt x="3220212" y="553212"/>
                  </a:lnTo>
                  <a:close/>
                </a:path>
              </a:pathLst>
            </a:custGeom>
            <a:solidFill>
              <a:srgbClr val="E99999"/>
            </a:solidFill>
          </p:spPr>
          <p:txBody>
            <a:bodyPr wrap="square" lIns="0" tIns="0" rIns="0" bIns="0" rtlCol="0"/>
            <a:lstStyle/>
            <a:p>
              <a:endParaRPr/>
            </a:p>
          </p:txBody>
        </p:sp>
        <p:sp>
          <p:nvSpPr>
            <p:cNvPr id="4" name="object 4"/>
            <p:cNvSpPr/>
            <p:nvPr/>
          </p:nvSpPr>
          <p:spPr>
            <a:xfrm>
              <a:off x="2275332" y="5282183"/>
              <a:ext cx="3313429" cy="553720"/>
            </a:xfrm>
            <a:custGeom>
              <a:avLst/>
              <a:gdLst/>
              <a:ahLst/>
              <a:cxnLst/>
              <a:rect l="l" t="t" r="r" b="b"/>
              <a:pathLst>
                <a:path w="3313429" h="553720">
                  <a:moveTo>
                    <a:pt x="91439" y="0"/>
                  </a:moveTo>
                  <a:lnTo>
                    <a:pt x="3313176" y="0"/>
                  </a:lnTo>
                  <a:lnTo>
                    <a:pt x="3313176" y="461772"/>
                  </a:lnTo>
                  <a:lnTo>
                    <a:pt x="3305722" y="497276"/>
                  </a:lnTo>
                  <a:lnTo>
                    <a:pt x="3285553" y="526351"/>
                  </a:lnTo>
                  <a:lnTo>
                    <a:pt x="3255954" y="545996"/>
                  </a:lnTo>
                  <a:lnTo>
                    <a:pt x="3220212" y="553212"/>
                  </a:lnTo>
                  <a:lnTo>
                    <a:pt x="0" y="553212"/>
                  </a:lnTo>
                  <a:lnTo>
                    <a:pt x="0" y="92964"/>
                  </a:lnTo>
                  <a:lnTo>
                    <a:pt x="7215" y="56578"/>
                  </a:lnTo>
                  <a:lnTo>
                    <a:pt x="26860" y="27051"/>
                  </a:lnTo>
                  <a:lnTo>
                    <a:pt x="55935" y="7239"/>
                  </a:lnTo>
                  <a:lnTo>
                    <a:pt x="91439" y="0"/>
                  </a:lnTo>
                  <a:close/>
                </a:path>
              </a:pathLst>
            </a:custGeom>
            <a:ln w="7620">
              <a:solidFill>
                <a:srgbClr val="445469"/>
              </a:solidFill>
            </a:ln>
          </p:spPr>
          <p:txBody>
            <a:bodyPr wrap="square" lIns="0" tIns="0" rIns="0" bIns="0" rtlCol="0"/>
            <a:lstStyle/>
            <a:p>
              <a:endParaRPr/>
            </a:p>
          </p:txBody>
        </p:sp>
      </p:grpSp>
      <p:grpSp>
        <p:nvGrpSpPr>
          <p:cNvPr id="5" name="object 5"/>
          <p:cNvGrpSpPr/>
          <p:nvPr/>
        </p:nvGrpSpPr>
        <p:grpSpPr>
          <a:xfrm>
            <a:off x="3908297" y="3239261"/>
            <a:ext cx="4142740" cy="1658620"/>
            <a:chOff x="3908297" y="3239261"/>
            <a:chExt cx="4142740" cy="1658620"/>
          </a:xfrm>
        </p:grpSpPr>
        <p:sp>
          <p:nvSpPr>
            <p:cNvPr id="6" name="object 6"/>
            <p:cNvSpPr/>
            <p:nvPr/>
          </p:nvSpPr>
          <p:spPr>
            <a:xfrm>
              <a:off x="3912107" y="3243071"/>
              <a:ext cx="4135120" cy="1651000"/>
            </a:xfrm>
            <a:custGeom>
              <a:avLst/>
              <a:gdLst/>
              <a:ahLst/>
              <a:cxnLst/>
              <a:rect l="l" t="t" r="r" b="b"/>
              <a:pathLst>
                <a:path w="4135120" h="1651000">
                  <a:moveTo>
                    <a:pt x="3860292" y="1650492"/>
                  </a:moveTo>
                  <a:lnTo>
                    <a:pt x="0" y="1650492"/>
                  </a:lnTo>
                  <a:lnTo>
                    <a:pt x="0" y="274320"/>
                  </a:lnTo>
                  <a:lnTo>
                    <a:pt x="4440" y="225175"/>
                  </a:lnTo>
                  <a:lnTo>
                    <a:pt x="17234" y="178853"/>
                  </a:lnTo>
                  <a:lnTo>
                    <a:pt x="37592" y="136144"/>
                  </a:lnTo>
                  <a:lnTo>
                    <a:pt x="64722" y="97837"/>
                  </a:lnTo>
                  <a:lnTo>
                    <a:pt x="97837" y="64722"/>
                  </a:lnTo>
                  <a:lnTo>
                    <a:pt x="136144" y="37592"/>
                  </a:lnTo>
                  <a:lnTo>
                    <a:pt x="178853" y="17234"/>
                  </a:lnTo>
                  <a:lnTo>
                    <a:pt x="225175" y="4440"/>
                  </a:lnTo>
                  <a:lnTo>
                    <a:pt x="274320" y="0"/>
                  </a:lnTo>
                  <a:lnTo>
                    <a:pt x="4134612" y="0"/>
                  </a:lnTo>
                  <a:lnTo>
                    <a:pt x="4134612" y="1374648"/>
                  </a:lnTo>
                  <a:lnTo>
                    <a:pt x="4130221" y="1424245"/>
                  </a:lnTo>
                  <a:lnTo>
                    <a:pt x="4117553" y="1470921"/>
                  </a:lnTo>
                  <a:lnTo>
                    <a:pt x="4097358" y="1513896"/>
                  </a:lnTo>
                  <a:lnTo>
                    <a:pt x="4070390" y="1552393"/>
                  </a:lnTo>
                  <a:lnTo>
                    <a:pt x="4037402" y="1585635"/>
                  </a:lnTo>
                  <a:lnTo>
                    <a:pt x="3999145" y="1612843"/>
                  </a:lnTo>
                  <a:lnTo>
                    <a:pt x="3956372" y="1633240"/>
                  </a:lnTo>
                  <a:lnTo>
                    <a:pt x="3909837" y="1646049"/>
                  </a:lnTo>
                  <a:lnTo>
                    <a:pt x="3860292" y="1650492"/>
                  </a:lnTo>
                  <a:close/>
                </a:path>
              </a:pathLst>
            </a:custGeom>
            <a:solidFill>
              <a:srgbClr val="E99999"/>
            </a:solidFill>
          </p:spPr>
          <p:txBody>
            <a:bodyPr wrap="square" lIns="0" tIns="0" rIns="0" bIns="0" rtlCol="0"/>
            <a:lstStyle/>
            <a:p>
              <a:endParaRPr/>
            </a:p>
          </p:txBody>
        </p:sp>
        <p:sp>
          <p:nvSpPr>
            <p:cNvPr id="7" name="object 7"/>
            <p:cNvSpPr/>
            <p:nvPr/>
          </p:nvSpPr>
          <p:spPr>
            <a:xfrm>
              <a:off x="3912107" y="3243071"/>
              <a:ext cx="4135120" cy="1651000"/>
            </a:xfrm>
            <a:custGeom>
              <a:avLst/>
              <a:gdLst/>
              <a:ahLst/>
              <a:cxnLst/>
              <a:rect l="l" t="t" r="r" b="b"/>
              <a:pathLst>
                <a:path w="4135120" h="1651000">
                  <a:moveTo>
                    <a:pt x="274320" y="0"/>
                  </a:moveTo>
                  <a:lnTo>
                    <a:pt x="4134612" y="0"/>
                  </a:lnTo>
                  <a:lnTo>
                    <a:pt x="4134612" y="1374648"/>
                  </a:lnTo>
                  <a:lnTo>
                    <a:pt x="4130221" y="1424245"/>
                  </a:lnTo>
                  <a:lnTo>
                    <a:pt x="4117553" y="1470921"/>
                  </a:lnTo>
                  <a:lnTo>
                    <a:pt x="4097358" y="1513896"/>
                  </a:lnTo>
                  <a:lnTo>
                    <a:pt x="4070390" y="1552393"/>
                  </a:lnTo>
                  <a:lnTo>
                    <a:pt x="4037402" y="1585635"/>
                  </a:lnTo>
                  <a:lnTo>
                    <a:pt x="3999145" y="1612843"/>
                  </a:lnTo>
                  <a:lnTo>
                    <a:pt x="3956372" y="1633240"/>
                  </a:lnTo>
                  <a:lnTo>
                    <a:pt x="3909837" y="1646049"/>
                  </a:lnTo>
                  <a:lnTo>
                    <a:pt x="3860292" y="1650492"/>
                  </a:lnTo>
                  <a:lnTo>
                    <a:pt x="0" y="1650492"/>
                  </a:lnTo>
                  <a:lnTo>
                    <a:pt x="0" y="274320"/>
                  </a:lnTo>
                  <a:lnTo>
                    <a:pt x="4440" y="225175"/>
                  </a:lnTo>
                  <a:lnTo>
                    <a:pt x="17234" y="178853"/>
                  </a:lnTo>
                  <a:lnTo>
                    <a:pt x="37592" y="136144"/>
                  </a:lnTo>
                  <a:lnTo>
                    <a:pt x="64722" y="97837"/>
                  </a:lnTo>
                  <a:lnTo>
                    <a:pt x="97837" y="64722"/>
                  </a:lnTo>
                  <a:lnTo>
                    <a:pt x="136144" y="37592"/>
                  </a:lnTo>
                  <a:lnTo>
                    <a:pt x="178853" y="17234"/>
                  </a:lnTo>
                  <a:lnTo>
                    <a:pt x="225175" y="4440"/>
                  </a:lnTo>
                  <a:lnTo>
                    <a:pt x="274320" y="0"/>
                  </a:lnTo>
                  <a:close/>
                </a:path>
              </a:pathLst>
            </a:custGeom>
            <a:ln w="7620">
              <a:solidFill>
                <a:srgbClr val="445469"/>
              </a:solidFill>
            </a:ln>
          </p:spPr>
          <p:txBody>
            <a:bodyPr wrap="square" lIns="0" tIns="0" rIns="0" bIns="0" rtlCol="0"/>
            <a:lstStyle/>
            <a:p>
              <a:endParaRPr/>
            </a:p>
          </p:txBody>
        </p:sp>
      </p:grpSp>
      <p:grpSp>
        <p:nvGrpSpPr>
          <p:cNvPr id="8" name="object 8"/>
          <p:cNvGrpSpPr/>
          <p:nvPr/>
        </p:nvGrpSpPr>
        <p:grpSpPr>
          <a:xfrm>
            <a:off x="2163317" y="3228594"/>
            <a:ext cx="1452880" cy="1628139"/>
            <a:chOff x="2163317" y="3228594"/>
            <a:chExt cx="1452880" cy="1628139"/>
          </a:xfrm>
        </p:grpSpPr>
        <p:sp>
          <p:nvSpPr>
            <p:cNvPr id="9" name="object 9"/>
            <p:cNvSpPr/>
            <p:nvPr/>
          </p:nvSpPr>
          <p:spPr>
            <a:xfrm>
              <a:off x="2167127" y="3232404"/>
              <a:ext cx="1445260" cy="1620520"/>
            </a:xfrm>
            <a:custGeom>
              <a:avLst/>
              <a:gdLst/>
              <a:ahLst/>
              <a:cxnLst/>
              <a:rect l="l" t="t" r="r" b="b"/>
              <a:pathLst>
                <a:path w="1445260" h="1620520">
                  <a:moveTo>
                    <a:pt x="1203960" y="1620012"/>
                  </a:moveTo>
                  <a:lnTo>
                    <a:pt x="0" y="1620012"/>
                  </a:lnTo>
                  <a:lnTo>
                    <a:pt x="0" y="240792"/>
                  </a:lnTo>
                  <a:lnTo>
                    <a:pt x="4908" y="192378"/>
                  </a:lnTo>
                  <a:lnTo>
                    <a:pt x="18978" y="147232"/>
                  </a:lnTo>
                  <a:lnTo>
                    <a:pt x="41228" y="106337"/>
                  </a:lnTo>
                  <a:lnTo>
                    <a:pt x="70675" y="70675"/>
                  </a:lnTo>
                  <a:lnTo>
                    <a:pt x="106337" y="41228"/>
                  </a:lnTo>
                  <a:lnTo>
                    <a:pt x="147232" y="18978"/>
                  </a:lnTo>
                  <a:lnTo>
                    <a:pt x="192378" y="4908"/>
                  </a:lnTo>
                  <a:lnTo>
                    <a:pt x="240792" y="0"/>
                  </a:lnTo>
                  <a:lnTo>
                    <a:pt x="1444752" y="0"/>
                  </a:lnTo>
                  <a:lnTo>
                    <a:pt x="1444752" y="1379220"/>
                  </a:lnTo>
                  <a:lnTo>
                    <a:pt x="1439843" y="1427633"/>
                  </a:lnTo>
                  <a:lnTo>
                    <a:pt x="1425773" y="1472779"/>
                  </a:lnTo>
                  <a:lnTo>
                    <a:pt x="1403523" y="1513674"/>
                  </a:lnTo>
                  <a:lnTo>
                    <a:pt x="1374076" y="1549336"/>
                  </a:lnTo>
                  <a:lnTo>
                    <a:pt x="1338414" y="1578783"/>
                  </a:lnTo>
                  <a:lnTo>
                    <a:pt x="1297519" y="1601033"/>
                  </a:lnTo>
                  <a:lnTo>
                    <a:pt x="1252373" y="1615103"/>
                  </a:lnTo>
                  <a:lnTo>
                    <a:pt x="1203960" y="1620012"/>
                  </a:lnTo>
                  <a:close/>
                </a:path>
              </a:pathLst>
            </a:custGeom>
            <a:solidFill>
              <a:srgbClr val="E99999"/>
            </a:solidFill>
          </p:spPr>
          <p:txBody>
            <a:bodyPr wrap="square" lIns="0" tIns="0" rIns="0" bIns="0" rtlCol="0"/>
            <a:lstStyle/>
            <a:p>
              <a:endParaRPr/>
            </a:p>
          </p:txBody>
        </p:sp>
        <p:sp>
          <p:nvSpPr>
            <p:cNvPr id="10" name="object 10"/>
            <p:cNvSpPr/>
            <p:nvPr/>
          </p:nvSpPr>
          <p:spPr>
            <a:xfrm>
              <a:off x="2167127" y="3232404"/>
              <a:ext cx="1445260" cy="1620520"/>
            </a:xfrm>
            <a:custGeom>
              <a:avLst/>
              <a:gdLst/>
              <a:ahLst/>
              <a:cxnLst/>
              <a:rect l="l" t="t" r="r" b="b"/>
              <a:pathLst>
                <a:path w="1445260" h="1620520">
                  <a:moveTo>
                    <a:pt x="240792" y="0"/>
                  </a:moveTo>
                  <a:lnTo>
                    <a:pt x="1444752" y="0"/>
                  </a:lnTo>
                  <a:lnTo>
                    <a:pt x="1444752" y="1379220"/>
                  </a:lnTo>
                  <a:lnTo>
                    <a:pt x="1439843" y="1427633"/>
                  </a:lnTo>
                  <a:lnTo>
                    <a:pt x="1425773" y="1472779"/>
                  </a:lnTo>
                  <a:lnTo>
                    <a:pt x="1403523" y="1513674"/>
                  </a:lnTo>
                  <a:lnTo>
                    <a:pt x="1374076" y="1549336"/>
                  </a:lnTo>
                  <a:lnTo>
                    <a:pt x="1338414" y="1578783"/>
                  </a:lnTo>
                  <a:lnTo>
                    <a:pt x="1297519" y="1601033"/>
                  </a:lnTo>
                  <a:lnTo>
                    <a:pt x="1252373" y="1615103"/>
                  </a:lnTo>
                  <a:lnTo>
                    <a:pt x="1203960" y="1620012"/>
                  </a:lnTo>
                  <a:lnTo>
                    <a:pt x="0" y="1620012"/>
                  </a:lnTo>
                  <a:lnTo>
                    <a:pt x="0" y="240792"/>
                  </a:lnTo>
                  <a:lnTo>
                    <a:pt x="4908" y="192378"/>
                  </a:lnTo>
                  <a:lnTo>
                    <a:pt x="18978" y="147232"/>
                  </a:lnTo>
                  <a:lnTo>
                    <a:pt x="41228" y="106337"/>
                  </a:lnTo>
                  <a:lnTo>
                    <a:pt x="70675" y="70675"/>
                  </a:lnTo>
                  <a:lnTo>
                    <a:pt x="106337" y="41228"/>
                  </a:lnTo>
                  <a:lnTo>
                    <a:pt x="147232" y="18978"/>
                  </a:lnTo>
                  <a:lnTo>
                    <a:pt x="192378" y="4908"/>
                  </a:lnTo>
                  <a:lnTo>
                    <a:pt x="240792" y="0"/>
                  </a:lnTo>
                  <a:close/>
                </a:path>
              </a:pathLst>
            </a:custGeom>
            <a:ln w="7620">
              <a:solidFill>
                <a:srgbClr val="445469"/>
              </a:solidFill>
            </a:ln>
          </p:spPr>
          <p:txBody>
            <a:bodyPr wrap="square" lIns="0" tIns="0" rIns="0" bIns="0" rtlCol="0"/>
            <a:lstStyle/>
            <a:p>
              <a:endParaRPr/>
            </a:p>
          </p:txBody>
        </p:sp>
        <p:sp>
          <p:nvSpPr>
            <p:cNvPr id="11" name="object 11"/>
            <p:cNvSpPr/>
            <p:nvPr/>
          </p:nvSpPr>
          <p:spPr>
            <a:xfrm>
              <a:off x="2392679" y="3358896"/>
              <a:ext cx="1091184" cy="1249679"/>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2374391" y="3384804"/>
              <a:ext cx="1083945" cy="1239520"/>
            </a:xfrm>
            <a:custGeom>
              <a:avLst/>
              <a:gdLst/>
              <a:ahLst/>
              <a:cxnLst/>
              <a:rect l="l" t="t" r="r" b="b"/>
              <a:pathLst>
                <a:path w="1083945" h="1239520">
                  <a:moveTo>
                    <a:pt x="0" y="1239012"/>
                  </a:moveTo>
                  <a:lnTo>
                    <a:pt x="1083564" y="0"/>
                  </a:lnTo>
                </a:path>
              </a:pathLst>
            </a:custGeom>
            <a:ln w="62484">
              <a:solidFill>
                <a:srgbClr val="FF0000"/>
              </a:solidFill>
            </a:ln>
          </p:spPr>
          <p:txBody>
            <a:bodyPr wrap="square" lIns="0" tIns="0" rIns="0" bIns="0" rtlCol="0"/>
            <a:lstStyle/>
            <a:p>
              <a:endParaRPr/>
            </a:p>
          </p:txBody>
        </p:sp>
      </p:grpSp>
      <p:sp>
        <p:nvSpPr>
          <p:cNvPr id="13" name="object 13"/>
          <p:cNvSpPr txBox="1"/>
          <p:nvPr/>
        </p:nvSpPr>
        <p:spPr>
          <a:xfrm>
            <a:off x="4024416" y="3297424"/>
            <a:ext cx="3893185" cy="1269365"/>
          </a:xfrm>
          <a:prstGeom prst="rect">
            <a:avLst/>
          </a:prstGeom>
        </p:spPr>
        <p:txBody>
          <a:bodyPr vert="horz" wrap="square" lIns="0" tIns="12065" rIns="0" bIns="0" rtlCol="0">
            <a:spAutoFit/>
          </a:bodyPr>
          <a:lstStyle/>
          <a:p>
            <a:pPr marL="12700" marR="74295">
              <a:lnSpc>
                <a:spcPct val="116900"/>
              </a:lnSpc>
              <a:spcBef>
                <a:spcPts val="95"/>
              </a:spcBef>
            </a:pPr>
            <a:r>
              <a:rPr sz="1300" spc="5" dirty="0">
                <a:solidFill>
                  <a:srgbClr val="0000FF"/>
                </a:solidFill>
                <a:latin typeface="Trebuchet MS"/>
                <a:cs typeface="Trebuchet MS"/>
              </a:rPr>
              <a:t>For mobile browsers there are </a:t>
            </a:r>
            <a:r>
              <a:rPr sz="1300" dirty="0">
                <a:solidFill>
                  <a:srgbClr val="0000FF"/>
                </a:solidFill>
                <a:latin typeface="Trebuchet MS"/>
                <a:cs typeface="Trebuchet MS"/>
              </a:rPr>
              <a:t>multiple </a:t>
            </a:r>
            <a:r>
              <a:rPr sz="1300" spc="5" dirty="0">
                <a:solidFill>
                  <a:srgbClr val="0000FF"/>
                </a:solidFill>
                <a:latin typeface="Trebuchet MS"/>
                <a:cs typeface="Trebuchet MS"/>
              </a:rPr>
              <a:t>challenges  </a:t>
            </a:r>
            <a:r>
              <a:rPr sz="1300" spc="10" dirty="0">
                <a:solidFill>
                  <a:srgbClr val="0000FF"/>
                </a:solidFill>
                <a:latin typeface="Trebuchet MS"/>
                <a:cs typeface="Trebuchet MS"/>
              </a:rPr>
              <a:t>posed </a:t>
            </a:r>
            <a:r>
              <a:rPr sz="1300" spc="5" dirty="0">
                <a:solidFill>
                  <a:srgbClr val="0000FF"/>
                </a:solidFill>
                <a:latin typeface="Trebuchet MS"/>
                <a:cs typeface="Trebuchet MS"/>
              </a:rPr>
              <a:t>by</a:t>
            </a:r>
            <a:r>
              <a:rPr sz="1300" spc="-10" dirty="0">
                <a:solidFill>
                  <a:srgbClr val="0000FF"/>
                </a:solidFill>
                <a:latin typeface="Trebuchet MS"/>
                <a:cs typeface="Trebuchet MS"/>
              </a:rPr>
              <a:t> </a:t>
            </a:r>
            <a:r>
              <a:rPr sz="1300" spc="5" dirty="0">
                <a:solidFill>
                  <a:srgbClr val="0000FF"/>
                </a:solidFill>
                <a:latin typeface="Trebuchet MS"/>
                <a:cs typeface="Trebuchet MS"/>
              </a:rPr>
              <a:t>Selendroid</a:t>
            </a:r>
            <a:endParaRPr sz="1300">
              <a:latin typeface="Trebuchet MS"/>
              <a:cs typeface="Trebuchet MS"/>
            </a:endParaRPr>
          </a:p>
          <a:p>
            <a:pPr marL="390525" indent="-252095">
              <a:lnSpc>
                <a:spcPct val="100000"/>
              </a:lnSpc>
              <a:spcBef>
                <a:spcPts val="935"/>
              </a:spcBef>
              <a:buClr>
                <a:srgbClr val="FF0000"/>
              </a:buClr>
              <a:buSzPct val="80769"/>
              <a:buFont typeface="Georgia"/>
              <a:buChar char=""/>
              <a:tabLst>
                <a:tab pos="390525" algn="l"/>
                <a:tab pos="391160" algn="l"/>
              </a:tabLst>
            </a:pPr>
            <a:r>
              <a:rPr sz="1300" spc="5" dirty="0">
                <a:solidFill>
                  <a:srgbClr val="0000FF"/>
                </a:solidFill>
                <a:latin typeface="Trebuchet MS"/>
                <a:cs typeface="Trebuchet MS"/>
              </a:rPr>
              <a:t>Choosing the right Selenium</a:t>
            </a:r>
            <a:r>
              <a:rPr sz="1300" spc="60" dirty="0">
                <a:solidFill>
                  <a:srgbClr val="0000FF"/>
                </a:solidFill>
                <a:latin typeface="Trebuchet MS"/>
                <a:cs typeface="Trebuchet MS"/>
              </a:rPr>
              <a:t> </a:t>
            </a:r>
            <a:r>
              <a:rPr sz="1300" spc="5" dirty="0">
                <a:solidFill>
                  <a:srgbClr val="0000FF"/>
                </a:solidFill>
                <a:latin typeface="Trebuchet MS"/>
                <a:cs typeface="Trebuchet MS"/>
              </a:rPr>
              <a:t>library</a:t>
            </a:r>
            <a:endParaRPr sz="1300">
              <a:latin typeface="Trebuchet MS"/>
              <a:cs typeface="Trebuchet MS"/>
            </a:endParaRPr>
          </a:p>
          <a:p>
            <a:pPr marL="390525" indent="-252095">
              <a:lnSpc>
                <a:spcPct val="100000"/>
              </a:lnSpc>
              <a:spcBef>
                <a:spcPts val="265"/>
              </a:spcBef>
              <a:buClr>
                <a:srgbClr val="FF0000"/>
              </a:buClr>
              <a:buSzPct val="80769"/>
              <a:buFont typeface="Georgia"/>
              <a:buChar char=""/>
              <a:tabLst>
                <a:tab pos="390525" algn="l"/>
                <a:tab pos="391160" algn="l"/>
              </a:tabLst>
            </a:pPr>
            <a:r>
              <a:rPr sz="1300" spc="-20" dirty="0">
                <a:solidFill>
                  <a:srgbClr val="0000FF"/>
                </a:solidFill>
                <a:latin typeface="Trebuchet MS"/>
                <a:cs typeface="Trebuchet MS"/>
              </a:rPr>
              <a:t>Testing </a:t>
            </a:r>
            <a:r>
              <a:rPr sz="1300" spc="5" dirty="0">
                <a:solidFill>
                  <a:srgbClr val="0000FF"/>
                </a:solidFill>
                <a:latin typeface="Trebuchet MS"/>
                <a:cs typeface="Trebuchet MS"/>
              </a:rPr>
              <a:t>for emulators </a:t>
            </a:r>
            <a:r>
              <a:rPr sz="1300" dirty="0">
                <a:solidFill>
                  <a:srgbClr val="0000FF"/>
                </a:solidFill>
                <a:latin typeface="Trebuchet MS"/>
                <a:cs typeface="Trebuchet MS"/>
              </a:rPr>
              <a:t>or</a:t>
            </a:r>
            <a:r>
              <a:rPr sz="1300" spc="65" dirty="0">
                <a:solidFill>
                  <a:srgbClr val="0000FF"/>
                </a:solidFill>
                <a:latin typeface="Trebuchet MS"/>
                <a:cs typeface="Trebuchet MS"/>
              </a:rPr>
              <a:t> </a:t>
            </a:r>
            <a:r>
              <a:rPr sz="1300" spc="5" dirty="0">
                <a:solidFill>
                  <a:srgbClr val="0000FF"/>
                </a:solidFill>
                <a:latin typeface="Trebuchet MS"/>
                <a:cs typeface="Trebuchet MS"/>
              </a:rPr>
              <a:t>devices</a:t>
            </a:r>
            <a:endParaRPr sz="1300">
              <a:latin typeface="Trebuchet MS"/>
              <a:cs typeface="Trebuchet MS"/>
            </a:endParaRPr>
          </a:p>
          <a:p>
            <a:pPr marL="390525" indent="-252095">
              <a:lnSpc>
                <a:spcPct val="100000"/>
              </a:lnSpc>
              <a:spcBef>
                <a:spcPts val="265"/>
              </a:spcBef>
              <a:buClr>
                <a:srgbClr val="FF0000"/>
              </a:buClr>
              <a:buSzPct val="80769"/>
              <a:buFont typeface="Georgia"/>
              <a:buChar char=""/>
              <a:tabLst>
                <a:tab pos="390525" algn="l"/>
                <a:tab pos="391160" algn="l"/>
              </a:tabLst>
            </a:pPr>
            <a:r>
              <a:rPr sz="1300" spc="5" dirty="0">
                <a:solidFill>
                  <a:srgbClr val="0000FF"/>
                </a:solidFill>
                <a:latin typeface="Trebuchet MS"/>
                <a:cs typeface="Trebuchet MS"/>
              </a:rPr>
              <a:t>Handling unsupported device </a:t>
            </a:r>
            <a:r>
              <a:rPr sz="1300" dirty="0">
                <a:solidFill>
                  <a:srgbClr val="0000FF"/>
                </a:solidFill>
                <a:latin typeface="Trebuchet MS"/>
                <a:cs typeface="Trebuchet MS"/>
              </a:rPr>
              <a:t>specific</a:t>
            </a:r>
            <a:r>
              <a:rPr sz="1300" spc="85" dirty="0">
                <a:solidFill>
                  <a:srgbClr val="0000FF"/>
                </a:solidFill>
                <a:latin typeface="Trebuchet MS"/>
                <a:cs typeface="Trebuchet MS"/>
              </a:rPr>
              <a:t> </a:t>
            </a:r>
            <a:r>
              <a:rPr sz="1300" spc="5" dirty="0">
                <a:solidFill>
                  <a:srgbClr val="0000FF"/>
                </a:solidFill>
                <a:latin typeface="Trebuchet MS"/>
                <a:cs typeface="Trebuchet MS"/>
              </a:rPr>
              <a:t>features</a:t>
            </a:r>
            <a:endParaRPr sz="1300">
              <a:latin typeface="Trebuchet MS"/>
              <a:cs typeface="Trebuchet MS"/>
            </a:endParaRPr>
          </a:p>
        </p:txBody>
      </p:sp>
      <p:sp>
        <p:nvSpPr>
          <p:cNvPr id="14" name="object 14"/>
          <p:cNvSpPr txBox="1"/>
          <p:nvPr/>
        </p:nvSpPr>
        <p:spPr>
          <a:xfrm>
            <a:off x="2678710" y="5360974"/>
            <a:ext cx="2496185" cy="427990"/>
          </a:xfrm>
          <a:prstGeom prst="rect">
            <a:avLst/>
          </a:prstGeom>
        </p:spPr>
        <p:txBody>
          <a:bodyPr vert="horz" wrap="square" lIns="0" tIns="12065" rIns="0" bIns="0" rtlCol="0">
            <a:spAutoFit/>
          </a:bodyPr>
          <a:lstStyle/>
          <a:p>
            <a:pPr marL="297180" marR="5080" indent="-285115">
              <a:lnSpc>
                <a:spcPct val="101499"/>
              </a:lnSpc>
              <a:spcBef>
                <a:spcPts val="95"/>
              </a:spcBef>
            </a:pPr>
            <a:r>
              <a:rPr sz="1300" spc="5" dirty="0">
                <a:solidFill>
                  <a:srgbClr val="0000FF"/>
                </a:solidFill>
                <a:latin typeface="Trebuchet MS"/>
                <a:cs typeface="Trebuchet MS"/>
              </a:rPr>
              <a:t>Selendroid requires to recompile  </a:t>
            </a:r>
            <a:r>
              <a:rPr sz="1300" dirty="0">
                <a:solidFill>
                  <a:srgbClr val="0000FF"/>
                </a:solidFill>
                <a:latin typeface="Trebuchet MS"/>
                <a:cs typeface="Trebuchet MS"/>
              </a:rPr>
              <a:t>applications </a:t>
            </a:r>
            <a:r>
              <a:rPr sz="1300" spc="5" dirty="0">
                <a:solidFill>
                  <a:srgbClr val="0000FF"/>
                </a:solidFill>
                <a:latin typeface="Trebuchet MS"/>
                <a:cs typeface="Trebuchet MS"/>
              </a:rPr>
              <a:t>to </a:t>
            </a:r>
            <a:r>
              <a:rPr sz="1300" spc="10" dirty="0">
                <a:solidFill>
                  <a:srgbClr val="0000FF"/>
                </a:solidFill>
                <a:latin typeface="Trebuchet MS"/>
                <a:cs typeface="Trebuchet MS"/>
              </a:rPr>
              <a:t>test</a:t>
            </a:r>
            <a:r>
              <a:rPr sz="1300" spc="30" dirty="0">
                <a:solidFill>
                  <a:srgbClr val="0000FF"/>
                </a:solidFill>
                <a:latin typeface="Trebuchet MS"/>
                <a:cs typeface="Trebuchet MS"/>
              </a:rPr>
              <a:t> </a:t>
            </a:r>
            <a:r>
              <a:rPr sz="1300" spc="10" dirty="0">
                <a:solidFill>
                  <a:srgbClr val="0000FF"/>
                </a:solidFill>
                <a:latin typeface="Trebuchet MS"/>
                <a:cs typeface="Trebuchet MS"/>
              </a:rPr>
              <a:t>them</a:t>
            </a:r>
            <a:endParaRPr sz="1300">
              <a:latin typeface="Trebuchet MS"/>
              <a:cs typeface="Trebuchet MS"/>
            </a:endParaRPr>
          </a:p>
        </p:txBody>
      </p:sp>
      <p:sp>
        <p:nvSpPr>
          <p:cNvPr id="15" name="object 15"/>
          <p:cNvSpPr txBox="1">
            <a:spLocks noGrp="1"/>
          </p:cNvSpPr>
          <p:nvPr>
            <p:ph type="title"/>
          </p:nvPr>
        </p:nvSpPr>
        <p:spPr>
          <a:xfrm>
            <a:off x="2501900" y="2081260"/>
            <a:ext cx="6235065" cy="378460"/>
          </a:xfrm>
          <a:prstGeom prst="rect">
            <a:avLst/>
          </a:prstGeom>
        </p:spPr>
        <p:txBody>
          <a:bodyPr vert="horz" wrap="square" lIns="0" tIns="14604" rIns="0" bIns="0" rtlCol="0">
            <a:spAutoFit/>
          </a:bodyPr>
          <a:lstStyle/>
          <a:p>
            <a:pPr marL="12700">
              <a:lnSpc>
                <a:spcPct val="100000"/>
              </a:lnSpc>
              <a:spcBef>
                <a:spcPts val="114"/>
              </a:spcBef>
              <a:tabLst>
                <a:tab pos="2642870" algn="l"/>
              </a:tabLst>
            </a:pPr>
            <a:r>
              <a:rPr dirty="0">
                <a:latin typeface="Times New Roman"/>
                <a:cs typeface="Times New Roman"/>
              </a:rPr>
              <a:t> 	</a:t>
            </a:r>
            <a:r>
              <a:rPr spc="5" dirty="0"/>
              <a:t>Shortcomings of</a:t>
            </a:r>
            <a:r>
              <a:rPr spc="-145" dirty="0"/>
              <a:t> </a:t>
            </a:r>
            <a:r>
              <a:rPr spc="5" dirty="0"/>
              <a:t>Selendroid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61631" y="2523235"/>
            <a:ext cx="6893559" cy="3757929"/>
          </a:xfrm>
          <a:prstGeom prst="rect">
            <a:avLst/>
          </a:prstGeom>
        </p:spPr>
        <p:txBody>
          <a:bodyPr vert="horz" wrap="square" lIns="0" tIns="11430" rIns="0" bIns="0" rtlCol="0">
            <a:spAutoFit/>
          </a:bodyPr>
          <a:lstStyle/>
          <a:p>
            <a:pPr marL="274320" marR="118110" indent="-262255">
              <a:lnSpc>
                <a:spcPct val="102800"/>
              </a:lnSpc>
              <a:spcBef>
                <a:spcPts val="90"/>
              </a:spcBef>
              <a:buClr>
                <a:srgbClr val="FF0000"/>
              </a:buClr>
              <a:buSzPct val="79310"/>
              <a:buFont typeface="Georgia"/>
              <a:buChar char=""/>
              <a:tabLst>
                <a:tab pos="274320" algn="l"/>
                <a:tab pos="274955" algn="l"/>
              </a:tabLst>
            </a:pPr>
            <a:r>
              <a:rPr sz="1450" spc="15" dirty="0">
                <a:solidFill>
                  <a:srgbClr val="0000FF"/>
                </a:solidFill>
                <a:latin typeface="Trebuchet MS"/>
                <a:cs typeface="Trebuchet MS"/>
              </a:rPr>
              <a:t>Automation </a:t>
            </a:r>
            <a:r>
              <a:rPr sz="1450" spc="-15" dirty="0">
                <a:solidFill>
                  <a:srgbClr val="0000FF"/>
                </a:solidFill>
                <a:latin typeface="Trebuchet MS"/>
                <a:cs typeface="Trebuchet MS"/>
              </a:rPr>
              <a:t>Testing </a:t>
            </a:r>
            <a:r>
              <a:rPr sz="1450" spc="20" dirty="0">
                <a:solidFill>
                  <a:srgbClr val="0000FF"/>
                </a:solidFill>
                <a:latin typeface="Trebuchet MS"/>
                <a:cs typeface="Trebuchet MS"/>
              </a:rPr>
              <a:t>means </a:t>
            </a:r>
            <a:r>
              <a:rPr sz="1450" spc="15" dirty="0">
                <a:solidFill>
                  <a:srgbClr val="0000FF"/>
                </a:solidFill>
                <a:latin typeface="Trebuchet MS"/>
                <a:cs typeface="Trebuchet MS"/>
              </a:rPr>
              <a:t>using an automation tool </a:t>
            </a:r>
            <a:r>
              <a:rPr sz="1450" spc="10" dirty="0">
                <a:solidFill>
                  <a:srgbClr val="0000FF"/>
                </a:solidFill>
                <a:latin typeface="Trebuchet MS"/>
                <a:cs typeface="Trebuchet MS"/>
              </a:rPr>
              <a:t>to </a:t>
            </a:r>
            <a:r>
              <a:rPr sz="1450" spc="20" dirty="0">
                <a:solidFill>
                  <a:srgbClr val="0000FF"/>
                </a:solidFill>
                <a:latin typeface="Trebuchet MS"/>
                <a:cs typeface="Trebuchet MS"/>
              </a:rPr>
              <a:t>execute the </a:t>
            </a:r>
            <a:r>
              <a:rPr sz="1450" spc="15" dirty="0">
                <a:solidFill>
                  <a:srgbClr val="0000FF"/>
                </a:solidFill>
                <a:latin typeface="Trebuchet MS"/>
                <a:cs typeface="Trebuchet MS"/>
              </a:rPr>
              <a:t>test</a:t>
            </a:r>
            <a:r>
              <a:rPr sz="1450" spc="-130" dirty="0">
                <a:solidFill>
                  <a:srgbClr val="0000FF"/>
                </a:solidFill>
                <a:latin typeface="Trebuchet MS"/>
                <a:cs typeface="Trebuchet MS"/>
              </a:rPr>
              <a:t> </a:t>
            </a:r>
            <a:r>
              <a:rPr sz="1450" spc="10" dirty="0">
                <a:solidFill>
                  <a:srgbClr val="0000FF"/>
                </a:solidFill>
                <a:latin typeface="Trebuchet MS"/>
                <a:cs typeface="Trebuchet MS"/>
              </a:rPr>
              <a:t>case  </a:t>
            </a:r>
            <a:r>
              <a:rPr sz="1450" spc="15" dirty="0">
                <a:solidFill>
                  <a:srgbClr val="0000FF"/>
                </a:solidFill>
                <a:latin typeface="Trebuchet MS"/>
                <a:cs typeface="Trebuchet MS"/>
              </a:rPr>
              <a:t>suite.</a:t>
            </a:r>
            <a:endParaRPr sz="1450">
              <a:latin typeface="Trebuchet MS"/>
              <a:cs typeface="Trebuchet MS"/>
            </a:endParaRPr>
          </a:p>
          <a:p>
            <a:pPr marL="274320" marR="379730" indent="-262255">
              <a:lnSpc>
                <a:spcPct val="102800"/>
              </a:lnSpc>
              <a:spcBef>
                <a:spcPts val="1175"/>
              </a:spcBef>
              <a:buClr>
                <a:srgbClr val="FF0000"/>
              </a:buClr>
              <a:buSzPct val="79310"/>
              <a:buFont typeface="Georgia"/>
              <a:buChar char=""/>
              <a:tabLst>
                <a:tab pos="274320" algn="l"/>
                <a:tab pos="274955" algn="l"/>
              </a:tabLst>
            </a:pPr>
            <a:r>
              <a:rPr sz="1450" spc="-30" dirty="0">
                <a:solidFill>
                  <a:srgbClr val="0000FF"/>
                </a:solidFill>
                <a:latin typeface="Trebuchet MS"/>
                <a:cs typeface="Trebuchet MS"/>
              </a:rPr>
              <a:t>Test </a:t>
            </a:r>
            <a:r>
              <a:rPr sz="1450" spc="15" dirty="0">
                <a:solidFill>
                  <a:srgbClr val="0000FF"/>
                </a:solidFill>
                <a:latin typeface="Trebuchet MS"/>
                <a:cs typeface="Trebuchet MS"/>
              </a:rPr>
              <a:t>automation </a:t>
            </a:r>
            <a:r>
              <a:rPr sz="1450" spc="5" dirty="0">
                <a:solidFill>
                  <a:srgbClr val="0000FF"/>
                </a:solidFill>
                <a:latin typeface="Trebuchet MS"/>
                <a:cs typeface="Trebuchet MS"/>
              </a:rPr>
              <a:t>is </a:t>
            </a:r>
            <a:r>
              <a:rPr sz="1450" spc="15" dirty="0">
                <a:solidFill>
                  <a:srgbClr val="0000FF"/>
                </a:solidFill>
                <a:latin typeface="Trebuchet MS"/>
                <a:cs typeface="Trebuchet MS"/>
              </a:rPr>
              <a:t>the use of </a:t>
            </a:r>
            <a:r>
              <a:rPr sz="1450" spc="10" dirty="0">
                <a:solidFill>
                  <a:srgbClr val="0000FF"/>
                </a:solidFill>
                <a:latin typeface="Trebuchet MS"/>
                <a:cs typeface="Trebuchet MS"/>
              </a:rPr>
              <a:t>special </a:t>
            </a:r>
            <a:r>
              <a:rPr sz="1450" spc="15" dirty="0">
                <a:solidFill>
                  <a:srgbClr val="0000FF"/>
                </a:solidFill>
                <a:latin typeface="Trebuchet MS"/>
                <a:cs typeface="Trebuchet MS"/>
              </a:rPr>
              <a:t>software </a:t>
            </a:r>
            <a:r>
              <a:rPr sz="1450" spc="10" dirty="0">
                <a:solidFill>
                  <a:srgbClr val="0000FF"/>
                </a:solidFill>
                <a:latin typeface="Trebuchet MS"/>
                <a:cs typeface="Trebuchet MS"/>
              </a:rPr>
              <a:t>to </a:t>
            </a:r>
            <a:r>
              <a:rPr sz="1450" spc="15" dirty="0">
                <a:solidFill>
                  <a:srgbClr val="0000FF"/>
                </a:solidFill>
                <a:latin typeface="Trebuchet MS"/>
                <a:cs typeface="Trebuchet MS"/>
              </a:rPr>
              <a:t>control the execution of  </a:t>
            </a:r>
            <a:r>
              <a:rPr sz="1450" spc="10" dirty="0">
                <a:solidFill>
                  <a:srgbClr val="0000FF"/>
                </a:solidFill>
                <a:latin typeface="Trebuchet MS"/>
                <a:cs typeface="Trebuchet MS"/>
              </a:rPr>
              <a:t>tests </a:t>
            </a:r>
            <a:r>
              <a:rPr sz="1450" spc="20" dirty="0">
                <a:solidFill>
                  <a:srgbClr val="0000FF"/>
                </a:solidFill>
                <a:latin typeface="Trebuchet MS"/>
                <a:cs typeface="Trebuchet MS"/>
              </a:rPr>
              <a:t>and the </a:t>
            </a:r>
            <a:r>
              <a:rPr sz="1450" spc="15" dirty="0">
                <a:solidFill>
                  <a:srgbClr val="0000FF"/>
                </a:solidFill>
                <a:latin typeface="Trebuchet MS"/>
                <a:cs typeface="Trebuchet MS"/>
              </a:rPr>
              <a:t>comparison of actual </a:t>
            </a:r>
            <a:r>
              <a:rPr sz="1450" spc="20" dirty="0">
                <a:solidFill>
                  <a:srgbClr val="0000FF"/>
                </a:solidFill>
                <a:latin typeface="Trebuchet MS"/>
                <a:cs typeface="Trebuchet MS"/>
              </a:rPr>
              <a:t>outcomes </a:t>
            </a:r>
            <a:r>
              <a:rPr sz="1450" spc="15" dirty="0">
                <a:solidFill>
                  <a:srgbClr val="0000FF"/>
                </a:solidFill>
                <a:latin typeface="Trebuchet MS"/>
                <a:cs typeface="Trebuchet MS"/>
              </a:rPr>
              <a:t>with predicted</a:t>
            </a:r>
            <a:r>
              <a:rPr sz="1450" spc="-200" dirty="0">
                <a:solidFill>
                  <a:srgbClr val="0000FF"/>
                </a:solidFill>
                <a:latin typeface="Trebuchet MS"/>
                <a:cs typeface="Trebuchet MS"/>
              </a:rPr>
              <a:t> </a:t>
            </a:r>
            <a:r>
              <a:rPr sz="1450" spc="20" dirty="0">
                <a:solidFill>
                  <a:srgbClr val="0000FF"/>
                </a:solidFill>
                <a:latin typeface="Trebuchet MS"/>
                <a:cs typeface="Trebuchet MS"/>
              </a:rPr>
              <a:t>outcomes</a:t>
            </a:r>
            <a:endParaRPr sz="1450">
              <a:latin typeface="Trebuchet MS"/>
              <a:cs typeface="Trebuchet MS"/>
            </a:endParaRPr>
          </a:p>
          <a:p>
            <a:pPr marL="274320" marR="278130" indent="-262255">
              <a:lnSpc>
                <a:spcPct val="117900"/>
              </a:lnSpc>
              <a:spcBef>
                <a:spcPts val="910"/>
              </a:spcBef>
              <a:buClr>
                <a:srgbClr val="FF0000"/>
              </a:buClr>
              <a:buSzPct val="79310"/>
              <a:buFont typeface="Georgia"/>
              <a:buChar char=""/>
              <a:tabLst>
                <a:tab pos="274320" algn="l"/>
                <a:tab pos="274955" algn="l"/>
              </a:tabLst>
            </a:pPr>
            <a:r>
              <a:rPr sz="1450" spc="20" dirty="0">
                <a:solidFill>
                  <a:srgbClr val="0000FF"/>
                </a:solidFill>
                <a:latin typeface="Trebuchet MS"/>
                <a:cs typeface="Trebuchet MS"/>
              </a:rPr>
              <a:t>A </a:t>
            </a:r>
            <a:r>
              <a:rPr sz="1450" spc="15" dirty="0">
                <a:solidFill>
                  <a:srgbClr val="0000FF"/>
                </a:solidFill>
                <a:latin typeface="Trebuchet MS"/>
                <a:cs typeface="Trebuchet MS"/>
              </a:rPr>
              <a:t>test automation framework </a:t>
            </a:r>
            <a:r>
              <a:rPr sz="1450" spc="5" dirty="0">
                <a:solidFill>
                  <a:srgbClr val="0000FF"/>
                </a:solidFill>
                <a:latin typeface="Trebuchet MS"/>
                <a:cs typeface="Trebuchet MS"/>
              </a:rPr>
              <a:t>is </a:t>
            </a:r>
            <a:r>
              <a:rPr sz="1450" spc="20" dirty="0">
                <a:solidFill>
                  <a:srgbClr val="0000FF"/>
                </a:solidFill>
                <a:latin typeface="Trebuchet MS"/>
                <a:cs typeface="Trebuchet MS"/>
              </a:rPr>
              <a:t>an </a:t>
            </a:r>
            <a:r>
              <a:rPr sz="1450" spc="15" dirty="0">
                <a:solidFill>
                  <a:srgbClr val="0000FF"/>
                </a:solidFill>
                <a:latin typeface="Trebuchet MS"/>
                <a:cs typeface="Trebuchet MS"/>
              </a:rPr>
              <a:t>integrated system that sets the rules</a:t>
            </a:r>
            <a:r>
              <a:rPr sz="1450" spc="-190" dirty="0">
                <a:solidFill>
                  <a:srgbClr val="0000FF"/>
                </a:solidFill>
                <a:latin typeface="Trebuchet MS"/>
                <a:cs typeface="Trebuchet MS"/>
              </a:rPr>
              <a:t> </a:t>
            </a:r>
            <a:r>
              <a:rPr sz="1450" spc="15" dirty="0">
                <a:solidFill>
                  <a:srgbClr val="0000FF"/>
                </a:solidFill>
                <a:latin typeface="Trebuchet MS"/>
                <a:cs typeface="Trebuchet MS"/>
              </a:rPr>
              <a:t>of  automation of </a:t>
            </a:r>
            <a:r>
              <a:rPr sz="1450" spc="20" dirty="0">
                <a:solidFill>
                  <a:srgbClr val="0000FF"/>
                </a:solidFill>
                <a:latin typeface="Trebuchet MS"/>
                <a:cs typeface="Trebuchet MS"/>
              </a:rPr>
              <a:t>a </a:t>
            </a:r>
            <a:r>
              <a:rPr sz="1450" spc="10" dirty="0">
                <a:solidFill>
                  <a:srgbClr val="0000FF"/>
                </a:solidFill>
                <a:latin typeface="Trebuchet MS"/>
                <a:cs typeface="Trebuchet MS"/>
              </a:rPr>
              <a:t>specific</a:t>
            </a:r>
            <a:r>
              <a:rPr sz="1450" spc="-75" dirty="0">
                <a:solidFill>
                  <a:srgbClr val="0000FF"/>
                </a:solidFill>
                <a:latin typeface="Trebuchet MS"/>
                <a:cs typeface="Trebuchet MS"/>
              </a:rPr>
              <a:t> </a:t>
            </a:r>
            <a:r>
              <a:rPr sz="1450" spc="15" dirty="0">
                <a:solidFill>
                  <a:srgbClr val="0000FF"/>
                </a:solidFill>
                <a:latin typeface="Trebuchet MS"/>
                <a:cs typeface="Trebuchet MS"/>
              </a:rPr>
              <a:t>product</a:t>
            </a:r>
            <a:endParaRPr sz="1450">
              <a:latin typeface="Trebuchet MS"/>
              <a:cs typeface="Trebuchet MS"/>
            </a:endParaRPr>
          </a:p>
          <a:p>
            <a:pPr marL="274320" marR="5080" indent="-262255">
              <a:lnSpc>
                <a:spcPct val="117900"/>
              </a:lnSpc>
              <a:spcBef>
                <a:spcPts val="1250"/>
              </a:spcBef>
              <a:buClr>
                <a:srgbClr val="FF0000"/>
              </a:buClr>
              <a:buSzPct val="79310"/>
              <a:buFont typeface="Georgia"/>
              <a:buChar char=""/>
              <a:tabLst>
                <a:tab pos="274320" algn="l"/>
                <a:tab pos="274955" algn="l"/>
              </a:tabLst>
            </a:pPr>
            <a:r>
              <a:rPr sz="1450" spc="10" dirty="0">
                <a:solidFill>
                  <a:srgbClr val="0000FF"/>
                </a:solidFill>
                <a:latin typeface="Trebuchet MS"/>
                <a:cs typeface="Trebuchet MS"/>
              </a:rPr>
              <a:t>This </a:t>
            </a:r>
            <a:r>
              <a:rPr sz="1450" spc="15" dirty="0">
                <a:solidFill>
                  <a:srgbClr val="0000FF"/>
                </a:solidFill>
                <a:latin typeface="Trebuchet MS"/>
                <a:cs typeface="Trebuchet MS"/>
              </a:rPr>
              <a:t>system integrates </a:t>
            </a:r>
            <a:r>
              <a:rPr sz="1450" spc="20" dirty="0">
                <a:solidFill>
                  <a:srgbClr val="0000FF"/>
                </a:solidFill>
                <a:latin typeface="Trebuchet MS"/>
                <a:cs typeface="Trebuchet MS"/>
              </a:rPr>
              <a:t>the </a:t>
            </a:r>
            <a:r>
              <a:rPr sz="1450" spc="15" dirty="0">
                <a:solidFill>
                  <a:srgbClr val="0000FF"/>
                </a:solidFill>
                <a:latin typeface="Trebuchet MS"/>
                <a:cs typeface="Trebuchet MS"/>
              </a:rPr>
              <a:t>function </a:t>
            </a:r>
            <a:r>
              <a:rPr sz="1450" spc="10" dirty="0">
                <a:solidFill>
                  <a:srgbClr val="0000FF"/>
                </a:solidFill>
                <a:latin typeface="Trebuchet MS"/>
                <a:cs typeface="Trebuchet MS"/>
              </a:rPr>
              <a:t>libraries, </a:t>
            </a:r>
            <a:r>
              <a:rPr sz="1450" spc="15" dirty="0">
                <a:solidFill>
                  <a:srgbClr val="0000FF"/>
                </a:solidFill>
                <a:latin typeface="Trebuchet MS"/>
                <a:cs typeface="Trebuchet MS"/>
              </a:rPr>
              <a:t>test data sources, object </a:t>
            </a:r>
            <a:r>
              <a:rPr sz="1450" spc="10" dirty="0">
                <a:solidFill>
                  <a:srgbClr val="0000FF"/>
                </a:solidFill>
                <a:latin typeface="Trebuchet MS"/>
                <a:cs typeface="Trebuchet MS"/>
              </a:rPr>
              <a:t>details  </a:t>
            </a:r>
            <a:r>
              <a:rPr sz="1450" spc="15" dirty="0">
                <a:solidFill>
                  <a:srgbClr val="0000FF"/>
                </a:solidFill>
                <a:latin typeface="Trebuchet MS"/>
                <a:cs typeface="Trebuchet MS"/>
              </a:rPr>
              <a:t>and various reusable</a:t>
            </a:r>
            <a:r>
              <a:rPr sz="1450" spc="-25" dirty="0">
                <a:solidFill>
                  <a:srgbClr val="0000FF"/>
                </a:solidFill>
                <a:latin typeface="Trebuchet MS"/>
                <a:cs typeface="Trebuchet MS"/>
              </a:rPr>
              <a:t> </a:t>
            </a:r>
            <a:r>
              <a:rPr sz="1450" spc="20" dirty="0">
                <a:solidFill>
                  <a:srgbClr val="0000FF"/>
                </a:solidFill>
                <a:latin typeface="Trebuchet MS"/>
                <a:cs typeface="Trebuchet MS"/>
              </a:rPr>
              <a:t>module.</a:t>
            </a:r>
            <a:endParaRPr sz="1450">
              <a:latin typeface="Trebuchet MS"/>
              <a:cs typeface="Trebuchet MS"/>
            </a:endParaRPr>
          </a:p>
          <a:p>
            <a:pPr marL="274320" marR="558165" indent="-262255">
              <a:lnSpc>
                <a:spcPct val="117200"/>
              </a:lnSpc>
              <a:spcBef>
                <a:spcPts val="1260"/>
              </a:spcBef>
              <a:buClr>
                <a:srgbClr val="FF0000"/>
              </a:buClr>
              <a:buSzPct val="79310"/>
              <a:buFont typeface="Georgia"/>
              <a:buChar char=""/>
              <a:tabLst>
                <a:tab pos="274320" algn="l"/>
                <a:tab pos="274955" algn="l"/>
              </a:tabLst>
            </a:pPr>
            <a:r>
              <a:rPr sz="1450" spc="20" dirty="0">
                <a:solidFill>
                  <a:srgbClr val="0000FF"/>
                </a:solidFill>
                <a:latin typeface="Trebuchet MS"/>
                <a:cs typeface="Trebuchet MS"/>
              </a:rPr>
              <a:t>The </a:t>
            </a:r>
            <a:r>
              <a:rPr sz="1450" spc="15" dirty="0">
                <a:solidFill>
                  <a:srgbClr val="0000FF"/>
                </a:solidFill>
                <a:latin typeface="Trebuchet MS"/>
                <a:cs typeface="Trebuchet MS"/>
              </a:rPr>
              <a:t>framework provides the </a:t>
            </a:r>
            <a:r>
              <a:rPr sz="1450" spc="10" dirty="0">
                <a:solidFill>
                  <a:srgbClr val="0000FF"/>
                </a:solidFill>
                <a:latin typeface="Trebuchet MS"/>
                <a:cs typeface="Trebuchet MS"/>
              </a:rPr>
              <a:t>basis </a:t>
            </a:r>
            <a:r>
              <a:rPr sz="1450" spc="15" dirty="0">
                <a:solidFill>
                  <a:srgbClr val="0000FF"/>
                </a:solidFill>
                <a:latin typeface="Trebuchet MS"/>
                <a:cs typeface="Trebuchet MS"/>
              </a:rPr>
              <a:t>of test automation </a:t>
            </a:r>
            <a:r>
              <a:rPr sz="1450" spc="20" dirty="0">
                <a:solidFill>
                  <a:srgbClr val="0000FF"/>
                </a:solidFill>
                <a:latin typeface="Trebuchet MS"/>
                <a:cs typeface="Trebuchet MS"/>
              </a:rPr>
              <a:t>and </a:t>
            </a:r>
            <a:r>
              <a:rPr sz="1450" spc="10" dirty="0">
                <a:solidFill>
                  <a:srgbClr val="0000FF"/>
                </a:solidFill>
                <a:latin typeface="Trebuchet MS"/>
                <a:cs typeface="Trebuchet MS"/>
              </a:rPr>
              <a:t>simplifies </a:t>
            </a:r>
            <a:r>
              <a:rPr sz="1450" spc="15" dirty="0">
                <a:solidFill>
                  <a:srgbClr val="0000FF"/>
                </a:solidFill>
                <a:latin typeface="Trebuchet MS"/>
                <a:cs typeface="Trebuchet MS"/>
              </a:rPr>
              <a:t>the  automation</a:t>
            </a:r>
            <a:r>
              <a:rPr sz="1450" spc="-5" dirty="0">
                <a:solidFill>
                  <a:srgbClr val="0000FF"/>
                </a:solidFill>
                <a:latin typeface="Trebuchet MS"/>
                <a:cs typeface="Trebuchet MS"/>
              </a:rPr>
              <a:t> </a:t>
            </a:r>
            <a:r>
              <a:rPr sz="1450" spc="15" dirty="0">
                <a:solidFill>
                  <a:srgbClr val="0000FF"/>
                </a:solidFill>
                <a:latin typeface="Trebuchet MS"/>
                <a:cs typeface="Trebuchet MS"/>
              </a:rPr>
              <a:t>effort.</a:t>
            </a:r>
            <a:endParaRPr sz="1450">
              <a:latin typeface="Trebuchet MS"/>
              <a:cs typeface="Trebuchet MS"/>
            </a:endParaRPr>
          </a:p>
          <a:p>
            <a:pPr marL="274320" marR="281940" indent="-262255">
              <a:lnSpc>
                <a:spcPct val="117200"/>
              </a:lnSpc>
              <a:spcBef>
                <a:spcPts val="1270"/>
              </a:spcBef>
              <a:buClr>
                <a:srgbClr val="FF0000"/>
              </a:buClr>
              <a:buSzPct val="79310"/>
              <a:buFont typeface="Georgia"/>
              <a:buChar char=""/>
              <a:tabLst>
                <a:tab pos="274320" algn="l"/>
                <a:tab pos="274955" algn="l"/>
              </a:tabLst>
            </a:pPr>
            <a:r>
              <a:rPr sz="1450" spc="-20" dirty="0">
                <a:solidFill>
                  <a:srgbClr val="0000FF"/>
                </a:solidFill>
                <a:latin typeface="Trebuchet MS"/>
                <a:cs typeface="Trebuchet MS"/>
              </a:rPr>
              <a:t>Tools </a:t>
            </a:r>
            <a:r>
              <a:rPr sz="1450" spc="15" dirty="0">
                <a:solidFill>
                  <a:srgbClr val="0000FF"/>
                </a:solidFill>
                <a:latin typeface="Trebuchet MS"/>
                <a:cs typeface="Trebuchet MS"/>
              </a:rPr>
              <a:t>are </a:t>
            </a:r>
            <a:r>
              <a:rPr sz="1450" spc="10" dirty="0">
                <a:solidFill>
                  <a:srgbClr val="0000FF"/>
                </a:solidFill>
                <a:latin typeface="Trebuchet MS"/>
                <a:cs typeface="Trebuchet MS"/>
              </a:rPr>
              <a:t>specifically </a:t>
            </a:r>
            <a:r>
              <a:rPr sz="1450" spc="15" dirty="0">
                <a:solidFill>
                  <a:srgbClr val="0000FF"/>
                </a:solidFill>
                <a:latin typeface="Trebuchet MS"/>
                <a:cs typeface="Trebuchet MS"/>
              </a:rPr>
              <a:t>designed </a:t>
            </a:r>
            <a:r>
              <a:rPr sz="1450" spc="20" dirty="0">
                <a:solidFill>
                  <a:srgbClr val="0000FF"/>
                </a:solidFill>
                <a:latin typeface="Trebuchet MS"/>
                <a:cs typeface="Trebuchet MS"/>
              </a:rPr>
              <a:t>to </a:t>
            </a:r>
            <a:r>
              <a:rPr sz="1450" spc="10" dirty="0">
                <a:solidFill>
                  <a:srgbClr val="0000FF"/>
                </a:solidFill>
                <a:latin typeface="Trebuchet MS"/>
                <a:cs typeface="Trebuchet MS"/>
              </a:rPr>
              <a:t>target </a:t>
            </a:r>
            <a:r>
              <a:rPr sz="1450" spc="20" dirty="0">
                <a:solidFill>
                  <a:srgbClr val="0000FF"/>
                </a:solidFill>
                <a:latin typeface="Trebuchet MS"/>
                <a:cs typeface="Trebuchet MS"/>
              </a:rPr>
              <a:t>some </a:t>
            </a:r>
            <a:r>
              <a:rPr sz="1450" spc="10" dirty="0">
                <a:solidFill>
                  <a:srgbClr val="0000FF"/>
                </a:solidFill>
                <a:latin typeface="Trebuchet MS"/>
                <a:cs typeface="Trebuchet MS"/>
              </a:rPr>
              <a:t>particular </a:t>
            </a:r>
            <a:r>
              <a:rPr sz="1450" spc="15" dirty="0">
                <a:solidFill>
                  <a:srgbClr val="0000FF"/>
                </a:solidFill>
                <a:latin typeface="Trebuchet MS"/>
                <a:cs typeface="Trebuchet MS"/>
              </a:rPr>
              <a:t>test environment,  </a:t>
            </a:r>
            <a:r>
              <a:rPr sz="1450" spc="-20" dirty="0">
                <a:solidFill>
                  <a:srgbClr val="0000FF"/>
                </a:solidFill>
                <a:latin typeface="Trebuchet MS"/>
                <a:cs typeface="Trebuchet MS"/>
              </a:rPr>
              <a:t>Tools </a:t>
            </a:r>
            <a:r>
              <a:rPr sz="1450" spc="15" dirty="0">
                <a:solidFill>
                  <a:srgbClr val="0000FF"/>
                </a:solidFill>
                <a:latin typeface="Trebuchet MS"/>
                <a:cs typeface="Trebuchet MS"/>
              </a:rPr>
              <a:t>serve </a:t>
            </a:r>
            <a:r>
              <a:rPr sz="1450" spc="20" dirty="0">
                <a:solidFill>
                  <a:srgbClr val="0000FF"/>
                </a:solidFill>
                <a:latin typeface="Trebuchet MS"/>
                <a:cs typeface="Trebuchet MS"/>
              </a:rPr>
              <a:t>as a </a:t>
            </a:r>
            <a:r>
              <a:rPr sz="1450" spc="10" dirty="0">
                <a:solidFill>
                  <a:srgbClr val="0000FF"/>
                </a:solidFill>
                <a:latin typeface="Trebuchet MS"/>
                <a:cs typeface="Trebuchet MS"/>
              </a:rPr>
              <a:t>driving </a:t>
            </a:r>
            <a:r>
              <a:rPr sz="1450" spc="15" dirty="0">
                <a:solidFill>
                  <a:srgbClr val="0000FF"/>
                </a:solidFill>
                <a:latin typeface="Trebuchet MS"/>
                <a:cs typeface="Trebuchet MS"/>
              </a:rPr>
              <a:t>agent for </a:t>
            </a:r>
            <a:r>
              <a:rPr sz="1450" spc="20" dirty="0">
                <a:solidFill>
                  <a:srgbClr val="0000FF"/>
                </a:solidFill>
                <a:latin typeface="Trebuchet MS"/>
                <a:cs typeface="Trebuchet MS"/>
              </a:rPr>
              <a:t>an </a:t>
            </a:r>
            <a:r>
              <a:rPr sz="1450" spc="15" dirty="0">
                <a:solidFill>
                  <a:srgbClr val="0000FF"/>
                </a:solidFill>
                <a:latin typeface="Trebuchet MS"/>
                <a:cs typeface="Trebuchet MS"/>
              </a:rPr>
              <a:t>automation</a:t>
            </a:r>
            <a:r>
              <a:rPr sz="1450" spc="-120" dirty="0">
                <a:solidFill>
                  <a:srgbClr val="0000FF"/>
                </a:solidFill>
                <a:latin typeface="Trebuchet MS"/>
                <a:cs typeface="Trebuchet MS"/>
              </a:rPr>
              <a:t> </a:t>
            </a:r>
            <a:r>
              <a:rPr sz="1450" spc="15" dirty="0">
                <a:solidFill>
                  <a:srgbClr val="0000FF"/>
                </a:solidFill>
                <a:latin typeface="Trebuchet MS"/>
                <a:cs typeface="Trebuchet MS"/>
              </a:rPr>
              <a:t>process</a:t>
            </a:r>
            <a:endParaRPr sz="1450">
              <a:latin typeface="Trebuchet MS"/>
              <a:cs typeface="Trebuchet MS"/>
            </a:endParaRPr>
          </a:p>
        </p:txBody>
      </p:sp>
      <p:sp>
        <p:nvSpPr>
          <p:cNvPr id="3" name="object 3"/>
          <p:cNvSpPr txBox="1">
            <a:spLocks noGrp="1"/>
          </p:cNvSpPr>
          <p:nvPr>
            <p:ph type="title"/>
          </p:nvPr>
        </p:nvSpPr>
        <p:spPr>
          <a:xfrm>
            <a:off x="2501900" y="2075228"/>
            <a:ext cx="6236335" cy="378460"/>
          </a:xfrm>
          <a:prstGeom prst="rect">
            <a:avLst/>
          </a:prstGeom>
        </p:spPr>
        <p:txBody>
          <a:bodyPr vert="horz" wrap="square" lIns="0" tIns="14604" rIns="0" bIns="0" rtlCol="0">
            <a:spAutoFit/>
          </a:bodyPr>
          <a:lstStyle/>
          <a:p>
            <a:pPr marL="12700">
              <a:lnSpc>
                <a:spcPct val="100000"/>
              </a:lnSpc>
              <a:spcBef>
                <a:spcPts val="114"/>
              </a:spcBef>
              <a:tabLst>
                <a:tab pos="1637030" algn="l"/>
              </a:tabLst>
            </a:pPr>
            <a:r>
              <a:rPr dirty="0">
                <a:latin typeface="Times New Roman"/>
                <a:cs typeface="Times New Roman"/>
              </a:rPr>
              <a:t> 	</a:t>
            </a:r>
            <a:r>
              <a:rPr dirty="0"/>
              <a:t>Introduction </a:t>
            </a:r>
            <a:r>
              <a:rPr spc="-135" dirty="0"/>
              <a:t>To </a:t>
            </a:r>
            <a:r>
              <a:rPr spc="5" dirty="0"/>
              <a:t>Automation</a:t>
            </a:r>
            <a:r>
              <a:rPr spc="-190" dirty="0"/>
              <a:t> </a:t>
            </a:r>
            <a:r>
              <a:rPr spc="-40" dirty="0"/>
              <a:t>Testing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823728" y="2774701"/>
            <a:ext cx="7548872" cy="3100208"/>
          </a:xfrm>
          <a:prstGeom prst="rect">
            <a:avLst/>
          </a:prstGeom>
        </p:spPr>
        <p:txBody>
          <a:bodyPr vert="horz" wrap="square" lIns="0" tIns="17145" rIns="0" bIns="0" rtlCol="0">
            <a:spAutoFit/>
          </a:bodyPr>
          <a:lstStyle/>
          <a:p>
            <a:pPr marL="57785">
              <a:lnSpc>
                <a:spcPct val="100000"/>
              </a:lnSpc>
              <a:spcBef>
                <a:spcPts val="135"/>
              </a:spcBef>
            </a:pPr>
            <a:r>
              <a:rPr sz="1450" spc="20" dirty="0">
                <a:solidFill>
                  <a:srgbClr val="0000FF"/>
                </a:solidFill>
                <a:latin typeface="Trebuchet MS"/>
                <a:cs typeface="Trebuchet MS"/>
              </a:rPr>
              <a:t>A </a:t>
            </a:r>
            <a:r>
              <a:rPr sz="1450" spc="15" dirty="0">
                <a:solidFill>
                  <a:srgbClr val="0000FF"/>
                </a:solidFill>
                <a:latin typeface="Trebuchet MS"/>
                <a:cs typeface="Trebuchet MS"/>
              </a:rPr>
              <a:t>framework </a:t>
            </a:r>
            <a:r>
              <a:rPr sz="1450" spc="5" dirty="0">
                <a:solidFill>
                  <a:srgbClr val="0000FF"/>
                </a:solidFill>
                <a:latin typeface="Trebuchet MS"/>
                <a:cs typeface="Trebuchet MS"/>
              </a:rPr>
              <a:t>is </a:t>
            </a:r>
            <a:r>
              <a:rPr sz="1450" spc="20" dirty="0">
                <a:solidFill>
                  <a:srgbClr val="0000FF"/>
                </a:solidFill>
                <a:latin typeface="Trebuchet MS"/>
                <a:cs typeface="Trebuchet MS"/>
              </a:rPr>
              <a:t>set </a:t>
            </a:r>
            <a:r>
              <a:rPr sz="1450" spc="15" dirty="0">
                <a:solidFill>
                  <a:srgbClr val="0000FF"/>
                </a:solidFill>
                <a:latin typeface="Trebuchet MS"/>
                <a:cs typeface="Trebuchet MS"/>
              </a:rPr>
              <a:t>of automation guidelines </a:t>
            </a:r>
            <a:r>
              <a:rPr sz="1450" spc="10" dirty="0">
                <a:solidFill>
                  <a:srgbClr val="0000FF"/>
                </a:solidFill>
                <a:latin typeface="Trebuchet MS"/>
                <a:cs typeface="Trebuchet MS"/>
              </a:rPr>
              <a:t>which </a:t>
            </a:r>
            <a:r>
              <a:rPr sz="1450" spc="15" dirty="0">
                <a:solidFill>
                  <a:srgbClr val="0000FF"/>
                </a:solidFill>
                <a:latin typeface="Trebuchet MS"/>
                <a:cs typeface="Trebuchet MS"/>
              </a:rPr>
              <a:t>help</a:t>
            </a:r>
            <a:r>
              <a:rPr sz="1450" spc="-185" dirty="0">
                <a:solidFill>
                  <a:srgbClr val="0000FF"/>
                </a:solidFill>
                <a:latin typeface="Trebuchet MS"/>
                <a:cs typeface="Trebuchet MS"/>
              </a:rPr>
              <a:t> </a:t>
            </a:r>
            <a:r>
              <a:rPr sz="1450" spc="10" dirty="0">
                <a:solidFill>
                  <a:srgbClr val="0000FF"/>
                </a:solidFill>
                <a:latin typeface="Trebuchet MS"/>
                <a:cs typeface="Trebuchet MS"/>
              </a:rPr>
              <a:t>in</a:t>
            </a:r>
            <a:endParaRPr sz="1450" dirty="0">
              <a:latin typeface="Trebuchet MS"/>
              <a:cs typeface="Trebuchet MS"/>
            </a:endParaRPr>
          </a:p>
          <a:p>
            <a:pPr marL="390525" indent="-262890">
              <a:lnSpc>
                <a:spcPct val="100000"/>
              </a:lnSpc>
              <a:spcBef>
                <a:spcPts val="50"/>
              </a:spcBef>
              <a:buClr>
                <a:srgbClr val="FF0000"/>
              </a:buClr>
              <a:buSzPct val="79310"/>
              <a:buFont typeface="Georgia"/>
              <a:buChar char=""/>
              <a:tabLst>
                <a:tab pos="390525" algn="l"/>
                <a:tab pos="391160" algn="l"/>
              </a:tabLst>
            </a:pPr>
            <a:r>
              <a:rPr sz="1450" spc="15" dirty="0">
                <a:solidFill>
                  <a:srgbClr val="0000FF"/>
                </a:solidFill>
                <a:latin typeface="Trebuchet MS"/>
                <a:cs typeface="Trebuchet MS"/>
              </a:rPr>
              <a:t>Maintaining consistency of</a:t>
            </a:r>
            <a:r>
              <a:rPr sz="1450" spc="-90" dirty="0">
                <a:solidFill>
                  <a:srgbClr val="0000FF"/>
                </a:solidFill>
                <a:latin typeface="Trebuchet MS"/>
                <a:cs typeface="Trebuchet MS"/>
              </a:rPr>
              <a:t> </a:t>
            </a:r>
            <a:r>
              <a:rPr sz="1450" spc="-10" dirty="0">
                <a:solidFill>
                  <a:srgbClr val="0000FF"/>
                </a:solidFill>
                <a:latin typeface="Trebuchet MS"/>
                <a:cs typeface="Trebuchet MS"/>
              </a:rPr>
              <a:t>Testing</a:t>
            </a:r>
            <a:endParaRPr sz="1450" dirty="0">
              <a:latin typeface="Trebuchet MS"/>
              <a:cs typeface="Trebuchet MS"/>
            </a:endParaRPr>
          </a:p>
          <a:p>
            <a:pPr marL="390525" indent="-262890">
              <a:lnSpc>
                <a:spcPct val="100000"/>
              </a:lnSpc>
              <a:spcBef>
                <a:spcPts val="35"/>
              </a:spcBef>
              <a:buClr>
                <a:srgbClr val="FF0000"/>
              </a:buClr>
              <a:buSzPct val="79310"/>
              <a:buFont typeface="Georgia"/>
              <a:buChar char=""/>
              <a:tabLst>
                <a:tab pos="390525" algn="l"/>
                <a:tab pos="391160" algn="l"/>
              </a:tabLst>
            </a:pPr>
            <a:r>
              <a:rPr sz="1450" spc="15" dirty="0">
                <a:solidFill>
                  <a:srgbClr val="0000FF"/>
                </a:solidFill>
                <a:latin typeface="Trebuchet MS"/>
                <a:cs typeface="Trebuchet MS"/>
              </a:rPr>
              <a:t>Improves test</a:t>
            </a:r>
            <a:r>
              <a:rPr sz="1450" spc="-55" dirty="0">
                <a:solidFill>
                  <a:srgbClr val="0000FF"/>
                </a:solidFill>
                <a:latin typeface="Trebuchet MS"/>
                <a:cs typeface="Trebuchet MS"/>
              </a:rPr>
              <a:t> </a:t>
            </a:r>
            <a:r>
              <a:rPr sz="1450" spc="15" dirty="0">
                <a:solidFill>
                  <a:srgbClr val="0000FF"/>
                </a:solidFill>
                <a:latin typeface="Trebuchet MS"/>
                <a:cs typeface="Trebuchet MS"/>
              </a:rPr>
              <a:t>structuring</a:t>
            </a:r>
            <a:endParaRPr sz="1450" dirty="0">
              <a:latin typeface="Trebuchet MS"/>
              <a:cs typeface="Trebuchet MS"/>
            </a:endParaRPr>
          </a:p>
          <a:p>
            <a:pPr marL="390525" indent="-262890">
              <a:lnSpc>
                <a:spcPct val="100000"/>
              </a:lnSpc>
              <a:spcBef>
                <a:spcPts val="50"/>
              </a:spcBef>
              <a:buClr>
                <a:srgbClr val="FF0000"/>
              </a:buClr>
              <a:buSzPct val="79310"/>
              <a:buFont typeface="Georgia"/>
              <a:buChar char=""/>
              <a:tabLst>
                <a:tab pos="390525" algn="l"/>
                <a:tab pos="391160" algn="l"/>
              </a:tabLst>
            </a:pPr>
            <a:r>
              <a:rPr sz="1450" spc="15" dirty="0">
                <a:solidFill>
                  <a:srgbClr val="0000FF"/>
                </a:solidFill>
                <a:latin typeface="Trebuchet MS"/>
                <a:cs typeface="Trebuchet MS"/>
              </a:rPr>
              <a:t>Minimum usage of</a:t>
            </a:r>
            <a:r>
              <a:rPr sz="1450" spc="-35" dirty="0">
                <a:solidFill>
                  <a:srgbClr val="0000FF"/>
                </a:solidFill>
                <a:latin typeface="Trebuchet MS"/>
                <a:cs typeface="Trebuchet MS"/>
              </a:rPr>
              <a:t> </a:t>
            </a:r>
            <a:r>
              <a:rPr sz="1450" spc="15" dirty="0">
                <a:solidFill>
                  <a:srgbClr val="0000FF"/>
                </a:solidFill>
                <a:latin typeface="Trebuchet MS"/>
                <a:cs typeface="Trebuchet MS"/>
              </a:rPr>
              <a:t>code</a:t>
            </a:r>
            <a:endParaRPr sz="1450" dirty="0">
              <a:latin typeface="Trebuchet MS"/>
              <a:cs typeface="Trebuchet MS"/>
            </a:endParaRPr>
          </a:p>
          <a:p>
            <a:pPr marL="390525" indent="-262890">
              <a:lnSpc>
                <a:spcPct val="100000"/>
              </a:lnSpc>
              <a:spcBef>
                <a:spcPts val="35"/>
              </a:spcBef>
              <a:buClr>
                <a:srgbClr val="FF0000"/>
              </a:buClr>
              <a:buSzPct val="79310"/>
              <a:buFont typeface="Georgia"/>
              <a:buChar char=""/>
              <a:tabLst>
                <a:tab pos="390525" algn="l"/>
                <a:tab pos="391160" algn="l"/>
              </a:tabLst>
            </a:pPr>
            <a:r>
              <a:rPr sz="1450" spc="15" dirty="0">
                <a:solidFill>
                  <a:srgbClr val="0000FF"/>
                </a:solidFill>
                <a:latin typeface="Trebuchet MS"/>
                <a:cs typeface="Trebuchet MS"/>
              </a:rPr>
              <a:t>Less Maintenance of</a:t>
            </a:r>
            <a:r>
              <a:rPr sz="1450" spc="-40" dirty="0">
                <a:solidFill>
                  <a:srgbClr val="0000FF"/>
                </a:solidFill>
                <a:latin typeface="Trebuchet MS"/>
                <a:cs typeface="Trebuchet MS"/>
              </a:rPr>
              <a:t> </a:t>
            </a:r>
            <a:r>
              <a:rPr sz="1450" spc="15" dirty="0">
                <a:solidFill>
                  <a:srgbClr val="0000FF"/>
                </a:solidFill>
                <a:latin typeface="Trebuchet MS"/>
                <a:cs typeface="Trebuchet MS"/>
              </a:rPr>
              <a:t>code</a:t>
            </a:r>
            <a:endParaRPr sz="1450" dirty="0">
              <a:latin typeface="Trebuchet MS"/>
              <a:cs typeface="Trebuchet MS"/>
            </a:endParaRPr>
          </a:p>
          <a:p>
            <a:pPr marL="390525" indent="-262890">
              <a:lnSpc>
                <a:spcPct val="100000"/>
              </a:lnSpc>
              <a:spcBef>
                <a:spcPts val="50"/>
              </a:spcBef>
              <a:buClr>
                <a:srgbClr val="FF0000"/>
              </a:buClr>
              <a:buSzPct val="79310"/>
              <a:buFont typeface="Georgia"/>
              <a:buChar char=""/>
              <a:tabLst>
                <a:tab pos="390525" algn="l"/>
                <a:tab pos="391160" algn="l"/>
              </a:tabLst>
            </a:pPr>
            <a:r>
              <a:rPr sz="1450" spc="15" dirty="0">
                <a:solidFill>
                  <a:srgbClr val="0000FF"/>
                </a:solidFill>
                <a:latin typeface="Trebuchet MS"/>
                <a:cs typeface="Trebuchet MS"/>
              </a:rPr>
              <a:t>Improve</a:t>
            </a:r>
            <a:r>
              <a:rPr sz="1450" spc="-20" dirty="0">
                <a:solidFill>
                  <a:srgbClr val="0000FF"/>
                </a:solidFill>
                <a:latin typeface="Trebuchet MS"/>
                <a:cs typeface="Trebuchet MS"/>
              </a:rPr>
              <a:t> </a:t>
            </a:r>
            <a:r>
              <a:rPr sz="1450" spc="10" dirty="0">
                <a:solidFill>
                  <a:srgbClr val="0000FF"/>
                </a:solidFill>
                <a:latin typeface="Trebuchet MS"/>
                <a:cs typeface="Trebuchet MS"/>
              </a:rPr>
              <a:t>reusability</a:t>
            </a:r>
            <a:endParaRPr sz="1450" dirty="0">
              <a:latin typeface="Trebuchet MS"/>
              <a:cs typeface="Trebuchet MS"/>
            </a:endParaRPr>
          </a:p>
          <a:p>
            <a:pPr>
              <a:lnSpc>
                <a:spcPct val="100000"/>
              </a:lnSpc>
              <a:spcBef>
                <a:spcPts val="20"/>
              </a:spcBef>
              <a:buClr>
                <a:srgbClr val="FF0000"/>
              </a:buClr>
              <a:buFont typeface="Georgia"/>
              <a:buChar char=""/>
            </a:pPr>
            <a:endParaRPr sz="1550" dirty="0">
              <a:latin typeface="Trebuchet MS"/>
              <a:cs typeface="Trebuchet MS"/>
            </a:endParaRPr>
          </a:p>
          <a:p>
            <a:pPr marL="12700">
              <a:lnSpc>
                <a:spcPct val="100000"/>
              </a:lnSpc>
            </a:pPr>
            <a:r>
              <a:rPr sz="1450" spc="15" dirty="0">
                <a:solidFill>
                  <a:srgbClr val="0000FF"/>
                </a:solidFill>
                <a:latin typeface="Trebuchet MS"/>
                <a:cs typeface="Trebuchet MS"/>
              </a:rPr>
              <a:t>There are various types of</a:t>
            </a:r>
            <a:r>
              <a:rPr sz="1450" spc="-40" dirty="0">
                <a:solidFill>
                  <a:srgbClr val="0000FF"/>
                </a:solidFill>
                <a:latin typeface="Trebuchet MS"/>
                <a:cs typeface="Trebuchet MS"/>
              </a:rPr>
              <a:t> </a:t>
            </a:r>
            <a:r>
              <a:rPr sz="1450" spc="15" dirty="0">
                <a:solidFill>
                  <a:srgbClr val="0000FF"/>
                </a:solidFill>
                <a:latin typeface="Trebuchet MS"/>
                <a:cs typeface="Trebuchet MS"/>
              </a:rPr>
              <a:t>frameworks</a:t>
            </a:r>
            <a:endParaRPr sz="1450" dirty="0">
              <a:latin typeface="Trebuchet MS"/>
              <a:cs typeface="Trebuchet MS"/>
            </a:endParaRPr>
          </a:p>
          <a:p>
            <a:pPr marL="766445" lvl="1" indent="-262255">
              <a:lnSpc>
                <a:spcPct val="100000"/>
              </a:lnSpc>
              <a:spcBef>
                <a:spcPts val="35"/>
              </a:spcBef>
              <a:buClr>
                <a:srgbClr val="FF0000"/>
              </a:buClr>
              <a:buSzPct val="79310"/>
              <a:buFont typeface="Georgia"/>
              <a:buChar char=""/>
              <a:tabLst>
                <a:tab pos="766445" algn="l"/>
                <a:tab pos="767080" algn="l"/>
              </a:tabLst>
            </a:pPr>
            <a:r>
              <a:rPr sz="1450" spc="15" dirty="0">
                <a:solidFill>
                  <a:srgbClr val="0000FF"/>
                </a:solidFill>
                <a:highlight>
                  <a:srgbClr val="FFFF00"/>
                </a:highlight>
                <a:latin typeface="Trebuchet MS"/>
                <a:cs typeface="Trebuchet MS"/>
              </a:rPr>
              <a:t>Data-driven </a:t>
            </a:r>
            <a:r>
              <a:rPr sz="1450" spc="10" dirty="0">
                <a:solidFill>
                  <a:srgbClr val="0000FF"/>
                </a:solidFill>
                <a:highlight>
                  <a:srgbClr val="FFFF00"/>
                </a:highlight>
                <a:latin typeface="Trebuchet MS"/>
                <a:cs typeface="Trebuchet MS"/>
              </a:rPr>
              <a:t>testing</a:t>
            </a:r>
            <a:r>
              <a:rPr sz="1450" spc="-20" dirty="0">
                <a:solidFill>
                  <a:srgbClr val="0000FF"/>
                </a:solidFill>
                <a:highlight>
                  <a:srgbClr val="FFFF00"/>
                </a:highlight>
                <a:latin typeface="Trebuchet MS"/>
                <a:cs typeface="Trebuchet MS"/>
              </a:rPr>
              <a:t> </a:t>
            </a:r>
            <a:r>
              <a:rPr sz="1450" spc="15" dirty="0">
                <a:solidFill>
                  <a:srgbClr val="0000FF"/>
                </a:solidFill>
                <a:highlight>
                  <a:srgbClr val="FFFF00"/>
                </a:highlight>
                <a:latin typeface="Trebuchet MS"/>
                <a:cs typeface="Trebuchet MS"/>
              </a:rPr>
              <a:t>(DDT)</a:t>
            </a:r>
            <a:r>
              <a:rPr lang="en-IN" sz="1450" spc="15" dirty="0">
                <a:solidFill>
                  <a:srgbClr val="0000FF"/>
                </a:solidFill>
                <a:highlight>
                  <a:srgbClr val="FFFF00"/>
                </a:highlight>
                <a:latin typeface="Trebuchet MS"/>
                <a:cs typeface="Trebuchet MS"/>
              </a:rPr>
              <a:t> (</a:t>
            </a:r>
            <a:r>
              <a:rPr lang="en-IN" sz="1600" dirty="0">
                <a:highlight>
                  <a:srgbClr val="FFFF00"/>
                </a:highlight>
              </a:rPr>
              <a:t>for testing the login feature we can take ‘N’ number of usernames and passwords in an excel file and feed that data to the java file which contains the programming logic of automating the login functionality.)</a:t>
            </a:r>
            <a:endParaRPr sz="1450" dirty="0">
              <a:highlight>
                <a:srgbClr val="FFFF00"/>
              </a:highlight>
              <a:latin typeface="Trebuchet MS"/>
              <a:cs typeface="Trebuchet MS"/>
            </a:endParaRPr>
          </a:p>
          <a:p>
            <a:pPr marL="766445" lvl="1" indent="-262255">
              <a:lnSpc>
                <a:spcPct val="100000"/>
              </a:lnSpc>
              <a:spcBef>
                <a:spcPts val="50"/>
              </a:spcBef>
              <a:buClr>
                <a:srgbClr val="FF0000"/>
              </a:buClr>
              <a:buSzPct val="79310"/>
              <a:buFont typeface="Georgia"/>
              <a:buChar char=""/>
              <a:tabLst>
                <a:tab pos="766445" algn="l"/>
                <a:tab pos="767080" algn="l"/>
              </a:tabLst>
            </a:pPr>
            <a:r>
              <a:rPr sz="1450" spc="15" dirty="0">
                <a:solidFill>
                  <a:srgbClr val="0000FF"/>
                </a:solidFill>
                <a:highlight>
                  <a:srgbClr val="FFFF00"/>
                </a:highlight>
                <a:latin typeface="Trebuchet MS"/>
                <a:cs typeface="Trebuchet MS"/>
              </a:rPr>
              <a:t>Modularity-driven</a:t>
            </a:r>
            <a:r>
              <a:rPr sz="1450" spc="-20" dirty="0">
                <a:solidFill>
                  <a:srgbClr val="0000FF"/>
                </a:solidFill>
                <a:highlight>
                  <a:srgbClr val="FFFF00"/>
                </a:highlight>
                <a:latin typeface="Trebuchet MS"/>
                <a:cs typeface="Trebuchet MS"/>
              </a:rPr>
              <a:t> </a:t>
            </a:r>
            <a:r>
              <a:rPr sz="1450" spc="10" dirty="0">
                <a:solidFill>
                  <a:srgbClr val="0000FF"/>
                </a:solidFill>
                <a:highlight>
                  <a:srgbClr val="FFFF00"/>
                </a:highlight>
                <a:latin typeface="Trebuchet MS"/>
                <a:cs typeface="Trebuchet MS"/>
              </a:rPr>
              <a:t>testing</a:t>
            </a:r>
            <a:r>
              <a:rPr lang="en-IN" sz="1450" spc="10" dirty="0">
                <a:solidFill>
                  <a:srgbClr val="0000FF"/>
                </a:solidFill>
                <a:highlight>
                  <a:srgbClr val="FFFF00"/>
                </a:highlight>
                <a:latin typeface="Trebuchet MS"/>
                <a:cs typeface="Trebuchet MS"/>
              </a:rPr>
              <a:t> (</a:t>
            </a:r>
            <a:r>
              <a:rPr lang="en-IN" sz="1600" dirty="0">
                <a:highlight>
                  <a:srgbClr val="FFFF00"/>
                </a:highlight>
              </a:rPr>
              <a:t>small, independent modules of automation scripts are developed)</a:t>
            </a:r>
            <a:endParaRPr sz="1450" dirty="0">
              <a:highlight>
                <a:srgbClr val="FFFF00"/>
              </a:highlight>
              <a:latin typeface="Trebuchet MS"/>
              <a:cs typeface="Trebuchet MS"/>
            </a:endParaRPr>
          </a:p>
        </p:txBody>
      </p:sp>
      <p:sp>
        <p:nvSpPr>
          <p:cNvPr id="3" name="object 3"/>
          <p:cNvSpPr txBox="1">
            <a:spLocks noGrp="1"/>
          </p:cNvSpPr>
          <p:nvPr>
            <p:ph type="title"/>
          </p:nvPr>
        </p:nvSpPr>
        <p:spPr>
          <a:xfrm>
            <a:off x="2501900" y="2075228"/>
            <a:ext cx="6237605" cy="378460"/>
          </a:xfrm>
          <a:prstGeom prst="rect">
            <a:avLst/>
          </a:prstGeom>
        </p:spPr>
        <p:txBody>
          <a:bodyPr vert="horz" wrap="square" lIns="0" tIns="14604" rIns="0" bIns="0" rtlCol="0">
            <a:spAutoFit/>
          </a:bodyPr>
          <a:lstStyle/>
          <a:p>
            <a:pPr marL="12700">
              <a:lnSpc>
                <a:spcPct val="100000"/>
              </a:lnSpc>
              <a:spcBef>
                <a:spcPts val="114"/>
              </a:spcBef>
              <a:tabLst>
                <a:tab pos="2693035" algn="l"/>
              </a:tabLst>
            </a:pPr>
            <a:r>
              <a:rPr dirty="0">
                <a:latin typeface="Times New Roman"/>
                <a:cs typeface="Times New Roman"/>
              </a:rPr>
              <a:t> 	</a:t>
            </a:r>
            <a:r>
              <a:rPr spc="5" dirty="0"/>
              <a:t>Framework for</a:t>
            </a:r>
            <a:r>
              <a:rPr spc="-229" dirty="0"/>
              <a:t> </a:t>
            </a:r>
            <a:r>
              <a:rPr spc="5" dirty="0"/>
              <a:t>Automation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823728" y="2774700"/>
            <a:ext cx="7701272" cy="3890168"/>
          </a:xfrm>
          <a:prstGeom prst="rect">
            <a:avLst/>
          </a:prstGeom>
        </p:spPr>
        <p:txBody>
          <a:bodyPr vert="horz" wrap="square" lIns="0" tIns="17145" rIns="0" bIns="0" rtlCol="0">
            <a:spAutoFit/>
          </a:bodyPr>
          <a:lstStyle/>
          <a:p>
            <a:pPr marL="766445" lvl="1" indent="-262255">
              <a:lnSpc>
                <a:spcPct val="100000"/>
              </a:lnSpc>
              <a:spcBef>
                <a:spcPts val="35"/>
              </a:spcBef>
              <a:buClr>
                <a:srgbClr val="FF0000"/>
              </a:buClr>
              <a:buSzPct val="79310"/>
              <a:buFont typeface="Georgia"/>
              <a:buChar char=""/>
              <a:tabLst>
                <a:tab pos="766445" algn="l"/>
                <a:tab pos="767080" algn="l"/>
              </a:tabLst>
            </a:pPr>
            <a:r>
              <a:rPr sz="1450" spc="10" dirty="0">
                <a:solidFill>
                  <a:srgbClr val="0000FF"/>
                </a:solidFill>
                <a:highlight>
                  <a:srgbClr val="FFFF00"/>
                </a:highlight>
                <a:latin typeface="Trebuchet MS"/>
                <a:cs typeface="Trebuchet MS"/>
              </a:rPr>
              <a:t>Keyword-driven</a:t>
            </a:r>
            <a:r>
              <a:rPr sz="1450" spc="-5" dirty="0">
                <a:solidFill>
                  <a:srgbClr val="0000FF"/>
                </a:solidFill>
                <a:highlight>
                  <a:srgbClr val="FFFF00"/>
                </a:highlight>
                <a:latin typeface="Trebuchet MS"/>
                <a:cs typeface="Trebuchet MS"/>
              </a:rPr>
              <a:t> </a:t>
            </a:r>
            <a:r>
              <a:rPr sz="1450" spc="10" dirty="0">
                <a:solidFill>
                  <a:srgbClr val="0000FF"/>
                </a:solidFill>
                <a:highlight>
                  <a:srgbClr val="FFFF00"/>
                </a:highlight>
                <a:latin typeface="Trebuchet MS"/>
                <a:cs typeface="Trebuchet MS"/>
              </a:rPr>
              <a:t>testing</a:t>
            </a:r>
            <a:r>
              <a:rPr lang="en-IN" sz="1450" spc="10" dirty="0">
                <a:solidFill>
                  <a:srgbClr val="0000FF"/>
                </a:solidFill>
                <a:highlight>
                  <a:srgbClr val="FFFF00"/>
                </a:highlight>
                <a:latin typeface="Trebuchet MS"/>
                <a:cs typeface="Trebuchet MS"/>
              </a:rPr>
              <a:t> (</a:t>
            </a:r>
            <a:r>
              <a:rPr lang="en-IN" sz="1600" dirty="0">
                <a:highlight>
                  <a:srgbClr val="FFFF00"/>
                </a:highlight>
              </a:rPr>
              <a:t>keywords that are developed represent an action</a:t>
            </a:r>
            <a:r>
              <a:rPr lang="en-IN" sz="1600" dirty="0"/>
              <a:t>., for testing the login feature we will have multiple steps like launching the browser, setting the username and password and closing the browser in the form of keywords or actions in the excel file.)</a:t>
            </a:r>
            <a:endParaRPr sz="1450" dirty="0">
              <a:latin typeface="Trebuchet MS"/>
              <a:cs typeface="Trebuchet MS"/>
            </a:endParaRPr>
          </a:p>
          <a:p>
            <a:pPr marL="766445" lvl="1" indent="-262255">
              <a:lnSpc>
                <a:spcPct val="100000"/>
              </a:lnSpc>
              <a:spcBef>
                <a:spcPts val="50"/>
              </a:spcBef>
              <a:buClr>
                <a:srgbClr val="FF0000"/>
              </a:buClr>
              <a:buSzPct val="79310"/>
              <a:buFont typeface="Georgia"/>
              <a:buChar char=""/>
              <a:tabLst>
                <a:tab pos="766445" algn="l"/>
                <a:tab pos="767080" algn="l"/>
              </a:tabLst>
            </a:pPr>
            <a:r>
              <a:rPr sz="1450" spc="10" dirty="0">
                <a:solidFill>
                  <a:srgbClr val="0000FF"/>
                </a:solidFill>
                <a:highlight>
                  <a:srgbClr val="FFFF00"/>
                </a:highlight>
                <a:latin typeface="Trebuchet MS"/>
                <a:cs typeface="Trebuchet MS"/>
              </a:rPr>
              <a:t>Hybrid</a:t>
            </a:r>
            <a:r>
              <a:rPr sz="1450" spc="5" dirty="0">
                <a:solidFill>
                  <a:srgbClr val="0000FF"/>
                </a:solidFill>
                <a:highlight>
                  <a:srgbClr val="FFFF00"/>
                </a:highlight>
                <a:latin typeface="Trebuchet MS"/>
                <a:cs typeface="Trebuchet MS"/>
              </a:rPr>
              <a:t> </a:t>
            </a:r>
            <a:r>
              <a:rPr sz="1450" spc="10" dirty="0">
                <a:solidFill>
                  <a:srgbClr val="0000FF"/>
                </a:solidFill>
                <a:highlight>
                  <a:srgbClr val="FFFF00"/>
                </a:highlight>
                <a:latin typeface="Trebuchet MS"/>
                <a:cs typeface="Trebuchet MS"/>
              </a:rPr>
              <a:t>testing</a:t>
            </a:r>
            <a:r>
              <a:rPr lang="en-IN" sz="1450" spc="10" dirty="0">
                <a:solidFill>
                  <a:srgbClr val="0000FF"/>
                </a:solidFill>
                <a:highlight>
                  <a:srgbClr val="FFFF00"/>
                </a:highlight>
                <a:latin typeface="Trebuchet MS"/>
                <a:cs typeface="Trebuchet MS"/>
              </a:rPr>
              <a:t> (like combination of Top-down/Bottom-up, Data-driven/Keyword-driven)</a:t>
            </a:r>
            <a:endParaRPr sz="1450" dirty="0">
              <a:highlight>
                <a:srgbClr val="FFFF00"/>
              </a:highlight>
              <a:latin typeface="Trebuchet MS"/>
              <a:cs typeface="Trebuchet MS"/>
            </a:endParaRPr>
          </a:p>
          <a:p>
            <a:pPr marL="766445" lvl="1" indent="-262255">
              <a:lnSpc>
                <a:spcPct val="100000"/>
              </a:lnSpc>
              <a:spcBef>
                <a:spcPts val="35"/>
              </a:spcBef>
              <a:buClr>
                <a:srgbClr val="FF0000"/>
              </a:buClr>
              <a:buSzPct val="79310"/>
              <a:buFont typeface="Georgia"/>
              <a:buChar char=""/>
              <a:tabLst>
                <a:tab pos="766445" algn="l"/>
                <a:tab pos="767080" algn="l"/>
              </a:tabLst>
            </a:pPr>
            <a:r>
              <a:rPr sz="1450" spc="15" dirty="0">
                <a:solidFill>
                  <a:srgbClr val="0000FF"/>
                </a:solidFill>
                <a:highlight>
                  <a:srgbClr val="FFFF00"/>
                </a:highlight>
                <a:latin typeface="Trebuchet MS"/>
                <a:cs typeface="Trebuchet MS"/>
              </a:rPr>
              <a:t>Model-based</a:t>
            </a:r>
            <a:r>
              <a:rPr sz="1450" spc="-40" dirty="0">
                <a:solidFill>
                  <a:srgbClr val="0000FF"/>
                </a:solidFill>
                <a:highlight>
                  <a:srgbClr val="FFFF00"/>
                </a:highlight>
                <a:latin typeface="Trebuchet MS"/>
                <a:cs typeface="Trebuchet MS"/>
              </a:rPr>
              <a:t> </a:t>
            </a:r>
            <a:r>
              <a:rPr sz="1450" spc="10" dirty="0">
                <a:solidFill>
                  <a:srgbClr val="0000FF"/>
                </a:solidFill>
                <a:highlight>
                  <a:srgbClr val="FFFF00"/>
                </a:highlight>
                <a:latin typeface="Trebuchet MS"/>
                <a:cs typeface="Trebuchet MS"/>
              </a:rPr>
              <a:t>testing</a:t>
            </a:r>
            <a:r>
              <a:rPr lang="en-IN" sz="1450" spc="10" dirty="0">
                <a:solidFill>
                  <a:srgbClr val="0000FF"/>
                </a:solidFill>
                <a:highlight>
                  <a:srgbClr val="FFFF00"/>
                </a:highlight>
                <a:latin typeface="Trebuchet MS"/>
                <a:cs typeface="Trebuchet MS"/>
              </a:rPr>
              <a:t> (</a:t>
            </a:r>
            <a:r>
              <a:rPr lang="en-IN" sz="1600" dirty="0">
                <a:highlight>
                  <a:srgbClr val="FFFF00"/>
                </a:highlight>
              </a:rPr>
              <a:t>Models can be used to represent the desired </a:t>
            </a:r>
            <a:r>
              <a:rPr lang="en-IN" sz="1600" dirty="0" err="1">
                <a:highlight>
                  <a:srgbClr val="FFFF00"/>
                </a:highlight>
              </a:rPr>
              <a:t>behavior</a:t>
            </a:r>
            <a:r>
              <a:rPr lang="en-IN" sz="1600" dirty="0">
                <a:highlight>
                  <a:srgbClr val="FFFF00"/>
                </a:highlight>
              </a:rPr>
              <a:t> of a system under test </a:t>
            </a:r>
            <a:r>
              <a:rPr lang="en-IN" sz="1600" dirty="0"/>
              <a:t>(SUT), or to represent testing strategies and a test environment)</a:t>
            </a:r>
          </a:p>
          <a:p>
            <a:pPr marL="766445" lvl="1" indent="-262255">
              <a:lnSpc>
                <a:spcPct val="100000"/>
              </a:lnSpc>
              <a:spcBef>
                <a:spcPts val="35"/>
              </a:spcBef>
              <a:buClr>
                <a:srgbClr val="FF0000"/>
              </a:buClr>
              <a:buSzPct val="79310"/>
              <a:buFont typeface="Georgia"/>
              <a:buChar char=""/>
              <a:tabLst>
                <a:tab pos="766445" algn="l"/>
                <a:tab pos="767080" algn="l"/>
              </a:tabLst>
            </a:pPr>
            <a:r>
              <a:rPr lang="en-IN" sz="1600" dirty="0"/>
              <a:t>Models can </a:t>
            </a:r>
            <a:r>
              <a:rPr lang="en-IN" sz="1600" dirty="0" err="1"/>
              <a:t>can</a:t>
            </a:r>
            <a:r>
              <a:rPr lang="en-IN" sz="1600" dirty="0"/>
              <a:t> cover any level of requirements, from business logic to user story, and can be connected to each other. Then you can automatically generate test cases based on the models once they are done creating it.</a:t>
            </a:r>
            <a:endParaRPr sz="1450" dirty="0">
              <a:latin typeface="Trebuchet MS"/>
              <a:cs typeface="Trebuchet MS"/>
            </a:endParaRPr>
          </a:p>
          <a:p>
            <a:pPr marL="766445" lvl="1" indent="-262255">
              <a:lnSpc>
                <a:spcPct val="100000"/>
              </a:lnSpc>
              <a:spcBef>
                <a:spcPts val="50"/>
              </a:spcBef>
              <a:buClr>
                <a:srgbClr val="FF0000"/>
              </a:buClr>
              <a:buSzPct val="79310"/>
              <a:buFont typeface="Georgia"/>
              <a:buChar char=""/>
              <a:tabLst>
                <a:tab pos="766445" algn="l"/>
                <a:tab pos="767080" algn="l"/>
              </a:tabLst>
            </a:pPr>
            <a:r>
              <a:rPr sz="1450" spc="15" dirty="0">
                <a:solidFill>
                  <a:srgbClr val="0000FF"/>
                </a:solidFill>
                <a:highlight>
                  <a:srgbClr val="FFFF00"/>
                </a:highlight>
                <a:latin typeface="Trebuchet MS"/>
                <a:cs typeface="Trebuchet MS"/>
              </a:rPr>
              <a:t>Behavior-driven </a:t>
            </a:r>
            <a:r>
              <a:rPr sz="1450" spc="20" dirty="0">
                <a:solidFill>
                  <a:srgbClr val="0000FF"/>
                </a:solidFill>
                <a:highlight>
                  <a:srgbClr val="FFFF00"/>
                </a:highlight>
                <a:latin typeface="Trebuchet MS"/>
                <a:cs typeface="Trebuchet MS"/>
              </a:rPr>
              <a:t>development</a:t>
            </a:r>
            <a:r>
              <a:rPr sz="1450" spc="-50" dirty="0">
                <a:solidFill>
                  <a:srgbClr val="0000FF"/>
                </a:solidFill>
                <a:highlight>
                  <a:srgbClr val="FFFF00"/>
                </a:highlight>
                <a:latin typeface="Trebuchet MS"/>
                <a:cs typeface="Trebuchet MS"/>
              </a:rPr>
              <a:t> </a:t>
            </a:r>
            <a:r>
              <a:rPr sz="1450" spc="15" dirty="0">
                <a:solidFill>
                  <a:srgbClr val="0000FF"/>
                </a:solidFill>
                <a:highlight>
                  <a:srgbClr val="FFFF00"/>
                </a:highlight>
                <a:latin typeface="Trebuchet MS"/>
                <a:cs typeface="Trebuchet MS"/>
              </a:rPr>
              <a:t>(BDD)</a:t>
            </a:r>
            <a:endParaRPr sz="1450" dirty="0">
              <a:highlight>
                <a:srgbClr val="FFFF00"/>
              </a:highlight>
              <a:latin typeface="Trebuchet MS"/>
              <a:cs typeface="Trebuchet MS"/>
            </a:endParaRPr>
          </a:p>
          <a:p>
            <a:pPr marL="882650">
              <a:lnSpc>
                <a:spcPct val="100000"/>
              </a:lnSpc>
              <a:spcBef>
                <a:spcPts val="35"/>
              </a:spcBef>
              <a:tabLst>
                <a:tab pos="1144905" algn="l"/>
              </a:tabLst>
            </a:pPr>
            <a:r>
              <a:rPr sz="1150" spc="-610" dirty="0">
                <a:solidFill>
                  <a:srgbClr val="FF0000"/>
                </a:solidFill>
                <a:latin typeface="Georgia"/>
                <a:cs typeface="Georgia"/>
              </a:rPr>
              <a:t>	</a:t>
            </a:r>
            <a:r>
              <a:rPr sz="1450" spc="15" dirty="0">
                <a:solidFill>
                  <a:srgbClr val="0000FF"/>
                </a:solidFill>
                <a:latin typeface="Trebuchet MS"/>
                <a:cs typeface="Trebuchet MS"/>
              </a:rPr>
              <a:t>Spec</a:t>
            </a:r>
            <a:r>
              <a:rPr lang="en-IN" sz="1450" spc="15" dirty="0">
                <a:solidFill>
                  <a:srgbClr val="0000FF"/>
                </a:solidFill>
                <a:latin typeface="Trebuchet MS"/>
                <a:cs typeface="Trebuchet MS"/>
              </a:rPr>
              <a:t>F</a:t>
            </a:r>
            <a:r>
              <a:rPr sz="1450" spc="15" dirty="0">
                <a:solidFill>
                  <a:srgbClr val="0000FF"/>
                </a:solidFill>
                <a:latin typeface="Trebuchet MS"/>
                <a:cs typeface="Trebuchet MS"/>
              </a:rPr>
              <a:t>low and</a:t>
            </a:r>
            <a:r>
              <a:rPr sz="1450" spc="-70" dirty="0">
                <a:solidFill>
                  <a:srgbClr val="0000FF"/>
                </a:solidFill>
                <a:latin typeface="Trebuchet MS"/>
                <a:cs typeface="Trebuchet MS"/>
              </a:rPr>
              <a:t> </a:t>
            </a:r>
            <a:r>
              <a:rPr sz="1450" spc="15" dirty="0">
                <a:solidFill>
                  <a:srgbClr val="0000FF"/>
                </a:solidFill>
                <a:highlight>
                  <a:srgbClr val="FFFF00"/>
                </a:highlight>
                <a:latin typeface="Trebuchet MS"/>
                <a:cs typeface="Trebuchet MS"/>
              </a:rPr>
              <a:t>Cucumber</a:t>
            </a:r>
            <a:endParaRPr lang="en-IN" sz="1450" spc="15" dirty="0">
              <a:solidFill>
                <a:srgbClr val="0000FF"/>
              </a:solidFill>
              <a:highlight>
                <a:srgbClr val="FFFF00"/>
              </a:highlight>
              <a:latin typeface="Trebuchet MS"/>
              <a:cs typeface="Trebuchet MS"/>
            </a:endParaRPr>
          </a:p>
          <a:p>
            <a:pPr marL="882650">
              <a:lnSpc>
                <a:spcPct val="100000"/>
              </a:lnSpc>
              <a:spcBef>
                <a:spcPts val="35"/>
              </a:spcBef>
              <a:tabLst>
                <a:tab pos="1144905" algn="l"/>
              </a:tabLst>
            </a:pPr>
            <a:r>
              <a:rPr lang="en-IN" sz="1600" b="1" dirty="0">
                <a:highlight>
                  <a:srgbClr val="FFFF00"/>
                </a:highlight>
              </a:rPr>
              <a:t>BDD</a:t>
            </a:r>
            <a:r>
              <a:rPr lang="en-IN" sz="1600" dirty="0">
                <a:highlight>
                  <a:srgbClr val="FFFF00"/>
                </a:highlight>
              </a:rPr>
              <a:t> is designed to test an application's </a:t>
            </a:r>
            <a:r>
              <a:rPr lang="en-IN" sz="1600" dirty="0" err="1">
                <a:highlight>
                  <a:srgbClr val="FFFF00"/>
                </a:highlight>
              </a:rPr>
              <a:t>behavior</a:t>
            </a:r>
            <a:r>
              <a:rPr lang="en-IN" sz="1600" dirty="0">
                <a:highlight>
                  <a:srgbClr val="FFFF00"/>
                </a:highlight>
              </a:rPr>
              <a:t> from the end user's standpoint, whereas </a:t>
            </a:r>
            <a:r>
              <a:rPr lang="en-IN" sz="1600" b="1" dirty="0">
                <a:highlight>
                  <a:srgbClr val="FFFF00"/>
                </a:highlight>
              </a:rPr>
              <a:t>TDD (Test driven development) </a:t>
            </a:r>
            <a:r>
              <a:rPr lang="en-IN" sz="1600" dirty="0">
                <a:highlight>
                  <a:srgbClr val="FFFF00"/>
                </a:highlight>
              </a:rPr>
              <a:t> is focused on testing smaller pieces of functionality in isolation</a:t>
            </a:r>
            <a:endParaRPr sz="1450" dirty="0">
              <a:highlight>
                <a:srgbClr val="FFFF00"/>
              </a:highlight>
              <a:latin typeface="Trebuchet MS"/>
              <a:cs typeface="Trebuchet MS"/>
            </a:endParaRPr>
          </a:p>
        </p:txBody>
      </p:sp>
      <p:sp>
        <p:nvSpPr>
          <p:cNvPr id="3" name="object 3"/>
          <p:cNvSpPr txBox="1">
            <a:spLocks noGrp="1"/>
          </p:cNvSpPr>
          <p:nvPr>
            <p:ph type="title"/>
          </p:nvPr>
        </p:nvSpPr>
        <p:spPr>
          <a:xfrm>
            <a:off x="1600200" y="1981200"/>
            <a:ext cx="6237605" cy="378460"/>
          </a:xfrm>
          <a:prstGeom prst="rect">
            <a:avLst/>
          </a:prstGeom>
        </p:spPr>
        <p:txBody>
          <a:bodyPr vert="horz" wrap="square" lIns="0" tIns="14604" rIns="0" bIns="0" rtlCol="0">
            <a:spAutoFit/>
          </a:bodyPr>
          <a:lstStyle/>
          <a:p>
            <a:pPr marL="12700" algn="l">
              <a:lnSpc>
                <a:spcPct val="100000"/>
              </a:lnSpc>
              <a:spcBef>
                <a:spcPts val="114"/>
              </a:spcBef>
              <a:tabLst>
                <a:tab pos="2693035" algn="l"/>
              </a:tabLst>
            </a:pPr>
            <a:r>
              <a:rPr spc="5"/>
              <a:t>Framework for</a:t>
            </a:r>
            <a:r>
              <a:rPr spc="-229"/>
              <a:t> </a:t>
            </a:r>
            <a:r>
              <a:rPr spc="5"/>
              <a:t>Automation</a:t>
            </a:r>
            <a:r>
              <a:rPr lang="en-IN" spc="5" dirty="0"/>
              <a:t> Cont.</a:t>
            </a:r>
            <a:endParaRPr spc="5"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97258" y="2940444"/>
            <a:ext cx="6225540" cy="2880360"/>
          </a:xfrm>
          <a:prstGeom prst="rect">
            <a:avLst/>
          </a:prstGeom>
        </p:spPr>
        <p:txBody>
          <a:bodyPr vert="horz" wrap="square" lIns="0" tIns="11430" rIns="0" bIns="0" rtlCol="0">
            <a:spAutoFit/>
          </a:bodyPr>
          <a:lstStyle/>
          <a:p>
            <a:pPr marL="248285" marR="7620" indent="-236220" algn="just">
              <a:lnSpc>
                <a:spcPct val="117900"/>
              </a:lnSpc>
              <a:spcBef>
                <a:spcPts val="90"/>
              </a:spcBef>
              <a:buClr>
                <a:srgbClr val="FF0000"/>
              </a:buClr>
              <a:buSzPct val="79310"/>
              <a:buFont typeface="Georgia"/>
              <a:buChar char=""/>
              <a:tabLst>
                <a:tab pos="248920" algn="l"/>
              </a:tabLst>
            </a:pPr>
            <a:r>
              <a:rPr sz="1450" spc="15" dirty="0">
                <a:solidFill>
                  <a:srgbClr val="0000FF"/>
                </a:solidFill>
                <a:latin typeface="Trebuchet MS"/>
                <a:cs typeface="Trebuchet MS"/>
              </a:rPr>
              <a:t>UI Automator </a:t>
            </a:r>
            <a:r>
              <a:rPr sz="1450" spc="5" dirty="0">
                <a:solidFill>
                  <a:srgbClr val="0000FF"/>
                </a:solidFill>
                <a:latin typeface="Trebuchet MS"/>
                <a:cs typeface="Trebuchet MS"/>
              </a:rPr>
              <a:t>is </a:t>
            </a:r>
            <a:r>
              <a:rPr sz="1450" spc="20" dirty="0">
                <a:solidFill>
                  <a:srgbClr val="0000FF"/>
                </a:solidFill>
                <a:latin typeface="Trebuchet MS"/>
                <a:cs typeface="Trebuchet MS"/>
              </a:rPr>
              <a:t>a </a:t>
            </a:r>
            <a:r>
              <a:rPr sz="1450" spc="10" dirty="0">
                <a:solidFill>
                  <a:srgbClr val="0000FF"/>
                </a:solidFill>
                <a:latin typeface="Trebuchet MS"/>
                <a:cs typeface="Trebuchet MS"/>
              </a:rPr>
              <a:t>UI </a:t>
            </a:r>
            <a:r>
              <a:rPr sz="1450" spc="15" dirty="0">
                <a:solidFill>
                  <a:srgbClr val="0000FF"/>
                </a:solidFill>
                <a:latin typeface="Trebuchet MS"/>
                <a:cs typeface="Trebuchet MS"/>
              </a:rPr>
              <a:t>testing framework </a:t>
            </a:r>
            <a:r>
              <a:rPr sz="1450" spc="10" dirty="0">
                <a:solidFill>
                  <a:srgbClr val="0000FF"/>
                </a:solidFill>
                <a:latin typeface="Trebuchet MS"/>
                <a:cs typeface="Trebuchet MS"/>
              </a:rPr>
              <a:t>suitable </a:t>
            </a:r>
            <a:r>
              <a:rPr sz="1450" spc="15" dirty="0">
                <a:solidFill>
                  <a:srgbClr val="0000FF"/>
                </a:solidFill>
                <a:latin typeface="Trebuchet MS"/>
                <a:cs typeface="Trebuchet MS"/>
              </a:rPr>
              <a:t>for </a:t>
            </a:r>
            <a:r>
              <a:rPr sz="1450" spc="10" dirty="0">
                <a:solidFill>
                  <a:srgbClr val="0000FF"/>
                </a:solidFill>
                <a:latin typeface="Trebuchet MS"/>
                <a:cs typeface="Trebuchet MS"/>
              </a:rPr>
              <a:t>cross-app  </a:t>
            </a:r>
            <a:r>
              <a:rPr sz="1450" spc="15" dirty="0">
                <a:solidFill>
                  <a:srgbClr val="0000FF"/>
                </a:solidFill>
                <a:latin typeface="Trebuchet MS"/>
                <a:cs typeface="Trebuchet MS"/>
              </a:rPr>
              <a:t>functional </a:t>
            </a:r>
            <a:r>
              <a:rPr sz="1450" spc="10" dirty="0">
                <a:solidFill>
                  <a:srgbClr val="0000FF"/>
                </a:solidFill>
                <a:latin typeface="Trebuchet MS"/>
                <a:cs typeface="Trebuchet MS"/>
              </a:rPr>
              <a:t>UI testing </a:t>
            </a:r>
            <a:r>
              <a:rPr sz="1450" spc="15" dirty="0">
                <a:solidFill>
                  <a:srgbClr val="0000FF"/>
                </a:solidFill>
                <a:latin typeface="Trebuchet MS"/>
                <a:cs typeface="Trebuchet MS"/>
              </a:rPr>
              <a:t>across system and installed </a:t>
            </a:r>
            <a:r>
              <a:rPr sz="1450" spc="10" dirty="0">
                <a:solidFill>
                  <a:srgbClr val="0000FF"/>
                </a:solidFill>
                <a:latin typeface="Trebuchet MS"/>
                <a:cs typeface="Trebuchet MS"/>
              </a:rPr>
              <a:t>apps basically </a:t>
            </a:r>
            <a:r>
              <a:rPr sz="1450" spc="15" dirty="0">
                <a:solidFill>
                  <a:srgbClr val="0000FF"/>
                </a:solidFill>
                <a:latin typeface="Trebuchet MS"/>
                <a:cs typeface="Trebuchet MS"/>
              </a:rPr>
              <a:t>used  for mobile</a:t>
            </a:r>
            <a:r>
              <a:rPr sz="1450" spc="-40" dirty="0">
                <a:solidFill>
                  <a:srgbClr val="0000FF"/>
                </a:solidFill>
                <a:latin typeface="Trebuchet MS"/>
                <a:cs typeface="Trebuchet MS"/>
              </a:rPr>
              <a:t> </a:t>
            </a:r>
            <a:r>
              <a:rPr sz="1450" spc="10" dirty="0">
                <a:solidFill>
                  <a:srgbClr val="0000FF"/>
                </a:solidFill>
                <a:latin typeface="Trebuchet MS"/>
                <a:cs typeface="Trebuchet MS"/>
              </a:rPr>
              <a:t>testing</a:t>
            </a:r>
            <a:endParaRPr sz="1450">
              <a:latin typeface="Trebuchet MS"/>
              <a:cs typeface="Trebuchet MS"/>
            </a:endParaRPr>
          </a:p>
          <a:p>
            <a:pPr marL="248285" marR="6350" indent="-236220" algn="just">
              <a:lnSpc>
                <a:spcPct val="117900"/>
              </a:lnSpc>
              <a:spcBef>
                <a:spcPts val="650"/>
              </a:spcBef>
              <a:buClr>
                <a:srgbClr val="FF0000"/>
              </a:buClr>
              <a:buSzPct val="79310"/>
              <a:buFont typeface="Georgia"/>
              <a:buChar char=""/>
              <a:tabLst>
                <a:tab pos="248920" algn="l"/>
              </a:tabLst>
            </a:pPr>
            <a:r>
              <a:rPr sz="1450" spc="15" dirty="0">
                <a:solidFill>
                  <a:srgbClr val="0000FF"/>
                </a:solidFill>
                <a:latin typeface="Trebuchet MS"/>
                <a:cs typeface="Trebuchet MS"/>
              </a:rPr>
              <a:t>UI Automator </a:t>
            </a:r>
            <a:r>
              <a:rPr sz="1450" spc="10" dirty="0">
                <a:solidFill>
                  <a:srgbClr val="0000FF"/>
                </a:solidFill>
                <a:latin typeface="Trebuchet MS"/>
                <a:cs typeface="Trebuchet MS"/>
              </a:rPr>
              <a:t>testing </a:t>
            </a:r>
            <a:r>
              <a:rPr sz="1450" spc="15" dirty="0">
                <a:solidFill>
                  <a:srgbClr val="0000FF"/>
                </a:solidFill>
                <a:latin typeface="Trebuchet MS"/>
                <a:cs typeface="Trebuchet MS"/>
              </a:rPr>
              <a:t>framework </a:t>
            </a:r>
            <a:r>
              <a:rPr sz="1450" spc="10" dirty="0">
                <a:solidFill>
                  <a:srgbClr val="0000FF"/>
                </a:solidFill>
                <a:latin typeface="Trebuchet MS"/>
                <a:cs typeface="Trebuchet MS"/>
              </a:rPr>
              <a:t>provides </a:t>
            </a:r>
            <a:r>
              <a:rPr sz="1450" spc="20" dirty="0">
                <a:solidFill>
                  <a:srgbClr val="0000FF"/>
                </a:solidFill>
                <a:latin typeface="Trebuchet MS"/>
                <a:cs typeface="Trebuchet MS"/>
              </a:rPr>
              <a:t>a </a:t>
            </a:r>
            <a:r>
              <a:rPr sz="1450" spc="15" dirty="0">
                <a:solidFill>
                  <a:srgbClr val="0000FF"/>
                </a:solidFill>
                <a:latin typeface="Trebuchet MS"/>
                <a:cs typeface="Trebuchet MS"/>
              </a:rPr>
              <a:t>set of APIs </a:t>
            </a:r>
            <a:r>
              <a:rPr sz="1450" spc="5" dirty="0">
                <a:solidFill>
                  <a:srgbClr val="0000FF"/>
                </a:solidFill>
                <a:latin typeface="Trebuchet MS"/>
                <a:cs typeface="Trebuchet MS"/>
              </a:rPr>
              <a:t>to </a:t>
            </a:r>
            <a:r>
              <a:rPr sz="1450" spc="10" dirty="0">
                <a:solidFill>
                  <a:srgbClr val="0000FF"/>
                </a:solidFill>
                <a:latin typeface="Trebuchet MS"/>
                <a:cs typeface="Trebuchet MS"/>
              </a:rPr>
              <a:t>build </a:t>
            </a:r>
            <a:r>
              <a:rPr sz="1450" dirty="0">
                <a:solidFill>
                  <a:srgbClr val="0000FF"/>
                </a:solidFill>
                <a:latin typeface="Trebuchet MS"/>
                <a:cs typeface="Trebuchet MS"/>
              </a:rPr>
              <a:t>UI  </a:t>
            </a:r>
            <a:r>
              <a:rPr sz="1450" spc="10" dirty="0">
                <a:solidFill>
                  <a:srgbClr val="0000FF"/>
                </a:solidFill>
                <a:latin typeface="Trebuchet MS"/>
                <a:cs typeface="Trebuchet MS"/>
              </a:rPr>
              <a:t>tests </a:t>
            </a:r>
            <a:r>
              <a:rPr sz="1450" spc="15" dirty="0">
                <a:solidFill>
                  <a:srgbClr val="0000FF"/>
                </a:solidFill>
                <a:latin typeface="Trebuchet MS"/>
                <a:cs typeface="Trebuchet MS"/>
              </a:rPr>
              <a:t>that </a:t>
            </a:r>
            <a:r>
              <a:rPr sz="1450" spc="20" dirty="0">
                <a:solidFill>
                  <a:srgbClr val="0000FF"/>
                </a:solidFill>
                <a:latin typeface="Trebuchet MS"/>
                <a:cs typeface="Trebuchet MS"/>
              </a:rPr>
              <a:t>perform </a:t>
            </a:r>
            <a:r>
              <a:rPr sz="1450" spc="10" dirty="0">
                <a:solidFill>
                  <a:srgbClr val="0000FF"/>
                </a:solidFill>
                <a:latin typeface="Trebuchet MS"/>
                <a:cs typeface="Trebuchet MS"/>
              </a:rPr>
              <a:t>interactions </a:t>
            </a:r>
            <a:r>
              <a:rPr sz="1450" spc="20" dirty="0">
                <a:solidFill>
                  <a:srgbClr val="0000FF"/>
                </a:solidFill>
                <a:latin typeface="Trebuchet MS"/>
                <a:cs typeface="Trebuchet MS"/>
              </a:rPr>
              <a:t>on </a:t>
            </a:r>
            <a:r>
              <a:rPr sz="1450" spc="15" dirty="0">
                <a:solidFill>
                  <a:srgbClr val="0000FF"/>
                </a:solidFill>
                <a:latin typeface="Trebuchet MS"/>
                <a:cs typeface="Trebuchet MS"/>
              </a:rPr>
              <a:t>user </a:t>
            </a:r>
            <a:r>
              <a:rPr sz="1450" spc="10" dirty="0">
                <a:solidFill>
                  <a:srgbClr val="0000FF"/>
                </a:solidFill>
                <a:latin typeface="Trebuchet MS"/>
                <a:cs typeface="Trebuchet MS"/>
              </a:rPr>
              <a:t>apps </a:t>
            </a:r>
            <a:r>
              <a:rPr sz="1450" spc="15" dirty="0">
                <a:solidFill>
                  <a:srgbClr val="0000FF"/>
                </a:solidFill>
                <a:latin typeface="Trebuchet MS"/>
                <a:cs typeface="Trebuchet MS"/>
              </a:rPr>
              <a:t>and system</a:t>
            </a:r>
            <a:r>
              <a:rPr sz="1450" spc="-90" dirty="0">
                <a:solidFill>
                  <a:srgbClr val="0000FF"/>
                </a:solidFill>
                <a:latin typeface="Trebuchet MS"/>
                <a:cs typeface="Trebuchet MS"/>
              </a:rPr>
              <a:t> </a:t>
            </a:r>
            <a:r>
              <a:rPr sz="1450" spc="10" dirty="0">
                <a:solidFill>
                  <a:srgbClr val="0000FF"/>
                </a:solidFill>
                <a:latin typeface="Trebuchet MS"/>
                <a:cs typeface="Trebuchet MS"/>
              </a:rPr>
              <a:t>apps.</a:t>
            </a:r>
            <a:endParaRPr sz="1450">
              <a:latin typeface="Trebuchet MS"/>
              <a:cs typeface="Trebuchet MS"/>
            </a:endParaRPr>
          </a:p>
          <a:p>
            <a:pPr marL="248285" marR="5080" indent="-236220" algn="just">
              <a:lnSpc>
                <a:spcPct val="117900"/>
              </a:lnSpc>
              <a:spcBef>
                <a:spcPts val="660"/>
              </a:spcBef>
              <a:buClr>
                <a:srgbClr val="FF0000"/>
              </a:buClr>
              <a:buSzPct val="79310"/>
              <a:buFont typeface="Georgia"/>
              <a:buChar char=""/>
              <a:tabLst>
                <a:tab pos="248920" algn="l"/>
              </a:tabLst>
            </a:pPr>
            <a:r>
              <a:rPr sz="1450" spc="15" dirty="0">
                <a:solidFill>
                  <a:srgbClr val="0000FF"/>
                </a:solidFill>
                <a:latin typeface="Trebuchet MS"/>
                <a:cs typeface="Trebuchet MS"/>
              </a:rPr>
              <a:t>UI Automator </a:t>
            </a:r>
            <a:r>
              <a:rPr sz="1450" spc="5" dirty="0">
                <a:solidFill>
                  <a:srgbClr val="0000FF"/>
                </a:solidFill>
                <a:latin typeface="Trebuchet MS"/>
                <a:cs typeface="Trebuchet MS"/>
              </a:rPr>
              <a:t>APIs </a:t>
            </a:r>
            <a:r>
              <a:rPr sz="1450" spc="10" dirty="0">
                <a:solidFill>
                  <a:srgbClr val="0000FF"/>
                </a:solidFill>
                <a:latin typeface="Trebuchet MS"/>
                <a:cs typeface="Trebuchet MS"/>
              </a:rPr>
              <a:t>allows to perform </a:t>
            </a:r>
            <a:r>
              <a:rPr sz="1450" spc="15" dirty="0">
                <a:solidFill>
                  <a:srgbClr val="0000FF"/>
                </a:solidFill>
                <a:latin typeface="Trebuchet MS"/>
                <a:cs typeface="Trebuchet MS"/>
              </a:rPr>
              <a:t>operations such </a:t>
            </a:r>
            <a:r>
              <a:rPr sz="1450" spc="10" dirty="0">
                <a:solidFill>
                  <a:srgbClr val="0000FF"/>
                </a:solidFill>
                <a:latin typeface="Trebuchet MS"/>
                <a:cs typeface="Trebuchet MS"/>
              </a:rPr>
              <a:t>as </a:t>
            </a:r>
            <a:r>
              <a:rPr sz="1450" spc="15" dirty="0">
                <a:solidFill>
                  <a:srgbClr val="0000FF"/>
                </a:solidFill>
                <a:latin typeface="Trebuchet MS"/>
                <a:cs typeface="Trebuchet MS"/>
              </a:rPr>
              <a:t>opening </a:t>
            </a:r>
            <a:r>
              <a:rPr sz="1450" spc="20" dirty="0">
                <a:solidFill>
                  <a:srgbClr val="0000FF"/>
                </a:solidFill>
                <a:latin typeface="Trebuchet MS"/>
                <a:cs typeface="Trebuchet MS"/>
              </a:rPr>
              <a:t>the  </a:t>
            </a:r>
            <a:r>
              <a:rPr sz="1450" spc="15" dirty="0">
                <a:solidFill>
                  <a:srgbClr val="0000FF"/>
                </a:solidFill>
                <a:latin typeface="Trebuchet MS"/>
                <a:cs typeface="Trebuchet MS"/>
              </a:rPr>
              <a:t>Settings </a:t>
            </a:r>
            <a:r>
              <a:rPr sz="1450" spc="20" dirty="0">
                <a:solidFill>
                  <a:srgbClr val="0000FF"/>
                </a:solidFill>
                <a:latin typeface="Trebuchet MS"/>
                <a:cs typeface="Trebuchet MS"/>
              </a:rPr>
              <a:t>menu or </a:t>
            </a:r>
            <a:r>
              <a:rPr sz="1450" spc="15" dirty="0">
                <a:solidFill>
                  <a:srgbClr val="0000FF"/>
                </a:solidFill>
                <a:latin typeface="Trebuchet MS"/>
                <a:cs typeface="Trebuchet MS"/>
              </a:rPr>
              <a:t>the app launcher </a:t>
            </a:r>
            <a:r>
              <a:rPr sz="1450" spc="10" dirty="0">
                <a:solidFill>
                  <a:srgbClr val="0000FF"/>
                </a:solidFill>
                <a:latin typeface="Trebuchet MS"/>
                <a:cs typeface="Trebuchet MS"/>
              </a:rPr>
              <a:t>in </a:t>
            </a:r>
            <a:r>
              <a:rPr sz="1450" spc="20" dirty="0">
                <a:solidFill>
                  <a:srgbClr val="0000FF"/>
                </a:solidFill>
                <a:latin typeface="Trebuchet MS"/>
                <a:cs typeface="Trebuchet MS"/>
              </a:rPr>
              <a:t>a </a:t>
            </a:r>
            <a:r>
              <a:rPr sz="1450" spc="15" dirty="0">
                <a:solidFill>
                  <a:srgbClr val="0000FF"/>
                </a:solidFill>
                <a:latin typeface="Trebuchet MS"/>
                <a:cs typeface="Trebuchet MS"/>
              </a:rPr>
              <a:t>test</a:t>
            </a:r>
            <a:r>
              <a:rPr sz="1450" spc="-114" dirty="0">
                <a:solidFill>
                  <a:srgbClr val="0000FF"/>
                </a:solidFill>
                <a:latin typeface="Trebuchet MS"/>
                <a:cs typeface="Trebuchet MS"/>
              </a:rPr>
              <a:t> </a:t>
            </a:r>
            <a:r>
              <a:rPr sz="1450" spc="15" dirty="0">
                <a:solidFill>
                  <a:srgbClr val="0000FF"/>
                </a:solidFill>
                <a:latin typeface="Trebuchet MS"/>
                <a:cs typeface="Trebuchet MS"/>
              </a:rPr>
              <a:t>device.</a:t>
            </a:r>
            <a:endParaRPr sz="1450">
              <a:latin typeface="Trebuchet MS"/>
              <a:cs typeface="Trebuchet MS"/>
            </a:endParaRPr>
          </a:p>
          <a:p>
            <a:pPr marL="248285" marR="5080" indent="-236220" algn="just">
              <a:lnSpc>
                <a:spcPct val="117600"/>
              </a:lnSpc>
              <a:spcBef>
                <a:spcPts val="665"/>
              </a:spcBef>
              <a:buClr>
                <a:srgbClr val="FF0000"/>
              </a:buClr>
              <a:buSzPct val="79310"/>
              <a:buFont typeface="Georgia"/>
              <a:buChar char=""/>
              <a:tabLst>
                <a:tab pos="248920" algn="l"/>
              </a:tabLst>
            </a:pPr>
            <a:r>
              <a:rPr sz="1450" spc="15" dirty="0">
                <a:solidFill>
                  <a:srgbClr val="0000FF"/>
                </a:solidFill>
                <a:latin typeface="Trebuchet MS"/>
                <a:cs typeface="Trebuchet MS"/>
              </a:rPr>
              <a:t>UI Automator </a:t>
            </a:r>
            <a:r>
              <a:rPr sz="1450" spc="10" dirty="0">
                <a:solidFill>
                  <a:srgbClr val="0000FF"/>
                </a:solidFill>
                <a:latin typeface="Trebuchet MS"/>
                <a:cs typeface="Trebuchet MS"/>
              </a:rPr>
              <a:t>testing </a:t>
            </a:r>
            <a:r>
              <a:rPr sz="1450" spc="15" dirty="0">
                <a:solidFill>
                  <a:srgbClr val="0000FF"/>
                </a:solidFill>
                <a:latin typeface="Trebuchet MS"/>
                <a:cs typeface="Trebuchet MS"/>
              </a:rPr>
              <a:t>framework is </a:t>
            </a:r>
            <a:r>
              <a:rPr sz="1450" spc="10" dirty="0">
                <a:solidFill>
                  <a:srgbClr val="0000FF"/>
                </a:solidFill>
                <a:latin typeface="Trebuchet MS"/>
                <a:cs typeface="Trebuchet MS"/>
              </a:rPr>
              <a:t>well-suited </a:t>
            </a:r>
            <a:r>
              <a:rPr sz="1450" spc="15" dirty="0">
                <a:solidFill>
                  <a:srgbClr val="0000FF"/>
                </a:solidFill>
                <a:latin typeface="Trebuchet MS"/>
                <a:cs typeface="Trebuchet MS"/>
              </a:rPr>
              <a:t>for </a:t>
            </a:r>
            <a:r>
              <a:rPr sz="1450" spc="10" dirty="0">
                <a:solidFill>
                  <a:srgbClr val="0000FF"/>
                </a:solidFill>
                <a:latin typeface="Trebuchet MS"/>
                <a:cs typeface="Trebuchet MS"/>
              </a:rPr>
              <a:t>writing </a:t>
            </a:r>
            <a:r>
              <a:rPr sz="1450" spc="15" dirty="0">
                <a:solidFill>
                  <a:srgbClr val="0000FF"/>
                </a:solidFill>
                <a:latin typeface="Trebuchet MS"/>
                <a:cs typeface="Trebuchet MS"/>
              </a:rPr>
              <a:t>black </a:t>
            </a:r>
            <a:r>
              <a:rPr sz="1450" spc="10" dirty="0">
                <a:solidFill>
                  <a:srgbClr val="0000FF"/>
                </a:solidFill>
                <a:latin typeface="Trebuchet MS"/>
                <a:cs typeface="Trebuchet MS"/>
              </a:rPr>
              <a:t>box-  </a:t>
            </a:r>
            <a:r>
              <a:rPr sz="1450" spc="15" dirty="0">
                <a:solidFill>
                  <a:srgbClr val="0000FF"/>
                </a:solidFill>
                <a:latin typeface="Trebuchet MS"/>
                <a:cs typeface="Trebuchet MS"/>
              </a:rPr>
              <a:t>style automated </a:t>
            </a:r>
            <a:r>
              <a:rPr sz="1450" spc="10" dirty="0">
                <a:solidFill>
                  <a:srgbClr val="0000FF"/>
                </a:solidFill>
                <a:latin typeface="Trebuchet MS"/>
                <a:cs typeface="Trebuchet MS"/>
              </a:rPr>
              <a:t>tests, </a:t>
            </a:r>
            <a:r>
              <a:rPr sz="1450" spc="20" dirty="0">
                <a:solidFill>
                  <a:srgbClr val="0000FF"/>
                </a:solidFill>
                <a:latin typeface="Trebuchet MS"/>
                <a:cs typeface="Trebuchet MS"/>
              </a:rPr>
              <a:t>where </a:t>
            </a:r>
            <a:r>
              <a:rPr sz="1450" spc="15" dirty="0">
                <a:solidFill>
                  <a:srgbClr val="0000FF"/>
                </a:solidFill>
                <a:latin typeface="Trebuchet MS"/>
                <a:cs typeface="Trebuchet MS"/>
              </a:rPr>
              <a:t>the </a:t>
            </a:r>
            <a:r>
              <a:rPr sz="1450" spc="10" dirty="0">
                <a:solidFill>
                  <a:srgbClr val="0000FF"/>
                </a:solidFill>
                <a:latin typeface="Trebuchet MS"/>
                <a:cs typeface="Trebuchet MS"/>
              </a:rPr>
              <a:t>test </a:t>
            </a:r>
            <a:r>
              <a:rPr sz="1450" spc="15" dirty="0">
                <a:solidFill>
                  <a:srgbClr val="0000FF"/>
                </a:solidFill>
                <a:latin typeface="Trebuchet MS"/>
                <a:cs typeface="Trebuchet MS"/>
              </a:rPr>
              <a:t>code </a:t>
            </a:r>
            <a:r>
              <a:rPr sz="1450" spc="10" dirty="0">
                <a:solidFill>
                  <a:srgbClr val="0000FF"/>
                </a:solidFill>
                <a:latin typeface="Trebuchet MS"/>
                <a:cs typeface="Trebuchet MS"/>
              </a:rPr>
              <a:t>does </a:t>
            </a:r>
            <a:r>
              <a:rPr sz="1450" spc="15" dirty="0">
                <a:solidFill>
                  <a:srgbClr val="0000FF"/>
                </a:solidFill>
                <a:latin typeface="Trebuchet MS"/>
                <a:cs typeface="Trebuchet MS"/>
              </a:rPr>
              <a:t>not rely </a:t>
            </a:r>
            <a:r>
              <a:rPr sz="1450" spc="20" dirty="0">
                <a:solidFill>
                  <a:srgbClr val="0000FF"/>
                </a:solidFill>
                <a:latin typeface="Trebuchet MS"/>
                <a:cs typeface="Trebuchet MS"/>
              </a:rPr>
              <a:t>on </a:t>
            </a:r>
            <a:r>
              <a:rPr sz="1450" spc="15" dirty="0">
                <a:solidFill>
                  <a:srgbClr val="0000FF"/>
                </a:solidFill>
                <a:latin typeface="Trebuchet MS"/>
                <a:cs typeface="Trebuchet MS"/>
              </a:rPr>
              <a:t>internal  implementation </a:t>
            </a:r>
            <a:r>
              <a:rPr sz="1450" spc="10" dirty="0">
                <a:solidFill>
                  <a:srgbClr val="0000FF"/>
                </a:solidFill>
                <a:latin typeface="Trebuchet MS"/>
                <a:cs typeface="Trebuchet MS"/>
              </a:rPr>
              <a:t>details </a:t>
            </a:r>
            <a:r>
              <a:rPr sz="1450" spc="15" dirty="0">
                <a:solidFill>
                  <a:srgbClr val="0000FF"/>
                </a:solidFill>
                <a:latin typeface="Trebuchet MS"/>
                <a:cs typeface="Trebuchet MS"/>
              </a:rPr>
              <a:t>of the target</a:t>
            </a:r>
            <a:r>
              <a:rPr sz="1450" spc="-70" dirty="0">
                <a:solidFill>
                  <a:srgbClr val="0000FF"/>
                </a:solidFill>
                <a:latin typeface="Trebuchet MS"/>
                <a:cs typeface="Trebuchet MS"/>
              </a:rPr>
              <a:t> </a:t>
            </a:r>
            <a:r>
              <a:rPr sz="1450" spc="15" dirty="0">
                <a:solidFill>
                  <a:srgbClr val="0000FF"/>
                </a:solidFill>
                <a:latin typeface="Trebuchet MS"/>
                <a:cs typeface="Trebuchet MS"/>
              </a:rPr>
              <a:t>app.</a:t>
            </a:r>
            <a:endParaRPr sz="1450">
              <a:latin typeface="Trebuchet MS"/>
              <a:cs typeface="Trebuchet MS"/>
            </a:endParaRPr>
          </a:p>
        </p:txBody>
      </p:sp>
      <p:sp>
        <p:nvSpPr>
          <p:cNvPr id="3" name="object 3"/>
          <p:cNvSpPr txBox="1">
            <a:spLocks noGrp="1"/>
          </p:cNvSpPr>
          <p:nvPr>
            <p:ph type="title"/>
          </p:nvPr>
        </p:nvSpPr>
        <p:spPr>
          <a:xfrm>
            <a:off x="2501900" y="2075228"/>
            <a:ext cx="6236335" cy="378460"/>
          </a:xfrm>
          <a:prstGeom prst="rect">
            <a:avLst/>
          </a:prstGeom>
        </p:spPr>
        <p:txBody>
          <a:bodyPr vert="horz" wrap="square" lIns="0" tIns="14604" rIns="0" bIns="0" rtlCol="0">
            <a:spAutoFit/>
          </a:bodyPr>
          <a:lstStyle/>
          <a:p>
            <a:pPr marL="12700">
              <a:lnSpc>
                <a:spcPct val="100000"/>
              </a:lnSpc>
              <a:spcBef>
                <a:spcPts val="114"/>
              </a:spcBef>
              <a:tabLst>
                <a:tab pos="4286885" algn="l"/>
              </a:tabLst>
            </a:pPr>
            <a:r>
              <a:rPr dirty="0">
                <a:latin typeface="Times New Roman"/>
                <a:cs typeface="Times New Roman"/>
              </a:rPr>
              <a:t> 	</a:t>
            </a:r>
            <a:r>
              <a:rPr spc="5" dirty="0"/>
              <a:t>UI</a:t>
            </a:r>
            <a:r>
              <a:rPr spc="-195" dirty="0"/>
              <a:t> </a:t>
            </a:r>
            <a:r>
              <a:rPr spc="-50" dirty="0"/>
              <a:t>AUTOMATOR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97170" y="2898106"/>
            <a:ext cx="5988685" cy="2691130"/>
          </a:xfrm>
          <a:prstGeom prst="rect">
            <a:avLst/>
          </a:prstGeom>
        </p:spPr>
        <p:txBody>
          <a:bodyPr vert="horz" wrap="square" lIns="0" tIns="11430" rIns="0" bIns="0" rtlCol="0">
            <a:spAutoFit/>
          </a:bodyPr>
          <a:lstStyle/>
          <a:p>
            <a:pPr marL="12700" marR="902969">
              <a:lnSpc>
                <a:spcPct val="101600"/>
              </a:lnSpc>
              <a:spcBef>
                <a:spcPts val="90"/>
              </a:spcBef>
            </a:pPr>
            <a:r>
              <a:rPr sz="1950" spc="15" dirty="0">
                <a:solidFill>
                  <a:srgbClr val="FF0000"/>
                </a:solidFill>
                <a:latin typeface="Trebuchet MS"/>
                <a:cs typeface="Trebuchet MS"/>
              </a:rPr>
              <a:t>The </a:t>
            </a:r>
            <a:r>
              <a:rPr sz="1950" spc="5" dirty="0">
                <a:solidFill>
                  <a:srgbClr val="FF0000"/>
                </a:solidFill>
                <a:latin typeface="Trebuchet MS"/>
                <a:cs typeface="Trebuchet MS"/>
              </a:rPr>
              <a:t>key </a:t>
            </a:r>
            <a:r>
              <a:rPr sz="1950" spc="10" dirty="0">
                <a:solidFill>
                  <a:srgbClr val="FF0000"/>
                </a:solidFill>
                <a:latin typeface="Trebuchet MS"/>
                <a:cs typeface="Trebuchet MS"/>
              </a:rPr>
              <a:t>features </a:t>
            </a:r>
            <a:r>
              <a:rPr sz="1950" spc="15" dirty="0">
                <a:solidFill>
                  <a:srgbClr val="FF0000"/>
                </a:solidFill>
                <a:latin typeface="Trebuchet MS"/>
                <a:cs typeface="Trebuchet MS"/>
              </a:rPr>
              <a:t>of </a:t>
            </a:r>
            <a:r>
              <a:rPr sz="1950" spc="10" dirty="0">
                <a:solidFill>
                  <a:srgbClr val="FF0000"/>
                </a:solidFill>
                <a:latin typeface="Trebuchet MS"/>
                <a:cs typeface="Trebuchet MS"/>
              </a:rPr>
              <a:t>the UI Automator</a:t>
            </a:r>
            <a:r>
              <a:rPr sz="1950" spc="-90" dirty="0">
                <a:solidFill>
                  <a:srgbClr val="FF0000"/>
                </a:solidFill>
                <a:latin typeface="Trebuchet MS"/>
                <a:cs typeface="Trebuchet MS"/>
              </a:rPr>
              <a:t> </a:t>
            </a:r>
            <a:r>
              <a:rPr sz="1950" spc="5" dirty="0">
                <a:solidFill>
                  <a:srgbClr val="FF0000"/>
                </a:solidFill>
                <a:latin typeface="Trebuchet MS"/>
                <a:cs typeface="Trebuchet MS"/>
              </a:rPr>
              <a:t>testing  </a:t>
            </a:r>
            <a:r>
              <a:rPr sz="1950" spc="10" dirty="0">
                <a:solidFill>
                  <a:srgbClr val="FF0000"/>
                </a:solidFill>
                <a:latin typeface="Trebuchet MS"/>
                <a:cs typeface="Trebuchet MS"/>
              </a:rPr>
              <a:t>framework include the</a:t>
            </a:r>
            <a:r>
              <a:rPr sz="1950" spc="25" dirty="0">
                <a:solidFill>
                  <a:srgbClr val="FF0000"/>
                </a:solidFill>
                <a:latin typeface="Trebuchet MS"/>
                <a:cs typeface="Trebuchet MS"/>
              </a:rPr>
              <a:t> </a:t>
            </a:r>
            <a:r>
              <a:rPr sz="1950" spc="10" dirty="0">
                <a:solidFill>
                  <a:srgbClr val="FF0000"/>
                </a:solidFill>
                <a:latin typeface="Trebuchet MS"/>
                <a:cs typeface="Trebuchet MS"/>
              </a:rPr>
              <a:t>following:</a:t>
            </a:r>
            <a:endParaRPr sz="1950">
              <a:latin typeface="Trebuchet MS"/>
              <a:cs typeface="Trebuchet MS"/>
            </a:endParaRPr>
          </a:p>
          <a:p>
            <a:pPr marL="390525" indent="-262890">
              <a:lnSpc>
                <a:spcPct val="100000"/>
              </a:lnSpc>
              <a:spcBef>
                <a:spcPts val="1035"/>
              </a:spcBef>
              <a:buClr>
                <a:srgbClr val="FF0000"/>
              </a:buClr>
              <a:buSzPct val="79487"/>
              <a:buFont typeface="Georgia"/>
              <a:buChar char=""/>
              <a:tabLst>
                <a:tab pos="390525" algn="l"/>
                <a:tab pos="391160" algn="l"/>
                <a:tab pos="676910" algn="l"/>
              </a:tabLst>
            </a:pPr>
            <a:r>
              <a:rPr sz="1950" spc="15" dirty="0">
                <a:solidFill>
                  <a:srgbClr val="0000FF"/>
                </a:solidFill>
                <a:latin typeface="Trebuchet MS"/>
                <a:cs typeface="Trebuchet MS"/>
              </a:rPr>
              <a:t>A	</a:t>
            </a:r>
            <a:r>
              <a:rPr sz="1950" spc="10" dirty="0">
                <a:solidFill>
                  <a:srgbClr val="0000FF"/>
                </a:solidFill>
                <a:latin typeface="Trebuchet MS"/>
                <a:cs typeface="Trebuchet MS"/>
              </a:rPr>
              <a:t>viewer </a:t>
            </a:r>
            <a:r>
              <a:rPr sz="1950" spc="15" dirty="0">
                <a:solidFill>
                  <a:srgbClr val="0000FF"/>
                </a:solidFill>
                <a:latin typeface="Trebuchet MS"/>
                <a:cs typeface="Trebuchet MS"/>
              </a:rPr>
              <a:t>to </a:t>
            </a:r>
            <a:r>
              <a:rPr sz="1950" spc="10" dirty="0">
                <a:solidFill>
                  <a:srgbClr val="0000FF"/>
                </a:solidFill>
                <a:latin typeface="Trebuchet MS"/>
                <a:cs typeface="Trebuchet MS"/>
              </a:rPr>
              <a:t>inspect layout</a:t>
            </a:r>
            <a:r>
              <a:rPr sz="1950" spc="-25" dirty="0">
                <a:solidFill>
                  <a:srgbClr val="0000FF"/>
                </a:solidFill>
                <a:latin typeface="Trebuchet MS"/>
                <a:cs typeface="Trebuchet MS"/>
              </a:rPr>
              <a:t> </a:t>
            </a:r>
            <a:r>
              <a:rPr sz="1950" spc="-15" dirty="0">
                <a:solidFill>
                  <a:srgbClr val="0000FF"/>
                </a:solidFill>
                <a:latin typeface="Trebuchet MS"/>
                <a:cs typeface="Trebuchet MS"/>
              </a:rPr>
              <a:t>hierarchy.</a:t>
            </a:r>
            <a:endParaRPr sz="1950">
              <a:latin typeface="Trebuchet MS"/>
              <a:cs typeface="Trebuchet MS"/>
            </a:endParaRPr>
          </a:p>
          <a:p>
            <a:pPr>
              <a:lnSpc>
                <a:spcPct val="100000"/>
              </a:lnSpc>
              <a:spcBef>
                <a:spcPts val="20"/>
              </a:spcBef>
              <a:buClr>
                <a:srgbClr val="FF0000"/>
              </a:buClr>
              <a:buFont typeface="Georgia"/>
              <a:buChar char=""/>
            </a:pPr>
            <a:endParaRPr sz="1850">
              <a:latin typeface="Trebuchet MS"/>
              <a:cs typeface="Trebuchet MS"/>
            </a:endParaRPr>
          </a:p>
          <a:p>
            <a:pPr marL="390525" marR="5080" indent="-262255">
              <a:lnSpc>
                <a:spcPct val="101499"/>
              </a:lnSpc>
              <a:spcBef>
                <a:spcPts val="5"/>
              </a:spcBef>
              <a:buClr>
                <a:srgbClr val="FF0000"/>
              </a:buClr>
              <a:buSzPct val="79487"/>
              <a:buFont typeface="Georgia"/>
              <a:buChar char=""/>
              <a:tabLst>
                <a:tab pos="390525" algn="l"/>
                <a:tab pos="391160" algn="l"/>
                <a:tab pos="812800" algn="l"/>
              </a:tabLst>
            </a:pPr>
            <a:r>
              <a:rPr sz="1950" spc="15" dirty="0">
                <a:solidFill>
                  <a:srgbClr val="0000FF"/>
                </a:solidFill>
                <a:latin typeface="Trebuchet MS"/>
                <a:cs typeface="Trebuchet MS"/>
              </a:rPr>
              <a:t>An	</a:t>
            </a:r>
            <a:r>
              <a:rPr sz="1950" spc="10" dirty="0">
                <a:solidFill>
                  <a:srgbClr val="0000FF"/>
                </a:solidFill>
                <a:latin typeface="Trebuchet MS"/>
                <a:cs typeface="Trebuchet MS"/>
              </a:rPr>
              <a:t>API </a:t>
            </a:r>
            <a:r>
              <a:rPr sz="1950" spc="5" dirty="0">
                <a:solidFill>
                  <a:srgbClr val="0000FF"/>
                </a:solidFill>
                <a:latin typeface="Trebuchet MS"/>
                <a:cs typeface="Trebuchet MS"/>
              </a:rPr>
              <a:t>to </a:t>
            </a:r>
            <a:r>
              <a:rPr sz="1950" spc="10" dirty="0">
                <a:solidFill>
                  <a:srgbClr val="0000FF"/>
                </a:solidFill>
                <a:latin typeface="Trebuchet MS"/>
                <a:cs typeface="Trebuchet MS"/>
              </a:rPr>
              <a:t>retrieve state information and perform  operations </a:t>
            </a:r>
            <a:r>
              <a:rPr sz="1950" spc="15" dirty="0">
                <a:solidFill>
                  <a:srgbClr val="0000FF"/>
                </a:solidFill>
                <a:latin typeface="Trebuchet MS"/>
                <a:cs typeface="Trebuchet MS"/>
              </a:rPr>
              <a:t>on </a:t>
            </a:r>
            <a:r>
              <a:rPr sz="1950" spc="10" dirty="0">
                <a:solidFill>
                  <a:srgbClr val="0000FF"/>
                </a:solidFill>
                <a:latin typeface="Trebuchet MS"/>
                <a:cs typeface="Trebuchet MS"/>
              </a:rPr>
              <a:t>the </a:t>
            </a:r>
            <a:r>
              <a:rPr sz="1950" spc="5" dirty="0">
                <a:solidFill>
                  <a:srgbClr val="0000FF"/>
                </a:solidFill>
                <a:latin typeface="Trebuchet MS"/>
                <a:cs typeface="Trebuchet MS"/>
              </a:rPr>
              <a:t>target</a:t>
            </a:r>
            <a:r>
              <a:rPr sz="1950" spc="30" dirty="0">
                <a:solidFill>
                  <a:srgbClr val="0000FF"/>
                </a:solidFill>
                <a:latin typeface="Trebuchet MS"/>
                <a:cs typeface="Trebuchet MS"/>
              </a:rPr>
              <a:t> </a:t>
            </a:r>
            <a:r>
              <a:rPr sz="1950" spc="10" dirty="0">
                <a:solidFill>
                  <a:srgbClr val="0000FF"/>
                </a:solidFill>
                <a:latin typeface="Trebuchet MS"/>
                <a:cs typeface="Trebuchet MS"/>
              </a:rPr>
              <a:t>device.</a:t>
            </a:r>
            <a:endParaRPr sz="1950">
              <a:latin typeface="Trebuchet MS"/>
              <a:cs typeface="Trebuchet MS"/>
            </a:endParaRPr>
          </a:p>
          <a:p>
            <a:pPr marL="390525" marR="104139" indent="-262255">
              <a:lnSpc>
                <a:spcPct val="101499"/>
              </a:lnSpc>
              <a:spcBef>
                <a:spcPts val="1185"/>
              </a:spcBef>
              <a:buClr>
                <a:srgbClr val="FF0000"/>
              </a:buClr>
              <a:buSzPct val="79487"/>
              <a:buFont typeface="Georgia"/>
              <a:buChar char=""/>
              <a:tabLst>
                <a:tab pos="452755" algn="l"/>
                <a:tab pos="453390" algn="l"/>
              </a:tabLst>
            </a:pPr>
            <a:r>
              <a:rPr dirty="0"/>
              <a:t>	</a:t>
            </a:r>
            <a:r>
              <a:rPr sz="1950" spc="5" dirty="0">
                <a:solidFill>
                  <a:srgbClr val="0000FF"/>
                </a:solidFill>
                <a:latin typeface="Trebuchet MS"/>
                <a:cs typeface="Trebuchet MS"/>
              </a:rPr>
              <a:t>APIs that </a:t>
            </a:r>
            <a:r>
              <a:rPr sz="1950" spc="10" dirty="0">
                <a:solidFill>
                  <a:srgbClr val="0000FF"/>
                </a:solidFill>
                <a:latin typeface="Trebuchet MS"/>
                <a:cs typeface="Trebuchet MS"/>
              </a:rPr>
              <a:t>support cross-app UI testing. For more  information, see UIAutomator</a:t>
            </a:r>
            <a:r>
              <a:rPr sz="1950" spc="-110" dirty="0">
                <a:solidFill>
                  <a:srgbClr val="0000FF"/>
                </a:solidFill>
                <a:latin typeface="Trebuchet MS"/>
                <a:cs typeface="Trebuchet MS"/>
              </a:rPr>
              <a:t> </a:t>
            </a:r>
            <a:r>
              <a:rPr sz="1950" spc="10" dirty="0">
                <a:solidFill>
                  <a:srgbClr val="0000FF"/>
                </a:solidFill>
                <a:latin typeface="Trebuchet MS"/>
                <a:cs typeface="Trebuchet MS"/>
              </a:rPr>
              <a:t>APIs.</a:t>
            </a:r>
            <a:endParaRPr sz="1950">
              <a:latin typeface="Trebuchet MS"/>
              <a:cs typeface="Trebuchet MS"/>
            </a:endParaRPr>
          </a:p>
        </p:txBody>
      </p:sp>
      <p:sp>
        <p:nvSpPr>
          <p:cNvPr id="3" name="object 3"/>
          <p:cNvSpPr txBox="1">
            <a:spLocks noGrp="1"/>
          </p:cNvSpPr>
          <p:nvPr>
            <p:ph type="title"/>
          </p:nvPr>
        </p:nvSpPr>
        <p:spPr>
          <a:xfrm>
            <a:off x="2501900" y="2075228"/>
            <a:ext cx="6235700" cy="378460"/>
          </a:xfrm>
          <a:prstGeom prst="rect">
            <a:avLst/>
          </a:prstGeom>
        </p:spPr>
        <p:txBody>
          <a:bodyPr vert="horz" wrap="square" lIns="0" tIns="14604" rIns="0" bIns="0" rtlCol="0">
            <a:spAutoFit/>
          </a:bodyPr>
          <a:lstStyle/>
          <a:p>
            <a:pPr marL="12700">
              <a:lnSpc>
                <a:spcPct val="100000"/>
              </a:lnSpc>
              <a:spcBef>
                <a:spcPts val="114"/>
              </a:spcBef>
              <a:tabLst>
                <a:tab pos="2514600" algn="l"/>
              </a:tabLst>
            </a:pPr>
            <a:r>
              <a:rPr dirty="0">
                <a:latin typeface="Times New Roman"/>
                <a:cs typeface="Times New Roman"/>
              </a:rPr>
              <a:t> 	</a:t>
            </a:r>
            <a:r>
              <a:rPr spc="5" dirty="0"/>
              <a:t>UI Automator – </a:t>
            </a:r>
            <a:r>
              <a:rPr spc="-20" dirty="0"/>
              <a:t>Key</a:t>
            </a:r>
            <a:r>
              <a:rPr spc="-270" dirty="0"/>
              <a:t> </a:t>
            </a:r>
            <a:r>
              <a:rPr dirty="0"/>
              <a:t>Features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97258" y="2710726"/>
            <a:ext cx="6099175" cy="3462020"/>
          </a:xfrm>
          <a:prstGeom prst="rect">
            <a:avLst/>
          </a:prstGeom>
        </p:spPr>
        <p:txBody>
          <a:bodyPr vert="horz" wrap="square" lIns="0" tIns="12065" rIns="0" bIns="0" rtlCol="0">
            <a:spAutoFit/>
          </a:bodyPr>
          <a:lstStyle/>
          <a:p>
            <a:pPr marL="238125" marR="5080" indent="-226060" algn="just">
              <a:lnSpc>
                <a:spcPct val="102400"/>
              </a:lnSpc>
              <a:spcBef>
                <a:spcPts val="95"/>
              </a:spcBef>
              <a:buClr>
                <a:srgbClr val="FF0000"/>
              </a:buClr>
              <a:buSzPct val="79310"/>
              <a:buFont typeface="Georgia"/>
              <a:buChar char=""/>
              <a:tabLst>
                <a:tab pos="238760" algn="l"/>
              </a:tabLst>
            </a:pPr>
            <a:r>
              <a:rPr sz="1450" spc="20" dirty="0">
                <a:solidFill>
                  <a:srgbClr val="0000FF"/>
                </a:solidFill>
                <a:latin typeface="Trebuchet MS"/>
                <a:cs typeface="Trebuchet MS"/>
              </a:rPr>
              <a:t>The </a:t>
            </a:r>
            <a:r>
              <a:rPr sz="1450" spc="15" dirty="0">
                <a:solidFill>
                  <a:srgbClr val="0000FF"/>
                </a:solidFill>
                <a:latin typeface="Trebuchet MS"/>
                <a:cs typeface="Trebuchet MS"/>
              </a:rPr>
              <a:t>UI automator viewer tool </a:t>
            </a:r>
            <a:r>
              <a:rPr sz="1450" spc="10" dirty="0">
                <a:solidFill>
                  <a:srgbClr val="0000FF"/>
                </a:solidFill>
                <a:latin typeface="Trebuchet MS"/>
                <a:cs typeface="Trebuchet MS"/>
              </a:rPr>
              <a:t>provides </a:t>
            </a:r>
            <a:r>
              <a:rPr sz="1450" spc="20" dirty="0">
                <a:solidFill>
                  <a:srgbClr val="0000FF"/>
                </a:solidFill>
                <a:latin typeface="Trebuchet MS"/>
                <a:cs typeface="Trebuchet MS"/>
              </a:rPr>
              <a:t>a </a:t>
            </a:r>
            <a:r>
              <a:rPr sz="1450" spc="15" dirty="0">
                <a:solidFill>
                  <a:srgbClr val="0000FF"/>
                </a:solidFill>
                <a:latin typeface="Trebuchet MS"/>
                <a:cs typeface="Trebuchet MS"/>
              </a:rPr>
              <a:t>convenient </a:t>
            </a:r>
            <a:r>
              <a:rPr sz="1450" spc="10" dirty="0">
                <a:solidFill>
                  <a:srgbClr val="0000FF"/>
                </a:solidFill>
                <a:latin typeface="Trebuchet MS"/>
                <a:cs typeface="Trebuchet MS"/>
              </a:rPr>
              <a:t>GUI to </a:t>
            </a:r>
            <a:r>
              <a:rPr sz="1450" spc="15" dirty="0">
                <a:solidFill>
                  <a:srgbClr val="0000FF"/>
                </a:solidFill>
                <a:latin typeface="Trebuchet MS"/>
                <a:cs typeface="Trebuchet MS"/>
              </a:rPr>
              <a:t>scan </a:t>
            </a:r>
            <a:r>
              <a:rPr sz="1450" spc="20" dirty="0">
                <a:solidFill>
                  <a:srgbClr val="0000FF"/>
                </a:solidFill>
                <a:latin typeface="Trebuchet MS"/>
                <a:cs typeface="Trebuchet MS"/>
              </a:rPr>
              <a:t>and  </a:t>
            </a:r>
            <a:r>
              <a:rPr sz="1450" spc="15" dirty="0">
                <a:solidFill>
                  <a:srgbClr val="0000FF"/>
                </a:solidFill>
                <a:latin typeface="Trebuchet MS"/>
                <a:cs typeface="Trebuchet MS"/>
              </a:rPr>
              <a:t>analyze the </a:t>
            </a:r>
            <a:r>
              <a:rPr sz="1450" spc="10" dirty="0">
                <a:solidFill>
                  <a:srgbClr val="0000FF"/>
                </a:solidFill>
                <a:latin typeface="Trebuchet MS"/>
                <a:cs typeface="Trebuchet MS"/>
              </a:rPr>
              <a:t>UI </a:t>
            </a:r>
            <a:r>
              <a:rPr sz="1450" spc="15" dirty="0">
                <a:solidFill>
                  <a:srgbClr val="0000FF"/>
                </a:solidFill>
                <a:latin typeface="Trebuchet MS"/>
                <a:cs typeface="Trebuchet MS"/>
              </a:rPr>
              <a:t>components currently </a:t>
            </a:r>
            <a:r>
              <a:rPr sz="1450" spc="10" dirty="0">
                <a:solidFill>
                  <a:srgbClr val="0000FF"/>
                </a:solidFill>
                <a:latin typeface="Trebuchet MS"/>
                <a:cs typeface="Trebuchet MS"/>
              </a:rPr>
              <a:t>displayed </a:t>
            </a:r>
            <a:r>
              <a:rPr sz="1450" spc="20" dirty="0">
                <a:solidFill>
                  <a:srgbClr val="0000FF"/>
                </a:solidFill>
                <a:latin typeface="Trebuchet MS"/>
                <a:cs typeface="Trebuchet MS"/>
              </a:rPr>
              <a:t>on </a:t>
            </a:r>
            <a:r>
              <a:rPr sz="1450" spc="15" dirty="0">
                <a:solidFill>
                  <a:srgbClr val="0000FF"/>
                </a:solidFill>
                <a:latin typeface="Trebuchet MS"/>
                <a:cs typeface="Trebuchet MS"/>
              </a:rPr>
              <a:t>an Android  device.</a:t>
            </a:r>
            <a:endParaRPr sz="1450">
              <a:latin typeface="Trebuchet MS"/>
              <a:cs typeface="Trebuchet MS"/>
            </a:endParaRPr>
          </a:p>
          <a:p>
            <a:pPr>
              <a:lnSpc>
                <a:spcPct val="100000"/>
              </a:lnSpc>
              <a:spcBef>
                <a:spcPts val="30"/>
              </a:spcBef>
              <a:buClr>
                <a:srgbClr val="FF0000"/>
              </a:buClr>
              <a:buFont typeface="Georgia"/>
              <a:buChar char=""/>
            </a:pPr>
            <a:endParaRPr sz="1650">
              <a:latin typeface="Trebuchet MS"/>
              <a:cs typeface="Trebuchet MS"/>
            </a:endParaRPr>
          </a:p>
          <a:p>
            <a:pPr marL="238125" marR="6985" indent="-226060" algn="just">
              <a:lnSpc>
                <a:spcPct val="117600"/>
              </a:lnSpc>
              <a:spcBef>
                <a:spcPts val="5"/>
              </a:spcBef>
              <a:buClr>
                <a:srgbClr val="FF0000"/>
              </a:buClr>
              <a:buSzPct val="79310"/>
              <a:buFont typeface="Georgia"/>
              <a:buChar char=""/>
              <a:tabLst>
                <a:tab pos="238760" algn="l"/>
              </a:tabLst>
            </a:pPr>
            <a:r>
              <a:rPr sz="1450" spc="-40" dirty="0">
                <a:solidFill>
                  <a:srgbClr val="0000FF"/>
                </a:solidFill>
                <a:latin typeface="Trebuchet MS"/>
                <a:cs typeface="Trebuchet MS"/>
              </a:rPr>
              <a:t>You </a:t>
            </a:r>
            <a:r>
              <a:rPr sz="1450" spc="10" dirty="0">
                <a:solidFill>
                  <a:srgbClr val="0000FF"/>
                </a:solidFill>
                <a:latin typeface="Trebuchet MS"/>
                <a:cs typeface="Trebuchet MS"/>
              </a:rPr>
              <a:t>can </a:t>
            </a:r>
            <a:r>
              <a:rPr sz="1450" spc="15" dirty="0">
                <a:solidFill>
                  <a:srgbClr val="0000FF"/>
                </a:solidFill>
                <a:latin typeface="Trebuchet MS"/>
                <a:cs typeface="Trebuchet MS"/>
              </a:rPr>
              <a:t>use </a:t>
            </a:r>
            <a:r>
              <a:rPr sz="1450" spc="10" dirty="0">
                <a:solidFill>
                  <a:srgbClr val="0000FF"/>
                </a:solidFill>
                <a:latin typeface="Trebuchet MS"/>
                <a:cs typeface="Trebuchet MS"/>
              </a:rPr>
              <a:t>this tool </a:t>
            </a:r>
            <a:r>
              <a:rPr sz="1450" spc="20" dirty="0">
                <a:solidFill>
                  <a:srgbClr val="0000FF"/>
                </a:solidFill>
                <a:latin typeface="Trebuchet MS"/>
                <a:cs typeface="Trebuchet MS"/>
              </a:rPr>
              <a:t>to </a:t>
            </a:r>
            <a:r>
              <a:rPr sz="1450" spc="10" dirty="0">
                <a:solidFill>
                  <a:srgbClr val="0000FF"/>
                </a:solidFill>
                <a:latin typeface="Trebuchet MS"/>
                <a:cs typeface="Trebuchet MS"/>
              </a:rPr>
              <a:t>inspect the </a:t>
            </a:r>
            <a:r>
              <a:rPr sz="1450" spc="15" dirty="0">
                <a:solidFill>
                  <a:srgbClr val="0000FF"/>
                </a:solidFill>
                <a:latin typeface="Trebuchet MS"/>
                <a:cs typeface="Trebuchet MS"/>
              </a:rPr>
              <a:t>layout hierarchy and view </a:t>
            </a:r>
            <a:r>
              <a:rPr sz="1450" spc="20" dirty="0">
                <a:solidFill>
                  <a:srgbClr val="0000FF"/>
                </a:solidFill>
                <a:latin typeface="Trebuchet MS"/>
                <a:cs typeface="Trebuchet MS"/>
              </a:rPr>
              <a:t>the  </a:t>
            </a:r>
            <a:r>
              <a:rPr sz="1450" spc="15" dirty="0">
                <a:solidFill>
                  <a:srgbClr val="0000FF"/>
                </a:solidFill>
                <a:latin typeface="Trebuchet MS"/>
                <a:cs typeface="Trebuchet MS"/>
              </a:rPr>
              <a:t>properties </a:t>
            </a:r>
            <a:r>
              <a:rPr sz="1450" spc="10" dirty="0">
                <a:solidFill>
                  <a:srgbClr val="0000FF"/>
                </a:solidFill>
                <a:latin typeface="Trebuchet MS"/>
                <a:cs typeface="Trebuchet MS"/>
              </a:rPr>
              <a:t>of UI </a:t>
            </a:r>
            <a:r>
              <a:rPr sz="1450" spc="15" dirty="0">
                <a:solidFill>
                  <a:srgbClr val="0000FF"/>
                </a:solidFill>
                <a:latin typeface="Trebuchet MS"/>
                <a:cs typeface="Trebuchet MS"/>
              </a:rPr>
              <a:t>components </a:t>
            </a:r>
            <a:r>
              <a:rPr sz="1450" spc="10" dirty="0">
                <a:solidFill>
                  <a:srgbClr val="0000FF"/>
                </a:solidFill>
                <a:latin typeface="Trebuchet MS"/>
                <a:cs typeface="Trebuchet MS"/>
              </a:rPr>
              <a:t>that </a:t>
            </a:r>
            <a:r>
              <a:rPr sz="1450" spc="15" dirty="0">
                <a:solidFill>
                  <a:srgbClr val="0000FF"/>
                </a:solidFill>
                <a:latin typeface="Trebuchet MS"/>
                <a:cs typeface="Trebuchet MS"/>
              </a:rPr>
              <a:t>are </a:t>
            </a:r>
            <a:r>
              <a:rPr sz="1450" spc="10" dirty="0">
                <a:solidFill>
                  <a:srgbClr val="0000FF"/>
                </a:solidFill>
                <a:latin typeface="Trebuchet MS"/>
                <a:cs typeface="Trebuchet MS"/>
              </a:rPr>
              <a:t>visible </a:t>
            </a:r>
            <a:r>
              <a:rPr sz="1450" spc="20" dirty="0">
                <a:solidFill>
                  <a:srgbClr val="0000FF"/>
                </a:solidFill>
                <a:latin typeface="Trebuchet MS"/>
                <a:cs typeface="Trebuchet MS"/>
              </a:rPr>
              <a:t>on </a:t>
            </a:r>
            <a:r>
              <a:rPr sz="1450" spc="10" dirty="0">
                <a:solidFill>
                  <a:srgbClr val="0000FF"/>
                </a:solidFill>
                <a:latin typeface="Trebuchet MS"/>
                <a:cs typeface="Trebuchet MS"/>
              </a:rPr>
              <a:t>the </a:t>
            </a:r>
            <a:r>
              <a:rPr sz="1450" spc="15" dirty="0">
                <a:solidFill>
                  <a:srgbClr val="0000FF"/>
                </a:solidFill>
                <a:latin typeface="Trebuchet MS"/>
                <a:cs typeface="Trebuchet MS"/>
              </a:rPr>
              <a:t>foreground </a:t>
            </a:r>
            <a:r>
              <a:rPr sz="1450" spc="10" dirty="0">
                <a:solidFill>
                  <a:srgbClr val="0000FF"/>
                </a:solidFill>
                <a:latin typeface="Trebuchet MS"/>
                <a:cs typeface="Trebuchet MS"/>
              </a:rPr>
              <a:t>of  </a:t>
            </a:r>
            <a:r>
              <a:rPr sz="1450" spc="15" dirty="0">
                <a:solidFill>
                  <a:srgbClr val="0000FF"/>
                </a:solidFill>
                <a:latin typeface="Trebuchet MS"/>
                <a:cs typeface="Trebuchet MS"/>
              </a:rPr>
              <a:t>the</a:t>
            </a:r>
            <a:r>
              <a:rPr sz="1450" spc="10" dirty="0">
                <a:solidFill>
                  <a:srgbClr val="0000FF"/>
                </a:solidFill>
                <a:latin typeface="Trebuchet MS"/>
                <a:cs typeface="Trebuchet MS"/>
              </a:rPr>
              <a:t> </a:t>
            </a:r>
            <a:r>
              <a:rPr sz="1450" spc="15" dirty="0">
                <a:solidFill>
                  <a:srgbClr val="0000FF"/>
                </a:solidFill>
                <a:latin typeface="Trebuchet MS"/>
                <a:cs typeface="Trebuchet MS"/>
              </a:rPr>
              <a:t>device.</a:t>
            </a:r>
            <a:endParaRPr sz="1450">
              <a:latin typeface="Trebuchet MS"/>
              <a:cs typeface="Trebuchet MS"/>
            </a:endParaRPr>
          </a:p>
          <a:p>
            <a:pPr>
              <a:lnSpc>
                <a:spcPct val="100000"/>
              </a:lnSpc>
              <a:spcBef>
                <a:spcPts val="50"/>
              </a:spcBef>
              <a:buClr>
                <a:srgbClr val="FF0000"/>
              </a:buClr>
              <a:buFont typeface="Georgia"/>
              <a:buChar char=""/>
            </a:pPr>
            <a:endParaRPr sz="2300">
              <a:latin typeface="Trebuchet MS"/>
              <a:cs typeface="Trebuchet MS"/>
            </a:endParaRPr>
          </a:p>
          <a:p>
            <a:pPr marL="238125" marR="6350" indent="-226060" algn="just">
              <a:lnSpc>
                <a:spcPct val="117200"/>
              </a:lnSpc>
              <a:spcBef>
                <a:spcPts val="5"/>
              </a:spcBef>
              <a:buClr>
                <a:srgbClr val="FF0000"/>
              </a:buClr>
              <a:buSzPct val="79310"/>
              <a:buFont typeface="Georgia"/>
              <a:buChar char=""/>
              <a:tabLst>
                <a:tab pos="238760" algn="l"/>
              </a:tabLst>
            </a:pPr>
            <a:r>
              <a:rPr sz="1450" spc="10" dirty="0">
                <a:solidFill>
                  <a:srgbClr val="0000FF"/>
                </a:solidFill>
                <a:latin typeface="Trebuchet MS"/>
                <a:cs typeface="Trebuchet MS"/>
              </a:rPr>
              <a:t>This </a:t>
            </a:r>
            <a:r>
              <a:rPr sz="1450" spc="15" dirty="0">
                <a:solidFill>
                  <a:srgbClr val="0000FF"/>
                </a:solidFill>
                <a:latin typeface="Trebuchet MS"/>
                <a:cs typeface="Trebuchet MS"/>
              </a:rPr>
              <a:t>information lets you </a:t>
            </a:r>
            <a:r>
              <a:rPr sz="1450" spc="10" dirty="0">
                <a:solidFill>
                  <a:srgbClr val="0000FF"/>
                </a:solidFill>
                <a:latin typeface="Trebuchet MS"/>
                <a:cs typeface="Trebuchet MS"/>
              </a:rPr>
              <a:t>create </a:t>
            </a:r>
            <a:r>
              <a:rPr sz="1450" spc="20" dirty="0">
                <a:solidFill>
                  <a:srgbClr val="0000FF"/>
                </a:solidFill>
                <a:latin typeface="Trebuchet MS"/>
                <a:cs typeface="Trebuchet MS"/>
              </a:rPr>
              <a:t>more </a:t>
            </a:r>
            <a:r>
              <a:rPr sz="1450" spc="10" dirty="0">
                <a:solidFill>
                  <a:srgbClr val="0000FF"/>
                </a:solidFill>
                <a:latin typeface="Trebuchet MS"/>
                <a:cs typeface="Trebuchet MS"/>
              </a:rPr>
              <a:t>fine-grained tests </a:t>
            </a:r>
            <a:r>
              <a:rPr sz="1450" spc="15" dirty="0">
                <a:solidFill>
                  <a:srgbClr val="0000FF"/>
                </a:solidFill>
                <a:latin typeface="Trebuchet MS"/>
                <a:cs typeface="Trebuchet MS"/>
              </a:rPr>
              <a:t>using </a:t>
            </a:r>
            <a:r>
              <a:rPr sz="1450" spc="10" dirty="0">
                <a:solidFill>
                  <a:srgbClr val="0000FF"/>
                </a:solidFill>
                <a:latin typeface="Trebuchet MS"/>
                <a:cs typeface="Trebuchet MS"/>
              </a:rPr>
              <a:t>UI  </a:t>
            </a:r>
            <a:r>
              <a:rPr sz="1450" spc="15" dirty="0">
                <a:solidFill>
                  <a:srgbClr val="0000FF"/>
                </a:solidFill>
                <a:latin typeface="Trebuchet MS"/>
                <a:cs typeface="Trebuchet MS"/>
              </a:rPr>
              <a:t>Automator</a:t>
            </a:r>
            <a:endParaRPr sz="1450">
              <a:latin typeface="Trebuchet MS"/>
              <a:cs typeface="Trebuchet MS"/>
            </a:endParaRPr>
          </a:p>
          <a:p>
            <a:pPr>
              <a:lnSpc>
                <a:spcPct val="100000"/>
              </a:lnSpc>
              <a:spcBef>
                <a:spcPts val="40"/>
              </a:spcBef>
              <a:buClr>
                <a:srgbClr val="FF0000"/>
              </a:buClr>
              <a:buFont typeface="Georgia"/>
              <a:buChar char=""/>
            </a:pPr>
            <a:endParaRPr sz="2300">
              <a:latin typeface="Trebuchet MS"/>
              <a:cs typeface="Trebuchet MS"/>
            </a:endParaRPr>
          </a:p>
          <a:p>
            <a:pPr marL="238125" marR="8255" indent="-226060" algn="just">
              <a:lnSpc>
                <a:spcPct val="117900"/>
              </a:lnSpc>
              <a:buClr>
                <a:srgbClr val="FF0000"/>
              </a:buClr>
              <a:buSzPct val="79310"/>
              <a:buFont typeface="Georgia"/>
              <a:buChar char=""/>
              <a:tabLst>
                <a:tab pos="238760" algn="l"/>
              </a:tabLst>
            </a:pPr>
            <a:r>
              <a:rPr sz="1450" spc="20" dirty="0">
                <a:solidFill>
                  <a:srgbClr val="0000FF"/>
                </a:solidFill>
                <a:latin typeface="Trebuchet MS"/>
                <a:cs typeface="Trebuchet MS"/>
              </a:rPr>
              <a:t>The </a:t>
            </a:r>
            <a:r>
              <a:rPr sz="1450" spc="15" dirty="0">
                <a:solidFill>
                  <a:srgbClr val="0000FF"/>
                </a:solidFill>
                <a:latin typeface="Trebuchet MS"/>
                <a:cs typeface="Trebuchet MS"/>
              </a:rPr>
              <a:t>ui automator viewer </a:t>
            </a:r>
            <a:r>
              <a:rPr sz="1450" spc="10" dirty="0">
                <a:solidFill>
                  <a:srgbClr val="0000FF"/>
                </a:solidFill>
                <a:latin typeface="Trebuchet MS"/>
                <a:cs typeface="Trebuchet MS"/>
              </a:rPr>
              <a:t>tool </a:t>
            </a:r>
            <a:r>
              <a:rPr sz="1450" spc="5" dirty="0">
                <a:solidFill>
                  <a:srgbClr val="0000FF"/>
                </a:solidFill>
                <a:latin typeface="Trebuchet MS"/>
                <a:cs typeface="Trebuchet MS"/>
              </a:rPr>
              <a:t>is </a:t>
            </a:r>
            <a:r>
              <a:rPr sz="1450" spc="15" dirty="0">
                <a:solidFill>
                  <a:srgbClr val="0000FF"/>
                </a:solidFill>
                <a:latin typeface="Trebuchet MS"/>
                <a:cs typeface="Trebuchet MS"/>
              </a:rPr>
              <a:t>located </a:t>
            </a:r>
            <a:r>
              <a:rPr sz="1450" spc="10" dirty="0">
                <a:solidFill>
                  <a:srgbClr val="0000FF"/>
                </a:solidFill>
                <a:latin typeface="Trebuchet MS"/>
                <a:cs typeface="Trebuchet MS"/>
              </a:rPr>
              <a:t>in </a:t>
            </a:r>
            <a:r>
              <a:rPr sz="1450" spc="15" dirty="0">
                <a:solidFill>
                  <a:srgbClr val="0000FF"/>
                </a:solidFill>
                <a:latin typeface="Trebuchet MS"/>
                <a:cs typeface="Trebuchet MS"/>
              </a:rPr>
              <a:t>the </a:t>
            </a:r>
            <a:r>
              <a:rPr sz="1450" spc="10" dirty="0">
                <a:solidFill>
                  <a:srgbClr val="0000FF"/>
                </a:solidFill>
                <a:latin typeface="Trebuchet MS"/>
                <a:cs typeface="Trebuchet MS"/>
              </a:rPr>
              <a:t>&lt;android-  </a:t>
            </a:r>
            <a:r>
              <a:rPr sz="1450" spc="15" dirty="0">
                <a:solidFill>
                  <a:srgbClr val="0000FF"/>
                </a:solidFill>
                <a:latin typeface="Trebuchet MS"/>
                <a:cs typeface="Trebuchet MS"/>
              </a:rPr>
              <a:t>sdk&gt;/tools/bin</a:t>
            </a:r>
            <a:r>
              <a:rPr sz="1450" spc="-35" dirty="0">
                <a:solidFill>
                  <a:srgbClr val="0000FF"/>
                </a:solidFill>
                <a:latin typeface="Trebuchet MS"/>
                <a:cs typeface="Trebuchet MS"/>
              </a:rPr>
              <a:t> </a:t>
            </a:r>
            <a:r>
              <a:rPr sz="1450" spc="15" dirty="0">
                <a:solidFill>
                  <a:srgbClr val="0000FF"/>
                </a:solidFill>
                <a:latin typeface="Trebuchet MS"/>
                <a:cs typeface="Trebuchet MS"/>
              </a:rPr>
              <a:t>directory</a:t>
            </a:r>
            <a:endParaRPr sz="1450">
              <a:latin typeface="Trebuchet MS"/>
              <a:cs typeface="Trebuchet MS"/>
            </a:endParaRPr>
          </a:p>
        </p:txBody>
      </p:sp>
      <p:sp>
        <p:nvSpPr>
          <p:cNvPr id="3" name="object 3"/>
          <p:cNvSpPr txBox="1">
            <a:spLocks noGrp="1"/>
          </p:cNvSpPr>
          <p:nvPr>
            <p:ph type="title"/>
          </p:nvPr>
        </p:nvSpPr>
        <p:spPr>
          <a:prstGeom prst="rect">
            <a:avLst/>
          </a:prstGeom>
        </p:spPr>
        <p:txBody>
          <a:bodyPr vert="horz" wrap="square" lIns="0" tIns="211994" rIns="0" bIns="0" rtlCol="0">
            <a:spAutoFit/>
          </a:bodyPr>
          <a:lstStyle/>
          <a:p>
            <a:pPr marL="1195070">
              <a:lnSpc>
                <a:spcPct val="100000"/>
              </a:lnSpc>
              <a:spcBef>
                <a:spcPts val="114"/>
              </a:spcBef>
              <a:tabLst>
                <a:tab pos="4547235" algn="l"/>
              </a:tabLst>
            </a:pPr>
            <a:r>
              <a:rPr dirty="0">
                <a:latin typeface="Times New Roman"/>
                <a:cs typeface="Times New Roman"/>
              </a:rPr>
              <a:t> 	</a:t>
            </a:r>
            <a:r>
              <a:rPr spc="5" dirty="0"/>
              <a:t>UI Automation</a:t>
            </a:r>
            <a:r>
              <a:rPr spc="-240" dirty="0"/>
              <a:t> </a:t>
            </a:r>
            <a:r>
              <a:rPr spc="-5" dirty="0"/>
              <a:t>Viewer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03700" y="2832178"/>
            <a:ext cx="5856955" cy="3276122"/>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501900" y="1953307"/>
            <a:ext cx="6238240" cy="427990"/>
          </a:xfrm>
          <a:prstGeom prst="rect">
            <a:avLst/>
          </a:prstGeom>
        </p:spPr>
        <p:txBody>
          <a:bodyPr vert="horz" wrap="square" lIns="0" tIns="11430" rIns="0" bIns="0" rtlCol="0">
            <a:spAutoFit/>
          </a:bodyPr>
          <a:lstStyle/>
          <a:p>
            <a:pPr marL="12700">
              <a:lnSpc>
                <a:spcPct val="100000"/>
              </a:lnSpc>
              <a:spcBef>
                <a:spcPts val="90"/>
              </a:spcBef>
              <a:tabLst>
                <a:tab pos="2747645" algn="l"/>
              </a:tabLst>
            </a:pPr>
            <a:r>
              <a:rPr sz="2650" spc="-5" dirty="0">
                <a:latin typeface="Times New Roman"/>
                <a:cs typeface="Times New Roman"/>
              </a:rPr>
              <a:t> 	</a:t>
            </a:r>
            <a:r>
              <a:rPr sz="2650" spc="-10" dirty="0"/>
              <a:t>Introduction </a:t>
            </a:r>
            <a:r>
              <a:rPr sz="2650" spc="-15" dirty="0"/>
              <a:t>to</a:t>
            </a:r>
            <a:r>
              <a:rPr sz="2650" spc="-145" dirty="0"/>
              <a:t> </a:t>
            </a:r>
            <a:r>
              <a:rPr sz="2650" spc="-10" dirty="0"/>
              <a:t>Appium</a:t>
            </a:r>
            <a:endParaRPr sz="2650">
              <a:latin typeface="Times New Roman"/>
              <a:cs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09807" y="2585707"/>
            <a:ext cx="4712970" cy="529590"/>
          </a:xfrm>
          <a:prstGeom prst="rect">
            <a:avLst/>
          </a:prstGeom>
        </p:spPr>
        <p:txBody>
          <a:bodyPr vert="horz" wrap="square" lIns="0" tIns="13335" rIns="0" bIns="0" rtlCol="0">
            <a:spAutoFit/>
          </a:bodyPr>
          <a:lstStyle/>
          <a:p>
            <a:pPr marL="12700">
              <a:lnSpc>
                <a:spcPct val="100000"/>
              </a:lnSpc>
              <a:spcBef>
                <a:spcPts val="105"/>
              </a:spcBef>
            </a:pPr>
            <a:r>
              <a:rPr sz="1650" spc="-5" dirty="0">
                <a:solidFill>
                  <a:srgbClr val="FF0000"/>
                </a:solidFill>
                <a:latin typeface="Trebuchet MS"/>
                <a:cs typeface="Trebuchet MS"/>
              </a:rPr>
              <a:t>ui automatorviewer </a:t>
            </a:r>
            <a:r>
              <a:rPr sz="1650" spc="5" dirty="0">
                <a:solidFill>
                  <a:srgbClr val="FF0000"/>
                </a:solidFill>
                <a:latin typeface="Trebuchet MS"/>
                <a:cs typeface="Trebuchet MS"/>
              </a:rPr>
              <a:t>tool </a:t>
            </a:r>
            <a:r>
              <a:rPr sz="1650" dirty="0">
                <a:solidFill>
                  <a:srgbClr val="FF0000"/>
                </a:solidFill>
                <a:latin typeface="Trebuchet MS"/>
                <a:cs typeface="Trebuchet MS"/>
              </a:rPr>
              <a:t>is located </a:t>
            </a:r>
            <a:r>
              <a:rPr sz="1650" spc="-5" dirty="0">
                <a:solidFill>
                  <a:srgbClr val="FF0000"/>
                </a:solidFill>
                <a:latin typeface="Trebuchet MS"/>
                <a:cs typeface="Trebuchet MS"/>
              </a:rPr>
              <a:t>in</a:t>
            </a:r>
            <a:r>
              <a:rPr sz="1650" spc="-130" dirty="0">
                <a:solidFill>
                  <a:srgbClr val="FF0000"/>
                </a:solidFill>
                <a:latin typeface="Trebuchet MS"/>
                <a:cs typeface="Trebuchet MS"/>
              </a:rPr>
              <a:t> </a:t>
            </a:r>
            <a:r>
              <a:rPr sz="1650" spc="-5" dirty="0">
                <a:solidFill>
                  <a:srgbClr val="FF0000"/>
                </a:solidFill>
                <a:latin typeface="Trebuchet MS"/>
                <a:cs typeface="Trebuchet MS"/>
              </a:rPr>
              <a:t>the</a:t>
            </a:r>
            <a:endParaRPr sz="1650">
              <a:latin typeface="Trebuchet MS"/>
              <a:cs typeface="Trebuchet MS"/>
            </a:endParaRPr>
          </a:p>
          <a:p>
            <a:pPr marL="1396365">
              <a:lnSpc>
                <a:spcPct val="100000"/>
              </a:lnSpc>
            </a:pPr>
            <a:r>
              <a:rPr sz="1650" spc="-10" dirty="0">
                <a:solidFill>
                  <a:srgbClr val="FF0000"/>
                </a:solidFill>
                <a:latin typeface="Trebuchet MS"/>
                <a:cs typeface="Trebuchet MS"/>
              </a:rPr>
              <a:t>&lt;android-sdk&gt;/tools/bin/directory.</a:t>
            </a:r>
            <a:endParaRPr sz="1650">
              <a:latin typeface="Trebuchet MS"/>
              <a:cs typeface="Trebuchet MS"/>
            </a:endParaRPr>
          </a:p>
        </p:txBody>
      </p:sp>
      <p:sp>
        <p:nvSpPr>
          <p:cNvPr id="3" name="object 3"/>
          <p:cNvSpPr/>
          <p:nvPr/>
        </p:nvSpPr>
        <p:spPr>
          <a:xfrm>
            <a:off x="1441703" y="3313176"/>
            <a:ext cx="5819994" cy="313182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501900" y="2076664"/>
            <a:ext cx="6235700" cy="378460"/>
          </a:xfrm>
          <a:prstGeom prst="rect">
            <a:avLst/>
          </a:prstGeom>
        </p:spPr>
        <p:txBody>
          <a:bodyPr vert="horz" wrap="square" lIns="0" tIns="14604" rIns="0" bIns="0" rtlCol="0">
            <a:spAutoFit/>
          </a:bodyPr>
          <a:lstStyle/>
          <a:p>
            <a:pPr marL="12700">
              <a:lnSpc>
                <a:spcPct val="100000"/>
              </a:lnSpc>
              <a:spcBef>
                <a:spcPts val="114"/>
              </a:spcBef>
              <a:tabLst>
                <a:tab pos="1360805" algn="l"/>
              </a:tabLst>
            </a:pPr>
            <a:r>
              <a:rPr dirty="0">
                <a:latin typeface="Times New Roman"/>
                <a:cs typeface="Times New Roman"/>
              </a:rPr>
              <a:t> 	</a:t>
            </a:r>
            <a:r>
              <a:rPr spc="5" dirty="0"/>
              <a:t>Where </a:t>
            </a:r>
            <a:r>
              <a:rPr dirty="0"/>
              <a:t>to </a:t>
            </a:r>
            <a:r>
              <a:rPr spc="5" dirty="0"/>
              <a:t>find </a:t>
            </a:r>
            <a:r>
              <a:rPr spc="-5" dirty="0"/>
              <a:t>UI </a:t>
            </a:r>
            <a:r>
              <a:rPr spc="5" dirty="0"/>
              <a:t>Automation</a:t>
            </a:r>
            <a:r>
              <a:rPr spc="-280" dirty="0"/>
              <a:t> </a:t>
            </a:r>
            <a:r>
              <a:rPr dirty="0"/>
              <a:t>Viewer?</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421363" y="2774671"/>
            <a:ext cx="6363970" cy="3111500"/>
          </a:xfrm>
          <a:prstGeom prst="rect">
            <a:avLst/>
          </a:prstGeom>
        </p:spPr>
        <p:txBody>
          <a:bodyPr vert="horz" wrap="square" lIns="0" tIns="11430" rIns="0" bIns="0" rtlCol="0">
            <a:spAutoFit/>
          </a:bodyPr>
          <a:lstStyle/>
          <a:p>
            <a:pPr marL="238125" marR="42545" indent="-226060">
              <a:lnSpc>
                <a:spcPct val="102800"/>
              </a:lnSpc>
              <a:spcBef>
                <a:spcPts val="90"/>
              </a:spcBef>
              <a:buClr>
                <a:srgbClr val="FF0000"/>
              </a:buClr>
              <a:buSzPct val="79310"/>
              <a:buFont typeface="Georgia"/>
              <a:buChar char=""/>
              <a:tabLst>
                <a:tab pos="238125" algn="l"/>
                <a:tab pos="238760" algn="l"/>
              </a:tabLst>
            </a:pPr>
            <a:r>
              <a:rPr sz="1450" spc="15" dirty="0">
                <a:solidFill>
                  <a:srgbClr val="0000FF"/>
                </a:solidFill>
                <a:latin typeface="Trebuchet MS"/>
                <a:cs typeface="Trebuchet MS"/>
              </a:rPr>
              <a:t>UI Automator </a:t>
            </a:r>
            <a:r>
              <a:rPr sz="1450" spc="10" dirty="0">
                <a:solidFill>
                  <a:srgbClr val="0000FF"/>
                </a:solidFill>
                <a:latin typeface="Trebuchet MS"/>
                <a:cs typeface="Trebuchet MS"/>
              </a:rPr>
              <a:t>testing </a:t>
            </a:r>
            <a:r>
              <a:rPr sz="1450" spc="15" dirty="0">
                <a:solidFill>
                  <a:srgbClr val="0000FF"/>
                </a:solidFill>
                <a:latin typeface="Trebuchet MS"/>
                <a:cs typeface="Trebuchet MS"/>
              </a:rPr>
              <a:t>framework provides </a:t>
            </a:r>
            <a:r>
              <a:rPr sz="1450" spc="20" dirty="0">
                <a:solidFill>
                  <a:srgbClr val="0000FF"/>
                </a:solidFill>
                <a:latin typeface="Trebuchet MS"/>
                <a:cs typeface="Trebuchet MS"/>
              </a:rPr>
              <a:t>a </a:t>
            </a:r>
            <a:r>
              <a:rPr sz="1450" spc="15" dirty="0">
                <a:solidFill>
                  <a:srgbClr val="0000FF"/>
                </a:solidFill>
                <a:latin typeface="Trebuchet MS"/>
                <a:cs typeface="Trebuchet MS"/>
              </a:rPr>
              <a:t>UIdevice </a:t>
            </a:r>
            <a:r>
              <a:rPr sz="1450" spc="10" dirty="0">
                <a:solidFill>
                  <a:srgbClr val="0000FF"/>
                </a:solidFill>
                <a:latin typeface="Trebuchet MS"/>
                <a:cs typeface="Trebuchet MS"/>
              </a:rPr>
              <a:t>class to access</a:t>
            </a:r>
            <a:r>
              <a:rPr sz="1450" spc="-135" dirty="0">
                <a:solidFill>
                  <a:srgbClr val="0000FF"/>
                </a:solidFill>
                <a:latin typeface="Trebuchet MS"/>
                <a:cs typeface="Trebuchet MS"/>
              </a:rPr>
              <a:t> </a:t>
            </a:r>
            <a:r>
              <a:rPr sz="1450" spc="15" dirty="0">
                <a:solidFill>
                  <a:srgbClr val="0000FF"/>
                </a:solidFill>
                <a:latin typeface="Trebuchet MS"/>
                <a:cs typeface="Trebuchet MS"/>
              </a:rPr>
              <a:t>and  perform operations </a:t>
            </a:r>
            <a:r>
              <a:rPr sz="1450" spc="20" dirty="0">
                <a:solidFill>
                  <a:srgbClr val="0000FF"/>
                </a:solidFill>
                <a:latin typeface="Trebuchet MS"/>
                <a:cs typeface="Trebuchet MS"/>
              </a:rPr>
              <a:t>on </a:t>
            </a:r>
            <a:r>
              <a:rPr sz="1450" spc="15" dirty="0">
                <a:solidFill>
                  <a:srgbClr val="0000FF"/>
                </a:solidFill>
                <a:latin typeface="Trebuchet MS"/>
                <a:cs typeface="Trebuchet MS"/>
              </a:rPr>
              <a:t>the device </a:t>
            </a:r>
            <a:r>
              <a:rPr sz="1450" spc="20" dirty="0">
                <a:solidFill>
                  <a:srgbClr val="0000FF"/>
                </a:solidFill>
                <a:latin typeface="Trebuchet MS"/>
                <a:cs typeface="Trebuchet MS"/>
              </a:rPr>
              <a:t>on </a:t>
            </a:r>
            <a:r>
              <a:rPr sz="1450" spc="10" dirty="0">
                <a:solidFill>
                  <a:srgbClr val="0000FF"/>
                </a:solidFill>
                <a:latin typeface="Trebuchet MS"/>
                <a:cs typeface="Trebuchet MS"/>
              </a:rPr>
              <a:t>which </a:t>
            </a:r>
            <a:r>
              <a:rPr sz="1450" spc="15" dirty="0">
                <a:solidFill>
                  <a:srgbClr val="0000FF"/>
                </a:solidFill>
                <a:latin typeface="Trebuchet MS"/>
                <a:cs typeface="Trebuchet MS"/>
              </a:rPr>
              <a:t>the </a:t>
            </a:r>
            <a:r>
              <a:rPr sz="1450" spc="10" dirty="0">
                <a:solidFill>
                  <a:srgbClr val="0000FF"/>
                </a:solidFill>
                <a:latin typeface="Trebuchet MS"/>
                <a:cs typeface="Trebuchet MS"/>
              </a:rPr>
              <a:t>target </a:t>
            </a:r>
            <a:r>
              <a:rPr sz="1450" spc="15" dirty="0">
                <a:solidFill>
                  <a:srgbClr val="0000FF"/>
                </a:solidFill>
                <a:latin typeface="Trebuchet MS"/>
                <a:cs typeface="Trebuchet MS"/>
              </a:rPr>
              <a:t>app is</a:t>
            </a:r>
            <a:r>
              <a:rPr sz="1450" spc="-90" dirty="0">
                <a:solidFill>
                  <a:srgbClr val="0000FF"/>
                </a:solidFill>
                <a:latin typeface="Trebuchet MS"/>
                <a:cs typeface="Trebuchet MS"/>
              </a:rPr>
              <a:t> </a:t>
            </a:r>
            <a:r>
              <a:rPr sz="1450" spc="15" dirty="0">
                <a:solidFill>
                  <a:srgbClr val="0000FF"/>
                </a:solidFill>
                <a:latin typeface="Trebuchet MS"/>
                <a:cs typeface="Trebuchet MS"/>
              </a:rPr>
              <a:t>running.</a:t>
            </a:r>
            <a:endParaRPr sz="1450">
              <a:latin typeface="Trebuchet MS"/>
              <a:cs typeface="Trebuchet MS"/>
            </a:endParaRPr>
          </a:p>
          <a:p>
            <a:pPr>
              <a:lnSpc>
                <a:spcPct val="100000"/>
              </a:lnSpc>
              <a:spcBef>
                <a:spcPts val="45"/>
              </a:spcBef>
              <a:buClr>
                <a:srgbClr val="FF0000"/>
              </a:buClr>
              <a:buFont typeface="Georgia"/>
              <a:buChar char=""/>
            </a:pPr>
            <a:endParaRPr sz="1500">
              <a:latin typeface="Trebuchet MS"/>
              <a:cs typeface="Trebuchet MS"/>
            </a:endParaRPr>
          </a:p>
          <a:p>
            <a:pPr marL="238125" marR="327660" indent="-226060">
              <a:lnSpc>
                <a:spcPct val="102099"/>
              </a:lnSpc>
              <a:buClr>
                <a:srgbClr val="FF0000"/>
              </a:buClr>
              <a:buSzPct val="79310"/>
              <a:buFont typeface="Georgia"/>
              <a:buChar char=""/>
              <a:tabLst>
                <a:tab pos="238125" algn="l"/>
                <a:tab pos="238760" algn="l"/>
              </a:tabLst>
            </a:pPr>
            <a:r>
              <a:rPr sz="1450" spc="25" dirty="0">
                <a:solidFill>
                  <a:srgbClr val="0000FF"/>
                </a:solidFill>
                <a:latin typeface="Trebuchet MS"/>
                <a:cs typeface="Trebuchet MS"/>
              </a:rPr>
              <a:t>One </a:t>
            </a:r>
            <a:r>
              <a:rPr sz="1450" spc="15" dirty="0">
                <a:solidFill>
                  <a:srgbClr val="0000FF"/>
                </a:solidFill>
                <a:latin typeface="Trebuchet MS"/>
                <a:cs typeface="Trebuchet MS"/>
              </a:rPr>
              <a:t>can </a:t>
            </a:r>
            <a:r>
              <a:rPr sz="1450" spc="10" dirty="0">
                <a:solidFill>
                  <a:srgbClr val="0000FF"/>
                </a:solidFill>
                <a:latin typeface="Trebuchet MS"/>
                <a:cs typeface="Trebuchet MS"/>
              </a:rPr>
              <a:t>call its </a:t>
            </a:r>
            <a:r>
              <a:rPr sz="1450" spc="20" dirty="0">
                <a:solidFill>
                  <a:srgbClr val="0000FF"/>
                </a:solidFill>
                <a:latin typeface="Trebuchet MS"/>
                <a:cs typeface="Trebuchet MS"/>
              </a:rPr>
              <a:t>methods to </a:t>
            </a:r>
            <a:r>
              <a:rPr sz="1450" spc="10" dirty="0">
                <a:solidFill>
                  <a:srgbClr val="0000FF"/>
                </a:solidFill>
                <a:latin typeface="Trebuchet MS"/>
                <a:cs typeface="Trebuchet MS"/>
              </a:rPr>
              <a:t>access </a:t>
            </a:r>
            <a:r>
              <a:rPr sz="1450" spc="15" dirty="0">
                <a:solidFill>
                  <a:srgbClr val="0000FF"/>
                </a:solidFill>
                <a:latin typeface="Trebuchet MS"/>
                <a:cs typeface="Trebuchet MS"/>
              </a:rPr>
              <a:t>device properties such </a:t>
            </a:r>
            <a:r>
              <a:rPr sz="1450" spc="10" dirty="0">
                <a:solidFill>
                  <a:srgbClr val="0000FF"/>
                </a:solidFill>
                <a:latin typeface="Trebuchet MS"/>
                <a:cs typeface="Trebuchet MS"/>
              </a:rPr>
              <a:t>as</a:t>
            </a:r>
            <a:r>
              <a:rPr sz="1450" spc="-180" dirty="0">
                <a:solidFill>
                  <a:srgbClr val="0000FF"/>
                </a:solidFill>
                <a:latin typeface="Trebuchet MS"/>
                <a:cs typeface="Trebuchet MS"/>
              </a:rPr>
              <a:t> </a:t>
            </a:r>
            <a:r>
              <a:rPr sz="1450" spc="15" dirty="0">
                <a:solidFill>
                  <a:srgbClr val="0000FF"/>
                </a:solidFill>
                <a:latin typeface="Trebuchet MS"/>
                <a:cs typeface="Trebuchet MS"/>
              </a:rPr>
              <a:t>current  orientation </a:t>
            </a:r>
            <a:r>
              <a:rPr sz="1450" spc="20" dirty="0">
                <a:solidFill>
                  <a:srgbClr val="0000FF"/>
                </a:solidFill>
                <a:latin typeface="Trebuchet MS"/>
                <a:cs typeface="Trebuchet MS"/>
              </a:rPr>
              <a:t>or </a:t>
            </a:r>
            <a:r>
              <a:rPr sz="1450" spc="10" dirty="0">
                <a:solidFill>
                  <a:srgbClr val="0000FF"/>
                </a:solidFill>
                <a:latin typeface="Trebuchet MS"/>
                <a:cs typeface="Trebuchet MS"/>
              </a:rPr>
              <a:t>display</a:t>
            </a:r>
            <a:r>
              <a:rPr sz="1450" spc="-55" dirty="0">
                <a:solidFill>
                  <a:srgbClr val="0000FF"/>
                </a:solidFill>
                <a:latin typeface="Trebuchet MS"/>
                <a:cs typeface="Trebuchet MS"/>
              </a:rPr>
              <a:t> </a:t>
            </a:r>
            <a:r>
              <a:rPr sz="1450" spc="10" dirty="0">
                <a:solidFill>
                  <a:srgbClr val="0000FF"/>
                </a:solidFill>
                <a:latin typeface="Trebuchet MS"/>
                <a:cs typeface="Trebuchet MS"/>
              </a:rPr>
              <a:t>size.</a:t>
            </a:r>
            <a:endParaRPr sz="1450">
              <a:latin typeface="Trebuchet MS"/>
              <a:cs typeface="Trebuchet MS"/>
            </a:endParaRPr>
          </a:p>
          <a:p>
            <a:pPr marL="1521460">
              <a:lnSpc>
                <a:spcPct val="100000"/>
              </a:lnSpc>
              <a:spcBef>
                <a:spcPts val="345"/>
              </a:spcBef>
            </a:pPr>
            <a:r>
              <a:rPr sz="1150" spc="-5" dirty="0">
                <a:solidFill>
                  <a:srgbClr val="0000FF"/>
                </a:solidFill>
                <a:latin typeface="Trebuchet MS"/>
                <a:cs typeface="Trebuchet MS"/>
              </a:rPr>
              <a:t>UIDevice</a:t>
            </a:r>
            <a:endParaRPr sz="1150">
              <a:latin typeface="Trebuchet MS"/>
              <a:cs typeface="Trebuchet MS"/>
            </a:endParaRPr>
          </a:p>
          <a:p>
            <a:pPr marL="1521460" marR="3465195">
              <a:lnSpc>
                <a:spcPts val="2240"/>
              </a:lnSpc>
              <a:spcBef>
                <a:spcPts val="175"/>
              </a:spcBef>
            </a:pPr>
            <a:r>
              <a:rPr sz="1150" spc="-10" dirty="0">
                <a:solidFill>
                  <a:srgbClr val="0000FF"/>
                </a:solidFill>
                <a:latin typeface="Trebuchet MS"/>
                <a:cs typeface="Trebuchet MS"/>
              </a:rPr>
              <a:t>public </a:t>
            </a:r>
            <a:r>
              <a:rPr sz="1150" spc="-5" dirty="0">
                <a:solidFill>
                  <a:srgbClr val="0000FF"/>
                </a:solidFill>
                <a:latin typeface="Trebuchet MS"/>
                <a:cs typeface="Trebuchet MS"/>
              </a:rPr>
              <a:t>class UiDevice  </a:t>
            </a:r>
            <a:r>
              <a:rPr sz="1150" spc="-10" dirty="0">
                <a:solidFill>
                  <a:srgbClr val="0000FF"/>
                </a:solidFill>
                <a:latin typeface="Trebuchet MS"/>
                <a:cs typeface="Trebuchet MS"/>
              </a:rPr>
              <a:t>extends</a:t>
            </a:r>
            <a:r>
              <a:rPr sz="1150" spc="10" dirty="0">
                <a:solidFill>
                  <a:srgbClr val="0000FF"/>
                </a:solidFill>
                <a:latin typeface="Trebuchet MS"/>
                <a:cs typeface="Trebuchet MS"/>
              </a:rPr>
              <a:t> </a:t>
            </a:r>
            <a:r>
              <a:rPr sz="1150" spc="-5" dirty="0">
                <a:solidFill>
                  <a:srgbClr val="0000FF"/>
                </a:solidFill>
                <a:latin typeface="Trebuchet MS"/>
                <a:cs typeface="Trebuchet MS"/>
              </a:rPr>
              <a:t>Object</a:t>
            </a:r>
            <a:endParaRPr sz="1150">
              <a:latin typeface="Trebuchet MS"/>
              <a:cs typeface="Trebuchet MS"/>
            </a:endParaRPr>
          </a:p>
          <a:p>
            <a:pPr marL="1521460">
              <a:lnSpc>
                <a:spcPct val="100000"/>
              </a:lnSpc>
              <a:spcBef>
                <a:spcPts val="660"/>
              </a:spcBef>
            </a:pPr>
            <a:r>
              <a:rPr sz="1150" spc="-5" dirty="0">
                <a:solidFill>
                  <a:srgbClr val="0000FF"/>
                </a:solidFill>
                <a:latin typeface="Trebuchet MS"/>
                <a:cs typeface="Trebuchet MS"/>
              </a:rPr>
              <a:t>java.lang.Object</a:t>
            </a:r>
            <a:endParaRPr sz="1150">
              <a:latin typeface="Trebuchet MS"/>
              <a:cs typeface="Trebuchet MS"/>
            </a:endParaRPr>
          </a:p>
          <a:p>
            <a:pPr marL="1521460">
              <a:lnSpc>
                <a:spcPct val="100000"/>
              </a:lnSpc>
              <a:spcBef>
                <a:spcPts val="880"/>
              </a:spcBef>
            </a:pPr>
            <a:r>
              <a:rPr sz="1150" spc="-5" dirty="0">
                <a:solidFill>
                  <a:srgbClr val="0000FF"/>
                </a:solidFill>
                <a:latin typeface="Trebuchet MS"/>
                <a:cs typeface="Trebuchet MS"/>
              </a:rPr>
              <a:t>androidx</a:t>
            </a:r>
            <a:r>
              <a:rPr sz="1150" spc="25" dirty="0">
                <a:solidFill>
                  <a:srgbClr val="0000FF"/>
                </a:solidFill>
                <a:latin typeface="Trebuchet MS"/>
                <a:cs typeface="Trebuchet MS"/>
              </a:rPr>
              <a:t> </a:t>
            </a:r>
            <a:r>
              <a:rPr sz="1150" spc="-10" dirty="0">
                <a:solidFill>
                  <a:srgbClr val="0000FF"/>
                </a:solidFill>
                <a:latin typeface="Trebuchet MS"/>
                <a:cs typeface="Trebuchet MS"/>
              </a:rPr>
              <a:t>.test.uiautomator.UiDevice</a:t>
            </a:r>
            <a:endParaRPr sz="1150">
              <a:latin typeface="Trebuchet MS"/>
              <a:cs typeface="Trebuchet MS"/>
            </a:endParaRPr>
          </a:p>
          <a:p>
            <a:pPr marL="238125" marR="5080" indent="-226060">
              <a:lnSpc>
                <a:spcPct val="117900"/>
              </a:lnSpc>
              <a:spcBef>
                <a:spcPts val="600"/>
              </a:spcBef>
              <a:tabLst>
                <a:tab pos="238125" algn="l"/>
              </a:tabLst>
            </a:pPr>
            <a:r>
              <a:rPr sz="1150" spc="-610" dirty="0">
                <a:solidFill>
                  <a:srgbClr val="FF0000"/>
                </a:solidFill>
                <a:latin typeface="Georgia"/>
                <a:cs typeface="Georgia"/>
              </a:rPr>
              <a:t>	</a:t>
            </a:r>
            <a:r>
              <a:rPr sz="1450" spc="10" dirty="0">
                <a:solidFill>
                  <a:srgbClr val="0000FF"/>
                </a:solidFill>
                <a:latin typeface="Trebuchet MS"/>
                <a:cs typeface="Trebuchet MS"/>
              </a:rPr>
              <a:t>UiDevice </a:t>
            </a:r>
            <a:r>
              <a:rPr sz="1450" spc="15" dirty="0">
                <a:solidFill>
                  <a:srgbClr val="0000FF"/>
                </a:solidFill>
                <a:latin typeface="Trebuchet MS"/>
                <a:cs typeface="Trebuchet MS"/>
              </a:rPr>
              <a:t>provides </a:t>
            </a:r>
            <a:r>
              <a:rPr sz="1450" spc="10" dirty="0">
                <a:solidFill>
                  <a:srgbClr val="0000FF"/>
                </a:solidFill>
                <a:latin typeface="Trebuchet MS"/>
                <a:cs typeface="Trebuchet MS"/>
              </a:rPr>
              <a:t>access </a:t>
            </a:r>
            <a:r>
              <a:rPr sz="1450" spc="20" dirty="0">
                <a:solidFill>
                  <a:srgbClr val="0000FF"/>
                </a:solidFill>
                <a:latin typeface="Trebuchet MS"/>
                <a:cs typeface="Trebuchet MS"/>
              </a:rPr>
              <a:t>to </a:t>
            </a:r>
            <a:r>
              <a:rPr sz="1450" spc="10" dirty="0">
                <a:solidFill>
                  <a:srgbClr val="0000FF"/>
                </a:solidFill>
                <a:latin typeface="Trebuchet MS"/>
                <a:cs typeface="Trebuchet MS"/>
              </a:rPr>
              <a:t>state </a:t>
            </a:r>
            <a:r>
              <a:rPr sz="1450" spc="15" dirty="0">
                <a:solidFill>
                  <a:srgbClr val="0000FF"/>
                </a:solidFill>
                <a:latin typeface="Trebuchet MS"/>
                <a:cs typeface="Trebuchet MS"/>
              </a:rPr>
              <a:t>information about the device. </a:t>
            </a:r>
            <a:r>
              <a:rPr sz="1450" spc="-35" dirty="0">
                <a:solidFill>
                  <a:srgbClr val="0000FF"/>
                </a:solidFill>
                <a:latin typeface="Trebuchet MS"/>
                <a:cs typeface="Trebuchet MS"/>
              </a:rPr>
              <a:t>You </a:t>
            </a:r>
            <a:r>
              <a:rPr sz="1450" spc="15" dirty="0">
                <a:solidFill>
                  <a:srgbClr val="0000FF"/>
                </a:solidFill>
                <a:latin typeface="Trebuchet MS"/>
                <a:cs typeface="Trebuchet MS"/>
              </a:rPr>
              <a:t>can  also use </a:t>
            </a:r>
            <a:r>
              <a:rPr sz="1450" spc="10" dirty="0">
                <a:solidFill>
                  <a:srgbClr val="0000FF"/>
                </a:solidFill>
                <a:latin typeface="Trebuchet MS"/>
                <a:cs typeface="Trebuchet MS"/>
              </a:rPr>
              <a:t>this class to </a:t>
            </a:r>
            <a:r>
              <a:rPr sz="1450" spc="15" dirty="0">
                <a:solidFill>
                  <a:srgbClr val="0000FF"/>
                </a:solidFill>
                <a:latin typeface="Trebuchet MS"/>
                <a:cs typeface="Trebuchet MS"/>
              </a:rPr>
              <a:t>simulate user actions </a:t>
            </a:r>
            <a:r>
              <a:rPr sz="1450" spc="20" dirty="0">
                <a:solidFill>
                  <a:srgbClr val="0000FF"/>
                </a:solidFill>
                <a:latin typeface="Trebuchet MS"/>
                <a:cs typeface="Trebuchet MS"/>
              </a:rPr>
              <a:t>on the</a:t>
            </a:r>
            <a:r>
              <a:rPr sz="1450" spc="-145" dirty="0">
                <a:solidFill>
                  <a:srgbClr val="0000FF"/>
                </a:solidFill>
                <a:latin typeface="Trebuchet MS"/>
                <a:cs typeface="Trebuchet MS"/>
              </a:rPr>
              <a:t> </a:t>
            </a:r>
            <a:r>
              <a:rPr sz="1450" spc="15" dirty="0">
                <a:solidFill>
                  <a:srgbClr val="0000FF"/>
                </a:solidFill>
                <a:latin typeface="Trebuchet MS"/>
                <a:cs typeface="Trebuchet MS"/>
              </a:rPr>
              <a:t>device</a:t>
            </a:r>
            <a:endParaRPr sz="1450">
              <a:latin typeface="Trebuchet MS"/>
              <a:cs typeface="Trebuchet MS"/>
            </a:endParaRPr>
          </a:p>
        </p:txBody>
      </p:sp>
      <p:sp>
        <p:nvSpPr>
          <p:cNvPr id="3" name="object 3"/>
          <p:cNvSpPr txBox="1">
            <a:spLocks noGrp="1"/>
          </p:cNvSpPr>
          <p:nvPr>
            <p:ph type="title"/>
          </p:nvPr>
        </p:nvSpPr>
        <p:spPr>
          <a:xfrm>
            <a:off x="2501900" y="2075228"/>
            <a:ext cx="6237605" cy="378460"/>
          </a:xfrm>
          <a:prstGeom prst="rect">
            <a:avLst/>
          </a:prstGeom>
        </p:spPr>
        <p:txBody>
          <a:bodyPr vert="horz" wrap="square" lIns="0" tIns="14604" rIns="0" bIns="0" rtlCol="0">
            <a:spAutoFit/>
          </a:bodyPr>
          <a:lstStyle/>
          <a:p>
            <a:pPr marL="12700">
              <a:lnSpc>
                <a:spcPct val="100000"/>
              </a:lnSpc>
              <a:spcBef>
                <a:spcPts val="114"/>
              </a:spcBef>
              <a:tabLst>
                <a:tab pos="1943100" algn="l"/>
              </a:tabLst>
            </a:pPr>
            <a:r>
              <a:rPr dirty="0">
                <a:latin typeface="Times New Roman"/>
                <a:cs typeface="Times New Roman"/>
              </a:rPr>
              <a:t> 	</a:t>
            </a:r>
            <a:r>
              <a:rPr spc="5" dirty="0"/>
              <a:t>UI Automator </a:t>
            </a:r>
            <a:r>
              <a:rPr spc="-5" dirty="0"/>
              <a:t>Viewer</a:t>
            </a:r>
            <a:r>
              <a:rPr spc="-260" dirty="0"/>
              <a:t> </a:t>
            </a:r>
            <a:r>
              <a:rPr spc="5" dirty="0"/>
              <a:t>Framework</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948684" y="2683310"/>
            <a:ext cx="6078855" cy="3285490"/>
          </a:xfrm>
          <a:prstGeom prst="rect">
            <a:avLst/>
          </a:prstGeom>
        </p:spPr>
        <p:txBody>
          <a:bodyPr vert="horz" wrap="square" lIns="0" tIns="14604" rIns="0" bIns="0" rtlCol="0">
            <a:spAutoFit/>
          </a:bodyPr>
          <a:lstStyle/>
          <a:p>
            <a:pPr marL="64135">
              <a:lnSpc>
                <a:spcPct val="100000"/>
              </a:lnSpc>
              <a:spcBef>
                <a:spcPts val="114"/>
              </a:spcBef>
            </a:pPr>
            <a:r>
              <a:rPr sz="2300" spc="-45" dirty="0">
                <a:solidFill>
                  <a:srgbClr val="FF0000"/>
                </a:solidFill>
                <a:latin typeface="Trebuchet MS"/>
                <a:cs typeface="Trebuchet MS"/>
              </a:rPr>
              <a:t>UI</a:t>
            </a:r>
            <a:r>
              <a:rPr sz="2300" spc="-200" dirty="0">
                <a:solidFill>
                  <a:srgbClr val="FF0000"/>
                </a:solidFill>
                <a:latin typeface="Trebuchet MS"/>
                <a:cs typeface="Trebuchet MS"/>
              </a:rPr>
              <a:t> </a:t>
            </a:r>
            <a:r>
              <a:rPr sz="2300" spc="-110" dirty="0">
                <a:solidFill>
                  <a:srgbClr val="FF0000"/>
                </a:solidFill>
                <a:latin typeface="Trebuchet MS"/>
                <a:cs typeface="Trebuchet MS"/>
              </a:rPr>
              <a:t>Device</a:t>
            </a:r>
            <a:r>
              <a:rPr sz="2300" spc="-170" dirty="0">
                <a:solidFill>
                  <a:srgbClr val="FF0000"/>
                </a:solidFill>
                <a:latin typeface="Trebuchet MS"/>
                <a:cs typeface="Trebuchet MS"/>
              </a:rPr>
              <a:t> </a:t>
            </a:r>
            <a:r>
              <a:rPr sz="2300" spc="-105" dirty="0">
                <a:solidFill>
                  <a:srgbClr val="FF0000"/>
                </a:solidFill>
                <a:latin typeface="Trebuchet MS"/>
                <a:cs typeface="Trebuchet MS"/>
              </a:rPr>
              <a:t>Can</a:t>
            </a:r>
            <a:r>
              <a:rPr sz="2300" spc="-185" dirty="0">
                <a:solidFill>
                  <a:srgbClr val="FF0000"/>
                </a:solidFill>
                <a:latin typeface="Trebuchet MS"/>
                <a:cs typeface="Trebuchet MS"/>
              </a:rPr>
              <a:t> </a:t>
            </a:r>
            <a:r>
              <a:rPr sz="2300" spc="-90" dirty="0">
                <a:solidFill>
                  <a:srgbClr val="FF0000"/>
                </a:solidFill>
                <a:latin typeface="Trebuchet MS"/>
                <a:cs typeface="Trebuchet MS"/>
              </a:rPr>
              <a:t>also</a:t>
            </a:r>
            <a:r>
              <a:rPr sz="2300" spc="-190" dirty="0">
                <a:solidFill>
                  <a:srgbClr val="FF0000"/>
                </a:solidFill>
                <a:latin typeface="Trebuchet MS"/>
                <a:cs typeface="Trebuchet MS"/>
              </a:rPr>
              <a:t> </a:t>
            </a:r>
            <a:r>
              <a:rPr sz="2300" spc="-105" dirty="0">
                <a:solidFill>
                  <a:srgbClr val="FF0000"/>
                </a:solidFill>
                <a:latin typeface="Trebuchet MS"/>
                <a:cs typeface="Trebuchet MS"/>
              </a:rPr>
              <a:t>perform</a:t>
            </a:r>
            <a:r>
              <a:rPr sz="2300" spc="-190" dirty="0">
                <a:solidFill>
                  <a:srgbClr val="FF0000"/>
                </a:solidFill>
                <a:latin typeface="Trebuchet MS"/>
                <a:cs typeface="Trebuchet MS"/>
              </a:rPr>
              <a:t> </a:t>
            </a:r>
            <a:r>
              <a:rPr sz="2300" spc="-105" dirty="0">
                <a:solidFill>
                  <a:srgbClr val="FF0000"/>
                </a:solidFill>
                <a:latin typeface="Trebuchet MS"/>
                <a:cs typeface="Trebuchet MS"/>
              </a:rPr>
              <a:t>actions</a:t>
            </a:r>
            <a:r>
              <a:rPr sz="2300" spc="-185" dirty="0">
                <a:solidFill>
                  <a:srgbClr val="FF0000"/>
                </a:solidFill>
                <a:latin typeface="Trebuchet MS"/>
                <a:cs typeface="Trebuchet MS"/>
              </a:rPr>
              <a:t> </a:t>
            </a:r>
            <a:r>
              <a:rPr sz="2300" spc="-180" dirty="0">
                <a:solidFill>
                  <a:srgbClr val="FF0000"/>
                </a:solidFill>
                <a:latin typeface="Trebuchet MS"/>
                <a:cs typeface="Trebuchet MS"/>
              </a:rPr>
              <a:t>like:</a:t>
            </a:r>
            <a:endParaRPr sz="2300">
              <a:latin typeface="Trebuchet MS"/>
              <a:cs typeface="Trebuchet MS"/>
            </a:endParaRPr>
          </a:p>
          <a:p>
            <a:pPr>
              <a:lnSpc>
                <a:spcPct val="100000"/>
              </a:lnSpc>
              <a:spcBef>
                <a:spcPts val="25"/>
              </a:spcBef>
            </a:pPr>
            <a:endParaRPr sz="1850">
              <a:latin typeface="Trebuchet MS"/>
              <a:cs typeface="Trebuchet MS"/>
            </a:endParaRPr>
          </a:p>
          <a:p>
            <a:pPr marL="238125" indent="-226060">
              <a:lnSpc>
                <a:spcPct val="100000"/>
              </a:lnSpc>
              <a:buClr>
                <a:srgbClr val="FF0000"/>
              </a:buClr>
              <a:buSzPct val="79487"/>
              <a:buFont typeface="Georgia"/>
              <a:buChar char=""/>
              <a:tabLst>
                <a:tab pos="238125" algn="l"/>
                <a:tab pos="238760" algn="l"/>
              </a:tabLst>
            </a:pPr>
            <a:r>
              <a:rPr sz="1950" spc="10" dirty="0">
                <a:solidFill>
                  <a:srgbClr val="0000FF"/>
                </a:solidFill>
                <a:latin typeface="Trebuchet MS"/>
                <a:cs typeface="Trebuchet MS"/>
              </a:rPr>
              <a:t>Change the device</a:t>
            </a:r>
            <a:r>
              <a:rPr sz="1950" spc="20" dirty="0">
                <a:solidFill>
                  <a:srgbClr val="0000FF"/>
                </a:solidFill>
                <a:latin typeface="Trebuchet MS"/>
                <a:cs typeface="Trebuchet MS"/>
              </a:rPr>
              <a:t> </a:t>
            </a:r>
            <a:r>
              <a:rPr sz="1950" spc="10" dirty="0">
                <a:solidFill>
                  <a:srgbClr val="0000FF"/>
                </a:solidFill>
                <a:latin typeface="Trebuchet MS"/>
                <a:cs typeface="Trebuchet MS"/>
              </a:rPr>
              <a:t>rotation.</a:t>
            </a:r>
            <a:endParaRPr sz="1950">
              <a:latin typeface="Trebuchet MS"/>
              <a:cs typeface="Trebuchet MS"/>
            </a:endParaRPr>
          </a:p>
          <a:p>
            <a:pPr marL="238125" indent="-226060">
              <a:lnSpc>
                <a:spcPct val="100000"/>
              </a:lnSpc>
              <a:spcBef>
                <a:spcPts val="720"/>
              </a:spcBef>
              <a:buClr>
                <a:srgbClr val="FF0000"/>
              </a:buClr>
              <a:buSzPct val="79487"/>
              <a:buFont typeface="Georgia"/>
              <a:buChar char=""/>
              <a:tabLst>
                <a:tab pos="238125" algn="l"/>
                <a:tab pos="238760" algn="l"/>
              </a:tabLst>
            </a:pPr>
            <a:r>
              <a:rPr sz="1950" spc="-10" dirty="0">
                <a:solidFill>
                  <a:srgbClr val="0000FF"/>
                </a:solidFill>
                <a:latin typeface="Trebuchet MS"/>
                <a:cs typeface="Trebuchet MS"/>
              </a:rPr>
              <a:t>Press </a:t>
            </a:r>
            <a:r>
              <a:rPr sz="1950" spc="15" dirty="0">
                <a:solidFill>
                  <a:srgbClr val="0000FF"/>
                </a:solidFill>
                <a:latin typeface="Trebuchet MS"/>
                <a:cs typeface="Trebuchet MS"/>
              </a:rPr>
              <a:t>a </a:t>
            </a:r>
            <a:r>
              <a:rPr sz="1950" spc="10" dirty="0">
                <a:solidFill>
                  <a:srgbClr val="0000FF"/>
                </a:solidFill>
                <a:latin typeface="Trebuchet MS"/>
                <a:cs typeface="Trebuchet MS"/>
              </a:rPr>
              <a:t>hardware </a:t>
            </a:r>
            <a:r>
              <a:rPr sz="1950" spc="-50" dirty="0">
                <a:solidFill>
                  <a:srgbClr val="0000FF"/>
                </a:solidFill>
                <a:latin typeface="Trebuchet MS"/>
                <a:cs typeface="Trebuchet MS"/>
              </a:rPr>
              <a:t>key, </a:t>
            </a:r>
            <a:r>
              <a:rPr sz="1950" spc="10" dirty="0">
                <a:solidFill>
                  <a:srgbClr val="0000FF"/>
                </a:solidFill>
                <a:latin typeface="Trebuchet MS"/>
                <a:cs typeface="Trebuchet MS"/>
              </a:rPr>
              <a:t>such </a:t>
            </a:r>
            <a:r>
              <a:rPr sz="1950" spc="5" dirty="0">
                <a:solidFill>
                  <a:srgbClr val="0000FF"/>
                </a:solidFill>
                <a:latin typeface="Trebuchet MS"/>
                <a:cs typeface="Trebuchet MS"/>
              </a:rPr>
              <a:t>as </a:t>
            </a:r>
            <a:r>
              <a:rPr sz="1950" spc="15" dirty="0">
                <a:solidFill>
                  <a:srgbClr val="0000FF"/>
                </a:solidFill>
                <a:latin typeface="Trebuchet MS"/>
                <a:cs typeface="Trebuchet MS"/>
              </a:rPr>
              <a:t>"volume</a:t>
            </a:r>
            <a:r>
              <a:rPr sz="1950" spc="114" dirty="0">
                <a:solidFill>
                  <a:srgbClr val="0000FF"/>
                </a:solidFill>
                <a:latin typeface="Trebuchet MS"/>
                <a:cs typeface="Trebuchet MS"/>
              </a:rPr>
              <a:t> </a:t>
            </a:r>
            <a:r>
              <a:rPr sz="1950" spc="10" dirty="0">
                <a:solidFill>
                  <a:srgbClr val="0000FF"/>
                </a:solidFill>
                <a:latin typeface="Trebuchet MS"/>
                <a:cs typeface="Trebuchet MS"/>
              </a:rPr>
              <a:t>up".</a:t>
            </a:r>
            <a:endParaRPr sz="1950">
              <a:latin typeface="Trebuchet MS"/>
              <a:cs typeface="Trebuchet MS"/>
            </a:endParaRPr>
          </a:p>
          <a:p>
            <a:pPr marL="238125" indent="-226060">
              <a:lnSpc>
                <a:spcPct val="100000"/>
              </a:lnSpc>
              <a:spcBef>
                <a:spcPts val="730"/>
              </a:spcBef>
              <a:buClr>
                <a:srgbClr val="FF0000"/>
              </a:buClr>
              <a:buSzPct val="79487"/>
              <a:buFont typeface="Georgia"/>
              <a:buChar char=""/>
              <a:tabLst>
                <a:tab pos="238125" algn="l"/>
                <a:tab pos="238760" algn="l"/>
              </a:tabLst>
            </a:pPr>
            <a:r>
              <a:rPr sz="1950" spc="-10" dirty="0">
                <a:solidFill>
                  <a:srgbClr val="0000FF"/>
                </a:solidFill>
                <a:latin typeface="Trebuchet MS"/>
                <a:cs typeface="Trebuchet MS"/>
              </a:rPr>
              <a:t>Press </a:t>
            </a:r>
            <a:r>
              <a:rPr sz="1950" spc="10" dirty="0">
                <a:solidFill>
                  <a:srgbClr val="0000FF"/>
                </a:solidFill>
                <a:latin typeface="Trebuchet MS"/>
                <a:cs typeface="Trebuchet MS"/>
              </a:rPr>
              <a:t>the Back, </a:t>
            </a:r>
            <a:r>
              <a:rPr sz="1950" spc="15" dirty="0">
                <a:solidFill>
                  <a:srgbClr val="0000FF"/>
                </a:solidFill>
                <a:latin typeface="Trebuchet MS"/>
                <a:cs typeface="Trebuchet MS"/>
              </a:rPr>
              <a:t>Home, or Menu</a:t>
            </a:r>
            <a:r>
              <a:rPr sz="1950" spc="30" dirty="0">
                <a:solidFill>
                  <a:srgbClr val="0000FF"/>
                </a:solidFill>
                <a:latin typeface="Trebuchet MS"/>
                <a:cs typeface="Trebuchet MS"/>
              </a:rPr>
              <a:t> </a:t>
            </a:r>
            <a:r>
              <a:rPr sz="1950" spc="10" dirty="0">
                <a:solidFill>
                  <a:srgbClr val="0000FF"/>
                </a:solidFill>
                <a:latin typeface="Trebuchet MS"/>
                <a:cs typeface="Trebuchet MS"/>
              </a:rPr>
              <a:t>buttons.</a:t>
            </a:r>
            <a:endParaRPr sz="1950">
              <a:latin typeface="Trebuchet MS"/>
              <a:cs typeface="Trebuchet MS"/>
            </a:endParaRPr>
          </a:p>
          <a:p>
            <a:pPr marL="238125" indent="-226060">
              <a:lnSpc>
                <a:spcPct val="100000"/>
              </a:lnSpc>
              <a:spcBef>
                <a:spcPts val="720"/>
              </a:spcBef>
              <a:buClr>
                <a:srgbClr val="FF0000"/>
              </a:buClr>
              <a:buSzPct val="79487"/>
              <a:buFont typeface="Georgia"/>
              <a:buChar char=""/>
              <a:tabLst>
                <a:tab pos="238125" algn="l"/>
                <a:tab pos="238760" algn="l"/>
              </a:tabLst>
            </a:pPr>
            <a:r>
              <a:rPr sz="1950" spc="15" dirty="0">
                <a:solidFill>
                  <a:srgbClr val="0000FF"/>
                </a:solidFill>
                <a:latin typeface="Trebuchet MS"/>
                <a:cs typeface="Trebuchet MS"/>
              </a:rPr>
              <a:t>Open </a:t>
            </a:r>
            <a:r>
              <a:rPr sz="1950" spc="10" dirty="0">
                <a:solidFill>
                  <a:srgbClr val="0000FF"/>
                </a:solidFill>
                <a:latin typeface="Trebuchet MS"/>
                <a:cs typeface="Trebuchet MS"/>
              </a:rPr>
              <a:t>the notification</a:t>
            </a:r>
            <a:r>
              <a:rPr sz="1950" spc="5" dirty="0">
                <a:solidFill>
                  <a:srgbClr val="0000FF"/>
                </a:solidFill>
                <a:latin typeface="Trebuchet MS"/>
                <a:cs typeface="Trebuchet MS"/>
              </a:rPr>
              <a:t> </a:t>
            </a:r>
            <a:r>
              <a:rPr sz="1950" spc="10" dirty="0">
                <a:solidFill>
                  <a:srgbClr val="0000FF"/>
                </a:solidFill>
                <a:latin typeface="Trebuchet MS"/>
                <a:cs typeface="Trebuchet MS"/>
              </a:rPr>
              <a:t>shade.</a:t>
            </a:r>
            <a:endParaRPr sz="1950">
              <a:latin typeface="Trebuchet MS"/>
              <a:cs typeface="Trebuchet MS"/>
            </a:endParaRPr>
          </a:p>
          <a:p>
            <a:pPr marL="238125" indent="-226060">
              <a:lnSpc>
                <a:spcPct val="100000"/>
              </a:lnSpc>
              <a:spcBef>
                <a:spcPts val="720"/>
              </a:spcBef>
              <a:buClr>
                <a:srgbClr val="FF0000"/>
              </a:buClr>
              <a:buSzPct val="79487"/>
              <a:buFont typeface="Georgia"/>
              <a:buChar char=""/>
              <a:tabLst>
                <a:tab pos="238125" algn="l"/>
                <a:tab pos="238760" algn="l"/>
              </a:tabLst>
            </a:pPr>
            <a:r>
              <a:rPr sz="1950" spc="-55" dirty="0">
                <a:solidFill>
                  <a:srgbClr val="0000FF"/>
                </a:solidFill>
                <a:latin typeface="Trebuchet MS"/>
                <a:cs typeface="Trebuchet MS"/>
              </a:rPr>
              <a:t>Take </a:t>
            </a:r>
            <a:r>
              <a:rPr sz="1950" spc="15" dirty="0">
                <a:solidFill>
                  <a:srgbClr val="0000FF"/>
                </a:solidFill>
                <a:latin typeface="Trebuchet MS"/>
                <a:cs typeface="Trebuchet MS"/>
              </a:rPr>
              <a:t>a </a:t>
            </a:r>
            <a:r>
              <a:rPr sz="1950" spc="10" dirty="0">
                <a:solidFill>
                  <a:srgbClr val="0000FF"/>
                </a:solidFill>
                <a:latin typeface="Trebuchet MS"/>
                <a:cs typeface="Trebuchet MS"/>
              </a:rPr>
              <a:t>screenshot </a:t>
            </a:r>
            <a:r>
              <a:rPr sz="1950" spc="15" dirty="0">
                <a:solidFill>
                  <a:srgbClr val="0000FF"/>
                </a:solidFill>
                <a:latin typeface="Trebuchet MS"/>
                <a:cs typeface="Trebuchet MS"/>
              </a:rPr>
              <a:t>of </a:t>
            </a:r>
            <a:r>
              <a:rPr sz="1950" spc="10" dirty="0">
                <a:solidFill>
                  <a:srgbClr val="0000FF"/>
                </a:solidFill>
                <a:latin typeface="Trebuchet MS"/>
                <a:cs typeface="Trebuchet MS"/>
              </a:rPr>
              <a:t>the current</a:t>
            </a:r>
            <a:r>
              <a:rPr sz="1950" spc="95" dirty="0">
                <a:solidFill>
                  <a:srgbClr val="0000FF"/>
                </a:solidFill>
                <a:latin typeface="Trebuchet MS"/>
                <a:cs typeface="Trebuchet MS"/>
              </a:rPr>
              <a:t> </a:t>
            </a:r>
            <a:r>
              <a:rPr sz="1950" spc="-20" dirty="0">
                <a:solidFill>
                  <a:srgbClr val="0000FF"/>
                </a:solidFill>
                <a:latin typeface="Trebuchet MS"/>
                <a:cs typeface="Trebuchet MS"/>
              </a:rPr>
              <a:t>window.</a:t>
            </a:r>
            <a:endParaRPr sz="1950">
              <a:latin typeface="Trebuchet MS"/>
              <a:cs typeface="Trebuchet MS"/>
            </a:endParaRPr>
          </a:p>
          <a:p>
            <a:pPr marL="238125" marR="5080" indent="-226060">
              <a:lnSpc>
                <a:spcPct val="116399"/>
              </a:lnSpc>
              <a:spcBef>
                <a:spcPts val="675"/>
              </a:spcBef>
              <a:buClr>
                <a:srgbClr val="FF0000"/>
              </a:buClr>
              <a:buSzPct val="79487"/>
              <a:buFont typeface="Georgia"/>
              <a:buChar char=""/>
              <a:tabLst>
                <a:tab pos="238125" algn="l"/>
                <a:tab pos="238760" algn="l"/>
              </a:tabLst>
            </a:pPr>
            <a:r>
              <a:rPr sz="1950" spc="15" dirty="0">
                <a:solidFill>
                  <a:srgbClr val="0000FF"/>
                </a:solidFill>
                <a:latin typeface="Trebuchet MS"/>
                <a:cs typeface="Trebuchet MS"/>
              </a:rPr>
              <a:t>For </a:t>
            </a:r>
            <a:r>
              <a:rPr sz="1950" spc="10" dirty="0">
                <a:solidFill>
                  <a:srgbClr val="0000FF"/>
                </a:solidFill>
                <a:latin typeface="Trebuchet MS"/>
                <a:cs typeface="Trebuchet MS"/>
              </a:rPr>
              <a:t>example, </a:t>
            </a:r>
            <a:r>
              <a:rPr sz="1950" spc="5" dirty="0">
                <a:solidFill>
                  <a:srgbClr val="0000FF"/>
                </a:solidFill>
                <a:latin typeface="Trebuchet MS"/>
                <a:cs typeface="Trebuchet MS"/>
              </a:rPr>
              <a:t>to </a:t>
            </a:r>
            <a:r>
              <a:rPr sz="1950" spc="10" dirty="0">
                <a:solidFill>
                  <a:srgbClr val="0000FF"/>
                </a:solidFill>
                <a:latin typeface="Trebuchet MS"/>
                <a:cs typeface="Trebuchet MS"/>
              </a:rPr>
              <a:t>simulate </a:t>
            </a:r>
            <a:r>
              <a:rPr sz="1950" spc="15" dirty="0">
                <a:solidFill>
                  <a:srgbClr val="0000FF"/>
                </a:solidFill>
                <a:latin typeface="Trebuchet MS"/>
                <a:cs typeface="Trebuchet MS"/>
              </a:rPr>
              <a:t>a </a:t>
            </a:r>
            <a:r>
              <a:rPr sz="1950" spc="20" dirty="0">
                <a:solidFill>
                  <a:srgbClr val="0000FF"/>
                </a:solidFill>
                <a:latin typeface="Trebuchet MS"/>
                <a:cs typeface="Trebuchet MS"/>
              </a:rPr>
              <a:t>Home </a:t>
            </a:r>
            <a:r>
              <a:rPr sz="1950" spc="10" dirty="0">
                <a:solidFill>
                  <a:srgbClr val="0000FF"/>
                </a:solidFill>
                <a:latin typeface="Trebuchet MS"/>
                <a:cs typeface="Trebuchet MS"/>
              </a:rPr>
              <a:t>button press, call  the UiDevice.pressHome() </a:t>
            </a:r>
            <a:r>
              <a:rPr sz="1950" spc="15" dirty="0">
                <a:solidFill>
                  <a:srgbClr val="0000FF"/>
                </a:solidFill>
                <a:latin typeface="Trebuchet MS"/>
                <a:cs typeface="Trebuchet MS"/>
              </a:rPr>
              <a:t>method.</a:t>
            </a:r>
            <a:endParaRPr sz="1950">
              <a:latin typeface="Trebuchet MS"/>
              <a:cs typeface="Trebuchet MS"/>
            </a:endParaRPr>
          </a:p>
        </p:txBody>
      </p:sp>
      <p:sp>
        <p:nvSpPr>
          <p:cNvPr id="3" name="object 3"/>
          <p:cNvSpPr txBox="1">
            <a:spLocks noGrp="1"/>
          </p:cNvSpPr>
          <p:nvPr>
            <p:ph type="title"/>
          </p:nvPr>
        </p:nvSpPr>
        <p:spPr>
          <a:xfrm>
            <a:off x="2501900" y="2075228"/>
            <a:ext cx="6237605" cy="378460"/>
          </a:xfrm>
          <a:prstGeom prst="rect">
            <a:avLst/>
          </a:prstGeom>
        </p:spPr>
        <p:txBody>
          <a:bodyPr vert="horz" wrap="square" lIns="0" tIns="14604" rIns="0" bIns="0" rtlCol="0">
            <a:spAutoFit/>
          </a:bodyPr>
          <a:lstStyle/>
          <a:p>
            <a:pPr marL="12700">
              <a:lnSpc>
                <a:spcPct val="100000"/>
              </a:lnSpc>
              <a:spcBef>
                <a:spcPts val="114"/>
              </a:spcBef>
              <a:tabLst>
                <a:tab pos="1943100" algn="l"/>
              </a:tabLst>
            </a:pPr>
            <a:r>
              <a:rPr dirty="0">
                <a:latin typeface="Times New Roman"/>
                <a:cs typeface="Times New Roman"/>
              </a:rPr>
              <a:t> 	</a:t>
            </a:r>
            <a:r>
              <a:rPr spc="5" dirty="0"/>
              <a:t>UI Automator </a:t>
            </a:r>
            <a:r>
              <a:rPr spc="-5" dirty="0"/>
              <a:t>Viewer</a:t>
            </a:r>
            <a:r>
              <a:rPr spc="-260" dirty="0"/>
              <a:t> </a:t>
            </a:r>
            <a:r>
              <a:rPr spc="5" dirty="0"/>
              <a:t>Framework</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09814" y="2928614"/>
            <a:ext cx="6336665" cy="479425"/>
          </a:xfrm>
          <a:prstGeom prst="rect">
            <a:avLst/>
          </a:prstGeom>
        </p:spPr>
        <p:txBody>
          <a:bodyPr vert="horz" wrap="square" lIns="0" tIns="11430" rIns="0" bIns="0" rtlCol="0">
            <a:spAutoFit/>
          </a:bodyPr>
          <a:lstStyle/>
          <a:p>
            <a:pPr marL="12700" marR="5080">
              <a:lnSpc>
                <a:spcPct val="102800"/>
              </a:lnSpc>
              <a:spcBef>
                <a:spcPts val="90"/>
              </a:spcBef>
            </a:pPr>
            <a:r>
              <a:rPr sz="1450" spc="15" dirty="0">
                <a:solidFill>
                  <a:srgbClr val="0000FF"/>
                </a:solidFill>
                <a:latin typeface="Trebuchet MS"/>
                <a:cs typeface="Trebuchet MS"/>
              </a:rPr>
              <a:t>UI Automator </a:t>
            </a:r>
            <a:r>
              <a:rPr sz="1450" spc="10" dirty="0">
                <a:solidFill>
                  <a:srgbClr val="0000FF"/>
                </a:solidFill>
                <a:latin typeface="Trebuchet MS"/>
                <a:cs typeface="Trebuchet MS"/>
              </a:rPr>
              <a:t>APIs </a:t>
            </a:r>
            <a:r>
              <a:rPr sz="1450" spc="15" dirty="0">
                <a:solidFill>
                  <a:srgbClr val="0000FF"/>
                </a:solidFill>
                <a:latin typeface="Trebuchet MS"/>
                <a:cs typeface="Trebuchet MS"/>
              </a:rPr>
              <a:t>allow </a:t>
            </a:r>
            <a:r>
              <a:rPr sz="1450" spc="20" dirty="0">
                <a:solidFill>
                  <a:srgbClr val="0000FF"/>
                </a:solidFill>
                <a:latin typeface="Trebuchet MS"/>
                <a:cs typeface="Trebuchet MS"/>
              </a:rPr>
              <a:t>you to </a:t>
            </a:r>
            <a:r>
              <a:rPr sz="1450" spc="10" dirty="0">
                <a:solidFill>
                  <a:srgbClr val="0000FF"/>
                </a:solidFill>
                <a:latin typeface="Trebuchet MS"/>
                <a:cs typeface="Trebuchet MS"/>
              </a:rPr>
              <a:t>write </a:t>
            </a:r>
            <a:r>
              <a:rPr sz="1450" spc="15" dirty="0">
                <a:solidFill>
                  <a:srgbClr val="0000FF"/>
                </a:solidFill>
                <a:latin typeface="Trebuchet MS"/>
                <a:cs typeface="Trebuchet MS"/>
              </a:rPr>
              <a:t>robust </a:t>
            </a:r>
            <a:r>
              <a:rPr sz="1450" spc="10" dirty="0">
                <a:solidFill>
                  <a:srgbClr val="0000FF"/>
                </a:solidFill>
                <a:latin typeface="Trebuchet MS"/>
                <a:cs typeface="Trebuchet MS"/>
              </a:rPr>
              <a:t>tests </a:t>
            </a:r>
            <a:r>
              <a:rPr sz="1450" spc="15" dirty="0">
                <a:solidFill>
                  <a:srgbClr val="0000FF"/>
                </a:solidFill>
                <a:latin typeface="Trebuchet MS"/>
                <a:cs typeface="Trebuchet MS"/>
              </a:rPr>
              <a:t>without needing </a:t>
            </a:r>
            <a:r>
              <a:rPr sz="1450" spc="20" dirty="0">
                <a:solidFill>
                  <a:srgbClr val="0000FF"/>
                </a:solidFill>
                <a:latin typeface="Trebuchet MS"/>
                <a:cs typeface="Trebuchet MS"/>
              </a:rPr>
              <a:t>to</a:t>
            </a:r>
            <a:r>
              <a:rPr sz="1450" spc="-305" dirty="0">
                <a:solidFill>
                  <a:srgbClr val="0000FF"/>
                </a:solidFill>
                <a:latin typeface="Trebuchet MS"/>
                <a:cs typeface="Trebuchet MS"/>
              </a:rPr>
              <a:t> </a:t>
            </a:r>
            <a:r>
              <a:rPr sz="1450" spc="20" dirty="0">
                <a:solidFill>
                  <a:srgbClr val="0000FF"/>
                </a:solidFill>
                <a:latin typeface="Trebuchet MS"/>
                <a:cs typeface="Trebuchet MS"/>
              </a:rPr>
              <a:t>know  </a:t>
            </a:r>
            <a:r>
              <a:rPr sz="1450" spc="15" dirty="0">
                <a:solidFill>
                  <a:srgbClr val="0000FF"/>
                </a:solidFill>
                <a:latin typeface="Trebuchet MS"/>
                <a:cs typeface="Trebuchet MS"/>
              </a:rPr>
              <a:t>about </a:t>
            </a:r>
            <a:r>
              <a:rPr sz="1450" spc="20" dirty="0">
                <a:solidFill>
                  <a:srgbClr val="0000FF"/>
                </a:solidFill>
                <a:latin typeface="Trebuchet MS"/>
                <a:cs typeface="Trebuchet MS"/>
              </a:rPr>
              <a:t>the </a:t>
            </a:r>
            <a:r>
              <a:rPr sz="1450" spc="15" dirty="0">
                <a:solidFill>
                  <a:srgbClr val="0000FF"/>
                </a:solidFill>
                <a:latin typeface="Trebuchet MS"/>
                <a:cs typeface="Trebuchet MS"/>
              </a:rPr>
              <a:t>implementation </a:t>
            </a:r>
            <a:r>
              <a:rPr sz="1450" spc="10" dirty="0">
                <a:solidFill>
                  <a:srgbClr val="0000FF"/>
                </a:solidFill>
                <a:latin typeface="Trebuchet MS"/>
                <a:cs typeface="Trebuchet MS"/>
              </a:rPr>
              <a:t>details </a:t>
            </a:r>
            <a:r>
              <a:rPr sz="1450" spc="20" dirty="0">
                <a:solidFill>
                  <a:srgbClr val="0000FF"/>
                </a:solidFill>
                <a:latin typeface="Trebuchet MS"/>
                <a:cs typeface="Trebuchet MS"/>
              </a:rPr>
              <a:t>of </a:t>
            </a:r>
            <a:r>
              <a:rPr sz="1450" spc="15" dirty="0">
                <a:solidFill>
                  <a:srgbClr val="0000FF"/>
                </a:solidFill>
                <a:latin typeface="Trebuchet MS"/>
                <a:cs typeface="Trebuchet MS"/>
              </a:rPr>
              <a:t>the app that </a:t>
            </a:r>
            <a:r>
              <a:rPr sz="1450" spc="25" dirty="0">
                <a:solidFill>
                  <a:srgbClr val="0000FF"/>
                </a:solidFill>
                <a:latin typeface="Trebuchet MS"/>
                <a:cs typeface="Trebuchet MS"/>
              </a:rPr>
              <a:t>you </a:t>
            </a:r>
            <a:r>
              <a:rPr sz="1450" spc="20" dirty="0">
                <a:solidFill>
                  <a:srgbClr val="0000FF"/>
                </a:solidFill>
                <a:latin typeface="Trebuchet MS"/>
                <a:cs typeface="Trebuchet MS"/>
              </a:rPr>
              <a:t>are</a:t>
            </a:r>
            <a:r>
              <a:rPr sz="1450" spc="-160" dirty="0">
                <a:solidFill>
                  <a:srgbClr val="0000FF"/>
                </a:solidFill>
                <a:latin typeface="Trebuchet MS"/>
                <a:cs typeface="Trebuchet MS"/>
              </a:rPr>
              <a:t> </a:t>
            </a:r>
            <a:r>
              <a:rPr sz="1450" spc="10" dirty="0">
                <a:solidFill>
                  <a:srgbClr val="0000FF"/>
                </a:solidFill>
                <a:latin typeface="Trebuchet MS"/>
                <a:cs typeface="Trebuchet MS"/>
              </a:rPr>
              <a:t>targeting.</a:t>
            </a:r>
            <a:endParaRPr sz="1450">
              <a:latin typeface="Trebuchet MS"/>
              <a:cs typeface="Trebuchet MS"/>
            </a:endParaRPr>
          </a:p>
        </p:txBody>
      </p:sp>
      <p:sp>
        <p:nvSpPr>
          <p:cNvPr id="3" name="object 3"/>
          <p:cNvSpPr txBox="1"/>
          <p:nvPr/>
        </p:nvSpPr>
        <p:spPr>
          <a:xfrm>
            <a:off x="1509814" y="3608301"/>
            <a:ext cx="1128395" cy="252729"/>
          </a:xfrm>
          <a:prstGeom prst="rect">
            <a:avLst/>
          </a:prstGeom>
        </p:spPr>
        <p:txBody>
          <a:bodyPr vert="horz" wrap="square" lIns="0" tIns="17145" rIns="0" bIns="0" rtlCol="0">
            <a:spAutoFit/>
          </a:bodyPr>
          <a:lstStyle/>
          <a:p>
            <a:pPr marL="12700">
              <a:lnSpc>
                <a:spcPct val="100000"/>
              </a:lnSpc>
              <a:spcBef>
                <a:spcPts val="135"/>
              </a:spcBef>
            </a:pPr>
            <a:r>
              <a:rPr sz="1450" spc="20" dirty="0">
                <a:solidFill>
                  <a:srgbClr val="0562C1"/>
                </a:solidFill>
                <a:latin typeface="Trebuchet MS"/>
                <a:cs typeface="Trebuchet MS"/>
              </a:rPr>
              <a:t>U</a:t>
            </a:r>
            <a:r>
              <a:rPr sz="1450" dirty="0">
                <a:solidFill>
                  <a:srgbClr val="0562C1"/>
                </a:solidFill>
                <a:latin typeface="Trebuchet MS"/>
                <a:cs typeface="Trebuchet MS"/>
              </a:rPr>
              <a:t>i</a:t>
            </a:r>
            <a:r>
              <a:rPr sz="1450" spc="5" dirty="0">
                <a:solidFill>
                  <a:srgbClr val="0562C1"/>
                </a:solidFill>
                <a:latin typeface="Trebuchet MS"/>
                <a:cs typeface="Trebuchet MS"/>
              </a:rPr>
              <a:t>C</a:t>
            </a:r>
            <a:r>
              <a:rPr sz="1450" spc="20" dirty="0">
                <a:solidFill>
                  <a:srgbClr val="0562C1"/>
                </a:solidFill>
                <a:latin typeface="Trebuchet MS"/>
                <a:cs typeface="Trebuchet MS"/>
              </a:rPr>
              <a:t>olle</a:t>
            </a:r>
            <a:r>
              <a:rPr sz="1450" spc="5" dirty="0">
                <a:solidFill>
                  <a:srgbClr val="0562C1"/>
                </a:solidFill>
                <a:latin typeface="Trebuchet MS"/>
                <a:cs typeface="Trebuchet MS"/>
              </a:rPr>
              <a:t>c</a:t>
            </a:r>
            <a:r>
              <a:rPr sz="1450" spc="20" dirty="0">
                <a:solidFill>
                  <a:srgbClr val="0562C1"/>
                </a:solidFill>
                <a:latin typeface="Trebuchet MS"/>
                <a:cs typeface="Trebuchet MS"/>
              </a:rPr>
              <a:t>t</a:t>
            </a:r>
            <a:r>
              <a:rPr sz="1450" dirty="0">
                <a:solidFill>
                  <a:srgbClr val="0562C1"/>
                </a:solidFill>
                <a:latin typeface="Trebuchet MS"/>
                <a:cs typeface="Trebuchet MS"/>
              </a:rPr>
              <a:t>i</a:t>
            </a:r>
            <a:r>
              <a:rPr sz="1450" spc="25" dirty="0">
                <a:solidFill>
                  <a:srgbClr val="0562C1"/>
                </a:solidFill>
                <a:latin typeface="Trebuchet MS"/>
                <a:cs typeface="Trebuchet MS"/>
              </a:rPr>
              <a:t>o</a:t>
            </a:r>
            <a:r>
              <a:rPr sz="1450" spc="20" dirty="0">
                <a:solidFill>
                  <a:srgbClr val="0562C1"/>
                </a:solidFill>
                <a:latin typeface="Trebuchet MS"/>
                <a:cs typeface="Trebuchet MS"/>
              </a:rPr>
              <a:t>n</a:t>
            </a:r>
            <a:r>
              <a:rPr sz="1450" spc="10" dirty="0">
                <a:solidFill>
                  <a:srgbClr val="0000FF"/>
                </a:solidFill>
                <a:latin typeface="Trebuchet MS"/>
                <a:cs typeface="Trebuchet MS"/>
              </a:rPr>
              <a:t>:</a:t>
            </a:r>
            <a:endParaRPr sz="1450">
              <a:latin typeface="Trebuchet MS"/>
              <a:cs typeface="Trebuchet MS"/>
            </a:endParaRPr>
          </a:p>
        </p:txBody>
      </p:sp>
      <p:sp>
        <p:nvSpPr>
          <p:cNvPr id="4" name="object 4"/>
          <p:cNvSpPr txBox="1"/>
          <p:nvPr/>
        </p:nvSpPr>
        <p:spPr>
          <a:xfrm>
            <a:off x="2984993" y="3608301"/>
            <a:ext cx="5172075" cy="2214245"/>
          </a:xfrm>
          <a:prstGeom prst="rect">
            <a:avLst/>
          </a:prstGeom>
        </p:spPr>
        <p:txBody>
          <a:bodyPr vert="horz" wrap="square" lIns="0" tIns="12065" rIns="0" bIns="0" rtlCol="0">
            <a:spAutoFit/>
          </a:bodyPr>
          <a:lstStyle/>
          <a:p>
            <a:pPr marL="12700" marR="160020">
              <a:lnSpc>
                <a:spcPct val="102400"/>
              </a:lnSpc>
              <a:spcBef>
                <a:spcPts val="95"/>
              </a:spcBef>
            </a:pPr>
            <a:r>
              <a:rPr sz="1450" spc="15" dirty="0">
                <a:solidFill>
                  <a:srgbClr val="0000FF"/>
                </a:solidFill>
                <a:latin typeface="Trebuchet MS"/>
                <a:cs typeface="Trebuchet MS"/>
              </a:rPr>
              <a:t>Enumerates </a:t>
            </a:r>
            <a:r>
              <a:rPr sz="1450" spc="20" dirty="0">
                <a:solidFill>
                  <a:srgbClr val="0000FF"/>
                </a:solidFill>
                <a:latin typeface="Trebuchet MS"/>
                <a:cs typeface="Trebuchet MS"/>
              </a:rPr>
              <a:t>a </a:t>
            </a:r>
            <a:r>
              <a:rPr sz="1450" spc="10" dirty="0">
                <a:solidFill>
                  <a:srgbClr val="0000FF"/>
                </a:solidFill>
                <a:latin typeface="Trebuchet MS"/>
                <a:cs typeface="Trebuchet MS"/>
              </a:rPr>
              <a:t>container's UI </a:t>
            </a:r>
            <a:r>
              <a:rPr sz="1450" spc="20" dirty="0">
                <a:solidFill>
                  <a:srgbClr val="0000FF"/>
                </a:solidFill>
                <a:latin typeface="Trebuchet MS"/>
                <a:cs typeface="Trebuchet MS"/>
              </a:rPr>
              <a:t>elements </a:t>
            </a:r>
            <a:r>
              <a:rPr sz="1450" spc="15" dirty="0">
                <a:solidFill>
                  <a:srgbClr val="0000FF"/>
                </a:solidFill>
                <a:latin typeface="Trebuchet MS"/>
                <a:cs typeface="Trebuchet MS"/>
              </a:rPr>
              <a:t>for </a:t>
            </a:r>
            <a:r>
              <a:rPr sz="1450" spc="20" dirty="0">
                <a:solidFill>
                  <a:srgbClr val="0000FF"/>
                </a:solidFill>
                <a:latin typeface="Trebuchet MS"/>
                <a:cs typeface="Trebuchet MS"/>
              </a:rPr>
              <a:t>the </a:t>
            </a:r>
            <a:r>
              <a:rPr sz="1450" spc="15" dirty="0">
                <a:solidFill>
                  <a:srgbClr val="0000FF"/>
                </a:solidFill>
                <a:latin typeface="Trebuchet MS"/>
                <a:cs typeface="Trebuchet MS"/>
              </a:rPr>
              <a:t>purpose of  counting, </a:t>
            </a:r>
            <a:r>
              <a:rPr sz="1450" spc="20" dirty="0">
                <a:solidFill>
                  <a:srgbClr val="0000FF"/>
                </a:solidFill>
                <a:latin typeface="Trebuchet MS"/>
                <a:cs typeface="Trebuchet MS"/>
              </a:rPr>
              <a:t>or </a:t>
            </a:r>
            <a:r>
              <a:rPr sz="1450" spc="15" dirty="0">
                <a:solidFill>
                  <a:srgbClr val="0000FF"/>
                </a:solidFill>
                <a:latin typeface="Trebuchet MS"/>
                <a:cs typeface="Trebuchet MS"/>
              </a:rPr>
              <a:t>targeting sub-elements </a:t>
            </a:r>
            <a:r>
              <a:rPr sz="1450" spc="10" dirty="0">
                <a:solidFill>
                  <a:srgbClr val="0000FF"/>
                </a:solidFill>
                <a:latin typeface="Trebuchet MS"/>
                <a:cs typeface="Trebuchet MS"/>
              </a:rPr>
              <a:t>by </a:t>
            </a:r>
            <a:r>
              <a:rPr sz="1450" spc="15" dirty="0">
                <a:solidFill>
                  <a:srgbClr val="0000FF"/>
                </a:solidFill>
                <a:latin typeface="Trebuchet MS"/>
                <a:cs typeface="Trebuchet MS"/>
              </a:rPr>
              <a:t>their </a:t>
            </a:r>
            <a:r>
              <a:rPr sz="1450" spc="10" dirty="0">
                <a:solidFill>
                  <a:srgbClr val="0000FF"/>
                </a:solidFill>
                <a:latin typeface="Trebuchet MS"/>
                <a:cs typeface="Trebuchet MS"/>
              </a:rPr>
              <a:t>visible </a:t>
            </a:r>
            <a:r>
              <a:rPr sz="1450" spc="15" dirty="0">
                <a:solidFill>
                  <a:srgbClr val="0000FF"/>
                </a:solidFill>
                <a:latin typeface="Trebuchet MS"/>
                <a:cs typeface="Trebuchet MS"/>
              </a:rPr>
              <a:t>text</a:t>
            </a:r>
            <a:r>
              <a:rPr sz="1450" spc="-140" dirty="0">
                <a:solidFill>
                  <a:srgbClr val="0000FF"/>
                </a:solidFill>
                <a:latin typeface="Trebuchet MS"/>
                <a:cs typeface="Trebuchet MS"/>
              </a:rPr>
              <a:t> </a:t>
            </a:r>
            <a:r>
              <a:rPr sz="1450" spc="20" dirty="0">
                <a:solidFill>
                  <a:srgbClr val="0000FF"/>
                </a:solidFill>
                <a:latin typeface="Trebuchet MS"/>
                <a:cs typeface="Trebuchet MS"/>
              </a:rPr>
              <a:t>or  </a:t>
            </a:r>
            <a:r>
              <a:rPr sz="1450" spc="15" dirty="0">
                <a:solidFill>
                  <a:srgbClr val="0000FF"/>
                </a:solidFill>
                <a:latin typeface="Trebuchet MS"/>
                <a:cs typeface="Trebuchet MS"/>
              </a:rPr>
              <a:t>content-description</a:t>
            </a:r>
            <a:r>
              <a:rPr sz="1450" spc="-35" dirty="0">
                <a:solidFill>
                  <a:srgbClr val="0000FF"/>
                </a:solidFill>
                <a:latin typeface="Trebuchet MS"/>
                <a:cs typeface="Trebuchet MS"/>
              </a:rPr>
              <a:t> </a:t>
            </a:r>
            <a:r>
              <a:rPr sz="1450" spc="15" dirty="0">
                <a:solidFill>
                  <a:srgbClr val="0000FF"/>
                </a:solidFill>
                <a:latin typeface="Trebuchet MS"/>
                <a:cs typeface="Trebuchet MS"/>
              </a:rPr>
              <a:t>property</a:t>
            </a:r>
            <a:endParaRPr sz="1450">
              <a:latin typeface="Trebuchet MS"/>
              <a:cs typeface="Trebuchet MS"/>
            </a:endParaRPr>
          </a:p>
          <a:p>
            <a:pPr marL="12700" marR="306070">
              <a:lnSpc>
                <a:spcPct val="102099"/>
              </a:lnSpc>
              <a:spcBef>
                <a:spcPts val="994"/>
              </a:spcBef>
            </a:pPr>
            <a:r>
              <a:rPr sz="1450" spc="5" dirty="0">
                <a:solidFill>
                  <a:srgbClr val="0000FF"/>
                </a:solidFill>
                <a:latin typeface="Trebuchet MS"/>
                <a:cs typeface="Trebuchet MS"/>
              </a:rPr>
              <a:t>Provides </a:t>
            </a:r>
            <a:r>
              <a:rPr sz="1450" spc="15" dirty="0">
                <a:solidFill>
                  <a:srgbClr val="0000FF"/>
                </a:solidFill>
                <a:latin typeface="Trebuchet MS"/>
                <a:cs typeface="Trebuchet MS"/>
              </a:rPr>
              <a:t>support for searching for </a:t>
            </a:r>
            <a:r>
              <a:rPr sz="1450" spc="10" dirty="0">
                <a:solidFill>
                  <a:srgbClr val="0000FF"/>
                </a:solidFill>
                <a:latin typeface="Trebuchet MS"/>
                <a:cs typeface="Trebuchet MS"/>
              </a:rPr>
              <a:t>items </a:t>
            </a:r>
            <a:r>
              <a:rPr sz="1450" spc="15" dirty="0">
                <a:solidFill>
                  <a:srgbClr val="0000FF"/>
                </a:solidFill>
                <a:latin typeface="Trebuchet MS"/>
                <a:cs typeface="Trebuchet MS"/>
              </a:rPr>
              <a:t>in </a:t>
            </a:r>
            <a:r>
              <a:rPr sz="1450" spc="20" dirty="0">
                <a:solidFill>
                  <a:srgbClr val="0000FF"/>
                </a:solidFill>
                <a:latin typeface="Trebuchet MS"/>
                <a:cs typeface="Trebuchet MS"/>
              </a:rPr>
              <a:t>a </a:t>
            </a:r>
            <a:r>
              <a:rPr sz="1450" spc="10" dirty="0">
                <a:solidFill>
                  <a:srgbClr val="0000FF"/>
                </a:solidFill>
                <a:latin typeface="Trebuchet MS"/>
                <a:cs typeface="Trebuchet MS"/>
              </a:rPr>
              <a:t>scrollable</a:t>
            </a:r>
            <a:r>
              <a:rPr sz="1450" spc="-125" dirty="0">
                <a:solidFill>
                  <a:srgbClr val="0000FF"/>
                </a:solidFill>
                <a:latin typeface="Trebuchet MS"/>
                <a:cs typeface="Trebuchet MS"/>
              </a:rPr>
              <a:t> </a:t>
            </a:r>
            <a:r>
              <a:rPr sz="1450" spc="10" dirty="0">
                <a:solidFill>
                  <a:srgbClr val="0000FF"/>
                </a:solidFill>
                <a:latin typeface="Trebuchet MS"/>
                <a:cs typeface="Trebuchet MS"/>
              </a:rPr>
              <a:t>UI  </a:t>
            </a:r>
            <a:r>
              <a:rPr sz="1450" spc="-5" dirty="0">
                <a:solidFill>
                  <a:srgbClr val="0000FF"/>
                </a:solidFill>
                <a:latin typeface="Trebuchet MS"/>
                <a:cs typeface="Trebuchet MS"/>
              </a:rPr>
              <a:t>container.</a:t>
            </a:r>
            <a:endParaRPr sz="1450">
              <a:latin typeface="Trebuchet MS"/>
              <a:cs typeface="Trebuchet MS"/>
            </a:endParaRPr>
          </a:p>
          <a:p>
            <a:pPr marL="12700" marR="97790" indent="635">
              <a:lnSpc>
                <a:spcPct val="102800"/>
              </a:lnSpc>
              <a:spcBef>
                <a:spcPts val="985"/>
              </a:spcBef>
            </a:pPr>
            <a:r>
              <a:rPr sz="1450" spc="10" dirty="0">
                <a:solidFill>
                  <a:srgbClr val="0000FF"/>
                </a:solidFill>
                <a:latin typeface="Trebuchet MS"/>
                <a:cs typeface="Trebuchet MS"/>
              </a:rPr>
              <a:t>Represents </a:t>
            </a:r>
            <a:r>
              <a:rPr sz="1450" spc="20" dirty="0">
                <a:solidFill>
                  <a:srgbClr val="0000FF"/>
                </a:solidFill>
                <a:latin typeface="Trebuchet MS"/>
                <a:cs typeface="Trebuchet MS"/>
              </a:rPr>
              <a:t>a </a:t>
            </a:r>
            <a:r>
              <a:rPr sz="1450" spc="15" dirty="0">
                <a:solidFill>
                  <a:srgbClr val="0000FF"/>
                </a:solidFill>
                <a:latin typeface="Trebuchet MS"/>
                <a:cs typeface="Trebuchet MS"/>
              </a:rPr>
              <a:t>query for </a:t>
            </a:r>
            <a:r>
              <a:rPr sz="1450" spc="20" dirty="0">
                <a:solidFill>
                  <a:srgbClr val="0000FF"/>
                </a:solidFill>
                <a:latin typeface="Trebuchet MS"/>
                <a:cs typeface="Trebuchet MS"/>
              </a:rPr>
              <a:t>one or more </a:t>
            </a:r>
            <a:r>
              <a:rPr sz="1450" spc="10" dirty="0">
                <a:solidFill>
                  <a:srgbClr val="0000FF"/>
                </a:solidFill>
                <a:latin typeface="Trebuchet MS"/>
                <a:cs typeface="Trebuchet MS"/>
              </a:rPr>
              <a:t>target UI </a:t>
            </a:r>
            <a:r>
              <a:rPr sz="1450" spc="20" dirty="0">
                <a:solidFill>
                  <a:srgbClr val="0000FF"/>
                </a:solidFill>
                <a:latin typeface="Trebuchet MS"/>
                <a:cs typeface="Trebuchet MS"/>
              </a:rPr>
              <a:t>elements on</a:t>
            </a:r>
            <a:r>
              <a:rPr sz="1450" spc="-190" dirty="0">
                <a:solidFill>
                  <a:srgbClr val="0000FF"/>
                </a:solidFill>
                <a:latin typeface="Trebuchet MS"/>
                <a:cs typeface="Trebuchet MS"/>
              </a:rPr>
              <a:t> </a:t>
            </a:r>
            <a:r>
              <a:rPr sz="1450" spc="20" dirty="0">
                <a:solidFill>
                  <a:srgbClr val="0000FF"/>
                </a:solidFill>
                <a:latin typeface="Trebuchet MS"/>
                <a:cs typeface="Trebuchet MS"/>
              </a:rPr>
              <a:t>a  </a:t>
            </a:r>
            <a:r>
              <a:rPr sz="1450" spc="15" dirty="0">
                <a:solidFill>
                  <a:srgbClr val="0000FF"/>
                </a:solidFill>
                <a:latin typeface="Trebuchet MS"/>
                <a:cs typeface="Trebuchet MS"/>
              </a:rPr>
              <a:t>device.</a:t>
            </a:r>
            <a:endParaRPr sz="1450">
              <a:latin typeface="Trebuchet MS"/>
              <a:cs typeface="Trebuchet MS"/>
            </a:endParaRPr>
          </a:p>
          <a:p>
            <a:pPr marL="13335">
              <a:lnSpc>
                <a:spcPct val="100000"/>
              </a:lnSpc>
              <a:spcBef>
                <a:spcPts val="1030"/>
              </a:spcBef>
            </a:pPr>
            <a:r>
              <a:rPr sz="1450" spc="15" dirty="0">
                <a:solidFill>
                  <a:srgbClr val="0000FF"/>
                </a:solidFill>
                <a:latin typeface="Trebuchet MS"/>
                <a:cs typeface="Trebuchet MS"/>
              </a:rPr>
              <a:t>Allows </a:t>
            </a:r>
            <a:r>
              <a:rPr sz="1450" spc="20" dirty="0">
                <a:solidFill>
                  <a:srgbClr val="0000FF"/>
                </a:solidFill>
                <a:latin typeface="Trebuchet MS"/>
                <a:cs typeface="Trebuchet MS"/>
              </a:rPr>
              <a:t>to </a:t>
            </a:r>
            <a:r>
              <a:rPr sz="1450" spc="15" dirty="0">
                <a:solidFill>
                  <a:srgbClr val="0000FF"/>
                </a:solidFill>
                <a:latin typeface="Trebuchet MS"/>
                <a:cs typeface="Trebuchet MS"/>
              </a:rPr>
              <a:t>set </a:t>
            </a:r>
            <a:r>
              <a:rPr sz="1450" spc="20" dirty="0">
                <a:solidFill>
                  <a:srgbClr val="0000FF"/>
                </a:solidFill>
                <a:latin typeface="Trebuchet MS"/>
                <a:cs typeface="Trebuchet MS"/>
              </a:rPr>
              <a:t>key </a:t>
            </a:r>
            <a:r>
              <a:rPr sz="1450" spc="15" dirty="0">
                <a:solidFill>
                  <a:srgbClr val="0000FF"/>
                </a:solidFill>
                <a:latin typeface="Trebuchet MS"/>
                <a:cs typeface="Trebuchet MS"/>
              </a:rPr>
              <a:t>parameters for running UI </a:t>
            </a:r>
            <a:r>
              <a:rPr sz="1450" spc="20" dirty="0">
                <a:solidFill>
                  <a:srgbClr val="0000FF"/>
                </a:solidFill>
                <a:latin typeface="Trebuchet MS"/>
                <a:cs typeface="Trebuchet MS"/>
              </a:rPr>
              <a:t>Automator</a:t>
            </a:r>
            <a:r>
              <a:rPr sz="1450" spc="-305" dirty="0">
                <a:solidFill>
                  <a:srgbClr val="0000FF"/>
                </a:solidFill>
                <a:latin typeface="Trebuchet MS"/>
                <a:cs typeface="Trebuchet MS"/>
              </a:rPr>
              <a:t> </a:t>
            </a:r>
            <a:r>
              <a:rPr sz="1450" spc="15" dirty="0">
                <a:solidFill>
                  <a:srgbClr val="0000FF"/>
                </a:solidFill>
                <a:latin typeface="Trebuchet MS"/>
                <a:cs typeface="Trebuchet MS"/>
              </a:rPr>
              <a:t>tests.</a:t>
            </a:r>
            <a:endParaRPr sz="1450">
              <a:latin typeface="Trebuchet MS"/>
              <a:cs typeface="Trebuchet MS"/>
            </a:endParaRPr>
          </a:p>
        </p:txBody>
      </p:sp>
      <p:sp>
        <p:nvSpPr>
          <p:cNvPr id="5" name="object 5"/>
          <p:cNvSpPr txBox="1"/>
          <p:nvPr/>
        </p:nvSpPr>
        <p:spPr>
          <a:xfrm>
            <a:off x="1509814" y="4413020"/>
            <a:ext cx="1105535" cy="252729"/>
          </a:xfrm>
          <a:prstGeom prst="rect">
            <a:avLst/>
          </a:prstGeom>
        </p:spPr>
        <p:txBody>
          <a:bodyPr vert="horz" wrap="square" lIns="0" tIns="17145" rIns="0" bIns="0" rtlCol="0">
            <a:spAutoFit/>
          </a:bodyPr>
          <a:lstStyle/>
          <a:p>
            <a:pPr marL="12700">
              <a:lnSpc>
                <a:spcPct val="100000"/>
              </a:lnSpc>
              <a:spcBef>
                <a:spcPts val="135"/>
              </a:spcBef>
            </a:pPr>
            <a:r>
              <a:rPr sz="1450" spc="10" dirty="0">
                <a:solidFill>
                  <a:srgbClr val="0562C1"/>
                </a:solidFill>
                <a:latin typeface="Trebuchet MS"/>
                <a:cs typeface="Trebuchet MS"/>
              </a:rPr>
              <a:t>UiScrollable</a:t>
            </a:r>
            <a:r>
              <a:rPr sz="1450" spc="10" dirty="0">
                <a:solidFill>
                  <a:srgbClr val="0000FF"/>
                </a:solidFill>
                <a:latin typeface="Trebuchet MS"/>
                <a:cs typeface="Trebuchet MS"/>
              </a:rPr>
              <a:t>:</a:t>
            </a:r>
            <a:endParaRPr sz="1450">
              <a:latin typeface="Trebuchet MS"/>
              <a:cs typeface="Trebuchet MS"/>
            </a:endParaRPr>
          </a:p>
        </p:txBody>
      </p:sp>
      <p:sp>
        <p:nvSpPr>
          <p:cNvPr id="6" name="object 6"/>
          <p:cNvSpPr txBox="1"/>
          <p:nvPr/>
        </p:nvSpPr>
        <p:spPr>
          <a:xfrm>
            <a:off x="1509814" y="4990560"/>
            <a:ext cx="968375" cy="252729"/>
          </a:xfrm>
          <a:prstGeom prst="rect">
            <a:avLst/>
          </a:prstGeom>
        </p:spPr>
        <p:txBody>
          <a:bodyPr vert="horz" wrap="square" lIns="0" tIns="17145" rIns="0" bIns="0" rtlCol="0">
            <a:spAutoFit/>
          </a:bodyPr>
          <a:lstStyle/>
          <a:p>
            <a:pPr marL="12700">
              <a:lnSpc>
                <a:spcPct val="100000"/>
              </a:lnSpc>
              <a:spcBef>
                <a:spcPts val="135"/>
              </a:spcBef>
            </a:pPr>
            <a:r>
              <a:rPr sz="1450" spc="20" dirty="0">
                <a:solidFill>
                  <a:srgbClr val="0562C1"/>
                </a:solidFill>
                <a:latin typeface="Trebuchet MS"/>
                <a:cs typeface="Trebuchet MS"/>
              </a:rPr>
              <a:t>U</a:t>
            </a:r>
            <a:r>
              <a:rPr sz="1450" dirty="0">
                <a:solidFill>
                  <a:srgbClr val="0562C1"/>
                </a:solidFill>
                <a:latin typeface="Trebuchet MS"/>
                <a:cs typeface="Trebuchet MS"/>
              </a:rPr>
              <a:t>i</a:t>
            </a:r>
            <a:r>
              <a:rPr sz="1450" spc="10" dirty="0">
                <a:solidFill>
                  <a:srgbClr val="0562C1"/>
                </a:solidFill>
                <a:latin typeface="Trebuchet MS"/>
                <a:cs typeface="Trebuchet MS"/>
              </a:rPr>
              <a:t>S</a:t>
            </a:r>
            <a:r>
              <a:rPr sz="1450" spc="20" dirty="0">
                <a:solidFill>
                  <a:srgbClr val="0562C1"/>
                </a:solidFill>
                <a:latin typeface="Trebuchet MS"/>
                <a:cs typeface="Trebuchet MS"/>
              </a:rPr>
              <a:t>ele</a:t>
            </a:r>
            <a:r>
              <a:rPr sz="1450" spc="5" dirty="0">
                <a:solidFill>
                  <a:srgbClr val="0562C1"/>
                </a:solidFill>
                <a:latin typeface="Trebuchet MS"/>
                <a:cs typeface="Trebuchet MS"/>
              </a:rPr>
              <a:t>ct</a:t>
            </a:r>
            <a:r>
              <a:rPr sz="1450" spc="25" dirty="0">
                <a:solidFill>
                  <a:srgbClr val="0562C1"/>
                </a:solidFill>
                <a:latin typeface="Trebuchet MS"/>
                <a:cs typeface="Trebuchet MS"/>
              </a:rPr>
              <a:t>o</a:t>
            </a:r>
            <a:r>
              <a:rPr sz="1450" spc="10" dirty="0">
                <a:solidFill>
                  <a:srgbClr val="0562C1"/>
                </a:solidFill>
                <a:latin typeface="Trebuchet MS"/>
                <a:cs typeface="Trebuchet MS"/>
              </a:rPr>
              <a:t>r</a:t>
            </a:r>
            <a:r>
              <a:rPr sz="1450" spc="10" dirty="0">
                <a:solidFill>
                  <a:srgbClr val="0000FF"/>
                </a:solidFill>
                <a:latin typeface="Trebuchet MS"/>
                <a:cs typeface="Trebuchet MS"/>
              </a:rPr>
              <a:t>:</a:t>
            </a:r>
            <a:endParaRPr sz="1450">
              <a:latin typeface="Trebuchet MS"/>
              <a:cs typeface="Trebuchet MS"/>
            </a:endParaRPr>
          </a:p>
        </p:txBody>
      </p:sp>
      <p:sp>
        <p:nvSpPr>
          <p:cNvPr id="7" name="object 7"/>
          <p:cNvSpPr txBox="1"/>
          <p:nvPr/>
        </p:nvSpPr>
        <p:spPr>
          <a:xfrm>
            <a:off x="1509814" y="5569750"/>
            <a:ext cx="1156970" cy="252729"/>
          </a:xfrm>
          <a:prstGeom prst="rect">
            <a:avLst/>
          </a:prstGeom>
        </p:spPr>
        <p:txBody>
          <a:bodyPr vert="horz" wrap="square" lIns="0" tIns="17145" rIns="0" bIns="0" rtlCol="0">
            <a:spAutoFit/>
          </a:bodyPr>
          <a:lstStyle/>
          <a:p>
            <a:pPr marL="12700">
              <a:lnSpc>
                <a:spcPct val="100000"/>
              </a:lnSpc>
              <a:spcBef>
                <a:spcPts val="135"/>
              </a:spcBef>
            </a:pPr>
            <a:r>
              <a:rPr sz="1450" spc="20" dirty="0">
                <a:solidFill>
                  <a:srgbClr val="0562C1"/>
                </a:solidFill>
                <a:latin typeface="Trebuchet MS"/>
                <a:cs typeface="Trebuchet MS"/>
              </a:rPr>
              <a:t>C</a:t>
            </a:r>
            <a:r>
              <a:rPr sz="1450" spc="25" dirty="0">
                <a:solidFill>
                  <a:srgbClr val="0562C1"/>
                </a:solidFill>
                <a:latin typeface="Trebuchet MS"/>
                <a:cs typeface="Trebuchet MS"/>
              </a:rPr>
              <a:t>on</a:t>
            </a:r>
            <a:r>
              <a:rPr sz="1450" spc="10" dirty="0">
                <a:solidFill>
                  <a:srgbClr val="0562C1"/>
                </a:solidFill>
                <a:latin typeface="Trebuchet MS"/>
                <a:cs typeface="Trebuchet MS"/>
              </a:rPr>
              <a:t>f</a:t>
            </a:r>
            <a:r>
              <a:rPr sz="1450" dirty="0">
                <a:solidFill>
                  <a:srgbClr val="0562C1"/>
                </a:solidFill>
                <a:latin typeface="Trebuchet MS"/>
                <a:cs typeface="Trebuchet MS"/>
              </a:rPr>
              <a:t>i</a:t>
            </a:r>
            <a:r>
              <a:rPr sz="1450" spc="10" dirty="0">
                <a:solidFill>
                  <a:srgbClr val="0562C1"/>
                </a:solidFill>
                <a:latin typeface="Trebuchet MS"/>
                <a:cs typeface="Trebuchet MS"/>
              </a:rPr>
              <a:t>g</a:t>
            </a:r>
            <a:r>
              <a:rPr sz="1450" spc="25" dirty="0">
                <a:solidFill>
                  <a:srgbClr val="0562C1"/>
                </a:solidFill>
                <a:latin typeface="Trebuchet MS"/>
                <a:cs typeface="Trebuchet MS"/>
              </a:rPr>
              <a:t>u</a:t>
            </a:r>
            <a:r>
              <a:rPr sz="1450" spc="-5" dirty="0">
                <a:solidFill>
                  <a:srgbClr val="0562C1"/>
                </a:solidFill>
                <a:latin typeface="Trebuchet MS"/>
                <a:cs typeface="Trebuchet MS"/>
              </a:rPr>
              <a:t>r</a:t>
            </a:r>
            <a:r>
              <a:rPr sz="1450" spc="25" dirty="0">
                <a:solidFill>
                  <a:srgbClr val="0562C1"/>
                </a:solidFill>
                <a:latin typeface="Trebuchet MS"/>
                <a:cs typeface="Trebuchet MS"/>
              </a:rPr>
              <a:t>a</a:t>
            </a:r>
            <a:r>
              <a:rPr sz="1450" spc="5" dirty="0">
                <a:solidFill>
                  <a:srgbClr val="0562C1"/>
                </a:solidFill>
                <a:latin typeface="Trebuchet MS"/>
                <a:cs typeface="Trebuchet MS"/>
              </a:rPr>
              <a:t>t</a:t>
            </a:r>
            <a:r>
              <a:rPr sz="1450" spc="25" dirty="0">
                <a:solidFill>
                  <a:srgbClr val="0562C1"/>
                </a:solidFill>
                <a:latin typeface="Trebuchet MS"/>
                <a:cs typeface="Trebuchet MS"/>
              </a:rPr>
              <a:t>o</a:t>
            </a:r>
            <a:r>
              <a:rPr sz="1450" spc="10" dirty="0">
                <a:solidFill>
                  <a:srgbClr val="0562C1"/>
                </a:solidFill>
                <a:latin typeface="Trebuchet MS"/>
                <a:cs typeface="Trebuchet MS"/>
              </a:rPr>
              <a:t>r</a:t>
            </a:r>
            <a:r>
              <a:rPr sz="1450" spc="10" dirty="0">
                <a:solidFill>
                  <a:srgbClr val="0000FF"/>
                </a:solidFill>
                <a:latin typeface="Trebuchet MS"/>
                <a:cs typeface="Trebuchet MS"/>
              </a:rPr>
              <a:t>:</a:t>
            </a:r>
            <a:endParaRPr sz="1450">
              <a:latin typeface="Trebuchet MS"/>
              <a:cs typeface="Trebuchet MS"/>
            </a:endParaRPr>
          </a:p>
        </p:txBody>
      </p:sp>
      <p:sp>
        <p:nvSpPr>
          <p:cNvPr id="8" name="object 8"/>
          <p:cNvSpPr txBox="1">
            <a:spLocks noGrp="1"/>
          </p:cNvSpPr>
          <p:nvPr>
            <p:ph type="title"/>
          </p:nvPr>
        </p:nvSpPr>
        <p:spPr>
          <a:xfrm>
            <a:off x="2501900" y="2075228"/>
            <a:ext cx="6236335" cy="378460"/>
          </a:xfrm>
          <a:prstGeom prst="rect">
            <a:avLst/>
          </a:prstGeom>
        </p:spPr>
        <p:txBody>
          <a:bodyPr vert="horz" wrap="square" lIns="0" tIns="14604" rIns="0" bIns="0" rtlCol="0">
            <a:spAutoFit/>
          </a:bodyPr>
          <a:lstStyle/>
          <a:p>
            <a:pPr marL="12700">
              <a:lnSpc>
                <a:spcPct val="100000"/>
              </a:lnSpc>
              <a:spcBef>
                <a:spcPts val="114"/>
              </a:spcBef>
              <a:tabLst>
                <a:tab pos="3877310" algn="l"/>
              </a:tabLst>
            </a:pPr>
            <a:r>
              <a:rPr dirty="0">
                <a:latin typeface="Times New Roman"/>
                <a:cs typeface="Times New Roman"/>
              </a:rPr>
              <a:t> 	</a:t>
            </a:r>
            <a:r>
              <a:rPr spc="5" dirty="0"/>
              <a:t>UI Automator</a:t>
            </a:r>
            <a:r>
              <a:rPr spc="-385" dirty="0"/>
              <a:t> </a:t>
            </a:r>
            <a:r>
              <a:rPr spc="5" dirty="0"/>
              <a:t>APIs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72243" y="2891380"/>
            <a:ext cx="6321425" cy="2229485"/>
          </a:xfrm>
          <a:prstGeom prst="rect">
            <a:avLst/>
          </a:prstGeom>
        </p:spPr>
        <p:txBody>
          <a:bodyPr vert="horz" wrap="square" lIns="0" tIns="12065" rIns="0" bIns="0" rtlCol="0">
            <a:spAutoFit/>
          </a:bodyPr>
          <a:lstStyle/>
          <a:p>
            <a:pPr marL="12700" marR="5080">
              <a:lnSpc>
                <a:spcPct val="115199"/>
              </a:lnSpc>
              <a:spcBef>
                <a:spcPts val="95"/>
              </a:spcBef>
            </a:pPr>
            <a:r>
              <a:rPr sz="1650" dirty="0">
                <a:solidFill>
                  <a:srgbClr val="0000FF"/>
                </a:solidFill>
                <a:latin typeface="Trebuchet MS"/>
                <a:cs typeface="Trebuchet MS"/>
              </a:rPr>
              <a:t>A </a:t>
            </a:r>
            <a:r>
              <a:rPr sz="1650" spc="-5" dirty="0">
                <a:solidFill>
                  <a:srgbClr val="0000FF"/>
                </a:solidFill>
                <a:latin typeface="Trebuchet MS"/>
                <a:cs typeface="Trebuchet MS"/>
              </a:rPr>
              <a:t>user </a:t>
            </a:r>
            <a:r>
              <a:rPr sz="1650" dirty="0">
                <a:solidFill>
                  <a:srgbClr val="0000FF"/>
                </a:solidFill>
                <a:latin typeface="Trebuchet MS"/>
                <a:cs typeface="Trebuchet MS"/>
              </a:rPr>
              <a:t>interface </a:t>
            </a:r>
            <a:r>
              <a:rPr sz="1650" spc="-5" dirty="0">
                <a:solidFill>
                  <a:srgbClr val="0000FF"/>
                </a:solidFill>
                <a:latin typeface="Trebuchet MS"/>
                <a:cs typeface="Trebuchet MS"/>
              </a:rPr>
              <a:t>(UI) </a:t>
            </a:r>
            <a:r>
              <a:rPr sz="1650" dirty="0">
                <a:solidFill>
                  <a:srgbClr val="0000FF"/>
                </a:solidFill>
                <a:latin typeface="Trebuchet MS"/>
                <a:cs typeface="Trebuchet MS"/>
              </a:rPr>
              <a:t>test that involves </a:t>
            </a:r>
            <a:r>
              <a:rPr sz="1650" spc="-5" dirty="0">
                <a:solidFill>
                  <a:srgbClr val="0000FF"/>
                </a:solidFill>
                <a:latin typeface="Trebuchet MS"/>
                <a:cs typeface="Trebuchet MS"/>
              </a:rPr>
              <a:t>user interactions </a:t>
            </a:r>
            <a:r>
              <a:rPr sz="1650" dirty="0">
                <a:solidFill>
                  <a:srgbClr val="0000FF"/>
                </a:solidFill>
                <a:latin typeface="Trebuchet MS"/>
                <a:cs typeface="Trebuchet MS"/>
              </a:rPr>
              <a:t>across  multiple apps lets you verify that </a:t>
            </a:r>
            <a:r>
              <a:rPr sz="1650" spc="-5" dirty="0">
                <a:solidFill>
                  <a:srgbClr val="0000FF"/>
                </a:solidFill>
                <a:latin typeface="Trebuchet MS"/>
                <a:cs typeface="Trebuchet MS"/>
              </a:rPr>
              <a:t>your app </a:t>
            </a:r>
            <a:r>
              <a:rPr sz="1650" dirty="0">
                <a:solidFill>
                  <a:srgbClr val="0000FF"/>
                </a:solidFill>
                <a:latin typeface="Trebuchet MS"/>
                <a:cs typeface="Trebuchet MS"/>
              </a:rPr>
              <a:t>behaves correctly</a:t>
            </a:r>
            <a:r>
              <a:rPr sz="1650" spc="-250" dirty="0">
                <a:solidFill>
                  <a:srgbClr val="0000FF"/>
                </a:solidFill>
                <a:latin typeface="Trebuchet MS"/>
                <a:cs typeface="Trebuchet MS"/>
              </a:rPr>
              <a:t> </a:t>
            </a:r>
            <a:r>
              <a:rPr sz="1650" spc="-5" dirty="0">
                <a:solidFill>
                  <a:srgbClr val="0000FF"/>
                </a:solidFill>
                <a:latin typeface="Trebuchet MS"/>
                <a:cs typeface="Trebuchet MS"/>
              </a:rPr>
              <a:t>when  the user </a:t>
            </a:r>
            <a:r>
              <a:rPr sz="1650" dirty="0">
                <a:solidFill>
                  <a:srgbClr val="0000FF"/>
                </a:solidFill>
                <a:latin typeface="Trebuchet MS"/>
                <a:cs typeface="Trebuchet MS"/>
              </a:rPr>
              <a:t>flow crosses into </a:t>
            </a:r>
            <a:r>
              <a:rPr sz="1650" spc="-5" dirty="0">
                <a:solidFill>
                  <a:srgbClr val="0000FF"/>
                </a:solidFill>
                <a:latin typeface="Trebuchet MS"/>
                <a:cs typeface="Trebuchet MS"/>
              </a:rPr>
              <a:t>other </a:t>
            </a:r>
            <a:r>
              <a:rPr sz="1650" dirty="0">
                <a:solidFill>
                  <a:srgbClr val="0000FF"/>
                </a:solidFill>
                <a:latin typeface="Trebuchet MS"/>
                <a:cs typeface="Trebuchet MS"/>
              </a:rPr>
              <a:t>apps </a:t>
            </a:r>
            <a:r>
              <a:rPr sz="1650" spc="5" dirty="0">
                <a:solidFill>
                  <a:srgbClr val="0000FF"/>
                </a:solidFill>
                <a:latin typeface="Trebuchet MS"/>
                <a:cs typeface="Trebuchet MS"/>
              </a:rPr>
              <a:t>or </a:t>
            </a:r>
            <a:r>
              <a:rPr sz="1650" spc="-5" dirty="0">
                <a:solidFill>
                  <a:srgbClr val="0000FF"/>
                </a:solidFill>
                <a:latin typeface="Trebuchet MS"/>
                <a:cs typeface="Trebuchet MS"/>
              </a:rPr>
              <a:t>into </a:t>
            </a:r>
            <a:r>
              <a:rPr sz="1650" spc="5" dirty="0">
                <a:solidFill>
                  <a:srgbClr val="0000FF"/>
                </a:solidFill>
                <a:latin typeface="Trebuchet MS"/>
                <a:cs typeface="Trebuchet MS"/>
              </a:rPr>
              <a:t>the </a:t>
            </a:r>
            <a:r>
              <a:rPr sz="1650" dirty="0">
                <a:solidFill>
                  <a:srgbClr val="0000FF"/>
                </a:solidFill>
                <a:latin typeface="Trebuchet MS"/>
                <a:cs typeface="Trebuchet MS"/>
              </a:rPr>
              <a:t>system</a:t>
            </a:r>
            <a:r>
              <a:rPr sz="1650" spc="-215" dirty="0">
                <a:solidFill>
                  <a:srgbClr val="0000FF"/>
                </a:solidFill>
                <a:latin typeface="Trebuchet MS"/>
                <a:cs typeface="Trebuchet MS"/>
              </a:rPr>
              <a:t> </a:t>
            </a:r>
            <a:r>
              <a:rPr sz="1650" spc="-5" dirty="0">
                <a:solidFill>
                  <a:srgbClr val="0000FF"/>
                </a:solidFill>
                <a:latin typeface="Trebuchet MS"/>
                <a:cs typeface="Trebuchet MS"/>
              </a:rPr>
              <a:t>UI.</a:t>
            </a:r>
            <a:endParaRPr sz="1650">
              <a:latin typeface="Trebuchet MS"/>
              <a:cs typeface="Trebuchet MS"/>
            </a:endParaRPr>
          </a:p>
          <a:p>
            <a:pPr>
              <a:lnSpc>
                <a:spcPct val="100000"/>
              </a:lnSpc>
            </a:pPr>
            <a:endParaRPr sz="1900">
              <a:latin typeface="Trebuchet MS"/>
              <a:cs typeface="Trebuchet MS"/>
            </a:endParaRPr>
          </a:p>
          <a:p>
            <a:pPr>
              <a:lnSpc>
                <a:spcPct val="100000"/>
              </a:lnSpc>
              <a:spcBef>
                <a:spcPts val="50"/>
              </a:spcBef>
            </a:pPr>
            <a:endParaRPr sz="1550">
              <a:latin typeface="Trebuchet MS"/>
              <a:cs typeface="Trebuchet MS"/>
            </a:endParaRPr>
          </a:p>
          <a:p>
            <a:pPr marL="12700">
              <a:lnSpc>
                <a:spcPct val="100000"/>
              </a:lnSpc>
            </a:pPr>
            <a:r>
              <a:rPr sz="1650" u="heavy" dirty="0">
                <a:solidFill>
                  <a:srgbClr val="0000FF"/>
                </a:solidFill>
                <a:uFill>
                  <a:solidFill>
                    <a:srgbClr val="0000FF"/>
                  </a:solidFill>
                </a:uFill>
                <a:latin typeface="Trebuchet MS"/>
                <a:cs typeface="Trebuchet MS"/>
              </a:rPr>
              <a:t>Early failure </a:t>
            </a:r>
            <a:r>
              <a:rPr sz="1650" u="heavy" spc="-5" dirty="0">
                <a:solidFill>
                  <a:srgbClr val="0000FF"/>
                </a:solidFill>
                <a:uFill>
                  <a:solidFill>
                    <a:srgbClr val="0000FF"/>
                  </a:solidFill>
                </a:uFill>
                <a:latin typeface="Trebuchet MS"/>
                <a:cs typeface="Trebuchet MS"/>
              </a:rPr>
              <a:t>detection</a:t>
            </a:r>
            <a:r>
              <a:rPr sz="1650" spc="-5" dirty="0">
                <a:solidFill>
                  <a:srgbClr val="0000FF"/>
                </a:solidFill>
                <a:latin typeface="Trebuchet MS"/>
                <a:cs typeface="Trebuchet MS"/>
              </a:rPr>
              <a:t> -in the development</a:t>
            </a:r>
            <a:r>
              <a:rPr sz="1650" spc="-130" dirty="0">
                <a:solidFill>
                  <a:srgbClr val="0000FF"/>
                </a:solidFill>
                <a:latin typeface="Trebuchet MS"/>
                <a:cs typeface="Trebuchet MS"/>
              </a:rPr>
              <a:t> </a:t>
            </a:r>
            <a:r>
              <a:rPr sz="1650" spc="-5" dirty="0">
                <a:solidFill>
                  <a:srgbClr val="0000FF"/>
                </a:solidFill>
                <a:latin typeface="Trebuchet MS"/>
                <a:cs typeface="Trebuchet MS"/>
              </a:rPr>
              <a:t>cycle.</a:t>
            </a:r>
            <a:endParaRPr sz="1650">
              <a:latin typeface="Trebuchet MS"/>
              <a:cs typeface="Trebuchet MS"/>
            </a:endParaRPr>
          </a:p>
          <a:p>
            <a:pPr marL="12700" marR="808355">
              <a:lnSpc>
                <a:spcPct val="100000"/>
              </a:lnSpc>
              <a:spcBef>
                <a:spcPts val="515"/>
              </a:spcBef>
            </a:pPr>
            <a:r>
              <a:rPr sz="1650" u="heavy" dirty="0">
                <a:solidFill>
                  <a:srgbClr val="0000FF"/>
                </a:solidFill>
                <a:uFill>
                  <a:solidFill>
                    <a:srgbClr val="0000FF"/>
                  </a:solidFill>
                </a:uFill>
                <a:latin typeface="Trebuchet MS"/>
                <a:cs typeface="Trebuchet MS"/>
              </a:rPr>
              <a:t>Safer code </a:t>
            </a:r>
            <a:r>
              <a:rPr sz="1650" u="heavy" spc="-5" dirty="0">
                <a:solidFill>
                  <a:srgbClr val="0000FF"/>
                </a:solidFill>
                <a:uFill>
                  <a:solidFill>
                    <a:srgbClr val="0000FF"/>
                  </a:solidFill>
                </a:uFill>
                <a:latin typeface="Trebuchet MS"/>
                <a:cs typeface="Trebuchet MS"/>
              </a:rPr>
              <a:t>refactoring</a:t>
            </a:r>
            <a:r>
              <a:rPr sz="1650" spc="-5" dirty="0">
                <a:solidFill>
                  <a:srgbClr val="0000FF"/>
                </a:solidFill>
                <a:latin typeface="Trebuchet MS"/>
                <a:cs typeface="Trebuchet MS"/>
              </a:rPr>
              <a:t> </a:t>
            </a:r>
            <a:r>
              <a:rPr sz="1650" dirty="0">
                <a:solidFill>
                  <a:srgbClr val="0000FF"/>
                </a:solidFill>
                <a:latin typeface="Trebuchet MS"/>
                <a:cs typeface="Trebuchet MS"/>
              </a:rPr>
              <a:t>- </a:t>
            </a:r>
            <a:r>
              <a:rPr sz="1650" spc="-5" dirty="0">
                <a:solidFill>
                  <a:srgbClr val="0000FF"/>
                </a:solidFill>
                <a:latin typeface="Trebuchet MS"/>
                <a:cs typeface="Trebuchet MS"/>
              </a:rPr>
              <a:t>letting </a:t>
            </a:r>
            <a:r>
              <a:rPr sz="1650" dirty="0">
                <a:solidFill>
                  <a:srgbClr val="0000FF"/>
                </a:solidFill>
                <a:latin typeface="Trebuchet MS"/>
                <a:cs typeface="Trebuchet MS"/>
              </a:rPr>
              <a:t>you </a:t>
            </a:r>
            <a:r>
              <a:rPr sz="1650" spc="-5" dirty="0">
                <a:solidFill>
                  <a:srgbClr val="0000FF"/>
                </a:solidFill>
                <a:latin typeface="Trebuchet MS"/>
                <a:cs typeface="Trebuchet MS"/>
              </a:rPr>
              <a:t>optimize code without  worrying about</a:t>
            </a:r>
            <a:r>
              <a:rPr sz="1650" spc="-55" dirty="0">
                <a:solidFill>
                  <a:srgbClr val="0000FF"/>
                </a:solidFill>
                <a:latin typeface="Trebuchet MS"/>
                <a:cs typeface="Trebuchet MS"/>
              </a:rPr>
              <a:t> </a:t>
            </a:r>
            <a:r>
              <a:rPr sz="1650" dirty="0">
                <a:solidFill>
                  <a:srgbClr val="0000FF"/>
                </a:solidFill>
                <a:latin typeface="Trebuchet MS"/>
                <a:cs typeface="Trebuchet MS"/>
              </a:rPr>
              <a:t>regressions</a:t>
            </a:r>
            <a:endParaRPr sz="1650">
              <a:latin typeface="Trebuchet MS"/>
              <a:cs typeface="Trebuchet MS"/>
            </a:endParaRPr>
          </a:p>
        </p:txBody>
      </p:sp>
      <p:sp>
        <p:nvSpPr>
          <p:cNvPr id="3" name="object 3"/>
          <p:cNvSpPr txBox="1">
            <a:spLocks noGrp="1"/>
          </p:cNvSpPr>
          <p:nvPr>
            <p:ph type="title"/>
          </p:nvPr>
        </p:nvSpPr>
        <p:spPr>
          <a:xfrm>
            <a:off x="2501900" y="2075228"/>
            <a:ext cx="6235700" cy="378460"/>
          </a:xfrm>
          <a:prstGeom prst="rect">
            <a:avLst/>
          </a:prstGeom>
        </p:spPr>
        <p:txBody>
          <a:bodyPr vert="horz" wrap="square" lIns="0" tIns="14604" rIns="0" bIns="0" rtlCol="0">
            <a:spAutoFit/>
          </a:bodyPr>
          <a:lstStyle/>
          <a:p>
            <a:pPr marL="12700">
              <a:lnSpc>
                <a:spcPct val="100000"/>
              </a:lnSpc>
              <a:spcBef>
                <a:spcPts val="114"/>
              </a:spcBef>
              <a:tabLst>
                <a:tab pos="3020695" algn="l"/>
              </a:tabLst>
            </a:pPr>
            <a:r>
              <a:rPr dirty="0">
                <a:latin typeface="Times New Roman"/>
                <a:cs typeface="Times New Roman"/>
              </a:rPr>
              <a:t> 	</a:t>
            </a:r>
            <a:r>
              <a:rPr spc="-70" dirty="0"/>
              <a:t>Test </a:t>
            </a:r>
            <a:r>
              <a:rPr spc="5" dirty="0"/>
              <a:t>UI </a:t>
            </a:r>
            <a:r>
              <a:rPr dirty="0"/>
              <a:t>for Multiple</a:t>
            </a:r>
            <a:r>
              <a:rPr spc="-140" dirty="0"/>
              <a:t> </a:t>
            </a:r>
            <a:r>
              <a:rPr spc="10" dirty="0"/>
              <a:t>Apps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54480" y="2528316"/>
            <a:ext cx="2473452" cy="4003547"/>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391704" y="3536697"/>
            <a:ext cx="3472179" cy="704850"/>
          </a:xfrm>
          <a:prstGeom prst="rect">
            <a:avLst/>
          </a:prstGeom>
        </p:spPr>
        <p:txBody>
          <a:bodyPr vert="horz" wrap="square" lIns="0" tIns="12065" rIns="0" bIns="0" rtlCol="0">
            <a:spAutoFit/>
          </a:bodyPr>
          <a:lstStyle/>
          <a:p>
            <a:pPr marL="12700" marR="5080" indent="42545">
              <a:lnSpc>
                <a:spcPct val="102400"/>
              </a:lnSpc>
              <a:spcBef>
                <a:spcPts val="95"/>
              </a:spcBef>
            </a:pPr>
            <a:r>
              <a:rPr sz="1450" spc="10" dirty="0">
                <a:solidFill>
                  <a:srgbClr val="0000FF"/>
                </a:solidFill>
                <a:latin typeface="Carlito"/>
                <a:cs typeface="Carlito"/>
              </a:rPr>
              <a:t>'Device screenshot' </a:t>
            </a:r>
            <a:r>
              <a:rPr sz="1450" spc="5" dirty="0">
                <a:solidFill>
                  <a:srgbClr val="0000FF"/>
                </a:solidFill>
                <a:latin typeface="Carlito"/>
                <a:cs typeface="Carlito"/>
              </a:rPr>
              <a:t>button </a:t>
            </a:r>
            <a:r>
              <a:rPr sz="1450" spc="10" dirty="0">
                <a:solidFill>
                  <a:srgbClr val="0000FF"/>
                </a:solidFill>
                <a:latin typeface="Carlito"/>
                <a:cs typeface="Carlito"/>
              </a:rPr>
              <a:t>to </a:t>
            </a:r>
            <a:r>
              <a:rPr sz="1450" spc="5" dirty="0">
                <a:solidFill>
                  <a:srgbClr val="0000FF"/>
                </a:solidFill>
                <a:latin typeface="Carlito"/>
                <a:cs typeface="Carlito"/>
              </a:rPr>
              <a:t>refresh </a:t>
            </a:r>
            <a:r>
              <a:rPr sz="1450" spc="15" dirty="0">
                <a:solidFill>
                  <a:srgbClr val="0000FF"/>
                </a:solidFill>
                <a:latin typeface="Carlito"/>
                <a:cs typeface="Carlito"/>
              </a:rPr>
              <a:t>the  </a:t>
            </a:r>
            <a:r>
              <a:rPr sz="1450" spc="10" dirty="0">
                <a:solidFill>
                  <a:srgbClr val="0000FF"/>
                </a:solidFill>
                <a:latin typeface="Carlito"/>
                <a:cs typeface="Carlito"/>
              </a:rPr>
              <a:t>"Uiautomatorviewer" </a:t>
            </a:r>
            <a:r>
              <a:rPr sz="1450" spc="15" dirty="0">
                <a:solidFill>
                  <a:srgbClr val="0000FF"/>
                </a:solidFill>
                <a:latin typeface="Carlito"/>
                <a:cs typeface="Carlito"/>
              </a:rPr>
              <a:t>and </a:t>
            </a:r>
            <a:r>
              <a:rPr sz="1450" spc="10" dirty="0">
                <a:solidFill>
                  <a:srgbClr val="0000FF"/>
                </a:solidFill>
                <a:latin typeface="Carlito"/>
                <a:cs typeface="Carlito"/>
              </a:rPr>
              <a:t>to load </a:t>
            </a:r>
            <a:r>
              <a:rPr sz="1450" spc="20" dirty="0">
                <a:solidFill>
                  <a:srgbClr val="0000FF"/>
                </a:solidFill>
                <a:latin typeface="Carlito"/>
                <a:cs typeface="Carlito"/>
              </a:rPr>
              <a:t>the </a:t>
            </a:r>
            <a:r>
              <a:rPr sz="1450" spc="10" dirty="0">
                <a:solidFill>
                  <a:srgbClr val="0000FF"/>
                </a:solidFill>
                <a:latin typeface="Carlito"/>
                <a:cs typeface="Carlito"/>
              </a:rPr>
              <a:t>guru99  </a:t>
            </a:r>
            <a:r>
              <a:rPr sz="1450" spc="5" dirty="0">
                <a:solidFill>
                  <a:srgbClr val="0000FF"/>
                </a:solidFill>
                <a:latin typeface="Carlito"/>
                <a:cs typeface="Carlito"/>
              </a:rPr>
              <a:t>application </a:t>
            </a:r>
            <a:r>
              <a:rPr sz="1450" spc="15" dirty="0">
                <a:solidFill>
                  <a:srgbClr val="0000FF"/>
                </a:solidFill>
                <a:latin typeface="Carlito"/>
                <a:cs typeface="Carlito"/>
              </a:rPr>
              <a:t>GUI </a:t>
            </a:r>
            <a:r>
              <a:rPr sz="1450" spc="10" dirty="0">
                <a:solidFill>
                  <a:srgbClr val="0000FF"/>
                </a:solidFill>
                <a:latin typeface="Carlito"/>
                <a:cs typeface="Carlito"/>
              </a:rPr>
              <a:t>on</a:t>
            </a:r>
            <a:r>
              <a:rPr sz="1450" spc="40" dirty="0">
                <a:solidFill>
                  <a:srgbClr val="0000FF"/>
                </a:solidFill>
                <a:latin typeface="Carlito"/>
                <a:cs typeface="Carlito"/>
              </a:rPr>
              <a:t> </a:t>
            </a:r>
            <a:r>
              <a:rPr sz="1450" spc="10" dirty="0">
                <a:solidFill>
                  <a:srgbClr val="0000FF"/>
                </a:solidFill>
                <a:latin typeface="Carlito"/>
                <a:cs typeface="Carlito"/>
              </a:rPr>
              <a:t>"Uiautomatorviewer"</a:t>
            </a:r>
            <a:endParaRPr sz="1450">
              <a:latin typeface="Carlito"/>
              <a:cs typeface="Carlito"/>
            </a:endParaRPr>
          </a:p>
        </p:txBody>
      </p:sp>
      <p:sp>
        <p:nvSpPr>
          <p:cNvPr id="4" name="object 4"/>
          <p:cNvSpPr txBox="1">
            <a:spLocks noGrp="1"/>
          </p:cNvSpPr>
          <p:nvPr>
            <p:ph type="title"/>
          </p:nvPr>
        </p:nvSpPr>
        <p:spPr>
          <a:xfrm>
            <a:off x="2501900" y="2076664"/>
            <a:ext cx="6238240" cy="378460"/>
          </a:xfrm>
          <a:prstGeom prst="rect">
            <a:avLst/>
          </a:prstGeom>
        </p:spPr>
        <p:txBody>
          <a:bodyPr vert="horz" wrap="square" lIns="0" tIns="14604" rIns="0" bIns="0" rtlCol="0">
            <a:spAutoFit/>
          </a:bodyPr>
          <a:lstStyle/>
          <a:p>
            <a:pPr marL="12700">
              <a:lnSpc>
                <a:spcPct val="100000"/>
              </a:lnSpc>
              <a:spcBef>
                <a:spcPts val="114"/>
              </a:spcBef>
              <a:tabLst>
                <a:tab pos="2831465" algn="l"/>
              </a:tabLst>
            </a:pPr>
            <a:r>
              <a:rPr dirty="0">
                <a:latin typeface="Times New Roman"/>
                <a:cs typeface="Times New Roman"/>
              </a:rPr>
              <a:t> 	</a:t>
            </a:r>
            <a:r>
              <a:rPr spc="5" dirty="0"/>
              <a:t>How </a:t>
            </a:r>
            <a:r>
              <a:rPr spc="10" dirty="0"/>
              <a:t>to </a:t>
            </a:r>
            <a:r>
              <a:rPr dirty="0"/>
              <a:t>use </a:t>
            </a:r>
            <a:r>
              <a:rPr spc="5" dirty="0"/>
              <a:t>UI</a:t>
            </a:r>
            <a:r>
              <a:rPr spc="-250" dirty="0"/>
              <a:t> </a:t>
            </a:r>
            <a:r>
              <a:rPr spc="5" dirty="0"/>
              <a:t>Automator?</a:t>
            </a:r>
          </a:p>
        </p:txBody>
      </p:sp>
      <p:sp>
        <p:nvSpPr>
          <p:cNvPr id="5" name="Rectangle 4"/>
          <p:cNvSpPr/>
          <p:nvPr/>
        </p:nvSpPr>
        <p:spPr>
          <a:xfrm>
            <a:off x="4267200" y="5791200"/>
            <a:ext cx="4862037" cy="646331"/>
          </a:xfrm>
          <a:prstGeom prst="rect">
            <a:avLst/>
          </a:prstGeom>
        </p:spPr>
        <p:txBody>
          <a:bodyPr wrap="none">
            <a:spAutoFit/>
          </a:bodyPr>
          <a:lstStyle/>
          <a:p>
            <a:r>
              <a:rPr lang="en-IN" dirty="0">
                <a:hlinkClick r:id="rId3"/>
              </a:rPr>
              <a:t>https://www.youtube.com/watch?v=eKL5V3A2rj8</a:t>
            </a:r>
            <a:endParaRPr lang="en-IN" dirty="0"/>
          </a:p>
          <a:p>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66672" y="2810255"/>
            <a:ext cx="6505956" cy="344424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2201682" y="5389921"/>
            <a:ext cx="5335270" cy="479425"/>
          </a:xfrm>
          <a:prstGeom prst="rect">
            <a:avLst/>
          </a:prstGeom>
        </p:spPr>
        <p:txBody>
          <a:bodyPr vert="horz" wrap="square" lIns="0" tIns="11430" rIns="0" bIns="0" rtlCol="0">
            <a:spAutoFit/>
          </a:bodyPr>
          <a:lstStyle/>
          <a:p>
            <a:pPr marL="12700" marR="5080">
              <a:lnSpc>
                <a:spcPct val="102800"/>
              </a:lnSpc>
              <a:spcBef>
                <a:spcPts val="90"/>
              </a:spcBef>
            </a:pPr>
            <a:r>
              <a:rPr sz="1450" spc="15" dirty="0">
                <a:solidFill>
                  <a:srgbClr val="0000FF"/>
                </a:solidFill>
                <a:latin typeface="Trebuchet MS"/>
                <a:cs typeface="Trebuchet MS"/>
              </a:rPr>
              <a:t>After refresh </a:t>
            </a:r>
            <a:r>
              <a:rPr sz="1450" spc="5" dirty="0">
                <a:solidFill>
                  <a:srgbClr val="0000FF"/>
                </a:solidFill>
                <a:latin typeface="Trebuchet MS"/>
                <a:cs typeface="Trebuchet MS"/>
              </a:rPr>
              <a:t>is </a:t>
            </a:r>
            <a:r>
              <a:rPr sz="1450" spc="15" dirty="0">
                <a:solidFill>
                  <a:srgbClr val="0000FF"/>
                </a:solidFill>
                <a:latin typeface="Trebuchet MS"/>
                <a:cs typeface="Trebuchet MS"/>
              </a:rPr>
              <a:t>completed, </a:t>
            </a:r>
            <a:r>
              <a:rPr sz="1450" spc="20" dirty="0">
                <a:solidFill>
                  <a:srgbClr val="0000FF"/>
                </a:solidFill>
                <a:latin typeface="Trebuchet MS"/>
                <a:cs typeface="Trebuchet MS"/>
              </a:rPr>
              <a:t>a </a:t>
            </a:r>
            <a:r>
              <a:rPr sz="1450" spc="15" dirty="0">
                <a:solidFill>
                  <a:srgbClr val="0000FF"/>
                </a:solidFill>
                <a:latin typeface="Trebuchet MS"/>
                <a:cs typeface="Trebuchet MS"/>
              </a:rPr>
              <a:t>screenshot of Guru99 </a:t>
            </a:r>
            <a:r>
              <a:rPr sz="1450" spc="10" dirty="0">
                <a:solidFill>
                  <a:srgbClr val="0000FF"/>
                </a:solidFill>
                <a:latin typeface="Trebuchet MS"/>
                <a:cs typeface="Trebuchet MS"/>
              </a:rPr>
              <a:t>application  </a:t>
            </a:r>
            <a:r>
              <a:rPr sz="1450" spc="15" dirty="0">
                <a:solidFill>
                  <a:srgbClr val="0000FF"/>
                </a:solidFill>
                <a:latin typeface="Trebuchet MS"/>
                <a:cs typeface="Trebuchet MS"/>
              </a:rPr>
              <a:t>opens</a:t>
            </a:r>
            <a:endParaRPr sz="1450">
              <a:latin typeface="Trebuchet MS"/>
              <a:cs typeface="Trebuchet MS"/>
            </a:endParaRPr>
          </a:p>
        </p:txBody>
      </p:sp>
      <p:sp>
        <p:nvSpPr>
          <p:cNvPr id="4" name="object 4"/>
          <p:cNvSpPr txBox="1">
            <a:spLocks noGrp="1"/>
          </p:cNvSpPr>
          <p:nvPr>
            <p:ph type="title"/>
          </p:nvPr>
        </p:nvSpPr>
        <p:spPr>
          <a:xfrm>
            <a:off x="2501900" y="2076664"/>
            <a:ext cx="6238240" cy="378460"/>
          </a:xfrm>
          <a:prstGeom prst="rect">
            <a:avLst/>
          </a:prstGeom>
        </p:spPr>
        <p:txBody>
          <a:bodyPr vert="horz" wrap="square" lIns="0" tIns="14604" rIns="0" bIns="0" rtlCol="0">
            <a:spAutoFit/>
          </a:bodyPr>
          <a:lstStyle/>
          <a:p>
            <a:pPr marL="12700">
              <a:lnSpc>
                <a:spcPct val="100000"/>
              </a:lnSpc>
              <a:spcBef>
                <a:spcPts val="114"/>
              </a:spcBef>
              <a:tabLst>
                <a:tab pos="2831465" algn="l"/>
              </a:tabLst>
            </a:pPr>
            <a:r>
              <a:rPr dirty="0">
                <a:latin typeface="Times New Roman"/>
                <a:cs typeface="Times New Roman"/>
              </a:rPr>
              <a:t> 	</a:t>
            </a:r>
            <a:r>
              <a:rPr spc="5" dirty="0"/>
              <a:t>How </a:t>
            </a:r>
            <a:r>
              <a:rPr spc="10" dirty="0"/>
              <a:t>to </a:t>
            </a:r>
            <a:r>
              <a:rPr dirty="0"/>
              <a:t>use </a:t>
            </a:r>
            <a:r>
              <a:rPr spc="5" dirty="0"/>
              <a:t>UI</a:t>
            </a:r>
            <a:r>
              <a:rPr spc="-250" dirty="0"/>
              <a:t> </a:t>
            </a:r>
            <a:r>
              <a:rPr spc="5" dirty="0"/>
              <a:t>Automator?</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07107" y="2624327"/>
            <a:ext cx="5416296" cy="387857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501900" y="2076664"/>
            <a:ext cx="6238240" cy="378460"/>
          </a:xfrm>
          <a:prstGeom prst="rect">
            <a:avLst/>
          </a:prstGeom>
        </p:spPr>
        <p:txBody>
          <a:bodyPr vert="horz" wrap="square" lIns="0" tIns="14604" rIns="0" bIns="0" rtlCol="0">
            <a:spAutoFit/>
          </a:bodyPr>
          <a:lstStyle/>
          <a:p>
            <a:pPr marL="12700">
              <a:lnSpc>
                <a:spcPct val="100000"/>
              </a:lnSpc>
              <a:spcBef>
                <a:spcPts val="114"/>
              </a:spcBef>
              <a:tabLst>
                <a:tab pos="2831465" algn="l"/>
              </a:tabLst>
            </a:pPr>
            <a:r>
              <a:rPr dirty="0">
                <a:latin typeface="Times New Roman"/>
                <a:cs typeface="Times New Roman"/>
              </a:rPr>
              <a:t> 	</a:t>
            </a:r>
            <a:r>
              <a:rPr spc="5" dirty="0"/>
              <a:t>How </a:t>
            </a:r>
            <a:r>
              <a:rPr spc="10" dirty="0"/>
              <a:t>to </a:t>
            </a:r>
            <a:r>
              <a:rPr dirty="0"/>
              <a:t>use </a:t>
            </a:r>
            <a:r>
              <a:rPr spc="5" dirty="0"/>
              <a:t>UI</a:t>
            </a:r>
            <a:r>
              <a:rPr spc="-250" dirty="0"/>
              <a:t> </a:t>
            </a:r>
            <a:r>
              <a:rPr spc="5" dirty="0"/>
              <a:t>Automator?</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91639" y="2561844"/>
            <a:ext cx="6385560" cy="3375659"/>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887712" y="6017766"/>
            <a:ext cx="5946775" cy="529590"/>
          </a:xfrm>
          <a:prstGeom prst="rect">
            <a:avLst/>
          </a:prstGeom>
        </p:spPr>
        <p:txBody>
          <a:bodyPr vert="horz" wrap="square" lIns="0" tIns="13335" rIns="0" bIns="0" rtlCol="0">
            <a:spAutoFit/>
          </a:bodyPr>
          <a:lstStyle/>
          <a:p>
            <a:pPr marL="12700" marR="5080">
              <a:lnSpc>
                <a:spcPct val="100000"/>
              </a:lnSpc>
              <a:spcBef>
                <a:spcPts val="105"/>
              </a:spcBef>
            </a:pPr>
            <a:r>
              <a:rPr sz="1650" dirty="0">
                <a:solidFill>
                  <a:srgbClr val="0000FF"/>
                </a:solidFill>
                <a:latin typeface="Trebuchet MS"/>
                <a:cs typeface="Trebuchet MS"/>
              </a:rPr>
              <a:t>As you see </a:t>
            </a:r>
            <a:r>
              <a:rPr sz="1650" spc="-5" dirty="0">
                <a:solidFill>
                  <a:srgbClr val="0000FF"/>
                </a:solidFill>
                <a:latin typeface="Trebuchet MS"/>
                <a:cs typeface="Trebuchet MS"/>
              </a:rPr>
              <a:t>in the </a:t>
            </a:r>
            <a:r>
              <a:rPr sz="1650" dirty="0">
                <a:solidFill>
                  <a:srgbClr val="0000FF"/>
                </a:solidFill>
                <a:latin typeface="Trebuchet MS"/>
                <a:cs typeface="Trebuchet MS"/>
              </a:rPr>
              <a:t>above image, </a:t>
            </a:r>
            <a:r>
              <a:rPr sz="1650" spc="5" dirty="0">
                <a:solidFill>
                  <a:srgbClr val="0000FF"/>
                </a:solidFill>
                <a:latin typeface="Trebuchet MS"/>
                <a:cs typeface="Trebuchet MS"/>
              </a:rPr>
              <a:t>on </a:t>
            </a:r>
            <a:r>
              <a:rPr sz="1650" spc="-5" dirty="0">
                <a:solidFill>
                  <a:srgbClr val="0000FF"/>
                </a:solidFill>
                <a:latin typeface="Trebuchet MS"/>
                <a:cs typeface="Trebuchet MS"/>
              </a:rPr>
              <a:t>the right </a:t>
            </a:r>
            <a:r>
              <a:rPr sz="1650" dirty="0">
                <a:solidFill>
                  <a:srgbClr val="0000FF"/>
                </a:solidFill>
                <a:latin typeface="Trebuchet MS"/>
                <a:cs typeface="Trebuchet MS"/>
              </a:rPr>
              <a:t>side </a:t>
            </a:r>
            <a:r>
              <a:rPr sz="1650" spc="-5" dirty="0">
                <a:solidFill>
                  <a:srgbClr val="0000FF"/>
                </a:solidFill>
                <a:latin typeface="Trebuchet MS"/>
                <a:cs typeface="Trebuchet MS"/>
              </a:rPr>
              <a:t>of the</a:t>
            </a:r>
            <a:r>
              <a:rPr sz="1650" spc="-175" dirty="0">
                <a:solidFill>
                  <a:srgbClr val="0000FF"/>
                </a:solidFill>
                <a:latin typeface="Trebuchet MS"/>
                <a:cs typeface="Trebuchet MS"/>
              </a:rPr>
              <a:t> </a:t>
            </a:r>
            <a:r>
              <a:rPr sz="1650" spc="-5" dirty="0">
                <a:solidFill>
                  <a:srgbClr val="0000FF"/>
                </a:solidFill>
                <a:latin typeface="Trebuchet MS"/>
                <a:cs typeface="Trebuchet MS"/>
              </a:rPr>
              <a:t>window  </a:t>
            </a:r>
            <a:r>
              <a:rPr sz="1650" dirty="0">
                <a:solidFill>
                  <a:srgbClr val="0000FF"/>
                </a:solidFill>
                <a:latin typeface="Trebuchet MS"/>
                <a:cs typeface="Trebuchet MS"/>
              </a:rPr>
              <a:t>there are 2</a:t>
            </a:r>
            <a:r>
              <a:rPr sz="1650" spc="-75" dirty="0">
                <a:solidFill>
                  <a:srgbClr val="0000FF"/>
                </a:solidFill>
                <a:latin typeface="Trebuchet MS"/>
                <a:cs typeface="Trebuchet MS"/>
              </a:rPr>
              <a:t> </a:t>
            </a:r>
            <a:r>
              <a:rPr sz="1650" spc="-5" dirty="0">
                <a:solidFill>
                  <a:srgbClr val="0000FF"/>
                </a:solidFill>
                <a:latin typeface="Trebuchet MS"/>
                <a:cs typeface="Trebuchet MS"/>
              </a:rPr>
              <a:t>panels.</a:t>
            </a:r>
            <a:endParaRPr sz="1650">
              <a:latin typeface="Trebuchet MS"/>
              <a:cs typeface="Trebuchet MS"/>
            </a:endParaRPr>
          </a:p>
        </p:txBody>
      </p:sp>
      <p:sp>
        <p:nvSpPr>
          <p:cNvPr id="4" name="object 4"/>
          <p:cNvSpPr txBox="1">
            <a:spLocks noGrp="1"/>
          </p:cNvSpPr>
          <p:nvPr>
            <p:ph type="title"/>
          </p:nvPr>
        </p:nvSpPr>
        <p:spPr>
          <a:xfrm>
            <a:off x="2501900" y="2076664"/>
            <a:ext cx="6238240" cy="378460"/>
          </a:xfrm>
          <a:prstGeom prst="rect">
            <a:avLst/>
          </a:prstGeom>
        </p:spPr>
        <p:txBody>
          <a:bodyPr vert="horz" wrap="square" lIns="0" tIns="14604" rIns="0" bIns="0" rtlCol="0">
            <a:spAutoFit/>
          </a:bodyPr>
          <a:lstStyle/>
          <a:p>
            <a:pPr marL="12700">
              <a:lnSpc>
                <a:spcPct val="100000"/>
              </a:lnSpc>
              <a:spcBef>
                <a:spcPts val="114"/>
              </a:spcBef>
              <a:tabLst>
                <a:tab pos="2831465" algn="l"/>
              </a:tabLst>
            </a:pPr>
            <a:r>
              <a:rPr dirty="0">
                <a:latin typeface="Times New Roman"/>
                <a:cs typeface="Times New Roman"/>
              </a:rPr>
              <a:t> 	</a:t>
            </a:r>
            <a:r>
              <a:rPr spc="5" dirty="0"/>
              <a:t>How </a:t>
            </a:r>
            <a:r>
              <a:rPr spc="10" dirty="0"/>
              <a:t>to </a:t>
            </a:r>
            <a:r>
              <a:rPr dirty="0"/>
              <a:t>use </a:t>
            </a:r>
            <a:r>
              <a:rPr spc="5" dirty="0"/>
              <a:t>UI</a:t>
            </a:r>
            <a:r>
              <a:rPr spc="-250" dirty="0"/>
              <a:t> </a:t>
            </a:r>
            <a:r>
              <a:rPr spc="5" dirty="0"/>
              <a:t>Automator?</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79219" y="3358896"/>
            <a:ext cx="6547104" cy="3073907"/>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602734" y="1968844"/>
            <a:ext cx="7138034" cy="1462405"/>
          </a:xfrm>
          <a:prstGeom prst="rect">
            <a:avLst/>
          </a:prstGeom>
        </p:spPr>
        <p:txBody>
          <a:bodyPr vert="horz" wrap="square" lIns="0" tIns="122555" rIns="0" bIns="0" rtlCol="0">
            <a:spAutoFit/>
          </a:bodyPr>
          <a:lstStyle/>
          <a:p>
            <a:pPr marL="911860">
              <a:lnSpc>
                <a:spcPct val="100000"/>
              </a:lnSpc>
              <a:spcBef>
                <a:spcPts val="965"/>
              </a:spcBef>
              <a:tabLst>
                <a:tab pos="3730625" algn="l"/>
              </a:tabLst>
            </a:pPr>
            <a:r>
              <a:rPr dirty="0">
                <a:latin typeface="Times New Roman"/>
                <a:cs typeface="Times New Roman"/>
              </a:rPr>
              <a:t> 	</a:t>
            </a:r>
            <a:r>
              <a:rPr spc="5" dirty="0"/>
              <a:t>How </a:t>
            </a:r>
            <a:r>
              <a:rPr spc="10" dirty="0"/>
              <a:t>to </a:t>
            </a:r>
            <a:r>
              <a:rPr dirty="0"/>
              <a:t>use </a:t>
            </a:r>
            <a:r>
              <a:rPr spc="5" dirty="0"/>
              <a:t>UI</a:t>
            </a:r>
            <a:r>
              <a:rPr spc="-250" dirty="0"/>
              <a:t> </a:t>
            </a:r>
            <a:r>
              <a:rPr spc="5" dirty="0"/>
              <a:t>Automator?</a:t>
            </a:r>
          </a:p>
          <a:p>
            <a:pPr marL="12700" marR="317500">
              <a:lnSpc>
                <a:spcPct val="102499"/>
              </a:lnSpc>
              <a:spcBef>
                <a:spcPts val="540"/>
              </a:spcBef>
            </a:pPr>
            <a:r>
              <a:rPr sz="1450" u="none" spc="15" dirty="0">
                <a:solidFill>
                  <a:srgbClr val="0000FF"/>
                </a:solidFill>
              </a:rPr>
              <a:t>Upper panel contains </a:t>
            </a:r>
            <a:r>
              <a:rPr sz="1450" u="none" spc="20" dirty="0">
                <a:solidFill>
                  <a:srgbClr val="0000FF"/>
                </a:solidFill>
              </a:rPr>
              <a:t>node </a:t>
            </a:r>
            <a:r>
              <a:rPr sz="1450" u="none" spc="15" dirty="0">
                <a:solidFill>
                  <a:srgbClr val="0000FF"/>
                </a:solidFill>
              </a:rPr>
              <a:t>hierarchy </a:t>
            </a:r>
            <a:r>
              <a:rPr sz="1450" u="none" spc="20" dirty="0">
                <a:solidFill>
                  <a:srgbClr val="0000FF"/>
                </a:solidFill>
              </a:rPr>
              <a:t>the </a:t>
            </a:r>
            <a:r>
              <a:rPr sz="1450" u="none" spc="15" dirty="0">
                <a:solidFill>
                  <a:srgbClr val="0000FF"/>
                </a:solidFill>
              </a:rPr>
              <a:t>way the UI </a:t>
            </a:r>
            <a:r>
              <a:rPr sz="1450" u="none" spc="20" dirty="0">
                <a:solidFill>
                  <a:srgbClr val="0000FF"/>
                </a:solidFill>
              </a:rPr>
              <a:t>components </a:t>
            </a:r>
            <a:r>
              <a:rPr sz="1450" u="none" spc="15" dirty="0">
                <a:solidFill>
                  <a:srgbClr val="0000FF"/>
                </a:solidFill>
              </a:rPr>
              <a:t>are arranged  and contained, </a:t>
            </a:r>
            <a:r>
              <a:rPr sz="1450" u="none" spc="10" dirty="0">
                <a:solidFill>
                  <a:srgbClr val="0000FF"/>
                </a:solidFill>
              </a:rPr>
              <a:t>clicking </a:t>
            </a:r>
            <a:r>
              <a:rPr sz="1450" u="none" spc="20" dirty="0">
                <a:solidFill>
                  <a:srgbClr val="0000FF"/>
                </a:solidFill>
              </a:rPr>
              <a:t>on </a:t>
            </a:r>
            <a:r>
              <a:rPr sz="1450" u="none" spc="15" dirty="0">
                <a:solidFill>
                  <a:srgbClr val="0000FF"/>
                </a:solidFill>
              </a:rPr>
              <a:t>each node gives properties of UI </a:t>
            </a:r>
            <a:r>
              <a:rPr sz="1450" u="none" spc="20" dirty="0">
                <a:solidFill>
                  <a:srgbClr val="0000FF"/>
                </a:solidFill>
              </a:rPr>
              <a:t>elements </a:t>
            </a:r>
            <a:r>
              <a:rPr sz="1450" u="none" spc="10" dirty="0">
                <a:solidFill>
                  <a:srgbClr val="0000FF"/>
                </a:solidFill>
              </a:rPr>
              <a:t>in </a:t>
            </a:r>
            <a:r>
              <a:rPr sz="1450" u="none" spc="20" dirty="0">
                <a:solidFill>
                  <a:srgbClr val="0000FF"/>
                </a:solidFill>
              </a:rPr>
              <a:t>the  lower </a:t>
            </a:r>
            <a:r>
              <a:rPr sz="1450" u="none" spc="15" dirty="0">
                <a:solidFill>
                  <a:srgbClr val="0000FF"/>
                </a:solidFill>
              </a:rPr>
              <a:t>panel </a:t>
            </a:r>
            <a:r>
              <a:rPr sz="1450" u="none" spc="20" dirty="0">
                <a:solidFill>
                  <a:srgbClr val="0000FF"/>
                </a:solidFill>
              </a:rPr>
              <a:t>Select </a:t>
            </a:r>
            <a:r>
              <a:rPr sz="1450" u="none" spc="15" dirty="0">
                <a:solidFill>
                  <a:srgbClr val="0000FF"/>
                </a:solidFill>
              </a:rPr>
              <a:t>'</a:t>
            </a:r>
            <a:r>
              <a:rPr sz="1450" b="1" u="none" spc="15" dirty="0">
                <a:solidFill>
                  <a:srgbClr val="0000FF"/>
                </a:solidFill>
                <a:latin typeface="Trebuchet MS"/>
                <a:cs typeface="Trebuchet MS"/>
              </a:rPr>
              <a:t>Quiz</a:t>
            </a:r>
            <a:r>
              <a:rPr sz="1450" u="none" spc="15" dirty="0">
                <a:solidFill>
                  <a:srgbClr val="0000FF"/>
                </a:solidFill>
              </a:rPr>
              <a:t>' button </a:t>
            </a:r>
            <a:r>
              <a:rPr sz="1450" u="none" spc="10" dirty="0">
                <a:solidFill>
                  <a:srgbClr val="0000FF"/>
                </a:solidFill>
              </a:rPr>
              <a:t>in </a:t>
            </a:r>
            <a:r>
              <a:rPr sz="1450" u="none" spc="15" dirty="0">
                <a:solidFill>
                  <a:srgbClr val="0000FF"/>
                </a:solidFill>
              </a:rPr>
              <a:t>the above image </a:t>
            </a:r>
            <a:r>
              <a:rPr sz="1450" u="none" spc="20" dirty="0">
                <a:solidFill>
                  <a:srgbClr val="0000FF"/>
                </a:solidFill>
              </a:rPr>
              <a:t>to </a:t>
            </a:r>
            <a:r>
              <a:rPr sz="1450" u="none" spc="15" dirty="0">
                <a:solidFill>
                  <a:srgbClr val="0000FF"/>
                </a:solidFill>
              </a:rPr>
              <a:t>view different</a:t>
            </a:r>
            <a:r>
              <a:rPr sz="1450" u="none" spc="-215" dirty="0">
                <a:solidFill>
                  <a:srgbClr val="0000FF"/>
                </a:solidFill>
              </a:rPr>
              <a:t> </a:t>
            </a:r>
            <a:r>
              <a:rPr sz="1450" u="none" spc="15" dirty="0">
                <a:solidFill>
                  <a:srgbClr val="0000FF"/>
                </a:solidFill>
              </a:rPr>
              <a:t>properties  (text,resource-id...)</a:t>
            </a:r>
            <a:endParaRPr sz="145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01900" y="1951670"/>
            <a:ext cx="6176010" cy="427990"/>
          </a:xfrm>
          <a:prstGeom prst="rect">
            <a:avLst/>
          </a:prstGeom>
        </p:spPr>
        <p:txBody>
          <a:bodyPr vert="horz" wrap="square" lIns="0" tIns="11430" rIns="0" bIns="0" rtlCol="0">
            <a:spAutoFit/>
          </a:bodyPr>
          <a:lstStyle/>
          <a:p>
            <a:pPr marL="12700">
              <a:lnSpc>
                <a:spcPct val="100000"/>
              </a:lnSpc>
              <a:spcBef>
                <a:spcPts val="90"/>
              </a:spcBef>
              <a:tabLst>
                <a:tab pos="3348354" algn="l"/>
              </a:tabLst>
            </a:pPr>
            <a:r>
              <a:rPr sz="2650" spc="-5" dirty="0">
                <a:latin typeface="Times New Roman"/>
                <a:cs typeface="Times New Roman"/>
              </a:rPr>
              <a:t> 	</a:t>
            </a:r>
            <a:r>
              <a:rPr sz="2650" spc="-10" dirty="0"/>
              <a:t>Appium</a:t>
            </a:r>
            <a:r>
              <a:rPr sz="2650" spc="-45" dirty="0"/>
              <a:t> </a:t>
            </a:r>
            <a:r>
              <a:rPr sz="2650" spc="-20" dirty="0"/>
              <a:t>Philosophy</a:t>
            </a:r>
            <a:endParaRPr sz="2650">
              <a:latin typeface="Times New Roman"/>
              <a:cs typeface="Times New Roman"/>
            </a:endParaRPr>
          </a:p>
        </p:txBody>
      </p:sp>
      <p:sp>
        <p:nvSpPr>
          <p:cNvPr id="3" name="object 3"/>
          <p:cNvSpPr txBox="1"/>
          <p:nvPr/>
        </p:nvSpPr>
        <p:spPr>
          <a:xfrm>
            <a:off x="1875539" y="2852083"/>
            <a:ext cx="6055995" cy="3013075"/>
          </a:xfrm>
          <a:prstGeom prst="rect">
            <a:avLst/>
          </a:prstGeom>
        </p:spPr>
        <p:txBody>
          <a:bodyPr vert="horz" wrap="square" lIns="0" tIns="11430" rIns="0" bIns="0" rtlCol="0">
            <a:spAutoFit/>
          </a:bodyPr>
          <a:lstStyle/>
          <a:p>
            <a:pPr marL="274320" marR="5080" indent="-262255">
              <a:lnSpc>
                <a:spcPct val="122800"/>
              </a:lnSpc>
              <a:spcBef>
                <a:spcPts val="90"/>
              </a:spcBef>
              <a:buClr>
                <a:srgbClr val="FF0000"/>
              </a:buClr>
              <a:buSzPct val="79310"/>
              <a:buFont typeface="Georgia"/>
              <a:buChar char=""/>
              <a:tabLst>
                <a:tab pos="274320" algn="l"/>
                <a:tab pos="274955" algn="l"/>
              </a:tabLst>
            </a:pPr>
            <a:r>
              <a:rPr sz="1450" spc="15" dirty="0">
                <a:solidFill>
                  <a:srgbClr val="0000FF"/>
                </a:solidFill>
                <a:latin typeface="Trebuchet MS"/>
                <a:cs typeface="Trebuchet MS"/>
              </a:rPr>
              <a:t>Appium </a:t>
            </a:r>
            <a:r>
              <a:rPr sz="1450" spc="10" dirty="0">
                <a:solidFill>
                  <a:srgbClr val="0000FF"/>
                </a:solidFill>
                <a:latin typeface="Trebuchet MS"/>
                <a:cs typeface="Trebuchet MS"/>
              </a:rPr>
              <a:t>was </a:t>
            </a:r>
            <a:r>
              <a:rPr sz="1450" spc="15" dirty="0">
                <a:solidFill>
                  <a:srgbClr val="0000FF"/>
                </a:solidFill>
                <a:latin typeface="Trebuchet MS"/>
                <a:cs typeface="Trebuchet MS"/>
              </a:rPr>
              <a:t>designed </a:t>
            </a:r>
            <a:r>
              <a:rPr sz="1450" spc="10" dirty="0">
                <a:solidFill>
                  <a:srgbClr val="0000FF"/>
                </a:solidFill>
                <a:latin typeface="Trebuchet MS"/>
                <a:cs typeface="Trebuchet MS"/>
              </a:rPr>
              <a:t>to </a:t>
            </a:r>
            <a:r>
              <a:rPr sz="1450" spc="15" dirty="0">
                <a:solidFill>
                  <a:srgbClr val="0000FF"/>
                </a:solidFill>
                <a:latin typeface="Trebuchet MS"/>
                <a:cs typeface="Trebuchet MS"/>
              </a:rPr>
              <a:t>meet mobile automation needs according  </a:t>
            </a:r>
            <a:r>
              <a:rPr sz="1450" spc="20" dirty="0">
                <a:solidFill>
                  <a:srgbClr val="0000FF"/>
                </a:solidFill>
                <a:latin typeface="Trebuchet MS"/>
                <a:cs typeface="Trebuchet MS"/>
              </a:rPr>
              <a:t>to a </a:t>
            </a:r>
            <a:r>
              <a:rPr sz="1450" spc="15" dirty="0">
                <a:solidFill>
                  <a:srgbClr val="0000FF"/>
                </a:solidFill>
                <a:latin typeface="Trebuchet MS"/>
                <a:cs typeface="Trebuchet MS"/>
              </a:rPr>
              <a:t>philosophy outlined </a:t>
            </a:r>
            <a:r>
              <a:rPr sz="1450" spc="20" dirty="0">
                <a:solidFill>
                  <a:srgbClr val="0000FF"/>
                </a:solidFill>
                <a:latin typeface="Trebuchet MS"/>
                <a:cs typeface="Trebuchet MS"/>
              </a:rPr>
              <a:t>by </a:t>
            </a:r>
            <a:r>
              <a:rPr sz="1450" spc="15" dirty="0">
                <a:solidFill>
                  <a:srgbClr val="0000FF"/>
                </a:solidFill>
                <a:latin typeface="Trebuchet MS"/>
                <a:cs typeface="Trebuchet MS"/>
              </a:rPr>
              <a:t>the following </a:t>
            </a:r>
            <a:r>
              <a:rPr sz="1450" spc="20" dirty="0">
                <a:solidFill>
                  <a:srgbClr val="0000FF"/>
                </a:solidFill>
                <a:latin typeface="Trebuchet MS"/>
                <a:cs typeface="Trebuchet MS"/>
              </a:rPr>
              <a:t>four</a:t>
            </a:r>
            <a:r>
              <a:rPr sz="1450" spc="-220" dirty="0">
                <a:solidFill>
                  <a:srgbClr val="0000FF"/>
                </a:solidFill>
                <a:latin typeface="Trebuchet MS"/>
                <a:cs typeface="Trebuchet MS"/>
              </a:rPr>
              <a:t> </a:t>
            </a:r>
            <a:r>
              <a:rPr sz="1450" spc="15" dirty="0">
                <a:solidFill>
                  <a:srgbClr val="0000FF"/>
                </a:solidFill>
                <a:latin typeface="Trebuchet MS"/>
                <a:cs typeface="Trebuchet MS"/>
              </a:rPr>
              <a:t>tenets:</a:t>
            </a:r>
            <a:endParaRPr sz="1450">
              <a:latin typeface="Trebuchet MS"/>
              <a:cs typeface="Trebuchet MS"/>
            </a:endParaRPr>
          </a:p>
          <a:p>
            <a:pPr>
              <a:lnSpc>
                <a:spcPct val="100000"/>
              </a:lnSpc>
              <a:spcBef>
                <a:spcPts val="45"/>
              </a:spcBef>
              <a:buClr>
                <a:srgbClr val="FF0000"/>
              </a:buClr>
              <a:buFont typeface="Georgia"/>
              <a:buChar char=""/>
            </a:pPr>
            <a:endParaRPr sz="1800">
              <a:latin typeface="Trebuchet MS"/>
              <a:cs typeface="Trebuchet MS"/>
            </a:endParaRPr>
          </a:p>
          <a:p>
            <a:pPr marL="650875" marR="5715" lvl="1" indent="-262255">
              <a:lnSpc>
                <a:spcPct val="122800"/>
              </a:lnSpc>
              <a:buClr>
                <a:srgbClr val="FF0000"/>
              </a:buClr>
              <a:buSzPct val="79310"/>
              <a:buFont typeface="Georgia"/>
              <a:buChar char=""/>
              <a:tabLst>
                <a:tab pos="650875" algn="l"/>
                <a:tab pos="651510" algn="l"/>
              </a:tabLst>
            </a:pPr>
            <a:r>
              <a:rPr sz="1450" spc="15" dirty="0">
                <a:solidFill>
                  <a:srgbClr val="0000FF"/>
                </a:solidFill>
                <a:latin typeface="Trebuchet MS"/>
                <a:cs typeface="Trebuchet MS"/>
              </a:rPr>
              <a:t>Shouldn't </a:t>
            </a:r>
            <a:r>
              <a:rPr sz="1450" spc="20" dirty="0">
                <a:solidFill>
                  <a:srgbClr val="0000FF"/>
                </a:solidFill>
                <a:latin typeface="Trebuchet MS"/>
                <a:cs typeface="Trebuchet MS"/>
              </a:rPr>
              <a:t>have </a:t>
            </a:r>
            <a:r>
              <a:rPr sz="1450" spc="10" dirty="0">
                <a:solidFill>
                  <a:srgbClr val="0000FF"/>
                </a:solidFill>
                <a:latin typeface="Trebuchet MS"/>
                <a:cs typeface="Trebuchet MS"/>
              </a:rPr>
              <a:t>to recompile </a:t>
            </a:r>
            <a:r>
              <a:rPr sz="1450" spc="15" dirty="0">
                <a:solidFill>
                  <a:srgbClr val="0000FF"/>
                </a:solidFill>
                <a:latin typeface="Trebuchet MS"/>
                <a:cs typeface="Trebuchet MS"/>
              </a:rPr>
              <a:t>app </a:t>
            </a:r>
            <a:r>
              <a:rPr sz="1450" spc="10" dirty="0">
                <a:solidFill>
                  <a:srgbClr val="0000FF"/>
                </a:solidFill>
                <a:latin typeface="Trebuchet MS"/>
                <a:cs typeface="Trebuchet MS"/>
              </a:rPr>
              <a:t>or </a:t>
            </a:r>
            <a:r>
              <a:rPr sz="1450" spc="15" dirty="0">
                <a:solidFill>
                  <a:srgbClr val="0000FF"/>
                </a:solidFill>
                <a:latin typeface="Trebuchet MS"/>
                <a:cs typeface="Trebuchet MS"/>
              </a:rPr>
              <a:t>modify </a:t>
            </a:r>
            <a:r>
              <a:rPr sz="1450" spc="5" dirty="0">
                <a:solidFill>
                  <a:srgbClr val="0000FF"/>
                </a:solidFill>
                <a:latin typeface="Trebuchet MS"/>
                <a:cs typeface="Trebuchet MS"/>
              </a:rPr>
              <a:t>it </a:t>
            </a:r>
            <a:r>
              <a:rPr sz="1450" spc="10" dirty="0">
                <a:solidFill>
                  <a:srgbClr val="0000FF"/>
                </a:solidFill>
                <a:latin typeface="Trebuchet MS"/>
                <a:cs typeface="Trebuchet MS"/>
              </a:rPr>
              <a:t>in any </a:t>
            </a:r>
            <a:r>
              <a:rPr sz="1450" spc="20" dirty="0">
                <a:solidFill>
                  <a:srgbClr val="0000FF"/>
                </a:solidFill>
                <a:latin typeface="Trebuchet MS"/>
                <a:cs typeface="Trebuchet MS"/>
              </a:rPr>
              <a:t>way </a:t>
            </a:r>
            <a:r>
              <a:rPr sz="1450" spc="15" dirty="0">
                <a:solidFill>
                  <a:srgbClr val="0000FF"/>
                </a:solidFill>
                <a:latin typeface="Trebuchet MS"/>
                <a:cs typeface="Trebuchet MS"/>
              </a:rPr>
              <a:t>in  order </a:t>
            </a:r>
            <a:r>
              <a:rPr sz="1450" spc="10" dirty="0">
                <a:solidFill>
                  <a:srgbClr val="0000FF"/>
                </a:solidFill>
                <a:latin typeface="Trebuchet MS"/>
                <a:cs typeface="Trebuchet MS"/>
              </a:rPr>
              <a:t>to </a:t>
            </a:r>
            <a:r>
              <a:rPr sz="1450" spc="15" dirty="0">
                <a:solidFill>
                  <a:srgbClr val="0000FF"/>
                </a:solidFill>
                <a:latin typeface="Trebuchet MS"/>
                <a:cs typeface="Trebuchet MS"/>
              </a:rPr>
              <a:t>automate</a:t>
            </a:r>
            <a:r>
              <a:rPr sz="1450" spc="-10" dirty="0">
                <a:solidFill>
                  <a:srgbClr val="0000FF"/>
                </a:solidFill>
                <a:latin typeface="Trebuchet MS"/>
                <a:cs typeface="Trebuchet MS"/>
              </a:rPr>
              <a:t> </a:t>
            </a:r>
            <a:r>
              <a:rPr sz="1450" spc="10" dirty="0">
                <a:solidFill>
                  <a:srgbClr val="0000FF"/>
                </a:solidFill>
                <a:latin typeface="Trebuchet MS"/>
                <a:cs typeface="Trebuchet MS"/>
              </a:rPr>
              <a:t>it.</a:t>
            </a:r>
            <a:endParaRPr sz="1450">
              <a:latin typeface="Trebuchet MS"/>
              <a:cs typeface="Trebuchet MS"/>
            </a:endParaRPr>
          </a:p>
          <a:p>
            <a:pPr marL="650875" marR="5080" lvl="1" indent="-262255">
              <a:lnSpc>
                <a:spcPct val="122800"/>
              </a:lnSpc>
              <a:spcBef>
                <a:spcPts val="10"/>
              </a:spcBef>
              <a:buClr>
                <a:srgbClr val="FF0000"/>
              </a:buClr>
              <a:buSzPct val="79310"/>
              <a:buFont typeface="Georgia"/>
              <a:buChar char=""/>
              <a:tabLst>
                <a:tab pos="650875" algn="l"/>
                <a:tab pos="651510" algn="l"/>
              </a:tabLst>
            </a:pPr>
            <a:r>
              <a:rPr sz="1450" spc="15" dirty="0">
                <a:solidFill>
                  <a:srgbClr val="0000FF"/>
                </a:solidFill>
                <a:latin typeface="Trebuchet MS"/>
                <a:cs typeface="Trebuchet MS"/>
              </a:rPr>
              <a:t>Shouldn't </a:t>
            </a:r>
            <a:r>
              <a:rPr sz="1450" spc="5" dirty="0">
                <a:solidFill>
                  <a:srgbClr val="0000FF"/>
                </a:solidFill>
                <a:latin typeface="Trebuchet MS"/>
                <a:cs typeface="Trebuchet MS"/>
              </a:rPr>
              <a:t>be </a:t>
            </a:r>
            <a:r>
              <a:rPr sz="1450" spc="10" dirty="0">
                <a:solidFill>
                  <a:srgbClr val="0000FF"/>
                </a:solidFill>
                <a:latin typeface="Trebuchet MS"/>
                <a:cs typeface="Trebuchet MS"/>
              </a:rPr>
              <a:t>locked into </a:t>
            </a:r>
            <a:r>
              <a:rPr sz="1450" spc="20" dirty="0">
                <a:solidFill>
                  <a:srgbClr val="0000FF"/>
                </a:solidFill>
                <a:latin typeface="Trebuchet MS"/>
                <a:cs typeface="Trebuchet MS"/>
              </a:rPr>
              <a:t>a </a:t>
            </a:r>
            <a:r>
              <a:rPr sz="1450" spc="10" dirty="0">
                <a:solidFill>
                  <a:srgbClr val="0000FF"/>
                </a:solidFill>
                <a:latin typeface="Trebuchet MS"/>
                <a:cs typeface="Trebuchet MS"/>
              </a:rPr>
              <a:t>specific </a:t>
            </a:r>
            <a:r>
              <a:rPr sz="1450" spc="15" dirty="0">
                <a:solidFill>
                  <a:srgbClr val="0000FF"/>
                </a:solidFill>
                <a:latin typeface="Trebuchet MS"/>
                <a:cs typeface="Trebuchet MS"/>
              </a:rPr>
              <a:t>language </a:t>
            </a:r>
            <a:r>
              <a:rPr sz="1450" spc="20" dirty="0">
                <a:solidFill>
                  <a:srgbClr val="0000FF"/>
                </a:solidFill>
                <a:latin typeface="Trebuchet MS"/>
                <a:cs typeface="Trebuchet MS"/>
              </a:rPr>
              <a:t>or framework </a:t>
            </a:r>
            <a:r>
              <a:rPr sz="1450" spc="10" dirty="0">
                <a:solidFill>
                  <a:srgbClr val="0000FF"/>
                </a:solidFill>
                <a:latin typeface="Trebuchet MS"/>
                <a:cs typeface="Trebuchet MS"/>
              </a:rPr>
              <a:t>to  write </a:t>
            </a:r>
            <a:r>
              <a:rPr sz="1450" spc="20" dirty="0">
                <a:solidFill>
                  <a:srgbClr val="0000FF"/>
                </a:solidFill>
                <a:latin typeface="Trebuchet MS"/>
                <a:cs typeface="Trebuchet MS"/>
              </a:rPr>
              <a:t>and run </a:t>
            </a:r>
            <a:r>
              <a:rPr sz="1450" spc="15" dirty="0">
                <a:solidFill>
                  <a:srgbClr val="0000FF"/>
                </a:solidFill>
                <a:latin typeface="Trebuchet MS"/>
                <a:cs typeface="Trebuchet MS"/>
              </a:rPr>
              <a:t>your</a:t>
            </a:r>
            <a:r>
              <a:rPr sz="1450" spc="-65" dirty="0">
                <a:solidFill>
                  <a:srgbClr val="0000FF"/>
                </a:solidFill>
                <a:latin typeface="Trebuchet MS"/>
                <a:cs typeface="Trebuchet MS"/>
              </a:rPr>
              <a:t> </a:t>
            </a:r>
            <a:r>
              <a:rPr sz="1450" spc="15" dirty="0">
                <a:solidFill>
                  <a:srgbClr val="0000FF"/>
                </a:solidFill>
                <a:latin typeface="Trebuchet MS"/>
                <a:cs typeface="Trebuchet MS"/>
              </a:rPr>
              <a:t>tests.</a:t>
            </a:r>
            <a:endParaRPr sz="1450">
              <a:latin typeface="Trebuchet MS"/>
              <a:cs typeface="Trebuchet MS"/>
            </a:endParaRPr>
          </a:p>
          <a:p>
            <a:pPr marL="650875" marR="5715" lvl="1" indent="-262255">
              <a:lnSpc>
                <a:spcPct val="122800"/>
              </a:lnSpc>
              <a:buClr>
                <a:srgbClr val="FF0000"/>
              </a:buClr>
              <a:buSzPct val="79310"/>
              <a:buFont typeface="Georgia"/>
              <a:buChar char=""/>
              <a:tabLst>
                <a:tab pos="650875" algn="l"/>
                <a:tab pos="651510" algn="l"/>
                <a:tab pos="898525" algn="l"/>
              </a:tabLst>
            </a:pPr>
            <a:r>
              <a:rPr sz="1450" spc="20" dirty="0">
                <a:solidFill>
                  <a:srgbClr val="0000FF"/>
                </a:solidFill>
                <a:latin typeface="Trebuchet MS"/>
                <a:cs typeface="Trebuchet MS"/>
              </a:rPr>
              <a:t>A	</a:t>
            </a:r>
            <a:r>
              <a:rPr sz="1450" spc="15" dirty="0">
                <a:solidFill>
                  <a:srgbClr val="0000FF"/>
                </a:solidFill>
                <a:latin typeface="Trebuchet MS"/>
                <a:cs typeface="Trebuchet MS"/>
              </a:rPr>
              <a:t>mobile automation framework </a:t>
            </a:r>
            <a:r>
              <a:rPr sz="1450" spc="10" dirty="0">
                <a:solidFill>
                  <a:srgbClr val="0000FF"/>
                </a:solidFill>
                <a:latin typeface="Trebuchet MS"/>
                <a:cs typeface="Trebuchet MS"/>
              </a:rPr>
              <a:t>shouldn't </a:t>
            </a:r>
            <a:r>
              <a:rPr sz="1450" spc="15" dirty="0">
                <a:solidFill>
                  <a:srgbClr val="0000FF"/>
                </a:solidFill>
                <a:latin typeface="Trebuchet MS"/>
                <a:cs typeface="Trebuchet MS"/>
              </a:rPr>
              <a:t>reinvent the wheel  </a:t>
            </a:r>
            <a:r>
              <a:rPr sz="1450" spc="20" dirty="0">
                <a:solidFill>
                  <a:srgbClr val="0000FF"/>
                </a:solidFill>
                <a:latin typeface="Trebuchet MS"/>
                <a:cs typeface="Trebuchet MS"/>
              </a:rPr>
              <a:t>when </a:t>
            </a:r>
            <a:r>
              <a:rPr sz="1450" spc="5" dirty="0">
                <a:solidFill>
                  <a:srgbClr val="0000FF"/>
                </a:solidFill>
                <a:latin typeface="Trebuchet MS"/>
                <a:cs typeface="Trebuchet MS"/>
              </a:rPr>
              <a:t>it </a:t>
            </a:r>
            <a:r>
              <a:rPr sz="1450" spc="20" dirty="0">
                <a:solidFill>
                  <a:srgbClr val="0000FF"/>
                </a:solidFill>
                <a:latin typeface="Trebuchet MS"/>
                <a:cs typeface="Trebuchet MS"/>
              </a:rPr>
              <a:t>comes </a:t>
            </a:r>
            <a:r>
              <a:rPr sz="1450" spc="10" dirty="0">
                <a:solidFill>
                  <a:srgbClr val="0000FF"/>
                </a:solidFill>
                <a:latin typeface="Trebuchet MS"/>
                <a:cs typeface="Trebuchet MS"/>
              </a:rPr>
              <a:t>to </a:t>
            </a:r>
            <a:r>
              <a:rPr sz="1450" spc="15" dirty="0">
                <a:solidFill>
                  <a:srgbClr val="0000FF"/>
                </a:solidFill>
                <a:latin typeface="Trebuchet MS"/>
                <a:cs typeface="Trebuchet MS"/>
              </a:rPr>
              <a:t>automation</a:t>
            </a:r>
            <a:r>
              <a:rPr sz="1450" spc="-150" dirty="0">
                <a:solidFill>
                  <a:srgbClr val="0000FF"/>
                </a:solidFill>
                <a:latin typeface="Trebuchet MS"/>
                <a:cs typeface="Trebuchet MS"/>
              </a:rPr>
              <a:t> </a:t>
            </a:r>
            <a:r>
              <a:rPr sz="1450" spc="15" dirty="0">
                <a:solidFill>
                  <a:srgbClr val="0000FF"/>
                </a:solidFill>
                <a:latin typeface="Trebuchet MS"/>
                <a:cs typeface="Trebuchet MS"/>
              </a:rPr>
              <a:t>APIs.</a:t>
            </a:r>
            <a:endParaRPr sz="1450">
              <a:latin typeface="Trebuchet MS"/>
              <a:cs typeface="Trebuchet MS"/>
            </a:endParaRPr>
          </a:p>
          <a:p>
            <a:pPr marL="650875" marR="5715" lvl="1" indent="-262255">
              <a:lnSpc>
                <a:spcPts val="2150"/>
              </a:lnSpc>
              <a:spcBef>
                <a:spcPts val="125"/>
              </a:spcBef>
              <a:buClr>
                <a:srgbClr val="FF0000"/>
              </a:buClr>
              <a:buSzPct val="79310"/>
              <a:buFont typeface="Georgia"/>
              <a:buChar char=""/>
              <a:tabLst>
                <a:tab pos="650875" algn="l"/>
                <a:tab pos="651510" algn="l"/>
              </a:tabLst>
            </a:pPr>
            <a:r>
              <a:rPr sz="1450" spc="20" dirty="0">
                <a:solidFill>
                  <a:srgbClr val="0000FF"/>
                </a:solidFill>
                <a:latin typeface="Trebuchet MS"/>
                <a:cs typeface="Trebuchet MS"/>
              </a:rPr>
              <a:t>A </a:t>
            </a:r>
            <a:r>
              <a:rPr sz="1450" spc="15" dirty="0">
                <a:solidFill>
                  <a:srgbClr val="0000FF"/>
                </a:solidFill>
                <a:latin typeface="Trebuchet MS"/>
                <a:cs typeface="Trebuchet MS"/>
              </a:rPr>
              <a:t>mobile automation framework should </a:t>
            </a:r>
            <a:r>
              <a:rPr sz="1450" spc="20" dirty="0">
                <a:solidFill>
                  <a:srgbClr val="0000FF"/>
                </a:solidFill>
                <a:latin typeface="Trebuchet MS"/>
                <a:cs typeface="Trebuchet MS"/>
              </a:rPr>
              <a:t>be </a:t>
            </a:r>
            <a:r>
              <a:rPr sz="1450" spc="15" dirty="0">
                <a:solidFill>
                  <a:srgbClr val="0000FF"/>
                </a:solidFill>
                <a:latin typeface="Trebuchet MS"/>
                <a:cs typeface="Trebuchet MS"/>
              </a:rPr>
              <a:t>open source, </a:t>
            </a:r>
            <a:r>
              <a:rPr sz="1450" dirty="0">
                <a:solidFill>
                  <a:srgbClr val="0000FF"/>
                </a:solidFill>
                <a:latin typeface="Trebuchet MS"/>
                <a:cs typeface="Trebuchet MS"/>
              </a:rPr>
              <a:t>in  </a:t>
            </a:r>
            <a:r>
              <a:rPr sz="1450" spc="5" dirty="0">
                <a:solidFill>
                  <a:srgbClr val="0000FF"/>
                </a:solidFill>
                <a:latin typeface="Trebuchet MS"/>
                <a:cs typeface="Trebuchet MS"/>
              </a:rPr>
              <a:t>spirit </a:t>
            </a:r>
            <a:r>
              <a:rPr sz="1450" spc="20" dirty="0">
                <a:solidFill>
                  <a:srgbClr val="0000FF"/>
                </a:solidFill>
                <a:latin typeface="Trebuchet MS"/>
                <a:cs typeface="Trebuchet MS"/>
              </a:rPr>
              <a:t>and </a:t>
            </a:r>
            <a:r>
              <a:rPr sz="1450" spc="10" dirty="0">
                <a:solidFill>
                  <a:srgbClr val="0000FF"/>
                </a:solidFill>
                <a:latin typeface="Trebuchet MS"/>
                <a:cs typeface="Trebuchet MS"/>
              </a:rPr>
              <a:t>practice as </a:t>
            </a:r>
            <a:r>
              <a:rPr sz="1450" spc="15" dirty="0">
                <a:solidFill>
                  <a:srgbClr val="0000FF"/>
                </a:solidFill>
                <a:latin typeface="Trebuchet MS"/>
                <a:cs typeface="Trebuchet MS"/>
              </a:rPr>
              <a:t>well </a:t>
            </a:r>
            <a:r>
              <a:rPr sz="1450" spc="20" dirty="0">
                <a:solidFill>
                  <a:srgbClr val="0000FF"/>
                </a:solidFill>
                <a:latin typeface="Trebuchet MS"/>
                <a:cs typeface="Trebuchet MS"/>
              </a:rPr>
              <a:t>as </a:t>
            </a:r>
            <a:r>
              <a:rPr sz="1450" spc="10" dirty="0">
                <a:solidFill>
                  <a:srgbClr val="0000FF"/>
                </a:solidFill>
                <a:latin typeface="Trebuchet MS"/>
                <a:cs typeface="Trebuchet MS"/>
              </a:rPr>
              <a:t>in</a:t>
            </a:r>
            <a:r>
              <a:rPr sz="1450" spc="-70" dirty="0">
                <a:solidFill>
                  <a:srgbClr val="0000FF"/>
                </a:solidFill>
                <a:latin typeface="Trebuchet MS"/>
                <a:cs typeface="Trebuchet MS"/>
              </a:rPr>
              <a:t> </a:t>
            </a:r>
            <a:r>
              <a:rPr sz="1450" spc="20" dirty="0">
                <a:solidFill>
                  <a:srgbClr val="0000FF"/>
                </a:solidFill>
                <a:latin typeface="Trebuchet MS"/>
                <a:cs typeface="Trebuchet MS"/>
              </a:rPr>
              <a:t>name!</a:t>
            </a:r>
            <a:endParaRPr sz="1450">
              <a:latin typeface="Trebuchet MS"/>
              <a:cs typeface="Trebuchet M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79219" y="2732532"/>
            <a:ext cx="6746748" cy="373684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501900" y="2076664"/>
            <a:ext cx="6238240" cy="378460"/>
          </a:xfrm>
          <a:prstGeom prst="rect">
            <a:avLst/>
          </a:prstGeom>
        </p:spPr>
        <p:txBody>
          <a:bodyPr vert="horz" wrap="square" lIns="0" tIns="14604" rIns="0" bIns="0" rtlCol="0">
            <a:spAutoFit/>
          </a:bodyPr>
          <a:lstStyle/>
          <a:p>
            <a:pPr marL="12700">
              <a:lnSpc>
                <a:spcPct val="100000"/>
              </a:lnSpc>
              <a:spcBef>
                <a:spcPts val="114"/>
              </a:spcBef>
              <a:tabLst>
                <a:tab pos="2831465" algn="l"/>
              </a:tabLst>
            </a:pPr>
            <a:r>
              <a:rPr dirty="0">
                <a:latin typeface="Times New Roman"/>
                <a:cs typeface="Times New Roman"/>
              </a:rPr>
              <a:t> 	</a:t>
            </a:r>
            <a:r>
              <a:rPr spc="5" dirty="0"/>
              <a:t>How </a:t>
            </a:r>
            <a:r>
              <a:rPr spc="10" dirty="0"/>
              <a:t>to </a:t>
            </a:r>
            <a:r>
              <a:rPr dirty="0"/>
              <a:t>use </a:t>
            </a:r>
            <a:r>
              <a:rPr spc="5" dirty="0"/>
              <a:t>UI</a:t>
            </a:r>
            <a:r>
              <a:rPr spc="-250" dirty="0"/>
              <a:t> </a:t>
            </a:r>
            <a:r>
              <a:rPr spc="5" dirty="0"/>
              <a:t>Automator?</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981200" y="2667000"/>
            <a:ext cx="7391400" cy="2399439"/>
          </a:xfrm>
          <a:prstGeom prst="rect">
            <a:avLst/>
          </a:prstGeom>
        </p:spPr>
        <p:txBody>
          <a:bodyPr vert="horz" wrap="square" lIns="0" tIns="12065" rIns="0" bIns="0" rtlCol="0">
            <a:spAutoFit/>
          </a:bodyPr>
          <a:lstStyle/>
          <a:p>
            <a:pPr marL="12700" marR="5080">
              <a:lnSpc>
                <a:spcPct val="102400"/>
              </a:lnSpc>
              <a:spcBef>
                <a:spcPts val="95"/>
              </a:spcBef>
              <a:buFont typeface="Wingdings" pitchFamily="2" charset="2"/>
              <a:buChar char="v"/>
            </a:pPr>
            <a:r>
              <a:rPr lang="en-IN" sz="1600" dirty="0">
                <a:solidFill>
                  <a:srgbClr val="002060"/>
                </a:solidFill>
              </a:rPr>
              <a:t>Magneto is an open source test automation framework that allows to write smart and powerful tests for Android apps. </a:t>
            </a:r>
          </a:p>
          <a:p>
            <a:pPr marL="12700" marR="5080">
              <a:lnSpc>
                <a:spcPct val="102400"/>
              </a:lnSpc>
              <a:spcBef>
                <a:spcPts val="95"/>
              </a:spcBef>
              <a:buFont typeface="Wingdings" pitchFamily="2" charset="2"/>
              <a:buChar char="v"/>
            </a:pPr>
            <a:r>
              <a:rPr lang="en-IN" sz="1600" dirty="0">
                <a:solidFill>
                  <a:srgbClr val="002060"/>
                </a:solidFill>
              </a:rPr>
              <a:t>Magneto was built by Automation Engineers for Automation Engineers out of necessity for a mobile centric test automation framework that’s easy to setup, run and utilize. </a:t>
            </a:r>
          </a:p>
          <a:p>
            <a:pPr marL="12700" marR="5080">
              <a:lnSpc>
                <a:spcPct val="102400"/>
              </a:lnSpc>
              <a:spcBef>
                <a:spcPts val="95"/>
              </a:spcBef>
              <a:buFont typeface="Wingdings" pitchFamily="2" charset="2"/>
              <a:buChar char="v"/>
            </a:pPr>
            <a:r>
              <a:rPr lang="en-IN" sz="1600" dirty="0">
                <a:solidFill>
                  <a:srgbClr val="002060"/>
                </a:solidFill>
              </a:rPr>
              <a:t>Magneto is written in Python for Android devices. </a:t>
            </a:r>
          </a:p>
          <a:p>
            <a:pPr marL="12700" marR="5080">
              <a:lnSpc>
                <a:spcPct val="102400"/>
              </a:lnSpc>
              <a:spcBef>
                <a:spcPts val="95"/>
              </a:spcBef>
              <a:buFont typeface="Wingdings" pitchFamily="2" charset="2"/>
              <a:buChar char="v"/>
            </a:pPr>
            <a:r>
              <a:rPr lang="en-IN" sz="1600" dirty="0">
                <a:solidFill>
                  <a:srgbClr val="002060"/>
                </a:solidFill>
              </a:rPr>
              <a:t>It utilizes the </a:t>
            </a:r>
            <a:r>
              <a:rPr lang="en-IN" sz="1600" dirty="0" err="1">
                <a:solidFill>
                  <a:srgbClr val="002060"/>
                </a:solidFill>
              </a:rPr>
              <a:t>uiautomator</a:t>
            </a:r>
            <a:r>
              <a:rPr lang="en-IN" sz="1600" dirty="0">
                <a:solidFill>
                  <a:srgbClr val="002060"/>
                </a:solidFill>
              </a:rPr>
              <a:t> tool via a Python wrapper and </a:t>
            </a:r>
            <a:r>
              <a:rPr lang="en-IN" sz="1600" dirty="0" err="1">
                <a:solidFill>
                  <a:srgbClr val="002060"/>
                </a:solidFill>
              </a:rPr>
              <a:t>pytest</a:t>
            </a:r>
            <a:r>
              <a:rPr lang="en-IN" sz="1600" dirty="0">
                <a:solidFill>
                  <a:srgbClr val="002060"/>
                </a:solidFill>
              </a:rPr>
              <a:t> as a test framework.</a:t>
            </a:r>
          </a:p>
          <a:p>
            <a:pPr marL="469900" marR="5080" lvl="1">
              <a:lnSpc>
                <a:spcPct val="102400"/>
              </a:lnSpc>
              <a:spcBef>
                <a:spcPts val="95"/>
              </a:spcBef>
              <a:buFont typeface="Wingdings" pitchFamily="2" charset="2"/>
              <a:buChar char="v"/>
            </a:pPr>
            <a:r>
              <a:rPr lang="en-IN" sz="1600" dirty="0" err="1"/>
              <a:t>Pytest</a:t>
            </a:r>
            <a:r>
              <a:rPr lang="en-IN" sz="1600" dirty="0"/>
              <a:t> is a testing framework based on python. It is mainly used to write API test cases. </a:t>
            </a:r>
            <a:r>
              <a:rPr lang="en-IN" sz="1600" dirty="0">
                <a:solidFill>
                  <a:srgbClr val="002060"/>
                </a:solidFill>
              </a:rPr>
              <a:t> </a:t>
            </a:r>
          </a:p>
          <a:p>
            <a:pPr marL="12700" marR="5080">
              <a:lnSpc>
                <a:spcPct val="102400"/>
              </a:lnSpc>
              <a:spcBef>
                <a:spcPts val="95"/>
              </a:spcBef>
              <a:buFont typeface="Wingdings" pitchFamily="2" charset="2"/>
              <a:buChar char="v"/>
            </a:pPr>
            <a:r>
              <a:rPr lang="en-IN" sz="1600" dirty="0">
                <a:solidFill>
                  <a:srgbClr val="002060"/>
                </a:solidFill>
              </a:rPr>
              <a:t>Magneto can be triggered from CLI, IDE and CI.</a:t>
            </a:r>
            <a:endParaRPr sz="1450">
              <a:solidFill>
                <a:srgbClr val="002060"/>
              </a:solidFill>
              <a:latin typeface="Trebuchet MS"/>
              <a:cs typeface="Trebuchet MS"/>
            </a:endParaRPr>
          </a:p>
        </p:txBody>
      </p:sp>
      <p:sp>
        <p:nvSpPr>
          <p:cNvPr id="3" name="object 3"/>
          <p:cNvSpPr/>
          <p:nvPr/>
        </p:nvSpPr>
        <p:spPr>
          <a:xfrm>
            <a:off x="2667000" y="5181600"/>
            <a:ext cx="4091940" cy="2183891"/>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501900" y="2076664"/>
            <a:ext cx="6235700" cy="378460"/>
          </a:xfrm>
          <a:prstGeom prst="rect">
            <a:avLst/>
          </a:prstGeom>
        </p:spPr>
        <p:txBody>
          <a:bodyPr vert="horz" wrap="square" lIns="0" tIns="14604" rIns="0" bIns="0" rtlCol="0">
            <a:spAutoFit/>
          </a:bodyPr>
          <a:lstStyle/>
          <a:p>
            <a:pPr marL="12700">
              <a:lnSpc>
                <a:spcPct val="100000"/>
              </a:lnSpc>
              <a:spcBef>
                <a:spcPts val="114"/>
              </a:spcBef>
              <a:tabLst>
                <a:tab pos="3040380" algn="l"/>
              </a:tabLst>
            </a:pPr>
            <a:r>
              <a:rPr dirty="0">
                <a:latin typeface="Times New Roman"/>
                <a:cs typeface="Times New Roman"/>
              </a:rPr>
              <a:t> 	</a:t>
            </a:r>
            <a:r>
              <a:rPr dirty="0"/>
              <a:t>Introduction </a:t>
            </a:r>
            <a:r>
              <a:rPr spc="-135" dirty="0"/>
              <a:t>To </a:t>
            </a:r>
            <a:r>
              <a:rPr spc="5" dirty="0"/>
              <a:t>Magneto</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98320" y="2749295"/>
            <a:ext cx="5663183" cy="3479291"/>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514600" y="2410967"/>
            <a:ext cx="6286500" cy="30480"/>
          </a:xfrm>
          <a:custGeom>
            <a:avLst/>
            <a:gdLst/>
            <a:ahLst/>
            <a:cxnLst/>
            <a:rect l="l" t="t" r="r" b="b"/>
            <a:pathLst>
              <a:path w="6286500" h="30480">
                <a:moveTo>
                  <a:pt x="6286500" y="30479"/>
                </a:moveTo>
                <a:lnTo>
                  <a:pt x="0" y="30479"/>
                </a:lnTo>
                <a:lnTo>
                  <a:pt x="0" y="0"/>
                </a:lnTo>
                <a:lnTo>
                  <a:pt x="6286500" y="0"/>
                </a:lnTo>
                <a:lnTo>
                  <a:pt x="6286500" y="30479"/>
                </a:lnTo>
                <a:close/>
              </a:path>
            </a:pathLst>
          </a:custGeom>
          <a:solidFill>
            <a:srgbClr val="33CCCC"/>
          </a:solidFill>
        </p:spPr>
        <p:txBody>
          <a:bodyPr wrap="square" lIns="0" tIns="0" rIns="0" bIns="0" rtlCol="0"/>
          <a:lstStyle/>
          <a:p>
            <a:endParaRPr/>
          </a:p>
        </p:txBody>
      </p:sp>
      <p:sp>
        <p:nvSpPr>
          <p:cNvPr id="4" name="object 4"/>
          <p:cNvSpPr txBox="1">
            <a:spLocks noGrp="1"/>
          </p:cNvSpPr>
          <p:nvPr>
            <p:ph type="title"/>
          </p:nvPr>
        </p:nvSpPr>
        <p:spPr>
          <a:xfrm>
            <a:off x="7605698" y="2076664"/>
            <a:ext cx="1130935" cy="378460"/>
          </a:xfrm>
          <a:prstGeom prst="rect">
            <a:avLst/>
          </a:prstGeom>
        </p:spPr>
        <p:txBody>
          <a:bodyPr vert="horz" wrap="square" lIns="0" tIns="14604" rIns="0" bIns="0" rtlCol="0">
            <a:spAutoFit/>
          </a:bodyPr>
          <a:lstStyle/>
          <a:p>
            <a:pPr marL="12700">
              <a:lnSpc>
                <a:spcPct val="100000"/>
              </a:lnSpc>
              <a:spcBef>
                <a:spcPts val="114"/>
              </a:spcBef>
            </a:pPr>
            <a:r>
              <a:rPr u="none" spc="10" dirty="0"/>
              <a:t>M</a:t>
            </a:r>
            <a:r>
              <a:rPr u="none" spc="-10" dirty="0"/>
              <a:t>a</a:t>
            </a:r>
            <a:r>
              <a:rPr u="none" spc="20" dirty="0"/>
              <a:t>g</a:t>
            </a:r>
            <a:r>
              <a:rPr u="none" spc="-10" dirty="0"/>
              <a:t>ne</a:t>
            </a:r>
            <a:r>
              <a:rPr u="none" spc="10" dirty="0"/>
              <a:t>t</a:t>
            </a:r>
            <a:r>
              <a:rPr u="none" spc="5" dirty="0"/>
              <a:t>o</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17520" y="2810255"/>
            <a:ext cx="4398263" cy="446531"/>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316736" y="3563111"/>
            <a:ext cx="7403592" cy="2104643"/>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514600" y="2410967"/>
            <a:ext cx="6286500" cy="30480"/>
          </a:xfrm>
          <a:custGeom>
            <a:avLst/>
            <a:gdLst/>
            <a:ahLst/>
            <a:cxnLst/>
            <a:rect l="l" t="t" r="r" b="b"/>
            <a:pathLst>
              <a:path w="6286500" h="30480">
                <a:moveTo>
                  <a:pt x="6286500" y="30479"/>
                </a:moveTo>
                <a:lnTo>
                  <a:pt x="0" y="30479"/>
                </a:lnTo>
                <a:lnTo>
                  <a:pt x="0" y="0"/>
                </a:lnTo>
                <a:lnTo>
                  <a:pt x="6286500" y="0"/>
                </a:lnTo>
                <a:lnTo>
                  <a:pt x="6286500" y="30479"/>
                </a:lnTo>
                <a:close/>
              </a:path>
            </a:pathLst>
          </a:custGeom>
          <a:solidFill>
            <a:srgbClr val="33CCCC"/>
          </a:solidFill>
        </p:spPr>
        <p:txBody>
          <a:bodyPr wrap="square" lIns="0" tIns="0" rIns="0" bIns="0" rtlCol="0"/>
          <a:lstStyle/>
          <a:p>
            <a:endParaRPr/>
          </a:p>
        </p:txBody>
      </p:sp>
      <p:sp>
        <p:nvSpPr>
          <p:cNvPr id="5" name="object 5"/>
          <p:cNvSpPr txBox="1">
            <a:spLocks noGrp="1"/>
          </p:cNvSpPr>
          <p:nvPr>
            <p:ph type="title"/>
          </p:nvPr>
        </p:nvSpPr>
        <p:spPr>
          <a:xfrm>
            <a:off x="7605698" y="2076664"/>
            <a:ext cx="1130935" cy="378460"/>
          </a:xfrm>
          <a:prstGeom prst="rect">
            <a:avLst/>
          </a:prstGeom>
        </p:spPr>
        <p:txBody>
          <a:bodyPr vert="horz" wrap="square" lIns="0" tIns="14604" rIns="0" bIns="0" rtlCol="0">
            <a:spAutoFit/>
          </a:bodyPr>
          <a:lstStyle/>
          <a:p>
            <a:pPr marL="12700">
              <a:lnSpc>
                <a:spcPct val="100000"/>
              </a:lnSpc>
              <a:spcBef>
                <a:spcPts val="114"/>
              </a:spcBef>
            </a:pPr>
            <a:r>
              <a:rPr u="none" spc="10" dirty="0"/>
              <a:t>M</a:t>
            </a:r>
            <a:r>
              <a:rPr u="none" spc="-10" dirty="0"/>
              <a:t>a</a:t>
            </a:r>
            <a:r>
              <a:rPr u="none" spc="20" dirty="0"/>
              <a:t>g</a:t>
            </a:r>
            <a:r>
              <a:rPr u="none" spc="-10" dirty="0"/>
              <a:t>ne</a:t>
            </a:r>
            <a:r>
              <a:rPr u="none" spc="10" dirty="0"/>
              <a:t>t</a:t>
            </a:r>
            <a:r>
              <a:rPr u="none" spc="5" dirty="0"/>
              <a:t>o</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823752" y="2631463"/>
            <a:ext cx="6426835" cy="3237865"/>
          </a:xfrm>
          <a:prstGeom prst="rect">
            <a:avLst/>
          </a:prstGeom>
        </p:spPr>
        <p:txBody>
          <a:bodyPr vert="horz" wrap="square" lIns="0" tIns="14604" rIns="0" bIns="0" rtlCol="0">
            <a:spAutoFit/>
          </a:bodyPr>
          <a:lstStyle/>
          <a:p>
            <a:pPr marL="12700">
              <a:lnSpc>
                <a:spcPct val="100000"/>
              </a:lnSpc>
              <a:spcBef>
                <a:spcPts val="114"/>
              </a:spcBef>
            </a:pPr>
            <a:r>
              <a:rPr sz="2300" spc="-90" dirty="0">
                <a:solidFill>
                  <a:srgbClr val="FF0000"/>
                </a:solidFill>
                <a:latin typeface="Trebuchet MS"/>
                <a:cs typeface="Trebuchet MS"/>
              </a:rPr>
              <a:t>Tag</a:t>
            </a:r>
            <a:endParaRPr sz="2300">
              <a:latin typeface="Trebuchet MS"/>
              <a:cs typeface="Trebuchet MS"/>
            </a:endParaRPr>
          </a:p>
          <a:p>
            <a:pPr marL="292735" marR="5080">
              <a:lnSpc>
                <a:spcPct val="190300"/>
              </a:lnSpc>
              <a:spcBef>
                <a:spcPts val="625"/>
              </a:spcBef>
            </a:pPr>
            <a:r>
              <a:rPr sz="1650" spc="-5" dirty="0">
                <a:solidFill>
                  <a:srgbClr val="0000FF"/>
                </a:solidFill>
                <a:latin typeface="Trebuchet MS"/>
                <a:cs typeface="Trebuchet MS"/>
              </a:rPr>
              <a:t>Magneto </a:t>
            </a:r>
            <a:r>
              <a:rPr sz="1650" dirty="0">
                <a:solidFill>
                  <a:srgbClr val="0000FF"/>
                </a:solidFill>
                <a:latin typeface="Trebuchet MS"/>
                <a:cs typeface="Trebuchet MS"/>
              </a:rPr>
              <a:t>allows </a:t>
            </a:r>
            <a:r>
              <a:rPr sz="1650" spc="-5" dirty="0">
                <a:solidFill>
                  <a:srgbClr val="0000FF"/>
                </a:solidFill>
                <a:latin typeface="Trebuchet MS"/>
                <a:cs typeface="Trebuchet MS"/>
              </a:rPr>
              <a:t>attaching </a:t>
            </a:r>
            <a:r>
              <a:rPr sz="1650" dirty="0">
                <a:solidFill>
                  <a:srgbClr val="0000FF"/>
                </a:solidFill>
                <a:latin typeface="Trebuchet MS"/>
                <a:cs typeface="Trebuchet MS"/>
              </a:rPr>
              <a:t>tags </a:t>
            </a:r>
            <a:r>
              <a:rPr sz="1650" spc="5" dirty="0">
                <a:solidFill>
                  <a:srgbClr val="0000FF"/>
                </a:solidFill>
                <a:latin typeface="Trebuchet MS"/>
                <a:cs typeface="Trebuchet MS"/>
              </a:rPr>
              <a:t>to </a:t>
            </a:r>
            <a:r>
              <a:rPr sz="1650" dirty="0">
                <a:solidFill>
                  <a:srgbClr val="0000FF"/>
                </a:solidFill>
                <a:latin typeface="Trebuchet MS"/>
                <a:cs typeface="Trebuchet MS"/>
              </a:rPr>
              <a:t>test cases </a:t>
            </a:r>
            <a:r>
              <a:rPr sz="1650" spc="-5" dirty="0">
                <a:solidFill>
                  <a:srgbClr val="0000FF"/>
                </a:solidFill>
                <a:latin typeface="Trebuchet MS"/>
                <a:cs typeface="Trebuchet MS"/>
              </a:rPr>
              <a:t>and </a:t>
            </a:r>
            <a:r>
              <a:rPr sz="1650" dirty="0">
                <a:solidFill>
                  <a:srgbClr val="0000FF"/>
                </a:solidFill>
                <a:latin typeface="Trebuchet MS"/>
                <a:cs typeface="Trebuchet MS"/>
              </a:rPr>
              <a:t>tests alike,</a:t>
            </a:r>
            <a:r>
              <a:rPr sz="1650" spc="-204" dirty="0">
                <a:solidFill>
                  <a:srgbClr val="0000FF"/>
                </a:solidFill>
                <a:latin typeface="Trebuchet MS"/>
                <a:cs typeface="Trebuchet MS"/>
              </a:rPr>
              <a:t> </a:t>
            </a:r>
            <a:r>
              <a:rPr sz="1650" spc="-5" dirty="0">
                <a:solidFill>
                  <a:srgbClr val="0000FF"/>
                </a:solidFill>
                <a:latin typeface="Trebuchet MS"/>
                <a:cs typeface="Trebuchet MS"/>
              </a:rPr>
              <a:t>using  </a:t>
            </a:r>
            <a:r>
              <a:rPr sz="1650" spc="-10" dirty="0">
                <a:solidFill>
                  <a:srgbClr val="0000FF"/>
                </a:solidFill>
                <a:latin typeface="Trebuchet MS"/>
                <a:cs typeface="Trebuchet MS"/>
              </a:rPr>
              <a:t>@pytest.mark.TAG_NAME:</a:t>
            </a:r>
            <a:endParaRPr sz="1650">
              <a:latin typeface="Trebuchet MS"/>
              <a:cs typeface="Trebuchet MS"/>
            </a:endParaRPr>
          </a:p>
          <a:p>
            <a:pPr marL="292735" marR="676910">
              <a:lnSpc>
                <a:spcPct val="109700"/>
              </a:lnSpc>
              <a:spcBef>
                <a:spcPts val="325"/>
              </a:spcBef>
            </a:pPr>
            <a:r>
              <a:rPr sz="1650" spc="-5" dirty="0">
                <a:solidFill>
                  <a:srgbClr val="0000FF"/>
                </a:solidFill>
                <a:latin typeface="Trebuchet MS"/>
                <a:cs typeface="Trebuchet MS"/>
              </a:rPr>
              <a:t>@pytest.mark.cardsclass </a:t>
            </a:r>
            <a:r>
              <a:rPr sz="1650" spc="-20" dirty="0">
                <a:solidFill>
                  <a:srgbClr val="0000FF"/>
                </a:solidFill>
                <a:latin typeface="Trebuchet MS"/>
                <a:cs typeface="Trebuchet MS"/>
              </a:rPr>
              <a:t>CardsTestCase(BaseTestCase) </a:t>
            </a:r>
            <a:r>
              <a:rPr sz="1650" dirty="0">
                <a:solidFill>
                  <a:srgbClr val="0000FF"/>
                </a:solidFill>
                <a:latin typeface="Trebuchet MS"/>
                <a:cs typeface="Trebuchet MS"/>
              </a:rPr>
              <a:t>:"""  </a:t>
            </a:r>
            <a:r>
              <a:rPr sz="1650" spc="-5" dirty="0">
                <a:solidFill>
                  <a:srgbClr val="0000FF"/>
                </a:solidFill>
                <a:latin typeface="Trebuchet MS"/>
                <a:cs typeface="Trebuchet MS"/>
              </a:rPr>
              <a:t>@pytest.mark.toggle</a:t>
            </a:r>
            <a:endParaRPr sz="1650">
              <a:latin typeface="Trebuchet MS"/>
              <a:cs typeface="Trebuchet MS"/>
            </a:endParaRPr>
          </a:p>
          <a:p>
            <a:pPr marL="1047115">
              <a:lnSpc>
                <a:spcPct val="100000"/>
              </a:lnSpc>
              <a:spcBef>
                <a:spcPts val="1285"/>
              </a:spcBef>
            </a:pPr>
            <a:r>
              <a:rPr sz="1650" spc="-5" dirty="0">
                <a:solidFill>
                  <a:srgbClr val="0000FF"/>
                </a:solidFill>
                <a:latin typeface="Trebuchet MS"/>
                <a:cs typeface="Trebuchet MS"/>
              </a:rPr>
              <a:t>def</a:t>
            </a:r>
            <a:r>
              <a:rPr sz="1650" spc="-25" dirty="0">
                <a:solidFill>
                  <a:srgbClr val="0000FF"/>
                </a:solidFill>
                <a:latin typeface="Trebuchet MS"/>
                <a:cs typeface="Trebuchet MS"/>
              </a:rPr>
              <a:t> </a:t>
            </a:r>
            <a:r>
              <a:rPr sz="1650" spc="-5" dirty="0">
                <a:solidFill>
                  <a:srgbClr val="0000FF"/>
                </a:solidFill>
                <a:latin typeface="Trebuchet MS"/>
                <a:cs typeface="Trebuchet MS"/>
              </a:rPr>
              <a:t>test_cards_toggle(self):</a:t>
            </a:r>
            <a:endParaRPr sz="1650">
              <a:latin typeface="Trebuchet MS"/>
              <a:cs typeface="Trebuchet MS"/>
            </a:endParaRPr>
          </a:p>
          <a:p>
            <a:pPr marL="292735">
              <a:lnSpc>
                <a:spcPct val="100000"/>
              </a:lnSpc>
              <a:spcBef>
                <a:spcPts val="1200"/>
              </a:spcBef>
            </a:pPr>
            <a:r>
              <a:rPr sz="1650" spc="-5" dirty="0">
                <a:solidFill>
                  <a:srgbClr val="0000FF"/>
                </a:solidFill>
                <a:latin typeface="Trebuchet MS"/>
                <a:cs typeface="Trebuchet MS"/>
              </a:rPr>
              <a:t>Now </a:t>
            </a:r>
            <a:r>
              <a:rPr sz="1650" dirty="0">
                <a:solidFill>
                  <a:srgbClr val="0000FF"/>
                </a:solidFill>
                <a:latin typeface="Trebuchet MS"/>
                <a:cs typeface="Trebuchet MS"/>
              </a:rPr>
              <a:t>I can choose </a:t>
            </a:r>
            <a:r>
              <a:rPr sz="1650" spc="5" dirty="0">
                <a:solidFill>
                  <a:srgbClr val="0000FF"/>
                </a:solidFill>
                <a:latin typeface="Trebuchet MS"/>
                <a:cs typeface="Trebuchet MS"/>
              </a:rPr>
              <a:t>to </a:t>
            </a:r>
            <a:r>
              <a:rPr sz="1650" dirty="0">
                <a:solidFill>
                  <a:srgbClr val="0000FF"/>
                </a:solidFill>
                <a:latin typeface="Trebuchet MS"/>
                <a:cs typeface="Trebuchet MS"/>
              </a:rPr>
              <a:t>run only </a:t>
            </a:r>
            <a:r>
              <a:rPr sz="1650" spc="-20" dirty="0">
                <a:solidFill>
                  <a:srgbClr val="0000FF"/>
                </a:solidFill>
                <a:latin typeface="Trebuchet MS"/>
                <a:cs typeface="Trebuchet MS"/>
              </a:rPr>
              <a:t>CardsTestCase </a:t>
            </a:r>
            <a:r>
              <a:rPr sz="1650" spc="-5" dirty="0">
                <a:solidFill>
                  <a:srgbClr val="0000FF"/>
                </a:solidFill>
                <a:latin typeface="Trebuchet MS"/>
                <a:cs typeface="Trebuchet MS"/>
              </a:rPr>
              <a:t>using </a:t>
            </a:r>
            <a:r>
              <a:rPr sz="1650" dirty="0">
                <a:solidFill>
                  <a:srgbClr val="0000FF"/>
                </a:solidFill>
                <a:latin typeface="Trebuchet MS"/>
                <a:cs typeface="Trebuchet MS"/>
              </a:rPr>
              <a:t>-k</a:t>
            </a:r>
            <a:r>
              <a:rPr sz="1650" spc="-165" dirty="0">
                <a:solidFill>
                  <a:srgbClr val="0000FF"/>
                </a:solidFill>
                <a:latin typeface="Trebuchet MS"/>
                <a:cs typeface="Trebuchet MS"/>
              </a:rPr>
              <a:t> </a:t>
            </a:r>
            <a:r>
              <a:rPr sz="1650" dirty="0">
                <a:solidFill>
                  <a:srgbClr val="0000FF"/>
                </a:solidFill>
                <a:latin typeface="Trebuchet MS"/>
                <a:cs typeface="Trebuchet MS"/>
              </a:rPr>
              <a:t>cards:</a:t>
            </a:r>
            <a:endParaRPr sz="1650">
              <a:latin typeface="Trebuchet MS"/>
              <a:cs typeface="Trebuchet MS"/>
            </a:endParaRPr>
          </a:p>
          <a:p>
            <a:pPr marL="292735">
              <a:lnSpc>
                <a:spcPct val="100000"/>
              </a:lnSpc>
              <a:spcBef>
                <a:spcPts val="1260"/>
              </a:spcBef>
            </a:pPr>
            <a:r>
              <a:rPr sz="1650" dirty="0">
                <a:solidFill>
                  <a:srgbClr val="0000FF"/>
                </a:solidFill>
                <a:latin typeface="Trebuchet MS"/>
                <a:cs typeface="Trebuchet MS"/>
              </a:rPr>
              <a:t>$ magneto </a:t>
            </a:r>
            <a:r>
              <a:rPr sz="1650" spc="-5" dirty="0">
                <a:solidFill>
                  <a:srgbClr val="0000FF"/>
                </a:solidFill>
                <a:latin typeface="Trebuchet MS"/>
                <a:cs typeface="Trebuchet MS"/>
              </a:rPr>
              <a:t>run </a:t>
            </a:r>
            <a:r>
              <a:rPr sz="1650" dirty="0">
                <a:solidFill>
                  <a:srgbClr val="0000FF"/>
                </a:solidFill>
                <a:latin typeface="Trebuchet MS"/>
                <a:cs typeface="Trebuchet MS"/>
              </a:rPr>
              <a:t>ui_tests/ -k</a:t>
            </a:r>
            <a:r>
              <a:rPr sz="1650" spc="-105" dirty="0">
                <a:solidFill>
                  <a:srgbClr val="0000FF"/>
                </a:solidFill>
                <a:latin typeface="Trebuchet MS"/>
                <a:cs typeface="Trebuchet MS"/>
              </a:rPr>
              <a:t> </a:t>
            </a:r>
            <a:r>
              <a:rPr sz="1650" dirty="0">
                <a:solidFill>
                  <a:srgbClr val="0000FF"/>
                </a:solidFill>
                <a:latin typeface="Trebuchet MS"/>
                <a:cs typeface="Trebuchet MS"/>
              </a:rPr>
              <a:t>cards</a:t>
            </a:r>
            <a:endParaRPr sz="1650">
              <a:latin typeface="Trebuchet MS"/>
              <a:cs typeface="Trebuchet MS"/>
            </a:endParaRPr>
          </a:p>
        </p:txBody>
      </p:sp>
      <p:sp>
        <p:nvSpPr>
          <p:cNvPr id="3" name="object 3"/>
          <p:cNvSpPr txBox="1">
            <a:spLocks noGrp="1"/>
          </p:cNvSpPr>
          <p:nvPr>
            <p:ph type="title"/>
          </p:nvPr>
        </p:nvSpPr>
        <p:spPr>
          <a:prstGeom prst="rect">
            <a:avLst/>
          </a:prstGeom>
        </p:spPr>
        <p:txBody>
          <a:bodyPr vert="horz" wrap="square" lIns="0" tIns="211994" rIns="0" bIns="0" rtlCol="0">
            <a:spAutoFit/>
          </a:bodyPr>
          <a:lstStyle/>
          <a:p>
            <a:pPr marL="1195070">
              <a:lnSpc>
                <a:spcPct val="100000"/>
              </a:lnSpc>
              <a:spcBef>
                <a:spcPts val="114"/>
              </a:spcBef>
              <a:tabLst>
                <a:tab pos="5289550" algn="l"/>
              </a:tabLst>
            </a:pPr>
            <a:r>
              <a:rPr dirty="0">
                <a:latin typeface="Times New Roman"/>
                <a:cs typeface="Times New Roman"/>
              </a:rPr>
              <a:t> 	</a:t>
            </a:r>
            <a:r>
              <a:rPr spc="5" dirty="0"/>
              <a:t>Common</a:t>
            </a:r>
            <a:r>
              <a:rPr spc="-70" dirty="0"/>
              <a:t> </a:t>
            </a:r>
            <a:r>
              <a:rPr dirty="0"/>
              <a:t>Usages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72269" y="2566922"/>
            <a:ext cx="6676390" cy="4013150"/>
          </a:xfrm>
          <a:prstGeom prst="rect">
            <a:avLst/>
          </a:prstGeom>
        </p:spPr>
        <p:txBody>
          <a:bodyPr vert="horz" wrap="square" lIns="0" tIns="31750" rIns="0" bIns="0" rtlCol="0">
            <a:spAutoFit/>
          </a:bodyPr>
          <a:lstStyle/>
          <a:p>
            <a:pPr marL="12700">
              <a:lnSpc>
                <a:spcPct val="100000"/>
              </a:lnSpc>
              <a:spcBef>
                <a:spcPts val="250"/>
              </a:spcBef>
            </a:pPr>
            <a:r>
              <a:rPr sz="1450" spc="10" dirty="0">
                <a:solidFill>
                  <a:srgbClr val="FF0000"/>
                </a:solidFill>
                <a:latin typeface="Trebuchet MS"/>
                <a:cs typeface="Trebuchet MS"/>
              </a:rPr>
              <a:t>Skip</a:t>
            </a:r>
            <a:endParaRPr sz="1450">
              <a:latin typeface="Trebuchet MS"/>
              <a:cs typeface="Trebuchet MS"/>
            </a:endParaRPr>
          </a:p>
          <a:p>
            <a:pPr marL="12700">
              <a:lnSpc>
                <a:spcPct val="100000"/>
              </a:lnSpc>
              <a:spcBef>
                <a:spcPts val="95"/>
              </a:spcBef>
            </a:pPr>
            <a:r>
              <a:rPr sz="1150" spc="-5" dirty="0">
                <a:solidFill>
                  <a:srgbClr val="0000FF"/>
                </a:solidFill>
                <a:latin typeface="Trebuchet MS"/>
                <a:cs typeface="Trebuchet MS"/>
              </a:rPr>
              <a:t>Magneto allows conditional </a:t>
            </a:r>
            <a:r>
              <a:rPr sz="1150" spc="-10" dirty="0">
                <a:solidFill>
                  <a:srgbClr val="0000FF"/>
                </a:solidFill>
                <a:latin typeface="Trebuchet MS"/>
                <a:cs typeface="Trebuchet MS"/>
              </a:rPr>
              <a:t>skipping </a:t>
            </a:r>
            <a:r>
              <a:rPr sz="1150" spc="-5" dirty="0">
                <a:solidFill>
                  <a:srgbClr val="0000FF"/>
                </a:solidFill>
                <a:latin typeface="Trebuchet MS"/>
                <a:cs typeface="Trebuchet MS"/>
              </a:rPr>
              <a:t>for test cases </a:t>
            </a:r>
            <a:r>
              <a:rPr sz="1150" spc="-10" dirty="0">
                <a:solidFill>
                  <a:srgbClr val="0000FF"/>
                </a:solidFill>
                <a:latin typeface="Trebuchet MS"/>
                <a:cs typeface="Trebuchet MS"/>
              </a:rPr>
              <a:t>and </a:t>
            </a:r>
            <a:r>
              <a:rPr sz="1150" spc="-5" dirty="0">
                <a:solidFill>
                  <a:srgbClr val="0000FF"/>
                </a:solidFill>
                <a:latin typeface="Trebuchet MS"/>
                <a:cs typeface="Trebuchet MS"/>
              </a:rPr>
              <a:t>tests, using</a:t>
            </a:r>
            <a:r>
              <a:rPr sz="1150" spc="225" dirty="0">
                <a:solidFill>
                  <a:srgbClr val="0000FF"/>
                </a:solidFill>
                <a:latin typeface="Trebuchet MS"/>
                <a:cs typeface="Trebuchet MS"/>
              </a:rPr>
              <a:t> </a:t>
            </a:r>
            <a:r>
              <a:rPr sz="1150" spc="-5" dirty="0">
                <a:solidFill>
                  <a:srgbClr val="0000FF"/>
                </a:solidFill>
                <a:latin typeface="Trebuchet MS"/>
                <a:cs typeface="Trebuchet MS"/>
              </a:rPr>
              <a:t>@pytest.mark.skipif(CONDITION,</a:t>
            </a:r>
            <a:endParaRPr sz="1150">
              <a:latin typeface="Trebuchet MS"/>
              <a:cs typeface="Trebuchet MS"/>
            </a:endParaRPr>
          </a:p>
          <a:p>
            <a:pPr marL="12700">
              <a:lnSpc>
                <a:spcPct val="100000"/>
              </a:lnSpc>
              <a:spcBef>
                <a:spcPts val="215"/>
              </a:spcBef>
            </a:pPr>
            <a:r>
              <a:rPr sz="1150" spc="-5" dirty="0">
                <a:solidFill>
                  <a:srgbClr val="0000FF"/>
                </a:solidFill>
                <a:latin typeface="Trebuchet MS"/>
                <a:cs typeface="Trebuchet MS"/>
              </a:rPr>
              <a:t>reason=REASON):</a:t>
            </a:r>
            <a:endParaRPr sz="1150">
              <a:latin typeface="Trebuchet MS"/>
              <a:cs typeface="Trebuchet MS"/>
            </a:endParaRPr>
          </a:p>
          <a:p>
            <a:pPr marL="12700" marR="1122680">
              <a:lnSpc>
                <a:spcPct val="100000"/>
              </a:lnSpc>
              <a:spcBef>
                <a:spcPts val="145"/>
              </a:spcBef>
            </a:pPr>
            <a:r>
              <a:rPr sz="1150" spc="-5" dirty="0">
                <a:solidFill>
                  <a:srgbClr val="0000FF"/>
                </a:solidFill>
                <a:latin typeface="Trebuchet MS"/>
                <a:cs typeface="Trebuchet MS"/>
              </a:rPr>
              <a:t>@pytest.mark.skipif(settings.param == False, reason='Skipped cause </a:t>
            </a:r>
            <a:r>
              <a:rPr sz="1150" spc="-10" dirty="0">
                <a:solidFill>
                  <a:srgbClr val="0000FF"/>
                </a:solidFill>
                <a:latin typeface="Trebuchet MS"/>
                <a:cs typeface="Trebuchet MS"/>
              </a:rPr>
              <a:t>param </a:t>
            </a:r>
            <a:r>
              <a:rPr sz="1150" spc="-5" dirty="0">
                <a:solidFill>
                  <a:srgbClr val="0000FF"/>
                </a:solidFill>
                <a:latin typeface="Trebuchet MS"/>
                <a:cs typeface="Trebuchet MS"/>
              </a:rPr>
              <a:t>is False')  class</a:t>
            </a:r>
            <a:r>
              <a:rPr sz="1150" dirty="0">
                <a:solidFill>
                  <a:srgbClr val="0000FF"/>
                </a:solidFill>
                <a:latin typeface="Trebuchet MS"/>
                <a:cs typeface="Trebuchet MS"/>
              </a:rPr>
              <a:t> </a:t>
            </a:r>
            <a:r>
              <a:rPr sz="1150" spc="-5" dirty="0">
                <a:solidFill>
                  <a:srgbClr val="0000FF"/>
                </a:solidFill>
                <a:latin typeface="Trebuchet MS"/>
                <a:cs typeface="Trebuchet MS"/>
              </a:rPr>
              <a:t>Example</a:t>
            </a:r>
            <a:endParaRPr sz="1150">
              <a:latin typeface="Trebuchet MS"/>
              <a:cs typeface="Trebuchet MS"/>
            </a:endParaRPr>
          </a:p>
          <a:p>
            <a:pPr marL="12700">
              <a:lnSpc>
                <a:spcPct val="100000"/>
              </a:lnSpc>
              <a:spcBef>
                <a:spcPts val="10"/>
              </a:spcBef>
            </a:pPr>
            <a:r>
              <a:rPr sz="1150" spc="-20" dirty="0">
                <a:solidFill>
                  <a:srgbClr val="0000FF"/>
                </a:solidFill>
                <a:latin typeface="Trebuchet MS"/>
                <a:cs typeface="Trebuchet MS"/>
              </a:rPr>
              <a:t>TestCase(BaseTestCase):</a:t>
            </a:r>
            <a:endParaRPr sz="1150">
              <a:latin typeface="Trebuchet MS"/>
              <a:cs typeface="Trebuchet MS"/>
            </a:endParaRPr>
          </a:p>
          <a:p>
            <a:pPr marL="12700">
              <a:lnSpc>
                <a:spcPct val="100000"/>
              </a:lnSpc>
            </a:pPr>
            <a:r>
              <a:rPr sz="1150" spc="-5" dirty="0">
                <a:solidFill>
                  <a:srgbClr val="0000FF"/>
                </a:solidFill>
                <a:latin typeface="Trebuchet MS"/>
                <a:cs typeface="Trebuchet MS"/>
              </a:rPr>
              <a:t>""" </a:t>
            </a:r>
            <a:r>
              <a:rPr sz="1150" spc="-35" dirty="0">
                <a:solidFill>
                  <a:srgbClr val="0000FF"/>
                </a:solidFill>
                <a:latin typeface="Trebuchet MS"/>
                <a:cs typeface="Trebuchet MS"/>
              </a:rPr>
              <a:t>Tests </a:t>
            </a:r>
            <a:r>
              <a:rPr sz="1150" spc="-5" dirty="0">
                <a:solidFill>
                  <a:srgbClr val="0000FF"/>
                </a:solidFill>
                <a:latin typeface="Trebuchet MS"/>
                <a:cs typeface="Trebuchet MS"/>
              </a:rPr>
              <a:t>example functionality</a:t>
            </a:r>
            <a:r>
              <a:rPr sz="1150" spc="70" dirty="0">
                <a:solidFill>
                  <a:srgbClr val="0000FF"/>
                </a:solidFill>
                <a:latin typeface="Trebuchet MS"/>
                <a:cs typeface="Trebuchet MS"/>
              </a:rPr>
              <a:t> </a:t>
            </a:r>
            <a:r>
              <a:rPr sz="1150" spc="-10" dirty="0">
                <a:solidFill>
                  <a:srgbClr val="0000FF"/>
                </a:solidFill>
                <a:latin typeface="Trebuchet MS"/>
                <a:cs typeface="Trebuchet MS"/>
              </a:rPr>
              <a:t>"""</a:t>
            </a:r>
            <a:endParaRPr sz="1150">
              <a:latin typeface="Trebuchet MS"/>
              <a:cs typeface="Trebuchet MS"/>
            </a:endParaRPr>
          </a:p>
          <a:p>
            <a:pPr>
              <a:lnSpc>
                <a:spcPct val="100000"/>
              </a:lnSpc>
            </a:pPr>
            <a:endParaRPr sz="1200">
              <a:latin typeface="Trebuchet MS"/>
              <a:cs typeface="Trebuchet MS"/>
            </a:endParaRPr>
          </a:p>
          <a:p>
            <a:pPr marL="12700">
              <a:lnSpc>
                <a:spcPct val="100000"/>
              </a:lnSpc>
            </a:pPr>
            <a:r>
              <a:rPr sz="1150" spc="-10" dirty="0">
                <a:solidFill>
                  <a:srgbClr val="0000FF"/>
                </a:solidFill>
                <a:latin typeface="Trebuchet MS"/>
                <a:cs typeface="Trebuchet MS"/>
              </a:rPr>
              <a:t>def</a:t>
            </a:r>
            <a:r>
              <a:rPr sz="1150" spc="5" dirty="0">
                <a:solidFill>
                  <a:srgbClr val="0000FF"/>
                </a:solidFill>
                <a:latin typeface="Trebuchet MS"/>
                <a:cs typeface="Trebuchet MS"/>
              </a:rPr>
              <a:t> </a:t>
            </a:r>
            <a:r>
              <a:rPr sz="1150" spc="-5" dirty="0">
                <a:solidFill>
                  <a:srgbClr val="0000FF"/>
                </a:solidFill>
                <a:latin typeface="Trebuchet MS"/>
                <a:cs typeface="Trebuchet MS"/>
              </a:rPr>
              <a:t>test_example_1(self):</a:t>
            </a:r>
            <a:endParaRPr sz="1150">
              <a:latin typeface="Trebuchet MS"/>
              <a:cs typeface="Trebuchet MS"/>
            </a:endParaRPr>
          </a:p>
          <a:p>
            <a:pPr marL="12700">
              <a:lnSpc>
                <a:spcPct val="100000"/>
              </a:lnSpc>
              <a:spcBef>
                <a:spcPts val="10"/>
              </a:spcBef>
            </a:pPr>
            <a:r>
              <a:rPr sz="1150" spc="-5" dirty="0">
                <a:solidFill>
                  <a:srgbClr val="0000FF"/>
                </a:solidFill>
                <a:latin typeface="Trebuchet MS"/>
                <a:cs typeface="Trebuchet MS"/>
              </a:rPr>
              <a:t>...</a:t>
            </a:r>
            <a:endParaRPr sz="1150">
              <a:latin typeface="Trebuchet MS"/>
              <a:cs typeface="Trebuchet MS"/>
            </a:endParaRPr>
          </a:p>
          <a:p>
            <a:pPr marL="12700">
              <a:lnSpc>
                <a:spcPct val="100000"/>
              </a:lnSpc>
            </a:pPr>
            <a:r>
              <a:rPr sz="1150" spc="-5" dirty="0">
                <a:solidFill>
                  <a:srgbClr val="0000FF"/>
                </a:solidFill>
                <a:latin typeface="Trebuchet MS"/>
                <a:cs typeface="Trebuchet MS"/>
              </a:rPr>
              <a:t>----------------------------------------------------------------------------------------------------------------------------</a:t>
            </a:r>
            <a:endParaRPr sz="1150">
              <a:latin typeface="Trebuchet MS"/>
              <a:cs typeface="Trebuchet MS"/>
            </a:endParaRPr>
          </a:p>
          <a:p>
            <a:pPr marL="12700">
              <a:lnSpc>
                <a:spcPct val="100000"/>
              </a:lnSpc>
              <a:spcBef>
                <a:spcPts val="20"/>
              </a:spcBef>
            </a:pPr>
            <a:r>
              <a:rPr sz="1300" spc="5" dirty="0">
                <a:solidFill>
                  <a:srgbClr val="FF0000"/>
                </a:solidFill>
                <a:latin typeface="Trebuchet MS"/>
                <a:cs typeface="Trebuchet MS"/>
              </a:rPr>
              <a:t>Blockers</a:t>
            </a:r>
            <a:endParaRPr sz="1300">
              <a:latin typeface="Trebuchet MS"/>
              <a:cs typeface="Trebuchet MS"/>
            </a:endParaRPr>
          </a:p>
          <a:p>
            <a:pPr marL="12700" marR="863600">
              <a:lnSpc>
                <a:spcPct val="110500"/>
              </a:lnSpc>
              <a:spcBef>
                <a:spcPts val="1325"/>
              </a:spcBef>
            </a:pPr>
            <a:r>
              <a:rPr sz="1150" spc="-5" dirty="0">
                <a:solidFill>
                  <a:srgbClr val="0000FF"/>
                </a:solidFill>
                <a:latin typeface="Trebuchet MS"/>
                <a:cs typeface="Trebuchet MS"/>
              </a:rPr>
              <a:t>Some tests can be </a:t>
            </a:r>
            <a:r>
              <a:rPr sz="1150" spc="-10" dirty="0">
                <a:solidFill>
                  <a:srgbClr val="0000FF"/>
                </a:solidFill>
                <a:latin typeface="Trebuchet MS"/>
                <a:cs typeface="Trebuchet MS"/>
              </a:rPr>
              <a:t>defined </a:t>
            </a:r>
            <a:r>
              <a:rPr sz="1150" spc="-5" dirty="0">
                <a:solidFill>
                  <a:srgbClr val="0000FF"/>
                </a:solidFill>
                <a:latin typeface="Trebuchet MS"/>
                <a:cs typeface="Trebuchet MS"/>
              </a:rPr>
              <a:t>as blockers so </a:t>
            </a:r>
            <a:r>
              <a:rPr sz="1150" spc="-10" dirty="0">
                <a:solidFill>
                  <a:srgbClr val="0000FF"/>
                </a:solidFill>
                <a:latin typeface="Trebuchet MS"/>
                <a:cs typeface="Trebuchet MS"/>
              </a:rPr>
              <a:t>that </a:t>
            </a:r>
            <a:r>
              <a:rPr sz="1150" spc="-5" dirty="0">
                <a:solidFill>
                  <a:srgbClr val="0000FF"/>
                </a:solidFill>
                <a:latin typeface="Trebuchet MS"/>
                <a:cs typeface="Trebuchet MS"/>
              </a:rPr>
              <a:t>if they </a:t>
            </a:r>
            <a:r>
              <a:rPr sz="1150" spc="-10" dirty="0">
                <a:solidFill>
                  <a:srgbClr val="0000FF"/>
                </a:solidFill>
                <a:latin typeface="Trebuchet MS"/>
                <a:cs typeface="Trebuchet MS"/>
              </a:rPr>
              <a:t>fail, all </a:t>
            </a:r>
            <a:r>
              <a:rPr sz="1150" spc="-5" dirty="0">
                <a:solidFill>
                  <a:srgbClr val="0000FF"/>
                </a:solidFill>
                <a:latin typeface="Trebuchet MS"/>
                <a:cs typeface="Trebuchet MS"/>
              </a:rPr>
              <a:t>the rest would be skipped.  Example:</a:t>
            </a:r>
            <a:endParaRPr sz="1150">
              <a:latin typeface="Trebuchet MS"/>
              <a:cs typeface="Trebuchet MS"/>
            </a:endParaRPr>
          </a:p>
          <a:p>
            <a:pPr marL="12700" marR="5066665">
              <a:lnSpc>
                <a:spcPts val="1390"/>
              </a:lnSpc>
              <a:spcBef>
                <a:spcPts val="40"/>
              </a:spcBef>
            </a:pPr>
            <a:r>
              <a:rPr sz="1150" spc="-5" dirty="0">
                <a:solidFill>
                  <a:srgbClr val="0000FF"/>
                </a:solidFill>
                <a:latin typeface="Trebuchet MS"/>
                <a:cs typeface="Trebuchet MS"/>
              </a:rPr>
              <a:t>class Example  </a:t>
            </a:r>
            <a:r>
              <a:rPr sz="1150" spc="-20" dirty="0">
                <a:solidFill>
                  <a:srgbClr val="0000FF"/>
                </a:solidFill>
                <a:latin typeface="Trebuchet MS"/>
                <a:cs typeface="Trebuchet MS"/>
              </a:rPr>
              <a:t>TestCase(BaseTestCase):</a:t>
            </a:r>
            <a:endParaRPr sz="1150">
              <a:latin typeface="Trebuchet MS"/>
              <a:cs typeface="Trebuchet MS"/>
            </a:endParaRPr>
          </a:p>
          <a:p>
            <a:pPr marL="12700">
              <a:lnSpc>
                <a:spcPts val="1335"/>
              </a:lnSpc>
            </a:pPr>
            <a:r>
              <a:rPr sz="1150" spc="-5" dirty="0">
                <a:solidFill>
                  <a:srgbClr val="0000FF"/>
                </a:solidFill>
                <a:latin typeface="Trebuchet MS"/>
                <a:cs typeface="Trebuchet MS"/>
              </a:rPr>
              <a:t>""" </a:t>
            </a:r>
            <a:r>
              <a:rPr sz="1150" spc="-35" dirty="0">
                <a:solidFill>
                  <a:srgbClr val="0000FF"/>
                </a:solidFill>
                <a:latin typeface="Trebuchet MS"/>
                <a:cs typeface="Trebuchet MS"/>
              </a:rPr>
              <a:t>Tests </a:t>
            </a:r>
            <a:r>
              <a:rPr sz="1150" spc="-5" dirty="0">
                <a:solidFill>
                  <a:srgbClr val="0000FF"/>
                </a:solidFill>
                <a:latin typeface="Trebuchet MS"/>
                <a:cs typeface="Trebuchet MS"/>
              </a:rPr>
              <a:t>example functionality</a:t>
            </a:r>
            <a:r>
              <a:rPr sz="1150" spc="70" dirty="0">
                <a:solidFill>
                  <a:srgbClr val="0000FF"/>
                </a:solidFill>
                <a:latin typeface="Trebuchet MS"/>
                <a:cs typeface="Trebuchet MS"/>
              </a:rPr>
              <a:t> </a:t>
            </a:r>
            <a:r>
              <a:rPr sz="1150" spc="-10" dirty="0">
                <a:solidFill>
                  <a:srgbClr val="0000FF"/>
                </a:solidFill>
                <a:latin typeface="Trebuchet MS"/>
                <a:cs typeface="Trebuchet MS"/>
              </a:rPr>
              <a:t>"""</a:t>
            </a:r>
            <a:endParaRPr sz="1150">
              <a:latin typeface="Trebuchet MS"/>
              <a:cs typeface="Trebuchet MS"/>
            </a:endParaRPr>
          </a:p>
          <a:p>
            <a:pPr>
              <a:lnSpc>
                <a:spcPct val="100000"/>
              </a:lnSpc>
              <a:spcBef>
                <a:spcPts val="55"/>
              </a:spcBef>
            </a:pPr>
            <a:r>
              <a:rPr lang="en-IN" sz="1200" b="1" dirty="0">
                <a:solidFill>
                  <a:srgbClr val="0070C0"/>
                </a:solidFill>
              </a:rPr>
              <a:t>@</a:t>
            </a:r>
            <a:r>
              <a:rPr lang="en-IN" sz="1200" b="1" dirty="0" err="1">
                <a:solidFill>
                  <a:srgbClr val="0070C0"/>
                </a:solidFill>
              </a:rPr>
              <a:t>pytest.mark.blocker</a:t>
            </a:r>
            <a:endParaRPr sz="1150" b="1">
              <a:solidFill>
                <a:srgbClr val="0070C0"/>
              </a:solidFill>
              <a:latin typeface="Trebuchet MS"/>
              <a:cs typeface="Trebuchet MS"/>
            </a:endParaRPr>
          </a:p>
          <a:p>
            <a:pPr marL="12700">
              <a:lnSpc>
                <a:spcPct val="100000"/>
              </a:lnSpc>
            </a:pPr>
            <a:r>
              <a:rPr sz="1150" spc="-10" dirty="0">
                <a:solidFill>
                  <a:srgbClr val="0000FF"/>
                </a:solidFill>
                <a:latin typeface="Trebuchet MS"/>
                <a:cs typeface="Trebuchet MS"/>
              </a:rPr>
              <a:t>def</a:t>
            </a:r>
            <a:r>
              <a:rPr sz="1150" spc="5" dirty="0">
                <a:solidFill>
                  <a:srgbClr val="0000FF"/>
                </a:solidFill>
                <a:latin typeface="Trebuchet MS"/>
                <a:cs typeface="Trebuchet MS"/>
              </a:rPr>
              <a:t> </a:t>
            </a:r>
            <a:r>
              <a:rPr sz="1150" spc="-5" dirty="0">
                <a:solidFill>
                  <a:srgbClr val="0000FF"/>
                </a:solidFill>
                <a:latin typeface="Trebuchet MS"/>
                <a:cs typeface="Trebuchet MS"/>
              </a:rPr>
              <a:t>test_example_1(self):</a:t>
            </a:r>
            <a:endParaRPr sz="1150">
              <a:latin typeface="Trebuchet MS"/>
              <a:cs typeface="Trebuchet MS"/>
            </a:endParaRPr>
          </a:p>
          <a:p>
            <a:pPr marL="12700">
              <a:lnSpc>
                <a:spcPct val="100000"/>
              </a:lnSpc>
              <a:spcBef>
                <a:spcPts val="10"/>
              </a:spcBef>
            </a:pPr>
            <a:r>
              <a:rPr sz="1150" spc="-5" dirty="0">
                <a:solidFill>
                  <a:srgbClr val="0000FF"/>
                </a:solidFill>
                <a:latin typeface="Trebuchet MS"/>
                <a:cs typeface="Trebuchet MS"/>
              </a:rPr>
              <a:t>---------------------------------------------------------------------------------------------------------------------------</a:t>
            </a:r>
            <a:endParaRPr sz="1150">
              <a:latin typeface="Trebuchet MS"/>
              <a:cs typeface="Trebuchet MS"/>
            </a:endParaRPr>
          </a:p>
        </p:txBody>
      </p:sp>
      <p:sp>
        <p:nvSpPr>
          <p:cNvPr id="3" name="object 3"/>
          <p:cNvSpPr txBox="1">
            <a:spLocks noGrp="1"/>
          </p:cNvSpPr>
          <p:nvPr>
            <p:ph type="title"/>
          </p:nvPr>
        </p:nvSpPr>
        <p:spPr>
          <a:xfrm>
            <a:off x="2501900" y="2075228"/>
            <a:ext cx="6237605" cy="378460"/>
          </a:xfrm>
          <a:prstGeom prst="rect">
            <a:avLst/>
          </a:prstGeom>
        </p:spPr>
        <p:txBody>
          <a:bodyPr vert="horz" wrap="square" lIns="0" tIns="14604" rIns="0" bIns="0" rtlCol="0">
            <a:spAutoFit/>
          </a:bodyPr>
          <a:lstStyle/>
          <a:p>
            <a:pPr marL="12700">
              <a:lnSpc>
                <a:spcPct val="100000"/>
              </a:lnSpc>
              <a:spcBef>
                <a:spcPts val="114"/>
              </a:spcBef>
              <a:tabLst>
                <a:tab pos="4204970" algn="l"/>
              </a:tabLst>
            </a:pPr>
            <a:r>
              <a:rPr dirty="0">
                <a:latin typeface="Times New Roman"/>
                <a:cs typeface="Times New Roman"/>
              </a:rPr>
              <a:t> 	</a:t>
            </a:r>
            <a:r>
              <a:rPr dirty="0"/>
              <a:t>Skip </a:t>
            </a:r>
            <a:r>
              <a:rPr spc="10" dirty="0"/>
              <a:t>&amp;</a:t>
            </a:r>
            <a:r>
              <a:rPr spc="-85" dirty="0"/>
              <a:t> </a:t>
            </a:r>
            <a:r>
              <a:rPr spc="5" dirty="0"/>
              <a:t>Blockers</a:t>
            </a:r>
          </a:p>
        </p:txBody>
      </p:sp>
      <p:sp>
        <p:nvSpPr>
          <p:cNvPr id="4" name="Rectangle 3"/>
          <p:cNvSpPr/>
          <p:nvPr/>
        </p:nvSpPr>
        <p:spPr>
          <a:xfrm>
            <a:off x="1600200" y="6705600"/>
            <a:ext cx="7620000" cy="923330"/>
          </a:xfrm>
          <a:prstGeom prst="rect">
            <a:avLst/>
          </a:prstGeom>
        </p:spPr>
        <p:txBody>
          <a:bodyPr wrap="square">
            <a:spAutoFit/>
          </a:bodyPr>
          <a:lstStyle/>
          <a:p>
            <a:r>
              <a:rPr lang="en-IN" dirty="0">
                <a:hlinkClick r:id="rId2"/>
              </a:rPr>
              <a:t>https://magneto.readthedocs.io/en/latest/index.html</a:t>
            </a:r>
          </a:p>
          <a:p>
            <a:r>
              <a:rPr lang="en-IN" dirty="0">
                <a:hlinkClick r:id="rId2"/>
              </a:rPr>
              <a:t>https://magneto.readthedocs.io/en/latest/common_usage.html</a:t>
            </a:r>
            <a:endParaRPr lang="en-IN" dirty="0"/>
          </a:p>
          <a:p>
            <a:endParaRPr lang="en-I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886199" y="2587294"/>
            <a:ext cx="5972175" cy="3808095"/>
          </a:xfrm>
          <a:prstGeom prst="rect">
            <a:avLst/>
          </a:prstGeom>
        </p:spPr>
        <p:txBody>
          <a:bodyPr vert="horz" wrap="square" lIns="0" tIns="17145" rIns="0" bIns="0" rtlCol="0">
            <a:spAutoFit/>
          </a:bodyPr>
          <a:lstStyle/>
          <a:p>
            <a:pPr marL="12700">
              <a:lnSpc>
                <a:spcPct val="100000"/>
              </a:lnSpc>
              <a:spcBef>
                <a:spcPts val="135"/>
              </a:spcBef>
            </a:pPr>
            <a:r>
              <a:rPr sz="1450" spc="-30" dirty="0">
                <a:solidFill>
                  <a:srgbClr val="0000FF"/>
                </a:solidFill>
                <a:latin typeface="Trebuchet MS"/>
                <a:cs typeface="Trebuchet MS"/>
              </a:rPr>
              <a:t>Test </a:t>
            </a:r>
            <a:r>
              <a:rPr sz="1450" spc="15" dirty="0">
                <a:solidFill>
                  <a:srgbClr val="0000FF"/>
                </a:solidFill>
                <a:latin typeface="Trebuchet MS"/>
                <a:cs typeface="Trebuchet MS"/>
              </a:rPr>
              <a:t>results are available </a:t>
            </a:r>
            <a:r>
              <a:rPr sz="1450" spc="10" dirty="0">
                <a:solidFill>
                  <a:srgbClr val="0000FF"/>
                </a:solidFill>
                <a:latin typeface="Trebuchet MS"/>
                <a:cs typeface="Trebuchet MS"/>
              </a:rPr>
              <a:t>via </a:t>
            </a:r>
            <a:r>
              <a:rPr sz="1450" spc="20" dirty="0">
                <a:solidFill>
                  <a:srgbClr val="0000FF"/>
                </a:solidFill>
                <a:latin typeface="Trebuchet MS"/>
                <a:cs typeface="Trebuchet MS"/>
              </a:rPr>
              <a:t>Magneto</a:t>
            </a:r>
            <a:r>
              <a:rPr sz="1450" spc="-30" dirty="0">
                <a:solidFill>
                  <a:srgbClr val="0000FF"/>
                </a:solidFill>
                <a:latin typeface="Trebuchet MS"/>
                <a:cs typeface="Trebuchet MS"/>
              </a:rPr>
              <a:t> </a:t>
            </a:r>
            <a:r>
              <a:rPr sz="1450" spc="15" dirty="0">
                <a:solidFill>
                  <a:srgbClr val="0000FF"/>
                </a:solidFill>
                <a:latin typeface="Trebuchet MS"/>
                <a:cs typeface="Trebuchet MS"/>
              </a:rPr>
              <a:t>logs:</a:t>
            </a:r>
            <a:endParaRPr sz="1450">
              <a:latin typeface="Trebuchet MS"/>
              <a:cs typeface="Trebuchet MS"/>
            </a:endParaRPr>
          </a:p>
          <a:p>
            <a:pPr marL="12700" marR="3892550">
              <a:lnSpc>
                <a:spcPts val="3050"/>
              </a:lnSpc>
              <a:spcBef>
                <a:spcPts val="284"/>
              </a:spcBef>
            </a:pPr>
            <a:r>
              <a:rPr sz="1450" spc="15" dirty="0">
                <a:solidFill>
                  <a:srgbClr val="0000FF"/>
                </a:solidFill>
                <a:latin typeface="Trebuchet MS"/>
                <a:cs typeface="Trebuchet MS"/>
              </a:rPr>
              <a:t>ui_tests/ftu_test.py </a:t>
            </a:r>
            <a:r>
              <a:rPr sz="1450" spc="20" dirty="0">
                <a:solidFill>
                  <a:srgbClr val="0000FF"/>
                </a:solidFill>
                <a:latin typeface="Trebuchet MS"/>
                <a:cs typeface="Trebuchet MS"/>
              </a:rPr>
              <a:t>.s  </a:t>
            </a:r>
            <a:r>
              <a:rPr sz="1450" spc="10" dirty="0">
                <a:solidFill>
                  <a:srgbClr val="0000FF"/>
                </a:solidFill>
                <a:latin typeface="Trebuchet MS"/>
                <a:cs typeface="Trebuchet MS"/>
              </a:rPr>
              <a:t>ui_tests/cards_test.py</a:t>
            </a:r>
            <a:r>
              <a:rPr sz="1450" dirty="0">
                <a:solidFill>
                  <a:srgbClr val="0000FF"/>
                </a:solidFill>
                <a:latin typeface="Trebuchet MS"/>
                <a:cs typeface="Trebuchet MS"/>
              </a:rPr>
              <a:t> </a:t>
            </a:r>
            <a:r>
              <a:rPr sz="1450" spc="15" dirty="0">
                <a:solidFill>
                  <a:srgbClr val="0000FF"/>
                </a:solidFill>
                <a:latin typeface="Trebuchet MS"/>
                <a:cs typeface="Trebuchet MS"/>
              </a:rPr>
              <a:t>F</a:t>
            </a:r>
            <a:endParaRPr sz="1450">
              <a:latin typeface="Trebuchet MS"/>
              <a:cs typeface="Trebuchet MS"/>
            </a:endParaRPr>
          </a:p>
          <a:p>
            <a:pPr marL="12700">
              <a:lnSpc>
                <a:spcPct val="100000"/>
              </a:lnSpc>
              <a:spcBef>
                <a:spcPts val="969"/>
              </a:spcBef>
            </a:pPr>
            <a:r>
              <a:rPr sz="1450" spc="15" dirty="0">
                <a:solidFill>
                  <a:srgbClr val="0000FF"/>
                </a:solidFill>
                <a:latin typeface="Trebuchet MS"/>
                <a:cs typeface="Trebuchet MS"/>
              </a:rPr>
              <a:t>ui_tests/discovery_test.py .ui_tests/folders_test.py</a:t>
            </a:r>
            <a:r>
              <a:rPr sz="1450" spc="-60" dirty="0">
                <a:solidFill>
                  <a:srgbClr val="0000FF"/>
                </a:solidFill>
                <a:latin typeface="Trebuchet MS"/>
                <a:cs typeface="Trebuchet MS"/>
              </a:rPr>
              <a:t> </a:t>
            </a:r>
            <a:r>
              <a:rPr sz="1450" spc="10" dirty="0">
                <a:solidFill>
                  <a:srgbClr val="0000FF"/>
                </a:solidFill>
                <a:latin typeface="Trebuchet MS"/>
                <a:cs typeface="Trebuchet MS"/>
              </a:rPr>
              <a:t>..s..</a:t>
            </a:r>
            <a:endParaRPr sz="1450">
              <a:latin typeface="Trebuchet MS"/>
              <a:cs typeface="Trebuchet MS"/>
            </a:endParaRPr>
          </a:p>
          <a:p>
            <a:pPr marL="12700">
              <a:lnSpc>
                <a:spcPct val="100000"/>
              </a:lnSpc>
              <a:spcBef>
                <a:spcPts val="1300"/>
              </a:spcBef>
            </a:pPr>
            <a:r>
              <a:rPr sz="1450" spc="15" dirty="0">
                <a:solidFill>
                  <a:srgbClr val="0000FF"/>
                </a:solidFill>
                <a:latin typeface="Trebuchet MS"/>
                <a:cs typeface="Trebuchet MS"/>
              </a:rPr>
              <a:t>ui_tests/homescreen_test.py</a:t>
            </a:r>
            <a:r>
              <a:rPr sz="1450" spc="-15" dirty="0">
                <a:solidFill>
                  <a:srgbClr val="0000FF"/>
                </a:solidFill>
                <a:latin typeface="Trebuchet MS"/>
                <a:cs typeface="Trebuchet MS"/>
              </a:rPr>
              <a:t> </a:t>
            </a:r>
            <a:r>
              <a:rPr sz="1450" spc="10" dirty="0">
                <a:solidFill>
                  <a:srgbClr val="0000FF"/>
                </a:solidFill>
                <a:latin typeface="Trebuchet MS"/>
                <a:cs typeface="Trebuchet MS"/>
              </a:rPr>
              <a:t>.</a:t>
            </a:r>
            <a:endParaRPr sz="1450">
              <a:latin typeface="Trebuchet MS"/>
              <a:cs typeface="Trebuchet MS"/>
            </a:endParaRPr>
          </a:p>
          <a:p>
            <a:pPr marL="12700" marR="3425190">
              <a:lnSpc>
                <a:spcPct val="174500"/>
              </a:lnSpc>
              <a:spcBef>
                <a:spcPts val="10"/>
              </a:spcBef>
            </a:pPr>
            <a:r>
              <a:rPr sz="1450" spc="15" dirty="0">
                <a:solidFill>
                  <a:srgbClr val="0000FF"/>
                </a:solidFill>
                <a:latin typeface="Trebuchet MS"/>
                <a:cs typeface="Trebuchet MS"/>
              </a:rPr>
              <a:t>ui_tests/magneto_test.py</a:t>
            </a:r>
            <a:r>
              <a:rPr sz="1450" spc="-50" dirty="0">
                <a:solidFill>
                  <a:srgbClr val="0000FF"/>
                </a:solidFill>
                <a:latin typeface="Trebuchet MS"/>
                <a:cs typeface="Trebuchet MS"/>
              </a:rPr>
              <a:t> </a:t>
            </a:r>
            <a:r>
              <a:rPr sz="1450" spc="10" dirty="0">
                <a:solidFill>
                  <a:srgbClr val="0000FF"/>
                </a:solidFill>
                <a:latin typeface="Trebuchet MS"/>
                <a:cs typeface="Trebuchet MS"/>
              </a:rPr>
              <a:t>....  </a:t>
            </a:r>
            <a:r>
              <a:rPr sz="1450" spc="15" dirty="0">
                <a:solidFill>
                  <a:srgbClr val="0000FF"/>
                </a:solidFill>
                <a:latin typeface="Trebuchet MS"/>
                <a:cs typeface="Trebuchet MS"/>
              </a:rPr>
              <a:t>ui_tests/search_test.py</a:t>
            </a:r>
            <a:r>
              <a:rPr sz="1450" spc="-45" dirty="0">
                <a:solidFill>
                  <a:srgbClr val="0000FF"/>
                </a:solidFill>
                <a:latin typeface="Trebuchet MS"/>
                <a:cs typeface="Trebuchet MS"/>
              </a:rPr>
              <a:t> </a:t>
            </a:r>
            <a:r>
              <a:rPr sz="1450" spc="-30" dirty="0">
                <a:solidFill>
                  <a:srgbClr val="0000FF"/>
                </a:solidFill>
                <a:latin typeface="Trebuchet MS"/>
                <a:cs typeface="Trebuchet MS"/>
              </a:rPr>
              <a:t>.F....</a:t>
            </a:r>
            <a:endParaRPr sz="1450">
              <a:latin typeface="Trebuchet MS"/>
              <a:cs typeface="Trebuchet MS"/>
            </a:endParaRPr>
          </a:p>
          <a:p>
            <a:pPr marL="12700">
              <a:lnSpc>
                <a:spcPct val="100000"/>
              </a:lnSpc>
              <a:spcBef>
                <a:spcPts val="1210"/>
              </a:spcBef>
            </a:pPr>
            <a:r>
              <a:rPr sz="1450" spc="15" dirty="0">
                <a:solidFill>
                  <a:srgbClr val="0000FF"/>
                </a:solidFill>
                <a:latin typeface="Trebuchet MS"/>
                <a:cs typeface="Trebuchet MS"/>
              </a:rPr>
              <a:t>In the </a:t>
            </a:r>
            <a:r>
              <a:rPr sz="1450" spc="20" dirty="0">
                <a:solidFill>
                  <a:srgbClr val="0000FF"/>
                </a:solidFill>
                <a:latin typeface="Trebuchet MS"/>
                <a:cs typeface="Trebuchet MS"/>
              </a:rPr>
              <a:t>log </a:t>
            </a:r>
            <a:r>
              <a:rPr sz="1450" spc="15" dirty="0">
                <a:solidFill>
                  <a:srgbClr val="0000FF"/>
                </a:solidFill>
                <a:latin typeface="Trebuchet MS"/>
                <a:cs typeface="Trebuchet MS"/>
              </a:rPr>
              <a:t>above, </a:t>
            </a:r>
            <a:r>
              <a:rPr sz="1450" spc="20" dirty="0">
                <a:solidFill>
                  <a:srgbClr val="0000FF"/>
                </a:solidFill>
                <a:latin typeface="Trebuchet MS"/>
                <a:cs typeface="Trebuchet MS"/>
              </a:rPr>
              <a:t>each </a:t>
            </a:r>
            <a:r>
              <a:rPr sz="1450" spc="15" dirty="0">
                <a:solidFill>
                  <a:srgbClr val="0000FF"/>
                </a:solidFill>
                <a:latin typeface="Trebuchet MS"/>
                <a:cs typeface="Trebuchet MS"/>
              </a:rPr>
              <a:t>line represents </a:t>
            </a:r>
            <a:r>
              <a:rPr sz="1450" spc="20" dirty="0">
                <a:solidFill>
                  <a:srgbClr val="0000FF"/>
                </a:solidFill>
                <a:latin typeface="Trebuchet MS"/>
                <a:cs typeface="Trebuchet MS"/>
              </a:rPr>
              <a:t>a </a:t>
            </a:r>
            <a:r>
              <a:rPr sz="1450" spc="15" dirty="0">
                <a:solidFill>
                  <a:srgbClr val="0000FF"/>
                </a:solidFill>
                <a:latin typeface="Trebuchet MS"/>
                <a:cs typeface="Trebuchet MS"/>
              </a:rPr>
              <a:t>test case and </a:t>
            </a:r>
            <a:r>
              <a:rPr sz="1450" spc="5" dirty="0">
                <a:solidFill>
                  <a:srgbClr val="0000FF"/>
                </a:solidFill>
                <a:latin typeface="Trebuchet MS"/>
                <a:cs typeface="Trebuchet MS"/>
              </a:rPr>
              <a:t>its </a:t>
            </a:r>
            <a:r>
              <a:rPr sz="1450" spc="10" dirty="0">
                <a:solidFill>
                  <a:srgbClr val="0000FF"/>
                </a:solidFill>
                <a:latin typeface="Trebuchet MS"/>
                <a:cs typeface="Trebuchet MS"/>
              </a:rPr>
              <a:t>tests</a:t>
            </a:r>
            <a:r>
              <a:rPr sz="1450" spc="-160" dirty="0">
                <a:solidFill>
                  <a:srgbClr val="0000FF"/>
                </a:solidFill>
                <a:latin typeface="Trebuchet MS"/>
                <a:cs typeface="Trebuchet MS"/>
              </a:rPr>
              <a:t> </a:t>
            </a:r>
            <a:r>
              <a:rPr sz="1450" spc="10" dirty="0">
                <a:solidFill>
                  <a:srgbClr val="0000FF"/>
                </a:solidFill>
                <a:latin typeface="Trebuchet MS"/>
                <a:cs typeface="Trebuchet MS"/>
              </a:rPr>
              <a:t>results.</a:t>
            </a:r>
            <a:endParaRPr sz="1450">
              <a:latin typeface="Trebuchet MS"/>
              <a:cs typeface="Trebuchet MS"/>
            </a:endParaRPr>
          </a:p>
          <a:p>
            <a:pPr marL="715010" indent="-576580">
              <a:lnSpc>
                <a:spcPct val="100000"/>
              </a:lnSpc>
              <a:spcBef>
                <a:spcPts val="1200"/>
              </a:spcBef>
              <a:buChar char="·"/>
              <a:tabLst>
                <a:tab pos="715010" algn="l"/>
                <a:tab pos="715645" algn="l"/>
              </a:tabLst>
            </a:pPr>
            <a:r>
              <a:rPr sz="1450" spc="10" dirty="0">
                <a:solidFill>
                  <a:srgbClr val="0000FF"/>
                </a:solidFill>
                <a:latin typeface="Trebuchet MS"/>
                <a:cs typeface="Trebuchet MS"/>
              </a:rPr>
              <a:t>. </a:t>
            </a:r>
            <a:r>
              <a:rPr sz="1450" spc="15" dirty="0">
                <a:solidFill>
                  <a:srgbClr val="0000FF"/>
                </a:solidFill>
                <a:latin typeface="Trebuchet MS"/>
                <a:cs typeface="Trebuchet MS"/>
              </a:rPr>
              <a:t>=</a:t>
            </a:r>
            <a:r>
              <a:rPr sz="1450" spc="-5" dirty="0">
                <a:solidFill>
                  <a:srgbClr val="0000FF"/>
                </a:solidFill>
                <a:latin typeface="Trebuchet MS"/>
                <a:cs typeface="Trebuchet MS"/>
              </a:rPr>
              <a:t> </a:t>
            </a:r>
            <a:r>
              <a:rPr sz="1450" spc="15" dirty="0">
                <a:solidFill>
                  <a:srgbClr val="0000FF"/>
                </a:solidFill>
                <a:latin typeface="Trebuchet MS"/>
                <a:cs typeface="Trebuchet MS"/>
              </a:rPr>
              <a:t>passed</a:t>
            </a:r>
            <a:endParaRPr sz="1450">
              <a:latin typeface="Trebuchet MS"/>
              <a:cs typeface="Trebuchet MS"/>
            </a:endParaRPr>
          </a:p>
          <a:p>
            <a:pPr marL="715010" indent="-576580">
              <a:lnSpc>
                <a:spcPct val="100000"/>
              </a:lnSpc>
              <a:spcBef>
                <a:spcPts val="204"/>
              </a:spcBef>
              <a:buChar char="·"/>
              <a:tabLst>
                <a:tab pos="715010" algn="l"/>
                <a:tab pos="715645" algn="l"/>
              </a:tabLst>
            </a:pPr>
            <a:r>
              <a:rPr sz="1450" spc="15" dirty="0">
                <a:solidFill>
                  <a:srgbClr val="0000FF"/>
                </a:solidFill>
                <a:latin typeface="Trebuchet MS"/>
                <a:cs typeface="Trebuchet MS"/>
              </a:rPr>
              <a:t>s =</a:t>
            </a:r>
            <a:r>
              <a:rPr sz="1450" spc="-20" dirty="0">
                <a:solidFill>
                  <a:srgbClr val="0000FF"/>
                </a:solidFill>
                <a:latin typeface="Trebuchet MS"/>
                <a:cs typeface="Trebuchet MS"/>
              </a:rPr>
              <a:t> </a:t>
            </a:r>
            <a:r>
              <a:rPr sz="1450" spc="15" dirty="0">
                <a:solidFill>
                  <a:srgbClr val="0000FF"/>
                </a:solidFill>
                <a:latin typeface="Trebuchet MS"/>
                <a:cs typeface="Trebuchet MS"/>
              </a:rPr>
              <a:t>skipped</a:t>
            </a:r>
            <a:endParaRPr sz="1450">
              <a:latin typeface="Trebuchet MS"/>
              <a:cs typeface="Trebuchet MS"/>
            </a:endParaRPr>
          </a:p>
          <a:p>
            <a:pPr marL="715010" indent="-576580">
              <a:lnSpc>
                <a:spcPct val="100000"/>
              </a:lnSpc>
              <a:spcBef>
                <a:spcPts val="204"/>
              </a:spcBef>
              <a:buChar char="·"/>
              <a:tabLst>
                <a:tab pos="715010" algn="l"/>
                <a:tab pos="715645" algn="l"/>
              </a:tabLst>
            </a:pPr>
            <a:r>
              <a:rPr sz="1450" spc="15" dirty="0">
                <a:solidFill>
                  <a:srgbClr val="0000FF"/>
                </a:solidFill>
                <a:latin typeface="Trebuchet MS"/>
                <a:cs typeface="Trebuchet MS"/>
              </a:rPr>
              <a:t>F =</a:t>
            </a:r>
            <a:r>
              <a:rPr sz="1450" spc="-5" dirty="0">
                <a:solidFill>
                  <a:srgbClr val="0000FF"/>
                </a:solidFill>
                <a:latin typeface="Trebuchet MS"/>
                <a:cs typeface="Trebuchet MS"/>
              </a:rPr>
              <a:t> </a:t>
            </a:r>
            <a:r>
              <a:rPr sz="1450" spc="15" dirty="0">
                <a:solidFill>
                  <a:srgbClr val="0000FF"/>
                </a:solidFill>
                <a:latin typeface="Trebuchet MS"/>
                <a:cs typeface="Trebuchet MS"/>
              </a:rPr>
              <a:t>failed</a:t>
            </a:r>
            <a:endParaRPr sz="1450">
              <a:latin typeface="Trebuchet MS"/>
              <a:cs typeface="Trebuchet MS"/>
            </a:endParaRPr>
          </a:p>
        </p:txBody>
      </p:sp>
      <p:sp>
        <p:nvSpPr>
          <p:cNvPr id="3" name="object 3"/>
          <p:cNvSpPr txBox="1">
            <a:spLocks noGrp="1"/>
          </p:cNvSpPr>
          <p:nvPr>
            <p:ph type="title"/>
          </p:nvPr>
        </p:nvSpPr>
        <p:spPr>
          <a:xfrm>
            <a:off x="2501900" y="2075228"/>
            <a:ext cx="6235065" cy="378460"/>
          </a:xfrm>
          <a:prstGeom prst="rect">
            <a:avLst/>
          </a:prstGeom>
        </p:spPr>
        <p:txBody>
          <a:bodyPr vert="horz" wrap="square" lIns="0" tIns="14604" rIns="0" bIns="0" rtlCol="0">
            <a:spAutoFit/>
          </a:bodyPr>
          <a:lstStyle/>
          <a:p>
            <a:pPr marL="12700">
              <a:lnSpc>
                <a:spcPct val="100000"/>
              </a:lnSpc>
              <a:spcBef>
                <a:spcPts val="114"/>
              </a:spcBef>
              <a:tabLst>
                <a:tab pos="4685030" algn="l"/>
              </a:tabLst>
            </a:pPr>
            <a:r>
              <a:rPr dirty="0">
                <a:latin typeface="Times New Roman"/>
                <a:cs typeface="Times New Roman"/>
              </a:rPr>
              <a:t> 	</a:t>
            </a:r>
            <a:r>
              <a:rPr spc="-70" dirty="0"/>
              <a:t>Test</a:t>
            </a:r>
            <a:r>
              <a:rPr spc="-55" dirty="0"/>
              <a:t> </a:t>
            </a:r>
            <a:r>
              <a:rPr spc="-15" dirty="0"/>
              <a:t>Results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932432" y="2686811"/>
            <a:ext cx="5433059" cy="3279647"/>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501900" y="2076664"/>
            <a:ext cx="6237605" cy="378460"/>
          </a:xfrm>
          <a:prstGeom prst="rect">
            <a:avLst/>
          </a:prstGeom>
        </p:spPr>
        <p:txBody>
          <a:bodyPr vert="horz" wrap="square" lIns="0" tIns="14604" rIns="0" bIns="0" rtlCol="0">
            <a:spAutoFit/>
          </a:bodyPr>
          <a:lstStyle/>
          <a:p>
            <a:pPr marL="12700">
              <a:lnSpc>
                <a:spcPct val="100000"/>
              </a:lnSpc>
              <a:spcBef>
                <a:spcPts val="114"/>
              </a:spcBef>
              <a:tabLst>
                <a:tab pos="3957954" algn="l"/>
              </a:tabLst>
            </a:pPr>
            <a:r>
              <a:rPr dirty="0">
                <a:latin typeface="Times New Roman"/>
                <a:cs typeface="Times New Roman"/>
              </a:rPr>
              <a:t> 	</a:t>
            </a:r>
            <a:r>
              <a:rPr spc="5" dirty="0"/>
              <a:t>Magneto</a:t>
            </a:r>
            <a:r>
              <a:rPr spc="-70" dirty="0"/>
              <a:t> </a:t>
            </a:r>
            <a:r>
              <a:rPr dirty="0"/>
              <a:t>Benefits</a:t>
            </a:r>
          </a:p>
        </p:txBody>
      </p:sp>
      <p:sp>
        <p:nvSpPr>
          <p:cNvPr id="4" name="Rectangle 3"/>
          <p:cNvSpPr/>
          <p:nvPr/>
        </p:nvSpPr>
        <p:spPr>
          <a:xfrm>
            <a:off x="1828800" y="6705600"/>
            <a:ext cx="6515823" cy="646331"/>
          </a:xfrm>
          <a:prstGeom prst="rect">
            <a:avLst/>
          </a:prstGeom>
        </p:spPr>
        <p:txBody>
          <a:bodyPr wrap="none">
            <a:spAutoFit/>
          </a:bodyPr>
          <a:lstStyle/>
          <a:p>
            <a:r>
              <a:rPr lang="en-IN" dirty="0"/>
              <a:t>Magneto Demo: </a:t>
            </a:r>
            <a:r>
              <a:rPr lang="en-IN" dirty="0">
                <a:hlinkClick r:id="rId3"/>
              </a:rPr>
              <a:t>https</a:t>
            </a:r>
            <a:r>
              <a:rPr lang="en-IN">
                <a:hlinkClick r:id="rId3"/>
              </a:rPr>
              <a:t>://www.youtube.com/watch?v=wDPfbhAaqZI</a:t>
            </a:r>
            <a:endParaRPr lang="en-IN"/>
          </a:p>
          <a:p>
            <a:endParaRPr lang="en-I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Rectangle 15"/>
          <p:cNvSpPr/>
          <p:nvPr/>
        </p:nvSpPr>
        <p:spPr>
          <a:xfrm>
            <a:off x="1828800" y="6553200"/>
            <a:ext cx="4895764" cy="646331"/>
          </a:xfrm>
          <a:prstGeom prst="rect">
            <a:avLst/>
          </a:prstGeom>
        </p:spPr>
        <p:txBody>
          <a:bodyPr wrap="none">
            <a:spAutoFit/>
          </a:bodyPr>
          <a:lstStyle/>
          <a:p>
            <a:r>
              <a:rPr lang="en-IN" dirty="0">
                <a:hlinkClick r:id="rId2"/>
              </a:rPr>
              <a:t>https://www.youtube.com/watch?v=q6-QIcNCxRo</a:t>
            </a:r>
            <a:endParaRPr lang="en-IN" dirty="0"/>
          </a:p>
          <a:p>
            <a:endParaRPr lang="en-IN" dirty="0"/>
          </a:p>
        </p:txBody>
      </p:sp>
      <p:sp>
        <p:nvSpPr>
          <p:cNvPr id="17" name="Title 16"/>
          <p:cNvSpPr>
            <a:spLocks noGrp="1"/>
          </p:cNvSpPr>
          <p:nvPr>
            <p:ph type="title"/>
          </p:nvPr>
        </p:nvSpPr>
        <p:spPr>
          <a:xfrm>
            <a:off x="1219200" y="685800"/>
            <a:ext cx="7419340" cy="353943"/>
          </a:xfrm>
        </p:spPr>
        <p:txBody>
          <a:bodyPr/>
          <a:lstStyle/>
          <a:p>
            <a:pPr algn="ctr"/>
            <a:r>
              <a:rPr lang="en-IN" spc="5" dirty="0"/>
              <a:t>Defect Management Tools</a:t>
            </a:r>
            <a:endParaRPr lang="en-IN" dirty="0"/>
          </a:p>
        </p:txBody>
      </p:sp>
      <p:sp>
        <p:nvSpPr>
          <p:cNvPr id="18" name="Rectangle 17"/>
          <p:cNvSpPr/>
          <p:nvPr/>
        </p:nvSpPr>
        <p:spPr>
          <a:xfrm>
            <a:off x="1828800" y="6096001"/>
            <a:ext cx="6705600" cy="646331"/>
          </a:xfrm>
          <a:prstGeom prst="rect">
            <a:avLst/>
          </a:prstGeom>
        </p:spPr>
        <p:txBody>
          <a:bodyPr wrap="square">
            <a:spAutoFit/>
          </a:bodyPr>
          <a:lstStyle/>
          <a:p>
            <a:r>
              <a:rPr lang="en-IN" dirty="0">
                <a:hlinkClick r:id="rId3"/>
              </a:rPr>
              <a:t>https://blog.testlodge.com/defect-management-tools-list/</a:t>
            </a:r>
            <a:endParaRPr lang="en-IN" dirty="0"/>
          </a:p>
          <a:p>
            <a:endParaRPr lang="en-IN" dirty="0"/>
          </a:p>
        </p:txBody>
      </p:sp>
      <p:sp>
        <p:nvSpPr>
          <p:cNvPr id="19" name="Rectangle 18"/>
          <p:cNvSpPr/>
          <p:nvPr/>
        </p:nvSpPr>
        <p:spPr>
          <a:xfrm>
            <a:off x="533400" y="1219200"/>
            <a:ext cx="9067800" cy="4524315"/>
          </a:xfrm>
          <a:prstGeom prst="rect">
            <a:avLst/>
          </a:prstGeom>
        </p:spPr>
        <p:txBody>
          <a:bodyPr wrap="square">
            <a:spAutoFit/>
          </a:bodyPr>
          <a:lstStyle/>
          <a:p>
            <a:pPr>
              <a:buClr>
                <a:srgbClr val="FF0000"/>
              </a:buClr>
              <a:buFont typeface="Wingdings" pitchFamily="2" charset="2"/>
              <a:buChar char="v"/>
            </a:pPr>
            <a:r>
              <a:rPr lang="en-IN" sz="2400" dirty="0"/>
              <a:t>Defect management tools are an important part of the software development process, and something software testers heavily rely on.</a:t>
            </a:r>
          </a:p>
          <a:p>
            <a:pPr>
              <a:buClr>
                <a:srgbClr val="FF0000"/>
              </a:buClr>
              <a:buFont typeface="Wingdings" pitchFamily="2" charset="2"/>
              <a:buChar char="v"/>
            </a:pPr>
            <a:r>
              <a:rPr lang="en-IN" sz="2400" dirty="0"/>
              <a:t>Need a place to track and store all the defects logged during various testing phases and cycles</a:t>
            </a:r>
          </a:p>
          <a:p>
            <a:pPr>
              <a:buClr>
                <a:srgbClr val="FF0000"/>
              </a:buClr>
              <a:buFont typeface="Wingdings" pitchFamily="2" charset="2"/>
              <a:buChar char="v"/>
            </a:pPr>
            <a:r>
              <a:rPr lang="en-IN" sz="2400" dirty="0"/>
              <a:t>Many defect management solutions/tools are  available today.</a:t>
            </a:r>
          </a:p>
          <a:p>
            <a:pPr>
              <a:buClr>
                <a:srgbClr val="FF0000"/>
              </a:buClr>
              <a:buFont typeface="Wingdings" pitchFamily="2" charset="2"/>
              <a:buChar char="v"/>
            </a:pPr>
            <a:r>
              <a:rPr lang="en-IN" sz="2400" dirty="0"/>
              <a:t>Choosing the right defect management tool is crucial to the success of your team. </a:t>
            </a:r>
          </a:p>
          <a:p>
            <a:pPr lvl="1">
              <a:buClr>
                <a:srgbClr val="FF0000"/>
              </a:buClr>
              <a:buFont typeface="Wingdings" pitchFamily="2" charset="2"/>
              <a:buChar char="§"/>
            </a:pPr>
            <a:r>
              <a:rPr lang="en-IN" sz="2400" dirty="0"/>
              <a:t>Spreadsheet could be used  as well </a:t>
            </a:r>
          </a:p>
          <a:p>
            <a:pPr lvl="1">
              <a:buClr>
                <a:srgbClr val="FF0000"/>
              </a:buClr>
              <a:buFont typeface="Wingdings" pitchFamily="2" charset="2"/>
              <a:buChar char="§"/>
            </a:pPr>
            <a:r>
              <a:rPr lang="en-IN" sz="2400" dirty="0"/>
              <a:t>Consider basic features like ticket statuses, email notifications, and the overall usability/experience</a:t>
            </a:r>
          </a:p>
          <a:p>
            <a:pPr lvl="1">
              <a:buClr>
                <a:srgbClr val="FF0000"/>
              </a:buClr>
              <a:buFont typeface="Wingdings" pitchFamily="2" charset="2"/>
              <a:buChar char="§"/>
            </a:pPr>
            <a:r>
              <a:rPr lang="en-IN" sz="2400" dirty="0"/>
              <a:t>Is it scalable, customizable, work with source control tool?</a:t>
            </a:r>
          </a:p>
          <a:p>
            <a:pPr lvl="1">
              <a:buClr>
                <a:srgbClr val="FF0000"/>
              </a:buClr>
              <a:buFont typeface="Wingdings" pitchFamily="2" charset="2"/>
              <a:buChar char="§"/>
            </a:pPr>
            <a:r>
              <a:rPr lang="en-IN" sz="2400" dirty="0"/>
              <a:t>Reporting capabilities</a:t>
            </a:r>
            <a:endParaRPr lang="en-I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08258" y="2748753"/>
            <a:ext cx="6288405" cy="3437254"/>
          </a:xfrm>
          <a:prstGeom prst="rect">
            <a:avLst/>
          </a:prstGeom>
        </p:spPr>
        <p:txBody>
          <a:bodyPr vert="horz" wrap="square" lIns="0" tIns="13335" rIns="0" bIns="0" rtlCol="0">
            <a:spAutoFit/>
          </a:bodyPr>
          <a:lstStyle/>
          <a:p>
            <a:pPr marL="238125" marR="5080" indent="-226060" algn="just">
              <a:lnSpc>
                <a:spcPct val="100000"/>
              </a:lnSpc>
              <a:spcBef>
                <a:spcPts val="105"/>
              </a:spcBef>
              <a:buClr>
                <a:srgbClr val="FF0000"/>
              </a:buClr>
              <a:buSzPct val="78787"/>
              <a:buFont typeface="Georgia"/>
              <a:buChar char=""/>
              <a:tabLst>
                <a:tab pos="238760" algn="l"/>
              </a:tabLst>
            </a:pPr>
            <a:r>
              <a:rPr sz="1650" u="heavy" dirty="0">
                <a:solidFill>
                  <a:srgbClr val="0000FF"/>
                </a:solidFill>
                <a:uFill>
                  <a:solidFill>
                    <a:srgbClr val="0000FF"/>
                  </a:solidFill>
                </a:uFill>
                <a:latin typeface="Trebuchet MS"/>
                <a:cs typeface="Trebuchet MS"/>
              </a:rPr>
              <a:t>Mobile </a:t>
            </a:r>
            <a:r>
              <a:rPr sz="1650" u="heavy" spc="-5" dirty="0">
                <a:solidFill>
                  <a:srgbClr val="0000FF"/>
                </a:solidFill>
                <a:uFill>
                  <a:solidFill>
                    <a:srgbClr val="0000FF"/>
                  </a:solidFill>
                </a:uFill>
                <a:latin typeface="Trebuchet MS"/>
                <a:cs typeface="Trebuchet MS"/>
              </a:rPr>
              <a:t>application testing</a:t>
            </a:r>
            <a:r>
              <a:rPr sz="1650" spc="-5" dirty="0">
                <a:solidFill>
                  <a:srgbClr val="0000FF"/>
                </a:solidFill>
                <a:latin typeface="Trebuchet MS"/>
                <a:cs typeface="Trebuchet MS"/>
              </a:rPr>
              <a:t> is </a:t>
            </a:r>
            <a:r>
              <a:rPr sz="1650" dirty="0">
                <a:solidFill>
                  <a:srgbClr val="0000FF"/>
                </a:solidFill>
                <a:latin typeface="Trebuchet MS"/>
                <a:cs typeface="Trebuchet MS"/>
              </a:rPr>
              <a:t>a </a:t>
            </a:r>
            <a:r>
              <a:rPr sz="1650" spc="-5" dirty="0">
                <a:solidFill>
                  <a:srgbClr val="0000FF"/>
                </a:solidFill>
                <a:latin typeface="Trebuchet MS"/>
                <a:cs typeface="Trebuchet MS"/>
              </a:rPr>
              <a:t>process </a:t>
            </a:r>
            <a:r>
              <a:rPr sz="1650" dirty="0">
                <a:solidFill>
                  <a:srgbClr val="0000FF"/>
                </a:solidFill>
                <a:latin typeface="Trebuchet MS"/>
                <a:cs typeface="Trebuchet MS"/>
              </a:rPr>
              <a:t>by </a:t>
            </a:r>
            <a:r>
              <a:rPr sz="1650" spc="-5" dirty="0">
                <a:solidFill>
                  <a:srgbClr val="0000FF"/>
                </a:solidFill>
                <a:latin typeface="Trebuchet MS"/>
                <a:cs typeface="Trebuchet MS"/>
              </a:rPr>
              <a:t>which application  software developed for </a:t>
            </a:r>
            <a:r>
              <a:rPr sz="1650" spc="-10" dirty="0">
                <a:solidFill>
                  <a:srgbClr val="0000FF"/>
                </a:solidFill>
                <a:latin typeface="Trebuchet MS"/>
                <a:cs typeface="Trebuchet MS"/>
              </a:rPr>
              <a:t>handheld </a:t>
            </a:r>
            <a:r>
              <a:rPr sz="1650" spc="-5" dirty="0">
                <a:solidFill>
                  <a:srgbClr val="0000FF"/>
                </a:solidFill>
                <a:latin typeface="Trebuchet MS"/>
                <a:cs typeface="Trebuchet MS"/>
              </a:rPr>
              <a:t>mobile devices is tested for  </a:t>
            </a:r>
            <a:r>
              <a:rPr sz="1650" dirty="0">
                <a:solidFill>
                  <a:srgbClr val="0000FF"/>
                </a:solidFill>
                <a:latin typeface="Trebuchet MS"/>
                <a:cs typeface="Trebuchet MS"/>
              </a:rPr>
              <a:t>its </a:t>
            </a:r>
            <a:r>
              <a:rPr sz="1650" spc="-15" dirty="0">
                <a:solidFill>
                  <a:srgbClr val="0000FF"/>
                </a:solidFill>
                <a:latin typeface="Trebuchet MS"/>
                <a:cs typeface="Trebuchet MS"/>
              </a:rPr>
              <a:t>functionality, </a:t>
            </a:r>
            <a:r>
              <a:rPr sz="1650" spc="-5" dirty="0">
                <a:solidFill>
                  <a:srgbClr val="0000FF"/>
                </a:solidFill>
                <a:latin typeface="Trebuchet MS"/>
                <a:cs typeface="Trebuchet MS"/>
              </a:rPr>
              <a:t>usability and</a:t>
            </a:r>
            <a:r>
              <a:rPr sz="1650" spc="-80" dirty="0">
                <a:solidFill>
                  <a:srgbClr val="0000FF"/>
                </a:solidFill>
                <a:latin typeface="Trebuchet MS"/>
                <a:cs typeface="Trebuchet MS"/>
              </a:rPr>
              <a:t> </a:t>
            </a:r>
            <a:r>
              <a:rPr sz="1650" spc="-20" dirty="0">
                <a:solidFill>
                  <a:srgbClr val="0000FF"/>
                </a:solidFill>
                <a:latin typeface="Trebuchet MS"/>
                <a:cs typeface="Trebuchet MS"/>
              </a:rPr>
              <a:t>consistency.</a:t>
            </a:r>
            <a:endParaRPr sz="1650">
              <a:latin typeface="Trebuchet MS"/>
              <a:cs typeface="Trebuchet MS"/>
            </a:endParaRPr>
          </a:p>
          <a:p>
            <a:pPr>
              <a:lnSpc>
                <a:spcPct val="100000"/>
              </a:lnSpc>
              <a:spcBef>
                <a:spcPts val="5"/>
              </a:spcBef>
              <a:buClr>
                <a:srgbClr val="FF0000"/>
              </a:buClr>
              <a:buFont typeface="Georgia"/>
              <a:buChar char=""/>
            </a:pPr>
            <a:endParaRPr sz="1700">
              <a:latin typeface="Trebuchet MS"/>
              <a:cs typeface="Trebuchet MS"/>
            </a:endParaRPr>
          </a:p>
          <a:p>
            <a:pPr marL="238125" marR="5080" indent="-226060" algn="just">
              <a:lnSpc>
                <a:spcPct val="100000"/>
              </a:lnSpc>
              <a:buClr>
                <a:srgbClr val="FF0000"/>
              </a:buClr>
              <a:buSzPct val="78787"/>
              <a:buFont typeface="Georgia"/>
              <a:buChar char=""/>
              <a:tabLst>
                <a:tab pos="238760" algn="l"/>
              </a:tabLst>
            </a:pPr>
            <a:r>
              <a:rPr sz="1650" dirty="0">
                <a:solidFill>
                  <a:srgbClr val="0000FF"/>
                </a:solidFill>
                <a:latin typeface="Trebuchet MS"/>
                <a:cs typeface="Trebuchet MS"/>
              </a:rPr>
              <a:t>Mobile </a:t>
            </a:r>
            <a:r>
              <a:rPr sz="1650" spc="-5" dirty="0">
                <a:solidFill>
                  <a:srgbClr val="0000FF"/>
                </a:solidFill>
                <a:latin typeface="Trebuchet MS"/>
                <a:cs typeface="Trebuchet MS"/>
              </a:rPr>
              <a:t>application </a:t>
            </a:r>
            <a:r>
              <a:rPr sz="1650" dirty="0">
                <a:solidFill>
                  <a:srgbClr val="0000FF"/>
                </a:solidFill>
                <a:latin typeface="Trebuchet MS"/>
                <a:cs typeface="Trebuchet MS"/>
              </a:rPr>
              <a:t>testing </a:t>
            </a:r>
            <a:r>
              <a:rPr sz="1650" spc="-5" dirty="0">
                <a:solidFill>
                  <a:srgbClr val="0000FF"/>
                </a:solidFill>
                <a:latin typeface="Trebuchet MS"/>
                <a:cs typeface="Trebuchet MS"/>
              </a:rPr>
              <a:t>can be </a:t>
            </a:r>
            <a:r>
              <a:rPr sz="1650" spc="5" dirty="0">
                <a:solidFill>
                  <a:srgbClr val="0000FF"/>
                </a:solidFill>
                <a:latin typeface="Trebuchet MS"/>
                <a:cs typeface="Trebuchet MS"/>
              </a:rPr>
              <a:t>an </a:t>
            </a:r>
            <a:r>
              <a:rPr sz="1650" spc="-5" dirty="0">
                <a:solidFill>
                  <a:srgbClr val="0000FF"/>
                </a:solidFill>
                <a:latin typeface="Trebuchet MS"/>
                <a:cs typeface="Trebuchet MS"/>
              </a:rPr>
              <a:t>automated </a:t>
            </a:r>
            <a:r>
              <a:rPr sz="1650" spc="5" dirty="0">
                <a:solidFill>
                  <a:srgbClr val="0000FF"/>
                </a:solidFill>
                <a:latin typeface="Trebuchet MS"/>
                <a:cs typeface="Trebuchet MS"/>
              </a:rPr>
              <a:t>or </a:t>
            </a:r>
            <a:r>
              <a:rPr sz="1650" spc="-5" dirty="0">
                <a:solidFill>
                  <a:srgbClr val="0000FF"/>
                </a:solidFill>
                <a:latin typeface="Trebuchet MS"/>
                <a:cs typeface="Trebuchet MS"/>
              </a:rPr>
              <a:t>manual </a:t>
            </a:r>
            <a:r>
              <a:rPr sz="1650" dirty="0">
                <a:solidFill>
                  <a:srgbClr val="0000FF"/>
                </a:solidFill>
                <a:latin typeface="Trebuchet MS"/>
                <a:cs typeface="Trebuchet MS"/>
              </a:rPr>
              <a:t>type  </a:t>
            </a:r>
            <a:r>
              <a:rPr sz="1650" spc="5" dirty="0">
                <a:solidFill>
                  <a:srgbClr val="0000FF"/>
                </a:solidFill>
                <a:latin typeface="Trebuchet MS"/>
                <a:cs typeface="Trebuchet MS"/>
              </a:rPr>
              <a:t>of</a:t>
            </a:r>
            <a:r>
              <a:rPr sz="1650" spc="-25" dirty="0">
                <a:solidFill>
                  <a:srgbClr val="0000FF"/>
                </a:solidFill>
                <a:latin typeface="Trebuchet MS"/>
                <a:cs typeface="Trebuchet MS"/>
              </a:rPr>
              <a:t> </a:t>
            </a:r>
            <a:r>
              <a:rPr sz="1650" dirty="0">
                <a:solidFill>
                  <a:srgbClr val="0000FF"/>
                </a:solidFill>
                <a:latin typeface="Trebuchet MS"/>
                <a:cs typeface="Trebuchet MS"/>
              </a:rPr>
              <a:t>testing.</a:t>
            </a:r>
            <a:endParaRPr sz="1650">
              <a:latin typeface="Trebuchet MS"/>
              <a:cs typeface="Trebuchet MS"/>
            </a:endParaRPr>
          </a:p>
          <a:p>
            <a:pPr>
              <a:lnSpc>
                <a:spcPct val="100000"/>
              </a:lnSpc>
              <a:spcBef>
                <a:spcPts val="5"/>
              </a:spcBef>
              <a:buClr>
                <a:srgbClr val="FF0000"/>
              </a:buClr>
              <a:buFont typeface="Georgia"/>
              <a:buChar char=""/>
            </a:pPr>
            <a:endParaRPr sz="1700">
              <a:latin typeface="Trebuchet MS"/>
              <a:cs typeface="Trebuchet MS"/>
            </a:endParaRPr>
          </a:p>
          <a:p>
            <a:pPr marL="238125" marR="6350" indent="-226060" algn="just">
              <a:lnSpc>
                <a:spcPct val="100000"/>
              </a:lnSpc>
              <a:buClr>
                <a:srgbClr val="FF0000"/>
              </a:buClr>
              <a:buSzPct val="78787"/>
              <a:buFont typeface="Georgia"/>
              <a:buChar char=""/>
              <a:tabLst>
                <a:tab pos="238760" algn="l"/>
              </a:tabLst>
            </a:pPr>
            <a:r>
              <a:rPr sz="1650" spc="-5" dirty="0">
                <a:solidFill>
                  <a:srgbClr val="0000FF"/>
                </a:solidFill>
                <a:latin typeface="Trebuchet MS"/>
                <a:cs typeface="Trebuchet MS"/>
              </a:rPr>
              <a:t>Automation tests on such mobile applications are done </a:t>
            </a:r>
            <a:r>
              <a:rPr sz="1650" spc="-10" dirty="0">
                <a:solidFill>
                  <a:srgbClr val="0000FF"/>
                </a:solidFill>
                <a:latin typeface="Trebuchet MS"/>
                <a:cs typeface="Trebuchet MS"/>
              </a:rPr>
              <a:t>with </a:t>
            </a:r>
            <a:r>
              <a:rPr sz="1650" spc="-5" dirty="0">
                <a:solidFill>
                  <a:srgbClr val="0000FF"/>
                </a:solidFill>
                <a:latin typeface="Trebuchet MS"/>
                <a:cs typeface="Trebuchet MS"/>
              </a:rPr>
              <a:t>UI  Automaton </a:t>
            </a:r>
            <a:r>
              <a:rPr sz="1650" spc="5" dirty="0">
                <a:solidFill>
                  <a:srgbClr val="0000FF"/>
                </a:solidFill>
                <a:latin typeface="Trebuchet MS"/>
                <a:cs typeface="Trebuchet MS"/>
              </a:rPr>
              <a:t>and </a:t>
            </a:r>
            <a:r>
              <a:rPr sz="1650" dirty="0">
                <a:solidFill>
                  <a:srgbClr val="0000FF"/>
                </a:solidFill>
                <a:latin typeface="Trebuchet MS"/>
                <a:cs typeface="Trebuchet MS"/>
              </a:rPr>
              <a:t>Magento</a:t>
            </a:r>
            <a:r>
              <a:rPr sz="1650" spc="-110" dirty="0">
                <a:solidFill>
                  <a:srgbClr val="0000FF"/>
                </a:solidFill>
                <a:latin typeface="Trebuchet MS"/>
                <a:cs typeface="Trebuchet MS"/>
              </a:rPr>
              <a:t> </a:t>
            </a:r>
            <a:r>
              <a:rPr sz="1650" dirty="0">
                <a:solidFill>
                  <a:srgbClr val="0000FF"/>
                </a:solidFill>
                <a:latin typeface="Trebuchet MS"/>
                <a:cs typeface="Trebuchet MS"/>
              </a:rPr>
              <a:t>frameworks.</a:t>
            </a:r>
            <a:endParaRPr sz="1650">
              <a:latin typeface="Trebuchet MS"/>
              <a:cs typeface="Trebuchet MS"/>
            </a:endParaRPr>
          </a:p>
          <a:p>
            <a:pPr>
              <a:lnSpc>
                <a:spcPct val="100000"/>
              </a:lnSpc>
              <a:spcBef>
                <a:spcPts val="10"/>
              </a:spcBef>
              <a:buClr>
                <a:srgbClr val="FF0000"/>
              </a:buClr>
              <a:buFont typeface="Georgia"/>
              <a:buChar char=""/>
            </a:pPr>
            <a:endParaRPr sz="1900">
              <a:latin typeface="Trebuchet MS"/>
              <a:cs typeface="Trebuchet MS"/>
            </a:endParaRPr>
          </a:p>
          <a:p>
            <a:pPr marL="238125" marR="6985" indent="-226060" algn="just">
              <a:lnSpc>
                <a:spcPct val="114900"/>
              </a:lnSpc>
              <a:buClr>
                <a:srgbClr val="FF0000"/>
              </a:buClr>
              <a:buSzPct val="78787"/>
              <a:buFont typeface="Georgia"/>
              <a:buChar char=""/>
              <a:tabLst>
                <a:tab pos="238760" algn="l"/>
              </a:tabLst>
            </a:pPr>
            <a:r>
              <a:rPr sz="1650" dirty="0">
                <a:solidFill>
                  <a:srgbClr val="0000FF"/>
                </a:solidFill>
                <a:latin typeface="Trebuchet MS"/>
                <a:cs typeface="Trebuchet MS"/>
              </a:rPr>
              <a:t>Mobile </a:t>
            </a:r>
            <a:r>
              <a:rPr sz="1650" spc="-5" dirty="0">
                <a:solidFill>
                  <a:srgbClr val="0000FF"/>
                </a:solidFill>
                <a:latin typeface="Trebuchet MS"/>
                <a:cs typeface="Trebuchet MS"/>
              </a:rPr>
              <a:t>application </a:t>
            </a:r>
            <a:r>
              <a:rPr sz="1650" dirty="0">
                <a:solidFill>
                  <a:srgbClr val="0000FF"/>
                </a:solidFill>
                <a:latin typeface="Trebuchet MS"/>
                <a:cs typeface="Trebuchet MS"/>
              </a:rPr>
              <a:t>testing </a:t>
            </a:r>
            <a:r>
              <a:rPr sz="1650" spc="-5" dirty="0">
                <a:solidFill>
                  <a:srgbClr val="0000FF"/>
                </a:solidFill>
                <a:latin typeface="Trebuchet MS"/>
                <a:cs typeface="Trebuchet MS"/>
              </a:rPr>
              <a:t>accordingly focuses on field testing,  user focus </a:t>
            </a:r>
            <a:r>
              <a:rPr sz="1650" spc="-10" dirty="0">
                <a:solidFill>
                  <a:srgbClr val="0000FF"/>
                </a:solidFill>
                <a:latin typeface="Trebuchet MS"/>
                <a:cs typeface="Trebuchet MS"/>
              </a:rPr>
              <a:t>and </a:t>
            </a:r>
            <a:r>
              <a:rPr sz="1650" spc="-5" dirty="0">
                <a:solidFill>
                  <a:srgbClr val="0000FF"/>
                </a:solidFill>
                <a:latin typeface="Trebuchet MS"/>
                <a:cs typeface="Trebuchet MS"/>
              </a:rPr>
              <a:t>looking at areas where hardware </a:t>
            </a:r>
            <a:r>
              <a:rPr sz="1650" spc="-10" dirty="0">
                <a:solidFill>
                  <a:srgbClr val="0000FF"/>
                </a:solidFill>
                <a:latin typeface="Trebuchet MS"/>
                <a:cs typeface="Trebuchet MS"/>
              </a:rPr>
              <a:t>and </a:t>
            </a:r>
            <a:r>
              <a:rPr sz="1650" spc="-5" dirty="0">
                <a:solidFill>
                  <a:srgbClr val="0000FF"/>
                </a:solidFill>
                <a:latin typeface="Trebuchet MS"/>
                <a:cs typeface="Trebuchet MS"/>
              </a:rPr>
              <a:t>software  need </a:t>
            </a:r>
            <a:r>
              <a:rPr sz="1650" spc="5" dirty="0">
                <a:solidFill>
                  <a:srgbClr val="0000FF"/>
                </a:solidFill>
                <a:latin typeface="Trebuchet MS"/>
                <a:cs typeface="Trebuchet MS"/>
              </a:rPr>
              <a:t>to </a:t>
            </a:r>
            <a:r>
              <a:rPr sz="1650" dirty="0">
                <a:solidFill>
                  <a:srgbClr val="0000FF"/>
                </a:solidFill>
                <a:latin typeface="Trebuchet MS"/>
                <a:cs typeface="Trebuchet MS"/>
              </a:rPr>
              <a:t>be tested </a:t>
            </a:r>
            <a:r>
              <a:rPr sz="1650" spc="5" dirty="0">
                <a:solidFill>
                  <a:srgbClr val="0000FF"/>
                </a:solidFill>
                <a:latin typeface="Trebuchet MS"/>
                <a:cs typeface="Trebuchet MS"/>
              </a:rPr>
              <a:t>in</a:t>
            </a:r>
            <a:r>
              <a:rPr sz="1650" spc="-125" dirty="0">
                <a:solidFill>
                  <a:srgbClr val="0000FF"/>
                </a:solidFill>
                <a:latin typeface="Trebuchet MS"/>
                <a:cs typeface="Trebuchet MS"/>
              </a:rPr>
              <a:t> </a:t>
            </a:r>
            <a:r>
              <a:rPr sz="1650" spc="-5" dirty="0">
                <a:solidFill>
                  <a:srgbClr val="0000FF"/>
                </a:solidFill>
                <a:latin typeface="Trebuchet MS"/>
                <a:cs typeface="Trebuchet MS"/>
              </a:rPr>
              <a:t>unison.</a:t>
            </a:r>
            <a:endParaRPr sz="1650">
              <a:latin typeface="Trebuchet MS"/>
              <a:cs typeface="Trebuchet MS"/>
            </a:endParaRPr>
          </a:p>
        </p:txBody>
      </p:sp>
      <p:sp>
        <p:nvSpPr>
          <p:cNvPr id="3" name="object 3"/>
          <p:cNvSpPr txBox="1">
            <a:spLocks noGrp="1"/>
          </p:cNvSpPr>
          <p:nvPr>
            <p:ph type="title"/>
          </p:nvPr>
        </p:nvSpPr>
        <p:spPr>
          <a:xfrm>
            <a:off x="2501900" y="2075228"/>
            <a:ext cx="6236335" cy="378460"/>
          </a:xfrm>
          <a:prstGeom prst="rect">
            <a:avLst/>
          </a:prstGeom>
        </p:spPr>
        <p:txBody>
          <a:bodyPr vert="horz" wrap="square" lIns="0" tIns="14604" rIns="0" bIns="0" rtlCol="0">
            <a:spAutoFit/>
          </a:bodyPr>
          <a:lstStyle/>
          <a:p>
            <a:pPr marL="12700">
              <a:lnSpc>
                <a:spcPct val="100000"/>
              </a:lnSpc>
              <a:spcBef>
                <a:spcPts val="114"/>
              </a:spcBef>
              <a:tabLst>
                <a:tab pos="3031490" algn="l"/>
              </a:tabLst>
            </a:pPr>
            <a:r>
              <a:rPr dirty="0">
                <a:latin typeface="Times New Roman"/>
                <a:cs typeface="Times New Roman"/>
              </a:rPr>
              <a:t> 	</a:t>
            </a:r>
            <a:r>
              <a:rPr spc="5" dirty="0"/>
              <a:t>Insides of Mobile</a:t>
            </a:r>
            <a:r>
              <a:rPr spc="-204" dirty="0"/>
              <a:t> </a:t>
            </a:r>
            <a:r>
              <a:rPr spc="-35" dirty="0"/>
              <a:t>Testing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514600" y="2362200"/>
            <a:ext cx="6286500" cy="30480"/>
          </a:xfrm>
          <a:custGeom>
            <a:avLst/>
            <a:gdLst/>
            <a:ahLst/>
            <a:cxnLst/>
            <a:rect l="l" t="t" r="r" b="b"/>
            <a:pathLst>
              <a:path w="6286500" h="30480">
                <a:moveTo>
                  <a:pt x="6286500" y="30479"/>
                </a:moveTo>
                <a:lnTo>
                  <a:pt x="0" y="30479"/>
                </a:lnTo>
                <a:lnTo>
                  <a:pt x="0" y="0"/>
                </a:lnTo>
                <a:lnTo>
                  <a:pt x="6286500" y="0"/>
                </a:lnTo>
                <a:lnTo>
                  <a:pt x="6286500" y="30479"/>
                </a:lnTo>
                <a:close/>
              </a:path>
            </a:pathLst>
          </a:custGeom>
          <a:solidFill>
            <a:srgbClr val="33CCCC"/>
          </a:solidFill>
        </p:spPr>
        <p:txBody>
          <a:bodyPr wrap="square" lIns="0" tIns="0" rIns="0" bIns="0" rtlCol="0"/>
          <a:lstStyle/>
          <a:p>
            <a:endParaRPr/>
          </a:p>
        </p:txBody>
      </p:sp>
      <p:sp>
        <p:nvSpPr>
          <p:cNvPr id="3" name="object 3"/>
          <p:cNvSpPr txBox="1">
            <a:spLocks noGrp="1"/>
          </p:cNvSpPr>
          <p:nvPr>
            <p:ph type="title"/>
          </p:nvPr>
        </p:nvSpPr>
        <p:spPr>
          <a:xfrm>
            <a:off x="6473412" y="2018738"/>
            <a:ext cx="2263775" cy="327660"/>
          </a:xfrm>
          <a:prstGeom prst="rect">
            <a:avLst/>
          </a:prstGeom>
        </p:spPr>
        <p:txBody>
          <a:bodyPr vert="horz" wrap="square" lIns="0" tIns="16510" rIns="0" bIns="0" rtlCol="0">
            <a:spAutoFit/>
          </a:bodyPr>
          <a:lstStyle/>
          <a:p>
            <a:pPr marL="12700">
              <a:lnSpc>
                <a:spcPct val="100000"/>
              </a:lnSpc>
              <a:spcBef>
                <a:spcPts val="130"/>
              </a:spcBef>
            </a:pPr>
            <a:r>
              <a:rPr sz="1950" u="none" spc="10" dirty="0"/>
              <a:t>Concepts </a:t>
            </a:r>
            <a:r>
              <a:rPr sz="1950" u="none" spc="15" dirty="0"/>
              <a:t>of</a:t>
            </a:r>
            <a:r>
              <a:rPr sz="1950" u="none" spc="-150" dirty="0"/>
              <a:t> </a:t>
            </a:r>
            <a:r>
              <a:rPr sz="1950" u="none" spc="10" dirty="0"/>
              <a:t>Appium</a:t>
            </a:r>
            <a:endParaRPr sz="1950"/>
          </a:p>
        </p:txBody>
      </p:sp>
      <p:sp>
        <p:nvSpPr>
          <p:cNvPr id="4" name="object 4"/>
          <p:cNvSpPr txBox="1"/>
          <p:nvPr/>
        </p:nvSpPr>
        <p:spPr>
          <a:xfrm>
            <a:off x="1491497" y="2622321"/>
            <a:ext cx="6934200" cy="3850640"/>
          </a:xfrm>
          <a:prstGeom prst="rect">
            <a:avLst/>
          </a:prstGeom>
        </p:spPr>
        <p:txBody>
          <a:bodyPr vert="horz" wrap="square" lIns="0" tIns="17145" rIns="0" bIns="0" rtlCol="0">
            <a:spAutoFit/>
          </a:bodyPr>
          <a:lstStyle/>
          <a:p>
            <a:pPr marL="274320" indent="-262255" algn="just">
              <a:lnSpc>
                <a:spcPct val="100000"/>
              </a:lnSpc>
              <a:spcBef>
                <a:spcPts val="135"/>
              </a:spcBef>
              <a:buClr>
                <a:srgbClr val="FF0000"/>
              </a:buClr>
              <a:buSzPct val="79310"/>
              <a:buFont typeface="Georgia"/>
              <a:buChar char=""/>
              <a:tabLst>
                <a:tab pos="274955" algn="l"/>
              </a:tabLst>
            </a:pPr>
            <a:r>
              <a:rPr sz="1450" spc="15" dirty="0">
                <a:solidFill>
                  <a:srgbClr val="0000FF"/>
                </a:solidFill>
                <a:latin typeface="Trebuchet MS"/>
                <a:cs typeface="Trebuchet MS"/>
              </a:rPr>
              <a:t>Client/Server Architecture</a:t>
            </a:r>
            <a:r>
              <a:rPr sz="1450" spc="-100" dirty="0">
                <a:solidFill>
                  <a:srgbClr val="0000FF"/>
                </a:solidFill>
                <a:latin typeface="Trebuchet MS"/>
                <a:cs typeface="Trebuchet MS"/>
              </a:rPr>
              <a:t> </a:t>
            </a:r>
            <a:r>
              <a:rPr sz="1450" spc="10" dirty="0">
                <a:solidFill>
                  <a:srgbClr val="0000FF"/>
                </a:solidFill>
                <a:latin typeface="Trebuchet MS"/>
                <a:cs typeface="Trebuchet MS"/>
              </a:rPr>
              <a:t>-</a:t>
            </a:r>
            <a:endParaRPr sz="1450">
              <a:latin typeface="Trebuchet MS"/>
              <a:cs typeface="Trebuchet MS"/>
            </a:endParaRPr>
          </a:p>
          <a:p>
            <a:pPr marL="650875" lvl="1" indent="-262890" algn="just">
              <a:lnSpc>
                <a:spcPct val="100000"/>
              </a:lnSpc>
              <a:spcBef>
                <a:spcPts val="25"/>
              </a:spcBef>
              <a:buClr>
                <a:srgbClr val="FF0000"/>
              </a:buClr>
              <a:buSzPct val="79310"/>
              <a:buFont typeface="Georgia"/>
              <a:buChar char=""/>
              <a:tabLst>
                <a:tab pos="651510" algn="l"/>
              </a:tabLst>
            </a:pPr>
            <a:r>
              <a:rPr sz="1450" spc="15" dirty="0">
                <a:solidFill>
                  <a:srgbClr val="0000FF"/>
                </a:solidFill>
                <a:latin typeface="Trebuchet MS"/>
                <a:cs typeface="Trebuchet MS"/>
              </a:rPr>
              <a:t>Appium </a:t>
            </a:r>
            <a:r>
              <a:rPr sz="1450" spc="5" dirty="0">
                <a:solidFill>
                  <a:srgbClr val="0000FF"/>
                </a:solidFill>
                <a:latin typeface="Trebuchet MS"/>
                <a:cs typeface="Trebuchet MS"/>
              </a:rPr>
              <a:t>is </a:t>
            </a:r>
            <a:r>
              <a:rPr sz="1450" spc="10" dirty="0">
                <a:solidFill>
                  <a:srgbClr val="0000FF"/>
                </a:solidFill>
                <a:latin typeface="Trebuchet MS"/>
                <a:cs typeface="Trebuchet MS"/>
              </a:rPr>
              <a:t>at its </a:t>
            </a:r>
            <a:r>
              <a:rPr sz="1450" spc="15" dirty="0">
                <a:solidFill>
                  <a:srgbClr val="0000FF"/>
                </a:solidFill>
                <a:latin typeface="Trebuchet MS"/>
                <a:cs typeface="Trebuchet MS"/>
              </a:rPr>
              <a:t>heart </a:t>
            </a:r>
            <a:r>
              <a:rPr sz="1450" spc="20" dirty="0">
                <a:solidFill>
                  <a:srgbClr val="0000FF"/>
                </a:solidFill>
                <a:latin typeface="Trebuchet MS"/>
                <a:cs typeface="Trebuchet MS"/>
              </a:rPr>
              <a:t>a web </a:t>
            </a:r>
            <a:r>
              <a:rPr sz="1450" spc="15" dirty="0">
                <a:solidFill>
                  <a:srgbClr val="0000FF"/>
                </a:solidFill>
                <a:latin typeface="Trebuchet MS"/>
                <a:cs typeface="Trebuchet MS"/>
              </a:rPr>
              <a:t>server </a:t>
            </a:r>
            <a:r>
              <a:rPr sz="1450" spc="10" dirty="0">
                <a:solidFill>
                  <a:srgbClr val="0000FF"/>
                </a:solidFill>
                <a:latin typeface="Trebuchet MS"/>
                <a:cs typeface="Trebuchet MS"/>
              </a:rPr>
              <a:t>that </a:t>
            </a:r>
            <a:r>
              <a:rPr sz="1450" spc="15" dirty="0">
                <a:solidFill>
                  <a:srgbClr val="0000FF"/>
                </a:solidFill>
                <a:latin typeface="Trebuchet MS"/>
                <a:cs typeface="Trebuchet MS"/>
              </a:rPr>
              <a:t>exposes </a:t>
            </a:r>
            <a:r>
              <a:rPr sz="1450" spc="20" dirty="0">
                <a:solidFill>
                  <a:srgbClr val="0000FF"/>
                </a:solidFill>
                <a:latin typeface="Trebuchet MS"/>
                <a:cs typeface="Trebuchet MS"/>
              </a:rPr>
              <a:t>a </a:t>
            </a:r>
            <a:r>
              <a:rPr sz="1450" spc="15" dirty="0">
                <a:solidFill>
                  <a:srgbClr val="0000FF"/>
                </a:solidFill>
                <a:latin typeface="Trebuchet MS"/>
                <a:cs typeface="Trebuchet MS"/>
              </a:rPr>
              <a:t>REST</a:t>
            </a:r>
            <a:r>
              <a:rPr sz="1450" spc="-220" dirty="0">
                <a:solidFill>
                  <a:srgbClr val="0000FF"/>
                </a:solidFill>
                <a:latin typeface="Trebuchet MS"/>
                <a:cs typeface="Trebuchet MS"/>
              </a:rPr>
              <a:t> </a:t>
            </a:r>
            <a:r>
              <a:rPr sz="1450" spc="10" dirty="0">
                <a:solidFill>
                  <a:srgbClr val="0000FF"/>
                </a:solidFill>
                <a:latin typeface="Trebuchet MS"/>
                <a:cs typeface="Trebuchet MS"/>
              </a:rPr>
              <a:t>API.</a:t>
            </a:r>
            <a:endParaRPr sz="1450">
              <a:latin typeface="Trebuchet MS"/>
              <a:cs typeface="Trebuchet MS"/>
            </a:endParaRPr>
          </a:p>
          <a:p>
            <a:pPr marL="650875" marR="5080" lvl="1" indent="-262255" algn="just">
              <a:lnSpc>
                <a:spcPct val="101400"/>
              </a:lnSpc>
              <a:buClr>
                <a:srgbClr val="FF0000"/>
              </a:buClr>
              <a:buSzPct val="79310"/>
              <a:buFont typeface="Georgia"/>
              <a:buChar char=""/>
              <a:tabLst>
                <a:tab pos="651510" algn="l"/>
              </a:tabLst>
            </a:pPr>
            <a:r>
              <a:rPr sz="1450" spc="10" dirty="0">
                <a:solidFill>
                  <a:srgbClr val="0000FF"/>
                </a:solidFill>
                <a:latin typeface="Trebuchet MS"/>
                <a:cs typeface="Trebuchet MS"/>
              </a:rPr>
              <a:t>It </a:t>
            </a:r>
            <a:r>
              <a:rPr sz="1450" spc="15" dirty="0">
                <a:solidFill>
                  <a:srgbClr val="0000FF"/>
                </a:solidFill>
                <a:latin typeface="Trebuchet MS"/>
                <a:cs typeface="Trebuchet MS"/>
              </a:rPr>
              <a:t>receives connections from </a:t>
            </a:r>
            <a:r>
              <a:rPr sz="1450" spc="20" dirty="0">
                <a:solidFill>
                  <a:srgbClr val="0000FF"/>
                </a:solidFill>
                <a:latin typeface="Trebuchet MS"/>
                <a:cs typeface="Trebuchet MS"/>
              </a:rPr>
              <a:t>a </a:t>
            </a:r>
            <a:r>
              <a:rPr sz="1450" spc="10" dirty="0">
                <a:solidFill>
                  <a:srgbClr val="0000FF"/>
                </a:solidFill>
                <a:latin typeface="Trebuchet MS"/>
                <a:cs typeface="Trebuchet MS"/>
              </a:rPr>
              <a:t>client, listens </a:t>
            </a:r>
            <a:r>
              <a:rPr sz="1450" spc="15" dirty="0">
                <a:solidFill>
                  <a:srgbClr val="0000FF"/>
                </a:solidFill>
                <a:latin typeface="Trebuchet MS"/>
                <a:cs typeface="Trebuchet MS"/>
              </a:rPr>
              <a:t>for commands, executes  those commands </a:t>
            </a:r>
            <a:r>
              <a:rPr sz="1450" spc="20" dirty="0">
                <a:solidFill>
                  <a:srgbClr val="0000FF"/>
                </a:solidFill>
                <a:latin typeface="Trebuchet MS"/>
                <a:cs typeface="Trebuchet MS"/>
              </a:rPr>
              <a:t>on a </a:t>
            </a:r>
            <a:r>
              <a:rPr sz="1450" spc="15" dirty="0">
                <a:solidFill>
                  <a:srgbClr val="0000FF"/>
                </a:solidFill>
                <a:latin typeface="Trebuchet MS"/>
                <a:cs typeface="Trebuchet MS"/>
              </a:rPr>
              <a:t>mobile device and responds </a:t>
            </a:r>
            <a:r>
              <a:rPr sz="1450" spc="10" dirty="0">
                <a:solidFill>
                  <a:srgbClr val="0000FF"/>
                </a:solidFill>
                <a:latin typeface="Trebuchet MS"/>
                <a:cs typeface="Trebuchet MS"/>
              </a:rPr>
              <a:t>with </a:t>
            </a:r>
            <a:r>
              <a:rPr sz="1450" spc="15" dirty="0">
                <a:solidFill>
                  <a:srgbClr val="0000FF"/>
                </a:solidFill>
                <a:latin typeface="Trebuchet MS"/>
                <a:cs typeface="Trebuchet MS"/>
              </a:rPr>
              <a:t>an </a:t>
            </a:r>
            <a:r>
              <a:rPr sz="1450" spc="20" dirty="0">
                <a:solidFill>
                  <a:srgbClr val="0000FF"/>
                </a:solidFill>
                <a:latin typeface="Trebuchet MS"/>
                <a:cs typeface="Trebuchet MS"/>
              </a:rPr>
              <a:t>HTTP </a:t>
            </a:r>
            <a:r>
              <a:rPr sz="1450" spc="15" dirty="0">
                <a:solidFill>
                  <a:srgbClr val="0000FF"/>
                </a:solidFill>
                <a:latin typeface="Trebuchet MS"/>
                <a:cs typeface="Trebuchet MS"/>
              </a:rPr>
              <a:t>response  representing </a:t>
            </a:r>
            <a:r>
              <a:rPr sz="1450" spc="20" dirty="0">
                <a:solidFill>
                  <a:srgbClr val="0000FF"/>
                </a:solidFill>
                <a:latin typeface="Trebuchet MS"/>
                <a:cs typeface="Trebuchet MS"/>
              </a:rPr>
              <a:t>the </a:t>
            </a:r>
            <a:r>
              <a:rPr sz="1450" spc="15" dirty="0">
                <a:solidFill>
                  <a:srgbClr val="0000FF"/>
                </a:solidFill>
                <a:latin typeface="Trebuchet MS"/>
                <a:cs typeface="Trebuchet MS"/>
              </a:rPr>
              <a:t>result </a:t>
            </a:r>
            <a:r>
              <a:rPr sz="1450" spc="20" dirty="0">
                <a:solidFill>
                  <a:srgbClr val="0000FF"/>
                </a:solidFill>
                <a:latin typeface="Trebuchet MS"/>
                <a:cs typeface="Trebuchet MS"/>
              </a:rPr>
              <a:t>of </a:t>
            </a:r>
            <a:r>
              <a:rPr sz="1450" spc="15" dirty="0">
                <a:solidFill>
                  <a:srgbClr val="0000FF"/>
                </a:solidFill>
                <a:latin typeface="Trebuchet MS"/>
                <a:cs typeface="Trebuchet MS"/>
              </a:rPr>
              <a:t>the </a:t>
            </a:r>
            <a:r>
              <a:rPr sz="1450" spc="20" dirty="0">
                <a:solidFill>
                  <a:srgbClr val="0000FF"/>
                </a:solidFill>
                <a:latin typeface="Trebuchet MS"/>
                <a:cs typeface="Trebuchet MS"/>
              </a:rPr>
              <a:t>command</a:t>
            </a:r>
            <a:r>
              <a:rPr sz="1450" spc="-110" dirty="0">
                <a:solidFill>
                  <a:srgbClr val="0000FF"/>
                </a:solidFill>
                <a:latin typeface="Trebuchet MS"/>
                <a:cs typeface="Trebuchet MS"/>
              </a:rPr>
              <a:t> </a:t>
            </a:r>
            <a:r>
              <a:rPr sz="1450" spc="15" dirty="0">
                <a:solidFill>
                  <a:srgbClr val="0000FF"/>
                </a:solidFill>
                <a:latin typeface="Trebuchet MS"/>
                <a:cs typeface="Trebuchet MS"/>
              </a:rPr>
              <a:t>execution.</a:t>
            </a:r>
            <a:endParaRPr sz="1450">
              <a:latin typeface="Trebuchet MS"/>
              <a:cs typeface="Trebuchet MS"/>
            </a:endParaRPr>
          </a:p>
          <a:p>
            <a:pPr marL="274320" marR="5080" indent="-262255" algn="just">
              <a:lnSpc>
                <a:spcPct val="101400"/>
              </a:lnSpc>
              <a:buClr>
                <a:srgbClr val="FF0000"/>
              </a:buClr>
              <a:buSzPct val="79310"/>
              <a:buFont typeface="Georgia"/>
              <a:buChar char=""/>
              <a:tabLst>
                <a:tab pos="274955" algn="l"/>
              </a:tabLst>
            </a:pPr>
            <a:r>
              <a:rPr sz="1450" spc="20" dirty="0">
                <a:solidFill>
                  <a:srgbClr val="0000FF"/>
                </a:solidFill>
                <a:latin typeface="Trebuchet MS"/>
                <a:cs typeface="Trebuchet MS"/>
              </a:rPr>
              <a:t>The </a:t>
            </a:r>
            <a:r>
              <a:rPr sz="1450" spc="15" dirty="0">
                <a:solidFill>
                  <a:srgbClr val="0000FF"/>
                </a:solidFill>
                <a:latin typeface="Trebuchet MS"/>
                <a:cs typeface="Trebuchet MS"/>
              </a:rPr>
              <a:t>fact that it has </a:t>
            </a:r>
            <a:r>
              <a:rPr sz="1450" spc="20" dirty="0">
                <a:solidFill>
                  <a:srgbClr val="0000FF"/>
                </a:solidFill>
                <a:latin typeface="Trebuchet MS"/>
                <a:cs typeface="Trebuchet MS"/>
              </a:rPr>
              <a:t>a </a:t>
            </a:r>
            <a:r>
              <a:rPr sz="1450" spc="15" dirty="0">
                <a:solidFill>
                  <a:srgbClr val="0000FF"/>
                </a:solidFill>
                <a:latin typeface="Trebuchet MS"/>
                <a:cs typeface="Trebuchet MS"/>
              </a:rPr>
              <a:t>client/server architecture opens </a:t>
            </a:r>
            <a:r>
              <a:rPr sz="1450" spc="20" dirty="0">
                <a:solidFill>
                  <a:srgbClr val="0000FF"/>
                </a:solidFill>
                <a:latin typeface="Trebuchet MS"/>
                <a:cs typeface="Trebuchet MS"/>
              </a:rPr>
              <a:t>up a </a:t>
            </a:r>
            <a:r>
              <a:rPr sz="1450" spc="10" dirty="0">
                <a:solidFill>
                  <a:srgbClr val="0000FF"/>
                </a:solidFill>
                <a:latin typeface="Trebuchet MS"/>
                <a:cs typeface="Trebuchet MS"/>
              </a:rPr>
              <a:t>lot of  possibilities: </a:t>
            </a:r>
            <a:r>
              <a:rPr sz="1450" spc="25" dirty="0">
                <a:solidFill>
                  <a:srgbClr val="0000FF"/>
                </a:solidFill>
                <a:latin typeface="Trebuchet MS"/>
                <a:cs typeface="Trebuchet MS"/>
              </a:rPr>
              <a:t>we </a:t>
            </a:r>
            <a:r>
              <a:rPr sz="1450" spc="10" dirty="0">
                <a:solidFill>
                  <a:srgbClr val="0000FF"/>
                </a:solidFill>
                <a:latin typeface="Trebuchet MS"/>
                <a:cs typeface="Trebuchet MS"/>
              </a:rPr>
              <a:t>can write </a:t>
            </a:r>
            <a:r>
              <a:rPr sz="1450" spc="20" dirty="0">
                <a:solidFill>
                  <a:srgbClr val="0000FF"/>
                </a:solidFill>
                <a:latin typeface="Trebuchet MS"/>
                <a:cs typeface="Trebuchet MS"/>
              </a:rPr>
              <a:t>the </a:t>
            </a:r>
            <a:r>
              <a:rPr sz="1450" spc="15" dirty="0">
                <a:solidFill>
                  <a:srgbClr val="0000FF"/>
                </a:solidFill>
                <a:latin typeface="Trebuchet MS"/>
                <a:cs typeface="Trebuchet MS"/>
              </a:rPr>
              <a:t>test code </a:t>
            </a:r>
            <a:r>
              <a:rPr sz="1450" spc="10" dirty="0">
                <a:solidFill>
                  <a:srgbClr val="0000FF"/>
                </a:solidFill>
                <a:latin typeface="Trebuchet MS"/>
                <a:cs typeface="Trebuchet MS"/>
              </a:rPr>
              <a:t>in </a:t>
            </a:r>
            <a:r>
              <a:rPr sz="1450" spc="15" dirty="0">
                <a:solidFill>
                  <a:srgbClr val="0000FF"/>
                </a:solidFill>
                <a:latin typeface="Trebuchet MS"/>
                <a:cs typeface="Trebuchet MS"/>
              </a:rPr>
              <a:t>any language that has </a:t>
            </a:r>
            <a:r>
              <a:rPr sz="1450" spc="20" dirty="0">
                <a:solidFill>
                  <a:srgbClr val="0000FF"/>
                </a:solidFill>
                <a:latin typeface="Trebuchet MS"/>
                <a:cs typeface="Trebuchet MS"/>
              </a:rPr>
              <a:t>a http </a:t>
            </a:r>
            <a:r>
              <a:rPr sz="1450" spc="10" dirty="0">
                <a:solidFill>
                  <a:srgbClr val="0000FF"/>
                </a:solidFill>
                <a:latin typeface="Trebuchet MS"/>
                <a:cs typeface="Trebuchet MS"/>
              </a:rPr>
              <a:t>client  </a:t>
            </a:r>
            <a:r>
              <a:rPr sz="1450" spc="15" dirty="0">
                <a:solidFill>
                  <a:srgbClr val="0000FF"/>
                </a:solidFill>
                <a:latin typeface="Trebuchet MS"/>
                <a:cs typeface="Trebuchet MS"/>
              </a:rPr>
              <a:t>API, but it </a:t>
            </a:r>
            <a:r>
              <a:rPr sz="1450" spc="5" dirty="0">
                <a:solidFill>
                  <a:srgbClr val="0000FF"/>
                </a:solidFill>
                <a:latin typeface="Trebuchet MS"/>
                <a:cs typeface="Trebuchet MS"/>
              </a:rPr>
              <a:t>is </a:t>
            </a:r>
            <a:r>
              <a:rPr sz="1450" spc="15" dirty="0">
                <a:solidFill>
                  <a:srgbClr val="0000FF"/>
                </a:solidFill>
                <a:latin typeface="Trebuchet MS"/>
                <a:cs typeface="Trebuchet MS"/>
              </a:rPr>
              <a:t>easier </a:t>
            </a:r>
            <a:r>
              <a:rPr sz="1450" spc="20" dirty="0">
                <a:solidFill>
                  <a:srgbClr val="0000FF"/>
                </a:solidFill>
                <a:latin typeface="Trebuchet MS"/>
                <a:cs typeface="Trebuchet MS"/>
              </a:rPr>
              <a:t>to </a:t>
            </a:r>
            <a:r>
              <a:rPr sz="1450" spc="15" dirty="0">
                <a:solidFill>
                  <a:srgbClr val="0000FF"/>
                </a:solidFill>
                <a:latin typeface="Trebuchet MS"/>
                <a:cs typeface="Trebuchet MS"/>
              </a:rPr>
              <a:t>use one </a:t>
            </a:r>
            <a:r>
              <a:rPr sz="1450" spc="10" dirty="0">
                <a:solidFill>
                  <a:srgbClr val="0000FF"/>
                </a:solidFill>
                <a:latin typeface="Trebuchet MS"/>
                <a:cs typeface="Trebuchet MS"/>
              </a:rPr>
              <a:t>of </a:t>
            </a:r>
            <a:r>
              <a:rPr sz="1450" spc="15" dirty="0">
                <a:solidFill>
                  <a:srgbClr val="0000FF"/>
                </a:solidFill>
                <a:latin typeface="Trebuchet MS"/>
                <a:cs typeface="Trebuchet MS"/>
              </a:rPr>
              <a:t>the Appium </a:t>
            </a:r>
            <a:r>
              <a:rPr sz="1450" spc="10" dirty="0">
                <a:solidFill>
                  <a:srgbClr val="0000FF"/>
                </a:solidFill>
                <a:latin typeface="Trebuchet MS"/>
                <a:cs typeface="Trebuchet MS"/>
              </a:rPr>
              <a:t>client libraries. </a:t>
            </a:r>
            <a:r>
              <a:rPr sz="1450" spc="-10" dirty="0">
                <a:solidFill>
                  <a:srgbClr val="0000FF"/>
                </a:solidFill>
                <a:latin typeface="Trebuchet MS"/>
                <a:cs typeface="Trebuchet MS"/>
              </a:rPr>
              <a:t>We </a:t>
            </a:r>
            <a:r>
              <a:rPr sz="1450" spc="10" dirty="0">
                <a:solidFill>
                  <a:srgbClr val="0000FF"/>
                </a:solidFill>
                <a:latin typeface="Trebuchet MS"/>
                <a:cs typeface="Trebuchet MS"/>
              </a:rPr>
              <a:t>can </a:t>
            </a:r>
            <a:r>
              <a:rPr sz="1450" spc="15" dirty="0">
                <a:solidFill>
                  <a:srgbClr val="0000FF"/>
                </a:solidFill>
                <a:latin typeface="Trebuchet MS"/>
                <a:cs typeface="Trebuchet MS"/>
              </a:rPr>
              <a:t>put </a:t>
            </a:r>
            <a:r>
              <a:rPr sz="1450" spc="10" dirty="0">
                <a:solidFill>
                  <a:srgbClr val="0000FF"/>
                </a:solidFill>
                <a:latin typeface="Trebuchet MS"/>
                <a:cs typeface="Trebuchet MS"/>
              </a:rPr>
              <a:t>the  </a:t>
            </a:r>
            <a:r>
              <a:rPr sz="1450" spc="15" dirty="0">
                <a:solidFill>
                  <a:srgbClr val="0000FF"/>
                </a:solidFill>
                <a:latin typeface="Trebuchet MS"/>
                <a:cs typeface="Trebuchet MS"/>
              </a:rPr>
              <a:t>server </a:t>
            </a:r>
            <a:r>
              <a:rPr sz="1450" spc="20" dirty="0">
                <a:solidFill>
                  <a:srgbClr val="0000FF"/>
                </a:solidFill>
                <a:latin typeface="Trebuchet MS"/>
                <a:cs typeface="Trebuchet MS"/>
              </a:rPr>
              <a:t>on a </a:t>
            </a:r>
            <a:r>
              <a:rPr sz="1450" spc="10" dirty="0">
                <a:solidFill>
                  <a:srgbClr val="0000FF"/>
                </a:solidFill>
                <a:latin typeface="Trebuchet MS"/>
                <a:cs typeface="Trebuchet MS"/>
              </a:rPr>
              <a:t>different </a:t>
            </a:r>
            <a:r>
              <a:rPr sz="1450" spc="15" dirty="0">
                <a:solidFill>
                  <a:srgbClr val="0000FF"/>
                </a:solidFill>
                <a:latin typeface="Trebuchet MS"/>
                <a:cs typeface="Trebuchet MS"/>
              </a:rPr>
              <a:t>machine than </a:t>
            </a:r>
            <a:r>
              <a:rPr sz="1450" spc="20" dirty="0">
                <a:solidFill>
                  <a:srgbClr val="0000FF"/>
                </a:solidFill>
                <a:latin typeface="Trebuchet MS"/>
                <a:cs typeface="Trebuchet MS"/>
              </a:rPr>
              <a:t>our </a:t>
            </a:r>
            <a:r>
              <a:rPr sz="1450" spc="10" dirty="0">
                <a:solidFill>
                  <a:srgbClr val="0000FF"/>
                </a:solidFill>
                <a:latin typeface="Trebuchet MS"/>
                <a:cs typeface="Trebuchet MS"/>
              </a:rPr>
              <a:t>tests </a:t>
            </a:r>
            <a:r>
              <a:rPr sz="1450" spc="15" dirty="0">
                <a:solidFill>
                  <a:srgbClr val="0000FF"/>
                </a:solidFill>
                <a:latin typeface="Trebuchet MS"/>
                <a:cs typeface="Trebuchet MS"/>
              </a:rPr>
              <a:t>are running on. </a:t>
            </a:r>
            <a:r>
              <a:rPr sz="1450" spc="-10" dirty="0">
                <a:solidFill>
                  <a:srgbClr val="0000FF"/>
                </a:solidFill>
                <a:latin typeface="Trebuchet MS"/>
                <a:cs typeface="Trebuchet MS"/>
              </a:rPr>
              <a:t>We </a:t>
            </a:r>
            <a:r>
              <a:rPr sz="1450" spc="10" dirty="0">
                <a:solidFill>
                  <a:srgbClr val="0000FF"/>
                </a:solidFill>
                <a:latin typeface="Trebuchet MS"/>
                <a:cs typeface="Trebuchet MS"/>
              </a:rPr>
              <a:t>can write  </a:t>
            </a:r>
            <a:r>
              <a:rPr sz="1450" spc="15" dirty="0">
                <a:solidFill>
                  <a:srgbClr val="0000FF"/>
                </a:solidFill>
                <a:latin typeface="Trebuchet MS"/>
                <a:cs typeface="Trebuchet MS"/>
              </a:rPr>
              <a:t>test code and rely </a:t>
            </a:r>
            <a:r>
              <a:rPr sz="1450" spc="20" dirty="0">
                <a:solidFill>
                  <a:srgbClr val="0000FF"/>
                </a:solidFill>
                <a:latin typeface="Trebuchet MS"/>
                <a:cs typeface="Trebuchet MS"/>
              </a:rPr>
              <a:t>on a </a:t>
            </a:r>
            <a:r>
              <a:rPr sz="1450" spc="15" dirty="0">
                <a:solidFill>
                  <a:srgbClr val="0000FF"/>
                </a:solidFill>
                <a:latin typeface="Trebuchet MS"/>
                <a:cs typeface="Trebuchet MS"/>
              </a:rPr>
              <a:t>cloud service </a:t>
            </a:r>
            <a:r>
              <a:rPr sz="1450" spc="20" dirty="0">
                <a:solidFill>
                  <a:srgbClr val="0000FF"/>
                </a:solidFill>
                <a:latin typeface="Trebuchet MS"/>
                <a:cs typeface="Trebuchet MS"/>
              </a:rPr>
              <a:t>to </a:t>
            </a:r>
            <a:r>
              <a:rPr sz="1450" spc="15" dirty="0">
                <a:solidFill>
                  <a:srgbClr val="0000FF"/>
                </a:solidFill>
                <a:latin typeface="Trebuchet MS"/>
                <a:cs typeface="Trebuchet MS"/>
              </a:rPr>
              <a:t>receive </a:t>
            </a:r>
            <a:r>
              <a:rPr sz="1450" spc="20" dirty="0">
                <a:solidFill>
                  <a:srgbClr val="0000FF"/>
                </a:solidFill>
                <a:latin typeface="Trebuchet MS"/>
                <a:cs typeface="Trebuchet MS"/>
              </a:rPr>
              <a:t>and </a:t>
            </a:r>
            <a:r>
              <a:rPr sz="1450" spc="15" dirty="0">
                <a:solidFill>
                  <a:srgbClr val="0000FF"/>
                </a:solidFill>
                <a:latin typeface="Trebuchet MS"/>
                <a:cs typeface="Trebuchet MS"/>
              </a:rPr>
              <a:t>interpret the</a:t>
            </a:r>
            <a:r>
              <a:rPr sz="1450" spc="-190" dirty="0">
                <a:solidFill>
                  <a:srgbClr val="0000FF"/>
                </a:solidFill>
                <a:latin typeface="Trebuchet MS"/>
                <a:cs typeface="Trebuchet MS"/>
              </a:rPr>
              <a:t> </a:t>
            </a:r>
            <a:r>
              <a:rPr sz="1450" spc="15" dirty="0">
                <a:solidFill>
                  <a:srgbClr val="0000FF"/>
                </a:solidFill>
                <a:latin typeface="Trebuchet MS"/>
                <a:cs typeface="Trebuchet MS"/>
              </a:rPr>
              <a:t>commands.</a:t>
            </a:r>
            <a:endParaRPr sz="1450">
              <a:latin typeface="Trebuchet MS"/>
              <a:cs typeface="Trebuchet MS"/>
            </a:endParaRPr>
          </a:p>
          <a:p>
            <a:pPr>
              <a:lnSpc>
                <a:spcPct val="100000"/>
              </a:lnSpc>
              <a:spcBef>
                <a:spcPts val="15"/>
              </a:spcBef>
              <a:buClr>
                <a:srgbClr val="FF0000"/>
              </a:buClr>
              <a:buFont typeface="Georgia"/>
              <a:buChar char=""/>
            </a:pPr>
            <a:endParaRPr sz="1500">
              <a:latin typeface="Trebuchet MS"/>
              <a:cs typeface="Trebuchet MS"/>
            </a:endParaRPr>
          </a:p>
          <a:p>
            <a:pPr marL="274320" marR="5080" indent="-262255" algn="just">
              <a:lnSpc>
                <a:spcPct val="102499"/>
              </a:lnSpc>
              <a:buClr>
                <a:srgbClr val="FF0000"/>
              </a:buClr>
              <a:buSzPct val="79310"/>
              <a:buFont typeface="Georgia"/>
              <a:buChar char=""/>
              <a:tabLst>
                <a:tab pos="274955" algn="l"/>
              </a:tabLst>
            </a:pPr>
            <a:r>
              <a:rPr sz="1450" spc="10" dirty="0">
                <a:solidFill>
                  <a:srgbClr val="0000FF"/>
                </a:solidFill>
                <a:latin typeface="Trebuchet MS"/>
                <a:cs typeface="Trebuchet MS"/>
              </a:rPr>
              <a:t>Session - </a:t>
            </a:r>
            <a:r>
              <a:rPr sz="1450" spc="15" dirty="0">
                <a:solidFill>
                  <a:srgbClr val="0000FF"/>
                </a:solidFill>
                <a:latin typeface="Trebuchet MS"/>
                <a:cs typeface="Trebuchet MS"/>
              </a:rPr>
              <a:t>Automation </a:t>
            </a:r>
            <a:r>
              <a:rPr sz="1450" spc="5" dirty="0">
                <a:solidFill>
                  <a:srgbClr val="0000FF"/>
                </a:solidFill>
                <a:latin typeface="Trebuchet MS"/>
                <a:cs typeface="Trebuchet MS"/>
              </a:rPr>
              <a:t>is </a:t>
            </a:r>
            <a:r>
              <a:rPr sz="1450" spc="15" dirty="0">
                <a:solidFill>
                  <a:srgbClr val="0000FF"/>
                </a:solidFill>
                <a:latin typeface="Trebuchet MS"/>
                <a:cs typeface="Trebuchet MS"/>
              </a:rPr>
              <a:t>always performed </a:t>
            </a:r>
            <a:r>
              <a:rPr sz="1450" spc="10" dirty="0">
                <a:solidFill>
                  <a:srgbClr val="0000FF"/>
                </a:solidFill>
                <a:latin typeface="Trebuchet MS"/>
                <a:cs typeface="Trebuchet MS"/>
              </a:rPr>
              <a:t>in </a:t>
            </a:r>
            <a:r>
              <a:rPr sz="1450" spc="15" dirty="0">
                <a:solidFill>
                  <a:srgbClr val="0000FF"/>
                </a:solidFill>
                <a:latin typeface="Trebuchet MS"/>
                <a:cs typeface="Trebuchet MS"/>
              </a:rPr>
              <a:t>the </a:t>
            </a:r>
            <a:r>
              <a:rPr sz="1450" spc="10" dirty="0">
                <a:solidFill>
                  <a:srgbClr val="0000FF"/>
                </a:solidFill>
                <a:latin typeface="Trebuchet MS"/>
                <a:cs typeface="Trebuchet MS"/>
              </a:rPr>
              <a:t>context of </a:t>
            </a:r>
            <a:r>
              <a:rPr sz="1450" spc="20" dirty="0">
                <a:solidFill>
                  <a:srgbClr val="0000FF"/>
                </a:solidFill>
                <a:latin typeface="Trebuchet MS"/>
                <a:cs typeface="Trebuchet MS"/>
              </a:rPr>
              <a:t>a </a:t>
            </a:r>
            <a:r>
              <a:rPr sz="1450" spc="10" dirty="0">
                <a:solidFill>
                  <a:srgbClr val="0000FF"/>
                </a:solidFill>
                <a:latin typeface="Trebuchet MS"/>
                <a:cs typeface="Trebuchet MS"/>
              </a:rPr>
              <a:t>session. </a:t>
            </a:r>
            <a:r>
              <a:rPr sz="1450" spc="15" dirty="0">
                <a:solidFill>
                  <a:srgbClr val="0000FF"/>
                </a:solidFill>
                <a:latin typeface="Trebuchet MS"/>
                <a:cs typeface="Trebuchet MS"/>
              </a:rPr>
              <a:t>Clients  </a:t>
            </a:r>
            <a:r>
              <a:rPr sz="1450" spc="10" dirty="0">
                <a:solidFill>
                  <a:srgbClr val="0000FF"/>
                </a:solidFill>
                <a:latin typeface="Trebuchet MS"/>
                <a:cs typeface="Trebuchet MS"/>
              </a:rPr>
              <a:t>initiate </a:t>
            </a:r>
            <a:r>
              <a:rPr sz="1450" spc="20" dirty="0">
                <a:solidFill>
                  <a:srgbClr val="0000FF"/>
                </a:solidFill>
                <a:latin typeface="Trebuchet MS"/>
                <a:cs typeface="Trebuchet MS"/>
              </a:rPr>
              <a:t>a </a:t>
            </a:r>
            <a:r>
              <a:rPr sz="1450" spc="15" dirty="0">
                <a:solidFill>
                  <a:srgbClr val="0000FF"/>
                </a:solidFill>
                <a:latin typeface="Trebuchet MS"/>
                <a:cs typeface="Trebuchet MS"/>
              </a:rPr>
              <a:t>session </a:t>
            </a:r>
            <a:r>
              <a:rPr sz="1450" spc="10" dirty="0">
                <a:solidFill>
                  <a:srgbClr val="0000FF"/>
                </a:solidFill>
                <a:latin typeface="Trebuchet MS"/>
                <a:cs typeface="Trebuchet MS"/>
              </a:rPr>
              <a:t>with </a:t>
            </a:r>
            <a:r>
              <a:rPr sz="1450" spc="20" dirty="0">
                <a:solidFill>
                  <a:srgbClr val="0000FF"/>
                </a:solidFill>
                <a:latin typeface="Trebuchet MS"/>
                <a:cs typeface="Trebuchet MS"/>
              </a:rPr>
              <a:t>a </a:t>
            </a:r>
            <a:r>
              <a:rPr sz="1450" spc="15" dirty="0">
                <a:solidFill>
                  <a:srgbClr val="0000FF"/>
                </a:solidFill>
                <a:latin typeface="Trebuchet MS"/>
                <a:cs typeface="Trebuchet MS"/>
              </a:rPr>
              <a:t>server </a:t>
            </a:r>
            <a:r>
              <a:rPr sz="1450" spc="10" dirty="0">
                <a:solidFill>
                  <a:srgbClr val="0000FF"/>
                </a:solidFill>
                <a:latin typeface="Trebuchet MS"/>
                <a:cs typeface="Trebuchet MS"/>
              </a:rPr>
              <a:t>in </a:t>
            </a:r>
            <a:r>
              <a:rPr sz="1450" spc="15" dirty="0">
                <a:solidFill>
                  <a:srgbClr val="0000FF"/>
                </a:solidFill>
                <a:latin typeface="Trebuchet MS"/>
                <a:cs typeface="Trebuchet MS"/>
              </a:rPr>
              <a:t>ways </a:t>
            </a:r>
            <a:r>
              <a:rPr sz="1450" spc="10" dirty="0">
                <a:solidFill>
                  <a:srgbClr val="0000FF"/>
                </a:solidFill>
                <a:latin typeface="Trebuchet MS"/>
                <a:cs typeface="Trebuchet MS"/>
              </a:rPr>
              <a:t>specific to </a:t>
            </a:r>
            <a:r>
              <a:rPr sz="1450" spc="15" dirty="0">
                <a:solidFill>
                  <a:srgbClr val="0000FF"/>
                </a:solidFill>
                <a:latin typeface="Trebuchet MS"/>
                <a:cs typeface="Trebuchet MS"/>
              </a:rPr>
              <a:t>each </a:t>
            </a:r>
            <a:r>
              <a:rPr sz="1450" spc="-10" dirty="0">
                <a:solidFill>
                  <a:srgbClr val="0000FF"/>
                </a:solidFill>
                <a:latin typeface="Trebuchet MS"/>
                <a:cs typeface="Trebuchet MS"/>
              </a:rPr>
              <a:t>library, </a:t>
            </a:r>
            <a:r>
              <a:rPr sz="1450" spc="15" dirty="0">
                <a:solidFill>
                  <a:srgbClr val="0000FF"/>
                </a:solidFill>
                <a:latin typeface="Trebuchet MS"/>
                <a:cs typeface="Trebuchet MS"/>
              </a:rPr>
              <a:t>but </a:t>
            </a:r>
            <a:r>
              <a:rPr sz="1450" spc="20" dirty="0">
                <a:solidFill>
                  <a:srgbClr val="0000FF"/>
                </a:solidFill>
                <a:latin typeface="Trebuchet MS"/>
                <a:cs typeface="Trebuchet MS"/>
              </a:rPr>
              <a:t>they </a:t>
            </a:r>
            <a:r>
              <a:rPr sz="1450" spc="5" dirty="0">
                <a:solidFill>
                  <a:srgbClr val="0000FF"/>
                </a:solidFill>
                <a:latin typeface="Trebuchet MS"/>
                <a:cs typeface="Trebuchet MS"/>
              </a:rPr>
              <a:t>all  </a:t>
            </a:r>
            <a:r>
              <a:rPr sz="1450" spc="20" dirty="0">
                <a:solidFill>
                  <a:srgbClr val="0000FF"/>
                </a:solidFill>
                <a:latin typeface="Trebuchet MS"/>
                <a:cs typeface="Trebuchet MS"/>
              </a:rPr>
              <a:t>end up </a:t>
            </a:r>
            <a:r>
              <a:rPr sz="1450" spc="15" dirty="0">
                <a:solidFill>
                  <a:srgbClr val="0000FF"/>
                </a:solidFill>
                <a:latin typeface="Trebuchet MS"/>
                <a:cs typeface="Trebuchet MS"/>
              </a:rPr>
              <a:t>sending </a:t>
            </a:r>
            <a:r>
              <a:rPr sz="1450" spc="20" dirty="0">
                <a:solidFill>
                  <a:srgbClr val="0000FF"/>
                </a:solidFill>
                <a:latin typeface="Trebuchet MS"/>
                <a:cs typeface="Trebuchet MS"/>
              </a:rPr>
              <a:t>a </a:t>
            </a:r>
            <a:r>
              <a:rPr sz="1450" spc="15" dirty="0">
                <a:solidFill>
                  <a:srgbClr val="0000FF"/>
                </a:solidFill>
                <a:latin typeface="Trebuchet MS"/>
                <a:cs typeface="Trebuchet MS"/>
              </a:rPr>
              <a:t>POST </a:t>
            </a:r>
            <a:r>
              <a:rPr sz="1450" spc="10" dirty="0">
                <a:solidFill>
                  <a:srgbClr val="0000FF"/>
                </a:solidFill>
                <a:latin typeface="Trebuchet MS"/>
                <a:cs typeface="Trebuchet MS"/>
              </a:rPr>
              <a:t>/session request to the </a:t>
            </a:r>
            <a:r>
              <a:rPr sz="1450" spc="-20" dirty="0">
                <a:solidFill>
                  <a:srgbClr val="0000FF"/>
                </a:solidFill>
                <a:latin typeface="Trebuchet MS"/>
                <a:cs typeface="Trebuchet MS"/>
              </a:rPr>
              <a:t>server, </a:t>
            </a:r>
            <a:r>
              <a:rPr sz="1450" spc="15" dirty="0">
                <a:solidFill>
                  <a:srgbClr val="0000FF"/>
                </a:solidFill>
                <a:latin typeface="Trebuchet MS"/>
                <a:cs typeface="Trebuchet MS"/>
              </a:rPr>
              <a:t>with </a:t>
            </a:r>
            <a:r>
              <a:rPr sz="1450" spc="20" dirty="0">
                <a:solidFill>
                  <a:srgbClr val="0000FF"/>
                </a:solidFill>
                <a:latin typeface="Trebuchet MS"/>
                <a:cs typeface="Trebuchet MS"/>
              </a:rPr>
              <a:t>a </a:t>
            </a:r>
            <a:r>
              <a:rPr sz="1450" spc="15" dirty="0">
                <a:solidFill>
                  <a:srgbClr val="0000FF"/>
                </a:solidFill>
                <a:latin typeface="Trebuchet MS"/>
                <a:cs typeface="Trebuchet MS"/>
              </a:rPr>
              <a:t>JSON object  </a:t>
            </a:r>
            <a:r>
              <a:rPr sz="1450" spc="10" dirty="0">
                <a:solidFill>
                  <a:srgbClr val="0000FF"/>
                </a:solidFill>
                <a:latin typeface="Trebuchet MS"/>
                <a:cs typeface="Trebuchet MS"/>
              </a:rPr>
              <a:t>called </a:t>
            </a:r>
            <a:r>
              <a:rPr sz="1450" spc="15" dirty="0">
                <a:solidFill>
                  <a:srgbClr val="0000FF"/>
                </a:solidFill>
                <a:latin typeface="Trebuchet MS"/>
                <a:cs typeface="Trebuchet MS"/>
              </a:rPr>
              <a:t>the </a:t>
            </a:r>
            <a:r>
              <a:rPr sz="1450" spc="10" dirty="0">
                <a:solidFill>
                  <a:srgbClr val="0000FF"/>
                </a:solidFill>
                <a:latin typeface="Trebuchet MS"/>
                <a:cs typeface="Trebuchet MS"/>
              </a:rPr>
              <a:t>'desired capabilities' object. </a:t>
            </a:r>
            <a:r>
              <a:rPr sz="1450" spc="15" dirty="0">
                <a:solidFill>
                  <a:srgbClr val="0000FF"/>
                </a:solidFill>
                <a:latin typeface="Trebuchet MS"/>
                <a:cs typeface="Trebuchet MS"/>
              </a:rPr>
              <a:t>At this point the server </a:t>
            </a:r>
            <a:r>
              <a:rPr sz="1450" spc="10" dirty="0">
                <a:solidFill>
                  <a:srgbClr val="0000FF"/>
                </a:solidFill>
                <a:latin typeface="Trebuchet MS"/>
                <a:cs typeface="Trebuchet MS"/>
              </a:rPr>
              <a:t>will start </a:t>
            </a:r>
            <a:r>
              <a:rPr sz="1450" spc="15" dirty="0">
                <a:solidFill>
                  <a:srgbClr val="0000FF"/>
                </a:solidFill>
                <a:latin typeface="Trebuchet MS"/>
                <a:cs typeface="Trebuchet MS"/>
              </a:rPr>
              <a:t>up  the automation </a:t>
            </a:r>
            <a:r>
              <a:rPr sz="1450" spc="10" dirty="0">
                <a:solidFill>
                  <a:srgbClr val="0000FF"/>
                </a:solidFill>
                <a:latin typeface="Trebuchet MS"/>
                <a:cs typeface="Trebuchet MS"/>
              </a:rPr>
              <a:t>session </a:t>
            </a:r>
            <a:r>
              <a:rPr sz="1450" spc="20" dirty="0">
                <a:solidFill>
                  <a:srgbClr val="0000FF"/>
                </a:solidFill>
                <a:latin typeface="Trebuchet MS"/>
                <a:cs typeface="Trebuchet MS"/>
              </a:rPr>
              <a:t>and </a:t>
            </a:r>
            <a:r>
              <a:rPr sz="1450" spc="15" dirty="0">
                <a:solidFill>
                  <a:srgbClr val="0000FF"/>
                </a:solidFill>
                <a:latin typeface="Trebuchet MS"/>
                <a:cs typeface="Trebuchet MS"/>
              </a:rPr>
              <a:t>respond with </a:t>
            </a:r>
            <a:r>
              <a:rPr sz="1450" spc="20" dirty="0">
                <a:solidFill>
                  <a:srgbClr val="0000FF"/>
                </a:solidFill>
                <a:latin typeface="Trebuchet MS"/>
                <a:cs typeface="Trebuchet MS"/>
              </a:rPr>
              <a:t>a </a:t>
            </a:r>
            <a:r>
              <a:rPr sz="1450" spc="10" dirty="0">
                <a:solidFill>
                  <a:srgbClr val="0000FF"/>
                </a:solidFill>
                <a:latin typeface="Trebuchet MS"/>
                <a:cs typeface="Trebuchet MS"/>
              </a:rPr>
              <a:t>session </a:t>
            </a:r>
            <a:r>
              <a:rPr sz="1450" spc="15" dirty="0">
                <a:solidFill>
                  <a:srgbClr val="0000FF"/>
                </a:solidFill>
                <a:latin typeface="Trebuchet MS"/>
                <a:cs typeface="Trebuchet MS"/>
              </a:rPr>
              <a:t>ID which </a:t>
            </a:r>
            <a:r>
              <a:rPr sz="1450" spc="5" dirty="0">
                <a:solidFill>
                  <a:srgbClr val="0000FF"/>
                </a:solidFill>
                <a:latin typeface="Trebuchet MS"/>
                <a:cs typeface="Trebuchet MS"/>
              </a:rPr>
              <a:t>is </a:t>
            </a:r>
            <a:r>
              <a:rPr sz="1450" spc="15" dirty="0">
                <a:solidFill>
                  <a:srgbClr val="0000FF"/>
                </a:solidFill>
                <a:latin typeface="Trebuchet MS"/>
                <a:cs typeface="Trebuchet MS"/>
              </a:rPr>
              <a:t>used </a:t>
            </a:r>
            <a:r>
              <a:rPr sz="1450" spc="10" dirty="0">
                <a:solidFill>
                  <a:srgbClr val="0000FF"/>
                </a:solidFill>
                <a:latin typeface="Trebuchet MS"/>
                <a:cs typeface="Trebuchet MS"/>
              </a:rPr>
              <a:t>for  </a:t>
            </a:r>
            <a:r>
              <a:rPr sz="1450" spc="15" dirty="0">
                <a:solidFill>
                  <a:srgbClr val="0000FF"/>
                </a:solidFill>
                <a:latin typeface="Trebuchet MS"/>
                <a:cs typeface="Trebuchet MS"/>
              </a:rPr>
              <a:t>sending further</a:t>
            </a:r>
            <a:r>
              <a:rPr sz="1450" spc="-35" dirty="0">
                <a:solidFill>
                  <a:srgbClr val="0000FF"/>
                </a:solidFill>
                <a:latin typeface="Trebuchet MS"/>
                <a:cs typeface="Trebuchet MS"/>
              </a:rPr>
              <a:t> </a:t>
            </a:r>
            <a:r>
              <a:rPr sz="1450" spc="15" dirty="0">
                <a:solidFill>
                  <a:srgbClr val="0000FF"/>
                </a:solidFill>
                <a:latin typeface="Trebuchet MS"/>
                <a:cs typeface="Trebuchet MS"/>
              </a:rPr>
              <a:t>commands.</a:t>
            </a:r>
            <a:endParaRPr sz="1450">
              <a:latin typeface="Trebuchet MS"/>
              <a:cs typeface="Trebuchet M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64493" y="2808164"/>
            <a:ext cx="4340225" cy="3147060"/>
          </a:xfrm>
          <a:prstGeom prst="rect">
            <a:avLst/>
          </a:prstGeom>
        </p:spPr>
        <p:txBody>
          <a:bodyPr vert="horz" wrap="square" lIns="0" tIns="60325" rIns="0" bIns="0" rtlCol="0">
            <a:spAutoFit/>
          </a:bodyPr>
          <a:lstStyle/>
          <a:p>
            <a:pPr marL="274320" indent="-262255">
              <a:lnSpc>
                <a:spcPct val="100000"/>
              </a:lnSpc>
              <a:spcBef>
                <a:spcPts val="475"/>
              </a:spcBef>
              <a:buClr>
                <a:srgbClr val="FF0000"/>
              </a:buClr>
              <a:buSzPct val="79487"/>
              <a:buFont typeface="Georgia"/>
              <a:buChar char=""/>
              <a:tabLst>
                <a:tab pos="274320" algn="l"/>
                <a:tab pos="274955" algn="l"/>
              </a:tabLst>
            </a:pPr>
            <a:r>
              <a:rPr sz="1950" spc="10" dirty="0">
                <a:solidFill>
                  <a:srgbClr val="0000FF"/>
                </a:solidFill>
                <a:latin typeface="Trebuchet MS"/>
                <a:cs typeface="Trebuchet MS"/>
              </a:rPr>
              <a:t>Must </a:t>
            </a:r>
            <a:r>
              <a:rPr sz="1950" spc="15" dirty="0">
                <a:solidFill>
                  <a:srgbClr val="0000FF"/>
                </a:solidFill>
                <a:latin typeface="Trebuchet MS"/>
                <a:cs typeface="Trebuchet MS"/>
              </a:rPr>
              <a:t>be</a:t>
            </a:r>
            <a:r>
              <a:rPr sz="1950" spc="-10" dirty="0">
                <a:solidFill>
                  <a:srgbClr val="0000FF"/>
                </a:solidFill>
                <a:latin typeface="Trebuchet MS"/>
                <a:cs typeface="Trebuchet MS"/>
              </a:rPr>
              <a:t> </a:t>
            </a:r>
            <a:r>
              <a:rPr sz="1950" spc="15" dirty="0">
                <a:solidFill>
                  <a:srgbClr val="0000FF"/>
                </a:solidFill>
                <a:latin typeface="Trebuchet MS"/>
                <a:cs typeface="Trebuchet MS"/>
              </a:rPr>
              <a:t>Downloadable</a:t>
            </a:r>
            <a:endParaRPr sz="1950">
              <a:latin typeface="Trebuchet MS"/>
              <a:cs typeface="Trebuchet MS"/>
            </a:endParaRPr>
          </a:p>
          <a:p>
            <a:pPr marL="274320" indent="-262255">
              <a:lnSpc>
                <a:spcPct val="100000"/>
              </a:lnSpc>
              <a:spcBef>
                <a:spcPts val="385"/>
              </a:spcBef>
              <a:buClr>
                <a:srgbClr val="FF0000"/>
              </a:buClr>
              <a:buSzPct val="79487"/>
              <a:buFont typeface="Georgia"/>
              <a:buChar char=""/>
              <a:tabLst>
                <a:tab pos="274320" algn="l"/>
                <a:tab pos="274955" algn="l"/>
              </a:tabLst>
            </a:pPr>
            <a:r>
              <a:rPr sz="1950" spc="10" dirty="0">
                <a:solidFill>
                  <a:srgbClr val="0000FF"/>
                </a:solidFill>
                <a:latin typeface="Trebuchet MS"/>
                <a:cs typeface="Trebuchet MS"/>
              </a:rPr>
              <a:t>Diversity </a:t>
            </a:r>
            <a:r>
              <a:rPr sz="1950" spc="15" dirty="0">
                <a:solidFill>
                  <a:srgbClr val="0000FF"/>
                </a:solidFill>
                <a:latin typeface="Trebuchet MS"/>
                <a:cs typeface="Trebuchet MS"/>
              </a:rPr>
              <a:t>in Mobile</a:t>
            </a:r>
            <a:r>
              <a:rPr sz="1950" spc="-30" dirty="0">
                <a:solidFill>
                  <a:srgbClr val="0000FF"/>
                </a:solidFill>
                <a:latin typeface="Trebuchet MS"/>
                <a:cs typeface="Trebuchet MS"/>
              </a:rPr>
              <a:t> </a:t>
            </a:r>
            <a:r>
              <a:rPr sz="1950" spc="10" dirty="0">
                <a:solidFill>
                  <a:srgbClr val="0000FF"/>
                </a:solidFill>
                <a:latin typeface="Trebuchet MS"/>
                <a:cs typeface="Trebuchet MS"/>
              </a:rPr>
              <a:t>Platforms/OSes</a:t>
            </a:r>
            <a:endParaRPr sz="1950">
              <a:latin typeface="Trebuchet MS"/>
              <a:cs typeface="Trebuchet MS"/>
            </a:endParaRPr>
          </a:p>
          <a:p>
            <a:pPr marL="274320" indent="-262255">
              <a:lnSpc>
                <a:spcPct val="100000"/>
              </a:lnSpc>
              <a:spcBef>
                <a:spcPts val="395"/>
              </a:spcBef>
              <a:buClr>
                <a:srgbClr val="FF0000"/>
              </a:buClr>
              <a:buSzPct val="79487"/>
              <a:buFont typeface="Georgia"/>
              <a:buChar char=""/>
              <a:tabLst>
                <a:tab pos="274320" algn="l"/>
                <a:tab pos="274955" algn="l"/>
              </a:tabLst>
            </a:pPr>
            <a:r>
              <a:rPr sz="1950" spc="10" dirty="0">
                <a:solidFill>
                  <a:srgbClr val="0000FF"/>
                </a:solidFill>
                <a:latin typeface="Trebuchet MS"/>
                <a:cs typeface="Trebuchet MS"/>
              </a:rPr>
              <a:t>Device</a:t>
            </a:r>
            <a:r>
              <a:rPr sz="1950" spc="-110" dirty="0">
                <a:solidFill>
                  <a:srgbClr val="0000FF"/>
                </a:solidFill>
                <a:latin typeface="Trebuchet MS"/>
                <a:cs typeface="Trebuchet MS"/>
              </a:rPr>
              <a:t> </a:t>
            </a:r>
            <a:r>
              <a:rPr sz="1950" dirty="0">
                <a:solidFill>
                  <a:srgbClr val="0000FF"/>
                </a:solidFill>
                <a:latin typeface="Trebuchet MS"/>
                <a:cs typeface="Trebuchet MS"/>
              </a:rPr>
              <a:t>Availability</a:t>
            </a:r>
            <a:endParaRPr sz="1950">
              <a:latin typeface="Trebuchet MS"/>
              <a:cs typeface="Trebuchet MS"/>
            </a:endParaRPr>
          </a:p>
          <a:p>
            <a:pPr marL="274320" indent="-262255">
              <a:lnSpc>
                <a:spcPct val="100000"/>
              </a:lnSpc>
              <a:spcBef>
                <a:spcPts val="400"/>
              </a:spcBef>
              <a:buClr>
                <a:srgbClr val="FF0000"/>
              </a:buClr>
              <a:buSzPct val="79487"/>
              <a:buFont typeface="Georgia"/>
              <a:buChar char=""/>
              <a:tabLst>
                <a:tab pos="274320" algn="l"/>
                <a:tab pos="274955" algn="l"/>
              </a:tabLst>
            </a:pPr>
            <a:r>
              <a:rPr sz="1950" spc="15" dirty="0">
                <a:solidFill>
                  <a:srgbClr val="0000FF"/>
                </a:solidFill>
                <a:latin typeface="Trebuchet MS"/>
                <a:cs typeface="Trebuchet MS"/>
              </a:rPr>
              <a:t>Mobile </a:t>
            </a:r>
            <a:r>
              <a:rPr sz="1950" spc="10" dirty="0">
                <a:solidFill>
                  <a:srgbClr val="0000FF"/>
                </a:solidFill>
                <a:latin typeface="Trebuchet MS"/>
                <a:cs typeface="Trebuchet MS"/>
              </a:rPr>
              <a:t>network</a:t>
            </a:r>
            <a:r>
              <a:rPr sz="1950" spc="25" dirty="0">
                <a:solidFill>
                  <a:srgbClr val="0000FF"/>
                </a:solidFill>
                <a:latin typeface="Trebuchet MS"/>
                <a:cs typeface="Trebuchet MS"/>
              </a:rPr>
              <a:t> </a:t>
            </a:r>
            <a:r>
              <a:rPr sz="1950" spc="10" dirty="0">
                <a:solidFill>
                  <a:srgbClr val="0000FF"/>
                </a:solidFill>
                <a:latin typeface="Trebuchet MS"/>
                <a:cs typeface="Trebuchet MS"/>
              </a:rPr>
              <a:t>operators</a:t>
            </a:r>
            <a:endParaRPr sz="1950">
              <a:latin typeface="Trebuchet MS"/>
              <a:cs typeface="Trebuchet MS"/>
            </a:endParaRPr>
          </a:p>
          <a:p>
            <a:pPr marL="274320" indent="-262255">
              <a:lnSpc>
                <a:spcPct val="100000"/>
              </a:lnSpc>
              <a:spcBef>
                <a:spcPts val="395"/>
              </a:spcBef>
              <a:buClr>
                <a:srgbClr val="FF0000"/>
              </a:buClr>
              <a:buSzPct val="79487"/>
              <a:buFont typeface="Georgia"/>
              <a:buChar char=""/>
              <a:tabLst>
                <a:tab pos="274320" algn="l"/>
                <a:tab pos="274955" algn="l"/>
              </a:tabLst>
            </a:pPr>
            <a:r>
              <a:rPr sz="1950" spc="5" dirty="0">
                <a:solidFill>
                  <a:srgbClr val="0000FF"/>
                </a:solidFill>
                <a:latin typeface="Trebuchet MS"/>
                <a:cs typeface="Trebuchet MS"/>
              </a:rPr>
              <a:t>Scripting</a:t>
            </a:r>
            <a:endParaRPr sz="1950">
              <a:latin typeface="Trebuchet MS"/>
              <a:cs typeface="Trebuchet MS"/>
            </a:endParaRPr>
          </a:p>
          <a:p>
            <a:pPr marL="274320" indent="-262255">
              <a:lnSpc>
                <a:spcPct val="100000"/>
              </a:lnSpc>
              <a:spcBef>
                <a:spcPts val="384"/>
              </a:spcBef>
              <a:buClr>
                <a:srgbClr val="FF0000"/>
              </a:buClr>
              <a:buSzPct val="79487"/>
              <a:buFont typeface="Georgia"/>
              <a:buChar char=""/>
              <a:tabLst>
                <a:tab pos="274320" algn="l"/>
                <a:tab pos="274955" algn="l"/>
              </a:tabLst>
            </a:pPr>
            <a:r>
              <a:rPr sz="1950" spc="-50" dirty="0">
                <a:solidFill>
                  <a:srgbClr val="0000FF"/>
                </a:solidFill>
                <a:latin typeface="Trebuchet MS"/>
                <a:cs typeface="Trebuchet MS"/>
              </a:rPr>
              <a:t>Test</a:t>
            </a:r>
            <a:r>
              <a:rPr sz="1950" spc="-15" dirty="0">
                <a:solidFill>
                  <a:srgbClr val="0000FF"/>
                </a:solidFill>
                <a:latin typeface="Trebuchet MS"/>
                <a:cs typeface="Trebuchet MS"/>
              </a:rPr>
              <a:t> </a:t>
            </a:r>
            <a:r>
              <a:rPr sz="1950" spc="15" dirty="0">
                <a:solidFill>
                  <a:srgbClr val="0000FF"/>
                </a:solidFill>
                <a:latin typeface="Trebuchet MS"/>
                <a:cs typeface="Trebuchet MS"/>
              </a:rPr>
              <a:t>Method</a:t>
            </a:r>
            <a:endParaRPr sz="1950">
              <a:latin typeface="Trebuchet MS"/>
              <a:cs typeface="Trebuchet MS"/>
            </a:endParaRPr>
          </a:p>
          <a:p>
            <a:pPr marL="274320" indent="-262255">
              <a:lnSpc>
                <a:spcPct val="100000"/>
              </a:lnSpc>
              <a:spcBef>
                <a:spcPts val="395"/>
              </a:spcBef>
              <a:buClr>
                <a:srgbClr val="FF0000"/>
              </a:buClr>
              <a:buSzPct val="79487"/>
              <a:buFont typeface="Georgia"/>
              <a:buChar char=""/>
              <a:tabLst>
                <a:tab pos="274320" algn="l"/>
                <a:tab pos="274955" algn="l"/>
              </a:tabLst>
            </a:pPr>
            <a:r>
              <a:rPr sz="1950" spc="10" dirty="0">
                <a:solidFill>
                  <a:srgbClr val="0000FF"/>
                </a:solidFill>
                <a:latin typeface="Trebuchet MS"/>
                <a:cs typeface="Trebuchet MS"/>
              </a:rPr>
              <a:t>Compatibility</a:t>
            </a:r>
            <a:endParaRPr sz="1950">
              <a:latin typeface="Trebuchet MS"/>
              <a:cs typeface="Trebuchet MS"/>
            </a:endParaRPr>
          </a:p>
          <a:p>
            <a:pPr marL="274320" indent="-262255">
              <a:lnSpc>
                <a:spcPct val="100000"/>
              </a:lnSpc>
              <a:spcBef>
                <a:spcPts val="395"/>
              </a:spcBef>
              <a:buClr>
                <a:srgbClr val="FF0000"/>
              </a:buClr>
              <a:buSzPct val="79487"/>
              <a:buFont typeface="Georgia"/>
              <a:buChar char=""/>
              <a:tabLst>
                <a:tab pos="274320" algn="l"/>
                <a:tab pos="274955" algn="l"/>
              </a:tabLst>
            </a:pPr>
            <a:r>
              <a:rPr sz="1950" spc="10" dirty="0">
                <a:solidFill>
                  <a:srgbClr val="0000FF"/>
                </a:solidFill>
                <a:latin typeface="Trebuchet MS"/>
                <a:cs typeface="Trebuchet MS"/>
              </a:rPr>
              <a:t>Should </a:t>
            </a:r>
            <a:r>
              <a:rPr sz="1950" spc="5" dirty="0">
                <a:solidFill>
                  <a:srgbClr val="0000FF"/>
                </a:solidFill>
                <a:latin typeface="Trebuchet MS"/>
                <a:cs typeface="Trebuchet MS"/>
              </a:rPr>
              <a:t>be </a:t>
            </a:r>
            <a:r>
              <a:rPr sz="1950" spc="10" dirty="0">
                <a:solidFill>
                  <a:srgbClr val="0000FF"/>
                </a:solidFill>
                <a:latin typeface="Trebuchet MS"/>
                <a:cs typeface="Trebuchet MS"/>
              </a:rPr>
              <a:t>able </a:t>
            </a:r>
            <a:r>
              <a:rPr sz="1950" spc="15" dirty="0">
                <a:solidFill>
                  <a:srgbClr val="0000FF"/>
                </a:solidFill>
                <a:latin typeface="Trebuchet MS"/>
                <a:cs typeface="Trebuchet MS"/>
              </a:rPr>
              <a:t>to </a:t>
            </a:r>
            <a:r>
              <a:rPr sz="1950" spc="-15" dirty="0">
                <a:solidFill>
                  <a:srgbClr val="0000FF"/>
                </a:solidFill>
                <a:latin typeface="Trebuchet MS"/>
                <a:cs typeface="Trebuchet MS"/>
              </a:rPr>
              <a:t>Pick </a:t>
            </a:r>
            <a:r>
              <a:rPr sz="1950" spc="5" dirty="0">
                <a:solidFill>
                  <a:srgbClr val="0000FF"/>
                </a:solidFill>
                <a:latin typeface="Trebuchet MS"/>
                <a:cs typeface="Trebuchet MS"/>
              </a:rPr>
              <a:t>up </a:t>
            </a:r>
            <a:r>
              <a:rPr sz="1950" spc="10" dirty="0">
                <a:solidFill>
                  <a:srgbClr val="0000FF"/>
                </a:solidFill>
                <a:latin typeface="Trebuchet MS"/>
                <a:cs typeface="Trebuchet MS"/>
              </a:rPr>
              <a:t>the</a:t>
            </a:r>
            <a:r>
              <a:rPr sz="1950" spc="45" dirty="0">
                <a:solidFill>
                  <a:srgbClr val="0000FF"/>
                </a:solidFill>
                <a:latin typeface="Trebuchet MS"/>
                <a:cs typeface="Trebuchet MS"/>
              </a:rPr>
              <a:t> </a:t>
            </a:r>
            <a:r>
              <a:rPr sz="1950" spc="-5" dirty="0">
                <a:solidFill>
                  <a:srgbClr val="0000FF"/>
                </a:solidFill>
                <a:latin typeface="Trebuchet MS"/>
                <a:cs typeface="Trebuchet MS"/>
              </a:rPr>
              <a:t>Phone</a:t>
            </a:r>
            <a:endParaRPr sz="1950">
              <a:latin typeface="Trebuchet MS"/>
              <a:cs typeface="Trebuchet MS"/>
            </a:endParaRPr>
          </a:p>
          <a:p>
            <a:pPr marL="274320" indent="-262255">
              <a:lnSpc>
                <a:spcPct val="100000"/>
              </a:lnSpc>
              <a:spcBef>
                <a:spcPts val="385"/>
              </a:spcBef>
              <a:buClr>
                <a:srgbClr val="FF0000"/>
              </a:buClr>
              <a:buSzPct val="79487"/>
              <a:buFont typeface="Georgia"/>
              <a:buChar char=""/>
              <a:tabLst>
                <a:tab pos="274320" algn="l"/>
                <a:tab pos="274955" algn="l"/>
              </a:tabLst>
            </a:pPr>
            <a:r>
              <a:rPr sz="1950" spc="-15" dirty="0">
                <a:solidFill>
                  <a:srgbClr val="0000FF"/>
                </a:solidFill>
                <a:latin typeface="Trebuchet MS"/>
                <a:cs typeface="Trebuchet MS"/>
              </a:rPr>
              <a:t>Variety </a:t>
            </a:r>
            <a:r>
              <a:rPr sz="1950" spc="15" dirty="0">
                <a:solidFill>
                  <a:srgbClr val="0000FF"/>
                </a:solidFill>
                <a:latin typeface="Trebuchet MS"/>
                <a:cs typeface="Trebuchet MS"/>
              </a:rPr>
              <a:t>of Mobile</a:t>
            </a:r>
            <a:r>
              <a:rPr sz="1950" spc="25" dirty="0">
                <a:solidFill>
                  <a:srgbClr val="0000FF"/>
                </a:solidFill>
                <a:latin typeface="Trebuchet MS"/>
                <a:cs typeface="Trebuchet MS"/>
              </a:rPr>
              <a:t> </a:t>
            </a:r>
            <a:r>
              <a:rPr sz="1950" spc="10" dirty="0">
                <a:solidFill>
                  <a:srgbClr val="0000FF"/>
                </a:solidFill>
                <a:latin typeface="Trebuchet MS"/>
                <a:cs typeface="Trebuchet MS"/>
              </a:rPr>
              <a:t>Devices</a:t>
            </a:r>
            <a:endParaRPr sz="1950">
              <a:latin typeface="Trebuchet MS"/>
              <a:cs typeface="Trebuchet MS"/>
            </a:endParaRPr>
          </a:p>
        </p:txBody>
      </p:sp>
      <p:sp>
        <p:nvSpPr>
          <p:cNvPr id="3" name="object 3"/>
          <p:cNvSpPr txBox="1">
            <a:spLocks noGrp="1"/>
          </p:cNvSpPr>
          <p:nvPr>
            <p:ph type="title"/>
          </p:nvPr>
        </p:nvSpPr>
        <p:spPr>
          <a:xfrm>
            <a:off x="2501900" y="2075228"/>
            <a:ext cx="6234430" cy="378460"/>
          </a:xfrm>
          <a:prstGeom prst="rect">
            <a:avLst/>
          </a:prstGeom>
        </p:spPr>
        <p:txBody>
          <a:bodyPr vert="horz" wrap="square" lIns="0" tIns="14604" rIns="0" bIns="0" rtlCol="0">
            <a:spAutoFit/>
          </a:bodyPr>
          <a:lstStyle/>
          <a:p>
            <a:pPr marL="12700">
              <a:lnSpc>
                <a:spcPct val="100000"/>
              </a:lnSpc>
              <a:spcBef>
                <a:spcPts val="114"/>
              </a:spcBef>
              <a:tabLst>
                <a:tab pos="285115" algn="l"/>
              </a:tabLst>
            </a:pPr>
            <a:r>
              <a:rPr dirty="0">
                <a:latin typeface="Times New Roman"/>
                <a:cs typeface="Times New Roman"/>
              </a:rPr>
              <a:t> 	</a:t>
            </a:r>
            <a:r>
              <a:rPr spc="-20" dirty="0"/>
              <a:t>Key </a:t>
            </a:r>
            <a:r>
              <a:rPr dirty="0"/>
              <a:t>Challenges </a:t>
            </a:r>
            <a:r>
              <a:rPr spc="5" dirty="0"/>
              <a:t>for Mobile Application</a:t>
            </a:r>
            <a:r>
              <a:rPr spc="-285" dirty="0"/>
              <a:t> </a:t>
            </a:r>
            <a:r>
              <a:rPr spc="-40" dirty="0"/>
              <a:t>Testing</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0" y="3962400"/>
            <a:ext cx="3779520" cy="0"/>
          </a:xfrm>
          <a:custGeom>
            <a:avLst/>
            <a:gdLst/>
            <a:ahLst/>
            <a:cxnLst/>
            <a:rect l="l" t="t" r="r" b="b"/>
            <a:pathLst>
              <a:path w="3779520">
                <a:moveTo>
                  <a:pt x="0" y="0"/>
                </a:moveTo>
                <a:lnTo>
                  <a:pt x="3779519" y="0"/>
                </a:lnTo>
              </a:path>
            </a:pathLst>
          </a:custGeom>
          <a:ln w="32004">
            <a:solidFill>
              <a:srgbClr val="C45911"/>
            </a:solidFill>
          </a:ln>
        </p:spPr>
        <p:txBody>
          <a:bodyPr wrap="square" lIns="0" tIns="0" rIns="0" bIns="0" rtlCol="0"/>
          <a:lstStyle/>
          <a:p>
            <a:endParaRPr/>
          </a:p>
        </p:txBody>
      </p:sp>
      <p:sp>
        <p:nvSpPr>
          <p:cNvPr id="3" name="object 3"/>
          <p:cNvSpPr txBox="1"/>
          <p:nvPr/>
        </p:nvSpPr>
        <p:spPr>
          <a:xfrm>
            <a:off x="4419600" y="4267200"/>
            <a:ext cx="5153025" cy="966289"/>
          </a:xfrm>
          <a:prstGeom prst="rect">
            <a:avLst/>
          </a:prstGeom>
        </p:spPr>
        <p:txBody>
          <a:bodyPr vert="horz" wrap="square" lIns="0" tIns="42544" rIns="0" bIns="0" rtlCol="0">
            <a:spAutoFit/>
          </a:bodyPr>
          <a:lstStyle/>
          <a:p>
            <a:pPr marL="12600" lvl="0"/>
            <a:r>
              <a:rPr lang="en-IN" sz="2000" dirty="0">
                <a:ea typeface="Calibri"/>
                <a:cs typeface="Calibri"/>
                <a:sym typeface="Calibri"/>
              </a:rPr>
              <a:t>Prof. </a:t>
            </a:r>
            <a:r>
              <a:rPr lang="en-IN" sz="2000" dirty="0" err="1">
                <a:ea typeface="Calibri"/>
                <a:cs typeface="Calibri"/>
                <a:sym typeface="Calibri"/>
              </a:rPr>
              <a:t>Venkatesh</a:t>
            </a:r>
            <a:r>
              <a:rPr lang="en-IN" sz="2000" dirty="0">
                <a:ea typeface="Calibri"/>
                <a:cs typeface="Calibri"/>
                <a:sym typeface="Calibri"/>
              </a:rPr>
              <a:t> Prasad</a:t>
            </a:r>
            <a:endParaRPr lang="en-IN" sz="1400" dirty="0"/>
          </a:p>
          <a:p>
            <a:pPr marL="12600" lvl="0"/>
            <a:r>
              <a:rPr lang="en-IN" sz="2000" dirty="0">
                <a:ea typeface="Calibri"/>
                <a:cs typeface="Calibri"/>
                <a:sym typeface="Calibri"/>
              </a:rPr>
              <a:t>venkateshprasad@pes.edu</a:t>
            </a:r>
            <a:endParaRPr lang="en-IN" sz="1400" b="0" i="0" u="none" strike="noStrike" cap="none" dirty="0">
              <a:solidFill>
                <a:srgbClr val="000000"/>
              </a:solidFill>
              <a:latin typeface="Arial"/>
              <a:ea typeface="Arial"/>
              <a:cs typeface="Arial"/>
              <a:sym typeface="Arial"/>
            </a:endParaRPr>
          </a:p>
          <a:p>
            <a:pPr marL="12600" lvl="0">
              <a:buClr>
                <a:srgbClr val="000000"/>
              </a:buClr>
              <a:buSzPts val="2400"/>
            </a:pPr>
            <a:r>
              <a:rPr lang="en-IN" sz="2000" dirty="0">
                <a:solidFill>
                  <a:srgbClr val="000000"/>
                </a:solidFill>
                <a:ea typeface="Calibri"/>
                <a:cs typeface="Calibri"/>
                <a:sym typeface="Calibri"/>
              </a:rPr>
              <a:t>Department of Computer Science</a:t>
            </a:r>
            <a:endParaRPr lang="en-IN" sz="1400" b="0" i="0" u="none" strike="noStrike" cap="none" dirty="0">
              <a:solidFill>
                <a:srgbClr val="000000"/>
              </a:solidFill>
              <a:latin typeface="Arial"/>
              <a:ea typeface="Arial"/>
              <a:cs typeface="Arial"/>
              <a:sym typeface="Arial"/>
            </a:endParaRPr>
          </a:p>
        </p:txBody>
      </p:sp>
      <p:sp>
        <p:nvSpPr>
          <p:cNvPr id="4" name="object 4"/>
          <p:cNvSpPr/>
          <p:nvPr/>
        </p:nvSpPr>
        <p:spPr>
          <a:xfrm>
            <a:off x="8881872" y="1347228"/>
            <a:ext cx="881380" cy="889000"/>
          </a:xfrm>
          <a:custGeom>
            <a:avLst/>
            <a:gdLst/>
            <a:ahLst/>
            <a:cxnLst/>
            <a:rect l="l" t="t" r="r" b="b"/>
            <a:pathLst>
              <a:path w="881379" h="889000">
                <a:moveTo>
                  <a:pt x="880872" y="0"/>
                </a:moveTo>
                <a:lnTo>
                  <a:pt x="0" y="0"/>
                </a:lnTo>
                <a:lnTo>
                  <a:pt x="0" y="36576"/>
                </a:lnTo>
                <a:lnTo>
                  <a:pt x="842772" y="36576"/>
                </a:lnTo>
                <a:lnTo>
                  <a:pt x="842772" y="888479"/>
                </a:lnTo>
                <a:lnTo>
                  <a:pt x="880872" y="888479"/>
                </a:lnTo>
                <a:lnTo>
                  <a:pt x="880872" y="36576"/>
                </a:lnTo>
                <a:lnTo>
                  <a:pt x="880872" y="9131"/>
                </a:lnTo>
                <a:lnTo>
                  <a:pt x="880872" y="0"/>
                </a:lnTo>
                <a:close/>
              </a:path>
            </a:pathLst>
          </a:custGeom>
          <a:solidFill>
            <a:srgbClr val="C45911"/>
          </a:solidFill>
        </p:spPr>
        <p:txBody>
          <a:bodyPr wrap="square" lIns="0" tIns="0" rIns="0" bIns="0" rtlCol="0"/>
          <a:lstStyle/>
          <a:p>
            <a:endParaRPr/>
          </a:p>
        </p:txBody>
      </p:sp>
      <p:sp>
        <p:nvSpPr>
          <p:cNvPr id="5" name="object 5"/>
          <p:cNvSpPr/>
          <p:nvPr/>
        </p:nvSpPr>
        <p:spPr>
          <a:xfrm>
            <a:off x="259080" y="5586983"/>
            <a:ext cx="881380" cy="890269"/>
          </a:xfrm>
          <a:custGeom>
            <a:avLst/>
            <a:gdLst/>
            <a:ahLst/>
            <a:cxnLst/>
            <a:rect l="l" t="t" r="r" b="b"/>
            <a:pathLst>
              <a:path w="881380" h="890270">
                <a:moveTo>
                  <a:pt x="880872" y="851928"/>
                </a:moveTo>
                <a:lnTo>
                  <a:pt x="38100" y="851928"/>
                </a:lnTo>
                <a:lnTo>
                  <a:pt x="38100" y="0"/>
                </a:lnTo>
                <a:lnTo>
                  <a:pt x="0" y="0"/>
                </a:lnTo>
                <a:lnTo>
                  <a:pt x="0" y="851928"/>
                </a:lnTo>
                <a:lnTo>
                  <a:pt x="0" y="880872"/>
                </a:lnTo>
                <a:lnTo>
                  <a:pt x="0" y="890028"/>
                </a:lnTo>
                <a:lnTo>
                  <a:pt x="880872" y="890028"/>
                </a:lnTo>
                <a:lnTo>
                  <a:pt x="880872" y="851928"/>
                </a:lnTo>
                <a:close/>
              </a:path>
            </a:pathLst>
          </a:custGeom>
          <a:solidFill>
            <a:srgbClr val="C45911"/>
          </a:solidFill>
        </p:spPr>
        <p:txBody>
          <a:bodyPr wrap="square" lIns="0" tIns="0" rIns="0" bIns="0" rtlCol="0"/>
          <a:lstStyle/>
          <a:p>
            <a:endParaRPr/>
          </a:p>
        </p:txBody>
      </p:sp>
      <p:sp>
        <p:nvSpPr>
          <p:cNvPr id="6" name="object 6"/>
          <p:cNvSpPr/>
          <p:nvPr/>
        </p:nvSpPr>
        <p:spPr>
          <a:xfrm>
            <a:off x="1981200" y="2378964"/>
            <a:ext cx="1967484" cy="2939795"/>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3590316" y="2750341"/>
            <a:ext cx="4182084" cy="369973"/>
          </a:xfrm>
          <a:prstGeom prst="rect">
            <a:avLst/>
          </a:prstGeom>
        </p:spPr>
        <p:txBody>
          <a:bodyPr vert="horz" wrap="square" lIns="0" tIns="15875" rIns="0" bIns="0" rtlCol="0">
            <a:spAutoFit/>
          </a:bodyPr>
          <a:lstStyle/>
          <a:p>
            <a:pPr marL="981075">
              <a:lnSpc>
                <a:spcPct val="100000"/>
              </a:lnSpc>
              <a:spcBef>
                <a:spcPts val="125"/>
              </a:spcBef>
            </a:pPr>
            <a:r>
              <a:rPr b="1" spc="10" dirty="0">
                <a:solidFill>
                  <a:schemeClr val="accent6">
                    <a:lumMod val="75000"/>
                  </a:schemeClr>
                </a:solidFill>
              </a:rPr>
              <a:t>THANK</a:t>
            </a:r>
            <a:r>
              <a:rPr b="1" spc="-40" dirty="0">
                <a:solidFill>
                  <a:schemeClr val="accent6">
                    <a:lumMod val="75000"/>
                  </a:schemeClr>
                </a:solidFill>
              </a:rPr>
              <a:t> </a:t>
            </a:r>
            <a:r>
              <a:rPr b="1" spc="-25" dirty="0">
                <a:solidFill>
                  <a:schemeClr val="accent6">
                    <a:lumMod val="75000"/>
                  </a:schemeClr>
                </a:solidFill>
              </a:rPr>
              <a:t>YOU</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514600" y="2362200"/>
            <a:ext cx="6286500" cy="30480"/>
          </a:xfrm>
          <a:custGeom>
            <a:avLst/>
            <a:gdLst/>
            <a:ahLst/>
            <a:cxnLst/>
            <a:rect l="l" t="t" r="r" b="b"/>
            <a:pathLst>
              <a:path w="6286500" h="30480">
                <a:moveTo>
                  <a:pt x="6286500" y="30479"/>
                </a:moveTo>
                <a:lnTo>
                  <a:pt x="0" y="30479"/>
                </a:lnTo>
                <a:lnTo>
                  <a:pt x="0" y="0"/>
                </a:lnTo>
                <a:lnTo>
                  <a:pt x="6286500" y="0"/>
                </a:lnTo>
                <a:lnTo>
                  <a:pt x="6286500" y="30479"/>
                </a:lnTo>
                <a:close/>
              </a:path>
            </a:pathLst>
          </a:custGeom>
          <a:solidFill>
            <a:srgbClr val="33CCCC"/>
          </a:solidFill>
        </p:spPr>
        <p:txBody>
          <a:bodyPr wrap="square" lIns="0" tIns="0" rIns="0" bIns="0" rtlCol="0"/>
          <a:lstStyle/>
          <a:p>
            <a:endParaRPr/>
          </a:p>
        </p:txBody>
      </p:sp>
      <p:sp>
        <p:nvSpPr>
          <p:cNvPr id="3" name="object 3"/>
          <p:cNvSpPr txBox="1">
            <a:spLocks noGrp="1"/>
          </p:cNvSpPr>
          <p:nvPr>
            <p:ph type="title"/>
          </p:nvPr>
        </p:nvSpPr>
        <p:spPr>
          <a:xfrm>
            <a:off x="6473412" y="2018738"/>
            <a:ext cx="2263775" cy="327660"/>
          </a:xfrm>
          <a:prstGeom prst="rect">
            <a:avLst/>
          </a:prstGeom>
        </p:spPr>
        <p:txBody>
          <a:bodyPr vert="horz" wrap="square" lIns="0" tIns="16510" rIns="0" bIns="0" rtlCol="0">
            <a:spAutoFit/>
          </a:bodyPr>
          <a:lstStyle/>
          <a:p>
            <a:pPr marL="12700">
              <a:lnSpc>
                <a:spcPct val="100000"/>
              </a:lnSpc>
              <a:spcBef>
                <a:spcPts val="130"/>
              </a:spcBef>
            </a:pPr>
            <a:r>
              <a:rPr sz="1950" u="none" spc="10" dirty="0"/>
              <a:t>Concepts </a:t>
            </a:r>
            <a:r>
              <a:rPr sz="1950" u="none" spc="15" dirty="0"/>
              <a:t>of</a:t>
            </a:r>
            <a:r>
              <a:rPr sz="1950" u="none" spc="-150" dirty="0"/>
              <a:t> </a:t>
            </a:r>
            <a:r>
              <a:rPr sz="1950" u="none" spc="10" dirty="0"/>
              <a:t>Appium</a:t>
            </a:r>
            <a:endParaRPr sz="1950"/>
          </a:p>
        </p:txBody>
      </p:sp>
      <p:sp>
        <p:nvSpPr>
          <p:cNvPr id="4" name="object 4"/>
          <p:cNvSpPr txBox="1"/>
          <p:nvPr/>
        </p:nvSpPr>
        <p:spPr>
          <a:xfrm>
            <a:off x="1718548" y="2748813"/>
            <a:ext cx="6401435" cy="3273332"/>
          </a:xfrm>
          <a:prstGeom prst="rect">
            <a:avLst/>
          </a:prstGeom>
        </p:spPr>
        <p:txBody>
          <a:bodyPr vert="horz" wrap="square" lIns="0" tIns="12065" rIns="0" bIns="0" rtlCol="0">
            <a:spAutoFit/>
          </a:bodyPr>
          <a:lstStyle/>
          <a:p>
            <a:pPr marL="304800" marR="5080" indent="-292735" algn="just">
              <a:lnSpc>
                <a:spcPct val="102400"/>
              </a:lnSpc>
              <a:spcBef>
                <a:spcPts val="95"/>
              </a:spcBef>
              <a:buClr>
                <a:srgbClr val="FF0000"/>
              </a:buClr>
              <a:buSzPct val="79310"/>
              <a:buFont typeface="Georgia"/>
              <a:buChar char=""/>
              <a:tabLst>
                <a:tab pos="305435" algn="l"/>
              </a:tabLst>
            </a:pPr>
            <a:r>
              <a:rPr sz="1450" spc="15" dirty="0">
                <a:solidFill>
                  <a:srgbClr val="0000FF"/>
                </a:solidFill>
                <a:latin typeface="Trebuchet MS"/>
                <a:cs typeface="Trebuchet MS"/>
              </a:rPr>
              <a:t>Desired </a:t>
            </a:r>
            <a:r>
              <a:rPr sz="1450" spc="10" dirty="0">
                <a:solidFill>
                  <a:srgbClr val="0000FF"/>
                </a:solidFill>
                <a:latin typeface="Trebuchet MS"/>
                <a:cs typeface="Trebuchet MS"/>
              </a:rPr>
              <a:t>Capabilities - </a:t>
            </a:r>
            <a:r>
              <a:rPr sz="1450" spc="15" dirty="0">
                <a:solidFill>
                  <a:srgbClr val="0000FF"/>
                </a:solidFill>
                <a:latin typeface="Trebuchet MS"/>
                <a:cs typeface="Trebuchet MS"/>
              </a:rPr>
              <a:t>Desired </a:t>
            </a:r>
            <a:r>
              <a:rPr sz="1450" spc="10" dirty="0">
                <a:solidFill>
                  <a:srgbClr val="0000FF"/>
                </a:solidFill>
                <a:latin typeface="Trebuchet MS"/>
                <a:cs typeface="Trebuchet MS"/>
              </a:rPr>
              <a:t>capabilities </a:t>
            </a:r>
            <a:r>
              <a:rPr sz="1450" spc="20" dirty="0">
                <a:solidFill>
                  <a:srgbClr val="0000FF"/>
                </a:solidFill>
                <a:latin typeface="Trebuchet MS"/>
                <a:cs typeface="Trebuchet MS"/>
              </a:rPr>
              <a:t>are a </a:t>
            </a:r>
            <a:r>
              <a:rPr sz="1450" spc="10" dirty="0">
                <a:solidFill>
                  <a:srgbClr val="0000FF"/>
                </a:solidFill>
                <a:latin typeface="Trebuchet MS"/>
                <a:cs typeface="Trebuchet MS"/>
              </a:rPr>
              <a:t>set </a:t>
            </a:r>
            <a:r>
              <a:rPr sz="1450" spc="15" dirty="0">
                <a:solidFill>
                  <a:srgbClr val="0000FF"/>
                </a:solidFill>
                <a:latin typeface="Trebuchet MS"/>
                <a:cs typeface="Trebuchet MS"/>
              </a:rPr>
              <a:t>of keys and </a:t>
            </a:r>
            <a:r>
              <a:rPr sz="1450" spc="10" dirty="0">
                <a:solidFill>
                  <a:srgbClr val="0000FF"/>
                </a:solidFill>
                <a:latin typeface="Trebuchet MS"/>
                <a:cs typeface="Trebuchet MS"/>
              </a:rPr>
              <a:t>values  (i.e., </a:t>
            </a:r>
            <a:r>
              <a:rPr sz="1450" spc="20" dirty="0">
                <a:solidFill>
                  <a:srgbClr val="0000FF"/>
                </a:solidFill>
                <a:latin typeface="Trebuchet MS"/>
                <a:cs typeface="Trebuchet MS"/>
              </a:rPr>
              <a:t>a </a:t>
            </a:r>
            <a:r>
              <a:rPr sz="1450" spc="15" dirty="0">
                <a:solidFill>
                  <a:srgbClr val="0000FF"/>
                </a:solidFill>
                <a:latin typeface="Trebuchet MS"/>
                <a:cs typeface="Trebuchet MS"/>
              </a:rPr>
              <a:t>map </a:t>
            </a:r>
            <a:r>
              <a:rPr sz="1450" spc="20" dirty="0">
                <a:solidFill>
                  <a:srgbClr val="0000FF"/>
                </a:solidFill>
                <a:latin typeface="Trebuchet MS"/>
                <a:cs typeface="Trebuchet MS"/>
              </a:rPr>
              <a:t>or </a:t>
            </a:r>
            <a:r>
              <a:rPr sz="1450" spc="15" dirty="0">
                <a:solidFill>
                  <a:srgbClr val="0000FF"/>
                </a:solidFill>
                <a:latin typeface="Trebuchet MS"/>
                <a:cs typeface="Trebuchet MS"/>
              </a:rPr>
              <a:t>hash) sent </a:t>
            </a:r>
            <a:r>
              <a:rPr sz="1450" spc="10" dirty="0">
                <a:solidFill>
                  <a:srgbClr val="0000FF"/>
                </a:solidFill>
                <a:latin typeface="Trebuchet MS"/>
                <a:cs typeface="Trebuchet MS"/>
              </a:rPr>
              <a:t>to </a:t>
            </a:r>
            <a:r>
              <a:rPr sz="1450" spc="15" dirty="0">
                <a:solidFill>
                  <a:srgbClr val="0000FF"/>
                </a:solidFill>
                <a:latin typeface="Trebuchet MS"/>
                <a:cs typeface="Trebuchet MS"/>
              </a:rPr>
              <a:t>the Appium server </a:t>
            </a:r>
            <a:r>
              <a:rPr sz="1450" spc="10" dirty="0">
                <a:solidFill>
                  <a:srgbClr val="0000FF"/>
                </a:solidFill>
                <a:latin typeface="Trebuchet MS"/>
                <a:cs typeface="Trebuchet MS"/>
              </a:rPr>
              <a:t>to tell </a:t>
            </a:r>
            <a:r>
              <a:rPr sz="1450" spc="20" dirty="0">
                <a:solidFill>
                  <a:srgbClr val="0000FF"/>
                </a:solidFill>
                <a:latin typeface="Trebuchet MS"/>
                <a:cs typeface="Trebuchet MS"/>
              </a:rPr>
              <a:t>the </a:t>
            </a:r>
            <a:r>
              <a:rPr sz="1450" spc="15" dirty="0">
                <a:solidFill>
                  <a:srgbClr val="0000FF"/>
                </a:solidFill>
                <a:latin typeface="Trebuchet MS"/>
                <a:cs typeface="Trebuchet MS"/>
              </a:rPr>
              <a:t>server what  kind </a:t>
            </a:r>
            <a:r>
              <a:rPr sz="1450" spc="10" dirty="0">
                <a:solidFill>
                  <a:srgbClr val="0000FF"/>
                </a:solidFill>
                <a:latin typeface="Trebuchet MS"/>
                <a:cs typeface="Trebuchet MS"/>
              </a:rPr>
              <a:t>of </a:t>
            </a:r>
            <a:r>
              <a:rPr sz="1450" spc="15" dirty="0">
                <a:solidFill>
                  <a:srgbClr val="0000FF"/>
                </a:solidFill>
                <a:latin typeface="Trebuchet MS"/>
                <a:cs typeface="Trebuchet MS"/>
              </a:rPr>
              <a:t>automation </a:t>
            </a:r>
            <a:r>
              <a:rPr sz="1450" spc="10" dirty="0">
                <a:solidFill>
                  <a:srgbClr val="0000FF"/>
                </a:solidFill>
                <a:latin typeface="Trebuchet MS"/>
                <a:cs typeface="Trebuchet MS"/>
              </a:rPr>
              <a:t>session </a:t>
            </a:r>
            <a:r>
              <a:rPr sz="1450" spc="15" dirty="0">
                <a:solidFill>
                  <a:srgbClr val="0000FF"/>
                </a:solidFill>
                <a:latin typeface="Trebuchet MS"/>
                <a:cs typeface="Trebuchet MS"/>
              </a:rPr>
              <a:t>we're interested </a:t>
            </a:r>
            <a:r>
              <a:rPr sz="1450" spc="10" dirty="0">
                <a:solidFill>
                  <a:srgbClr val="0000FF"/>
                </a:solidFill>
                <a:latin typeface="Trebuchet MS"/>
                <a:cs typeface="Trebuchet MS"/>
              </a:rPr>
              <a:t>in starting </a:t>
            </a:r>
            <a:r>
              <a:rPr sz="1450" spc="20" dirty="0">
                <a:solidFill>
                  <a:srgbClr val="0000FF"/>
                </a:solidFill>
                <a:latin typeface="Trebuchet MS"/>
                <a:cs typeface="Trebuchet MS"/>
              </a:rPr>
              <a:t>up. </a:t>
            </a:r>
            <a:r>
              <a:rPr sz="1450" spc="15" dirty="0">
                <a:solidFill>
                  <a:srgbClr val="0000FF"/>
                </a:solidFill>
                <a:latin typeface="Trebuchet MS"/>
                <a:cs typeface="Trebuchet MS"/>
              </a:rPr>
              <a:t>There are  </a:t>
            </a:r>
            <a:r>
              <a:rPr sz="1450" spc="10" dirty="0">
                <a:solidFill>
                  <a:srgbClr val="0000FF"/>
                </a:solidFill>
                <a:latin typeface="Trebuchet MS"/>
                <a:cs typeface="Trebuchet MS"/>
              </a:rPr>
              <a:t>also </a:t>
            </a:r>
            <a:r>
              <a:rPr sz="1450" spc="15" dirty="0">
                <a:solidFill>
                  <a:srgbClr val="0000FF"/>
                </a:solidFill>
                <a:latin typeface="Trebuchet MS"/>
                <a:cs typeface="Trebuchet MS"/>
              </a:rPr>
              <a:t>various </a:t>
            </a:r>
            <a:r>
              <a:rPr sz="1450" spc="10" dirty="0">
                <a:solidFill>
                  <a:srgbClr val="0000FF"/>
                </a:solidFill>
                <a:latin typeface="Trebuchet MS"/>
                <a:cs typeface="Trebuchet MS"/>
              </a:rPr>
              <a:t>capabilities which can </a:t>
            </a:r>
            <a:r>
              <a:rPr sz="1450" spc="15" dirty="0">
                <a:solidFill>
                  <a:srgbClr val="0000FF"/>
                </a:solidFill>
                <a:latin typeface="Trebuchet MS"/>
                <a:cs typeface="Trebuchet MS"/>
              </a:rPr>
              <a:t>modify </a:t>
            </a:r>
            <a:r>
              <a:rPr sz="1450" spc="10" dirty="0">
                <a:solidFill>
                  <a:srgbClr val="0000FF"/>
                </a:solidFill>
                <a:latin typeface="Trebuchet MS"/>
                <a:cs typeface="Trebuchet MS"/>
              </a:rPr>
              <a:t>the </a:t>
            </a:r>
            <a:r>
              <a:rPr sz="1450" spc="15" dirty="0">
                <a:solidFill>
                  <a:srgbClr val="0000FF"/>
                </a:solidFill>
                <a:latin typeface="Trebuchet MS"/>
                <a:cs typeface="Trebuchet MS"/>
              </a:rPr>
              <a:t>behavior of </a:t>
            </a:r>
            <a:r>
              <a:rPr sz="1450" spc="20" dirty="0">
                <a:solidFill>
                  <a:srgbClr val="0000FF"/>
                </a:solidFill>
                <a:latin typeface="Trebuchet MS"/>
                <a:cs typeface="Trebuchet MS"/>
              </a:rPr>
              <a:t>the </a:t>
            </a:r>
            <a:r>
              <a:rPr sz="1450" spc="15" dirty="0">
                <a:solidFill>
                  <a:srgbClr val="0000FF"/>
                </a:solidFill>
                <a:latin typeface="Trebuchet MS"/>
                <a:cs typeface="Trebuchet MS"/>
              </a:rPr>
              <a:t>server  during automation. </a:t>
            </a:r>
            <a:r>
              <a:rPr sz="1450" spc="20" dirty="0">
                <a:solidFill>
                  <a:srgbClr val="0000FF"/>
                </a:solidFill>
                <a:latin typeface="Trebuchet MS"/>
                <a:cs typeface="Trebuchet MS"/>
              </a:rPr>
              <a:t>For </a:t>
            </a:r>
            <a:r>
              <a:rPr sz="1450" spc="15" dirty="0">
                <a:solidFill>
                  <a:srgbClr val="0000FF"/>
                </a:solidFill>
                <a:latin typeface="Trebuchet MS"/>
                <a:cs typeface="Trebuchet MS"/>
              </a:rPr>
              <a:t>example, we might set the platformName  </a:t>
            </a:r>
            <a:r>
              <a:rPr sz="1450" spc="10" dirty="0">
                <a:solidFill>
                  <a:srgbClr val="0000FF"/>
                </a:solidFill>
                <a:latin typeface="Trebuchet MS"/>
                <a:cs typeface="Trebuchet MS"/>
              </a:rPr>
              <a:t>capability </a:t>
            </a:r>
            <a:r>
              <a:rPr sz="1450" spc="20" dirty="0">
                <a:solidFill>
                  <a:srgbClr val="0000FF"/>
                </a:solidFill>
                <a:latin typeface="Trebuchet MS"/>
                <a:cs typeface="Trebuchet MS"/>
              </a:rPr>
              <a:t>to </a:t>
            </a:r>
            <a:r>
              <a:rPr sz="1450" spc="10" dirty="0">
                <a:solidFill>
                  <a:srgbClr val="0000FF"/>
                </a:solidFill>
                <a:latin typeface="Trebuchet MS"/>
                <a:cs typeface="Trebuchet MS"/>
              </a:rPr>
              <a:t>iOS to </a:t>
            </a:r>
            <a:r>
              <a:rPr sz="1450" spc="5" dirty="0">
                <a:solidFill>
                  <a:srgbClr val="0000FF"/>
                </a:solidFill>
                <a:latin typeface="Trebuchet MS"/>
                <a:cs typeface="Trebuchet MS"/>
              </a:rPr>
              <a:t>tell </a:t>
            </a:r>
            <a:r>
              <a:rPr sz="1450" spc="15" dirty="0">
                <a:solidFill>
                  <a:srgbClr val="0000FF"/>
                </a:solidFill>
                <a:latin typeface="Trebuchet MS"/>
                <a:cs typeface="Trebuchet MS"/>
              </a:rPr>
              <a:t>Appium </a:t>
            </a:r>
            <a:r>
              <a:rPr sz="1450" spc="10" dirty="0">
                <a:solidFill>
                  <a:srgbClr val="0000FF"/>
                </a:solidFill>
                <a:latin typeface="Trebuchet MS"/>
                <a:cs typeface="Trebuchet MS"/>
              </a:rPr>
              <a:t>that </a:t>
            </a:r>
            <a:r>
              <a:rPr sz="1450" spc="15" dirty="0">
                <a:solidFill>
                  <a:srgbClr val="0000FF"/>
                </a:solidFill>
                <a:latin typeface="Trebuchet MS"/>
                <a:cs typeface="Trebuchet MS"/>
              </a:rPr>
              <a:t>we </a:t>
            </a:r>
            <a:r>
              <a:rPr sz="1450" spc="20" dirty="0">
                <a:solidFill>
                  <a:srgbClr val="0000FF"/>
                </a:solidFill>
                <a:latin typeface="Trebuchet MS"/>
                <a:cs typeface="Trebuchet MS"/>
              </a:rPr>
              <a:t>want an </a:t>
            </a:r>
            <a:r>
              <a:rPr sz="1450" spc="15" dirty="0">
                <a:solidFill>
                  <a:srgbClr val="0000FF"/>
                </a:solidFill>
                <a:latin typeface="Trebuchet MS"/>
                <a:cs typeface="Trebuchet MS"/>
              </a:rPr>
              <a:t>iOS </a:t>
            </a:r>
            <a:r>
              <a:rPr sz="1450" spc="10" dirty="0">
                <a:solidFill>
                  <a:srgbClr val="0000FF"/>
                </a:solidFill>
                <a:latin typeface="Trebuchet MS"/>
                <a:cs typeface="Trebuchet MS"/>
              </a:rPr>
              <a:t>session, </a:t>
            </a:r>
            <a:r>
              <a:rPr sz="1450" spc="15" dirty="0">
                <a:solidFill>
                  <a:srgbClr val="0000FF"/>
                </a:solidFill>
                <a:latin typeface="Trebuchet MS"/>
                <a:cs typeface="Trebuchet MS"/>
              </a:rPr>
              <a:t>rather  than </a:t>
            </a:r>
            <a:r>
              <a:rPr sz="1450" spc="20" dirty="0">
                <a:solidFill>
                  <a:srgbClr val="0000FF"/>
                </a:solidFill>
                <a:latin typeface="Trebuchet MS"/>
                <a:cs typeface="Trebuchet MS"/>
              </a:rPr>
              <a:t>an </a:t>
            </a:r>
            <a:r>
              <a:rPr sz="1450" spc="15" dirty="0">
                <a:solidFill>
                  <a:srgbClr val="0000FF"/>
                </a:solidFill>
                <a:latin typeface="Trebuchet MS"/>
                <a:cs typeface="Trebuchet MS"/>
              </a:rPr>
              <a:t>Android </a:t>
            </a:r>
            <a:r>
              <a:rPr sz="1450" spc="20" dirty="0">
                <a:solidFill>
                  <a:srgbClr val="0000FF"/>
                </a:solidFill>
                <a:latin typeface="Trebuchet MS"/>
                <a:cs typeface="Trebuchet MS"/>
              </a:rPr>
              <a:t>or </a:t>
            </a:r>
            <a:r>
              <a:rPr sz="1450" spc="15" dirty="0">
                <a:solidFill>
                  <a:srgbClr val="0000FF"/>
                </a:solidFill>
                <a:latin typeface="Trebuchet MS"/>
                <a:cs typeface="Trebuchet MS"/>
              </a:rPr>
              <a:t>Windows one. </a:t>
            </a:r>
            <a:r>
              <a:rPr sz="1450" spc="20" dirty="0">
                <a:solidFill>
                  <a:srgbClr val="0000FF"/>
                </a:solidFill>
                <a:latin typeface="Trebuchet MS"/>
                <a:cs typeface="Trebuchet MS"/>
              </a:rPr>
              <a:t>Or </a:t>
            </a:r>
            <a:r>
              <a:rPr sz="1450" spc="15" dirty="0">
                <a:solidFill>
                  <a:srgbClr val="0000FF"/>
                </a:solidFill>
                <a:latin typeface="Trebuchet MS"/>
                <a:cs typeface="Trebuchet MS"/>
              </a:rPr>
              <a:t>we might </a:t>
            </a:r>
            <a:r>
              <a:rPr sz="1450" spc="20" dirty="0">
                <a:solidFill>
                  <a:srgbClr val="0000FF"/>
                </a:solidFill>
                <a:latin typeface="Trebuchet MS"/>
                <a:cs typeface="Trebuchet MS"/>
              </a:rPr>
              <a:t>set </a:t>
            </a:r>
            <a:r>
              <a:rPr sz="1450" spc="15" dirty="0">
                <a:solidFill>
                  <a:srgbClr val="0000FF"/>
                </a:solidFill>
                <a:latin typeface="Trebuchet MS"/>
                <a:cs typeface="Trebuchet MS"/>
              </a:rPr>
              <a:t>the </a:t>
            </a:r>
            <a:r>
              <a:rPr sz="1450" spc="10" dirty="0">
                <a:solidFill>
                  <a:srgbClr val="0000FF"/>
                </a:solidFill>
                <a:latin typeface="Trebuchet MS"/>
                <a:cs typeface="Trebuchet MS"/>
              </a:rPr>
              <a:t>safari </a:t>
            </a:r>
            <a:r>
              <a:rPr sz="1450" spc="15" dirty="0">
                <a:solidFill>
                  <a:srgbClr val="0000FF"/>
                </a:solidFill>
                <a:latin typeface="Trebuchet MS"/>
                <a:cs typeface="Trebuchet MS"/>
              </a:rPr>
              <a:t>Allow  </a:t>
            </a:r>
            <a:r>
              <a:rPr sz="1450" dirty="0">
                <a:solidFill>
                  <a:srgbClr val="0000FF"/>
                </a:solidFill>
                <a:latin typeface="Trebuchet MS"/>
                <a:cs typeface="Trebuchet MS"/>
              </a:rPr>
              <a:t>Popups </a:t>
            </a:r>
            <a:r>
              <a:rPr sz="1450" spc="10" dirty="0">
                <a:solidFill>
                  <a:srgbClr val="0000FF"/>
                </a:solidFill>
                <a:latin typeface="Trebuchet MS"/>
                <a:cs typeface="Trebuchet MS"/>
              </a:rPr>
              <a:t>capability </a:t>
            </a:r>
            <a:r>
              <a:rPr sz="1450" spc="20" dirty="0">
                <a:solidFill>
                  <a:srgbClr val="0000FF"/>
                </a:solidFill>
                <a:latin typeface="Trebuchet MS"/>
                <a:cs typeface="Trebuchet MS"/>
              </a:rPr>
              <a:t>to </a:t>
            </a:r>
            <a:r>
              <a:rPr sz="1450" spc="15" dirty="0">
                <a:solidFill>
                  <a:srgbClr val="0000FF"/>
                </a:solidFill>
                <a:latin typeface="Trebuchet MS"/>
                <a:cs typeface="Trebuchet MS"/>
              </a:rPr>
              <a:t>true </a:t>
            </a:r>
            <a:r>
              <a:rPr sz="1450" spc="10" dirty="0">
                <a:solidFill>
                  <a:srgbClr val="0000FF"/>
                </a:solidFill>
                <a:latin typeface="Trebuchet MS"/>
                <a:cs typeface="Trebuchet MS"/>
              </a:rPr>
              <a:t>in order to </a:t>
            </a:r>
            <a:r>
              <a:rPr sz="1450" spc="15" dirty="0">
                <a:solidFill>
                  <a:srgbClr val="0000FF"/>
                </a:solidFill>
                <a:latin typeface="Trebuchet MS"/>
                <a:cs typeface="Trebuchet MS"/>
              </a:rPr>
              <a:t>ensure that, during </a:t>
            </a:r>
            <a:r>
              <a:rPr sz="1450" spc="20" dirty="0">
                <a:solidFill>
                  <a:srgbClr val="0000FF"/>
                </a:solidFill>
                <a:latin typeface="Trebuchet MS"/>
                <a:cs typeface="Trebuchet MS"/>
              </a:rPr>
              <a:t>a </a:t>
            </a:r>
            <a:r>
              <a:rPr sz="1450" spc="15" dirty="0">
                <a:solidFill>
                  <a:srgbClr val="0000FF"/>
                </a:solidFill>
                <a:latin typeface="Trebuchet MS"/>
                <a:cs typeface="Trebuchet MS"/>
              </a:rPr>
              <a:t>Safari  automation </a:t>
            </a:r>
            <a:r>
              <a:rPr sz="1450" spc="10" dirty="0">
                <a:solidFill>
                  <a:srgbClr val="0000FF"/>
                </a:solidFill>
                <a:latin typeface="Trebuchet MS"/>
                <a:cs typeface="Trebuchet MS"/>
              </a:rPr>
              <a:t>session, </a:t>
            </a:r>
            <a:r>
              <a:rPr sz="1450" spc="15" dirty="0">
                <a:solidFill>
                  <a:srgbClr val="0000FF"/>
                </a:solidFill>
                <a:latin typeface="Trebuchet MS"/>
                <a:cs typeface="Trebuchet MS"/>
              </a:rPr>
              <a:t>we're </a:t>
            </a:r>
            <a:r>
              <a:rPr sz="1450" spc="10" dirty="0">
                <a:solidFill>
                  <a:srgbClr val="0000FF"/>
                </a:solidFill>
                <a:latin typeface="Trebuchet MS"/>
                <a:cs typeface="Trebuchet MS"/>
              </a:rPr>
              <a:t>allowed </a:t>
            </a:r>
            <a:r>
              <a:rPr sz="1450" spc="20" dirty="0">
                <a:solidFill>
                  <a:srgbClr val="0000FF"/>
                </a:solidFill>
                <a:latin typeface="Trebuchet MS"/>
                <a:cs typeface="Trebuchet MS"/>
              </a:rPr>
              <a:t>to </a:t>
            </a:r>
            <a:r>
              <a:rPr sz="1450" spc="15" dirty="0">
                <a:solidFill>
                  <a:srgbClr val="0000FF"/>
                </a:solidFill>
                <a:latin typeface="Trebuchet MS"/>
                <a:cs typeface="Trebuchet MS"/>
              </a:rPr>
              <a:t>use JavaScript </a:t>
            </a:r>
            <a:r>
              <a:rPr sz="1450" spc="20" dirty="0">
                <a:solidFill>
                  <a:srgbClr val="0000FF"/>
                </a:solidFill>
                <a:latin typeface="Trebuchet MS"/>
                <a:cs typeface="Trebuchet MS"/>
              </a:rPr>
              <a:t>to </a:t>
            </a:r>
            <a:r>
              <a:rPr sz="1450" spc="15" dirty="0">
                <a:solidFill>
                  <a:srgbClr val="0000FF"/>
                </a:solidFill>
                <a:latin typeface="Trebuchet MS"/>
                <a:cs typeface="Trebuchet MS"/>
              </a:rPr>
              <a:t>open </a:t>
            </a:r>
            <a:r>
              <a:rPr sz="1450" spc="20" dirty="0">
                <a:solidFill>
                  <a:srgbClr val="0000FF"/>
                </a:solidFill>
                <a:latin typeface="Trebuchet MS"/>
                <a:cs typeface="Trebuchet MS"/>
              </a:rPr>
              <a:t>up new  </a:t>
            </a:r>
            <a:r>
              <a:rPr sz="1450" spc="15" dirty="0">
                <a:solidFill>
                  <a:srgbClr val="0000FF"/>
                </a:solidFill>
                <a:latin typeface="Trebuchet MS"/>
                <a:cs typeface="Trebuchet MS"/>
              </a:rPr>
              <a:t>windows.</a:t>
            </a:r>
            <a:endParaRPr sz="1450">
              <a:latin typeface="Trebuchet MS"/>
              <a:cs typeface="Trebuchet MS"/>
            </a:endParaRPr>
          </a:p>
          <a:p>
            <a:pPr>
              <a:lnSpc>
                <a:spcPct val="100000"/>
              </a:lnSpc>
              <a:buClr>
                <a:srgbClr val="FF0000"/>
              </a:buClr>
              <a:buFont typeface="Georgia"/>
              <a:buChar char=""/>
            </a:pPr>
            <a:endParaRPr sz="2400">
              <a:latin typeface="Trebuchet MS"/>
              <a:cs typeface="Trebuchet MS"/>
            </a:endParaRPr>
          </a:p>
          <a:p>
            <a:pPr marL="304800" marR="5080" indent="-292735" algn="just">
              <a:lnSpc>
                <a:spcPts val="1570"/>
              </a:lnSpc>
              <a:buClr>
                <a:srgbClr val="FF0000"/>
              </a:buClr>
              <a:buSzPct val="79310"/>
              <a:buFont typeface="Georgia"/>
              <a:buChar char=""/>
              <a:tabLst>
                <a:tab pos="305435" algn="l"/>
              </a:tabLst>
            </a:pPr>
            <a:r>
              <a:rPr sz="1450" spc="15" dirty="0">
                <a:solidFill>
                  <a:srgbClr val="0000FF"/>
                </a:solidFill>
                <a:latin typeface="Trebuchet MS"/>
                <a:cs typeface="Trebuchet MS"/>
              </a:rPr>
              <a:t>Appium Server </a:t>
            </a:r>
            <a:r>
              <a:rPr sz="1450" spc="10" dirty="0">
                <a:solidFill>
                  <a:srgbClr val="0000FF"/>
                </a:solidFill>
                <a:latin typeface="Trebuchet MS"/>
                <a:cs typeface="Trebuchet MS"/>
              </a:rPr>
              <a:t>- </a:t>
            </a:r>
            <a:r>
              <a:rPr sz="1450" spc="15" dirty="0">
                <a:solidFill>
                  <a:srgbClr val="0000FF"/>
                </a:solidFill>
                <a:latin typeface="Trebuchet MS"/>
                <a:cs typeface="Trebuchet MS"/>
              </a:rPr>
              <a:t>Appium </a:t>
            </a:r>
            <a:r>
              <a:rPr sz="1450" spc="5" dirty="0">
                <a:solidFill>
                  <a:srgbClr val="0000FF"/>
                </a:solidFill>
                <a:latin typeface="Trebuchet MS"/>
                <a:cs typeface="Trebuchet MS"/>
              </a:rPr>
              <a:t>is </a:t>
            </a:r>
            <a:r>
              <a:rPr sz="1450" spc="20" dirty="0">
                <a:solidFill>
                  <a:srgbClr val="0000FF"/>
                </a:solidFill>
                <a:latin typeface="Trebuchet MS"/>
                <a:cs typeface="Trebuchet MS"/>
              </a:rPr>
              <a:t>a </a:t>
            </a:r>
            <a:r>
              <a:rPr sz="1450" spc="15" dirty="0">
                <a:solidFill>
                  <a:srgbClr val="0000FF"/>
                </a:solidFill>
                <a:latin typeface="Trebuchet MS"/>
                <a:cs typeface="Trebuchet MS"/>
              </a:rPr>
              <a:t>server written </a:t>
            </a:r>
            <a:r>
              <a:rPr sz="1450" spc="10" dirty="0">
                <a:solidFill>
                  <a:srgbClr val="0000FF"/>
                </a:solidFill>
                <a:latin typeface="Trebuchet MS"/>
                <a:cs typeface="Trebuchet MS"/>
              </a:rPr>
              <a:t>in Node.js. </a:t>
            </a:r>
            <a:r>
              <a:rPr sz="1450" spc="20" dirty="0">
                <a:solidFill>
                  <a:srgbClr val="0000FF"/>
                </a:solidFill>
                <a:latin typeface="Trebuchet MS"/>
                <a:cs typeface="Trebuchet MS"/>
              </a:rPr>
              <a:t>The </a:t>
            </a:r>
            <a:r>
              <a:rPr sz="1450" spc="15" dirty="0">
                <a:solidFill>
                  <a:srgbClr val="0000FF"/>
                </a:solidFill>
                <a:latin typeface="Trebuchet MS"/>
                <a:cs typeface="Trebuchet MS"/>
              </a:rPr>
              <a:t>beta of  Appium is available </a:t>
            </a:r>
            <a:r>
              <a:rPr sz="1450" spc="10">
                <a:solidFill>
                  <a:srgbClr val="0000FF"/>
                </a:solidFill>
                <a:latin typeface="Trebuchet MS"/>
                <a:cs typeface="Trebuchet MS"/>
              </a:rPr>
              <a:t>via </a:t>
            </a:r>
            <a:r>
              <a:rPr sz="1450" spc="15">
                <a:solidFill>
                  <a:srgbClr val="0000FF"/>
                </a:solidFill>
                <a:latin typeface="Trebuchet MS"/>
                <a:cs typeface="Trebuchet MS"/>
              </a:rPr>
              <a:t>NPM</a:t>
            </a:r>
            <a:r>
              <a:rPr lang="en-IN" sz="1450" spc="15" dirty="0">
                <a:solidFill>
                  <a:srgbClr val="0000FF"/>
                </a:solidFill>
                <a:latin typeface="Trebuchet MS"/>
                <a:cs typeface="Trebuchet MS"/>
              </a:rPr>
              <a:t> (Node Package Manager)</a:t>
            </a:r>
            <a:r>
              <a:rPr sz="1450" spc="15">
                <a:solidFill>
                  <a:srgbClr val="0000FF"/>
                </a:solidFill>
                <a:latin typeface="Trebuchet MS"/>
                <a:cs typeface="Trebuchet MS"/>
              </a:rPr>
              <a:t>. </a:t>
            </a:r>
            <a:r>
              <a:rPr sz="1450" spc="10" dirty="0">
                <a:solidFill>
                  <a:srgbClr val="0000FF"/>
                </a:solidFill>
                <a:latin typeface="Trebuchet MS"/>
                <a:cs typeface="Trebuchet MS"/>
              </a:rPr>
              <a:t>It </a:t>
            </a:r>
            <a:r>
              <a:rPr sz="1450" spc="15" dirty="0">
                <a:solidFill>
                  <a:srgbClr val="0000FF"/>
                </a:solidFill>
                <a:latin typeface="Trebuchet MS"/>
                <a:cs typeface="Trebuchet MS"/>
              </a:rPr>
              <a:t>is the development version </a:t>
            </a:r>
            <a:r>
              <a:rPr sz="1450" spc="5" dirty="0">
                <a:solidFill>
                  <a:srgbClr val="0000FF"/>
                </a:solidFill>
                <a:latin typeface="Trebuchet MS"/>
                <a:cs typeface="Trebuchet MS"/>
              </a:rPr>
              <a:t>so </a:t>
            </a:r>
            <a:r>
              <a:rPr sz="1450" spc="15" dirty="0">
                <a:solidFill>
                  <a:srgbClr val="0000FF"/>
                </a:solidFill>
                <a:latin typeface="Trebuchet MS"/>
                <a:cs typeface="Trebuchet MS"/>
              </a:rPr>
              <a:t>it might  have breaking</a:t>
            </a:r>
            <a:r>
              <a:rPr sz="1450" spc="-15" dirty="0">
                <a:solidFill>
                  <a:srgbClr val="0000FF"/>
                </a:solidFill>
                <a:latin typeface="Trebuchet MS"/>
                <a:cs typeface="Trebuchet MS"/>
              </a:rPr>
              <a:t> </a:t>
            </a:r>
            <a:r>
              <a:rPr sz="1450" spc="15" dirty="0">
                <a:solidFill>
                  <a:srgbClr val="0000FF"/>
                </a:solidFill>
                <a:latin typeface="Trebuchet MS"/>
                <a:cs typeface="Trebuchet MS"/>
              </a:rPr>
              <a:t>changes.</a:t>
            </a:r>
            <a:endParaRPr sz="1450">
              <a:latin typeface="Trebuchet MS"/>
              <a:cs typeface="Trebuchet MS"/>
            </a:endParaRPr>
          </a:p>
        </p:txBody>
      </p:sp>
      <p:sp>
        <p:nvSpPr>
          <p:cNvPr id="5" name="Rectangle 4"/>
          <p:cNvSpPr/>
          <p:nvPr/>
        </p:nvSpPr>
        <p:spPr>
          <a:xfrm>
            <a:off x="1143000" y="6324600"/>
            <a:ext cx="8229600" cy="1200329"/>
          </a:xfrm>
          <a:prstGeom prst="rect">
            <a:avLst/>
          </a:prstGeom>
          <a:ln>
            <a:solidFill>
              <a:srgbClr val="C00000"/>
            </a:solidFill>
          </a:ln>
        </p:spPr>
        <p:txBody>
          <a:bodyPr wrap="square">
            <a:spAutoFit/>
          </a:bodyPr>
          <a:lstStyle/>
          <a:p>
            <a:r>
              <a:rPr lang="en-IN" dirty="0">
                <a:solidFill>
                  <a:srgbClr val="002060"/>
                </a:solidFill>
              </a:rPr>
              <a:t>Recall </a:t>
            </a:r>
            <a:r>
              <a:rPr lang="en-IN" b="1" dirty="0" err="1">
                <a:solidFill>
                  <a:srgbClr val="002060"/>
                </a:solidFill>
              </a:rPr>
              <a:t>Javascript</a:t>
            </a:r>
            <a:r>
              <a:rPr lang="en-IN" dirty="0">
                <a:solidFill>
                  <a:srgbClr val="002060"/>
                </a:solidFill>
              </a:rPr>
              <a:t> is a programming language that is used for writing scripts on the website. </a:t>
            </a:r>
            <a:r>
              <a:rPr lang="en-IN" b="1" dirty="0" err="1">
                <a:solidFill>
                  <a:srgbClr val="002060"/>
                </a:solidFill>
              </a:rPr>
              <a:t>NodeJS</a:t>
            </a:r>
            <a:r>
              <a:rPr lang="en-IN" dirty="0">
                <a:solidFill>
                  <a:srgbClr val="002060"/>
                </a:solidFill>
              </a:rPr>
              <a:t> is a cross-platform and </a:t>
            </a:r>
            <a:r>
              <a:rPr lang="en-IN" dirty="0" err="1">
                <a:solidFill>
                  <a:srgbClr val="002060"/>
                </a:solidFill>
              </a:rPr>
              <a:t>opensource</a:t>
            </a:r>
            <a:r>
              <a:rPr lang="en-IN" dirty="0">
                <a:solidFill>
                  <a:srgbClr val="002060"/>
                </a:solidFill>
              </a:rPr>
              <a:t> </a:t>
            </a:r>
            <a:r>
              <a:rPr lang="en-IN" dirty="0" err="1">
                <a:solidFill>
                  <a:srgbClr val="002060"/>
                </a:solidFill>
              </a:rPr>
              <a:t>Javascript</a:t>
            </a:r>
            <a:r>
              <a:rPr lang="en-IN" dirty="0">
                <a:solidFill>
                  <a:srgbClr val="002060"/>
                </a:solidFill>
              </a:rPr>
              <a:t> runtime environment that allows the </a:t>
            </a:r>
            <a:r>
              <a:rPr lang="en-IN" dirty="0" err="1">
                <a:solidFill>
                  <a:srgbClr val="002060"/>
                </a:solidFill>
              </a:rPr>
              <a:t>javascript</a:t>
            </a:r>
            <a:r>
              <a:rPr lang="en-IN" dirty="0">
                <a:solidFill>
                  <a:srgbClr val="002060"/>
                </a:solidFill>
              </a:rPr>
              <a:t> to be run on the server-side. </a:t>
            </a:r>
            <a:r>
              <a:rPr lang="en-IN" dirty="0" err="1">
                <a:solidFill>
                  <a:srgbClr val="002060"/>
                </a:solidFill>
              </a:rPr>
              <a:t>Nodejs</a:t>
            </a:r>
            <a:r>
              <a:rPr lang="en-IN" dirty="0">
                <a:solidFill>
                  <a:srgbClr val="002060"/>
                </a:solidFill>
              </a:rPr>
              <a:t> allows </a:t>
            </a:r>
            <a:r>
              <a:rPr lang="en-IN" dirty="0" err="1">
                <a:solidFill>
                  <a:srgbClr val="002060"/>
                </a:solidFill>
              </a:rPr>
              <a:t>Javascript</a:t>
            </a:r>
            <a:r>
              <a:rPr lang="en-IN" dirty="0">
                <a:solidFill>
                  <a:srgbClr val="002060"/>
                </a:solidFill>
              </a:rPr>
              <a:t> code to run outside the browser.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additive="base">
                                        <p:cTn id="7" dur="500" fill="hold"/>
                                        <p:tgtEl>
                                          <p:spTgt spid="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5">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514600" y="2362200"/>
            <a:ext cx="6286500" cy="30480"/>
          </a:xfrm>
          <a:custGeom>
            <a:avLst/>
            <a:gdLst/>
            <a:ahLst/>
            <a:cxnLst/>
            <a:rect l="l" t="t" r="r" b="b"/>
            <a:pathLst>
              <a:path w="6286500" h="30480">
                <a:moveTo>
                  <a:pt x="6286500" y="30479"/>
                </a:moveTo>
                <a:lnTo>
                  <a:pt x="0" y="30479"/>
                </a:lnTo>
                <a:lnTo>
                  <a:pt x="0" y="0"/>
                </a:lnTo>
                <a:lnTo>
                  <a:pt x="6286500" y="0"/>
                </a:lnTo>
                <a:lnTo>
                  <a:pt x="6286500" y="30479"/>
                </a:lnTo>
                <a:close/>
              </a:path>
            </a:pathLst>
          </a:custGeom>
          <a:solidFill>
            <a:srgbClr val="33CCCC"/>
          </a:solidFill>
        </p:spPr>
        <p:txBody>
          <a:bodyPr wrap="square" lIns="0" tIns="0" rIns="0" bIns="0" rtlCol="0"/>
          <a:lstStyle/>
          <a:p>
            <a:endParaRPr/>
          </a:p>
        </p:txBody>
      </p:sp>
      <p:sp>
        <p:nvSpPr>
          <p:cNvPr id="3" name="object 3"/>
          <p:cNvSpPr txBox="1">
            <a:spLocks noGrp="1"/>
          </p:cNvSpPr>
          <p:nvPr>
            <p:ph type="title"/>
          </p:nvPr>
        </p:nvSpPr>
        <p:spPr>
          <a:xfrm>
            <a:off x="6473412" y="2018738"/>
            <a:ext cx="2263775" cy="327660"/>
          </a:xfrm>
          <a:prstGeom prst="rect">
            <a:avLst/>
          </a:prstGeom>
        </p:spPr>
        <p:txBody>
          <a:bodyPr vert="horz" wrap="square" lIns="0" tIns="16510" rIns="0" bIns="0" rtlCol="0">
            <a:spAutoFit/>
          </a:bodyPr>
          <a:lstStyle/>
          <a:p>
            <a:pPr marL="12700">
              <a:lnSpc>
                <a:spcPct val="100000"/>
              </a:lnSpc>
              <a:spcBef>
                <a:spcPts val="130"/>
              </a:spcBef>
            </a:pPr>
            <a:r>
              <a:rPr sz="1950" u="none" spc="10" dirty="0"/>
              <a:t>Concepts </a:t>
            </a:r>
            <a:r>
              <a:rPr sz="1950" u="none" spc="15" dirty="0"/>
              <a:t>of</a:t>
            </a:r>
            <a:r>
              <a:rPr sz="1950" u="none" spc="-150" dirty="0"/>
              <a:t> </a:t>
            </a:r>
            <a:r>
              <a:rPr sz="1950" u="none" spc="10" dirty="0"/>
              <a:t>Appium</a:t>
            </a:r>
            <a:endParaRPr sz="1950"/>
          </a:p>
        </p:txBody>
      </p:sp>
      <p:sp>
        <p:nvSpPr>
          <p:cNvPr id="4" name="object 4"/>
          <p:cNvSpPr txBox="1"/>
          <p:nvPr/>
        </p:nvSpPr>
        <p:spPr>
          <a:xfrm>
            <a:off x="1750550" y="2913365"/>
            <a:ext cx="5885815" cy="2990850"/>
          </a:xfrm>
          <a:prstGeom prst="rect">
            <a:avLst/>
          </a:prstGeom>
        </p:spPr>
        <p:txBody>
          <a:bodyPr vert="horz" wrap="square" lIns="0" tIns="35560" rIns="0" bIns="0" rtlCol="0">
            <a:spAutoFit/>
          </a:bodyPr>
          <a:lstStyle/>
          <a:p>
            <a:pPr marL="274320" marR="5080" indent="-262255" algn="just">
              <a:lnSpc>
                <a:spcPct val="91100"/>
              </a:lnSpc>
              <a:spcBef>
                <a:spcPts val="280"/>
              </a:spcBef>
              <a:buClr>
                <a:srgbClr val="FF0000"/>
              </a:buClr>
              <a:buSzPct val="78787"/>
              <a:buFont typeface="Georgia"/>
              <a:buChar char=""/>
              <a:tabLst>
                <a:tab pos="274955" algn="l"/>
              </a:tabLst>
            </a:pPr>
            <a:r>
              <a:rPr sz="1650" b="1" spc="-5" dirty="0">
                <a:solidFill>
                  <a:srgbClr val="0000FF"/>
                </a:solidFill>
                <a:latin typeface="Trebuchet MS"/>
                <a:cs typeface="Trebuchet MS"/>
              </a:rPr>
              <a:t>Appium Clients </a:t>
            </a:r>
            <a:r>
              <a:rPr sz="1650" b="1" dirty="0">
                <a:solidFill>
                  <a:srgbClr val="0000FF"/>
                </a:solidFill>
                <a:latin typeface="Trebuchet MS"/>
                <a:cs typeface="Trebuchet MS"/>
              </a:rPr>
              <a:t>- </a:t>
            </a:r>
            <a:r>
              <a:rPr sz="1650" spc="-5" dirty="0">
                <a:solidFill>
                  <a:srgbClr val="0000FF"/>
                </a:solidFill>
                <a:latin typeface="Trebuchet MS"/>
                <a:cs typeface="Trebuchet MS"/>
              </a:rPr>
              <a:t>There are client libraries (in Java, </a:t>
            </a:r>
            <a:r>
              <a:rPr sz="1650" spc="-55" dirty="0">
                <a:solidFill>
                  <a:srgbClr val="0000FF"/>
                </a:solidFill>
                <a:latin typeface="Trebuchet MS"/>
                <a:cs typeface="Trebuchet MS"/>
              </a:rPr>
              <a:t>Ruby,  </a:t>
            </a:r>
            <a:r>
              <a:rPr sz="1650" spc="-5" dirty="0">
                <a:solidFill>
                  <a:srgbClr val="0000FF"/>
                </a:solidFill>
                <a:latin typeface="Trebuchet MS"/>
                <a:cs typeface="Trebuchet MS"/>
              </a:rPr>
              <a:t>Python, </a:t>
            </a:r>
            <a:r>
              <a:rPr sz="1650" spc="-85" dirty="0">
                <a:solidFill>
                  <a:srgbClr val="0000FF"/>
                </a:solidFill>
                <a:latin typeface="Trebuchet MS"/>
                <a:cs typeface="Trebuchet MS"/>
              </a:rPr>
              <a:t>PHP, </a:t>
            </a:r>
            <a:r>
              <a:rPr sz="1650" spc="-5" dirty="0">
                <a:solidFill>
                  <a:srgbClr val="0000FF"/>
                </a:solidFill>
                <a:latin typeface="Trebuchet MS"/>
                <a:cs typeface="Trebuchet MS"/>
              </a:rPr>
              <a:t>JavaScript, and </a:t>
            </a:r>
            <a:r>
              <a:rPr sz="1650" spc="-10" dirty="0">
                <a:solidFill>
                  <a:srgbClr val="0000FF"/>
                </a:solidFill>
                <a:latin typeface="Trebuchet MS"/>
                <a:cs typeface="Trebuchet MS"/>
              </a:rPr>
              <a:t>C#) </a:t>
            </a:r>
            <a:r>
              <a:rPr sz="1650" dirty="0">
                <a:solidFill>
                  <a:srgbClr val="0000FF"/>
                </a:solidFill>
                <a:latin typeface="Trebuchet MS"/>
                <a:cs typeface="Trebuchet MS"/>
              </a:rPr>
              <a:t>which </a:t>
            </a:r>
            <a:r>
              <a:rPr sz="1650" spc="-5" dirty="0">
                <a:solidFill>
                  <a:srgbClr val="0000FF"/>
                </a:solidFill>
                <a:latin typeface="Trebuchet MS"/>
                <a:cs typeface="Trebuchet MS"/>
              </a:rPr>
              <a:t>support Appium's  extensions </a:t>
            </a:r>
            <a:r>
              <a:rPr sz="1650" spc="5" dirty="0">
                <a:solidFill>
                  <a:srgbClr val="0000FF"/>
                </a:solidFill>
                <a:latin typeface="Trebuchet MS"/>
                <a:cs typeface="Trebuchet MS"/>
              </a:rPr>
              <a:t>to </a:t>
            </a:r>
            <a:r>
              <a:rPr sz="1650" spc="-15" dirty="0">
                <a:solidFill>
                  <a:srgbClr val="0000FF"/>
                </a:solidFill>
                <a:latin typeface="Trebuchet MS"/>
                <a:cs typeface="Trebuchet MS"/>
              </a:rPr>
              <a:t>the WebDriver </a:t>
            </a:r>
            <a:r>
              <a:rPr sz="1650" spc="-5" dirty="0">
                <a:solidFill>
                  <a:srgbClr val="0000FF"/>
                </a:solidFill>
                <a:latin typeface="Trebuchet MS"/>
                <a:cs typeface="Trebuchet MS"/>
              </a:rPr>
              <a:t>protocol. </a:t>
            </a:r>
            <a:r>
              <a:rPr sz="1650" dirty="0">
                <a:solidFill>
                  <a:srgbClr val="0000FF"/>
                </a:solidFill>
                <a:latin typeface="Trebuchet MS"/>
                <a:cs typeface="Trebuchet MS"/>
              </a:rPr>
              <a:t>When using </a:t>
            </a:r>
            <a:r>
              <a:rPr sz="1650" spc="-5" dirty="0">
                <a:solidFill>
                  <a:srgbClr val="0000FF"/>
                </a:solidFill>
                <a:latin typeface="Trebuchet MS"/>
                <a:cs typeface="Trebuchet MS"/>
              </a:rPr>
              <a:t>Appium,  </a:t>
            </a:r>
            <a:r>
              <a:rPr sz="1650" dirty="0">
                <a:solidFill>
                  <a:srgbClr val="0000FF"/>
                </a:solidFill>
                <a:latin typeface="Trebuchet MS"/>
                <a:cs typeface="Trebuchet MS"/>
              </a:rPr>
              <a:t>you </a:t>
            </a:r>
            <a:r>
              <a:rPr sz="1650" spc="-5" dirty="0">
                <a:solidFill>
                  <a:srgbClr val="0000FF"/>
                </a:solidFill>
                <a:latin typeface="Trebuchet MS"/>
                <a:cs typeface="Trebuchet MS"/>
              </a:rPr>
              <a:t>want </a:t>
            </a:r>
            <a:r>
              <a:rPr sz="1650" spc="5" dirty="0">
                <a:solidFill>
                  <a:srgbClr val="0000FF"/>
                </a:solidFill>
                <a:latin typeface="Trebuchet MS"/>
                <a:cs typeface="Trebuchet MS"/>
              </a:rPr>
              <a:t>to </a:t>
            </a:r>
            <a:r>
              <a:rPr sz="1650" spc="-10" dirty="0">
                <a:solidFill>
                  <a:srgbClr val="0000FF"/>
                </a:solidFill>
                <a:latin typeface="Trebuchet MS"/>
                <a:cs typeface="Trebuchet MS"/>
              </a:rPr>
              <a:t>use </a:t>
            </a:r>
            <a:r>
              <a:rPr sz="1650" spc="-5" dirty="0">
                <a:solidFill>
                  <a:srgbClr val="0000FF"/>
                </a:solidFill>
                <a:latin typeface="Trebuchet MS"/>
                <a:cs typeface="Trebuchet MS"/>
              </a:rPr>
              <a:t>these client libraries instead </a:t>
            </a:r>
            <a:r>
              <a:rPr sz="1650" spc="5" dirty="0">
                <a:solidFill>
                  <a:srgbClr val="0000FF"/>
                </a:solidFill>
                <a:latin typeface="Trebuchet MS"/>
                <a:cs typeface="Trebuchet MS"/>
              </a:rPr>
              <a:t>of </a:t>
            </a:r>
            <a:r>
              <a:rPr sz="1650" spc="-15" dirty="0">
                <a:solidFill>
                  <a:srgbClr val="0000FF"/>
                </a:solidFill>
                <a:latin typeface="Trebuchet MS"/>
                <a:cs typeface="Trebuchet MS"/>
              </a:rPr>
              <a:t>your  </a:t>
            </a:r>
            <a:r>
              <a:rPr sz="1650" spc="-5" dirty="0">
                <a:solidFill>
                  <a:srgbClr val="0000FF"/>
                </a:solidFill>
                <a:latin typeface="Trebuchet MS"/>
                <a:cs typeface="Trebuchet MS"/>
              </a:rPr>
              <a:t>regular </a:t>
            </a:r>
            <a:r>
              <a:rPr sz="1650" spc="-10" dirty="0">
                <a:solidFill>
                  <a:srgbClr val="0000FF"/>
                </a:solidFill>
                <a:latin typeface="Trebuchet MS"/>
                <a:cs typeface="Trebuchet MS"/>
              </a:rPr>
              <a:t>WebDriver</a:t>
            </a:r>
            <a:r>
              <a:rPr sz="1650" spc="-85" dirty="0">
                <a:solidFill>
                  <a:srgbClr val="0000FF"/>
                </a:solidFill>
                <a:latin typeface="Trebuchet MS"/>
                <a:cs typeface="Trebuchet MS"/>
              </a:rPr>
              <a:t> </a:t>
            </a:r>
            <a:r>
              <a:rPr sz="1650" spc="-5" dirty="0">
                <a:solidFill>
                  <a:srgbClr val="0000FF"/>
                </a:solidFill>
                <a:latin typeface="Trebuchet MS"/>
                <a:cs typeface="Trebuchet MS"/>
              </a:rPr>
              <a:t>client.</a:t>
            </a:r>
            <a:endParaRPr sz="1650">
              <a:latin typeface="Trebuchet MS"/>
              <a:cs typeface="Trebuchet MS"/>
            </a:endParaRPr>
          </a:p>
          <a:p>
            <a:pPr marL="274320" marR="5080" indent="-262255" algn="just">
              <a:lnSpc>
                <a:spcPct val="95000"/>
              </a:lnSpc>
              <a:spcBef>
                <a:spcPts val="985"/>
              </a:spcBef>
              <a:buClr>
                <a:srgbClr val="FF0000"/>
              </a:buClr>
              <a:buSzPct val="78787"/>
              <a:buFont typeface="Georgia"/>
              <a:buChar char=""/>
              <a:tabLst>
                <a:tab pos="274955" algn="l"/>
              </a:tabLst>
            </a:pPr>
            <a:r>
              <a:rPr sz="1650" b="1" spc="-5" dirty="0">
                <a:solidFill>
                  <a:srgbClr val="0000FF"/>
                </a:solidFill>
                <a:latin typeface="Trebuchet MS"/>
                <a:cs typeface="Trebuchet MS"/>
              </a:rPr>
              <a:t>Appium Desktop </a:t>
            </a:r>
            <a:r>
              <a:rPr sz="1650" b="1" dirty="0">
                <a:solidFill>
                  <a:srgbClr val="0000FF"/>
                </a:solidFill>
                <a:latin typeface="Trebuchet MS"/>
                <a:cs typeface="Trebuchet MS"/>
              </a:rPr>
              <a:t>- </a:t>
            </a:r>
            <a:r>
              <a:rPr sz="1650" spc="-5" dirty="0">
                <a:solidFill>
                  <a:srgbClr val="0000FF"/>
                </a:solidFill>
                <a:latin typeface="Trebuchet MS"/>
                <a:cs typeface="Trebuchet MS"/>
              </a:rPr>
              <a:t>There is </a:t>
            </a:r>
            <a:r>
              <a:rPr sz="1650" dirty="0">
                <a:solidFill>
                  <a:srgbClr val="0000FF"/>
                </a:solidFill>
                <a:latin typeface="Trebuchet MS"/>
                <a:cs typeface="Trebuchet MS"/>
              </a:rPr>
              <a:t>a </a:t>
            </a:r>
            <a:r>
              <a:rPr sz="1650" spc="-5" dirty="0">
                <a:solidFill>
                  <a:srgbClr val="0000FF"/>
                </a:solidFill>
                <a:latin typeface="Trebuchet MS"/>
                <a:cs typeface="Trebuchet MS"/>
              </a:rPr>
              <a:t>GUI wrapper around the  Appium server that can be </a:t>
            </a:r>
            <a:r>
              <a:rPr sz="1650" spc="-10" dirty="0">
                <a:solidFill>
                  <a:srgbClr val="0000FF"/>
                </a:solidFill>
                <a:latin typeface="Trebuchet MS"/>
                <a:cs typeface="Trebuchet MS"/>
              </a:rPr>
              <a:t>downloaded </a:t>
            </a:r>
            <a:r>
              <a:rPr sz="1650" spc="-5" dirty="0">
                <a:solidFill>
                  <a:srgbClr val="0000FF"/>
                </a:solidFill>
                <a:latin typeface="Trebuchet MS"/>
                <a:cs typeface="Trebuchet MS"/>
              </a:rPr>
              <a:t>for </a:t>
            </a:r>
            <a:r>
              <a:rPr sz="1650" spc="5" dirty="0">
                <a:solidFill>
                  <a:srgbClr val="0000FF"/>
                </a:solidFill>
                <a:latin typeface="Trebuchet MS"/>
                <a:cs typeface="Trebuchet MS"/>
              </a:rPr>
              <a:t>any </a:t>
            </a:r>
            <a:r>
              <a:rPr sz="1650" spc="-5" dirty="0">
                <a:solidFill>
                  <a:srgbClr val="0000FF"/>
                </a:solidFill>
                <a:latin typeface="Trebuchet MS"/>
                <a:cs typeface="Trebuchet MS"/>
              </a:rPr>
              <a:t>platform. </a:t>
            </a:r>
            <a:r>
              <a:rPr sz="1650" dirty="0">
                <a:solidFill>
                  <a:srgbClr val="0000FF"/>
                </a:solidFill>
                <a:latin typeface="Trebuchet MS"/>
                <a:cs typeface="Trebuchet MS"/>
              </a:rPr>
              <a:t>It  comes </a:t>
            </a:r>
            <a:r>
              <a:rPr sz="1650" spc="-5" dirty="0">
                <a:solidFill>
                  <a:srgbClr val="0000FF"/>
                </a:solidFill>
                <a:latin typeface="Trebuchet MS"/>
                <a:cs typeface="Trebuchet MS"/>
              </a:rPr>
              <a:t>bundled </a:t>
            </a:r>
            <a:r>
              <a:rPr sz="1650" dirty="0">
                <a:solidFill>
                  <a:srgbClr val="0000FF"/>
                </a:solidFill>
                <a:latin typeface="Trebuchet MS"/>
                <a:cs typeface="Trebuchet MS"/>
              </a:rPr>
              <a:t>with </a:t>
            </a:r>
            <a:r>
              <a:rPr sz="1650" spc="-5" dirty="0">
                <a:solidFill>
                  <a:srgbClr val="0000FF"/>
                </a:solidFill>
                <a:latin typeface="Trebuchet MS"/>
                <a:cs typeface="Trebuchet MS"/>
              </a:rPr>
              <a:t>everything required to </a:t>
            </a:r>
            <a:r>
              <a:rPr sz="1650" dirty="0">
                <a:solidFill>
                  <a:srgbClr val="0000FF"/>
                </a:solidFill>
                <a:latin typeface="Trebuchet MS"/>
                <a:cs typeface="Trebuchet MS"/>
              </a:rPr>
              <a:t>run </a:t>
            </a:r>
            <a:r>
              <a:rPr sz="1650" spc="-5" dirty="0">
                <a:solidFill>
                  <a:srgbClr val="0000FF"/>
                </a:solidFill>
                <a:latin typeface="Trebuchet MS"/>
                <a:cs typeface="Trebuchet MS"/>
              </a:rPr>
              <a:t>the </a:t>
            </a:r>
            <a:r>
              <a:rPr sz="1650" spc="-10" dirty="0">
                <a:solidFill>
                  <a:srgbClr val="0000FF"/>
                </a:solidFill>
                <a:latin typeface="Trebuchet MS"/>
                <a:cs typeface="Trebuchet MS"/>
              </a:rPr>
              <a:t>Appium  </a:t>
            </a:r>
            <a:r>
              <a:rPr sz="1650" spc="-40" dirty="0">
                <a:solidFill>
                  <a:srgbClr val="0000FF"/>
                </a:solidFill>
                <a:latin typeface="Trebuchet MS"/>
                <a:cs typeface="Trebuchet MS"/>
              </a:rPr>
              <a:t>server, </a:t>
            </a:r>
            <a:r>
              <a:rPr sz="1650" spc="5" dirty="0">
                <a:solidFill>
                  <a:srgbClr val="0000FF"/>
                </a:solidFill>
                <a:latin typeface="Trebuchet MS"/>
                <a:cs typeface="Trebuchet MS"/>
              </a:rPr>
              <a:t>so </a:t>
            </a:r>
            <a:r>
              <a:rPr sz="1650" spc="-10" dirty="0">
                <a:solidFill>
                  <a:srgbClr val="0000FF"/>
                </a:solidFill>
                <a:latin typeface="Trebuchet MS"/>
                <a:cs typeface="Trebuchet MS"/>
              </a:rPr>
              <a:t>you </a:t>
            </a:r>
            <a:r>
              <a:rPr sz="1650" dirty="0">
                <a:solidFill>
                  <a:srgbClr val="0000FF"/>
                </a:solidFill>
                <a:latin typeface="Trebuchet MS"/>
                <a:cs typeface="Trebuchet MS"/>
              </a:rPr>
              <a:t>don't </a:t>
            </a:r>
            <a:r>
              <a:rPr sz="1650" spc="-10" dirty="0">
                <a:solidFill>
                  <a:srgbClr val="0000FF"/>
                </a:solidFill>
                <a:latin typeface="Trebuchet MS"/>
                <a:cs typeface="Trebuchet MS"/>
              </a:rPr>
              <a:t>need </a:t>
            </a:r>
            <a:r>
              <a:rPr sz="1650" spc="5" dirty="0">
                <a:solidFill>
                  <a:srgbClr val="0000FF"/>
                </a:solidFill>
                <a:latin typeface="Trebuchet MS"/>
                <a:cs typeface="Trebuchet MS"/>
              </a:rPr>
              <a:t>to </a:t>
            </a:r>
            <a:r>
              <a:rPr sz="1650" dirty="0">
                <a:solidFill>
                  <a:srgbClr val="0000FF"/>
                </a:solidFill>
                <a:latin typeface="Trebuchet MS"/>
                <a:cs typeface="Trebuchet MS"/>
              </a:rPr>
              <a:t>worry </a:t>
            </a:r>
            <a:r>
              <a:rPr sz="1650" spc="-5" dirty="0">
                <a:solidFill>
                  <a:srgbClr val="0000FF"/>
                </a:solidFill>
                <a:latin typeface="Trebuchet MS"/>
                <a:cs typeface="Trebuchet MS"/>
              </a:rPr>
              <a:t>about Node. </a:t>
            </a:r>
            <a:r>
              <a:rPr sz="1650" dirty="0">
                <a:solidFill>
                  <a:srgbClr val="0000FF"/>
                </a:solidFill>
                <a:latin typeface="Trebuchet MS"/>
                <a:cs typeface="Trebuchet MS"/>
              </a:rPr>
              <a:t>It </a:t>
            </a:r>
            <a:r>
              <a:rPr sz="1650" spc="-5" dirty="0">
                <a:solidFill>
                  <a:srgbClr val="0000FF"/>
                </a:solidFill>
                <a:latin typeface="Trebuchet MS"/>
                <a:cs typeface="Trebuchet MS"/>
              </a:rPr>
              <a:t>also   </a:t>
            </a:r>
            <a:r>
              <a:rPr sz="1650" dirty="0">
                <a:solidFill>
                  <a:srgbClr val="0000FF"/>
                </a:solidFill>
                <a:latin typeface="Trebuchet MS"/>
                <a:cs typeface="Trebuchet MS"/>
              </a:rPr>
              <a:t>comes </a:t>
            </a:r>
            <a:r>
              <a:rPr sz="1650" spc="-5" dirty="0">
                <a:solidFill>
                  <a:srgbClr val="0000FF"/>
                </a:solidFill>
                <a:latin typeface="Trebuchet MS"/>
                <a:cs typeface="Trebuchet MS"/>
              </a:rPr>
              <a:t>with </a:t>
            </a:r>
            <a:r>
              <a:rPr sz="1650" spc="5" dirty="0">
                <a:solidFill>
                  <a:srgbClr val="0000FF"/>
                </a:solidFill>
                <a:latin typeface="Trebuchet MS"/>
                <a:cs typeface="Trebuchet MS"/>
              </a:rPr>
              <a:t>an </a:t>
            </a:r>
            <a:r>
              <a:rPr sz="1650" spc="-30" dirty="0">
                <a:solidFill>
                  <a:srgbClr val="0000FF"/>
                </a:solidFill>
                <a:latin typeface="Trebuchet MS"/>
                <a:cs typeface="Trebuchet MS"/>
              </a:rPr>
              <a:t>Inspector, </a:t>
            </a:r>
            <a:r>
              <a:rPr sz="1650" spc="-5" dirty="0">
                <a:solidFill>
                  <a:srgbClr val="0000FF"/>
                </a:solidFill>
                <a:latin typeface="Trebuchet MS"/>
                <a:cs typeface="Trebuchet MS"/>
              </a:rPr>
              <a:t>which enables </a:t>
            </a:r>
            <a:r>
              <a:rPr sz="1650" spc="5" dirty="0">
                <a:solidFill>
                  <a:srgbClr val="0000FF"/>
                </a:solidFill>
                <a:latin typeface="Trebuchet MS"/>
                <a:cs typeface="Trebuchet MS"/>
              </a:rPr>
              <a:t>us to </a:t>
            </a:r>
            <a:r>
              <a:rPr sz="1650" spc="-5" dirty="0">
                <a:solidFill>
                  <a:srgbClr val="0000FF"/>
                </a:solidFill>
                <a:latin typeface="Trebuchet MS"/>
                <a:cs typeface="Trebuchet MS"/>
              </a:rPr>
              <a:t>check </a:t>
            </a:r>
            <a:r>
              <a:rPr sz="1650" spc="-10" dirty="0">
                <a:solidFill>
                  <a:srgbClr val="0000FF"/>
                </a:solidFill>
                <a:latin typeface="Trebuchet MS"/>
                <a:cs typeface="Trebuchet MS"/>
              </a:rPr>
              <a:t>out the  </a:t>
            </a:r>
            <a:r>
              <a:rPr sz="1650" spc="-5" dirty="0">
                <a:solidFill>
                  <a:srgbClr val="0000FF"/>
                </a:solidFill>
                <a:latin typeface="Trebuchet MS"/>
                <a:cs typeface="Trebuchet MS"/>
              </a:rPr>
              <a:t>hierarchy </a:t>
            </a:r>
            <a:r>
              <a:rPr sz="1650" spc="5" dirty="0">
                <a:solidFill>
                  <a:srgbClr val="0000FF"/>
                </a:solidFill>
                <a:latin typeface="Trebuchet MS"/>
                <a:cs typeface="Trebuchet MS"/>
              </a:rPr>
              <a:t>of </a:t>
            </a:r>
            <a:r>
              <a:rPr sz="1650" spc="-5" dirty="0">
                <a:solidFill>
                  <a:srgbClr val="0000FF"/>
                </a:solidFill>
                <a:latin typeface="Trebuchet MS"/>
                <a:cs typeface="Trebuchet MS"/>
              </a:rPr>
              <a:t>your </a:t>
            </a:r>
            <a:r>
              <a:rPr sz="1650" dirty="0">
                <a:solidFill>
                  <a:srgbClr val="0000FF"/>
                </a:solidFill>
                <a:latin typeface="Trebuchet MS"/>
                <a:cs typeface="Trebuchet MS"/>
              </a:rPr>
              <a:t>app. </a:t>
            </a:r>
            <a:r>
              <a:rPr sz="1650" spc="-5" dirty="0">
                <a:solidFill>
                  <a:srgbClr val="0000FF"/>
                </a:solidFill>
                <a:latin typeface="Trebuchet MS"/>
                <a:cs typeface="Trebuchet MS"/>
              </a:rPr>
              <a:t>This </a:t>
            </a:r>
            <a:r>
              <a:rPr sz="1650" dirty="0">
                <a:solidFill>
                  <a:srgbClr val="0000FF"/>
                </a:solidFill>
                <a:latin typeface="Trebuchet MS"/>
                <a:cs typeface="Trebuchet MS"/>
              </a:rPr>
              <a:t>can </a:t>
            </a:r>
            <a:r>
              <a:rPr sz="1650" spc="-5" dirty="0">
                <a:solidFill>
                  <a:srgbClr val="0000FF"/>
                </a:solidFill>
                <a:latin typeface="Trebuchet MS"/>
                <a:cs typeface="Trebuchet MS"/>
              </a:rPr>
              <a:t>come in handy when  </a:t>
            </a:r>
            <a:r>
              <a:rPr sz="1650" dirty="0">
                <a:solidFill>
                  <a:srgbClr val="0000FF"/>
                </a:solidFill>
                <a:latin typeface="Trebuchet MS"/>
                <a:cs typeface="Trebuchet MS"/>
              </a:rPr>
              <a:t>writing</a:t>
            </a:r>
            <a:r>
              <a:rPr sz="1650" spc="-30" dirty="0">
                <a:solidFill>
                  <a:srgbClr val="0000FF"/>
                </a:solidFill>
                <a:latin typeface="Trebuchet MS"/>
                <a:cs typeface="Trebuchet MS"/>
              </a:rPr>
              <a:t> </a:t>
            </a:r>
            <a:r>
              <a:rPr sz="1650" dirty="0">
                <a:solidFill>
                  <a:srgbClr val="0000FF"/>
                </a:solidFill>
                <a:latin typeface="Trebuchet MS"/>
                <a:cs typeface="Trebuchet MS"/>
              </a:rPr>
              <a:t>tests.</a:t>
            </a:r>
            <a:endParaRPr sz="165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514600" y="2362200"/>
            <a:ext cx="6286500" cy="30480"/>
          </a:xfrm>
          <a:custGeom>
            <a:avLst/>
            <a:gdLst/>
            <a:ahLst/>
            <a:cxnLst/>
            <a:rect l="l" t="t" r="r" b="b"/>
            <a:pathLst>
              <a:path w="6286500" h="30480">
                <a:moveTo>
                  <a:pt x="6286500" y="30479"/>
                </a:moveTo>
                <a:lnTo>
                  <a:pt x="0" y="30479"/>
                </a:lnTo>
                <a:lnTo>
                  <a:pt x="0" y="0"/>
                </a:lnTo>
                <a:lnTo>
                  <a:pt x="6286500" y="0"/>
                </a:lnTo>
                <a:lnTo>
                  <a:pt x="6286500" y="30479"/>
                </a:lnTo>
                <a:close/>
              </a:path>
            </a:pathLst>
          </a:custGeom>
          <a:solidFill>
            <a:srgbClr val="33CCCC"/>
          </a:solidFill>
        </p:spPr>
        <p:txBody>
          <a:bodyPr wrap="square" lIns="0" tIns="0" rIns="0" bIns="0" rtlCol="0"/>
          <a:lstStyle/>
          <a:p>
            <a:endParaRPr/>
          </a:p>
        </p:txBody>
      </p:sp>
      <p:sp>
        <p:nvSpPr>
          <p:cNvPr id="3" name="object 3"/>
          <p:cNvSpPr txBox="1">
            <a:spLocks noGrp="1"/>
          </p:cNvSpPr>
          <p:nvPr>
            <p:ph type="title"/>
          </p:nvPr>
        </p:nvSpPr>
        <p:spPr>
          <a:xfrm>
            <a:off x="6232636" y="2029419"/>
            <a:ext cx="2505075" cy="327660"/>
          </a:xfrm>
          <a:prstGeom prst="rect">
            <a:avLst/>
          </a:prstGeom>
        </p:spPr>
        <p:txBody>
          <a:bodyPr vert="horz" wrap="square" lIns="0" tIns="16510" rIns="0" bIns="0" rtlCol="0">
            <a:spAutoFit/>
          </a:bodyPr>
          <a:lstStyle/>
          <a:p>
            <a:pPr marL="12700">
              <a:lnSpc>
                <a:spcPct val="100000"/>
              </a:lnSpc>
              <a:spcBef>
                <a:spcPts val="130"/>
              </a:spcBef>
            </a:pPr>
            <a:r>
              <a:rPr sz="1950" u="none" spc="10" dirty="0"/>
              <a:t>Uniqueness </a:t>
            </a:r>
            <a:r>
              <a:rPr sz="1950" u="none" spc="5" dirty="0"/>
              <a:t>of</a:t>
            </a:r>
            <a:r>
              <a:rPr sz="1950" u="none" spc="-105" dirty="0"/>
              <a:t> </a:t>
            </a:r>
            <a:r>
              <a:rPr sz="1950" u="none" spc="10" dirty="0"/>
              <a:t>Appium</a:t>
            </a:r>
            <a:endParaRPr sz="1950"/>
          </a:p>
        </p:txBody>
      </p:sp>
      <p:sp>
        <p:nvSpPr>
          <p:cNvPr id="4" name="object 4"/>
          <p:cNvSpPr txBox="1"/>
          <p:nvPr/>
        </p:nvSpPr>
        <p:spPr>
          <a:xfrm>
            <a:off x="1875539" y="2903904"/>
            <a:ext cx="5892165" cy="3125470"/>
          </a:xfrm>
          <a:prstGeom prst="rect">
            <a:avLst/>
          </a:prstGeom>
        </p:spPr>
        <p:txBody>
          <a:bodyPr vert="horz" wrap="square" lIns="0" tIns="12065" rIns="0" bIns="0" rtlCol="0">
            <a:spAutoFit/>
          </a:bodyPr>
          <a:lstStyle/>
          <a:p>
            <a:pPr marL="274320" marR="203200" indent="-262255">
              <a:lnSpc>
                <a:spcPct val="119800"/>
              </a:lnSpc>
              <a:spcBef>
                <a:spcPts val="95"/>
              </a:spcBef>
              <a:buClr>
                <a:srgbClr val="FF0000"/>
              </a:buClr>
              <a:buSzPct val="79310"/>
              <a:buFont typeface="Georgia"/>
              <a:buChar char=""/>
              <a:tabLst>
                <a:tab pos="274320" algn="l"/>
                <a:tab pos="274955" algn="l"/>
              </a:tabLst>
            </a:pPr>
            <a:r>
              <a:rPr sz="1450" spc="15" dirty="0">
                <a:solidFill>
                  <a:srgbClr val="0000FF"/>
                </a:solidFill>
                <a:latin typeface="Trebuchet MS"/>
                <a:cs typeface="Trebuchet MS"/>
              </a:rPr>
              <a:t>Most of </a:t>
            </a:r>
            <a:r>
              <a:rPr sz="1450" spc="20" dirty="0">
                <a:solidFill>
                  <a:srgbClr val="0000FF"/>
                </a:solidFill>
                <a:latin typeface="Trebuchet MS"/>
                <a:cs typeface="Trebuchet MS"/>
              </a:rPr>
              <a:t>the tools </a:t>
            </a:r>
            <a:r>
              <a:rPr sz="1450" spc="15" dirty="0">
                <a:solidFill>
                  <a:srgbClr val="0000FF"/>
                </a:solidFill>
                <a:latin typeface="Trebuchet MS"/>
                <a:cs typeface="Trebuchet MS"/>
              </a:rPr>
              <a:t>require an </a:t>
            </a:r>
            <a:r>
              <a:rPr sz="1450" spc="10" dirty="0">
                <a:solidFill>
                  <a:srgbClr val="0000FF"/>
                </a:solidFill>
                <a:latin typeface="Trebuchet MS"/>
                <a:cs typeface="Trebuchet MS"/>
              </a:rPr>
              <a:t>additional </a:t>
            </a:r>
            <a:r>
              <a:rPr sz="1450" spc="15" dirty="0">
                <a:solidFill>
                  <a:srgbClr val="0000FF"/>
                </a:solidFill>
                <a:latin typeface="Trebuchet MS"/>
                <a:cs typeface="Trebuchet MS"/>
              </a:rPr>
              <a:t>agent that needs </a:t>
            </a:r>
            <a:r>
              <a:rPr sz="1450" spc="20" dirty="0">
                <a:solidFill>
                  <a:srgbClr val="0000FF"/>
                </a:solidFill>
                <a:latin typeface="Trebuchet MS"/>
                <a:cs typeface="Trebuchet MS"/>
              </a:rPr>
              <a:t>to </a:t>
            </a:r>
            <a:r>
              <a:rPr sz="1450" spc="10" dirty="0">
                <a:solidFill>
                  <a:srgbClr val="0000FF"/>
                </a:solidFill>
                <a:latin typeface="Trebuchet MS"/>
                <a:cs typeface="Trebuchet MS"/>
              </a:rPr>
              <a:t>be  </a:t>
            </a:r>
            <a:r>
              <a:rPr sz="1450" spc="15" dirty="0">
                <a:solidFill>
                  <a:srgbClr val="0000FF"/>
                </a:solidFill>
                <a:latin typeface="Trebuchet MS"/>
                <a:cs typeface="Trebuchet MS"/>
              </a:rPr>
              <a:t>compiled with </a:t>
            </a:r>
            <a:r>
              <a:rPr sz="1450" spc="20" dirty="0">
                <a:solidFill>
                  <a:srgbClr val="0000FF"/>
                </a:solidFill>
                <a:latin typeface="Trebuchet MS"/>
                <a:cs typeface="Trebuchet MS"/>
              </a:rPr>
              <a:t>most </a:t>
            </a:r>
            <a:r>
              <a:rPr sz="1450" spc="15" dirty="0">
                <a:solidFill>
                  <a:srgbClr val="0000FF"/>
                </a:solidFill>
                <a:latin typeface="Trebuchet MS"/>
                <a:cs typeface="Trebuchet MS"/>
              </a:rPr>
              <a:t>of </a:t>
            </a:r>
            <a:r>
              <a:rPr sz="1450" spc="20" dirty="0">
                <a:solidFill>
                  <a:srgbClr val="0000FF"/>
                </a:solidFill>
                <a:latin typeface="Trebuchet MS"/>
                <a:cs typeface="Trebuchet MS"/>
              </a:rPr>
              <a:t>the </a:t>
            </a:r>
            <a:r>
              <a:rPr sz="1450" spc="10" dirty="0">
                <a:solidFill>
                  <a:srgbClr val="0000FF"/>
                </a:solidFill>
                <a:latin typeface="Trebuchet MS"/>
                <a:cs typeface="Trebuchet MS"/>
              </a:rPr>
              <a:t>application </a:t>
            </a:r>
            <a:r>
              <a:rPr sz="1450" spc="15" dirty="0">
                <a:solidFill>
                  <a:srgbClr val="0000FF"/>
                </a:solidFill>
                <a:latin typeface="Trebuchet MS"/>
                <a:cs typeface="Trebuchet MS"/>
              </a:rPr>
              <a:t>code </a:t>
            </a:r>
            <a:r>
              <a:rPr sz="1450" spc="20" dirty="0">
                <a:solidFill>
                  <a:srgbClr val="0000FF"/>
                </a:solidFill>
                <a:latin typeface="Trebuchet MS"/>
                <a:cs typeface="Trebuchet MS"/>
              </a:rPr>
              <a:t>so </a:t>
            </a:r>
            <a:r>
              <a:rPr sz="1450" spc="15" dirty="0">
                <a:solidFill>
                  <a:srgbClr val="0000FF"/>
                </a:solidFill>
                <a:latin typeface="Trebuchet MS"/>
                <a:cs typeface="Trebuchet MS"/>
              </a:rPr>
              <a:t>that the </a:t>
            </a:r>
            <a:r>
              <a:rPr sz="1450" spc="20" dirty="0">
                <a:solidFill>
                  <a:srgbClr val="0000FF"/>
                </a:solidFill>
                <a:latin typeface="Trebuchet MS"/>
                <a:cs typeface="Trebuchet MS"/>
              </a:rPr>
              <a:t>tool</a:t>
            </a:r>
            <a:r>
              <a:rPr sz="1450" spc="-204" dirty="0">
                <a:solidFill>
                  <a:srgbClr val="0000FF"/>
                </a:solidFill>
                <a:latin typeface="Trebuchet MS"/>
                <a:cs typeface="Trebuchet MS"/>
              </a:rPr>
              <a:t> </a:t>
            </a:r>
            <a:r>
              <a:rPr sz="1450" spc="10" dirty="0">
                <a:solidFill>
                  <a:srgbClr val="0000FF"/>
                </a:solidFill>
                <a:latin typeface="Trebuchet MS"/>
                <a:cs typeface="Trebuchet MS"/>
              </a:rPr>
              <a:t>can  </a:t>
            </a:r>
            <a:r>
              <a:rPr sz="1450" spc="15" dirty="0">
                <a:solidFill>
                  <a:srgbClr val="0000FF"/>
                </a:solidFill>
                <a:latin typeface="Trebuchet MS"/>
                <a:cs typeface="Trebuchet MS"/>
              </a:rPr>
              <a:t>communicate with the native mobile app. </a:t>
            </a:r>
            <a:r>
              <a:rPr sz="1450" spc="10" dirty="0">
                <a:solidFill>
                  <a:srgbClr val="0000FF"/>
                </a:solidFill>
                <a:latin typeface="Trebuchet MS"/>
                <a:cs typeface="Trebuchet MS"/>
              </a:rPr>
              <a:t>This </a:t>
            </a:r>
            <a:r>
              <a:rPr sz="1450" spc="5" dirty="0">
                <a:solidFill>
                  <a:srgbClr val="0000FF"/>
                </a:solidFill>
                <a:latin typeface="Trebuchet MS"/>
                <a:cs typeface="Trebuchet MS"/>
              </a:rPr>
              <a:t>is </a:t>
            </a:r>
            <a:r>
              <a:rPr sz="1450" spc="20" dirty="0">
                <a:solidFill>
                  <a:srgbClr val="0000FF"/>
                </a:solidFill>
                <a:latin typeface="Trebuchet MS"/>
                <a:cs typeface="Trebuchet MS"/>
              </a:rPr>
              <a:t>not </a:t>
            </a:r>
            <a:r>
              <a:rPr sz="1450" spc="15" dirty="0">
                <a:solidFill>
                  <a:srgbClr val="0000FF"/>
                </a:solidFill>
                <a:latin typeface="Trebuchet MS"/>
                <a:cs typeface="Trebuchet MS"/>
              </a:rPr>
              <a:t>true for  Appium.</a:t>
            </a:r>
            <a:endParaRPr sz="1450">
              <a:latin typeface="Trebuchet MS"/>
              <a:cs typeface="Trebuchet MS"/>
            </a:endParaRPr>
          </a:p>
          <a:p>
            <a:pPr marL="274320" indent="-262255">
              <a:lnSpc>
                <a:spcPct val="100000"/>
              </a:lnSpc>
              <a:spcBef>
                <a:spcPts val="1210"/>
              </a:spcBef>
              <a:buClr>
                <a:srgbClr val="FF0000"/>
              </a:buClr>
              <a:buSzPct val="79310"/>
              <a:buFont typeface="Georgia"/>
              <a:buChar char=""/>
              <a:tabLst>
                <a:tab pos="274320" algn="l"/>
                <a:tab pos="274955" algn="l"/>
              </a:tabLst>
            </a:pPr>
            <a:r>
              <a:rPr sz="1450" spc="15" dirty="0">
                <a:solidFill>
                  <a:srgbClr val="0000FF"/>
                </a:solidFill>
                <a:latin typeface="Trebuchet MS"/>
                <a:cs typeface="Trebuchet MS"/>
              </a:rPr>
              <a:t>Appium functions </a:t>
            </a:r>
            <a:r>
              <a:rPr sz="1450" spc="20" dirty="0">
                <a:solidFill>
                  <a:srgbClr val="0000FF"/>
                </a:solidFill>
                <a:latin typeface="Trebuchet MS"/>
                <a:cs typeface="Trebuchet MS"/>
              </a:rPr>
              <a:t>as a </a:t>
            </a:r>
            <a:r>
              <a:rPr sz="1450" spc="15" dirty="0">
                <a:solidFill>
                  <a:srgbClr val="0000FF"/>
                </a:solidFill>
                <a:latin typeface="Trebuchet MS"/>
                <a:cs typeface="Trebuchet MS"/>
              </a:rPr>
              <a:t>server and </a:t>
            </a:r>
            <a:r>
              <a:rPr sz="1450" spc="20" dirty="0">
                <a:solidFill>
                  <a:srgbClr val="0000FF"/>
                </a:solidFill>
                <a:latin typeface="Trebuchet MS"/>
                <a:cs typeface="Trebuchet MS"/>
              </a:rPr>
              <a:t>runs </a:t>
            </a:r>
            <a:r>
              <a:rPr sz="1450" spc="10" dirty="0">
                <a:solidFill>
                  <a:srgbClr val="0000FF"/>
                </a:solidFill>
                <a:latin typeface="Trebuchet MS"/>
                <a:cs typeface="Trebuchet MS"/>
              </a:rPr>
              <a:t>in </a:t>
            </a:r>
            <a:r>
              <a:rPr sz="1450" spc="15" dirty="0">
                <a:solidFill>
                  <a:srgbClr val="0000FF"/>
                </a:solidFill>
                <a:latin typeface="Trebuchet MS"/>
                <a:cs typeface="Trebuchet MS"/>
              </a:rPr>
              <a:t>the</a:t>
            </a:r>
            <a:r>
              <a:rPr sz="1450" spc="-125" dirty="0">
                <a:solidFill>
                  <a:srgbClr val="0000FF"/>
                </a:solidFill>
                <a:latin typeface="Trebuchet MS"/>
                <a:cs typeface="Trebuchet MS"/>
              </a:rPr>
              <a:t> </a:t>
            </a:r>
            <a:r>
              <a:rPr sz="1450" spc="15" dirty="0">
                <a:solidFill>
                  <a:srgbClr val="0000FF"/>
                </a:solidFill>
                <a:latin typeface="Trebuchet MS"/>
                <a:cs typeface="Trebuchet MS"/>
              </a:rPr>
              <a:t>background.</a:t>
            </a:r>
            <a:endParaRPr sz="1450">
              <a:latin typeface="Trebuchet MS"/>
              <a:cs typeface="Trebuchet MS"/>
            </a:endParaRPr>
          </a:p>
          <a:p>
            <a:pPr marL="274320" indent="-262255">
              <a:lnSpc>
                <a:spcPct val="100000"/>
              </a:lnSpc>
              <a:spcBef>
                <a:spcPts val="1035"/>
              </a:spcBef>
              <a:buClr>
                <a:srgbClr val="FF0000"/>
              </a:buClr>
              <a:buSzPct val="79310"/>
              <a:buFont typeface="Georgia"/>
              <a:buChar char=""/>
              <a:tabLst>
                <a:tab pos="274320" algn="l"/>
                <a:tab pos="274955" algn="l"/>
              </a:tabLst>
            </a:pPr>
            <a:r>
              <a:rPr sz="1450" spc="15" dirty="0">
                <a:solidFill>
                  <a:srgbClr val="0000FF"/>
                </a:solidFill>
                <a:latin typeface="Trebuchet MS"/>
                <a:cs typeface="Trebuchet MS"/>
              </a:rPr>
              <a:t>Has the </a:t>
            </a:r>
            <a:r>
              <a:rPr sz="1450" spc="10" dirty="0">
                <a:solidFill>
                  <a:srgbClr val="0000FF"/>
                </a:solidFill>
                <a:latin typeface="Trebuchet MS"/>
                <a:cs typeface="Trebuchet MS"/>
              </a:rPr>
              <a:t>capability </a:t>
            </a:r>
            <a:r>
              <a:rPr sz="1450" spc="20" dirty="0">
                <a:solidFill>
                  <a:srgbClr val="0000FF"/>
                </a:solidFill>
                <a:latin typeface="Trebuchet MS"/>
                <a:cs typeface="Trebuchet MS"/>
              </a:rPr>
              <a:t>to </a:t>
            </a:r>
            <a:r>
              <a:rPr sz="1450" spc="15" dirty="0">
                <a:solidFill>
                  <a:srgbClr val="0000FF"/>
                </a:solidFill>
                <a:latin typeface="Trebuchet MS"/>
                <a:cs typeface="Trebuchet MS"/>
              </a:rPr>
              <a:t>synchronize </a:t>
            </a:r>
            <a:r>
              <a:rPr sz="1450" spc="10" dirty="0">
                <a:solidFill>
                  <a:srgbClr val="0000FF"/>
                </a:solidFill>
                <a:latin typeface="Trebuchet MS"/>
                <a:cs typeface="Trebuchet MS"/>
              </a:rPr>
              <a:t>with </a:t>
            </a:r>
            <a:r>
              <a:rPr sz="1450" spc="-15" dirty="0">
                <a:solidFill>
                  <a:srgbClr val="0000FF"/>
                </a:solidFill>
                <a:latin typeface="Trebuchet MS"/>
                <a:cs typeface="Trebuchet MS"/>
              </a:rPr>
              <a:t>TestNG </a:t>
            </a:r>
            <a:r>
              <a:rPr sz="1450" spc="10" dirty="0">
                <a:solidFill>
                  <a:srgbClr val="0000FF"/>
                </a:solidFill>
                <a:latin typeface="Trebuchet MS"/>
                <a:cs typeface="Trebuchet MS"/>
              </a:rPr>
              <a:t>testing</a:t>
            </a:r>
            <a:r>
              <a:rPr sz="1450" spc="-30" dirty="0">
                <a:solidFill>
                  <a:srgbClr val="0000FF"/>
                </a:solidFill>
                <a:latin typeface="Trebuchet MS"/>
                <a:cs typeface="Trebuchet MS"/>
              </a:rPr>
              <a:t> </a:t>
            </a:r>
            <a:r>
              <a:rPr sz="1450" spc="15" dirty="0">
                <a:solidFill>
                  <a:srgbClr val="0000FF"/>
                </a:solidFill>
                <a:latin typeface="Trebuchet MS"/>
                <a:cs typeface="Trebuchet MS"/>
              </a:rPr>
              <a:t>framework.</a:t>
            </a:r>
            <a:endParaRPr sz="1450">
              <a:latin typeface="Trebuchet MS"/>
              <a:cs typeface="Trebuchet MS"/>
            </a:endParaRPr>
          </a:p>
          <a:p>
            <a:pPr marL="274320" marR="5080" indent="-262255">
              <a:lnSpc>
                <a:spcPct val="122700"/>
              </a:lnSpc>
              <a:spcBef>
                <a:spcPts val="805"/>
              </a:spcBef>
              <a:buClr>
                <a:srgbClr val="FF0000"/>
              </a:buClr>
              <a:buSzPct val="79310"/>
              <a:buFont typeface="Georgia"/>
              <a:buChar char=""/>
              <a:tabLst>
                <a:tab pos="274320" algn="l"/>
                <a:tab pos="274955" algn="l"/>
              </a:tabLst>
            </a:pPr>
            <a:r>
              <a:rPr sz="1450" spc="15" dirty="0">
                <a:solidFill>
                  <a:srgbClr val="0000FF"/>
                </a:solidFill>
                <a:latin typeface="Trebuchet MS"/>
                <a:cs typeface="Trebuchet MS"/>
              </a:rPr>
              <a:t>Appium targets </a:t>
            </a:r>
            <a:r>
              <a:rPr sz="1450" spc="20" dirty="0">
                <a:solidFill>
                  <a:srgbClr val="0000FF"/>
                </a:solidFill>
                <a:latin typeface="Trebuchet MS"/>
                <a:cs typeface="Trebuchet MS"/>
              </a:rPr>
              <a:t>to </a:t>
            </a:r>
            <a:r>
              <a:rPr sz="1450" spc="15" dirty="0">
                <a:solidFill>
                  <a:srgbClr val="0000FF"/>
                </a:solidFill>
                <a:latin typeface="Trebuchet MS"/>
                <a:cs typeface="Trebuchet MS"/>
              </a:rPr>
              <a:t>automate </a:t>
            </a:r>
            <a:r>
              <a:rPr sz="1450" spc="10" dirty="0">
                <a:solidFill>
                  <a:srgbClr val="0000FF"/>
                </a:solidFill>
                <a:latin typeface="Trebuchet MS"/>
                <a:cs typeface="Trebuchet MS"/>
              </a:rPr>
              <a:t>with </a:t>
            </a:r>
            <a:r>
              <a:rPr sz="1450" spc="15" dirty="0">
                <a:solidFill>
                  <a:srgbClr val="0000FF"/>
                </a:solidFill>
                <a:latin typeface="Trebuchet MS"/>
                <a:cs typeface="Trebuchet MS"/>
              </a:rPr>
              <a:t>any mobile app </a:t>
            </a:r>
            <a:r>
              <a:rPr sz="1450" spc="20" dirty="0">
                <a:solidFill>
                  <a:srgbClr val="0000FF"/>
                </a:solidFill>
                <a:latin typeface="Trebuchet MS"/>
                <a:cs typeface="Trebuchet MS"/>
              </a:rPr>
              <a:t>developed </a:t>
            </a:r>
            <a:r>
              <a:rPr sz="1450" spc="10" dirty="0">
                <a:solidFill>
                  <a:srgbClr val="0000FF"/>
                </a:solidFill>
                <a:latin typeface="Trebuchet MS"/>
                <a:cs typeface="Trebuchet MS"/>
              </a:rPr>
              <a:t>in  </a:t>
            </a:r>
            <a:r>
              <a:rPr sz="1450" spc="15" dirty="0">
                <a:solidFill>
                  <a:srgbClr val="0000FF"/>
                </a:solidFill>
                <a:latin typeface="Trebuchet MS"/>
                <a:cs typeface="Trebuchet MS"/>
              </a:rPr>
              <a:t>various programming languages and different type of</a:t>
            </a:r>
            <a:r>
              <a:rPr sz="1450" spc="-80" dirty="0">
                <a:solidFill>
                  <a:srgbClr val="0000FF"/>
                </a:solidFill>
                <a:latin typeface="Trebuchet MS"/>
                <a:cs typeface="Trebuchet MS"/>
              </a:rPr>
              <a:t> </a:t>
            </a:r>
            <a:r>
              <a:rPr sz="1450" spc="15" dirty="0">
                <a:solidFill>
                  <a:srgbClr val="0000FF"/>
                </a:solidFill>
                <a:latin typeface="Trebuchet MS"/>
                <a:cs typeface="Trebuchet MS"/>
              </a:rPr>
              <a:t>frameworks.</a:t>
            </a:r>
            <a:endParaRPr sz="1450">
              <a:latin typeface="Trebuchet MS"/>
              <a:cs typeface="Trebuchet MS"/>
            </a:endParaRPr>
          </a:p>
          <a:p>
            <a:pPr marL="274320" marR="768350" indent="-262255">
              <a:lnSpc>
                <a:spcPct val="123500"/>
              </a:lnSpc>
              <a:spcBef>
                <a:spcPts val="969"/>
              </a:spcBef>
              <a:buClr>
                <a:srgbClr val="FF0000"/>
              </a:buClr>
              <a:buSzPct val="79310"/>
              <a:buFont typeface="Georgia"/>
              <a:buChar char=""/>
              <a:tabLst>
                <a:tab pos="274320" algn="l"/>
                <a:tab pos="274955" algn="l"/>
              </a:tabLst>
            </a:pPr>
            <a:r>
              <a:rPr sz="1450" spc="-35" dirty="0">
                <a:solidFill>
                  <a:srgbClr val="0000FF"/>
                </a:solidFill>
                <a:latin typeface="Trebuchet MS"/>
                <a:cs typeface="Trebuchet MS"/>
              </a:rPr>
              <a:t>You </a:t>
            </a:r>
            <a:r>
              <a:rPr sz="1450" spc="15" dirty="0">
                <a:solidFill>
                  <a:srgbClr val="0000FF"/>
                </a:solidFill>
                <a:latin typeface="Trebuchet MS"/>
                <a:cs typeface="Trebuchet MS"/>
              </a:rPr>
              <a:t>can take control with full </a:t>
            </a:r>
            <a:r>
              <a:rPr sz="1450" spc="10" dirty="0">
                <a:solidFill>
                  <a:srgbClr val="0000FF"/>
                </a:solidFill>
                <a:latin typeface="Trebuchet MS"/>
                <a:cs typeface="Trebuchet MS"/>
              </a:rPr>
              <a:t>access to </a:t>
            </a:r>
            <a:r>
              <a:rPr sz="1450" spc="15" dirty="0">
                <a:solidFill>
                  <a:srgbClr val="0000FF"/>
                </a:solidFill>
                <a:latin typeface="Trebuchet MS"/>
                <a:cs typeface="Trebuchet MS"/>
              </a:rPr>
              <a:t>backend APIs</a:t>
            </a:r>
            <a:r>
              <a:rPr sz="1450" spc="-175" dirty="0">
                <a:solidFill>
                  <a:srgbClr val="0000FF"/>
                </a:solidFill>
                <a:latin typeface="Trebuchet MS"/>
                <a:cs typeface="Trebuchet MS"/>
              </a:rPr>
              <a:t> </a:t>
            </a:r>
            <a:r>
              <a:rPr sz="1450" spc="15" dirty="0">
                <a:solidFill>
                  <a:srgbClr val="0000FF"/>
                </a:solidFill>
                <a:latin typeface="Trebuchet MS"/>
                <a:cs typeface="Trebuchet MS"/>
              </a:rPr>
              <a:t>and  Databases </a:t>
            </a:r>
            <a:r>
              <a:rPr sz="1450" spc="20" dirty="0">
                <a:solidFill>
                  <a:srgbClr val="0000FF"/>
                </a:solidFill>
                <a:latin typeface="Trebuchet MS"/>
                <a:cs typeface="Trebuchet MS"/>
              </a:rPr>
              <a:t>from </a:t>
            </a:r>
            <a:r>
              <a:rPr sz="1450" spc="15" dirty="0">
                <a:solidFill>
                  <a:srgbClr val="0000FF"/>
                </a:solidFill>
                <a:latin typeface="Trebuchet MS"/>
                <a:cs typeface="Trebuchet MS"/>
              </a:rPr>
              <a:t>test</a:t>
            </a:r>
            <a:r>
              <a:rPr sz="1450" spc="-65" dirty="0">
                <a:solidFill>
                  <a:srgbClr val="0000FF"/>
                </a:solidFill>
                <a:latin typeface="Trebuchet MS"/>
                <a:cs typeface="Trebuchet MS"/>
              </a:rPr>
              <a:t> </a:t>
            </a:r>
            <a:r>
              <a:rPr sz="1450" spc="15" dirty="0">
                <a:solidFill>
                  <a:srgbClr val="0000FF"/>
                </a:solidFill>
                <a:latin typeface="Trebuchet MS"/>
                <a:cs typeface="Trebuchet MS"/>
              </a:rPr>
              <a:t>code.</a:t>
            </a:r>
            <a:endParaRPr sz="145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555663986BB9D43985567A3AC0DB644" ma:contentTypeVersion="3" ma:contentTypeDescription="Create a new document." ma:contentTypeScope="" ma:versionID="e872d2dc2a5d4e9b375433a003e2f625">
  <xsd:schema xmlns:xsd="http://www.w3.org/2001/XMLSchema" xmlns:xs="http://www.w3.org/2001/XMLSchema" xmlns:p="http://schemas.microsoft.com/office/2006/metadata/properties" xmlns:ns2="302dcb64-fe86-4e7e-8e0a-3121f0c50126" targetNamespace="http://schemas.microsoft.com/office/2006/metadata/properties" ma:root="true" ma:fieldsID="c932e5204d78204e00a4fc25ac4775fa" ns2:_="">
    <xsd:import namespace="302dcb64-fe86-4e7e-8e0a-3121f0c50126"/>
    <xsd:element name="properties">
      <xsd:complexType>
        <xsd:sequence>
          <xsd:element name="documentManagement">
            <xsd:complexType>
              <xsd:all>
                <xsd:element ref="ns2:MediaServiceMetadata" minOccurs="0"/>
                <xsd:element ref="ns2:MediaServiceFastMetadata"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2dcb64-fe86-4e7e-8e0a-3121f0c5012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954ED36-6577-489D-9889-3823C7B802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2dcb64-fe86-4e7e-8e0a-3121f0c5012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7D7CB16-677C-42B2-854D-5773789B9499}">
  <ds:schemaRefs>
    <ds:schemaRef ds:uri="http://schemas.microsoft.com/sharepoint/v3/contenttype/forms"/>
  </ds:schemaRefs>
</ds:datastoreItem>
</file>

<file path=customXml/itemProps3.xml><?xml version="1.0" encoding="utf-8"?>
<ds:datastoreItem xmlns:ds="http://schemas.openxmlformats.org/officeDocument/2006/customXml" ds:itemID="{95757AFF-86AD-41FD-B885-A556EB865C7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476</TotalTime>
  <Words>5237</Words>
  <Application>Microsoft Office PowerPoint</Application>
  <PresentationFormat>Custom</PresentationFormat>
  <Paragraphs>415</Paragraphs>
  <Slides>61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61</vt:i4>
      </vt:variant>
    </vt:vector>
  </HeadingPairs>
  <TitlesOfParts>
    <vt:vector size="69" baseType="lpstr">
      <vt:lpstr>Arial</vt:lpstr>
      <vt:lpstr>Calibri</vt:lpstr>
      <vt:lpstr>Carlito</vt:lpstr>
      <vt:lpstr>Georgia</vt:lpstr>
      <vt:lpstr>Times New Roman</vt:lpstr>
      <vt:lpstr>Trebuchet MS</vt:lpstr>
      <vt:lpstr>Wingdings</vt:lpstr>
      <vt:lpstr>Office Theme</vt:lpstr>
      <vt:lpstr>SOFTWARE TESTING UE18CS400SB</vt:lpstr>
      <vt:lpstr>SOFTWARE TESTING</vt:lpstr>
      <vt:lpstr>  Introduction to Appium</vt:lpstr>
      <vt:lpstr>  Introduction to Appium</vt:lpstr>
      <vt:lpstr>  Appium Philosophy</vt:lpstr>
      <vt:lpstr>Concepts of Appium</vt:lpstr>
      <vt:lpstr>Concepts of Appium</vt:lpstr>
      <vt:lpstr>Concepts of Appium</vt:lpstr>
      <vt:lpstr>Uniqueness of Appium</vt:lpstr>
      <vt:lpstr>Advantages of Appium</vt:lpstr>
      <vt:lpstr>Disadvantages of Appium</vt:lpstr>
      <vt:lpstr>Conclusions of Appium</vt:lpstr>
      <vt:lpstr>Introduction to Robotium</vt:lpstr>
      <vt:lpstr>Salient Features of Robotium</vt:lpstr>
      <vt:lpstr>Advantages of Robotium</vt:lpstr>
      <vt:lpstr>Disadvantages of Robotium</vt:lpstr>
      <vt:lpstr>Conclusions of Robotium</vt:lpstr>
      <vt:lpstr>Distinction Between Robotium &amp; Appium</vt:lpstr>
      <vt:lpstr>Distinction Between Robotium &amp; Appium</vt:lpstr>
      <vt:lpstr>  What is Selenium?</vt:lpstr>
      <vt:lpstr>  Selenium Suite</vt:lpstr>
      <vt:lpstr>Selenium Integrated Development Environment</vt:lpstr>
      <vt:lpstr>  Selenium WebDriver</vt:lpstr>
      <vt:lpstr>  Selenium Grid</vt:lpstr>
      <vt:lpstr>How to Choose the Right Selenium Tool for Your Need?</vt:lpstr>
      <vt:lpstr>  Why should I use Selenium?</vt:lpstr>
      <vt:lpstr>   Shortcomings of Selenium  Everything has limitations!!!</vt:lpstr>
      <vt:lpstr>  Selendroid</vt:lpstr>
      <vt:lpstr>  Selendroid</vt:lpstr>
      <vt:lpstr>  Features of Selendroid</vt:lpstr>
      <vt:lpstr>  Why should I use Selendroid?</vt:lpstr>
      <vt:lpstr>  Why should I use Selendroid?</vt:lpstr>
      <vt:lpstr>  Shortcomings of Selendroid</vt:lpstr>
      <vt:lpstr>  Introduction To Automation Testing</vt:lpstr>
      <vt:lpstr>  Framework for Automation</vt:lpstr>
      <vt:lpstr>Framework for Automation Cont.</vt:lpstr>
      <vt:lpstr>  UI AUTOMATOR</vt:lpstr>
      <vt:lpstr>  UI Automator – Key Features</vt:lpstr>
      <vt:lpstr>  UI Automation Viewer</vt:lpstr>
      <vt:lpstr>  Where to find UI Automation Viewer?</vt:lpstr>
      <vt:lpstr>  UI Automator Viewer Framework</vt:lpstr>
      <vt:lpstr>  UI Automator Viewer Framework</vt:lpstr>
      <vt:lpstr>  UI Automator APIs</vt:lpstr>
      <vt:lpstr>  Test UI for Multiple Apps</vt:lpstr>
      <vt:lpstr>  How to use UI Automator?</vt:lpstr>
      <vt:lpstr>  How to use UI Automator?</vt:lpstr>
      <vt:lpstr>  How to use UI Automator?</vt:lpstr>
      <vt:lpstr>  How to use UI Automator?</vt:lpstr>
      <vt:lpstr>  How to use UI Automator? Upper panel contains node hierarchy the way the UI components are arranged  and contained, clicking on each node gives properties of UI elements in the  lower panel Select 'Quiz' button in the above image to view different properties  (text,resource-id...)</vt:lpstr>
      <vt:lpstr>  How to use UI Automator?</vt:lpstr>
      <vt:lpstr>  Introduction To Magneto</vt:lpstr>
      <vt:lpstr>Magneto</vt:lpstr>
      <vt:lpstr>Magneto</vt:lpstr>
      <vt:lpstr>  Common Usages</vt:lpstr>
      <vt:lpstr>  Skip &amp; Blockers</vt:lpstr>
      <vt:lpstr>  Test Results</vt:lpstr>
      <vt:lpstr>  Magneto Benefits</vt:lpstr>
      <vt:lpstr>Defect Management Tools</vt:lpstr>
      <vt:lpstr>  Insides of Mobile Testing</vt:lpstr>
      <vt:lpstr>  Key Challenges for Mobile Application Testing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ST-18.pptx</dc:title>
  <dc:creator>Sunitha</dc:creator>
  <cp:lastModifiedBy>sagarika chavan</cp:lastModifiedBy>
  <cp:revision>90</cp:revision>
  <dcterms:created xsi:type="dcterms:W3CDTF">2021-09-15T07:07:17Z</dcterms:created>
  <dcterms:modified xsi:type="dcterms:W3CDTF">2022-11-24T05:13:19Z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2021-04-19T00:00:00Z</vt:filetime>
  </property>
  <property fmtid="{D5CDD505-2E9C-101B-9397-08002B2CF9AE}" pid="3" name="LastSaved">
    <vt:filetime>2021-09-15T00:00:00Z</vt:filetime>
  </property>
  <property fmtid="{D5CDD505-2E9C-101B-9397-08002B2CF9AE}" pid="4" name="ContentTypeId">
    <vt:lpwstr>0x0101006555663986BB9D43985567A3AC0DB644</vt:lpwstr>
  </property>
</Properties>
</file>