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1A37-D4A0-6D43-B02F-CCE1A4BD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56" y="243468"/>
            <a:ext cx="8825658" cy="3329581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90000"/>
                  </a:schemeClr>
                </a:solidFill>
              </a:rPr>
              <a:t>Topic: Travel Agency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0F9B-352E-AE43-9FCB-CC4C9B420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975" y="3633463"/>
            <a:ext cx="8825658" cy="861420"/>
          </a:xfrm>
        </p:spPr>
        <p:txBody>
          <a:bodyPr/>
          <a:lstStyle/>
          <a:p>
            <a:r>
              <a:rPr lang="en-US" dirty="0"/>
              <a:t>Submitted by: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BE6FB5-DEAC-C947-9675-BD737615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12096"/>
              </p:ext>
            </p:extLst>
          </p:nvPr>
        </p:nvGraphicFramePr>
        <p:xfrm>
          <a:off x="615795" y="4555297"/>
          <a:ext cx="8127999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95137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44641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409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SAGARIKA</a:t>
                      </a:r>
                      <a:r>
                        <a:rPr lang="en-US" baseline="0" dirty="0"/>
                        <a:t> M CHAVAN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PES2UG19CS347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7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ROSHNI</a:t>
                      </a:r>
                      <a:r>
                        <a:rPr lang="en-US" baseline="0" dirty="0"/>
                        <a:t> GOVIND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PES2UG19CS339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2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SHANTANU</a:t>
                      </a:r>
                      <a:r>
                        <a:rPr lang="en-US" baseline="0" dirty="0"/>
                        <a:t>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PES2UG19CS376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57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2D1858-6069-B943-9B23-431AF340D099}"/>
              </a:ext>
            </a:extLst>
          </p:cNvPr>
          <p:cNvSpPr txBox="1"/>
          <p:nvPr/>
        </p:nvSpPr>
        <p:spPr>
          <a:xfrm>
            <a:off x="465338" y="243468"/>
            <a:ext cx="8428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/>
              <a:t>Web Technologies</a:t>
            </a:r>
          </a:p>
          <a:p>
            <a:r>
              <a:rPr lang="en-IN" sz="7200" dirty="0"/>
              <a:t>UE19CS204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2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2B7-08B0-6845-AB91-076A28C8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E389-0C5E-BD40-8CF3-0BC54D19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8020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latin typeface="CIDFont+F2"/>
              </a:rPr>
              <a:t>Our travel agency is a web based project where a user may search for the best travel packages around the world.</a:t>
            </a:r>
          </a:p>
          <a:p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latin typeface="CIDFont+F2"/>
              </a:rPr>
              <a:t>It provides best traveling services to the customers and travel agents.</a:t>
            </a:r>
          </a:p>
          <a:p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latin typeface="CIDFont+F2"/>
              </a:rPr>
              <a:t>We have created a login for each user.</a:t>
            </a:r>
          </a:p>
          <a:p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latin typeface="CIDFont+F2"/>
              </a:rPr>
              <a:t>To promote responsible and interesting tourism so that people can enjoy their holidays at their favorite places.</a:t>
            </a:r>
          </a:p>
          <a:p>
            <a:r>
              <a:rPr lang="en-US" sz="2400" dirty="0">
                <a:latin typeface="CIDFont+F2"/>
              </a:rPr>
              <a:t>We have selected the best packages from a number of sites to provide our clients with the most thrilling and affordable experiences</a:t>
            </a:r>
            <a:r>
              <a:rPr lang="en-US" sz="2400" dirty="0"/>
              <a:t>.</a:t>
            </a:r>
          </a:p>
          <a:p>
            <a:r>
              <a:rPr lang="en-US" sz="2400" dirty="0">
                <a:latin typeface="CIDFont+F2"/>
              </a:rPr>
              <a:t>Our future improvements include collecting details about all packages through the database and purchasing tours directly from our site.</a:t>
            </a:r>
          </a:p>
        </p:txBody>
      </p:sp>
      <p:pic>
        <p:nvPicPr>
          <p:cNvPr id="1028" name="Picture 4" descr="page1image23184320">
            <a:extLst>
              <a:ext uri="{FF2B5EF4-FFF2-40B4-BE49-F238E27FC236}">
                <a16:creationId xmlns:a16="http://schemas.microsoft.com/office/drawing/2014/main" id="{E166BD57-77CB-3E42-95CF-DEE2C417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71500"/>
            <a:ext cx="1803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4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BCF6-9855-E747-9705-895EFC27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7157-EB36-EE40-94D0-50C0BB2E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We will be using the MERN stack which consists of the following functionalities: </a:t>
            </a:r>
          </a:p>
          <a:p>
            <a:r>
              <a:rPr lang="en-IN" sz="2800" b="1" dirty="0"/>
              <a:t>MongoDB</a:t>
            </a:r>
            <a:r>
              <a:rPr lang="en-IN" sz="2800" dirty="0"/>
              <a:t>: A document-based open source database.</a:t>
            </a:r>
          </a:p>
          <a:p>
            <a:r>
              <a:rPr lang="en-IN" sz="2800" b="1" dirty="0"/>
              <a:t>Express</a:t>
            </a:r>
            <a:r>
              <a:rPr lang="en-IN" sz="2800" dirty="0"/>
              <a:t>: A web application framework for Node.js.</a:t>
            </a:r>
          </a:p>
          <a:p>
            <a:r>
              <a:rPr lang="en-IN" sz="2800" b="1" dirty="0"/>
              <a:t>React</a:t>
            </a:r>
            <a:r>
              <a:rPr lang="en-IN" sz="2800" dirty="0"/>
              <a:t>: A JavaScript front-end library for building user interfaces.</a:t>
            </a:r>
          </a:p>
          <a:p>
            <a:r>
              <a:rPr lang="en-IN" sz="2800" b="1" dirty="0"/>
              <a:t>Node.js</a:t>
            </a:r>
            <a:r>
              <a:rPr lang="en-IN" sz="2800" dirty="0"/>
              <a:t>: JavaScript run-time environment that executes JavaScript code outside of a browser (such as a server).</a:t>
            </a:r>
            <a:br>
              <a:rPr lang="en-IN" sz="280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3525-3BE0-C946-AA81-E206700C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97" y="402538"/>
            <a:ext cx="8946541" cy="539609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The Backend: creating a package.json file, and installing dependencies like an Express backend server and others. We have used User Authentication and Authorization for login. </a:t>
            </a:r>
            <a:r>
              <a:rPr lang="en-US" sz="2400" dirty="0" err="1">
                <a:latin typeface="Bahnschrift Light" panose="020B0502040204020203" pitchFamily="34" charset="0"/>
              </a:rPr>
              <a:t>Bcrypt</a:t>
            </a:r>
            <a:r>
              <a:rPr lang="en-US" sz="2400" dirty="0">
                <a:latin typeface="Bahnschrift Light" panose="020B0502040204020203" pitchFamily="34" charset="0"/>
              </a:rPr>
              <a:t> is used for password hashing. </a:t>
            </a:r>
            <a:r>
              <a:rPr lang="en-US" sz="2400" b="0" i="0" dirty="0">
                <a:effectLst/>
                <a:latin typeface="Bahnschrift Light" panose="020B0502040204020203" pitchFamily="34" charset="0"/>
              </a:rPr>
              <a:t>JSON Web Token is an Internet standard for creating data with optional signature and/or optional encryption whose payload holds JSON that asserts some number of claims.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Data Base Schema: User login and registration will be created using Mongoose.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Server API: adding endpoint routes so the server can perform CRUD (creating, reading, updating and deleting) operations and then testing it using a tool called Postman. </a:t>
            </a:r>
            <a:r>
              <a:rPr lang="en-US" sz="2400" b="1" i="0" dirty="0">
                <a:effectLst/>
                <a:latin typeface="Bahnschrift Light" panose="020B0502040204020203" pitchFamily="34" charset="0"/>
              </a:rPr>
              <a:t>Postman</a:t>
            </a:r>
            <a:r>
              <a:rPr lang="en-US" sz="2400" b="0" i="0" dirty="0">
                <a:effectLst/>
                <a:latin typeface="Bahnschrift Light" panose="020B0502040204020203" pitchFamily="34" charset="0"/>
              </a:rPr>
              <a:t> makes API development easy. 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 Frontend: using ReactJS to create the Frontend.</a:t>
            </a:r>
          </a:p>
          <a:p>
            <a:pPr marL="0" indent="0">
              <a:buNone/>
            </a:pP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7302-5C23-A744-A2D6-4EF18876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BC91-D1C4-D141-A5FE-A97AFE64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61543"/>
            <a:ext cx="8946541" cy="495004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For backend: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" panose="020B0502040204020203" pitchFamily="34" charset="0"/>
              </a:rPr>
              <a:t>JSON web token (JWT)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" panose="020B0502040204020203" pitchFamily="34" charset="0"/>
              </a:rPr>
              <a:t>Express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rgbClr val="9CDCFE"/>
                </a:solidFill>
                <a:latin typeface="Bahnschrift Light" panose="020B0502040204020203" pitchFamily="34" charset="0"/>
              </a:rPr>
              <a:t>B</a:t>
            </a:r>
            <a:r>
              <a:rPr lang="en-IN" b="0" dirty="0" err="1">
                <a:solidFill>
                  <a:srgbClr val="9CDCFE"/>
                </a:solidFill>
                <a:effectLst/>
                <a:latin typeface="Bahnschrift Light" panose="020B0502040204020203" pitchFamily="34" charset="0"/>
              </a:rPr>
              <a:t>crypt</a:t>
            </a:r>
            <a:endParaRPr lang="en-IN" b="0" dirty="0">
              <a:solidFill>
                <a:srgbClr val="D4D4D4"/>
              </a:solidFill>
              <a:effectLst/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" panose="020B0502040204020203" pitchFamily="34" charset="0"/>
              </a:rPr>
              <a:t>Mongoose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" panose="020B0502040204020203" pitchFamily="34" charset="0"/>
              </a:rPr>
              <a:t>Nodemon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For frontend: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" panose="020B0502040204020203" pitchFamily="34" charset="0"/>
              </a:rPr>
              <a:t>Axios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" panose="020B0502040204020203" pitchFamily="34" charset="0"/>
              </a:rPr>
              <a:t>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" panose="020B0502040204020203" pitchFamily="34" charset="0"/>
              </a:rPr>
              <a:t>React-router-</a:t>
            </a:r>
            <a:r>
              <a:rPr lang="en-US" dirty="0" err="1">
                <a:latin typeface="Bahnschrift Light" panose="020B0502040204020203" pitchFamily="34" charset="0"/>
              </a:rPr>
              <a:t>dom</a:t>
            </a:r>
            <a:r>
              <a:rPr lang="en-US" dirty="0">
                <a:latin typeface="Bahnschrift Light" panose="020B0502040204020203" pitchFamily="34" charset="0"/>
              </a:rPr>
              <a:t> and many more</a:t>
            </a:r>
          </a:p>
        </p:txBody>
      </p:sp>
    </p:spTree>
    <p:extLst>
      <p:ext uri="{BB962C8B-B14F-4D97-AF65-F5344CB8AC3E}">
        <p14:creationId xmlns:p14="http://schemas.microsoft.com/office/powerpoint/2010/main" val="405392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6EE4-9842-1043-A1AB-BA943857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1966-B84C-0342-9CF8-6A717C28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parts of the project have been equally worked on by the members</a:t>
            </a:r>
          </a:p>
        </p:txBody>
      </p:sp>
    </p:spTree>
    <p:extLst>
      <p:ext uri="{BB962C8B-B14F-4D97-AF65-F5344CB8AC3E}">
        <p14:creationId xmlns:p14="http://schemas.microsoft.com/office/powerpoint/2010/main" val="24632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73E28-5473-F44C-9EC5-BBAE64B4FCB8}"/>
              </a:ext>
            </a:extLst>
          </p:cNvPr>
          <p:cNvSpPr txBox="1"/>
          <p:nvPr/>
        </p:nvSpPr>
        <p:spPr>
          <a:xfrm>
            <a:off x="2057995" y="2676293"/>
            <a:ext cx="760091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b="1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4027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376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Century Gothic</vt:lpstr>
      <vt:lpstr>CIDFont+F2</vt:lpstr>
      <vt:lpstr>Wingdings 3</vt:lpstr>
      <vt:lpstr>Ion</vt:lpstr>
      <vt:lpstr>Topic: Travel Agency</vt:lpstr>
      <vt:lpstr>Synopsis of the project</vt:lpstr>
      <vt:lpstr>MERN Stack</vt:lpstr>
      <vt:lpstr>PowerPoint Presentation</vt:lpstr>
      <vt:lpstr>Additional Modules used</vt:lpstr>
      <vt:lpstr>Member 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Tracker</dc:title>
  <dc:creator>Raghuvir Singh Rathore</dc:creator>
  <cp:lastModifiedBy>sagarika chavan</cp:lastModifiedBy>
  <cp:revision>18</cp:revision>
  <dcterms:created xsi:type="dcterms:W3CDTF">2020-10-27T12:09:01Z</dcterms:created>
  <dcterms:modified xsi:type="dcterms:W3CDTF">2020-12-06T10:02:55Z</dcterms:modified>
</cp:coreProperties>
</file>