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4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4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DBEE-7DD7-40EF-A600-64AC8E38B4F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D333-815B-407C-A30E-19B70A4FA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5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2125013"/>
            <a:ext cx="8306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different color squares are displayed, out of which one color’s RGB code is displayed in the header. The user has to guess which color’s RGB code is given.</a:t>
            </a:r>
          </a:p>
          <a:p>
            <a:endParaRPr lang="en-US" dirty="0"/>
          </a:p>
          <a:p>
            <a:r>
              <a:rPr lang="en-US" dirty="0" smtClean="0"/>
              <a:t>If the user selects the correct color, then the background color of header and all the other colors changes into the winning color. A message ‘Correct !’ will be displayed.</a:t>
            </a:r>
          </a:p>
          <a:p>
            <a:endParaRPr lang="en-US" dirty="0"/>
          </a:p>
          <a:p>
            <a:r>
              <a:rPr lang="en-US" dirty="0"/>
              <a:t>If the user </a:t>
            </a:r>
            <a:r>
              <a:rPr lang="en-US" dirty="0" smtClean="0"/>
              <a:t>selects </a:t>
            </a:r>
            <a:r>
              <a:rPr lang="en-US" dirty="0"/>
              <a:t>the wrong </a:t>
            </a:r>
            <a:r>
              <a:rPr lang="en-US" dirty="0" smtClean="0"/>
              <a:t>color, then the selected color changes </a:t>
            </a:r>
            <a:r>
              <a:rPr lang="en-US" dirty="0"/>
              <a:t>to the </a:t>
            </a:r>
            <a:r>
              <a:rPr lang="en-US" dirty="0" smtClean="0"/>
              <a:t>background color. </a:t>
            </a:r>
            <a:r>
              <a:rPr lang="en-US" dirty="0"/>
              <a:t>A message </a:t>
            </a:r>
            <a:r>
              <a:rPr lang="en-US" dirty="0" smtClean="0"/>
              <a:t>‘Try Again </a:t>
            </a:r>
            <a:r>
              <a:rPr lang="en-US" dirty="0"/>
              <a:t>!’ will be displayed.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522371" y="837941"/>
            <a:ext cx="491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Description of RGB Game</a:t>
            </a:r>
            <a:endParaRPr lang="en-IN" sz="24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3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3971" r="5621" b="4977"/>
          <a:stretch/>
        </p:blipFill>
        <p:spPr>
          <a:xfrm>
            <a:off x="1339404" y="1429555"/>
            <a:ext cx="9337184" cy="47523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9572" y="592428"/>
            <a:ext cx="495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selecting the correct color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44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" t="14197" r="3349" b="4918"/>
          <a:stretch/>
        </p:blipFill>
        <p:spPr>
          <a:xfrm>
            <a:off x="1442435" y="1487512"/>
            <a:ext cx="9337184" cy="466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18209" y="656823"/>
            <a:ext cx="495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selecting the wrong color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1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dmin\Pictures\Screenshots\Screenshot (67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5" b="5096"/>
          <a:stretch/>
        </p:blipFill>
        <p:spPr bwMode="auto">
          <a:xfrm>
            <a:off x="1795840" y="1756554"/>
            <a:ext cx="8322793" cy="41944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Left Brace 4"/>
          <p:cNvSpPr/>
          <p:nvPr/>
        </p:nvSpPr>
        <p:spPr>
          <a:xfrm>
            <a:off x="1565654" y="1761280"/>
            <a:ext cx="154546" cy="1451289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5502" y="2188561"/>
            <a:ext cx="87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header</a:t>
            </a:r>
            <a:endParaRPr lang="en-IN" sz="1600" dirty="0"/>
          </a:p>
        </p:txBody>
      </p:sp>
      <p:sp>
        <p:nvSpPr>
          <p:cNvPr id="7" name="Right Brace 6"/>
          <p:cNvSpPr/>
          <p:nvPr/>
        </p:nvSpPr>
        <p:spPr>
          <a:xfrm>
            <a:off x="10345574" y="1778654"/>
            <a:ext cx="167425" cy="1339402"/>
          </a:xfrm>
          <a:prstGeom prst="rightBrace">
            <a:avLst>
              <a:gd name="adj1" fmla="val 8333"/>
              <a:gd name="adj2" fmla="val 50962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0739940" y="2279078"/>
            <a:ext cx="837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4666593" y="1855346"/>
            <a:ext cx="2776918" cy="562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704413" y="2560957"/>
            <a:ext cx="2770166" cy="455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801014" y="1420570"/>
            <a:ext cx="827759" cy="662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6127" y="1069669"/>
            <a:ext cx="176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pan id = name</a:t>
            </a:r>
            <a:endParaRPr lang="en-IN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481331" y="1370564"/>
            <a:ext cx="1392213" cy="12244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29521" y="972797"/>
            <a:ext cx="189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pan id = goal</a:t>
            </a:r>
            <a:endParaRPr lang="en-IN" sz="1600" dirty="0"/>
          </a:p>
        </p:txBody>
      </p:sp>
      <p:sp>
        <p:nvSpPr>
          <p:cNvPr id="21" name="Left Brace 20"/>
          <p:cNvSpPr/>
          <p:nvPr/>
        </p:nvSpPr>
        <p:spPr>
          <a:xfrm>
            <a:off x="1597180" y="3588259"/>
            <a:ext cx="82953" cy="2266681"/>
          </a:xfrm>
          <a:prstGeom prst="leftBrace">
            <a:avLst>
              <a:gd name="adj1" fmla="val 8333"/>
              <a:gd name="adj2" fmla="val 4829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Left Brace 21"/>
          <p:cNvSpPr/>
          <p:nvPr/>
        </p:nvSpPr>
        <p:spPr>
          <a:xfrm rot="10800000">
            <a:off x="10322715" y="3227829"/>
            <a:ext cx="45719" cy="394368"/>
          </a:xfrm>
          <a:prstGeom prst="leftBrace">
            <a:avLst>
              <a:gd name="adj1" fmla="val 8333"/>
              <a:gd name="adj2" fmla="val 4829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23892" y="4376734"/>
            <a:ext cx="122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iv id = container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82610" y="3084579"/>
            <a:ext cx="1357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iv class = options,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iv id = </a:t>
            </a:r>
            <a:r>
              <a:rPr lang="en-US" sz="1600" dirty="0" err="1" smtClean="0"/>
              <a:t>btn</a:t>
            </a:r>
            <a:r>
              <a:rPr lang="en-US" sz="1600" dirty="0" smtClean="0"/>
              <a:t>-container</a:t>
            </a:r>
            <a:endParaRPr lang="en-IN" sz="1600" dirty="0"/>
          </a:p>
        </p:txBody>
      </p:sp>
      <p:sp>
        <p:nvSpPr>
          <p:cNvPr id="25" name="Rectangle 24"/>
          <p:cNvSpPr/>
          <p:nvPr/>
        </p:nvSpPr>
        <p:spPr>
          <a:xfrm>
            <a:off x="4290533" y="3285630"/>
            <a:ext cx="1081825" cy="24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5685739" y="3285541"/>
            <a:ext cx="1081825" cy="24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536095" y="3376584"/>
            <a:ext cx="2722810" cy="32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04927" y="3404115"/>
            <a:ext cx="3797554" cy="2697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061" y="3212569"/>
            <a:ext cx="1292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r>
              <a:rPr lang="en-US" sz="1600" dirty="0" smtClean="0"/>
              <a:t>utton id = reset</a:t>
            </a:r>
            <a:endParaRPr lang="en-IN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9656332" y="6127330"/>
            <a:ext cx="217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pan id = message</a:t>
            </a:r>
            <a:endParaRPr lang="en-IN" sz="1600" dirty="0"/>
          </a:p>
        </p:txBody>
      </p:sp>
      <p:sp>
        <p:nvSpPr>
          <p:cNvPr id="35" name="Rectangle 34"/>
          <p:cNvSpPr/>
          <p:nvPr/>
        </p:nvSpPr>
        <p:spPr>
          <a:xfrm>
            <a:off x="4456090" y="3714404"/>
            <a:ext cx="1068946" cy="1141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90563" y="4718913"/>
            <a:ext cx="0" cy="1588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89138" y="6276797"/>
            <a:ext cx="2050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r>
              <a:rPr lang="en-US" sz="1600" dirty="0" smtClean="0"/>
              <a:t>iv class = square</a:t>
            </a:r>
            <a:endParaRPr lang="en-I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831445" y="451575"/>
            <a:ext cx="336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HTML Layout</a:t>
            </a:r>
            <a:endParaRPr lang="en-IN" sz="2400" b="1" i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2022-06-10T10:07:33Z</dcterms:created>
  <dcterms:modified xsi:type="dcterms:W3CDTF">2022-06-10T15:19:22Z</dcterms:modified>
</cp:coreProperties>
</file>