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5" r:id="rId11"/>
    <p:sldId id="276" r:id="rId12"/>
    <p:sldId id="266" r:id="rId13"/>
    <p:sldId id="267" r:id="rId14"/>
    <p:sldId id="280" r:id="rId15"/>
    <p:sldId id="283" r:id="rId16"/>
    <p:sldId id="281" r:id="rId17"/>
    <p:sldId id="282" r:id="rId18"/>
    <p:sldId id="270" r:id="rId19"/>
    <p:sldId id="271" r:id="rId20"/>
    <p:sldId id="272" r:id="rId21"/>
    <p:sldId id="268" r:id="rId22"/>
    <p:sldId id="273" r:id="rId23"/>
    <p:sldId id="284" r:id="rId24"/>
    <p:sldId id="274" r:id="rId25"/>
    <p:sldId id="275" r:id="rId26"/>
    <p:sldId id="285" r:id="rId27"/>
    <p:sldId id="286" r:id="rId28"/>
    <p:sldId id="277" r:id="rId29"/>
    <p:sldId id="287" r:id="rId30"/>
    <p:sldId id="288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dhima\Downloads\oecd-employment-rate-united-states\employment-rate-aged-25-54-females-for-the-united-stat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dhima\Downloads\oecd-employment-rate-united-states\employment-rate-aged-25-54-males-for-the-united-states_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Female Employement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'employment-rate-aged-25-54-fema'!$D$1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'employment-rate-aged-25-54-fema'!$C$2:$C$168</c:f>
              <c:numCache>
                <c:formatCode>m/d/yyyy</c:formatCode>
                <c:ptCount val="167"/>
                <c:pt idx="0">
                  <c:v>28126</c:v>
                </c:pt>
                <c:pt idx="1">
                  <c:v>28216</c:v>
                </c:pt>
                <c:pt idx="2">
                  <c:v>28307</c:v>
                </c:pt>
                <c:pt idx="3">
                  <c:v>28399</c:v>
                </c:pt>
                <c:pt idx="4">
                  <c:v>28491</c:v>
                </c:pt>
                <c:pt idx="5">
                  <c:v>28581</c:v>
                </c:pt>
                <c:pt idx="6">
                  <c:v>28672</c:v>
                </c:pt>
                <c:pt idx="7">
                  <c:v>28764</c:v>
                </c:pt>
                <c:pt idx="8">
                  <c:v>28856</c:v>
                </c:pt>
                <c:pt idx="9">
                  <c:v>28946</c:v>
                </c:pt>
                <c:pt idx="10">
                  <c:v>29037</c:v>
                </c:pt>
                <c:pt idx="11">
                  <c:v>29129</c:v>
                </c:pt>
                <c:pt idx="12">
                  <c:v>29221</c:v>
                </c:pt>
                <c:pt idx="13">
                  <c:v>29312</c:v>
                </c:pt>
                <c:pt idx="14">
                  <c:v>29403</c:v>
                </c:pt>
                <c:pt idx="15">
                  <c:v>29495</c:v>
                </c:pt>
                <c:pt idx="16">
                  <c:v>29587</c:v>
                </c:pt>
                <c:pt idx="17">
                  <c:v>29677</c:v>
                </c:pt>
                <c:pt idx="18">
                  <c:v>29768</c:v>
                </c:pt>
                <c:pt idx="19">
                  <c:v>29860</c:v>
                </c:pt>
                <c:pt idx="20">
                  <c:v>29952</c:v>
                </c:pt>
                <c:pt idx="21">
                  <c:v>30042</c:v>
                </c:pt>
                <c:pt idx="22">
                  <c:v>30133</c:v>
                </c:pt>
                <c:pt idx="23">
                  <c:v>30225</c:v>
                </c:pt>
                <c:pt idx="24">
                  <c:v>30317</c:v>
                </c:pt>
                <c:pt idx="25">
                  <c:v>30407</c:v>
                </c:pt>
                <c:pt idx="26">
                  <c:v>30498</c:v>
                </c:pt>
                <c:pt idx="27">
                  <c:v>30590</c:v>
                </c:pt>
                <c:pt idx="28">
                  <c:v>30682</c:v>
                </c:pt>
                <c:pt idx="29">
                  <c:v>30773</c:v>
                </c:pt>
                <c:pt idx="30">
                  <c:v>30864</c:v>
                </c:pt>
                <c:pt idx="31">
                  <c:v>30956</c:v>
                </c:pt>
                <c:pt idx="32">
                  <c:v>31048</c:v>
                </c:pt>
                <c:pt idx="33">
                  <c:v>31138</c:v>
                </c:pt>
                <c:pt idx="34">
                  <c:v>31229</c:v>
                </c:pt>
                <c:pt idx="35">
                  <c:v>31321</c:v>
                </c:pt>
                <c:pt idx="36">
                  <c:v>31413</c:v>
                </c:pt>
                <c:pt idx="37">
                  <c:v>31503</c:v>
                </c:pt>
                <c:pt idx="38">
                  <c:v>31594</c:v>
                </c:pt>
                <c:pt idx="39">
                  <c:v>31686</c:v>
                </c:pt>
                <c:pt idx="40">
                  <c:v>31778</c:v>
                </c:pt>
                <c:pt idx="41">
                  <c:v>31868</c:v>
                </c:pt>
                <c:pt idx="42">
                  <c:v>31959</c:v>
                </c:pt>
                <c:pt idx="43">
                  <c:v>32051</c:v>
                </c:pt>
                <c:pt idx="44">
                  <c:v>32143</c:v>
                </c:pt>
                <c:pt idx="45">
                  <c:v>32234</c:v>
                </c:pt>
                <c:pt idx="46">
                  <c:v>32325</c:v>
                </c:pt>
                <c:pt idx="47">
                  <c:v>32417</c:v>
                </c:pt>
                <c:pt idx="48">
                  <c:v>32509</c:v>
                </c:pt>
                <c:pt idx="49">
                  <c:v>32599</c:v>
                </c:pt>
                <c:pt idx="50">
                  <c:v>32690</c:v>
                </c:pt>
                <c:pt idx="51">
                  <c:v>32782</c:v>
                </c:pt>
                <c:pt idx="52">
                  <c:v>32874</c:v>
                </c:pt>
                <c:pt idx="53">
                  <c:v>32964</c:v>
                </c:pt>
                <c:pt idx="54">
                  <c:v>33055</c:v>
                </c:pt>
                <c:pt idx="55">
                  <c:v>33147</c:v>
                </c:pt>
                <c:pt idx="56">
                  <c:v>33239</c:v>
                </c:pt>
                <c:pt idx="57">
                  <c:v>33329</c:v>
                </c:pt>
                <c:pt idx="58">
                  <c:v>33420</c:v>
                </c:pt>
                <c:pt idx="59">
                  <c:v>33512</c:v>
                </c:pt>
                <c:pt idx="60">
                  <c:v>33604</c:v>
                </c:pt>
                <c:pt idx="61">
                  <c:v>33695</c:v>
                </c:pt>
                <c:pt idx="62">
                  <c:v>33786</c:v>
                </c:pt>
                <c:pt idx="63">
                  <c:v>33878</c:v>
                </c:pt>
                <c:pt idx="64">
                  <c:v>33970</c:v>
                </c:pt>
                <c:pt idx="65">
                  <c:v>34060</c:v>
                </c:pt>
                <c:pt idx="66">
                  <c:v>34151</c:v>
                </c:pt>
                <c:pt idx="67">
                  <c:v>34243</c:v>
                </c:pt>
                <c:pt idx="68">
                  <c:v>34335</c:v>
                </c:pt>
                <c:pt idx="69">
                  <c:v>34425</c:v>
                </c:pt>
                <c:pt idx="70">
                  <c:v>34516</c:v>
                </c:pt>
                <c:pt idx="71">
                  <c:v>34608</c:v>
                </c:pt>
                <c:pt idx="72">
                  <c:v>34700</c:v>
                </c:pt>
                <c:pt idx="73">
                  <c:v>34790</c:v>
                </c:pt>
                <c:pt idx="74">
                  <c:v>34881</c:v>
                </c:pt>
                <c:pt idx="75">
                  <c:v>34973</c:v>
                </c:pt>
                <c:pt idx="76">
                  <c:v>35065</c:v>
                </c:pt>
                <c:pt idx="77">
                  <c:v>35156</c:v>
                </c:pt>
                <c:pt idx="78">
                  <c:v>35247</c:v>
                </c:pt>
                <c:pt idx="79">
                  <c:v>35339</c:v>
                </c:pt>
                <c:pt idx="80">
                  <c:v>35431</c:v>
                </c:pt>
                <c:pt idx="81">
                  <c:v>35521</c:v>
                </c:pt>
                <c:pt idx="82">
                  <c:v>35612</c:v>
                </c:pt>
                <c:pt idx="83">
                  <c:v>35704</c:v>
                </c:pt>
                <c:pt idx="84">
                  <c:v>35796</c:v>
                </c:pt>
                <c:pt idx="85">
                  <c:v>35886</c:v>
                </c:pt>
                <c:pt idx="86">
                  <c:v>35977</c:v>
                </c:pt>
                <c:pt idx="87">
                  <c:v>36069</c:v>
                </c:pt>
                <c:pt idx="88">
                  <c:v>36161</c:v>
                </c:pt>
                <c:pt idx="89">
                  <c:v>36251</c:v>
                </c:pt>
                <c:pt idx="90">
                  <c:v>36342</c:v>
                </c:pt>
                <c:pt idx="91">
                  <c:v>36434</c:v>
                </c:pt>
                <c:pt idx="92">
                  <c:v>36526</c:v>
                </c:pt>
                <c:pt idx="93">
                  <c:v>36617</c:v>
                </c:pt>
                <c:pt idx="94">
                  <c:v>36708</c:v>
                </c:pt>
                <c:pt idx="95">
                  <c:v>36800</c:v>
                </c:pt>
                <c:pt idx="96">
                  <c:v>36892</c:v>
                </c:pt>
                <c:pt idx="97">
                  <c:v>36982</c:v>
                </c:pt>
                <c:pt idx="98">
                  <c:v>37073</c:v>
                </c:pt>
                <c:pt idx="99">
                  <c:v>37165</c:v>
                </c:pt>
                <c:pt idx="100">
                  <c:v>37257</c:v>
                </c:pt>
                <c:pt idx="101">
                  <c:v>37347</c:v>
                </c:pt>
                <c:pt idx="102">
                  <c:v>37438</c:v>
                </c:pt>
                <c:pt idx="103">
                  <c:v>37530</c:v>
                </c:pt>
                <c:pt idx="104">
                  <c:v>37622</c:v>
                </c:pt>
                <c:pt idx="105">
                  <c:v>37712</c:v>
                </c:pt>
                <c:pt idx="106">
                  <c:v>37803</c:v>
                </c:pt>
                <c:pt idx="107">
                  <c:v>37895</c:v>
                </c:pt>
                <c:pt idx="108">
                  <c:v>37987</c:v>
                </c:pt>
                <c:pt idx="109">
                  <c:v>38078</c:v>
                </c:pt>
                <c:pt idx="110">
                  <c:v>38169</c:v>
                </c:pt>
                <c:pt idx="111">
                  <c:v>38261</c:v>
                </c:pt>
                <c:pt idx="112">
                  <c:v>38353</c:v>
                </c:pt>
                <c:pt idx="113">
                  <c:v>38443</c:v>
                </c:pt>
                <c:pt idx="114">
                  <c:v>38534</c:v>
                </c:pt>
                <c:pt idx="115">
                  <c:v>38626</c:v>
                </c:pt>
                <c:pt idx="116">
                  <c:v>38718</c:v>
                </c:pt>
                <c:pt idx="117">
                  <c:v>38808</c:v>
                </c:pt>
                <c:pt idx="118">
                  <c:v>38899</c:v>
                </c:pt>
                <c:pt idx="119">
                  <c:v>38991</c:v>
                </c:pt>
                <c:pt idx="120">
                  <c:v>39083</c:v>
                </c:pt>
                <c:pt idx="121">
                  <c:v>39173</c:v>
                </c:pt>
                <c:pt idx="122">
                  <c:v>39264</c:v>
                </c:pt>
                <c:pt idx="123">
                  <c:v>39356</c:v>
                </c:pt>
                <c:pt idx="124">
                  <c:v>39448</c:v>
                </c:pt>
                <c:pt idx="125">
                  <c:v>39539</c:v>
                </c:pt>
                <c:pt idx="126">
                  <c:v>39630</c:v>
                </c:pt>
                <c:pt idx="127">
                  <c:v>39722</c:v>
                </c:pt>
                <c:pt idx="128">
                  <c:v>39814</c:v>
                </c:pt>
                <c:pt idx="129">
                  <c:v>39904</c:v>
                </c:pt>
                <c:pt idx="130">
                  <c:v>39995</c:v>
                </c:pt>
                <c:pt idx="131">
                  <c:v>40087</c:v>
                </c:pt>
                <c:pt idx="132">
                  <c:v>40179</c:v>
                </c:pt>
                <c:pt idx="133">
                  <c:v>40269</c:v>
                </c:pt>
                <c:pt idx="134">
                  <c:v>40360</c:v>
                </c:pt>
                <c:pt idx="135">
                  <c:v>40452</c:v>
                </c:pt>
                <c:pt idx="136">
                  <c:v>40544</c:v>
                </c:pt>
                <c:pt idx="137">
                  <c:v>40634</c:v>
                </c:pt>
                <c:pt idx="138">
                  <c:v>40725</c:v>
                </c:pt>
                <c:pt idx="139">
                  <c:v>40817</c:v>
                </c:pt>
                <c:pt idx="140">
                  <c:v>40909</c:v>
                </c:pt>
                <c:pt idx="141">
                  <c:v>41000</c:v>
                </c:pt>
                <c:pt idx="142">
                  <c:v>41091</c:v>
                </c:pt>
                <c:pt idx="143">
                  <c:v>41183</c:v>
                </c:pt>
                <c:pt idx="144">
                  <c:v>41275</c:v>
                </c:pt>
                <c:pt idx="145">
                  <c:v>41365</c:v>
                </c:pt>
                <c:pt idx="146">
                  <c:v>41456</c:v>
                </c:pt>
                <c:pt idx="147">
                  <c:v>41548</c:v>
                </c:pt>
                <c:pt idx="148">
                  <c:v>41640</c:v>
                </c:pt>
                <c:pt idx="149">
                  <c:v>41730</c:v>
                </c:pt>
                <c:pt idx="150">
                  <c:v>41821</c:v>
                </c:pt>
                <c:pt idx="151">
                  <c:v>41913</c:v>
                </c:pt>
                <c:pt idx="152">
                  <c:v>42005</c:v>
                </c:pt>
                <c:pt idx="153">
                  <c:v>42095</c:v>
                </c:pt>
                <c:pt idx="154">
                  <c:v>42186</c:v>
                </c:pt>
                <c:pt idx="155">
                  <c:v>42278</c:v>
                </c:pt>
                <c:pt idx="156">
                  <c:v>42370</c:v>
                </c:pt>
                <c:pt idx="157">
                  <c:v>42461</c:v>
                </c:pt>
                <c:pt idx="158">
                  <c:v>42552</c:v>
                </c:pt>
                <c:pt idx="159">
                  <c:v>42644</c:v>
                </c:pt>
                <c:pt idx="160">
                  <c:v>42736</c:v>
                </c:pt>
                <c:pt idx="161">
                  <c:v>42826</c:v>
                </c:pt>
                <c:pt idx="162">
                  <c:v>42917</c:v>
                </c:pt>
                <c:pt idx="163">
                  <c:v>43009</c:v>
                </c:pt>
                <c:pt idx="164">
                  <c:v>43101</c:v>
                </c:pt>
                <c:pt idx="165">
                  <c:v>43191</c:v>
                </c:pt>
                <c:pt idx="166">
                  <c:v>43282</c:v>
                </c:pt>
              </c:numCache>
            </c:numRef>
          </c:cat>
          <c:val>
            <c:numRef>
              <c:f>'employment-rate-aged-25-54-fema'!$D$2:$D$168</c:f>
              <c:numCache>
                <c:formatCode>General</c:formatCode>
                <c:ptCount val="167"/>
                <c:pt idx="0">
                  <c:v>53.968590411644001</c:v>
                </c:pt>
                <c:pt idx="1">
                  <c:v>54.586788126662803</c:v>
                </c:pt>
                <c:pt idx="2">
                  <c:v>55.013719729231397</c:v>
                </c:pt>
                <c:pt idx="3">
                  <c:v>55.582714147716402</c:v>
                </c:pt>
                <c:pt idx="4">
                  <c:v>56.487209211956703</c:v>
                </c:pt>
                <c:pt idx="5">
                  <c:v>56.956513453803197</c:v>
                </c:pt>
                <c:pt idx="6">
                  <c:v>57.352076234010703</c:v>
                </c:pt>
                <c:pt idx="7">
                  <c:v>58.161695968820702</c:v>
                </c:pt>
                <c:pt idx="8">
                  <c:v>58.292001954644199</c:v>
                </c:pt>
                <c:pt idx="9">
                  <c:v>58.629518824498199</c:v>
                </c:pt>
                <c:pt idx="10">
                  <c:v>59.416615574740497</c:v>
                </c:pt>
                <c:pt idx="11">
                  <c:v>59.909604011691798</c:v>
                </c:pt>
                <c:pt idx="12">
                  <c:v>60.181149732049597</c:v>
                </c:pt>
                <c:pt idx="13">
                  <c:v>60.054446716174802</c:v>
                </c:pt>
                <c:pt idx="14">
                  <c:v>60.036517675989302</c:v>
                </c:pt>
                <c:pt idx="15">
                  <c:v>60.313669801919801</c:v>
                </c:pt>
                <c:pt idx="16">
                  <c:v>60.872920103159302</c:v>
                </c:pt>
                <c:pt idx="17">
                  <c:v>61.214475818810399</c:v>
                </c:pt>
                <c:pt idx="18">
                  <c:v>61.191126825336397</c:v>
                </c:pt>
                <c:pt idx="19">
                  <c:v>61.273588373253602</c:v>
                </c:pt>
                <c:pt idx="20">
                  <c:v>61.262771415585497</c:v>
                </c:pt>
                <c:pt idx="21">
                  <c:v>61.161681444305898</c:v>
                </c:pt>
                <c:pt idx="22">
                  <c:v>61.336105412115899</c:v>
                </c:pt>
                <c:pt idx="23">
                  <c:v>60.9628439255183</c:v>
                </c:pt>
                <c:pt idx="24">
                  <c:v>61.159666115233499</c:v>
                </c:pt>
                <c:pt idx="25">
                  <c:v>61.560741864781903</c:v>
                </c:pt>
                <c:pt idx="26">
                  <c:v>62.3784167110705</c:v>
                </c:pt>
                <c:pt idx="27">
                  <c:v>62.874129245865902</c:v>
                </c:pt>
                <c:pt idx="28">
                  <c:v>63.300710285854798</c:v>
                </c:pt>
                <c:pt idx="29">
                  <c:v>64.025903029632204</c:v>
                </c:pt>
                <c:pt idx="30">
                  <c:v>64.119460094210794</c:v>
                </c:pt>
                <c:pt idx="31">
                  <c:v>64.397844298463596</c:v>
                </c:pt>
                <c:pt idx="32">
                  <c:v>64.862142044924099</c:v>
                </c:pt>
                <c:pt idx="33">
                  <c:v>65.022081637168299</c:v>
                </c:pt>
                <c:pt idx="34">
                  <c:v>65.377590421572506</c:v>
                </c:pt>
                <c:pt idx="35">
                  <c:v>65.864244220677193</c:v>
                </c:pt>
                <c:pt idx="36">
                  <c:v>66.082659369977804</c:v>
                </c:pt>
                <c:pt idx="37">
                  <c:v>66.2692381720029</c:v>
                </c:pt>
                <c:pt idx="38">
                  <c:v>66.889895519001001</c:v>
                </c:pt>
                <c:pt idx="39">
                  <c:v>67.295009000728996</c:v>
                </c:pt>
                <c:pt idx="40">
                  <c:v>67.535417846436999</c:v>
                </c:pt>
                <c:pt idx="41">
                  <c:v>68.192228583768397</c:v>
                </c:pt>
                <c:pt idx="42">
                  <c:v>68.447679877871494</c:v>
                </c:pt>
                <c:pt idx="43">
                  <c:v>68.691011516654697</c:v>
                </c:pt>
                <c:pt idx="44">
                  <c:v>68.897539983791603</c:v>
                </c:pt>
                <c:pt idx="45">
                  <c:v>69.189985144108306</c:v>
                </c:pt>
                <c:pt idx="46">
                  <c:v>69.413028498718703</c:v>
                </c:pt>
                <c:pt idx="47">
                  <c:v>69.909855287467494</c:v>
                </c:pt>
                <c:pt idx="48">
                  <c:v>70.290326097902195</c:v>
                </c:pt>
                <c:pt idx="49">
                  <c:v>70.216503969815406</c:v>
                </c:pt>
                <c:pt idx="50">
                  <c:v>70.326958425990895</c:v>
                </c:pt>
                <c:pt idx="51">
                  <c:v>70.571196488421094</c:v>
                </c:pt>
                <c:pt idx="52">
                  <c:v>70.778670594649597</c:v>
                </c:pt>
                <c:pt idx="53">
                  <c:v>70.742473183875106</c:v>
                </c:pt>
                <c:pt idx="54">
                  <c:v>70.531134583271907</c:v>
                </c:pt>
                <c:pt idx="55">
                  <c:v>70.25790349028</c:v>
                </c:pt>
                <c:pt idx="56">
                  <c:v>70.045718993595301</c:v>
                </c:pt>
                <c:pt idx="57">
                  <c:v>70.177831740742604</c:v>
                </c:pt>
                <c:pt idx="58">
                  <c:v>70.112960807863303</c:v>
                </c:pt>
                <c:pt idx="59">
                  <c:v>70.026435282375999</c:v>
                </c:pt>
                <c:pt idx="60">
                  <c:v>70.042278691462698</c:v>
                </c:pt>
                <c:pt idx="61">
                  <c:v>70.157946861521097</c:v>
                </c:pt>
                <c:pt idx="62">
                  <c:v>70.074581849035098</c:v>
                </c:pt>
                <c:pt idx="63">
                  <c:v>70.010539880894399</c:v>
                </c:pt>
                <c:pt idx="64">
                  <c:v>70.198250714886498</c:v>
                </c:pt>
                <c:pt idx="65">
                  <c:v>70.272554981706193</c:v>
                </c:pt>
                <c:pt idx="66">
                  <c:v>70.483408330373607</c:v>
                </c:pt>
                <c:pt idx="67">
                  <c:v>70.712794116063407</c:v>
                </c:pt>
                <c:pt idx="68">
                  <c:v>71.043727129825498</c:v>
                </c:pt>
                <c:pt idx="69">
                  <c:v>71.236638028761902</c:v>
                </c:pt>
                <c:pt idx="70">
                  <c:v>71.655676764401804</c:v>
                </c:pt>
                <c:pt idx="71">
                  <c:v>71.909684369322093</c:v>
                </c:pt>
                <c:pt idx="72">
                  <c:v>72.059330124410394</c:v>
                </c:pt>
                <c:pt idx="73">
                  <c:v>72.023158289802097</c:v>
                </c:pt>
                <c:pt idx="74">
                  <c:v>72.246367375244503</c:v>
                </c:pt>
                <c:pt idx="75">
                  <c:v>72.450097960661793</c:v>
                </c:pt>
                <c:pt idx="76">
                  <c:v>72.529458657716006</c:v>
                </c:pt>
                <c:pt idx="77">
                  <c:v>72.6420436883474</c:v>
                </c:pt>
                <c:pt idx="78">
                  <c:v>72.958749292064297</c:v>
                </c:pt>
                <c:pt idx="79">
                  <c:v>72.995833949977396</c:v>
                </c:pt>
                <c:pt idx="80">
                  <c:v>73.147935711548101</c:v>
                </c:pt>
                <c:pt idx="81">
                  <c:v>73.4828738380711</c:v>
                </c:pt>
                <c:pt idx="82">
                  <c:v>73.723913294674006</c:v>
                </c:pt>
                <c:pt idx="83">
                  <c:v>73.695953195470295</c:v>
                </c:pt>
                <c:pt idx="84">
                  <c:v>73.503469115505894</c:v>
                </c:pt>
                <c:pt idx="85">
                  <c:v>73.626388707431602</c:v>
                </c:pt>
                <c:pt idx="86">
                  <c:v>73.835017581142395</c:v>
                </c:pt>
                <c:pt idx="87">
                  <c:v>73.751677137599401</c:v>
                </c:pt>
                <c:pt idx="88">
                  <c:v>74.071984875504597</c:v>
                </c:pt>
                <c:pt idx="89">
                  <c:v>74.093635964586895</c:v>
                </c:pt>
                <c:pt idx="90">
                  <c:v>74.061578872681807</c:v>
                </c:pt>
                <c:pt idx="91">
                  <c:v>74.325305598024897</c:v>
                </c:pt>
                <c:pt idx="92">
                  <c:v>74.493633069639301</c:v>
                </c:pt>
                <c:pt idx="93">
                  <c:v>74.408206939089396</c:v>
                </c:pt>
                <c:pt idx="94">
                  <c:v>73.944773466255995</c:v>
                </c:pt>
                <c:pt idx="95">
                  <c:v>74.143081368955606</c:v>
                </c:pt>
                <c:pt idx="96">
                  <c:v>74.077377282471005</c:v>
                </c:pt>
                <c:pt idx="97">
                  <c:v>73.662380206115202</c:v>
                </c:pt>
                <c:pt idx="98">
                  <c:v>73.258030022941199</c:v>
                </c:pt>
                <c:pt idx="99">
                  <c:v>72.634204073751206</c:v>
                </c:pt>
                <c:pt idx="100">
                  <c:v>72.507453481892298</c:v>
                </c:pt>
                <c:pt idx="101">
                  <c:v>72.243161157821007</c:v>
                </c:pt>
                <c:pt idx="102">
                  <c:v>72.196788013539106</c:v>
                </c:pt>
                <c:pt idx="103">
                  <c:v>72.1350376264825</c:v>
                </c:pt>
                <c:pt idx="104">
                  <c:v>72.230397359777299</c:v>
                </c:pt>
                <c:pt idx="105">
                  <c:v>72.178923867489303</c:v>
                </c:pt>
                <c:pt idx="106">
                  <c:v>71.867975549017103</c:v>
                </c:pt>
                <c:pt idx="107">
                  <c:v>71.739594815262507</c:v>
                </c:pt>
                <c:pt idx="108">
                  <c:v>71.702781122740006</c:v>
                </c:pt>
                <c:pt idx="109">
                  <c:v>71.829653710057002</c:v>
                </c:pt>
                <c:pt idx="110">
                  <c:v>71.896101115743207</c:v>
                </c:pt>
                <c:pt idx="111">
                  <c:v>71.952172573507994</c:v>
                </c:pt>
                <c:pt idx="112">
                  <c:v>71.888533897071596</c:v>
                </c:pt>
                <c:pt idx="113">
                  <c:v>71.931798983694804</c:v>
                </c:pt>
                <c:pt idx="114">
                  <c:v>72.060911830226701</c:v>
                </c:pt>
                <c:pt idx="115">
                  <c:v>72.024501444515096</c:v>
                </c:pt>
                <c:pt idx="116">
                  <c:v>72.268452087569102</c:v>
                </c:pt>
                <c:pt idx="117">
                  <c:v>72.352869774319103</c:v>
                </c:pt>
                <c:pt idx="118">
                  <c:v>72.508178855899899</c:v>
                </c:pt>
                <c:pt idx="119">
                  <c:v>72.744705250923303</c:v>
                </c:pt>
                <c:pt idx="120">
                  <c:v>72.693353202563799</c:v>
                </c:pt>
                <c:pt idx="121">
                  <c:v>72.5284471281214</c:v>
                </c:pt>
                <c:pt idx="122">
                  <c:v>72.514201493055594</c:v>
                </c:pt>
                <c:pt idx="123">
                  <c:v>72.524027727201599</c:v>
                </c:pt>
                <c:pt idx="124">
                  <c:v>72.5815790442349</c:v>
                </c:pt>
                <c:pt idx="125">
                  <c:v>72.552542366216997</c:v>
                </c:pt>
                <c:pt idx="126">
                  <c:v>72.221369161004105</c:v>
                </c:pt>
                <c:pt idx="127">
                  <c:v>71.699341806952305</c:v>
                </c:pt>
                <c:pt idx="128">
                  <c:v>70.833821988689195</c:v>
                </c:pt>
                <c:pt idx="129">
                  <c:v>70.412058228803602</c:v>
                </c:pt>
                <c:pt idx="130">
                  <c:v>70.014215064259204</c:v>
                </c:pt>
                <c:pt idx="131">
                  <c:v>69.532100527550895</c:v>
                </c:pt>
                <c:pt idx="132">
                  <c:v>69.554125651973493</c:v>
                </c:pt>
                <c:pt idx="133">
                  <c:v>69.422178750397293</c:v>
                </c:pt>
                <c:pt idx="134">
                  <c:v>69.207078567064301</c:v>
                </c:pt>
                <c:pt idx="135">
                  <c:v>69.111445321034097</c:v>
                </c:pt>
                <c:pt idx="136">
                  <c:v>69.153333623670804</c:v>
                </c:pt>
                <c:pt idx="137">
                  <c:v>68.933366756127</c:v>
                </c:pt>
                <c:pt idx="138">
                  <c:v>68.934903851731605</c:v>
                </c:pt>
                <c:pt idx="139">
                  <c:v>68.873611540298597</c:v>
                </c:pt>
                <c:pt idx="140">
                  <c:v>69.022436418434694</c:v>
                </c:pt>
                <c:pt idx="141">
                  <c:v>69.111080617902005</c:v>
                </c:pt>
                <c:pt idx="142">
                  <c:v>69.215052248924096</c:v>
                </c:pt>
                <c:pt idx="143">
                  <c:v>69.307667319459597</c:v>
                </c:pt>
                <c:pt idx="144">
                  <c:v>69.089644447352995</c:v>
                </c:pt>
                <c:pt idx="145">
                  <c:v>69.259192272669907</c:v>
                </c:pt>
                <c:pt idx="146">
                  <c:v>69.548402670692298</c:v>
                </c:pt>
                <c:pt idx="147">
                  <c:v>69.400640033290401</c:v>
                </c:pt>
                <c:pt idx="148">
                  <c:v>69.791314713413797</c:v>
                </c:pt>
                <c:pt idx="149">
                  <c:v>69.953870258539794</c:v>
                </c:pt>
                <c:pt idx="150">
                  <c:v>69.899712292407699</c:v>
                </c:pt>
                <c:pt idx="151">
                  <c:v>70.151157940195603</c:v>
                </c:pt>
                <c:pt idx="152">
                  <c:v>70.25077270816</c:v>
                </c:pt>
                <c:pt idx="153">
                  <c:v>70.334146540851194</c:v>
                </c:pt>
                <c:pt idx="154">
                  <c:v>70.374558363817599</c:v>
                </c:pt>
                <c:pt idx="155">
                  <c:v>70.590209349368394</c:v>
                </c:pt>
                <c:pt idx="156">
                  <c:v>70.843011750882098</c:v>
                </c:pt>
                <c:pt idx="157">
                  <c:v>71.002546919994401</c:v>
                </c:pt>
                <c:pt idx="158">
                  <c:v>71.2331361061227</c:v>
                </c:pt>
                <c:pt idx="159">
                  <c:v>71.480228277711305</c:v>
                </c:pt>
                <c:pt idx="160">
                  <c:v>71.646131484958303</c:v>
                </c:pt>
                <c:pt idx="161">
                  <c:v>71.896895844761502</c:v>
                </c:pt>
                <c:pt idx="162">
                  <c:v>72.201788684852204</c:v>
                </c:pt>
                <c:pt idx="163">
                  <c:v>72.342857914287407</c:v>
                </c:pt>
                <c:pt idx="164">
                  <c:v>72.361676184353399</c:v>
                </c:pt>
                <c:pt idx="165">
                  <c:v>72.585864147659606</c:v>
                </c:pt>
                <c:pt idx="166">
                  <c:v>72.870779758253093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E1-4BF3-A478-7B3A3215A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7479872"/>
        <c:axId val="447481512"/>
      </c:lineChart>
      <c:dateAx>
        <c:axId val="4474798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81512"/>
        <c:crosses val="autoZero"/>
        <c:auto val="1"/>
        <c:lblOffset val="100"/>
        <c:baseTimeUnit val="months"/>
      </c:dateAx>
      <c:valAx>
        <c:axId val="447481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7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</a:t>
            </a:r>
            <a:r>
              <a:rPr lang="en-US" baseline="0"/>
              <a:t> </a:t>
            </a:r>
            <a:r>
              <a:rPr lang="en-US"/>
              <a:t>Employement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'employment-rate-aged-25-54-male'!$D$1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'employment-rate-aged-25-54-male'!$C$2:$C$503</c:f>
              <c:numCache>
                <c:formatCode>m/d/yyyy</c:formatCode>
                <c:ptCount val="502"/>
                <c:pt idx="0">
                  <c:v>28126</c:v>
                </c:pt>
                <c:pt idx="1">
                  <c:v>28157</c:v>
                </c:pt>
                <c:pt idx="2">
                  <c:v>28185</c:v>
                </c:pt>
                <c:pt idx="3">
                  <c:v>28216</c:v>
                </c:pt>
                <c:pt idx="4">
                  <c:v>28246</c:v>
                </c:pt>
                <c:pt idx="5">
                  <c:v>28277</c:v>
                </c:pt>
                <c:pt idx="6">
                  <c:v>28307</c:v>
                </c:pt>
                <c:pt idx="7">
                  <c:v>28338</c:v>
                </c:pt>
                <c:pt idx="8">
                  <c:v>28369</c:v>
                </c:pt>
                <c:pt idx="9">
                  <c:v>28399</c:v>
                </c:pt>
                <c:pt idx="10">
                  <c:v>28430</c:v>
                </c:pt>
                <c:pt idx="11">
                  <c:v>28460</c:v>
                </c:pt>
                <c:pt idx="12">
                  <c:v>28491</c:v>
                </c:pt>
                <c:pt idx="13">
                  <c:v>28522</c:v>
                </c:pt>
                <c:pt idx="14">
                  <c:v>28550</c:v>
                </c:pt>
                <c:pt idx="15">
                  <c:v>28581</c:v>
                </c:pt>
                <c:pt idx="16">
                  <c:v>28611</c:v>
                </c:pt>
                <c:pt idx="17">
                  <c:v>28642</c:v>
                </c:pt>
                <c:pt idx="18">
                  <c:v>28672</c:v>
                </c:pt>
                <c:pt idx="19">
                  <c:v>28703</c:v>
                </c:pt>
                <c:pt idx="20">
                  <c:v>28734</c:v>
                </c:pt>
                <c:pt idx="21">
                  <c:v>28764</c:v>
                </c:pt>
                <c:pt idx="22">
                  <c:v>28795</c:v>
                </c:pt>
                <c:pt idx="23">
                  <c:v>28825</c:v>
                </c:pt>
                <c:pt idx="24">
                  <c:v>28856</c:v>
                </c:pt>
                <c:pt idx="25">
                  <c:v>28887</c:v>
                </c:pt>
                <c:pt idx="26">
                  <c:v>28915</c:v>
                </c:pt>
                <c:pt idx="27">
                  <c:v>28946</c:v>
                </c:pt>
                <c:pt idx="28">
                  <c:v>28976</c:v>
                </c:pt>
                <c:pt idx="29">
                  <c:v>29007</c:v>
                </c:pt>
                <c:pt idx="30">
                  <c:v>29037</c:v>
                </c:pt>
                <c:pt idx="31">
                  <c:v>29068</c:v>
                </c:pt>
                <c:pt idx="32">
                  <c:v>29099</c:v>
                </c:pt>
                <c:pt idx="33">
                  <c:v>29129</c:v>
                </c:pt>
                <c:pt idx="34">
                  <c:v>29160</c:v>
                </c:pt>
                <c:pt idx="35">
                  <c:v>29190</c:v>
                </c:pt>
                <c:pt idx="36">
                  <c:v>29221</c:v>
                </c:pt>
                <c:pt idx="37">
                  <c:v>29252</c:v>
                </c:pt>
                <c:pt idx="38">
                  <c:v>29281</c:v>
                </c:pt>
                <c:pt idx="39">
                  <c:v>29312</c:v>
                </c:pt>
                <c:pt idx="40">
                  <c:v>29342</c:v>
                </c:pt>
                <c:pt idx="41">
                  <c:v>29373</c:v>
                </c:pt>
                <c:pt idx="42">
                  <c:v>29403</c:v>
                </c:pt>
                <c:pt idx="43">
                  <c:v>29434</c:v>
                </c:pt>
                <c:pt idx="44">
                  <c:v>29465</c:v>
                </c:pt>
                <c:pt idx="45">
                  <c:v>29495</c:v>
                </c:pt>
                <c:pt idx="46">
                  <c:v>29526</c:v>
                </c:pt>
                <c:pt idx="47">
                  <c:v>29556</c:v>
                </c:pt>
                <c:pt idx="48">
                  <c:v>29587</c:v>
                </c:pt>
                <c:pt idx="49">
                  <c:v>29618</c:v>
                </c:pt>
                <c:pt idx="50">
                  <c:v>29646</c:v>
                </c:pt>
                <c:pt idx="51">
                  <c:v>29677</c:v>
                </c:pt>
                <c:pt idx="52">
                  <c:v>29707</c:v>
                </c:pt>
                <c:pt idx="53">
                  <c:v>29738</c:v>
                </c:pt>
                <c:pt idx="54">
                  <c:v>29768</c:v>
                </c:pt>
                <c:pt idx="55">
                  <c:v>29799</c:v>
                </c:pt>
                <c:pt idx="56">
                  <c:v>29830</c:v>
                </c:pt>
                <c:pt idx="57">
                  <c:v>29860</c:v>
                </c:pt>
                <c:pt idx="58">
                  <c:v>29891</c:v>
                </c:pt>
                <c:pt idx="59">
                  <c:v>29921</c:v>
                </c:pt>
                <c:pt idx="60">
                  <c:v>29952</c:v>
                </c:pt>
                <c:pt idx="61">
                  <c:v>29983</c:v>
                </c:pt>
                <c:pt idx="62">
                  <c:v>30011</c:v>
                </c:pt>
                <c:pt idx="63">
                  <c:v>30042</c:v>
                </c:pt>
                <c:pt idx="64">
                  <c:v>30072</c:v>
                </c:pt>
                <c:pt idx="65">
                  <c:v>30103</c:v>
                </c:pt>
                <c:pt idx="66">
                  <c:v>30133</c:v>
                </c:pt>
                <c:pt idx="67">
                  <c:v>30164</c:v>
                </c:pt>
                <c:pt idx="68">
                  <c:v>30195</c:v>
                </c:pt>
                <c:pt idx="69">
                  <c:v>30225</c:v>
                </c:pt>
                <c:pt idx="70">
                  <c:v>30256</c:v>
                </c:pt>
                <c:pt idx="71">
                  <c:v>30286</c:v>
                </c:pt>
                <c:pt idx="72">
                  <c:v>30317</c:v>
                </c:pt>
                <c:pt idx="73">
                  <c:v>30348</c:v>
                </c:pt>
                <c:pt idx="74">
                  <c:v>30376</c:v>
                </c:pt>
                <c:pt idx="75">
                  <c:v>30407</c:v>
                </c:pt>
                <c:pt idx="76">
                  <c:v>30437</c:v>
                </c:pt>
                <c:pt idx="77">
                  <c:v>30468</c:v>
                </c:pt>
                <c:pt idx="78">
                  <c:v>30498</c:v>
                </c:pt>
                <c:pt idx="79">
                  <c:v>30529</c:v>
                </c:pt>
                <c:pt idx="80">
                  <c:v>30560</c:v>
                </c:pt>
                <c:pt idx="81">
                  <c:v>30590</c:v>
                </c:pt>
                <c:pt idx="82">
                  <c:v>30621</c:v>
                </c:pt>
                <c:pt idx="83">
                  <c:v>30651</c:v>
                </c:pt>
                <c:pt idx="84">
                  <c:v>30682</c:v>
                </c:pt>
                <c:pt idx="85">
                  <c:v>30713</c:v>
                </c:pt>
                <c:pt idx="86">
                  <c:v>30742</c:v>
                </c:pt>
                <c:pt idx="87">
                  <c:v>30773</c:v>
                </c:pt>
                <c:pt idx="88">
                  <c:v>30803</c:v>
                </c:pt>
                <c:pt idx="89">
                  <c:v>30834</c:v>
                </c:pt>
                <c:pt idx="90">
                  <c:v>30864</c:v>
                </c:pt>
                <c:pt idx="91">
                  <c:v>30895</c:v>
                </c:pt>
                <c:pt idx="92">
                  <c:v>30926</c:v>
                </c:pt>
                <c:pt idx="93">
                  <c:v>30956</c:v>
                </c:pt>
                <c:pt idx="94">
                  <c:v>30987</c:v>
                </c:pt>
                <c:pt idx="95">
                  <c:v>31017</c:v>
                </c:pt>
                <c:pt idx="96">
                  <c:v>31048</c:v>
                </c:pt>
                <c:pt idx="97">
                  <c:v>31079</c:v>
                </c:pt>
                <c:pt idx="98">
                  <c:v>31107</c:v>
                </c:pt>
                <c:pt idx="99">
                  <c:v>31138</c:v>
                </c:pt>
                <c:pt idx="100">
                  <c:v>31168</c:v>
                </c:pt>
                <c:pt idx="101">
                  <c:v>31199</c:v>
                </c:pt>
                <c:pt idx="102">
                  <c:v>31229</c:v>
                </c:pt>
                <c:pt idx="103">
                  <c:v>31260</c:v>
                </c:pt>
                <c:pt idx="104">
                  <c:v>31291</c:v>
                </c:pt>
                <c:pt idx="105">
                  <c:v>31321</c:v>
                </c:pt>
                <c:pt idx="106">
                  <c:v>31352</c:v>
                </c:pt>
                <c:pt idx="107">
                  <c:v>31382</c:v>
                </c:pt>
                <c:pt idx="108">
                  <c:v>31413</c:v>
                </c:pt>
                <c:pt idx="109">
                  <c:v>31444</c:v>
                </c:pt>
                <c:pt idx="110">
                  <c:v>31472</c:v>
                </c:pt>
                <c:pt idx="111">
                  <c:v>31503</c:v>
                </c:pt>
                <c:pt idx="112">
                  <c:v>31533</c:v>
                </c:pt>
                <c:pt idx="113">
                  <c:v>31564</c:v>
                </c:pt>
                <c:pt idx="114">
                  <c:v>31594</c:v>
                </c:pt>
                <c:pt idx="115">
                  <c:v>31625</c:v>
                </c:pt>
                <c:pt idx="116">
                  <c:v>31656</c:v>
                </c:pt>
                <c:pt idx="117">
                  <c:v>31686</c:v>
                </c:pt>
                <c:pt idx="118">
                  <c:v>31717</c:v>
                </c:pt>
                <c:pt idx="119">
                  <c:v>31747</c:v>
                </c:pt>
                <c:pt idx="120">
                  <c:v>31778</c:v>
                </c:pt>
                <c:pt idx="121">
                  <c:v>31809</c:v>
                </c:pt>
                <c:pt idx="122">
                  <c:v>31837</c:v>
                </c:pt>
                <c:pt idx="123">
                  <c:v>31868</c:v>
                </c:pt>
                <c:pt idx="124">
                  <c:v>31898</c:v>
                </c:pt>
                <c:pt idx="125">
                  <c:v>31929</c:v>
                </c:pt>
                <c:pt idx="126">
                  <c:v>31959</c:v>
                </c:pt>
                <c:pt idx="127">
                  <c:v>31990</c:v>
                </c:pt>
                <c:pt idx="128">
                  <c:v>32021</c:v>
                </c:pt>
                <c:pt idx="129">
                  <c:v>32051</c:v>
                </c:pt>
                <c:pt idx="130">
                  <c:v>32082</c:v>
                </c:pt>
                <c:pt idx="131">
                  <c:v>32112</c:v>
                </c:pt>
                <c:pt idx="132">
                  <c:v>32143</c:v>
                </c:pt>
                <c:pt idx="133">
                  <c:v>32174</c:v>
                </c:pt>
                <c:pt idx="134">
                  <c:v>32203</c:v>
                </c:pt>
                <c:pt idx="135">
                  <c:v>32234</c:v>
                </c:pt>
                <c:pt idx="136">
                  <c:v>32264</c:v>
                </c:pt>
                <c:pt idx="137">
                  <c:v>32295</c:v>
                </c:pt>
                <c:pt idx="138">
                  <c:v>32325</c:v>
                </c:pt>
                <c:pt idx="139">
                  <c:v>32356</c:v>
                </c:pt>
                <c:pt idx="140">
                  <c:v>32387</c:v>
                </c:pt>
                <c:pt idx="141">
                  <c:v>32417</c:v>
                </c:pt>
                <c:pt idx="142">
                  <c:v>32448</c:v>
                </c:pt>
                <c:pt idx="143">
                  <c:v>32478</c:v>
                </c:pt>
                <c:pt idx="144">
                  <c:v>32509</c:v>
                </c:pt>
                <c:pt idx="145">
                  <c:v>32540</c:v>
                </c:pt>
                <c:pt idx="146">
                  <c:v>32568</c:v>
                </c:pt>
                <c:pt idx="147">
                  <c:v>32599</c:v>
                </c:pt>
                <c:pt idx="148">
                  <c:v>32629</c:v>
                </c:pt>
                <c:pt idx="149">
                  <c:v>32660</c:v>
                </c:pt>
                <c:pt idx="150">
                  <c:v>32690</c:v>
                </c:pt>
                <c:pt idx="151">
                  <c:v>32721</c:v>
                </c:pt>
                <c:pt idx="152">
                  <c:v>32752</c:v>
                </c:pt>
                <c:pt idx="153">
                  <c:v>32782</c:v>
                </c:pt>
                <c:pt idx="154">
                  <c:v>32813</c:v>
                </c:pt>
                <c:pt idx="155">
                  <c:v>32843</c:v>
                </c:pt>
                <c:pt idx="156">
                  <c:v>32874</c:v>
                </c:pt>
                <c:pt idx="157">
                  <c:v>32905</c:v>
                </c:pt>
                <c:pt idx="158">
                  <c:v>32933</c:v>
                </c:pt>
                <c:pt idx="159">
                  <c:v>32964</c:v>
                </c:pt>
                <c:pt idx="160">
                  <c:v>32994</c:v>
                </c:pt>
                <c:pt idx="161">
                  <c:v>33025</c:v>
                </c:pt>
                <c:pt idx="162">
                  <c:v>33055</c:v>
                </c:pt>
                <c:pt idx="163">
                  <c:v>33086</c:v>
                </c:pt>
                <c:pt idx="164">
                  <c:v>33117</c:v>
                </c:pt>
                <c:pt idx="165">
                  <c:v>33147</c:v>
                </c:pt>
                <c:pt idx="166">
                  <c:v>33178</c:v>
                </c:pt>
                <c:pt idx="167">
                  <c:v>33208</c:v>
                </c:pt>
                <c:pt idx="168">
                  <c:v>33239</c:v>
                </c:pt>
                <c:pt idx="169">
                  <c:v>33270</c:v>
                </c:pt>
                <c:pt idx="170">
                  <c:v>33298</c:v>
                </c:pt>
                <c:pt idx="171">
                  <c:v>33329</c:v>
                </c:pt>
                <c:pt idx="172">
                  <c:v>33359</c:v>
                </c:pt>
                <c:pt idx="173">
                  <c:v>33390</c:v>
                </c:pt>
                <c:pt idx="174">
                  <c:v>33420</c:v>
                </c:pt>
                <c:pt idx="175">
                  <c:v>33451</c:v>
                </c:pt>
                <c:pt idx="176">
                  <c:v>33482</c:v>
                </c:pt>
                <c:pt idx="177">
                  <c:v>33512</c:v>
                </c:pt>
                <c:pt idx="178">
                  <c:v>33543</c:v>
                </c:pt>
                <c:pt idx="179">
                  <c:v>33573</c:v>
                </c:pt>
                <c:pt idx="180">
                  <c:v>33604</c:v>
                </c:pt>
                <c:pt idx="181">
                  <c:v>33635</c:v>
                </c:pt>
                <c:pt idx="182">
                  <c:v>33664</c:v>
                </c:pt>
                <c:pt idx="183">
                  <c:v>33695</c:v>
                </c:pt>
                <c:pt idx="184">
                  <c:v>33725</c:v>
                </c:pt>
                <c:pt idx="185">
                  <c:v>33756</c:v>
                </c:pt>
                <c:pt idx="186">
                  <c:v>33786</c:v>
                </c:pt>
                <c:pt idx="187">
                  <c:v>33817</c:v>
                </c:pt>
                <c:pt idx="188">
                  <c:v>33848</c:v>
                </c:pt>
                <c:pt idx="189">
                  <c:v>33878</c:v>
                </c:pt>
                <c:pt idx="190">
                  <c:v>33909</c:v>
                </c:pt>
                <c:pt idx="191">
                  <c:v>33939</c:v>
                </c:pt>
                <c:pt idx="192">
                  <c:v>33970</c:v>
                </c:pt>
                <c:pt idx="193">
                  <c:v>34001</c:v>
                </c:pt>
                <c:pt idx="194">
                  <c:v>34029</c:v>
                </c:pt>
                <c:pt idx="195">
                  <c:v>34060</c:v>
                </c:pt>
                <c:pt idx="196">
                  <c:v>34090</c:v>
                </c:pt>
                <c:pt idx="197">
                  <c:v>34121</c:v>
                </c:pt>
                <c:pt idx="198">
                  <c:v>34151</c:v>
                </c:pt>
                <c:pt idx="199">
                  <c:v>34182</c:v>
                </c:pt>
                <c:pt idx="200">
                  <c:v>34213</c:v>
                </c:pt>
                <c:pt idx="201">
                  <c:v>34243</c:v>
                </c:pt>
                <c:pt idx="202">
                  <c:v>34274</c:v>
                </c:pt>
                <c:pt idx="203">
                  <c:v>34304</c:v>
                </c:pt>
                <c:pt idx="204">
                  <c:v>34335</c:v>
                </c:pt>
                <c:pt idx="205">
                  <c:v>34366</c:v>
                </c:pt>
                <c:pt idx="206">
                  <c:v>34394</c:v>
                </c:pt>
                <c:pt idx="207">
                  <c:v>34425</c:v>
                </c:pt>
                <c:pt idx="208">
                  <c:v>34455</c:v>
                </c:pt>
                <c:pt idx="209">
                  <c:v>34486</c:v>
                </c:pt>
                <c:pt idx="210">
                  <c:v>34516</c:v>
                </c:pt>
                <c:pt idx="211">
                  <c:v>34547</c:v>
                </c:pt>
                <c:pt idx="212">
                  <c:v>34578</c:v>
                </c:pt>
                <c:pt idx="213">
                  <c:v>34608</c:v>
                </c:pt>
                <c:pt idx="214">
                  <c:v>34639</c:v>
                </c:pt>
                <c:pt idx="215">
                  <c:v>34669</c:v>
                </c:pt>
                <c:pt idx="216">
                  <c:v>34700</c:v>
                </c:pt>
                <c:pt idx="217">
                  <c:v>34731</c:v>
                </c:pt>
                <c:pt idx="218">
                  <c:v>34759</c:v>
                </c:pt>
                <c:pt idx="219">
                  <c:v>34790</c:v>
                </c:pt>
                <c:pt idx="220">
                  <c:v>34820</c:v>
                </c:pt>
                <c:pt idx="221">
                  <c:v>34851</c:v>
                </c:pt>
                <c:pt idx="222">
                  <c:v>34881</c:v>
                </c:pt>
                <c:pt idx="223">
                  <c:v>34912</c:v>
                </c:pt>
                <c:pt idx="224">
                  <c:v>34943</c:v>
                </c:pt>
                <c:pt idx="225">
                  <c:v>34973</c:v>
                </c:pt>
                <c:pt idx="226">
                  <c:v>35004</c:v>
                </c:pt>
                <c:pt idx="227">
                  <c:v>35034</c:v>
                </c:pt>
                <c:pt idx="228">
                  <c:v>35065</c:v>
                </c:pt>
                <c:pt idx="229">
                  <c:v>35096</c:v>
                </c:pt>
                <c:pt idx="230">
                  <c:v>35125</c:v>
                </c:pt>
                <c:pt idx="231">
                  <c:v>35156</c:v>
                </c:pt>
                <c:pt idx="232">
                  <c:v>35186</c:v>
                </c:pt>
                <c:pt idx="233">
                  <c:v>35217</c:v>
                </c:pt>
                <c:pt idx="234">
                  <c:v>35247</c:v>
                </c:pt>
                <c:pt idx="235">
                  <c:v>35278</c:v>
                </c:pt>
                <c:pt idx="236">
                  <c:v>35309</c:v>
                </c:pt>
                <c:pt idx="237">
                  <c:v>35339</c:v>
                </c:pt>
                <c:pt idx="238">
                  <c:v>35370</c:v>
                </c:pt>
                <c:pt idx="239">
                  <c:v>35400</c:v>
                </c:pt>
                <c:pt idx="240">
                  <c:v>35431</c:v>
                </c:pt>
                <c:pt idx="241">
                  <c:v>35462</c:v>
                </c:pt>
                <c:pt idx="242">
                  <c:v>35490</c:v>
                </c:pt>
                <c:pt idx="243">
                  <c:v>35521</c:v>
                </c:pt>
                <c:pt idx="244">
                  <c:v>35551</c:v>
                </c:pt>
                <c:pt idx="245">
                  <c:v>35582</c:v>
                </c:pt>
                <c:pt idx="246">
                  <c:v>35612</c:v>
                </c:pt>
                <c:pt idx="247">
                  <c:v>35643</c:v>
                </c:pt>
                <c:pt idx="248">
                  <c:v>35674</c:v>
                </c:pt>
                <c:pt idx="249">
                  <c:v>35704</c:v>
                </c:pt>
                <c:pt idx="250">
                  <c:v>35735</c:v>
                </c:pt>
                <c:pt idx="251">
                  <c:v>35765</c:v>
                </c:pt>
                <c:pt idx="252">
                  <c:v>35796</c:v>
                </c:pt>
                <c:pt idx="253">
                  <c:v>35827</c:v>
                </c:pt>
                <c:pt idx="254">
                  <c:v>35855</c:v>
                </c:pt>
                <c:pt idx="255">
                  <c:v>35886</c:v>
                </c:pt>
                <c:pt idx="256">
                  <c:v>35916</c:v>
                </c:pt>
                <c:pt idx="257">
                  <c:v>35947</c:v>
                </c:pt>
                <c:pt idx="258">
                  <c:v>35977</c:v>
                </c:pt>
                <c:pt idx="259">
                  <c:v>36008</c:v>
                </c:pt>
                <c:pt idx="260">
                  <c:v>36039</c:v>
                </c:pt>
                <c:pt idx="261">
                  <c:v>36069</c:v>
                </c:pt>
                <c:pt idx="262">
                  <c:v>36100</c:v>
                </c:pt>
                <c:pt idx="263">
                  <c:v>36130</c:v>
                </c:pt>
                <c:pt idx="264">
                  <c:v>36161</c:v>
                </c:pt>
                <c:pt idx="265">
                  <c:v>36192</c:v>
                </c:pt>
                <c:pt idx="266">
                  <c:v>36220</c:v>
                </c:pt>
                <c:pt idx="267">
                  <c:v>36251</c:v>
                </c:pt>
                <c:pt idx="268">
                  <c:v>36281</c:v>
                </c:pt>
                <c:pt idx="269">
                  <c:v>36312</c:v>
                </c:pt>
                <c:pt idx="270">
                  <c:v>36342</c:v>
                </c:pt>
                <c:pt idx="271">
                  <c:v>36373</c:v>
                </c:pt>
                <c:pt idx="272">
                  <c:v>36404</c:v>
                </c:pt>
                <c:pt idx="273">
                  <c:v>36434</c:v>
                </c:pt>
                <c:pt idx="274">
                  <c:v>36465</c:v>
                </c:pt>
                <c:pt idx="275">
                  <c:v>36495</c:v>
                </c:pt>
                <c:pt idx="276">
                  <c:v>36526</c:v>
                </c:pt>
                <c:pt idx="277">
                  <c:v>36557</c:v>
                </c:pt>
                <c:pt idx="278">
                  <c:v>36586</c:v>
                </c:pt>
                <c:pt idx="279">
                  <c:v>36617</c:v>
                </c:pt>
                <c:pt idx="280">
                  <c:v>36647</c:v>
                </c:pt>
                <c:pt idx="281">
                  <c:v>36678</c:v>
                </c:pt>
                <c:pt idx="282">
                  <c:v>36708</c:v>
                </c:pt>
                <c:pt idx="283">
                  <c:v>36739</c:v>
                </c:pt>
                <c:pt idx="284">
                  <c:v>36770</c:v>
                </c:pt>
                <c:pt idx="285">
                  <c:v>36800</c:v>
                </c:pt>
                <c:pt idx="286">
                  <c:v>36831</c:v>
                </c:pt>
                <c:pt idx="287">
                  <c:v>36861</c:v>
                </c:pt>
                <c:pt idx="288">
                  <c:v>36892</c:v>
                </c:pt>
                <c:pt idx="289">
                  <c:v>36923</c:v>
                </c:pt>
                <c:pt idx="290">
                  <c:v>36951</c:v>
                </c:pt>
                <c:pt idx="291">
                  <c:v>36982</c:v>
                </c:pt>
                <c:pt idx="292">
                  <c:v>37012</c:v>
                </c:pt>
                <c:pt idx="293">
                  <c:v>37043</c:v>
                </c:pt>
                <c:pt idx="294">
                  <c:v>37073</c:v>
                </c:pt>
                <c:pt idx="295">
                  <c:v>37104</c:v>
                </c:pt>
                <c:pt idx="296">
                  <c:v>37135</c:v>
                </c:pt>
                <c:pt idx="297">
                  <c:v>37165</c:v>
                </c:pt>
                <c:pt idx="298">
                  <c:v>37196</c:v>
                </c:pt>
                <c:pt idx="299">
                  <c:v>37226</c:v>
                </c:pt>
                <c:pt idx="300">
                  <c:v>37257</c:v>
                </c:pt>
                <c:pt idx="301">
                  <c:v>37288</c:v>
                </c:pt>
                <c:pt idx="302">
                  <c:v>37316</c:v>
                </c:pt>
                <c:pt idx="303">
                  <c:v>37347</c:v>
                </c:pt>
                <c:pt idx="304">
                  <c:v>37377</c:v>
                </c:pt>
                <c:pt idx="305">
                  <c:v>37408</c:v>
                </c:pt>
                <c:pt idx="306">
                  <c:v>37438</c:v>
                </c:pt>
                <c:pt idx="307">
                  <c:v>37469</c:v>
                </c:pt>
                <c:pt idx="308">
                  <c:v>37500</c:v>
                </c:pt>
                <c:pt idx="309">
                  <c:v>37530</c:v>
                </c:pt>
                <c:pt idx="310">
                  <c:v>37561</c:v>
                </c:pt>
                <c:pt idx="311">
                  <c:v>37591</c:v>
                </c:pt>
                <c:pt idx="312">
                  <c:v>37622</c:v>
                </c:pt>
                <c:pt idx="313">
                  <c:v>37653</c:v>
                </c:pt>
                <c:pt idx="314">
                  <c:v>37681</c:v>
                </c:pt>
                <c:pt idx="315">
                  <c:v>37712</c:v>
                </c:pt>
                <c:pt idx="316">
                  <c:v>37742</c:v>
                </c:pt>
                <c:pt idx="317">
                  <c:v>37773</c:v>
                </c:pt>
                <c:pt idx="318">
                  <c:v>37803</c:v>
                </c:pt>
                <c:pt idx="319">
                  <c:v>37834</c:v>
                </c:pt>
                <c:pt idx="320">
                  <c:v>37865</c:v>
                </c:pt>
                <c:pt idx="321">
                  <c:v>37895</c:v>
                </c:pt>
                <c:pt idx="322">
                  <c:v>37926</c:v>
                </c:pt>
                <c:pt idx="323">
                  <c:v>37956</c:v>
                </c:pt>
                <c:pt idx="324">
                  <c:v>37987</c:v>
                </c:pt>
                <c:pt idx="325">
                  <c:v>38018</c:v>
                </c:pt>
                <c:pt idx="326">
                  <c:v>38047</c:v>
                </c:pt>
                <c:pt idx="327">
                  <c:v>38078</c:v>
                </c:pt>
                <c:pt idx="328">
                  <c:v>38108</c:v>
                </c:pt>
                <c:pt idx="329">
                  <c:v>38139</c:v>
                </c:pt>
                <c:pt idx="330">
                  <c:v>38169</c:v>
                </c:pt>
                <c:pt idx="331">
                  <c:v>38200</c:v>
                </c:pt>
                <c:pt idx="332">
                  <c:v>38231</c:v>
                </c:pt>
                <c:pt idx="333">
                  <c:v>38261</c:v>
                </c:pt>
                <c:pt idx="334">
                  <c:v>38292</c:v>
                </c:pt>
                <c:pt idx="335">
                  <c:v>38322</c:v>
                </c:pt>
                <c:pt idx="336">
                  <c:v>38353</c:v>
                </c:pt>
                <c:pt idx="337">
                  <c:v>38384</c:v>
                </c:pt>
                <c:pt idx="338">
                  <c:v>38412</c:v>
                </c:pt>
                <c:pt idx="339">
                  <c:v>38443</c:v>
                </c:pt>
                <c:pt idx="340">
                  <c:v>38473</c:v>
                </c:pt>
                <c:pt idx="341">
                  <c:v>38504</c:v>
                </c:pt>
                <c:pt idx="342">
                  <c:v>38534</c:v>
                </c:pt>
                <c:pt idx="343">
                  <c:v>38565</c:v>
                </c:pt>
                <c:pt idx="344">
                  <c:v>38596</c:v>
                </c:pt>
                <c:pt idx="345">
                  <c:v>38626</c:v>
                </c:pt>
                <c:pt idx="346">
                  <c:v>38657</c:v>
                </c:pt>
                <c:pt idx="347">
                  <c:v>38687</c:v>
                </c:pt>
                <c:pt idx="348">
                  <c:v>38718</c:v>
                </c:pt>
                <c:pt idx="349">
                  <c:v>38749</c:v>
                </c:pt>
                <c:pt idx="350">
                  <c:v>38777</c:v>
                </c:pt>
                <c:pt idx="351">
                  <c:v>38808</c:v>
                </c:pt>
                <c:pt idx="352">
                  <c:v>38838</c:v>
                </c:pt>
                <c:pt idx="353">
                  <c:v>38869</c:v>
                </c:pt>
                <c:pt idx="354">
                  <c:v>38899</c:v>
                </c:pt>
                <c:pt idx="355">
                  <c:v>38930</c:v>
                </c:pt>
                <c:pt idx="356">
                  <c:v>38961</c:v>
                </c:pt>
                <c:pt idx="357">
                  <c:v>38991</c:v>
                </c:pt>
                <c:pt idx="358">
                  <c:v>39022</c:v>
                </c:pt>
                <c:pt idx="359">
                  <c:v>39052</c:v>
                </c:pt>
                <c:pt idx="360">
                  <c:v>39083</c:v>
                </c:pt>
                <c:pt idx="361">
                  <c:v>39114</c:v>
                </c:pt>
                <c:pt idx="362">
                  <c:v>39142</c:v>
                </c:pt>
                <c:pt idx="363">
                  <c:v>39173</c:v>
                </c:pt>
                <c:pt idx="364">
                  <c:v>39203</c:v>
                </c:pt>
                <c:pt idx="365">
                  <c:v>39234</c:v>
                </c:pt>
                <c:pt idx="366">
                  <c:v>39264</c:v>
                </c:pt>
                <c:pt idx="367">
                  <c:v>39295</c:v>
                </c:pt>
                <c:pt idx="368">
                  <c:v>39326</c:v>
                </c:pt>
                <c:pt idx="369">
                  <c:v>39356</c:v>
                </c:pt>
                <c:pt idx="370">
                  <c:v>39387</c:v>
                </c:pt>
                <c:pt idx="371">
                  <c:v>39417</c:v>
                </c:pt>
                <c:pt idx="372">
                  <c:v>39448</c:v>
                </c:pt>
                <c:pt idx="373">
                  <c:v>39479</c:v>
                </c:pt>
                <c:pt idx="374">
                  <c:v>39508</c:v>
                </c:pt>
                <c:pt idx="375">
                  <c:v>39539</c:v>
                </c:pt>
                <c:pt idx="376">
                  <c:v>39569</c:v>
                </c:pt>
                <c:pt idx="377">
                  <c:v>39600</c:v>
                </c:pt>
                <c:pt idx="378">
                  <c:v>39630</c:v>
                </c:pt>
                <c:pt idx="379">
                  <c:v>39661</c:v>
                </c:pt>
                <c:pt idx="380">
                  <c:v>39692</c:v>
                </c:pt>
                <c:pt idx="381">
                  <c:v>39722</c:v>
                </c:pt>
                <c:pt idx="382">
                  <c:v>39753</c:v>
                </c:pt>
                <c:pt idx="383">
                  <c:v>39783</c:v>
                </c:pt>
                <c:pt idx="384">
                  <c:v>39814</c:v>
                </c:pt>
                <c:pt idx="385">
                  <c:v>39845</c:v>
                </c:pt>
                <c:pt idx="386">
                  <c:v>39873</c:v>
                </c:pt>
                <c:pt idx="387">
                  <c:v>39904</c:v>
                </c:pt>
                <c:pt idx="388">
                  <c:v>39934</c:v>
                </c:pt>
                <c:pt idx="389">
                  <c:v>39965</c:v>
                </c:pt>
                <c:pt idx="390">
                  <c:v>39995</c:v>
                </c:pt>
                <c:pt idx="391">
                  <c:v>40026</c:v>
                </c:pt>
                <c:pt idx="392">
                  <c:v>40057</c:v>
                </c:pt>
                <c:pt idx="393">
                  <c:v>40087</c:v>
                </c:pt>
                <c:pt idx="394">
                  <c:v>40118</c:v>
                </c:pt>
                <c:pt idx="395">
                  <c:v>40148</c:v>
                </c:pt>
                <c:pt idx="396">
                  <c:v>40179</c:v>
                </c:pt>
                <c:pt idx="397">
                  <c:v>40210</c:v>
                </c:pt>
                <c:pt idx="398">
                  <c:v>40238</c:v>
                </c:pt>
                <c:pt idx="399">
                  <c:v>40269</c:v>
                </c:pt>
                <c:pt idx="400">
                  <c:v>40299</c:v>
                </c:pt>
                <c:pt idx="401">
                  <c:v>40330</c:v>
                </c:pt>
                <c:pt idx="402">
                  <c:v>40360</c:v>
                </c:pt>
                <c:pt idx="403">
                  <c:v>40391</c:v>
                </c:pt>
                <c:pt idx="404">
                  <c:v>40422</c:v>
                </c:pt>
                <c:pt idx="405">
                  <c:v>40452</c:v>
                </c:pt>
                <c:pt idx="406">
                  <c:v>40483</c:v>
                </c:pt>
                <c:pt idx="407">
                  <c:v>40513</c:v>
                </c:pt>
                <c:pt idx="408">
                  <c:v>40544</c:v>
                </c:pt>
                <c:pt idx="409">
                  <c:v>40575</c:v>
                </c:pt>
                <c:pt idx="410">
                  <c:v>40603</c:v>
                </c:pt>
                <c:pt idx="411">
                  <c:v>40634</c:v>
                </c:pt>
                <c:pt idx="412">
                  <c:v>40664</c:v>
                </c:pt>
                <c:pt idx="413">
                  <c:v>40695</c:v>
                </c:pt>
                <c:pt idx="414">
                  <c:v>40725</c:v>
                </c:pt>
                <c:pt idx="415">
                  <c:v>40756</c:v>
                </c:pt>
                <c:pt idx="416">
                  <c:v>40787</c:v>
                </c:pt>
                <c:pt idx="417">
                  <c:v>40817</c:v>
                </c:pt>
                <c:pt idx="418">
                  <c:v>40848</c:v>
                </c:pt>
                <c:pt idx="419">
                  <c:v>40878</c:v>
                </c:pt>
                <c:pt idx="420">
                  <c:v>40909</c:v>
                </c:pt>
                <c:pt idx="421">
                  <c:v>40940</c:v>
                </c:pt>
                <c:pt idx="422">
                  <c:v>40969</c:v>
                </c:pt>
                <c:pt idx="423">
                  <c:v>41000</c:v>
                </c:pt>
                <c:pt idx="424">
                  <c:v>41030</c:v>
                </c:pt>
                <c:pt idx="425">
                  <c:v>41061</c:v>
                </c:pt>
                <c:pt idx="426">
                  <c:v>41091</c:v>
                </c:pt>
                <c:pt idx="427">
                  <c:v>41122</c:v>
                </c:pt>
                <c:pt idx="428">
                  <c:v>41153</c:v>
                </c:pt>
                <c:pt idx="429">
                  <c:v>41183</c:v>
                </c:pt>
                <c:pt idx="430">
                  <c:v>41214</c:v>
                </c:pt>
                <c:pt idx="431">
                  <c:v>41244</c:v>
                </c:pt>
                <c:pt idx="432">
                  <c:v>41275</c:v>
                </c:pt>
                <c:pt idx="433">
                  <c:v>41306</c:v>
                </c:pt>
                <c:pt idx="434">
                  <c:v>41334</c:v>
                </c:pt>
                <c:pt idx="435">
                  <c:v>41365</c:v>
                </c:pt>
                <c:pt idx="436">
                  <c:v>41395</c:v>
                </c:pt>
                <c:pt idx="437">
                  <c:v>41426</c:v>
                </c:pt>
                <c:pt idx="438">
                  <c:v>41456</c:v>
                </c:pt>
                <c:pt idx="439">
                  <c:v>41487</c:v>
                </c:pt>
                <c:pt idx="440">
                  <c:v>41518</c:v>
                </c:pt>
                <c:pt idx="441">
                  <c:v>41548</c:v>
                </c:pt>
                <c:pt idx="442">
                  <c:v>41579</c:v>
                </c:pt>
                <c:pt idx="443">
                  <c:v>41609</c:v>
                </c:pt>
                <c:pt idx="444">
                  <c:v>41640</c:v>
                </c:pt>
                <c:pt idx="445">
                  <c:v>41671</c:v>
                </c:pt>
                <c:pt idx="446">
                  <c:v>41699</c:v>
                </c:pt>
                <c:pt idx="447">
                  <c:v>41730</c:v>
                </c:pt>
                <c:pt idx="448">
                  <c:v>41760</c:v>
                </c:pt>
                <c:pt idx="449">
                  <c:v>41791</c:v>
                </c:pt>
                <c:pt idx="450">
                  <c:v>41821</c:v>
                </c:pt>
                <c:pt idx="451">
                  <c:v>41852</c:v>
                </c:pt>
                <c:pt idx="452">
                  <c:v>41883</c:v>
                </c:pt>
                <c:pt idx="453">
                  <c:v>41913</c:v>
                </c:pt>
                <c:pt idx="454">
                  <c:v>41944</c:v>
                </c:pt>
                <c:pt idx="455">
                  <c:v>41974</c:v>
                </c:pt>
                <c:pt idx="456">
                  <c:v>42005</c:v>
                </c:pt>
                <c:pt idx="457">
                  <c:v>42036</c:v>
                </c:pt>
                <c:pt idx="458">
                  <c:v>42064</c:v>
                </c:pt>
                <c:pt idx="459">
                  <c:v>42095</c:v>
                </c:pt>
                <c:pt idx="460">
                  <c:v>42125</c:v>
                </c:pt>
                <c:pt idx="461">
                  <c:v>42156</c:v>
                </c:pt>
                <c:pt idx="462">
                  <c:v>42186</c:v>
                </c:pt>
                <c:pt idx="463">
                  <c:v>42217</c:v>
                </c:pt>
                <c:pt idx="464">
                  <c:v>42248</c:v>
                </c:pt>
                <c:pt idx="465">
                  <c:v>42278</c:v>
                </c:pt>
                <c:pt idx="466">
                  <c:v>42309</c:v>
                </c:pt>
                <c:pt idx="467">
                  <c:v>42339</c:v>
                </c:pt>
                <c:pt idx="468">
                  <c:v>42370</c:v>
                </c:pt>
                <c:pt idx="469">
                  <c:v>42401</c:v>
                </c:pt>
                <c:pt idx="470">
                  <c:v>42430</c:v>
                </c:pt>
                <c:pt idx="471">
                  <c:v>42461</c:v>
                </c:pt>
                <c:pt idx="472">
                  <c:v>42491</c:v>
                </c:pt>
                <c:pt idx="473">
                  <c:v>42522</c:v>
                </c:pt>
                <c:pt idx="474">
                  <c:v>42552</c:v>
                </c:pt>
                <c:pt idx="475">
                  <c:v>42583</c:v>
                </c:pt>
                <c:pt idx="476">
                  <c:v>42614</c:v>
                </c:pt>
                <c:pt idx="477">
                  <c:v>42644</c:v>
                </c:pt>
                <c:pt idx="478">
                  <c:v>42675</c:v>
                </c:pt>
                <c:pt idx="479">
                  <c:v>42705</c:v>
                </c:pt>
                <c:pt idx="480">
                  <c:v>42736</c:v>
                </c:pt>
                <c:pt idx="481">
                  <c:v>42767</c:v>
                </c:pt>
                <c:pt idx="482">
                  <c:v>42795</c:v>
                </c:pt>
                <c:pt idx="483">
                  <c:v>42826</c:v>
                </c:pt>
                <c:pt idx="484">
                  <c:v>42856</c:v>
                </c:pt>
                <c:pt idx="485">
                  <c:v>42887</c:v>
                </c:pt>
                <c:pt idx="486">
                  <c:v>42917</c:v>
                </c:pt>
                <c:pt idx="487">
                  <c:v>42948</c:v>
                </c:pt>
                <c:pt idx="488">
                  <c:v>42979</c:v>
                </c:pt>
                <c:pt idx="489">
                  <c:v>43009</c:v>
                </c:pt>
                <c:pt idx="490">
                  <c:v>43040</c:v>
                </c:pt>
                <c:pt idx="491">
                  <c:v>43070</c:v>
                </c:pt>
                <c:pt idx="492">
                  <c:v>43101</c:v>
                </c:pt>
                <c:pt idx="493">
                  <c:v>43132</c:v>
                </c:pt>
                <c:pt idx="494">
                  <c:v>43160</c:v>
                </c:pt>
                <c:pt idx="495">
                  <c:v>43191</c:v>
                </c:pt>
                <c:pt idx="496">
                  <c:v>43221</c:v>
                </c:pt>
                <c:pt idx="497">
                  <c:v>43252</c:v>
                </c:pt>
                <c:pt idx="498">
                  <c:v>43282</c:v>
                </c:pt>
                <c:pt idx="499">
                  <c:v>43313</c:v>
                </c:pt>
                <c:pt idx="500">
                  <c:v>43344</c:v>
                </c:pt>
                <c:pt idx="501">
                  <c:v>43374</c:v>
                </c:pt>
              </c:numCache>
            </c:numRef>
          </c:cat>
          <c:val>
            <c:numRef>
              <c:f>'employment-rate-aged-25-54-male'!$D$2:$D$503</c:f>
              <c:numCache>
                <c:formatCode>General</c:formatCode>
                <c:ptCount val="502"/>
                <c:pt idx="0">
                  <c:v>89.531388562185995</c:v>
                </c:pt>
                <c:pt idx="1">
                  <c:v>89.7071170926056</c:v>
                </c:pt>
                <c:pt idx="2">
                  <c:v>89.789856191887594</c:v>
                </c:pt>
                <c:pt idx="3">
                  <c:v>90.013288384153896</c:v>
                </c:pt>
                <c:pt idx="4">
                  <c:v>89.914190080889298</c:v>
                </c:pt>
                <c:pt idx="5">
                  <c:v>90.172490488768602</c:v>
                </c:pt>
                <c:pt idx="6">
                  <c:v>90.030602695761601</c:v>
                </c:pt>
                <c:pt idx="7">
                  <c:v>90.2633896949785</c:v>
                </c:pt>
                <c:pt idx="8">
                  <c:v>90.449939119097294</c:v>
                </c:pt>
                <c:pt idx="9">
                  <c:v>90.404185659840806</c:v>
                </c:pt>
                <c:pt idx="10">
                  <c:v>90.744818151817896</c:v>
                </c:pt>
                <c:pt idx="11">
                  <c:v>91.000108864293097</c:v>
                </c:pt>
                <c:pt idx="12">
                  <c:v>90.975771924653799</c:v>
                </c:pt>
                <c:pt idx="13">
                  <c:v>90.909626316022397</c:v>
                </c:pt>
                <c:pt idx="14">
                  <c:v>90.788925370001195</c:v>
                </c:pt>
                <c:pt idx="15">
                  <c:v>91.065519169708594</c:v>
                </c:pt>
                <c:pt idx="16">
                  <c:v>90.974444450508798</c:v>
                </c:pt>
                <c:pt idx="17">
                  <c:v>91.1409950035967</c:v>
                </c:pt>
                <c:pt idx="18">
                  <c:v>91.086741959356203</c:v>
                </c:pt>
                <c:pt idx="19">
                  <c:v>90.849091327129202</c:v>
                </c:pt>
                <c:pt idx="20">
                  <c:v>91.049432250254</c:v>
                </c:pt>
                <c:pt idx="21">
                  <c:v>91.011619079594794</c:v>
                </c:pt>
                <c:pt idx="22">
                  <c:v>91.277932465926199</c:v>
                </c:pt>
                <c:pt idx="23">
                  <c:v>91.186138210926103</c:v>
                </c:pt>
                <c:pt idx="24">
                  <c:v>91.140417757843693</c:v>
                </c:pt>
                <c:pt idx="25">
                  <c:v>91.287773319109803</c:v>
                </c:pt>
                <c:pt idx="26">
                  <c:v>91.224136341229297</c:v>
                </c:pt>
                <c:pt idx="27">
                  <c:v>91.038850111418199</c:v>
                </c:pt>
                <c:pt idx="28">
                  <c:v>91.300381563090497</c:v>
                </c:pt>
                <c:pt idx="29">
                  <c:v>91.395118848387398</c:v>
                </c:pt>
                <c:pt idx="30">
                  <c:v>91.406290420233304</c:v>
                </c:pt>
                <c:pt idx="31">
                  <c:v>91.097972453747005</c:v>
                </c:pt>
                <c:pt idx="32">
                  <c:v>91.185377252905496</c:v>
                </c:pt>
                <c:pt idx="33">
                  <c:v>91.068209970040201</c:v>
                </c:pt>
                <c:pt idx="34">
                  <c:v>90.664190496880593</c:v>
                </c:pt>
                <c:pt idx="35">
                  <c:v>90.996554933961804</c:v>
                </c:pt>
                <c:pt idx="36">
                  <c:v>90.601415389385394</c:v>
                </c:pt>
                <c:pt idx="37">
                  <c:v>90.448218214207003</c:v>
                </c:pt>
                <c:pt idx="38">
                  <c:v>89.999266575400696</c:v>
                </c:pt>
                <c:pt idx="39">
                  <c:v>89.470323588768295</c:v>
                </c:pt>
                <c:pt idx="40">
                  <c:v>89.066039068718496</c:v>
                </c:pt>
                <c:pt idx="41">
                  <c:v>88.905377699666801</c:v>
                </c:pt>
                <c:pt idx="42">
                  <c:v>88.735458562527199</c:v>
                </c:pt>
                <c:pt idx="43">
                  <c:v>88.700706986541505</c:v>
                </c:pt>
                <c:pt idx="44">
                  <c:v>88.724833169392298</c:v>
                </c:pt>
                <c:pt idx="45">
                  <c:v>89.091196252857202</c:v>
                </c:pt>
                <c:pt idx="46">
                  <c:v>89.162852791484895</c:v>
                </c:pt>
                <c:pt idx="47">
                  <c:v>89.193777074331393</c:v>
                </c:pt>
                <c:pt idx="48">
                  <c:v>89.211305402296802</c:v>
                </c:pt>
                <c:pt idx="49">
                  <c:v>89.028320980523603</c:v>
                </c:pt>
                <c:pt idx="50">
                  <c:v>89.350509710607497</c:v>
                </c:pt>
                <c:pt idx="51">
                  <c:v>89.632870405210696</c:v>
                </c:pt>
                <c:pt idx="52">
                  <c:v>89.613048692064197</c:v>
                </c:pt>
                <c:pt idx="53">
                  <c:v>89.177622645432194</c:v>
                </c:pt>
                <c:pt idx="54">
                  <c:v>89.225912623837502</c:v>
                </c:pt>
                <c:pt idx="55">
                  <c:v>89.115238321848096</c:v>
                </c:pt>
                <c:pt idx="56">
                  <c:v>88.958551447187304</c:v>
                </c:pt>
                <c:pt idx="57">
                  <c:v>88.554135043782296</c:v>
                </c:pt>
                <c:pt idx="58">
                  <c:v>88.282808439133902</c:v>
                </c:pt>
                <c:pt idx="59">
                  <c:v>87.626825603068198</c:v>
                </c:pt>
                <c:pt idx="60">
                  <c:v>87.627746691193295</c:v>
                </c:pt>
                <c:pt idx="61">
                  <c:v>87.680504825382698</c:v>
                </c:pt>
                <c:pt idx="62">
                  <c:v>87.338567126423101</c:v>
                </c:pt>
                <c:pt idx="63">
                  <c:v>87.179782477629303</c:v>
                </c:pt>
                <c:pt idx="64">
                  <c:v>87.095569407427604</c:v>
                </c:pt>
                <c:pt idx="65">
                  <c:v>86.579640401776501</c:v>
                </c:pt>
                <c:pt idx="66">
                  <c:v>86.389284536115994</c:v>
                </c:pt>
                <c:pt idx="67">
                  <c:v>86.239248989929607</c:v>
                </c:pt>
                <c:pt idx="68">
                  <c:v>85.656733088057294</c:v>
                </c:pt>
                <c:pt idx="69">
                  <c:v>85.440206692596504</c:v>
                </c:pt>
                <c:pt idx="70">
                  <c:v>85.299747966357103</c:v>
                </c:pt>
                <c:pt idx="71">
                  <c:v>85.223133563933104</c:v>
                </c:pt>
                <c:pt idx="72">
                  <c:v>85.493463504612293</c:v>
                </c:pt>
                <c:pt idx="73">
                  <c:v>85.280110252312198</c:v>
                </c:pt>
                <c:pt idx="74">
                  <c:v>85.422557738587997</c:v>
                </c:pt>
                <c:pt idx="75">
                  <c:v>85.522640364523696</c:v>
                </c:pt>
                <c:pt idx="76">
                  <c:v>85.537395166219497</c:v>
                </c:pt>
                <c:pt idx="77">
                  <c:v>85.974925749476995</c:v>
                </c:pt>
                <c:pt idx="78">
                  <c:v>86.331841736446904</c:v>
                </c:pt>
                <c:pt idx="79">
                  <c:v>86.320838770757106</c:v>
                </c:pt>
                <c:pt idx="80">
                  <c:v>86.429809142095607</c:v>
                </c:pt>
                <c:pt idx="81">
                  <c:v>86.706029542083598</c:v>
                </c:pt>
                <c:pt idx="82">
                  <c:v>87.055487767836496</c:v>
                </c:pt>
                <c:pt idx="83">
                  <c:v>87.470735648808201</c:v>
                </c:pt>
                <c:pt idx="84">
                  <c:v>87.632204165643302</c:v>
                </c:pt>
                <c:pt idx="85">
                  <c:v>87.859205632704999</c:v>
                </c:pt>
                <c:pt idx="86">
                  <c:v>88.0220330060978</c:v>
                </c:pt>
                <c:pt idx="87">
                  <c:v>87.985391357453494</c:v>
                </c:pt>
                <c:pt idx="88">
                  <c:v>88.233754815392402</c:v>
                </c:pt>
                <c:pt idx="89">
                  <c:v>88.706989975261607</c:v>
                </c:pt>
                <c:pt idx="90">
                  <c:v>88.550037039606906</c:v>
                </c:pt>
                <c:pt idx="91">
                  <c:v>88.787298579435301</c:v>
                </c:pt>
                <c:pt idx="92">
                  <c:v>88.714454804932302</c:v>
                </c:pt>
                <c:pt idx="93">
                  <c:v>88.769040919821904</c:v>
                </c:pt>
                <c:pt idx="94">
                  <c:v>88.723007830579505</c:v>
                </c:pt>
                <c:pt idx="95">
                  <c:v>88.688820386462595</c:v>
                </c:pt>
                <c:pt idx="96">
                  <c:v>88.510269805222705</c:v>
                </c:pt>
                <c:pt idx="97">
                  <c:v>88.635149655006401</c:v>
                </c:pt>
                <c:pt idx="98">
                  <c:v>88.666599693323207</c:v>
                </c:pt>
                <c:pt idx="99">
                  <c:v>88.475726190933699</c:v>
                </c:pt>
                <c:pt idx="100">
                  <c:v>88.906839642013693</c:v>
                </c:pt>
                <c:pt idx="101">
                  <c:v>88.470409721922195</c:v>
                </c:pt>
                <c:pt idx="102">
                  <c:v>88.677217674879302</c:v>
                </c:pt>
                <c:pt idx="103">
                  <c:v>88.733594510316195</c:v>
                </c:pt>
                <c:pt idx="104">
                  <c:v>88.818350187810296</c:v>
                </c:pt>
                <c:pt idx="105">
                  <c:v>88.883583818801199</c:v>
                </c:pt>
                <c:pt idx="106">
                  <c:v>88.820695498166103</c:v>
                </c:pt>
                <c:pt idx="107">
                  <c:v>88.706819729705501</c:v>
                </c:pt>
                <c:pt idx="108">
                  <c:v>88.9198468352524</c:v>
                </c:pt>
                <c:pt idx="109">
                  <c:v>88.442503662559702</c:v>
                </c:pt>
                <c:pt idx="110">
                  <c:v>88.520379971217494</c:v>
                </c:pt>
                <c:pt idx="111">
                  <c:v>88.464552696105798</c:v>
                </c:pt>
                <c:pt idx="112">
                  <c:v>88.279837169869296</c:v>
                </c:pt>
                <c:pt idx="113">
                  <c:v>88.491936434651905</c:v>
                </c:pt>
                <c:pt idx="114">
                  <c:v>88.342032306638103</c:v>
                </c:pt>
                <c:pt idx="115">
                  <c:v>88.694108105777801</c:v>
                </c:pt>
                <c:pt idx="116">
                  <c:v>88.570254814090006</c:v>
                </c:pt>
                <c:pt idx="117">
                  <c:v>88.269198388881193</c:v>
                </c:pt>
                <c:pt idx="118">
                  <c:v>88.501451739908802</c:v>
                </c:pt>
                <c:pt idx="119">
                  <c:v>88.720199636025697</c:v>
                </c:pt>
                <c:pt idx="120">
                  <c:v>88.766916690206997</c:v>
                </c:pt>
                <c:pt idx="121">
                  <c:v>88.769829537237896</c:v>
                </c:pt>
                <c:pt idx="122">
                  <c:v>88.772535030284203</c:v>
                </c:pt>
                <c:pt idx="123">
                  <c:v>88.808265815287001</c:v>
                </c:pt>
                <c:pt idx="124">
                  <c:v>88.988411538483007</c:v>
                </c:pt>
                <c:pt idx="125">
                  <c:v>88.938340813143398</c:v>
                </c:pt>
                <c:pt idx="126">
                  <c:v>88.988666547732805</c:v>
                </c:pt>
                <c:pt idx="127">
                  <c:v>89.130660419001202</c:v>
                </c:pt>
                <c:pt idx="128">
                  <c:v>89.207273079627797</c:v>
                </c:pt>
                <c:pt idx="129">
                  <c:v>89.150239500230597</c:v>
                </c:pt>
                <c:pt idx="130">
                  <c:v>89.273346609473506</c:v>
                </c:pt>
                <c:pt idx="131">
                  <c:v>89.241623116817806</c:v>
                </c:pt>
                <c:pt idx="132">
                  <c:v>89.324432959811105</c:v>
                </c:pt>
                <c:pt idx="133">
                  <c:v>89.417684567299602</c:v>
                </c:pt>
                <c:pt idx="134">
                  <c:v>89.292860775319099</c:v>
                </c:pt>
                <c:pt idx="135">
                  <c:v>89.723851267183406</c:v>
                </c:pt>
                <c:pt idx="136">
                  <c:v>89.476917925837995</c:v>
                </c:pt>
                <c:pt idx="137">
                  <c:v>89.468215484540096</c:v>
                </c:pt>
                <c:pt idx="138">
                  <c:v>89.657784090956497</c:v>
                </c:pt>
                <c:pt idx="139">
                  <c:v>89.482044078371501</c:v>
                </c:pt>
                <c:pt idx="140">
                  <c:v>89.553273135915703</c:v>
                </c:pt>
                <c:pt idx="141">
                  <c:v>89.574720013352703</c:v>
                </c:pt>
                <c:pt idx="142">
                  <c:v>89.455940102685204</c:v>
                </c:pt>
                <c:pt idx="143">
                  <c:v>89.430090912919795</c:v>
                </c:pt>
                <c:pt idx="144">
                  <c:v>89.686167673748699</c:v>
                </c:pt>
                <c:pt idx="145">
                  <c:v>89.684257978817897</c:v>
                </c:pt>
                <c:pt idx="146">
                  <c:v>89.775061829939304</c:v>
                </c:pt>
                <c:pt idx="147">
                  <c:v>89.589239307896406</c:v>
                </c:pt>
                <c:pt idx="148">
                  <c:v>89.907847453254504</c:v>
                </c:pt>
                <c:pt idx="149">
                  <c:v>90.2047463770474</c:v>
                </c:pt>
                <c:pt idx="150">
                  <c:v>89.9931771102585</c:v>
                </c:pt>
                <c:pt idx="151">
                  <c:v>90.135601390559401</c:v>
                </c:pt>
                <c:pt idx="152">
                  <c:v>89.839379312834197</c:v>
                </c:pt>
                <c:pt idx="153">
                  <c:v>89.921577514206405</c:v>
                </c:pt>
                <c:pt idx="154">
                  <c:v>89.893715632687702</c:v>
                </c:pt>
                <c:pt idx="155">
                  <c:v>89.968855347660593</c:v>
                </c:pt>
                <c:pt idx="156">
                  <c:v>89.605405569582601</c:v>
                </c:pt>
                <c:pt idx="157">
                  <c:v>89.733278551924201</c:v>
                </c:pt>
                <c:pt idx="158">
                  <c:v>89.541640702818597</c:v>
                </c:pt>
                <c:pt idx="159">
                  <c:v>89.350695037612397</c:v>
                </c:pt>
                <c:pt idx="160">
                  <c:v>89.394846610716399</c:v>
                </c:pt>
                <c:pt idx="161">
                  <c:v>89.354008040903594</c:v>
                </c:pt>
                <c:pt idx="162">
                  <c:v>89.008476583773302</c:v>
                </c:pt>
                <c:pt idx="163">
                  <c:v>88.908598067858193</c:v>
                </c:pt>
                <c:pt idx="164">
                  <c:v>88.901564140344405</c:v>
                </c:pt>
                <c:pt idx="165">
                  <c:v>88.7717240930331</c:v>
                </c:pt>
                <c:pt idx="166">
                  <c:v>88.484641175236206</c:v>
                </c:pt>
                <c:pt idx="167">
                  <c:v>88.206782607566595</c:v>
                </c:pt>
                <c:pt idx="168">
                  <c:v>88.113354148202802</c:v>
                </c:pt>
                <c:pt idx="169">
                  <c:v>87.8971003113828</c:v>
                </c:pt>
                <c:pt idx="170">
                  <c:v>87.702156501637404</c:v>
                </c:pt>
                <c:pt idx="171">
                  <c:v>87.8486778279064</c:v>
                </c:pt>
                <c:pt idx="172">
                  <c:v>87.488549938629603</c:v>
                </c:pt>
                <c:pt idx="173">
                  <c:v>87.540150755633604</c:v>
                </c:pt>
                <c:pt idx="174">
                  <c:v>87.468942424548999</c:v>
                </c:pt>
                <c:pt idx="175">
                  <c:v>87.309448329787301</c:v>
                </c:pt>
                <c:pt idx="176">
                  <c:v>87.509524971806201</c:v>
                </c:pt>
                <c:pt idx="177">
                  <c:v>87.178343109322498</c:v>
                </c:pt>
                <c:pt idx="178">
                  <c:v>87.089821051671507</c:v>
                </c:pt>
                <c:pt idx="179">
                  <c:v>87.027153209892703</c:v>
                </c:pt>
                <c:pt idx="180">
                  <c:v>86.961041388564993</c:v>
                </c:pt>
                <c:pt idx="181">
                  <c:v>86.705122912042</c:v>
                </c:pt>
                <c:pt idx="182">
                  <c:v>86.924189499784404</c:v>
                </c:pt>
                <c:pt idx="183">
                  <c:v>86.8805992093816</c:v>
                </c:pt>
                <c:pt idx="184">
                  <c:v>86.792295646635594</c:v>
                </c:pt>
                <c:pt idx="185">
                  <c:v>86.825219034524395</c:v>
                </c:pt>
                <c:pt idx="186">
                  <c:v>86.921169785336303</c:v>
                </c:pt>
                <c:pt idx="187">
                  <c:v>86.740841837701396</c:v>
                </c:pt>
                <c:pt idx="188">
                  <c:v>86.759332304149794</c:v>
                </c:pt>
                <c:pt idx="189">
                  <c:v>86.662679740770201</c:v>
                </c:pt>
                <c:pt idx="190">
                  <c:v>86.538328571020202</c:v>
                </c:pt>
                <c:pt idx="191">
                  <c:v>86.725708618970003</c:v>
                </c:pt>
                <c:pt idx="192">
                  <c:v>86.799933668869798</c:v>
                </c:pt>
                <c:pt idx="193">
                  <c:v>86.693107258518793</c:v>
                </c:pt>
                <c:pt idx="194">
                  <c:v>86.694351932017199</c:v>
                </c:pt>
                <c:pt idx="195">
                  <c:v>86.835506367118796</c:v>
                </c:pt>
                <c:pt idx="196">
                  <c:v>87.034797163626905</c:v>
                </c:pt>
                <c:pt idx="197">
                  <c:v>86.984585632307002</c:v>
                </c:pt>
                <c:pt idx="198">
                  <c:v>87.111147706294105</c:v>
                </c:pt>
                <c:pt idx="199">
                  <c:v>87.163284901117507</c:v>
                </c:pt>
                <c:pt idx="200">
                  <c:v>87.091151641919794</c:v>
                </c:pt>
                <c:pt idx="201">
                  <c:v>87.123211244365393</c:v>
                </c:pt>
                <c:pt idx="202">
                  <c:v>87.468620317337496</c:v>
                </c:pt>
                <c:pt idx="203">
                  <c:v>87.398305789611598</c:v>
                </c:pt>
                <c:pt idx="204">
                  <c:v>86.969914129865899</c:v>
                </c:pt>
                <c:pt idx="205">
                  <c:v>86.823674786631898</c:v>
                </c:pt>
                <c:pt idx="206">
                  <c:v>87.137629229842602</c:v>
                </c:pt>
                <c:pt idx="207">
                  <c:v>87.112249963822606</c:v>
                </c:pt>
                <c:pt idx="208">
                  <c:v>87.361772199388994</c:v>
                </c:pt>
                <c:pt idx="209">
                  <c:v>87.028196063877701</c:v>
                </c:pt>
                <c:pt idx="210">
                  <c:v>87.058238593263596</c:v>
                </c:pt>
                <c:pt idx="211">
                  <c:v>87.004152753192201</c:v>
                </c:pt>
                <c:pt idx="212">
                  <c:v>87.424654878649307</c:v>
                </c:pt>
                <c:pt idx="213">
                  <c:v>87.551335553345396</c:v>
                </c:pt>
                <c:pt idx="214">
                  <c:v>87.793143033797193</c:v>
                </c:pt>
                <c:pt idx="215">
                  <c:v>87.984265377354802</c:v>
                </c:pt>
                <c:pt idx="216">
                  <c:v>87.710626401830595</c:v>
                </c:pt>
                <c:pt idx="217">
                  <c:v>87.951620949560805</c:v>
                </c:pt>
                <c:pt idx="218">
                  <c:v>88.022809717584806</c:v>
                </c:pt>
                <c:pt idx="219">
                  <c:v>87.744304989383906</c:v>
                </c:pt>
                <c:pt idx="220">
                  <c:v>87.590474746680201</c:v>
                </c:pt>
                <c:pt idx="221">
                  <c:v>87.644176304352598</c:v>
                </c:pt>
                <c:pt idx="222">
                  <c:v>87.510044477033304</c:v>
                </c:pt>
                <c:pt idx="223">
                  <c:v>87.402392198178404</c:v>
                </c:pt>
                <c:pt idx="224">
                  <c:v>87.574732384763493</c:v>
                </c:pt>
                <c:pt idx="225">
                  <c:v>87.608474095443597</c:v>
                </c:pt>
                <c:pt idx="226">
                  <c:v>87.076268271426002</c:v>
                </c:pt>
                <c:pt idx="227">
                  <c:v>87.232939197537803</c:v>
                </c:pt>
                <c:pt idx="228">
                  <c:v>87.381140947893599</c:v>
                </c:pt>
                <c:pt idx="229">
                  <c:v>87.6273128547044</c:v>
                </c:pt>
                <c:pt idx="230">
                  <c:v>87.619010407991794</c:v>
                </c:pt>
                <c:pt idx="231">
                  <c:v>87.561342374960006</c:v>
                </c:pt>
                <c:pt idx="232">
                  <c:v>87.683250721511797</c:v>
                </c:pt>
                <c:pt idx="233">
                  <c:v>87.877528201596405</c:v>
                </c:pt>
                <c:pt idx="234">
                  <c:v>88.119708514961104</c:v>
                </c:pt>
                <c:pt idx="235">
                  <c:v>88.355607656434998</c:v>
                </c:pt>
                <c:pt idx="236">
                  <c:v>88.135110977085404</c:v>
                </c:pt>
                <c:pt idx="237">
                  <c:v>88.351614270014906</c:v>
                </c:pt>
                <c:pt idx="238">
                  <c:v>88.162532390858004</c:v>
                </c:pt>
                <c:pt idx="239">
                  <c:v>88.310517813357094</c:v>
                </c:pt>
                <c:pt idx="240">
                  <c:v>88.107365521329896</c:v>
                </c:pt>
                <c:pt idx="241">
                  <c:v>88.1622884031637</c:v>
                </c:pt>
                <c:pt idx="242">
                  <c:v>88.290751688587207</c:v>
                </c:pt>
                <c:pt idx="243">
                  <c:v>88.211397839757495</c:v>
                </c:pt>
                <c:pt idx="244">
                  <c:v>88.234674096315004</c:v>
                </c:pt>
                <c:pt idx="245">
                  <c:v>88.420410626360393</c:v>
                </c:pt>
                <c:pt idx="246">
                  <c:v>88.632962434026695</c:v>
                </c:pt>
                <c:pt idx="247">
                  <c:v>88.721561864790203</c:v>
                </c:pt>
                <c:pt idx="248">
                  <c:v>88.582199602965801</c:v>
                </c:pt>
                <c:pt idx="249">
                  <c:v>88.583425846556096</c:v>
                </c:pt>
                <c:pt idx="250">
                  <c:v>88.714713904224695</c:v>
                </c:pt>
                <c:pt idx="251">
                  <c:v>88.540609643524405</c:v>
                </c:pt>
                <c:pt idx="252">
                  <c:v>88.661190919480603</c:v>
                </c:pt>
                <c:pt idx="253">
                  <c:v>88.714736745521606</c:v>
                </c:pt>
                <c:pt idx="254">
                  <c:v>88.803661254598197</c:v>
                </c:pt>
                <c:pt idx="255">
                  <c:v>88.939758239489805</c:v>
                </c:pt>
                <c:pt idx="256">
                  <c:v>88.862999265190396</c:v>
                </c:pt>
                <c:pt idx="257">
                  <c:v>88.747585481807903</c:v>
                </c:pt>
                <c:pt idx="258">
                  <c:v>88.753027466748406</c:v>
                </c:pt>
                <c:pt idx="259">
                  <c:v>88.7556886317291</c:v>
                </c:pt>
                <c:pt idx="260">
                  <c:v>88.779797116149993</c:v>
                </c:pt>
                <c:pt idx="261">
                  <c:v>88.856783723084504</c:v>
                </c:pt>
                <c:pt idx="262">
                  <c:v>89.149680297439005</c:v>
                </c:pt>
                <c:pt idx="263">
                  <c:v>88.967089739454806</c:v>
                </c:pt>
                <c:pt idx="264">
                  <c:v>89.411305431813005</c:v>
                </c:pt>
                <c:pt idx="265">
                  <c:v>89.041138487046894</c:v>
                </c:pt>
                <c:pt idx="266">
                  <c:v>89.102621968427798</c:v>
                </c:pt>
                <c:pt idx="267">
                  <c:v>89.160414663237205</c:v>
                </c:pt>
                <c:pt idx="268">
                  <c:v>88.963679385300793</c:v>
                </c:pt>
                <c:pt idx="269">
                  <c:v>88.890971705812504</c:v>
                </c:pt>
                <c:pt idx="270">
                  <c:v>88.882353121563199</c:v>
                </c:pt>
                <c:pt idx="271">
                  <c:v>88.703983145528497</c:v>
                </c:pt>
                <c:pt idx="272">
                  <c:v>88.691641170705097</c:v>
                </c:pt>
                <c:pt idx="273">
                  <c:v>88.814585182956307</c:v>
                </c:pt>
                <c:pt idx="274">
                  <c:v>89.118072655093201</c:v>
                </c:pt>
                <c:pt idx="275">
                  <c:v>89.035656966549297</c:v>
                </c:pt>
                <c:pt idx="276">
                  <c:v>89.234328165861598</c:v>
                </c:pt>
                <c:pt idx="277">
                  <c:v>89.170748183706095</c:v>
                </c:pt>
                <c:pt idx="278">
                  <c:v>89.105026540268</c:v>
                </c:pt>
                <c:pt idx="279">
                  <c:v>89.240153978291502</c:v>
                </c:pt>
                <c:pt idx="280">
                  <c:v>89.018486736005997</c:v>
                </c:pt>
                <c:pt idx="281">
                  <c:v>89.146661690740203</c:v>
                </c:pt>
                <c:pt idx="282">
                  <c:v>88.957616118686403</c:v>
                </c:pt>
                <c:pt idx="283">
                  <c:v>88.908475081711103</c:v>
                </c:pt>
                <c:pt idx="284">
                  <c:v>88.753327463849899</c:v>
                </c:pt>
                <c:pt idx="285">
                  <c:v>88.686008044299101</c:v>
                </c:pt>
                <c:pt idx="286">
                  <c:v>88.901151332032299</c:v>
                </c:pt>
                <c:pt idx="287">
                  <c:v>88.899845716237294</c:v>
                </c:pt>
                <c:pt idx="288">
                  <c:v>88.650528175104697</c:v>
                </c:pt>
                <c:pt idx="289">
                  <c:v>88.594678026060095</c:v>
                </c:pt>
                <c:pt idx="290">
                  <c:v>88.420605799721699</c:v>
                </c:pt>
                <c:pt idx="291">
                  <c:v>88.269767411284107</c:v>
                </c:pt>
                <c:pt idx="292">
                  <c:v>88.240361696558693</c:v>
                </c:pt>
                <c:pt idx="293">
                  <c:v>88.125458315357207</c:v>
                </c:pt>
                <c:pt idx="294">
                  <c:v>87.948851713280007</c:v>
                </c:pt>
                <c:pt idx="295">
                  <c:v>87.578788726465206</c:v>
                </c:pt>
                <c:pt idx="296">
                  <c:v>87.614596711934993</c:v>
                </c:pt>
                <c:pt idx="297">
                  <c:v>87.368484712903197</c:v>
                </c:pt>
                <c:pt idx="298">
                  <c:v>87.000349914455995</c:v>
                </c:pt>
                <c:pt idx="299">
                  <c:v>87.165676901523298</c:v>
                </c:pt>
                <c:pt idx="300">
                  <c:v>86.904672045381801</c:v>
                </c:pt>
                <c:pt idx="301">
                  <c:v>87.1420748167955</c:v>
                </c:pt>
                <c:pt idx="302">
                  <c:v>87.028822672744099</c:v>
                </c:pt>
                <c:pt idx="303">
                  <c:v>86.793139019283402</c:v>
                </c:pt>
                <c:pt idx="304">
                  <c:v>86.726759039657907</c:v>
                </c:pt>
                <c:pt idx="305">
                  <c:v>86.503925228293994</c:v>
                </c:pt>
                <c:pt idx="306">
                  <c:v>86.455097359451898</c:v>
                </c:pt>
                <c:pt idx="307">
                  <c:v>86.702529082153504</c:v>
                </c:pt>
                <c:pt idx="308">
                  <c:v>86.726057639649895</c:v>
                </c:pt>
                <c:pt idx="309">
                  <c:v>86.509787143795293</c:v>
                </c:pt>
                <c:pt idx="310">
                  <c:v>85.951263222062593</c:v>
                </c:pt>
                <c:pt idx="311">
                  <c:v>86.022985536325294</c:v>
                </c:pt>
                <c:pt idx="312">
                  <c:v>85.7778530507086</c:v>
                </c:pt>
                <c:pt idx="313">
                  <c:v>85.971947051501004</c:v>
                </c:pt>
                <c:pt idx="314">
                  <c:v>85.918783770355105</c:v>
                </c:pt>
                <c:pt idx="315">
                  <c:v>85.965471167533096</c:v>
                </c:pt>
                <c:pt idx="316">
                  <c:v>85.613484473775401</c:v>
                </c:pt>
                <c:pt idx="317">
                  <c:v>85.712281808280494</c:v>
                </c:pt>
                <c:pt idx="318">
                  <c:v>85.7177559815226</c:v>
                </c:pt>
                <c:pt idx="319">
                  <c:v>85.609659160993502</c:v>
                </c:pt>
                <c:pt idx="320">
                  <c:v>85.802583050957196</c:v>
                </c:pt>
                <c:pt idx="321">
                  <c:v>85.814581677424002</c:v>
                </c:pt>
                <c:pt idx="322">
                  <c:v>86.043215699651995</c:v>
                </c:pt>
                <c:pt idx="323">
                  <c:v>86.377864961567795</c:v>
                </c:pt>
                <c:pt idx="324">
                  <c:v>86.3978852347865</c:v>
                </c:pt>
                <c:pt idx="325">
                  <c:v>86.116026052659606</c:v>
                </c:pt>
                <c:pt idx="326">
                  <c:v>86.047990517054004</c:v>
                </c:pt>
                <c:pt idx="327">
                  <c:v>86.213453799705903</c:v>
                </c:pt>
                <c:pt idx="328">
                  <c:v>86.205072111446597</c:v>
                </c:pt>
                <c:pt idx="329">
                  <c:v>86.486340849455701</c:v>
                </c:pt>
                <c:pt idx="330">
                  <c:v>86.6235869442568</c:v>
                </c:pt>
                <c:pt idx="331">
                  <c:v>86.390539029649801</c:v>
                </c:pt>
                <c:pt idx="332">
                  <c:v>86.410792079939895</c:v>
                </c:pt>
                <c:pt idx="333">
                  <c:v>86.387436162029502</c:v>
                </c:pt>
                <c:pt idx="334">
                  <c:v>86.529963285505204</c:v>
                </c:pt>
                <c:pt idx="335">
                  <c:v>86.291743548692594</c:v>
                </c:pt>
                <c:pt idx="336">
                  <c:v>86.4911037524774</c:v>
                </c:pt>
                <c:pt idx="337">
                  <c:v>86.5861538481618</c:v>
                </c:pt>
                <c:pt idx="338">
                  <c:v>86.697961743306095</c:v>
                </c:pt>
                <c:pt idx="339">
                  <c:v>87.002957901621599</c:v>
                </c:pt>
                <c:pt idx="340">
                  <c:v>87.005277660567998</c:v>
                </c:pt>
                <c:pt idx="341">
                  <c:v>86.973176708987793</c:v>
                </c:pt>
                <c:pt idx="342">
                  <c:v>87.088600325389905</c:v>
                </c:pt>
                <c:pt idx="343">
                  <c:v>87.380694193119496</c:v>
                </c:pt>
                <c:pt idx="344">
                  <c:v>87.026789517417299</c:v>
                </c:pt>
                <c:pt idx="345">
                  <c:v>87.115192240420797</c:v>
                </c:pt>
                <c:pt idx="346">
                  <c:v>86.930582026557303</c:v>
                </c:pt>
                <c:pt idx="347">
                  <c:v>86.809904455764396</c:v>
                </c:pt>
                <c:pt idx="348">
                  <c:v>87.019016286993207</c:v>
                </c:pt>
                <c:pt idx="349">
                  <c:v>86.886998198060198</c:v>
                </c:pt>
                <c:pt idx="350">
                  <c:v>87.214315814461301</c:v>
                </c:pt>
                <c:pt idx="351">
                  <c:v>87.181163695295396</c:v>
                </c:pt>
                <c:pt idx="352">
                  <c:v>87.138115394383803</c:v>
                </c:pt>
                <c:pt idx="353">
                  <c:v>87.226212297771099</c:v>
                </c:pt>
                <c:pt idx="354">
                  <c:v>87.132268385241005</c:v>
                </c:pt>
                <c:pt idx="355">
                  <c:v>87.177841334329997</c:v>
                </c:pt>
                <c:pt idx="356">
                  <c:v>87.568384738902495</c:v>
                </c:pt>
                <c:pt idx="357">
                  <c:v>87.750499016017002</c:v>
                </c:pt>
                <c:pt idx="358">
                  <c:v>87.751643951745606</c:v>
                </c:pt>
                <c:pt idx="359">
                  <c:v>87.771656989092804</c:v>
                </c:pt>
                <c:pt idx="360">
                  <c:v>87.744375168263105</c:v>
                </c:pt>
                <c:pt idx="361">
                  <c:v>87.541530102603105</c:v>
                </c:pt>
                <c:pt idx="362">
                  <c:v>87.702009384003603</c:v>
                </c:pt>
                <c:pt idx="363">
                  <c:v>87.781713626673707</c:v>
                </c:pt>
                <c:pt idx="364">
                  <c:v>87.727092579897104</c:v>
                </c:pt>
                <c:pt idx="365">
                  <c:v>87.543120741983003</c:v>
                </c:pt>
                <c:pt idx="366">
                  <c:v>87.385938704655899</c:v>
                </c:pt>
                <c:pt idx="367">
                  <c:v>87.386522336606404</c:v>
                </c:pt>
                <c:pt idx="368">
                  <c:v>87.319607259620199</c:v>
                </c:pt>
                <c:pt idx="369">
                  <c:v>87.275853025514195</c:v>
                </c:pt>
                <c:pt idx="370">
                  <c:v>87.443045857486496</c:v>
                </c:pt>
                <c:pt idx="371">
                  <c:v>87.285112215597707</c:v>
                </c:pt>
                <c:pt idx="372">
                  <c:v>87.113695631272094</c:v>
                </c:pt>
                <c:pt idx="373">
                  <c:v>87.018043616849297</c:v>
                </c:pt>
                <c:pt idx="374">
                  <c:v>86.811410640014401</c:v>
                </c:pt>
                <c:pt idx="375">
                  <c:v>86.594308561823595</c:v>
                </c:pt>
                <c:pt idx="376">
                  <c:v>86.494865900229101</c:v>
                </c:pt>
                <c:pt idx="377">
                  <c:v>86.260049495921393</c:v>
                </c:pt>
                <c:pt idx="378">
                  <c:v>86.189379969380397</c:v>
                </c:pt>
                <c:pt idx="379">
                  <c:v>85.875424122106907</c:v>
                </c:pt>
                <c:pt idx="380">
                  <c:v>85.476289336544497</c:v>
                </c:pt>
                <c:pt idx="381">
                  <c:v>85.376764234271604</c:v>
                </c:pt>
                <c:pt idx="382">
                  <c:v>84.812956008359606</c:v>
                </c:pt>
                <c:pt idx="383">
                  <c:v>83.917159030350405</c:v>
                </c:pt>
                <c:pt idx="384">
                  <c:v>83.201715043819107</c:v>
                </c:pt>
                <c:pt idx="385">
                  <c:v>82.612716109590593</c:v>
                </c:pt>
                <c:pt idx="386">
                  <c:v>82.164766713388005</c:v>
                </c:pt>
                <c:pt idx="387">
                  <c:v>81.686243710363499</c:v>
                </c:pt>
                <c:pt idx="388">
                  <c:v>81.299529237753205</c:v>
                </c:pt>
                <c:pt idx="389">
                  <c:v>81.176495692778801</c:v>
                </c:pt>
                <c:pt idx="390">
                  <c:v>81.147953102524795</c:v>
                </c:pt>
                <c:pt idx="391">
                  <c:v>81.031122069956893</c:v>
                </c:pt>
                <c:pt idx="392">
                  <c:v>80.622819967473106</c:v>
                </c:pt>
                <c:pt idx="393">
                  <c:v>80.702122463473998</c:v>
                </c:pt>
                <c:pt idx="394">
                  <c:v>80.696950124787406</c:v>
                </c:pt>
                <c:pt idx="395">
                  <c:v>80.759582373616794</c:v>
                </c:pt>
                <c:pt idx="396">
                  <c:v>80.908769205577599</c:v>
                </c:pt>
                <c:pt idx="397">
                  <c:v>80.844221541066204</c:v>
                </c:pt>
                <c:pt idx="398">
                  <c:v>80.951733604165199</c:v>
                </c:pt>
                <c:pt idx="399">
                  <c:v>81.155619686600204</c:v>
                </c:pt>
                <c:pt idx="400">
                  <c:v>80.970889491754406</c:v>
                </c:pt>
                <c:pt idx="401">
                  <c:v>80.867403644903405</c:v>
                </c:pt>
                <c:pt idx="402">
                  <c:v>81.076193872884204</c:v>
                </c:pt>
                <c:pt idx="403">
                  <c:v>81.134619062566102</c:v>
                </c:pt>
                <c:pt idx="404">
                  <c:v>81.067651879464805</c:v>
                </c:pt>
                <c:pt idx="405">
                  <c:v>81.161628574812696</c:v>
                </c:pt>
                <c:pt idx="406">
                  <c:v>80.641089733681099</c:v>
                </c:pt>
                <c:pt idx="407">
                  <c:v>81.023768668245694</c:v>
                </c:pt>
                <c:pt idx="408">
                  <c:v>81.249868344663298</c:v>
                </c:pt>
                <c:pt idx="409">
                  <c:v>81.512838128019695</c:v>
                </c:pt>
                <c:pt idx="410">
                  <c:v>81.417104505656198</c:v>
                </c:pt>
                <c:pt idx="411">
                  <c:v>81.125399086304398</c:v>
                </c:pt>
                <c:pt idx="412">
                  <c:v>81.529140858079998</c:v>
                </c:pt>
                <c:pt idx="413">
                  <c:v>81.115303288632802</c:v>
                </c:pt>
                <c:pt idx="414">
                  <c:v>81.140619442079299</c:v>
                </c:pt>
                <c:pt idx="415">
                  <c:v>81.315055615972199</c:v>
                </c:pt>
                <c:pt idx="416">
                  <c:v>81.282132206454705</c:v>
                </c:pt>
                <c:pt idx="417">
                  <c:v>81.204819363976497</c:v>
                </c:pt>
                <c:pt idx="418">
                  <c:v>81.939991922801397</c:v>
                </c:pt>
                <c:pt idx="419">
                  <c:v>82.204572979333307</c:v>
                </c:pt>
                <c:pt idx="420">
                  <c:v>82.413927597816496</c:v>
                </c:pt>
                <c:pt idx="421">
                  <c:v>82.405898191281295</c:v>
                </c:pt>
                <c:pt idx="422">
                  <c:v>82.341405008815599</c:v>
                </c:pt>
                <c:pt idx="423">
                  <c:v>82.436819700286904</c:v>
                </c:pt>
                <c:pt idx="424">
                  <c:v>82.525597056118102</c:v>
                </c:pt>
                <c:pt idx="425">
                  <c:v>82.422618144792494</c:v>
                </c:pt>
                <c:pt idx="426">
                  <c:v>82.451169072580697</c:v>
                </c:pt>
                <c:pt idx="427">
                  <c:v>82.457364117849494</c:v>
                </c:pt>
                <c:pt idx="428">
                  <c:v>82.717777572361996</c:v>
                </c:pt>
                <c:pt idx="429">
                  <c:v>82.888253890064107</c:v>
                </c:pt>
                <c:pt idx="430">
                  <c:v>82.554084131102101</c:v>
                </c:pt>
                <c:pt idx="431">
                  <c:v>82.864596858326905</c:v>
                </c:pt>
                <c:pt idx="432">
                  <c:v>82.576266126966601</c:v>
                </c:pt>
                <c:pt idx="433">
                  <c:v>82.762003966559007</c:v>
                </c:pt>
                <c:pt idx="434">
                  <c:v>82.710760765546098</c:v>
                </c:pt>
                <c:pt idx="435">
                  <c:v>82.741203039290497</c:v>
                </c:pt>
                <c:pt idx="436">
                  <c:v>83.018120498839295</c:v>
                </c:pt>
                <c:pt idx="437">
                  <c:v>82.875638318142606</c:v>
                </c:pt>
                <c:pt idx="438">
                  <c:v>82.934293191948498</c:v>
                </c:pt>
                <c:pt idx="439">
                  <c:v>82.627427849765795</c:v>
                </c:pt>
                <c:pt idx="440">
                  <c:v>82.641757295346594</c:v>
                </c:pt>
                <c:pt idx="441">
                  <c:v>82.444418144803095</c:v>
                </c:pt>
                <c:pt idx="442">
                  <c:v>82.961074015646503</c:v>
                </c:pt>
                <c:pt idx="443">
                  <c:v>83.089587339622696</c:v>
                </c:pt>
                <c:pt idx="444">
                  <c:v>83.178682775725804</c:v>
                </c:pt>
                <c:pt idx="445">
                  <c:v>82.971106907293603</c:v>
                </c:pt>
                <c:pt idx="446">
                  <c:v>83.357784258513206</c:v>
                </c:pt>
                <c:pt idx="447">
                  <c:v>83.220023877268602</c:v>
                </c:pt>
                <c:pt idx="448">
                  <c:v>83.369869861610397</c:v>
                </c:pt>
                <c:pt idx="449">
                  <c:v>83.755163845103397</c:v>
                </c:pt>
                <c:pt idx="450">
                  <c:v>83.912347061306804</c:v>
                </c:pt>
                <c:pt idx="451">
                  <c:v>83.905521635483097</c:v>
                </c:pt>
                <c:pt idx="452">
                  <c:v>84.123959884885096</c:v>
                </c:pt>
                <c:pt idx="453">
                  <c:v>84.045691077931394</c:v>
                </c:pt>
                <c:pt idx="454">
                  <c:v>83.903675981608998</c:v>
                </c:pt>
                <c:pt idx="455">
                  <c:v>84.146632984034895</c:v>
                </c:pt>
                <c:pt idx="456">
                  <c:v>84.196361536898195</c:v>
                </c:pt>
                <c:pt idx="457">
                  <c:v>84.275636763528496</c:v>
                </c:pt>
                <c:pt idx="458">
                  <c:v>84.4133402892069</c:v>
                </c:pt>
                <c:pt idx="459">
                  <c:v>84.417391584942806</c:v>
                </c:pt>
                <c:pt idx="460">
                  <c:v>84.351615377501801</c:v>
                </c:pt>
                <c:pt idx="461">
                  <c:v>84.466689495985804</c:v>
                </c:pt>
                <c:pt idx="462">
                  <c:v>84.412448531508204</c:v>
                </c:pt>
                <c:pt idx="463">
                  <c:v>84.608359401053605</c:v>
                </c:pt>
                <c:pt idx="464">
                  <c:v>84.633927648146297</c:v>
                </c:pt>
                <c:pt idx="465">
                  <c:v>84.395887202324701</c:v>
                </c:pt>
                <c:pt idx="466">
                  <c:v>84.434515875214103</c:v>
                </c:pt>
                <c:pt idx="467">
                  <c:v>84.469151569583502</c:v>
                </c:pt>
                <c:pt idx="468">
                  <c:v>84.821816789667196</c:v>
                </c:pt>
                <c:pt idx="469">
                  <c:v>84.915344291357798</c:v>
                </c:pt>
                <c:pt idx="470">
                  <c:v>85.0726995400356</c:v>
                </c:pt>
                <c:pt idx="471">
                  <c:v>84.811290331830904</c:v>
                </c:pt>
                <c:pt idx="472">
                  <c:v>85.012537868427302</c:v>
                </c:pt>
                <c:pt idx="473">
                  <c:v>85.042677796407503</c:v>
                </c:pt>
                <c:pt idx="474">
                  <c:v>84.880167464798603</c:v>
                </c:pt>
                <c:pt idx="475">
                  <c:v>84.882456171563405</c:v>
                </c:pt>
                <c:pt idx="476">
                  <c:v>84.867341344396394</c:v>
                </c:pt>
                <c:pt idx="477">
                  <c:v>85.004732967350606</c:v>
                </c:pt>
                <c:pt idx="478">
                  <c:v>85.087227310251507</c:v>
                </c:pt>
                <c:pt idx="479">
                  <c:v>85.078883909589607</c:v>
                </c:pt>
                <c:pt idx="480">
                  <c:v>85.198754152358802</c:v>
                </c:pt>
                <c:pt idx="481">
                  <c:v>85.144597880345202</c:v>
                </c:pt>
                <c:pt idx="482">
                  <c:v>85.105970639274105</c:v>
                </c:pt>
                <c:pt idx="483">
                  <c:v>85.385008105846595</c:v>
                </c:pt>
                <c:pt idx="484">
                  <c:v>85.297250334393098</c:v>
                </c:pt>
                <c:pt idx="485">
                  <c:v>85.2425182787523</c:v>
                </c:pt>
                <c:pt idx="486">
                  <c:v>85.2308209775573</c:v>
                </c:pt>
                <c:pt idx="487">
                  <c:v>84.988793018240301</c:v>
                </c:pt>
                <c:pt idx="488">
                  <c:v>85.673879567754994</c:v>
                </c:pt>
                <c:pt idx="489">
                  <c:v>85.723621430530599</c:v>
                </c:pt>
                <c:pt idx="490">
                  <c:v>85.7810121947212</c:v>
                </c:pt>
                <c:pt idx="491">
                  <c:v>86.034969776005795</c:v>
                </c:pt>
                <c:pt idx="492">
                  <c:v>85.856838213040007</c:v>
                </c:pt>
                <c:pt idx="493">
                  <c:v>86.321013576383805</c:v>
                </c:pt>
                <c:pt idx="494">
                  <c:v>86.155502227104293</c:v>
                </c:pt>
                <c:pt idx="495">
                  <c:v>86.219382333072005</c:v>
                </c:pt>
                <c:pt idx="496">
                  <c:v>86.324163819353004</c:v>
                </c:pt>
                <c:pt idx="497">
                  <c:v>86.053122161496006</c:v>
                </c:pt>
                <c:pt idx="498">
                  <c:v>86.183438827270606</c:v>
                </c:pt>
                <c:pt idx="499">
                  <c:v>85.980564487369406</c:v>
                </c:pt>
                <c:pt idx="500">
                  <c:v>86.044443621146797</c:v>
                </c:pt>
                <c:pt idx="501">
                  <c:v>86.246272152874198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FB-4496-919C-34596CD73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998176"/>
        <c:axId val="478994568"/>
      </c:lineChart>
      <c:dateAx>
        <c:axId val="478998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94568"/>
        <c:crosses val="autoZero"/>
        <c:auto val="1"/>
        <c:lblOffset val="100"/>
        <c:baseTimeUnit val="months"/>
      </c:dateAx>
      <c:valAx>
        <c:axId val="478994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99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7C3E-7130-4C63-87A9-7502005A062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E82BE-C025-4D0E-9C7F-3F01CD78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E82BE-C025-4D0E-9C7F-3F01CD78E3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1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64582C-6C00-4292-9CD4-79074F6C473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33638-BEEC-4D1C-ABD2-45FE69A79E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cid:ii_jp1f6n0w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C03F-8466-4193-92CC-C9E6A45D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81873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Analysis of Employment Rate using 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433D-6560-47C2-AEFD-FF90407C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35133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Group 216:</a:t>
            </a:r>
          </a:p>
          <a:p>
            <a:r>
              <a:rPr lang="en-US" b="1" dirty="0"/>
              <a:t>Ridhima Bhalerao (A20422550)</a:t>
            </a:r>
          </a:p>
          <a:p>
            <a:r>
              <a:rPr lang="en-US" b="1" dirty="0"/>
              <a:t>Akhil Padgilwar (A20427219)</a:t>
            </a:r>
          </a:p>
        </p:txBody>
      </p:sp>
    </p:spTree>
    <p:extLst>
      <p:ext uri="{BB962C8B-B14F-4D97-AF65-F5344CB8AC3E}">
        <p14:creationId xmlns:p14="http://schemas.microsoft.com/office/powerpoint/2010/main" val="231587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58B9-AF6B-4700-A2FB-35B4B23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3430"/>
            <a:ext cx="10058400" cy="1132676"/>
          </a:xfrm>
        </p:spPr>
        <p:txBody>
          <a:bodyPr/>
          <a:lstStyle/>
          <a:p>
            <a:r>
              <a:rPr lang="en-US" dirty="0"/>
              <a:t>Is serial correlation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A62F-9798-4CB4-B82F-A79CE34C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099"/>
            <a:ext cx="10058400" cy="4023360"/>
          </a:xfrm>
          <a:noFill/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Ljung box test:</a:t>
            </a:r>
          </a:p>
          <a:p>
            <a:r>
              <a:rPr lang="en-US" b="1" dirty="0">
                <a:solidFill>
                  <a:schemeClr val="tx1"/>
                </a:solidFill>
              </a:rPr>
              <a:t>Null Hypothesis (Ho) </a:t>
            </a:r>
            <a:r>
              <a:rPr lang="en-US" dirty="0">
                <a:solidFill>
                  <a:schemeClr val="tx1"/>
                </a:solidFill>
              </a:rPr>
              <a:t>: Autocorrelation values for lag 1…k i.e. 1…15 are zero.</a:t>
            </a:r>
          </a:p>
          <a:p>
            <a:r>
              <a:rPr lang="en-US" b="1" dirty="0">
                <a:solidFill>
                  <a:schemeClr val="tx1"/>
                </a:solidFill>
              </a:rPr>
              <a:t>Alternative Hypothesis (Ha) </a:t>
            </a:r>
            <a:r>
              <a:rPr lang="en-US" dirty="0">
                <a:solidFill>
                  <a:schemeClr val="tx1"/>
                </a:solidFill>
              </a:rPr>
              <a:t>: At least one autocorrelation value for lag 1…k i.e. 1….15 is non-				      zero.</a:t>
            </a:r>
          </a:p>
          <a:p>
            <a:pPr marL="1471400" lvl="8" indent="0">
              <a:buNone/>
            </a:pPr>
            <a:r>
              <a:rPr lang="en-US" dirty="0">
                <a:solidFill>
                  <a:schemeClr val="tx1"/>
                </a:solidFill>
              </a:rPr>
              <a:t>			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Since, the p-value is less than 0.05, we can conclude that the data exhibits serial correlation.</a:t>
            </a:r>
          </a:p>
          <a:p>
            <a:r>
              <a:rPr lang="en-US" dirty="0">
                <a:solidFill>
                  <a:schemeClr val="tx1"/>
                </a:solidFill>
              </a:rPr>
              <a:t>Hence, we reject the null hypothesis.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3499F-AECC-4D1B-A636-678A79F7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81" y="3259154"/>
            <a:ext cx="4419600" cy="1482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69419-B9D7-4CEC-B651-5E59095F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0" y="3084928"/>
            <a:ext cx="4972841" cy="14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3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A695-B204-444F-9DE0-CE5F72CB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123" y="206281"/>
            <a:ext cx="4821283" cy="1450757"/>
          </a:xfrm>
        </p:spPr>
        <p:txBody>
          <a:bodyPr>
            <a:normAutofit/>
          </a:bodyPr>
          <a:lstStyle/>
          <a:p>
            <a:r>
              <a:rPr lang="en-US" dirty="0"/>
              <a:t>Is there seasonality?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F8CB-6EBC-4979-8187-CCB07D14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>
            <a:normAutofit fontScale="92500" lnSpcReduction="10000"/>
          </a:bodyPr>
          <a:lstStyle/>
          <a:p>
            <a:pPr lvl="1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the seasonality, the ACF plot must have lag 1, lag s-1, lag s and lag s + 1 must be significantly non-zero.</a:t>
            </a:r>
          </a:p>
          <a:p>
            <a:pPr marL="201168" lvl="1" indent="0">
              <a:buClrTx/>
              <a:buSzPct val="11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this case, lag 1 is non-zero, but lag 11, lag 12 and lag 13 are significantly zero.</a:t>
            </a:r>
          </a:p>
          <a:p>
            <a:pPr marL="201168" lvl="1" indent="0">
              <a:buClrTx/>
              <a:buSzPct val="11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Thus, no seasonality is present.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02E6C-E0A4-4613-9C69-40CBDD5E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9" y="1311475"/>
            <a:ext cx="2647584" cy="2266708"/>
          </a:xfrm>
          <a:prstGeom prst="rect">
            <a:avLst/>
          </a:prstGeom>
        </p:spPr>
      </p:pic>
      <p:pic>
        <p:nvPicPr>
          <p:cNvPr id="4" name="Content Placeholder 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D7F01A3-648E-493B-9A91-6D7632F47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81" y="1202266"/>
            <a:ext cx="2713774" cy="2485125"/>
          </a:xfrm>
          <a:prstGeom prst="rect">
            <a:avLst/>
          </a:prstGeom>
        </p:spPr>
      </p:pic>
      <p:pic>
        <p:nvPicPr>
          <p:cNvPr id="27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495265-BE4D-4BB7-B1CC-44CB39EC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84" y="3915676"/>
            <a:ext cx="2408319" cy="2375962"/>
          </a:xfrm>
          <a:prstGeom prst="rect">
            <a:avLst/>
          </a:prstGeom>
        </p:spPr>
      </p:pic>
      <p:pic>
        <p:nvPicPr>
          <p:cNvPr id="29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ADE3F5-E3BB-45F2-9BCA-5D3340290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7" y="3913104"/>
            <a:ext cx="2390486" cy="23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C3D-A2BE-4807-82F9-B2092D1A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468" y="205174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Validation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1D28-0F91-47EE-A95F-B5ABB17A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84845"/>
            <a:ext cx="6405063" cy="4149459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Since our dataset had less data, we have used rolling origin to split the data into train and test data.</a:t>
            </a:r>
          </a:p>
          <a:p>
            <a:r>
              <a:rPr lang="en-US" sz="2900" b="1" u="sng" dirty="0">
                <a:solidFill>
                  <a:schemeClr val="tx1"/>
                </a:solidFill>
              </a:rPr>
              <a:t>Strategies:</a:t>
            </a:r>
          </a:p>
          <a:p>
            <a:r>
              <a:rPr lang="en-US" sz="2900" dirty="0">
                <a:solidFill>
                  <a:schemeClr val="tx1"/>
                </a:solidFill>
              </a:rPr>
              <a:t>1. </a:t>
            </a:r>
            <a:r>
              <a:rPr lang="en-US" sz="2900" u="sng" dirty="0">
                <a:solidFill>
                  <a:schemeClr val="tx1"/>
                </a:solidFill>
              </a:rPr>
              <a:t>Increasing Time Window 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       1977 – 1987 : Train window 1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       1988 : Test Window 1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       1977 – 1997 : Train window 2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       1998 : Test Window 2 and so on…</a:t>
            </a:r>
          </a:p>
          <a:p>
            <a:pPr marL="0" indent="0">
              <a:buNone/>
            </a:pP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chemeClr val="tx1"/>
                </a:solidFill>
              </a:rPr>
              <a:t>2. </a:t>
            </a:r>
            <a:r>
              <a:rPr lang="en-US" sz="2900" u="sng" dirty="0">
                <a:solidFill>
                  <a:schemeClr val="tx1"/>
                </a:solidFill>
              </a:rPr>
              <a:t>Moving Time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6D7D01-DD1B-44C8-A487-FEFFD5DC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1869392"/>
            <a:ext cx="4020297" cy="1899590"/>
          </a:xfrm>
          <a:prstGeom prst="rect">
            <a:avLst/>
          </a:prstGeom>
        </p:spPr>
      </p:pic>
      <p:pic>
        <p:nvPicPr>
          <p:cNvPr id="4" name="Picture 3" descr="moving window diagram.png">
            <a:extLst>
              <a:ext uri="{FF2B5EF4-FFF2-40B4-BE49-F238E27FC236}">
                <a16:creationId xmlns:a16="http://schemas.microsoft.com/office/drawing/2014/main" id="{CE2273B8-596C-4A8A-A707-9E78562424EF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6" y="3858168"/>
            <a:ext cx="3809439" cy="2476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511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D92C-254E-4583-AAEB-BC6DADAA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3DD9-23F1-43D9-A968-7AA8A2B3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 have built models based on every train window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the first window we have built models using all the methods used to find p and q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Method 1</a:t>
            </a:r>
            <a:r>
              <a:rPr lang="en-US" sz="2400" dirty="0">
                <a:solidFill>
                  <a:schemeClr val="tx1"/>
                </a:solidFill>
              </a:rPr>
              <a:t>: Manually finding p and q values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Method 2</a:t>
            </a:r>
            <a:r>
              <a:rPr lang="en-US" sz="2400" dirty="0">
                <a:solidFill>
                  <a:schemeClr val="tx1"/>
                </a:solidFill>
              </a:rPr>
              <a:t>: Extended Auto-Correlation Function(EACF)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Method 3</a:t>
            </a:r>
            <a:r>
              <a:rPr lang="en-US" sz="2400" dirty="0">
                <a:solidFill>
                  <a:schemeClr val="tx1"/>
                </a:solidFill>
              </a:rPr>
              <a:t>: Automatically finding the p and q values</a:t>
            </a:r>
          </a:p>
        </p:txBody>
      </p:sp>
    </p:spTree>
    <p:extLst>
      <p:ext uri="{BB962C8B-B14F-4D97-AF65-F5344CB8AC3E}">
        <p14:creationId xmlns:p14="http://schemas.microsoft.com/office/powerpoint/2010/main" val="259812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48F-561D-4405-84BF-24CDB5AC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identifying p and q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20A8-67AC-4388-B0AD-9AB2016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ACF plot:</a:t>
            </a:r>
            <a:r>
              <a:rPr lang="en-US" dirty="0"/>
              <a:t> 				</a:t>
            </a:r>
            <a:r>
              <a:rPr lang="en-US" b="1" dirty="0"/>
              <a:t>PACF plot: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9BE746-5837-4F80-8B75-4EE4CB57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89" y="2171507"/>
            <a:ext cx="4953691" cy="4023360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C7DE5D-9665-42CD-86CC-C3C434E7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5" y="2171507"/>
            <a:ext cx="495369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9E54-7470-4525-885B-36FCBF18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57" y="984780"/>
            <a:ext cx="10778025" cy="2033446"/>
          </a:xfrm>
        </p:spPr>
        <p:txBody>
          <a:bodyPr anchor="t">
            <a:normAutofit/>
          </a:bodyPr>
          <a:lstStyle/>
          <a:p>
            <a:r>
              <a:rPr lang="en-US" dirty="0"/>
              <a:t>Models: AR(p),MA(q) and ARMA(p,q)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B546897-9585-4514-8CBE-99B3A34A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58" y="2001503"/>
            <a:ext cx="10778025" cy="657291"/>
          </a:xfrm>
        </p:spPr>
        <p:txBody>
          <a:bodyPr>
            <a:normAutofit/>
          </a:bodyPr>
          <a:lstStyle/>
          <a:p>
            <a:r>
              <a:rPr lang="en-US" sz="1800" b="1" dirty="0"/>
              <a:t>AR(3):	</a:t>
            </a:r>
            <a:r>
              <a:rPr lang="en-US" sz="1800" dirty="0"/>
              <a:t>		      </a:t>
            </a:r>
            <a:r>
              <a:rPr lang="en-US" sz="1800" b="1" dirty="0"/>
              <a:t>MA(3) &amp; MA(6):</a:t>
            </a:r>
            <a:r>
              <a:rPr lang="en-US" sz="1800" dirty="0"/>
              <a:t>			</a:t>
            </a:r>
            <a:r>
              <a:rPr lang="en-US" sz="1800" b="1" dirty="0"/>
              <a:t>ARMA(3,3) &amp; ARMA(3,6):</a:t>
            </a:r>
          </a:p>
        </p:txBody>
      </p:sp>
      <p:pic>
        <p:nvPicPr>
          <p:cNvPr id="49" name="Content Placeholder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F2EE979-6975-43B5-8067-7375670A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3" y="2874285"/>
            <a:ext cx="3377029" cy="1428984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54A4474-35CF-42BA-8BF3-6960ED2B0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68" y="2874285"/>
            <a:ext cx="3833274" cy="2321328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E5DD858-6994-49A1-81EF-EEE2498C5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94" y="2827686"/>
            <a:ext cx="4546819" cy="23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B609-C429-4757-9278-421F048C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EACF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606BE0-F137-4BB9-B084-1B3DE13C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500" y="1919001"/>
            <a:ext cx="3813934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Here, we can see that p = 1 &amp; q = 4, hence, we build ARMA(1,4) model.</a:t>
            </a:r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1E3BB3-D3D2-44D1-9F9B-824BAC3F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61873"/>
            <a:ext cx="5916220" cy="44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2B12-EBC2-41DD-AF0D-D2A1EDE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auto.arima()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33574-BD90-4085-9F22-3FE72827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By auto-arima() determines p and q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values automatically. Here, p = 1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q = 2, so we build ARMA(1,2)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model.</a:t>
            </a:r>
          </a:p>
        </p:txBody>
      </p:sp>
      <p:pic>
        <p:nvPicPr>
          <p:cNvPr id="14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97289F7-9406-49BF-AD6C-BB9827FD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08" y="1845734"/>
            <a:ext cx="6218857" cy="42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F834-FE44-454D-B064-68B7C66C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for window 2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ABEDE5-E067-45C0-8415-E6D770BD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915"/>
            <a:ext cx="6640062" cy="3926919"/>
          </a:xfr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0B2CEBC-1612-4D32-A29B-B26D91313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3" y="2131310"/>
            <a:ext cx="5161936" cy="4186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9E729-4B57-4BC8-9350-F62311D5B94A}"/>
              </a:ext>
            </a:extLst>
          </p:cNvPr>
          <p:cNvSpPr txBox="1"/>
          <p:nvPr/>
        </p:nvSpPr>
        <p:spPr>
          <a:xfrm>
            <a:off x="1036320" y="1737360"/>
            <a:ext cx="65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EACF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F2E9B-D7B5-4D61-98EC-99395087FE1F}"/>
              </a:ext>
            </a:extLst>
          </p:cNvPr>
          <p:cNvSpPr txBox="1"/>
          <p:nvPr/>
        </p:nvSpPr>
        <p:spPr>
          <a:xfrm>
            <a:off x="6423494" y="1847583"/>
            <a:ext cx="140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Auto.arima()</a:t>
            </a:r>
          </a:p>
        </p:txBody>
      </p:sp>
    </p:spTree>
    <p:extLst>
      <p:ext uri="{BB962C8B-B14F-4D97-AF65-F5344CB8AC3E}">
        <p14:creationId xmlns:p14="http://schemas.microsoft.com/office/powerpoint/2010/main" val="155078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F834-FE44-454D-B064-68B7C66C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window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E6B7-AB0A-48A2-ADD3-32D17BB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EACF:</a:t>
            </a:r>
            <a:r>
              <a:rPr lang="en-US" dirty="0"/>
              <a:t>						</a:t>
            </a:r>
            <a:r>
              <a:rPr lang="en-US" b="1" u="sng" dirty="0"/>
              <a:t>auto.arima():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AA6E95A-2E8C-4064-A7B7-2472DFA4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97767"/>
            <a:ext cx="5763429" cy="391130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BF2E82-585B-4C60-A2DC-0D68AD49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9" y="2297767"/>
            <a:ext cx="543811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CBD-1850-4469-96AB-E38F64FB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35B7-B7D8-4116-B3EE-C27C1F6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Employment rate determines the percentage of working population in the entire population of  a country. </a:t>
            </a: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Employment rates have a significant impact on the country’s economy. But, the workforce of a country may be biased based on the gender, age, etc. </a:t>
            </a: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One of the factors that affect the employment rate is the gender inequality. To explore if the problem persists, has motivated us to take up this project.</a:t>
            </a: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To achieve this, we have built a time series model to gauge the employment rate based on the gender for multiple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1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F834-FE44-454D-B064-68B7C66C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window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E6B7-AB0A-48A2-ADD3-32D17BB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EACF:</a:t>
            </a:r>
            <a:r>
              <a:rPr lang="en-US" dirty="0"/>
              <a:t>						</a:t>
            </a:r>
            <a:r>
              <a:rPr lang="en-US" b="1" u="sng" dirty="0"/>
              <a:t>auto.arima():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017650-68A6-4935-90DC-A9AFE7EFF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77" y="2269698"/>
            <a:ext cx="6445972" cy="376290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A7A496-381F-451F-AFF0-BFB0E4C0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6" y="2165938"/>
            <a:ext cx="5065228" cy="39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2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33C3-B55D-4211-BA54-208F553F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available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A3E5-21F8-42F3-B820-23E90347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These are all the models available for comparison from all the folds:</a:t>
            </a:r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CBC921-141E-4F14-A2AC-45980B0F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53" y="25047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BD6F65-C9E8-4B0B-A0F8-D5AC6C967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17061"/>
              </p:ext>
            </p:extLst>
          </p:nvPr>
        </p:nvGraphicFramePr>
        <p:xfrm>
          <a:off x="1111753" y="2166425"/>
          <a:ext cx="9261994" cy="4220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498">
                  <a:extLst>
                    <a:ext uri="{9D8B030D-6E8A-4147-A177-3AD203B41FA5}">
                      <a16:colId xmlns:a16="http://schemas.microsoft.com/office/drawing/2014/main" val="3740739187"/>
                    </a:ext>
                  </a:extLst>
                </a:gridCol>
                <a:gridCol w="3408454">
                  <a:extLst>
                    <a:ext uri="{9D8B030D-6E8A-4147-A177-3AD203B41FA5}">
                      <a16:colId xmlns:a16="http://schemas.microsoft.com/office/drawing/2014/main" val="889089753"/>
                    </a:ext>
                  </a:extLst>
                </a:gridCol>
                <a:gridCol w="2651021">
                  <a:extLst>
                    <a:ext uri="{9D8B030D-6E8A-4147-A177-3AD203B41FA5}">
                      <a16:colId xmlns:a16="http://schemas.microsoft.com/office/drawing/2014/main" val="81508496"/>
                    </a:ext>
                  </a:extLst>
                </a:gridCol>
                <a:gridCol w="2651021">
                  <a:extLst>
                    <a:ext uri="{9D8B030D-6E8A-4147-A177-3AD203B41FA5}">
                      <a16:colId xmlns:a16="http://schemas.microsoft.com/office/drawing/2014/main" val="2302644851"/>
                    </a:ext>
                  </a:extLst>
                </a:gridCol>
              </a:tblGrid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SR 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Window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992162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AR(3)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-1200.66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Window1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797526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MA(3)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-1192.53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73036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MA(6)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-1197.68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57978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ARMA(3,3)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-1196.88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25468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ARMA(3,6)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-1196.90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59673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-1196.74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6080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-1200.53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06394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-2335.4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Window2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131849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(2,2)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-2338.32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66655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-3473.67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Window3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43430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-3476.44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80950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(2,4)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-4536.91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Window4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101468"/>
                  </a:ext>
                </a:extLst>
              </a:tr>
              <a:tr h="270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ARMA (1,2)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-4538.94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5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5C5E-43B4-4BBE-BAB7-B2BE4EA2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and Evaluating models based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FBDD-F65F-4003-87EA-069CFE85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252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Since we’d applied differencing on the data, so we build ARIMA models based on the original data to produce predictions based on the test data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AR(3)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ARIMA(3,1,0)</a:t>
            </a: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MA(3)  ARIMA(0,1,3)</a:t>
            </a: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MA(6)  ARIMA(0,1,6)</a:t>
            </a: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ARMA(3,3)  ARIMA(3,1,3)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ARMA(3,6)  ARIMA(3,1,6)</a:t>
            </a:r>
          </a:p>
          <a:p>
            <a:r>
              <a:rPr lang="en-US" b="1" dirty="0">
                <a:solidFill>
                  <a:schemeClr val="tx1"/>
                </a:solidFill>
              </a:rPr>
              <a:t>ARMA(1,2)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ARIMA(1,1,2)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ARMA(1,4)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ARIMA(1,1,4)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ARMA(2,2)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ARIMA(2,1,2)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ARMA(2,4)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ARIMA(2,1,4)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7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B421-02D0-4623-B7F4-CD4EFDA6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AA6C7-5156-4078-A3C0-E43453B8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ARIMA models on the data before differencing are as follows: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85C8455-CE15-4C0F-9D66-349925B3B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36" y="2252227"/>
            <a:ext cx="9310198" cy="36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3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CA2B-BCE6-4DF6-BBA6-AE42250C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Prediction Errors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ADE44-351F-456B-8599-F40E1C31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Errors can be calculated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Errors: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CC4950B6-1DE0-4D15-AD1B-A12A09C2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75526"/>
            <a:ext cx="8830907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54679-6F97-4323-B087-E191C2587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31844"/>
            <a:ext cx="800211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DC4C-DB73-4D5D-BA36-5EE994F0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74E-FFC6-49F5-B3E1-A531FF2D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4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Based on the same process, we calculate errors for all the data folds. From that, we have chosen one best model from each fold.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8156F4-EE41-4CB1-8CD0-0ACDF0B1A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69621"/>
              </p:ext>
            </p:extLst>
          </p:nvPr>
        </p:nvGraphicFramePr>
        <p:xfrm>
          <a:off x="949569" y="2659220"/>
          <a:ext cx="8201466" cy="2461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384">
                  <a:extLst>
                    <a:ext uri="{9D8B030D-6E8A-4147-A177-3AD203B41FA5}">
                      <a16:colId xmlns:a16="http://schemas.microsoft.com/office/drawing/2014/main" val="1962949215"/>
                    </a:ext>
                  </a:extLst>
                </a:gridCol>
                <a:gridCol w="3013466">
                  <a:extLst>
                    <a:ext uri="{9D8B030D-6E8A-4147-A177-3AD203B41FA5}">
                      <a16:colId xmlns:a16="http://schemas.microsoft.com/office/drawing/2014/main" val="1966729263"/>
                    </a:ext>
                  </a:extLst>
                </a:gridCol>
                <a:gridCol w="2343808">
                  <a:extLst>
                    <a:ext uri="{9D8B030D-6E8A-4147-A177-3AD203B41FA5}">
                      <a16:colId xmlns:a16="http://schemas.microsoft.com/office/drawing/2014/main" val="3088484679"/>
                    </a:ext>
                  </a:extLst>
                </a:gridCol>
                <a:gridCol w="2343808">
                  <a:extLst>
                    <a:ext uri="{9D8B030D-6E8A-4147-A177-3AD203B41FA5}">
                      <a16:colId xmlns:a16="http://schemas.microsoft.com/office/drawing/2014/main" val="3424260852"/>
                    </a:ext>
                  </a:extLst>
                </a:gridCol>
              </a:tblGrid>
              <a:tr h="693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MAE values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853964"/>
                  </a:ext>
                </a:extLst>
              </a:tr>
              <a:tr h="441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ARMA(3,6)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4.456942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10122"/>
                  </a:ext>
                </a:extLst>
              </a:tr>
              <a:tr h="441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ARMA(1,4)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4.457438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592841"/>
                  </a:ext>
                </a:extLst>
              </a:tr>
              <a:tr h="441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ARMA(1,4)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4.461118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825070"/>
                  </a:ext>
                </a:extLst>
              </a:tr>
              <a:tr h="441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ARMA(2,4)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4.457336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125278"/>
                  </a:ext>
                </a:extLst>
              </a:tr>
            </a:tbl>
          </a:graphicData>
        </a:graphic>
      </p:graphicFrame>
      <p:sp>
        <p:nvSpPr>
          <p:cNvPr id="6" name="AutoShape 2" descr="blob:https://web.whatsapp.com/9bf9cb56-9dc2-4c9f-97ed-c8a6de9d48ad">
            <a:extLst>
              <a:ext uri="{FF2B5EF4-FFF2-40B4-BE49-F238E27FC236}">
                <a16:creationId xmlns:a16="http://schemas.microsoft.com/office/drawing/2014/main" id="{B5889A52-654C-49AD-9D84-E7EAF9984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867770E9-C053-445A-9269-7196004BB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230" y="5440031"/>
            <a:ext cx="3832093" cy="8441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D612D-BE86-4ABF-938D-F8E2FC6C6BB5}"/>
              </a:ext>
            </a:extLst>
          </p:cNvPr>
          <p:cNvSpPr/>
          <p:nvPr/>
        </p:nvSpPr>
        <p:spPr>
          <a:xfrm>
            <a:off x="1992924" y="5719250"/>
            <a:ext cx="3178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Equation for ARMA(3,6) model: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FDC2A-434B-458D-A646-EF67E6048018}"/>
              </a:ext>
            </a:extLst>
          </p:cNvPr>
          <p:cNvSpPr/>
          <p:nvPr/>
        </p:nvSpPr>
        <p:spPr>
          <a:xfrm>
            <a:off x="9151035" y="3581400"/>
            <a:ext cx="3098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MAE value: 4.4582085</a:t>
            </a:r>
          </a:p>
        </p:txBody>
      </p:sp>
    </p:spTree>
    <p:extLst>
      <p:ext uri="{BB962C8B-B14F-4D97-AF65-F5344CB8AC3E}">
        <p14:creationId xmlns:p14="http://schemas.microsoft.com/office/powerpoint/2010/main" val="223792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36C5-EB6A-4037-80DE-B3005E7B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 of ARMA(3,6)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16A-CD3F-423D-9FE6-4F62149E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Jarque Bera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Since, the p-value is less than 0.05, we can conclude that the model follows normality.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037EBC-37AB-4C84-9403-7E8390E1E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2" y="2588287"/>
            <a:ext cx="5802355" cy="17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BE5-2130-425C-923C-20A684BB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281353"/>
            <a:ext cx="4529797" cy="1341256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384251"/>
                </a:solidFill>
              </a:rPr>
              <a:t>Validating the ARMA(3,6)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B74E-E127-4ED2-8E43-33727D36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115606"/>
            <a:ext cx="4332847" cy="33117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Ljung Box Test: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 though the lag is 5 or 100, the p-value is greater than 0.05, thus, we can say that, it has white noise and our model is qualified.</a:t>
            </a:r>
          </a:p>
          <a:p>
            <a:endParaRPr lang="en-US" sz="1600" b="1" u="sng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DEEC841-40F5-4551-AA08-F4100E4F6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244"/>
          <a:stretch/>
        </p:blipFill>
        <p:spPr>
          <a:xfrm>
            <a:off x="5045835" y="0"/>
            <a:ext cx="8111272" cy="62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EC10-0DAC-439D-9C64-1DE57636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for Female 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46C7-5F60-4FAC-90BD-2A9ABCB0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After following the same approach on the female data, we have achieved following 4 best models for each window: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623BDF-3056-4AC7-8A96-EEF0D12E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4465"/>
              </p:ext>
            </p:extLst>
          </p:nvPr>
        </p:nvGraphicFramePr>
        <p:xfrm>
          <a:off x="1200443" y="2573379"/>
          <a:ext cx="7512148" cy="2633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328">
                  <a:extLst>
                    <a:ext uri="{9D8B030D-6E8A-4147-A177-3AD203B41FA5}">
                      <a16:colId xmlns:a16="http://schemas.microsoft.com/office/drawing/2014/main" val="1264471183"/>
                    </a:ext>
                  </a:extLst>
                </a:gridCol>
                <a:gridCol w="2760190">
                  <a:extLst>
                    <a:ext uri="{9D8B030D-6E8A-4147-A177-3AD203B41FA5}">
                      <a16:colId xmlns:a16="http://schemas.microsoft.com/office/drawing/2014/main" val="1018151863"/>
                    </a:ext>
                  </a:extLst>
                </a:gridCol>
                <a:gridCol w="2146815">
                  <a:extLst>
                    <a:ext uri="{9D8B030D-6E8A-4147-A177-3AD203B41FA5}">
                      <a16:colId xmlns:a16="http://schemas.microsoft.com/office/drawing/2014/main" val="2995543101"/>
                    </a:ext>
                  </a:extLst>
                </a:gridCol>
                <a:gridCol w="2146815">
                  <a:extLst>
                    <a:ext uri="{9D8B030D-6E8A-4147-A177-3AD203B41FA5}">
                      <a16:colId xmlns:a16="http://schemas.microsoft.com/office/drawing/2014/main" val="2943322316"/>
                    </a:ext>
                  </a:extLst>
                </a:gridCol>
              </a:tblGrid>
              <a:tr h="734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 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MAE values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779205"/>
                  </a:ext>
                </a:extLst>
              </a:tr>
              <a:tr h="47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MA(1)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4.285532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115841"/>
                  </a:ext>
                </a:extLst>
              </a:tr>
              <a:tr h="47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ARMA(2,3)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4.294498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607386"/>
                  </a:ext>
                </a:extLst>
              </a:tr>
              <a:tr h="47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ARMA(2,3)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4.2975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Window3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983468"/>
                  </a:ext>
                </a:extLst>
              </a:tr>
              <a:tr h="474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ARMA(2,2)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4.2912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Window4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2565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6A5FFC-E075-44FF-9760-044C469A19F7}"/>
              </a:ext>
            </a:extLst>
          </p:cNvPr>
          <p:cNvSpPr/>
          <p:nvPr/>
        </p:nvSpPr>
        <p:spPr>
          <a:xfrm>
            <a:off x="1964584" y="5359843"/>
            <a:ext cx="716555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Equation for MA(1) model: </a:t>
            </a:r>
            <a:r>
              <a:rPr lang="en-US" sz="2000" dirty="0" err="1"/>
              <a:t>Xt</a:t>
            </a:r>
            <a:r>
              <a:rPr lang="en-US" sz="2000" dirty="0"/>
              <a:t> – intercept = β1(Xt-1 – intercept) + at</a:t>
            </a:r>
          </a:p>
          <a:p>
            <a:r>
              <a:rPr lang="en-US" sz="2000" dirty="0"/>
              <a:t>						 </a:t>
            </a:r>
            <a:r>
              <a:rPr lang="en-US" sz="2000" dirty="0" err="1"/>
              <a:t>Xt</a:t>
            </a:r>
            <a:r>
              <a:rPr lang="en-US" sz="2000" dirty="0"/>
              <a:t> – 0.0057 = 0.4180(Xt-1 – 0.0057) + at</a:t>
            </a:r>
          </a:p>
          <a:p>
            <a:r>
              <a:rPr lang="en-US" sz="2000" dirty="0"/>
              <a:t>						 </a:t>
            </a:r>
            <a:r>
              <a:rPr lang="en-US" sz="2000" dirty="0" err="1"/>
              <a:t>Xt</a:t>
            </a:r>
            <a:r>
              <a:rPr lang="en-US" sz="2000" dirty="0"/>
              <a:t> = 0.4180Xt-1 – 0.0080826 + at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73829-E42E-4774-B56E-6CC52A5A0791}"/>
              </a:ext>
            </a:extLst>
          </p:cNvPr>
          <p:cNvSpPr/>
          <p:nvPr/>
        </p:nvSpPr>
        <p:spPr>
          <a:xfrm>
            <a:off x="8815754" y="3521045"/>
            <a:ext cx="3098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Average MAE value: 4.2921825</a:t>
            </a:r>
          </a:p>
        </p:txBody>
      </p:sp>
    </p:spTree>
    <p:extLst>
      <p:ext uri="{BB962C8B-B14F-4D97-AF65-F5344CB8AC3E}">
        <p14:creationId xmlns:p14="http://schemas.microsoft.com/office/powerpoint/2010/main" val="2725878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36C5-EB6A-4037-80DE-B3005E7B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 of MA(1)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16A-CD3F-423D-9FE6-4F62149E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Jarque Bera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Since, the p-value is less than 0.05, we can conclude that the model follows normality.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788D0-C592-4641-966C-E8805E1B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2" y="2602523"/>
            <a:ext cx="5416061" cy="17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2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DF6-3B80-472E-B144-962ED785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E206-3A91-42F0-A8DE-0F026ED3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Our data had 2 files: </a:t>
            </a:r>
          </a:p>
          <a:p>
            <a:pPr marL="635508" lvl="1" indent="-342900">
              <a:buClrTx/>
              <a:buSzPct val="11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Employment Rate for Males	</a:t>
            </a: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SzPct val="110000"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From year 1977 – 2018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sz="2400" dirty="0">
              <a:solidFill>
                <a:srgbClr val="0070C0"/>
              </a:solidFill>
            </a:endParaRP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SzPct val="110000"/>
              <a:buNone/>
            </a:pPr>
            <a:r>
              <a:rPr lang="en-US" sz="2400" dirty="0">
                <a:solidFill>
                  <a:schemeClr val="tx1"/>
                </a:solidFill>
              </a:rPr>
              <a:t>2. Employment Rate for Females</a:t>
            </a: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635508" lvl="1" indent="-342900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Independent variable: date</a:t>
            </a:r>
          </a:p>
          <a:p>
            <a:pPr marL="635508" lvl="1" indent="-342900"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Dependent variable: value</a:t>
            </a: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EF7B-BFD4-481F-945E-A5962A2CB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92" y="1845734"/>
            <a:ext cx="4220164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61D3B-F8EE-48A5-A6EB-3092A5DA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92" y="4049900"/>
            <a:ext cx="422016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BE5-2130-425C-923C-20A684BB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09" y="290042"/>
            <a:ext cx="4760124" cy="1426216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384251"/>
                </a:solidFill>
              </a:rPr>
              <a:t>Validating the MA(1)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B74E-E127-4ED2-8E43-33727D36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09" y="1988997"/>
            <a:ext cx="3319974" cy="331176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Ljung Box Test: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Even though the lag is 5 or 30, the p-value is greater than 0.05, thus, we can say that, it has white noise and our model is qualified.</a:t>
            </a:r>
          </a:p>
          <a:p>
            <a:endParaRPr lang="en-US" sz="1600" b="1" u="sng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E5A58F2-43B1-451C-8C67-63CEB2912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3" y="290042"/>
            <a:ext cx="5781821" cy="59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6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C97E-DA53-4375-8B38-662FB329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discrimination during employment?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04F6E-87C4-4232-B166-38F3FCFA8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36617"/>
              </p:ext>
            </p:extLst>
          </p:nvPr>
        </p:nvGraphicFramePr>
        <p:xfrm>
          <a:off x="439185" y="1959640"/>
          <a:ext cx="568729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BAFD61-68B6-4BE6-9BAF-719B406DD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667884"/>
              </p:ext>
            </p:extLst>
          </p:nvPr>
        </p:nvGraphicFramePr>
        <p:xfrm>
          <a:off x="6341805" y="1959640"/>
          <a:ext cx="5411010" cy="3895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9652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D34B-55DE-4F2A-8580-B4017A46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9D6B-425A-49C4-880F-9EE4D8B9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this way we have implemented time series analysis and time series forecasting.</a:t>
            </a:r>
          </a:p>
          <a:p>
            <a:pPr marL="0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By observing time series plot of male and female, we determined that male employees have highest employment rate than female employees.</a:t>
            </a:r>
          </a:p>
          <a:p>
            <a:pPr marL="0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By using increasing window approach and moving window approach, we found the best model to predict future employment rate of male and female employees.</a:t>
            </a:r>
          </a:p>
          <a:p>
            <a:pPr marL="0" indent="0">
              <a:buClrTx/>
              <a:buSzPct val="11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We have implemented different ACF plot and the time series plots to conclude that there is no seasonality in our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35D-1416-414E-ABE0-13F0986C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normality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378CF0-FB38-4782-9DDD-47F6A1B8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Male:	</a:t>
            </a:r>
            <a:r>
              <a:rPr lang="en-US" dirty="0"/>
              <a:t>				</a:t>
            </a:r>
            <a:r>
              <a:rPr lang="en-US" b="1" dirty="0"/>
              <a:t>Female:</a:t>
            </a:r>
          </a:p>
        </p:txBody>
      </p:sp>
      <p:pic>
        <p:nvPicPr>
          <p:cNvPr id="1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C655BDA-C285-4000-9E2E-F9BA22784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24" y="1862023"/>
            <a:ext cx="3643842" cy="2416777"/>
          </a:xfrm>
          <a:prstGeom prst="rect">
            <a:avLst/>
          </a:prstGeom>
        </p:spPr>
      </p:pic>
      <p:pic>
        <p:nvPicPr>
          <p:cNvPr id="16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0407C3AA-1FD3-46B3-A1DE-A62B7B50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49" y="4413617"/>
            <a:ext cx="3192248" cy="2157780"/>
          </a:xfrm>
          <a:prstGeom prst="rect">
            <a:avLst/>
          </a:prstGeom>
        </p:spPr>
      </p:pic>
      <p:pic>
        <p:nvPicPr>
          <p:cNvPr id="17" name="Picture 16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5D8CDD9-FD4A-44DD-A7B6-5A58AEE26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78" y="4262511"/>
            <a:ext cx="3635524" cy="2308886"/>
          </a:xfrm>
          <a:prstGeom prst="rect">
            <a:avLst/>
          </a:prstGeom>
        </p:spPr>
      </p:pic>
      <p:pic>
        <p:nvPicPr>
          <p:cNvPr id="18" name="Picture 1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3B36228-8CED-4250-82B4-8BE567D93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8" y="1845734"/>
            <a:ext cx="4065564" cy="2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8CD1-9039-4445-BD0B-49BC181F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92" y="161742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Is it stationary?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CBFA9F-9198-4FC9-8DD8-B854916C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17" y="1988538"/>
            <a:ext cx="360872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The decay rate is very slow, thus, the data is non-stationary!</a:t>
            </a:r>
          </a:p>
        </p:txBody>
      </p:sp>
      <p:pic>
        <p:nvPicPr>
          <p:cNvPr id="9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7185A9-E56C-4CCA-9D4B-175AC81C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1" y="1803844"/>
            <a:ext cx="5615231" cy="44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A59-99E9-42B0-9E1A-9652A24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Plotting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7DCF-B057-448A-9ECC-A44901CC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b="1" dirty="0"/>
              <a:t>Male:</a:t>
            </a:r>
            <a:r>
              <a:rPr lang="en-US" dirty="0"/>
              <a:t>						</a:t>
            </a:r>
            <a:r>
              <a:rPr lang="en-US" b="1" dirty="0"/>
              <a:t>Female: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2EB0C-1EDD-4B96-8C2A-FF891A3B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0" y="2132071"/>
            <a:ext cx="5242560" cy="3953013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BE05C0-144F-4E80-834C-48C86E9F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" y="2208965"/>
            <a:ext cx="49058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AEAE-DC2F-44ED-B197-34C56CB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B78D-F39A-4D0A-9F86-BA6B8894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ACF Plot Male:</a:t>
            </a:r>
            <a:r>
              <a:rPr lang="en-US" dirty="0"/>
              <a:t>					</a:t>
            </a:r>
            <a:r>
              <a:rPr lang="en-US" b="1" dirty="0"/>
              <a:t>ACF Plot Female: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8C82D-E3F1-48DE-8016-5F2B9453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3" y="2194562"/>
            <a:ext cx="4981575" cy="4023360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4892B0-59BD-47AE-9647-D297EBD8B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55" y="2194562"/>
            <a:ext cx="4963218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2BAE-4344-49AC-BBE2-E16DE00D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Time Series Plot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F691DF-7E34-4641-82BB-E07A77AC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plot for Male: </a:t>
            </a:r>
            <a:r>
              <a:rPr lang="en-US" dirty="0"/>
              <a:t>				</a:t>
            </a:r>
            <a:r>
              <a:rPr lang="en-US" b="1" dirty="0"/>
              <a:t>Time plot for Female:</a:t>
            </a:r>
          </a:p>
        </p:txBody>
      </p:sp>
      <p:pic>
        <p:nvPicPr>
          <p:cNvPr id="8" name="Content Placeholder 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626DC3A8-1458-4417-A495-879CBCBB6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2" y="2283628"/>
            <a:ext cx="5057310" cy="402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41287-A8EA-4F81-A4AC-EA201F7E3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9785"/>
            <a:ext cx="5332995" cy="38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8099-1CA8-44ED-991E-196C2885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&amp; QQ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9663-8081-4451-8FA9-BFA3A4AF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Male: 	</a:t>
            </a:r>
            <a:r>
              <a:rPr lang="en-US" dirty="0"/>
              <a:t>					</a:t>
            </a:r>
            <a:r>
              <a:rPr lang="en-US" b="1" dirty="0"/>
              <a:t>Females: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1AAFD-E322-4D16-8016-8AE749B6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24" y="1845734"/>
            <a:ext cx="3546118" cy="2585951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2E0F309-58B8-4802-9F76-5874E808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64" y="4401798"/>
            <a:ext cx="3813555" cy="2352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6BA260-2BDE-4EF3-A9C7-9A09F49D0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08" y="1770425"/>
            <a:ext cx="3803380" cy="2698131"/>
          </a:xfrm>
          <a:prstGeom prst="rect">
            <a:avLst/>
          </a:prstGeom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ED7C0AB-A5B4-4BE7-A463-1D1DA17DB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60" y="4401798"/>
            <a:ext cx="4171675" cy="23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3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1235</Words>
  <Application>Microsoft Office PowerPoint</Application>
  <PresentationFormat>Widescreen</PresentationFormat>
  <Paragraphs>246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Retrospect</vt:lpstr>
      <vt:lpstr>Analysis of Employment Rate using Time Series</vt:lpstr>
      <vt:lpstr>INTRODUCTION</vt:lpstr>
      <vt:lpstr>DATASET</vt:lpstr>
      <vt:lpstr>Testing the normality</vt:lpstr>
      <vt:lpstr>Is it stationary?</vt:lpstr>
      <vt:lpstr>Plotting Time Series</vt:lpstr>
      <vt:lpstr>Transformation</vt:lpstr>
      <vt:lpstr>Transformed Time Series Plot</vt:lpstr>
      <vt:lpstr>Histograms &amp; QQ Plot</vt:lpstr>
      <vt:lpstr>Is serial correlation present?</vt:lpstr>
      <vt:lpstr>Is there seasonality?</vt:lpstr>
      <vt:lpstr>Validation Strategy</vt:lpstr>
      <vt:lpstr>Models</vt:lpstr>
      <vt:lpstr>Manually identifying p and q values</vt:lpstr>
      <vt:lpstr>Models: AR(p),MA(q) and ARMA(p,q)</vt:lpstr>
      <vt:lpstr>Using EACF</vt:lpstr>
      <vt:lpstr>Using auto.arima()</vt:lpstr>
      <vt:lpstr>Models for window 2</vt:lpstr>
      <vt:lpstr>Models for window 3</vt:lpstr>
      <vt:lpstr>Models for window 4</vt:lpstr>
      <vt:lpstr>Models available for comparison</vt:lpstr>
      <vt:lpstr>Predicting and Evaluating models based on test data</vt:lpstr>
      <vt:lpstr>ARIMA Models </vt:lpstr>
      <vt:lpstr>Calculating Prediction Errors</vt:lpstr>
      <vt:lpstr>Which is the best model?</vt:lpstr>
      <vt:lpstr>Checking Normality of ARMA(3,6) model</vt:lpstr>
      <vt:lpstr>Validating the ARMA(3,6) model</vt:lpstr>
      <vt:lpstr>Best model for Female Employment Rate</vt:lpstr>
      <vt:lpstr>Checking Normality of MA(1) model</vt:lpstr>
      <vt:lpstr>Validating the MA(1) model</vt:lpstr>
      <vt:lpstr>Is there discrimination during employment?</vt:lpstr>
      <vt:lpstr>Conclusion and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Employment Rate using Time Series</dc:title>
  <dc:creator>Ridhima Bhalerao</dc:creator>
  <cp:lastModifiedBy>Ridhima Bhalerao</cp:lastModifiedBy>
  <cp:revision>145</cp:revision>
  <dcterms:created xsi:type="dcterms:W3CDTF">2018-11-27T22:04:20Z</dcterms:created>
  <dcterms:modified xsi:type="dcterms:W3CDTF">2018-11-28T23:54:41Z</dcterms:modified>
</cp:coreProperties>
</file>