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0"/>
  </p:notesMasterIdLst>
  <p:sldIdLst>
    <p:sldId id="256" r:id="rId2"/>
    <p:sldId id="257" r:id="rId3"/>
    <p:sldId id="258" r:id="rId4"/>
    <p:sldId id="259" r:id="rId5"/>
    <p:sldId id="269" r:id="rId6"/>
    <p:sldId id="270" r:id="rId7"/>
    <p:sldId id="274" r:id="rId8"/>
    <p:sldId id="275" r:id="rId9"/>
    <p:sldId id="271" r:id="rId10"/>
    <p:sldId id="262" r:id="rId11"/>
    <p:sldId id="261" r:id="rId12"/>
    <p:sldId id="267" r:id="rId13"/>
    <p:sldId id="263" r:id="rId14"/>
    <p:sldId id="264" r:id="rId15"/>
    <p:sldId id="268" r:id="rId16"/>
    <p:sldId id="265"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4F7C1-CD7E-4868-86D1-DC30BDA60B4C}">
          <p14:sldIdLst>
            <p14:sldId id="256"/>
            <p14:sldId id="257"/>
            <p14:sldId id="258"/>
          </p14:sldIdLst>
        </p14:section>
        <p14:section name="Untitled Section" id="{61F36857-44DC-4944-B3C0-DDDF5D79250A}">
          <p14:sldIdLst>
            <p14:sldId id="259"/>
            <p14:sldId id="269"/>
            <p14:sldId id="270"/>
            <p14:sldId id="274"/>
            <p14:sldId id="275"/>
            <p14:sldId id="271"/>
            <p14:sldId id="262"/>
            <p14:sldId id="261"/>
            <p14:sldId id="267"/>
            <p14:sldId id="263"/>
            <p14:sldId id="264"/>
            <p14:sldId id="268"/>
            <p14:sldId id="265"/>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D0C8"/>
    <a:srgbClr val="EBF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7" d="100"/>
          <a:sy n="77" d="100"/>
        </p:scale>
        <p:origin x="86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bhardwaj" userId="1ea1c0ac186ea207" providerId="LiveId" clId="{608F2C0C-D44A-4574-AD0F-D187E33AB3B1}"/>
    <pc:docChg chg="undo custSel addSld delSld modSld modMainMaster modSection">
      <pc:chgData name="kunal bhardwaj" userId="1ea1c0ac186ea207" providerId="LiveId" clId="{608F2C0C-D44A-4574-AD0F-D187E33AB3B1}" dt="2023-11-29T06:54:34.782" v="805"/>
      <pc:docMkLst>
        <pc:docMk/>
      </pc:docMkLst>
      <pc:sldChg chg="modSp mod modTransition setBg">
        <pc:chgData name="kunal bhardwaj" userId="1ea1c0ac186ea207" providerId="LiveId" clId="{608F2C0C-D44A-4574-AD0F-D187E33AB3B1}" dt="2023-11-29T06:54:34.782" v="805"/>
        <pc:sldMkLst>
          <pc:docMk/>
          <pc:sldMk cId="3259347929" sldId="256"/>
        </pc:sldMkLst>
        <pc:picChg chg="mod">
          <ac:chgData name="kunal bhardwaj" userId="1ea1c0ac186ea207" providerId="LiveId" clId="{608F2C0C-D44A-4574-AD0F-D187E33AB3B1}" dt="2023-11-19T16:18:46.937" v="704" actId="1076"/>
          <ac:picMkLst>
            <pc:docMk/>
            <pc:sldMk cId="3259347929" sldId="256"/>
            <ac:picMk id="7" creationId="{CE8236CF-AEC5-31A7-D081-A27B072D0531}"/>
          </ac:picMkLst>
        </pc:picChg>
      </pc:sldChg>
      <pc:sldChg chg="modSp mod setBg">
        <pc:chgData name="kunal bhardwaj" userId="1ea1c0ac186ea207" providerId="LiveId" clId="{608F2C0C-D44A-4574-AD0F-D187E33AB3B1}" dt="2023-11-29T06:54:34.782" v="805"/>
        <pc:sldMkLst>
          <pc:docMk/>
          <pc:sldMk cId="2018001271" sldId="257"/>
        </pc:sldMkLst>
        <pc:spChg chg="mod">
          <ac:chgData name="kunal bhardwaj" userId="1ea1c0ac186ea207" providerId="LiveId" clId="{608F2C0C-D44A-4574-AD0F-D187E33AB3B1}" dt="2023-11-19T16:19:10.728" v="705" actId="1076"/>
          <ac:spMkLst>
            <pc:docMk/>
            <pc:sldMk cId="2018001271" sldId="257"/>
            <ac:spMk id="2" creationId="{00000000-0000-0000-0000-000000000000}"/>
          </ac:spMkLst>
        </pc:spChg>
      </pc:sldChg>
      <pc:sldChg chg="modSp mod setBg">
        <pc:chgData name="kunal bhardwaj" userId="1ea1c0ac186ea207" providerId="LiveId" clId="{608F2C0C-D44A-4574-AD0F-D187E33AB3B1}" dt="2023-11-29T06:54:34.782" v="805"/>
        <pc:sldMkLst>
          <pc:docMk/>
          <pc:sldMk cId="2247746472" sldId="258"/>
        </pc:sldMkLst>
        <pc:spChg chg="mod">
          <ac:chgData name="kunal bhardwaj" userId="1ea1c0ac186ea207" providerId="LiveId" clId="{608F2C0C-D44A-4574-AD0F-D187E33AB3B1}" dt="2023-11-19T13:31:01.751" v="43"/>
          <ac:spMkLst>
            <pc:docMk/>
            <pc:sldMk cId="2247746472" sldId="258"/>
            <ac:spMk id="2" creationId="{00000000-0000-0000-0000-000000000000}"/>
          </ac:spMkLst>
        </pc:spChg>
        <pc:spChg chg="mod">
          <ac:chgData name="kunal bhardwaj" userId="1ea1c0ac186ea207" providerId="LiveId" clId="{608F2C0C-D44A-4574-AD0F-D187E33AB3B1}" dt="2023-11-19T15:40:15.497" v="637" actId="1076"/>
          <ac:spMkLst>
            <pc:docMk/>
            <pc:sldMk cId="2247746472" sldId="258"/>
            <ac:spMk id="3" creationId="{00000000-0000-0000-0000-000000000000}"/>
          </ac:spMkLst>
        </pc:spChg>
      </pc:sldChg>
      <pc:sldChg chg="modSp mod setBg modAnim">
        <pc:chgData name="kunal bhardwaj" userId="1ea1c0ac186ea207" providerId="LiveId" clId="{608F2C0C-D44A-4574-AD0F-D187E33AB3B1}" dt="2023-11-29T06:54:34.782" v="805"/>
        <pc:sldMkLst>
          <pc:docMk/>
          <pc:sldMk cId="238113349" sldId="259"/>
        </pc:sldMkLst>
        <pc:spChg chg="mod">
          <ac:chgData name="kunal bhardwaj" userId="1ea1c0ac186ea207" providerId="LiveId" clId="{608F2C0C-D44A-4574-AD0F-D187E33AB3B1}" dt="2023-11-19T15:19:09.629" v="610" actId="113"/>
          <ac:spMkLst>
            <pc:docMk/>
            <pc:sldMk cId="238113349" sldId="259"/>
            <ac:spMk id="3" creationId="{00000000-0000-0000-0000-000000000000}"/>
          </ac:spMkLst>
        </pc:spChg>
      </pc:sldChg>
      <pc:sldChg chg="modSp del modAnim">
        <pc:chgData name="kunal bhardwaj" userId="1ea1c0ac186ea207" providerId="LiveId" clId="{608F2C0C-D44A-4574-AD0F-D187E33AB3B1}" dt="2023-11-19T13:38:46.588" v="50" actId="2696"/>
        <pc:sldMkLst>
          <pc:docMk/>
          <pc:sldMk cId="1551158547" sldId="260"/>
        </pc:sldMkLst>
        <pc:spChg chg="mod">
          <ac:chgData name="kunal bhardwaj" userId="1ea1c0ac186ea207" providerId="LiveId" clId="{608F2C0C-D44A-4574-AD0F-D187E33AB3B1}" dt="2023-11-19T13:38:34.317" v="49" actId="255"/>
          <ac:spMkLst>
            <pc:docMk/>
            <pc:sldMk cId="1551158547" sldId="260"/>
            <ac:spMk id="3" creationId="{00000000-0000-0000-0000-000000000000}"/>
          </ac:spMkLst>
        </pc:spChg>
      </pc:sldChg>
      <pc:sldChg chg="addSp delSp modSp add del mod setBg">
        <pc:chgData name="kunal bhardwaj" userId="1ea1c0ac186ea207" providerId="LiveId" clId="{608F2C0C-D44A-4574-AD0F-D187E33AB3B1}" dt="2023-11-29T06:54:34.782" v="805"/>
        <pc:sldMkLst>
          <pc:docMk/>
          <pc:sldMk cId="3865698307" sldId="261"/>
        </pc:sldMkLst>
        <pc:spChg chg="add del mod">
          <ac:chgData name="kunal bhardwaj" userId="1ea1c0ac186ea207" providerId="LiveId" clId="{608F2C0C-D44A-4574-AD0F-D187E33AB3B1}" dt="2023-11-19T13:40:01.834" v="76"/>
          <ac:spMkLst>
            <pc:docMk/>
            <pc:sldMk cId="3865698307" sldId="261"/>
            <ac:spMk id="3" creationId="{1DF6502A-591F-1E38-67CC-571EB96191FD}"/>
          </ac:spMkLst>
        </pc:spChg>
        <pc:spChg chg="add mod">
          <ac:chgData name="kunal bhardwaj" userId="1ea1c0ac186ea207" providerId="LiveId" clId="{608F2C0C-D44A-4574-AD0F-D187E33AB3B1}" dt="2023-11-19T14:45:31.712" v="388" actId="14100"/>
          <ac:spMkLst>
            <pc:docMk/>
            <pc:sldMk cId="3865698307" sldId="261"/>
            <ac:spMk id="5" creationId="{D0BD9591-F92B-8B00-0EAD-60F36679A193}"/>
          </ac:spMkLst>
        </pc:spChg>
        <pc:spChg chg="mod">
          <ac:chgData name="kunal bhardwaj" userId="1ea1c0ac186ea207" providerId="LiveId" clId="{608F2C0C-D44A-4574-AD0F-D187E33AB3B1}" dt="2023-11-29T06:52:26.077" v="795" actId="27636"/>
          <ac:spMkLst>
            <pc:docMk/>
            <pc:sldMk cId="3865698307" sldId="261"/>
            <ac:spMk id="6" creationId="{5CEE7EC3-12B8-4574-8B94-6FDCB1022D9B}"/>
          </ac:spMkLst>
        </pc:spChg>
      </pc:sldChg>
      <pc:sldChg chg="modSp mod setBg">
        <pc:chgData name="kunal bhardwaj" userId="1ea1c0ac186ea207" providerId="LiveId" clId="{608F2C0C-D44A-4574-AD0F-D187E33AB3B1}" dt="2023-11-29T06:54:34.782" v="805"/>
        <pc:sldMkLst>
          <pc:docMk/>
          <pc:sldMk cId="1566348928" sldId="262"/>
        </pc:sldMkLst>
        <pc:spChg chg="mod">
          <ac:chgData name="kunal bhardwaj" userId="1ea1c0ac186ea207" providerId="LiveId" clId="{608F2C0C-D44A-4574-AD0F-D187E33AB3B1}" dt="2023-11-19T14:44:56.992" v="386" actId="5793"/>
          <ac:spMkLst>
            <pc:docMk/>
            <pc:sldMk cId="1566348928" sldId="262"/>
            <ac:spMk id="3" creationId="{00000000-0000-0000-0000-000000000000}"/>
          </ac:spMkLst>
        </pc:spChg>
        <pc:spChg chg="mod">
          <ac:chgData name="kunal bhardwaj" userId="1ea1c0ac186ea207" providerId="LiveId" clId="{608F2C0C-D44A-4574-AD0F-D187E33AB3B1}" dt="2023-11-19T13:38:54.031" v="51" actId="1076"/>
          <ac:spMkLst>
            <pc:docMk/>
            <pc:sldMk cId="1566348928" sldId="262"/>
            <ac:spMk id="7" creationId="{558CB774-0DD7-8BDF-2C91-94DAD7D7DA79}"/>
          </ac:spMkLst>
        </pc:spChg>
      </pc:sldChg>
      <pc:sldChg chg="modSp add mod setBg">
        <pc:chgData name="kunal bhardwaj" userId="1ea1c0ac186ea207" providerId="LiveId" clId="{608F2C0C-D44A-4574-AD0F-D187E33AB3B1}" dt="2023-11-29T06:54:34.782" v="805"/>
        <pc:sldMkLst>
          <pc:docMk/>
          <pc:sldMk cId="1950208847" sldId="263"/>
        </pc:sldMkLst>
        <pc:spChg chg="mod">
          <ac:chgData name="kunal bhardwaj" userId="1ea1c0ac186ea207" providerId="LiveId" clId="{608F2C0C-D44A-4574-AD0F-D187E33AB3B1}" dt="2023-11-19T13:44:28.938" v="164" actId="20577"/>
          <ac:spMkLst>
            <pc:docMk/>
            <pc:sldMk cId="1950208847" sldId="263"/>
            <ac:spMk id="5" creationId="{D0BD9591-F92B-8B00-0EAD-60F36679A193}"/>
          </ac:spMkLst>
        </pc:spChg>
        <pc:spChg chg="mod">
          <ac:chgData name="kunal bhardwaj" userId="1ea1c0ac186ea207" providerId="LiveId" clId="{608F2C0C-D44A-4574-AD0F-D187E33AB3B1}" dt="2023-11-19T14:56:42.387" v="447" actId="2710"/>
          <ac:spMkLst>
            <pc:docMk/>
            <pc:sldMk cId="1950208847" sldId="263"/>
            <ac:spMk id="6" creationId="{5CEE7EC3-12B8-4574-8B94-6FDCB1022D9B}"/>
          </ac:spMkLst>
        </pc:spChg>
      </pc:sldChg>
      <pc:sldChg chg="new del">
        <pc:chgData name="kunal bhardwaj" userId="1ea1c0ac186ea207" providerId="LiveId" clId="{608F2C0C-D44A-4574-AD0F-D187E33AB3B1}" dt="2023-11-19T13:43:19.822" v="132" actId="2696"/>
        <pc:sldMkLst>
          <pc:docMk/>
          <pc:sldMk cId="3496524695" sldId="263"/>
        </pc:sldMkLst>
      </pc:sldChg>
      <pc:sldChg chg="addSp delSp modSp add mod setBg">
        <pc:chgData name="kunal bhardwaj" userId="1ea1c0ac186ea207" providerId="LiveId" clId="{608F2C0C-D44A-4574-AD0F-D187E33AB3B1}" dt="2023-11-29T06:54:34.782" v="805"/>
        <pc:sldMkLst>
          <pc:docMk/>
          <pc:sldMk cId="3525302702" sldId="264"/>
        </pc:sldMkLst>
        <pc:spChg chg="add del mod">
          <ac:chgData name="kunal bhardwaj" userId="1ea1c0ac186ea207" providerId="LiveId" clId="{608F2C0C-D44A-4574-AD0F-D187E33AB3B1}" dt="2023-11-19T15:04:18.974" v="505" actId="21"/>
          <ac:spMkLst>
            <pc:docMk/>
            <pc:sldMk cId="3525302702" sldId="264"/>
            <ac:spMk id="2" creationId="{F980FCBF-50F2-83F3-27F2-55244DECE0C1}"/>
          </ac:spMkLst>
        </pc:spChg>
        <pc:spChg chg="add mod">
          <ac:chgData name="kunal bhardwaj" userId="1ea1c0ac186ea207" providerId="LiveId" clId="{608F2C0C-D44A-4574-AD0F-D187E33AB3B1}" dt="2023-11-19T15:38:38.514" v="632" actId="20577"/>
          <ac:spMkLst>
            <pc:docMk/>
            <pc:sldMk cId="3525302702" sldId="264"/>
            <ac:spMk id="4" creationId="{F54901ED-56B8-32F8-3E52-F6AD79B4031C}"/>
          </ac:spMkLst>
        </pc:spChg>
        <pc:spChg chg="mod">
          <ac:chgData name="kunal bhardwaj" userId="1ea1c0ac186ea207" providerId="LiveId" clId="{608F2C0C-D44A-4574-AD0F-D187E33AB3B1}" dt="2023-11-19T13:48:42.422" v="199" actId="20577"/>
          <ac:spMkLst>
            <pc:docMk/>
            <pc:sldMk cId="3525302702" sldId="264"/>
            <ac:spMk id="5" creationId="{D0BD9591-F92B-8B00-0EAD-60F36679A193}"/>
          </ac:spMkLst>
        </pc:spChg>
        <pc:spChg chg="del mod">
          <ac:chgData name="kunal bhardwaj" userId="1ea1c0ac186ea207" providerId="LiveId" clId="{608F2C0C-D44A-4574-AD0F-D187E33AB3B1}" dt="2023-11-19T15:05:46.634" v="524" actId="21"/>
          <ac:spMkLst>
            <pc:docMk/>
            <pc:sldMk cId="3525302702" sldId="264"/>
            <ac:spMk id="6" creationId="{5CEE7EC3-12B8-4574-8B94-6FDCB1022D9B}"/>
          </ac:spMkLst>
        </pc:spChg>
      </pc:sldChg>
      <pc:sldChg chg="modSp add del mod">
        <pc:chgData name="kunal bhardwaj" userId="1ea1c0ac186ea207" providerId="LiveId" clId="{608F2C0C-D44A-4574-AD0F-D187E33AB3B1}" dt="2023-11-19T13:56:04.879" v="243" actId="2696"/>
        <pc:sldMkLst>
          <pc:docMk/>
          <pc:sldMk cId="1913955892" sldId="265"/>
        </pc:sldMkLst>
        <pc:spChg chg="mod">
          <ac:chgData name="kunal bhardwaj" userId="1ea1c0ac186ea207" providerId="LiveId" clId="{608F2C0C-D44A-4574-AD0F-D187E33AB3B1}" dt="2023-11-19T13:54:58.433" v="240" actId="20577"/>
          <ac:spMkLst>
            <pc:docMk/>
            <pc:sldMk cId="1913955892" sldId="265"/>
            <ac:spMk id="5" creationId="{D0BD9591-F92B-8B00-0EAD-60F36679A193}"/>
          </ac:spMkLst>
        </pc:spChg>
        <pc:spChg chg="mod">
          <ac:chgData name="kunal bhardwaj" userId="1ea1c0ac186ea207" providerId="LiveId" clId="{608F2C0C-D44A-4574-AD0F-D187E33AB3B1}" dt="2023-11-19T13:55:56.312" v="242" actId="14100"/>
          <ac:spMkLst>
            <pc:docMk/>
            <pc:sldMk cId="1913955892" sldId="265"/>
            <ac:spMk id="6" creationId="{5CEE7EC3-12B8-4574-8B94-6FDCB1022D9B}"/>
          </ac:spMkLst>
        </pc:spChg>
      </pc:sldChg>
      <pc:sldChg chg="modSp add mod setBg">
        <pc:chgData name="kunal bhardwaj" userId="1ea1c0ac186ea207" providerId="LiveId" clId="{608F2C0C-D44A-4574-AD0F-D187E33AB3B1}" dt="2023-11-29T06:54:34.782" v="805"/>
        <pc:sldMkLst>
          <pc:docMk/>
          <pc:sldMk cId="3561967988" sldId="265"/>
        </pc:sldMkLst>
        <pc:spChg chg="mod">
          <ac:chgData name="kunal bhardwaj" userId="1ea1c0ac186ea207" providerId="LiveId" clId="{608F2C0C-D44A-4574-AD0F-D187E33AB3B1}" dt="2023-11-19T13:56:30.340" v="272" actId="20577"/>
          <ac:spMkLst>
            <pc:docMk/>
            <pc:sldMk cId="3561967988" sldId="265"/>
            <ac:spMk id="5" creationId="{D0BD9591-F92B-8B00-0EAD-60F36679A193}"/>
          </ac:spMkLst>
        </pc:spChg>
        <pc:spChg chg="mod">
          <ac:chgData name="kunal bhardwaj" userId="1ea1c0ac186ea207" providerId="LiveId" clId="{608F2C0C-D44A-4574-AD0F-D187E33AB3B1}" dt="2023-11-19T16:14:25.994" v="643" actId="14100"/>
          <ac:spMkLst>
            <pc:docMk/>
            <pc:sldMk cId="3561967988" sldId="265"/>
            <ac:spMk id="6" creationId="{5CEE7EC3-12B8-4574-8B94-6FDCB1022D9B}"/>
          </ac:spMkLst>
        </pc:spChg>
      </pc:sldChg>
      <pc:sldChg chg="modSp new del mod">
        <pc:chgData name="kunal bhardwaj" userId="1ea1c0ac186ea207" providerId="LiveId" clId="{608F2C0C-D44A-4574-AD0F-D187E33AB3B1}" dt="2023-11-19T14:50:52.222" v="395" actId="2696"/>
        <pc:sldMkLst>
          <pc:docMk/>
          <pc:sldMk cId="3247040713" sldId="266"/>
        </pc:sldMkLst>
        <pc:spChg chg="mod">
          <ac:chgData name="kunal bhardwaj" userId="1ea1c0ac186ea207" providerId="LiveId" clId="{608F2C0C-D44A-4574-AD0F-D187E33AB3B1}" dt="2023-11-19T14:50:38.490" v="393" actId="27636"/>
          <ac:spMkLst>
            <pc:docMk/>
            <pc:sldMk cId="3247040713" sldId="266"/>
            <ac:spMk id="3" creationId="{C48695E3-9F9F-80C1-595C-98E6E77A8A65}"/>
          </ac:spMkLst>
        </pc:spChg>
      </pc:sldChg>
      <pc:sldChg chg="new del">
        <pc:chgData name="kunal bhardwaj" userId="1ea1c0ac186ea207" providerId="LiveId" clId="{608F2C0C-D44A-4574-AD0F-D187E33AB3B1}" dt="2023-11-19T14:27:45.941" v="327" actId="2696"/>
        <pc:sldMkLst>
          <pc:docMk/>
          <pc:sldMk cId="3309784372" sldId="266"/>
        </pc:sldMkLst>
      </pc:sldChg>
      <pc:sldChg chg="new del">
        <pc:chgData name="kunal bhardwaj" userId="1ea1c0ac186ea207" providerId="LiveId" clId="{608F2C0C-D44A-4574-AD0F-D187E33AB3B1}" dt="2023-11-19T14:35:12.981" v="346" actId="2696"/>
        <pc:sldMkLst>
          <pc:docMk/>
          <pc:sldMk cId="3954269188" sldId="266"/>
        </pc:sldMkLst>
      </pc:sldChg>
      <pc:sldChg chg="modSp add mod setBg">
        <pc:chgData name="kunal bhardwaj" userId="1ea1c0ac186ea207" providerId="LiveId" clId="{608F2C0C-D44A-4574-AD0F-D187E33AB3B1}" dt="2023-11-29T06:54:34.782" v="805"/>
        <pc:sldMkLst>
          <pc:docMk/>
          <pc:sldMk cId="3237582308" sldId="267"/>
        </pc:sldMkLst>
        <pc:spChg chg="mod">
          <ac:chgData name="kunal bhardwaj" userId="1ea1c0ac186ea207" providerId="LiveId" clId="{608F2C0C-D44A-4574-AD0F-D187E33AB3B1}" dt="2023-11-19T16:20:56.275" v="716" actId="20577"/>
          <ac:spMkLst>
            <pc:docMk/>
            <pc:sldMk cId="3237582308" sldId="267"/>
            <ac:spMk id="6" creationId="{5CEE7EC3-12B8-4574-8B94-6FDCB1022D9B}"/>
          </ac:spMkLst>
        </pc:spChg>
      </pc:sldChg>
      <pc:sldChg chg="modSp add mod setBg">
        <pc:chgData name="kunal bhardwaj" userId="1ea1c0ac186ea207" providerId="LiveId" clId="{608F2C0C-D44A-4574-AD0F-D187E33AB3B1}" dt="2023-11-29T06:54:34.782" v="805"/>
        <pc:sldMkLst>
          <pc:docMk/>
          <pc:sldMk cId="3960050568" sldId="268"/>
        </pc:sldMkLst>
        <pc:spChg chg="mod">
          <ac:chgData name="kunal bhardwaj" userId="1ea1c0ac186ea207" providerId="LiveId" clId="{608F2C0C-D44A-4574-AD0F-D187E33AB3B1}" dt="2023-11-29T06:52:26.109" v="796" actId="27636"/>
          <ac:spMkLst>
            <pc:docMk/>
            <pc:sldMk cId="3960050568" sldId="268"/>
            <ac:spMk id="6" creationId="{5CEE7EC3-12B8-4574-8B94-6FDCB1022D9B}"/>
          </ac:spMkLst>
        </pc:spChg>
      </pc:sldChg>
      <pc:sldChg chg="setBg">
        <pc:chgData name="kunal bhardwaj" userId="1ea1c0ac186ea207" providerId="LiveId" clId="{608F2C0C-D44A-4574-AD0F-D187E33AB3B1}" dt="2023-11-29T06:54:34.782" v="805"/>
        <pc:sldMkLst>
          <pc:docMk/>
          <pc:sldMk cId="369589985" sldId="269"/>
        </pc:sldMkLst>
      </pc:sldChg>
      <pc:sldChg chg="setBg">
        <pc:chgData name="kunal bhardwaj" userId="1ea1c0ac186ea207" providerId="LiveId" clId="{608F2C0C-D44A-4574-AD0F-D187E33AB3B1}" dt="2023-11-29T06:54:34.782" v="805"/>
        <pc:sldMkLst>
          <pc:docMk/>
          <pc:sldMk cId="474302428" sldId="270"/>
        </pc:sldMkLst>
      </pc:sldChg>
      <pc:sldChg chg="setBg">
        <pc:chgData name="kunal bhardwaj" userId="1ea1c0ac186ea207" providerId="LiveId" clId="{608F2C0C-D44A-4574-AD0F-D187E33AB3B1}" dt="2023-11-29T06:54:34.782" v="805"/>
        <pc:sldMkLst>
          <pc:docMk/>
          <pc:sldMk cId="4262475668" sldId="271"/>
        </pc:sldMkLst>
      </pc:sldChg>
      <pc:sldChg chg="setBg">
        <pc:chgData name="kunal bhardwaj" userId="1ea1c0ac186ea207" providerId="LiveId" clId="{608F2C0C-D44A-4574-AD0F-D187E33AB3B1}" dt="2023-11-29T06:54:34.782" v="805"/>
        <pc:sldMkLst>
          <pc:docMk/>
          <pc:sldMk cId="1544250677" sldId="272"/>
        </pc:sldMkLst>
      </pc:sldChg>
      <pc:sldChg chg="setBg">
        <pc:chgData name="kunal bhardwaj" userId="1ea1c0ac186ea207" providerId="LiveId" clId="{608F2C0C-D44A-4574-AD0F-D187E33AB3B1}" dt="2023-11-29T06:54:34.782" v="805"/>
        <pc:sldMkLst>
          <pc:docMk/>
          <pc:sldMk cId="2593189101" sldId="273"/>
        </pc:sldMkLst>
      </pc:sldChg>
      <pc:sldChg chg="new del">
        <pc:chgData name="kunal bhardwaj" userId="1ea1c0ac186ea207" providerId="LiveId" clId="{608F2C0C-D44A-4574-AD0F-D187E33AB3B1}" dt="2023-11-29T06:45:30.007" v="718" actId="2696"/>
        <pc:sldMkLst>
          <pc:docMk/>
          <pc:sldMk cId="323652839" sldId="274"/>
        </pc:sldMkLst>
      </pc:sldChg>
      <pc:sldChg chg="addSp delSp modSp add mod setBg modAnim">
        <pc:chgData name="kunal bhardwaj" userId="1ea1c0ac186ea207" providerId="LiveId" clId="{608F2C0C-D44A-4574-AD0F-D187E33AB3B1}" dt="2023-11-29T06:54:34.782" v="805"/>
        <pc:sldMkLst>
          <pc:docMk/>
          <pc:sldMk cId="1591805374" sldId="274"/>
        </pc:sldMkLst>
        <pc:spChg chg="mod">
          <ac:chgData name="kunal bhardwaj" userId="1ea1c0ac186ea207" providerId="LiveId" clId="{608F2C0C-D44A-4574-AD0F-D187E33AB3B1}" dt="2023-11-29T06:46:06.838" v="745" actId="20577"/>
          <ac:spMkLst>
            <pc:docMk/>
            <pc:sldMk cId="1591805374" sldId="274"/>
            <ac:spMk id="2" creationId="{00000000-0000-0000-0000-000000000000}"/>
          </ac:spMkLst>
        </pc:spChg>
        <pc:spChg chg="mod">
          <ac:chgData name="kunal bhardwaj" userId="1ea1c0ac186ea207" providerId="LiveId" clId="{608F2C0C-D44A-4574-AD0F-D187E33AB3B1}" dt="2023-11-29T06:45:52.900" v="722" actId="6549"/>
          <ac:spMkLst>
            <pc:docMk/>
            <pc:sldMk cId="1591805374" sldId="274"/>
            <ac:spMk id="3" creationId="{00000000-0000-0000-0000-000000000000}"/>
          </ac:spMkLst>
        </pc:spChg>
        <pc:picChg chg="add del mod">
          <ac:chgData name="kunal bhardwaj" userId="1ea1c0ac186ea207" providerId="LiveId" clId="{608F2C0C-D44A-4574-AD0F-D187E33AB3B1}" dt="2023-11-29T06:47:01.591" v="751" actId="478"/>
          <ac:picMkLst>
            <pc:docMk/>
            <pc:sldMk cId="1591805374" sldId="274"/>
            <ac:picMk id="5" creationId="{EC40B302-F08C-E5E7-5428-F52593DC626C}"/>
          </ac:picMkLst>
        </pc:picChg>
        <pc:picChg chg="add del mod">
          <ac:chgData name="kunal bhardwaj" userId="1ea1c0ac186ea207" providerId="LiveId" clId="{608F2C0C-D44A-4574-AD0F-D187E33AB3B1}" dt="2023-11-29T06:47:01.591" v="751" actId="478"/>
          <ac:picMkLst>
            <pc:docMk/>
            <pc:sldMk cId="1591805374" sldId="274"/>
            <ac:picMk id="7" creationId="{B0D65B02-C092-1040-6722-CEC7B8C1ED6B}"/>
          </ac:picMkLst>
        </pc:picChg>
        <pc:picChg chg="add del mod">
          <ac:chgData name="kunal bhardwaj" userId="1ea1c0ac186ea207" providerId="LiveId" clId="{608F2C0C-D44A-4574-AD0F-D187E33AB3B1}" dt="2023-11-29T06:47:01.591" v="751" actId="478"/>
          <ac:picMkLst>
            <pc:docMk/>
            <pc:sldMk cId="1591805374" sldId="274"/>
            <ac:picMk id="9" creationId="{9C49D6AA-41E6-A2B0-66FB-EB4D3B2BB12E}"/>
          </ac:picMkLst>
        </pc:picChg>
        <pc:picChg chg="add mod">
          <ac:chgData name="kunal bhardwaj" userId="1ea1c0ac186ea207" providerId="LiveId" clId="{608F2C0C-D44A-4574-AD0F-D187E33AB3B1}" dt="2023-11-29T06:49:04.172" v="768" actId="1076"/>
          <ac:picMkLst>
            <pc:docMk/>
            <pc:sldMk cId="1591805374" sldId="274"/>
            <ac:picMk id="11" creationId="{CB9A73AF-0082-9FC1-1405-466BA5147732}"/>
          </ac:picMkLst>
        </pc:picChg>
        <pc:picChg chg="add del mod">
          <ac:chgData name="kunal bhardwaj" userId="1ea1c0ac186ea207" providerId="LiveId" clId="{608F2C0C-D44A-4574-AD0F-D187E33AB3B1}" dt="2023-11-29T06:48:37.870" v="763" actId="478"/>
          <ac:picMkLst>
            <pc:docMk/>
            <pc:sldMk cId="1591805374" sldId="274"/>
            <ac:picMk id="13" creationId="{07B6E629-3063-608B-2083-E048B109DF24}"/>
          </ac:picMkLst>
        </pc:picChg>
      </pc:sldChg>
      <pc:sldChg chg="new del">
        <pc:chgData name="kunal bhardwaj" userId="1ea1c0ac186ea207" providerId="LiveId" clId="{608F2C0C-D44A-4574-AD0F-D187E33AB3B1}" dt="2023-11-29T06:45:42.137" v="720" actId="2696"/>
        <pc:sldMkLst>
          <pc:docMk/>
          <pc:sldMk cId="3763085919" sldId="274"/>
        </pc:sldMkLst>
      </pc:sldChg>
      <pc:sldChg chg="addSp delSp modSp add mod setBg modAnim">
        <pc:chgData name="kunal bhardwaj" userId="1ea1c0ac186ea207" providerId="LiveId" clId="{608F2C0C-D44A-4574-AD0F-D187E33AB3B1}" dt="2023-11-29T06:54:34.782" v="805"/>
        <pc:sldMkLst>
          <pc:docMk/>
          <pc:sldMk cId="4019281666" sldId="275"/>
        </pc:sldMkLst>
        <pc:spChg chg="mod">
          <ac:chgData name="kunal bhardwaj" userId="1ea1c0ac186ea207" providerId="LiveId" clId="{608F2C0C-D44A-4574-AD0F-D187E33AB3B1}" dt="2023-11-29T06:49:37.046" v="779" actId="20577"/>
          <ac:spMkLst>
            <pc:docMk/>
            <pc:sldMk cId="4019281666" sldId="275"/>
            <ac:spMk id="2" creationId="{00000000-0000-0000-0000-000000000000}"/>
          </ac:spMkLst>
        </pc:spChg>
        <pc:picChg chg="add mod">
          <ac:chgData name="kunal bhardwaj" userId="1ea1c0ac186ea207" providerId="LiveId" clId="{608F2C0C-D44A-4574-AD0F-D187E33AB3B1}" dt="2023-11-29T06:50:27.646" v="786" actId="14100"/>
          <ac:picMkLst>
            <pc:docMk/>
            <pc:sldMk cId="4019281666" sldId="275"/>
            <ac:picMk id="5" creationId="{591AF5B3-FA6C-C02C-2E06-7820B250F2C2}"/>
          </ac:picMkLst>
        </pc:picChg>
        <pc:picChg chg="add mod">
          <ac:chgData name="kunal bhardwaj" userId="1ea1c0ac186ea207" providerId="LiveId" clId="{608F2C0C-D44A-4574-AD0F-D187E33AB3B1}" dt="2023-11-29T06:51:01.494" v="791" actId="1076"/>
          <ac:picMkLst>
            <pc:docMk/>
            <pc:sldMk cId="4019281666" sldId="275"/>
            <ac:picMk id="7" creationId="{E4AFA264-38E4-4392-F137-4A5CF8EBA7FA}"/>
          </ac:picMkLst>
        </pc:picChg>
        <pc:picChg chg="del">
          <ac:chgData name="kunal bhardwaj" userId="1ea1c0ac186ea207" providerId="LiveId" clId="{608F2C0C-D44A-4574-AD0F-D187E33AB3B1}" dt="2023-11-29T06:49:19.123" v="770" actId="478"/>
          <ac:picMkLst>
            <pc:docMk/>
            <pc:sldMk cId="4019281666" sldId="275"/>
            <ac:picMk id="11" creationId="{CB9A73AF-0082-9FC1-1405-466BA5147732}"/>
          </ac:picMkLst>
        </pc:picChg>
      </pc:sldChg>
      <pc:sldChg chg="new del">
        <pc:chgData name="kunal bhardwaj" userId="1ea1c0ac186ea207" providerId="LiveId" clId="{608F2C0C-D44A-4574-AD0F-D187E33AB3B1}" dt="2023-11-29T06:49:30.066" v="772" actId="47"/>
        <pc:sldMkLst>
          <pc:docMk/>
          <pc:sldMk cId="687702080" sldId="276"/>
        </pc:sldMkLst>
      </pc:sldChg>
      <pc:sldMasterChg chg="modSldLayout">
        <pc:chgData name="kunal bhardwaj" userId="1ea1c0ac186ea207" providerId="LiveId" clId="{608F2C0C-D44A-4574-AD0F-D187E33AB3B1}" dt="2023-11-19T14:23:10.761" v="304"/>
        <pc:sldMasterMkLst>
          <pc:docMk/>
          <pc:sldMasterMk cId="3895892107" sldId="2147483708"/>
        </pc:sldMasterMkLst>
        <pc:sldLayoutChg chg="addSp delSp">
          <pc:chgData name="kunal bhardwaj" userId="1ea1c0ac186ea207" providerId="LiveId" clId="{608F2C0C-D44A-4574-AD0F-D187E33AB3B1}" dt="2023-11-19T14:23:10.761" v="304"/>
          <pc:sldLayoutMkLst>
            <pc:docMk/>
            <pc:sldMasterMk cId="3895892107" sldId="2147483708"/>
            <pc:sldLayoutMk cId="2221108518" sldId="2147483715"/>
          </pc:sldLayoutMkLst>
          <pc:spChg chg="add del">
            <ac:chgData name="kunal bhardwaj" userId="1ea1c0ac186ea207" providerId="LiveId" clId="{608F2C0C-D44A-4574-AD0F-D187E33AB3B1}" dt="2023-11-19T14:23:10.761" v="304"/>
            <ac:spMkLst>
              <pc:docMk/>
              <pc:sldMasterMk cId="3895892107" sldId="2147483708"/>
              <pc:sldLayoutMk cId="2221108518" sldId="2147483715"/>
              <ac:spMk id="11" creationId="{00000000-0000-0000-0000-000000000000}"/>
            </ac:spMkLst>
          </pc:spChg>
          <pc:spChg chg="add del">
            <ac:chgData name="kunal bhardwaj" userId="1ea1c0ac186ea207" providerId="LiveId" clId="{608F2C0C-D44A-4574-AD0F-D187E33AB3B1}" dt="2023-11-19T14:23:10.761" v="304"/>
            <ac:spMkLst>
              <pc:docMk/>
              <pc:sldMasterMk cId="3895892107" sldId="2147483708"/>
              <pc:sldLayoutMk cId="2221108518" sldId="2147483715"/>
              <ac:spMk id="12" creationId="{00000000-0000-0000-0000-000000000000}"/>
            </ac:spMkLst>
          </pc:spChg>
          <pc:spChg chg="add del">
            <ac:chgData name="kunal bhardwaj" userId="1ea1c0ac186ea207" providerId="LiveId" clId="{608F2C0C-D44A-4574-AD0F-D187E33AB3B1}" dt="2023-11-19T14:23:10.761" v="304"/>
            <ac:spMkLst>
              <pc:docMk/>
              <pc:sldMasterMk cId="3895892107" sldId="2147483708"/>
              <pc:sldLayoutMk cId="2221108518" sldId="2147483715"/>
              <ac:spMk id="13" creationId="{00000000-0000-0000-0000-000000000000}"/>
            </ac:spMkLst>
          </pc:spChg>
          <pc:spChg chg="add del">
            <ac:chgData name="kunal bhardwaj" userId="1ea1c0ac186ea207" providerId="LiveId" clId="{608F2C0C-D44A-4574-AD0F-D187E33AB3B1}" dt="2023-11-19T14:23:10.761" v="304"/>
            <ac:spMkLst>
              <pc:docMk/>
              <pc:sldMasterMk cId="3895892107" sldId="2147483708"/>
              <pc:sldLayoutMk cId="2221108518" sldId="2147483715"/>
              <ac:spMk id="14" creationId="{00000000-0000-0000-0000-000000000000}"/>
            </ac:spMkLst>
          </pc:spChg>
        </pc:sldLayoutChg>
      </pc:sldMasterChg>
      <pc:sldMasterChg chg="setBg modSldLayout">
        <pc:chgData name="kunal bhardwaj" userId="1ea1c0ac186ea207" providerId="LiveId" clId="{608F2C0C-D44A-4574-AD0F-D187E33AB3B1}" dt="2023-11-29T06:54:34.782" v="805"/>
        <pc:sldMasterMkLst>
          <pc:docMk/>
          <pc:sldMasterMk cId="796557476" sldId="2147483861"/>
        </pc:sldMasterMkLst>
        <pc:sldLayoutChg chg="setBg">
          <pc:chgData name="kunal bhardwaj" userId="1ea1c0ac186ea207" providerId="LiveId" clId="{608F2C0C-D44A-4574-AD0F-D187E33AB3B1}" dt="2023-11-29T06:54:34.782" v="805"/>
          <pc:sldLayoutMkLst>
            <pc:docMk/>
            <pc:sldMasterMk cId="796557476" sldId="2147483861"/>
            <pc:sldLayoutMk cId="1993578836" sldId="2147483862"/>
          </pc:sldLayoutMkLst>
        </pc:sldLayoutChg>
        <pc:sldLayoutChg chg="setBg">
          <pc:chgData name="kunal bhardwaj" userId="1ea1c0ac186ea207" providerId="LiveId" clId="{608F2C0C-D44A-4574-AD0F-D187E33AB3B1}" dt="2023-11-29T06:54:34.782" v="805"/>
          <pc:sldLayoutMkLst>
            <pc:docMk/>
            <pc:sldMasterMk cId="796557476" sldId="2147483861"/>
            <pc:sldLayoutMk cId="2775697590" sldId="2147483863"/>
          </pc:sldLayoutMkLst>
        </pc:sldLayoutChg>
        <pc:sldLayoutChg chg="setBg">
          <pc:chgData name="kunal bhardwaj" userId="1ea1c0ac186ea207" providerId="LiveId" clId="{608F2C0C-D44A-4574-AD0F-D187E33AB3B1}" dt="2023-11-29T06:54:34.782" v="805"/>
          <pc:sldLayoutMkLst>
            <pc:docMk/>
            <pc:sldMasterMk cId="796557476" sldId="2147483861"/>
            <pc:sldLayoutMk cId="818916653" sldId="2147483864"/>
          </pc:sldLayoutMkLst>
        </pc:sldLayoutChg>
        <pc:sldLayoutChg chg="setBg">
          <pc:chgData name="kunal bhardwaj" userId="1ea1c0ac186ea207" providerId="LiveId" clId="{608F2C0C-D44A-4574-AD0F-D187E33AB3B1}" dt="2023-11-29T06:54:34.782" v="805"/>
          <pc:sldLayoutMkLst>
            <pc:docMk/>
            <pc:sldMasterMk cId="796557476" sldId="2147483861"/>
            <pc:sldLayoutMk cId="3265887883" sldId="2147483865"/>
          </pc:sldLayoutMkLst>
        </pc:sldLayoutChg>
        <pc:sldLayoutChg chg="setBg">
          <pc:chgData name="kunal bhardwaj" userId="1ea1c0ac186ea207" providerId="LiveId" clId="{608F2C0C-D44A-4574-AD0F-D187E33AB3B1}" dt="2023-11-29T06:54:34.782" v="805"/>
          <pc:sldLayoutMkLst>
            <pc:docMk/>
            <pc:sldMasterMk cId="796557476" sldId="2147483861"/>
            <pc:sldLayoutMk cId="3226726997" sldId="2147483866"/>
          </pc:sldLayoutMkLst>
        </pc:sldLayoutChg>
        <pc:sldLayoutChg chg="setBg">
          <pc:chgData name="kunal bhardwaj" userId="1ea1c0ac186ea207" providerId="LiveId" clId="{608F2C0C-D44A-4574-AD0F-D187E33AB3B1}" dt="2023-11-29T06:54:34.782" v="805"/>
          <pc:sldLayoutMkLst>
            <pc:docMk/>
            <pc:sldMasterMk cId="796557476" sldId="2147483861"/>
            <pc:sldLayoutMk cId="2597268706" sldId="2147483867"/>
          </pc:sldLayoutMkLst>
        </pc:sldLayoutChg>
        <pc:sldLayoutChg chg="setBg">
          <pc:chgData name="kunal bhardwaj" userId="1ea1c0ac186ea207" providerId="LiveId" clId="{608F2C0C-D44A-4574-AD0F-D187E33AB3B1}" dt="2023-11-29T06:54:34.782" v="805"/>
          <pc:sldLayoutMkLst>
            <pc:docMk/>
            <pc:sldMasterMk cId="796557476" sldId="2147483861"/>
            <pc:sldLayoutMk cId="945531520" sldId="2147483868"/>
          </pc:sldLayoutMkLst>
        </pc:sldLayoutChg>
        <pc:sldLayoutChg chg="setBg">
          <pc:chgData name="kunal bhardwaj" userId="1ea1c0ac186ea207" providerId="LiveId" clId="{608F2C0C-D44A-4574-AD0F-D187E33AB3B1}" dt="2023-11-29T06:54:34.782" v="805"/>
          <pc:sldLayoutMkLst>
            <pc:docMk/>
            <pc:sldMasterMk cId="796557476" sldId="2147483861"/>
            <pc:sldLayoutMk cId="197587861" sldId="2147483869"/>
          </pc:sldLayoutMkLst>
        </pc:sldLayoutChg>
        <pc:sldLayoutChg chg="setBg">
          <pc:chgData name="kunal bhardwaj" userId="1ea1c0ac186ea207" providerId="LiveId" clId="{608F2C0C-D44A-4574-AD0F-D187E33AB3B1}" dt="2023-11-29T06:54:34.782" v="805"/>
          <pc:sldLayoutMkLst>
            <pc:docMk/>
            <pc:sldMasterMk cId="796557476" sldId="2147483861"/>
            <pc:sldLayoutMk cId="2845350237" sldId="2147483870"/>
          </pc:sldLayoutMkLst>
        </pc:sldLayoutChg>
        <pc:sldLayoutChg chg="setBg">
          <pc:chgData name="kunal bhardwaj" userId="1ea1c0ac186ea207" providerId="LiveId" clId="{608F2C0C-D44A-4574-AD0F-D187E33AB3B1}" dt="2023-11-29T06:54:34.782" v="805"/>
          <pc:sldLayoutMkLst>
            <pc:docMk/>
            <pc:sldMasterMk cId="796557476" sldId="2147483861"/>
            <pc:sldLayoutMk cId="3986513874" sldId="2147483871"/>
          </pc:sldLayoutMkLst>
        </pc:sldLayoutChg>
        <pc:sldLayoutChg chg="setBg">
          <pc:chgData name="kunal bhardwaj" userId="1ea1c0ac186ea207" providerId="LiveId" clId="{608F2C0C-D44A-4574-AD0F-D187E33AB3B1}" dt="2023-11-29T06:54:34.782" v="805"/>
          <pc:sldLayoutMkLst>
            <pc:docMk/>
            <pc:sldMasterMk cId="796557476" sldId="2147483861"/>
            <pc:sldLayoutMk cId="900750866" sldId="2147483872"/>
          </pc:sldLayoutMkLst>
        </pc:sldLayoutChg>
        <pc:sldLayoutChg chg="setBg">
          <pc:chgData name="kunal bhardwaj" userId="1ea1c0ac186ea207" providerId="LiveId" clId="{608F2C0C-D44A-4574-AD0F-D187E33AB3B1}" dt="2023-11-29T06:54:34.782" v="805"/>
          <pc:sldLayoutMkLst>
            <pc:docMk/>
            <pc:sldMasterMk cId="796557476" sldId="2147483861"/>
            <pc:sldLayoutMk cId="3554841309" sldId="2147483873"/>
          </pc:sldLayoutMkLst>
        </pc:sldLayoutChg>
        <pc:sldLayoutChg chg="setBg">
          <pc:chgData name="kunal bhardwaj" userId="1ea1c0ac186ea207" providerId="LiveId" clId="{608F2C0C-D44A-4574-AD0F-D187E33AB3B1}" dt="2023-11-29T06:54:34.782" v="805"/>
          <pc:sldLayoutMkLst>
            <pc:docMk/>
            <pc:sldMasterMk cId="796557476" sldId="2147483861"/>
            <pc:sldLayoutMk cId="147552547" sldId="2147483874"/>
          </pc:sldLayoutMkLst>
        </pc:sldLayoutChg>
        <pc:sldLayoutChg chg="setBg">
          <pc:chgData name="kunal bhardwaj" userId="1ea1c0ac186ea207" providerId="LiveId" clId="{608F2C0C-D44A-4574-AD0F-D187E33AB3B1}" dt="2023-11-29T06:54:34.782" v="805"/>
          <pc:sldLayoutMkLst>
            <pc:docMk/>
            <pc:sldMasterMk cId="796557476" sldId="2147483861"/>
            <pc:sldLayoutMk cId="3024933534" sldId="2147483875"/>
          </pc:sldLayoutMkLst>
        </pc:sldLayoutChg>
        <pc:sldLayoutChg chg="setBg">
          <pc:chgData name="kunal bhardwaj" userId="1ea1c0ac186ea207" providerId="LiveId" clId="{608F2C0C-D44A-4574-AD0F-D187E33AB3B1}" dt="2023-11-29T06:54:34.782" v="805"/>
          <pc:sldLayoutMkLst>
            <pc:docMk/>
            <pc:sldMasterMk cId="796557476" sldId="2147483861"/>
            <pc:sldLayoutMk cId="2746170669" sldId="2147483876"/>
          </pc:sldLayoutMkLst>
        </pc:sldLayoutChg>
        <pc:sldLayoutChg chg="setBg">
          <pc:chgData name="kunal bhardwaj" userId="1ea1c0ac186ea207" providerId="LiveId" clId="{608F2C0C-D44A-4574-AD0F-D187E33AB3B1}" dt="2023-11-29T06:54:34.782" v="805"/>
          <pc:sldLayoutMkLst>
            <pc:docMk/>
            <pc:sldMasterMk cId="796557476" sldId="2147483861"/>
            <pc:sldLayoutMk cId="341041197" sldId="2147483877"/>
          </pc:sldLayoutMkLst>
        </pc:sldLayoutChg>
        <pc:sldLayoutChg chg="setBg">
          <pc:chgData name="kunal bhardwaj" userId="1ea1c0ac186ea207" providerId="LiveId" clId="{608F2C0C-D44A-4574-AD0F-D187E33AB3B1}" dt="2023-11-29T06:54:34.782" v="805"/>
          <pc:sldLayoutMkLst>
            <pc:docMk/>
            <pc:sldMasterMk cId="796557476" sldId="2147483861"/>
            <pc:sldLayoutMk cId="1486145278" sldId="21474838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81E35-E8A8-4706-82A2-3705CF102A0B}" type="datetimeFigureOut">
              <a:rPr lang="en-IN" smtClean="0"/>
              <a:t>29-11-2023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76D5F-7E8F-470C-BCE4-8946647A4C1F}" type="slidenum">
              <a:rPr lang="en-IN" smtClean="0"/>
              <a:t>‹#›</a:t>
            </a:fld>
            <a:endParaRPr lang="en-IN"/>
          </a:p>
        </p:txBody>
      </p:sp>
    </p:spTree>
    <p:extLst>
      <p:ext uri="{BB962C8B-B14F-4D97-AF65-F5344CB8AC3E}">
        <p14:creationId xmlns:p14="http://schemas.microsoft.com/office/powerpoint/2010/main" val="407534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4</a:t>
            </a:fld>
            <a:endParaRPr lang="en-IN"/>
          </a:p>
        </p:txBody>
      </p:sp>
    </p:spTree>
    <p:extLst>
      <p:ext uri="{BB962C8B-B14F-4D97-AF65-F5344CB8AC3E}">
        <p14:creationId xmlns:p14="http://schemas.microsoft.com/office/powerpoint/2010/main" val="149617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5</a:t>
            </a:fld>
            <a:endParaRPr lang="en-IN"/>
          </a:p>
        </p:txBody>
      </p:sp>
    </p:spTree>
    <p:extLst>
      <p:ext uri="{BB962C8B-B14F-4D97-AF65-F5344CB8AC3E}">
        <p14:creationId xmlns:p14="http://schemas.microsoft.com/office/powerpoint/2010/main" val="245425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6</a:t>
            </a:fld>
            <a:endParaRPr lang="en-IN"/>
          </a:p>
        </p:txBody>
      </p:sp>
    </p:spTree>
    <p:extLst>
      <p:ext uri="{BB962C8B-B14F-4D97-AF65-F5344CB8AC3E}">
        <p14:creationId xmlns:p14="http://schemas.microsoft.com/office/powerpoint/2010/main" val="300877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7</a:t>
            </a:fld>
            <a:endParaRPr lang="en-IN"/>
          </a:p>
        </p:txBody>
      </p:sp>
    </p:spTree>
    <p:extLst>
      <p:ext uri="{BB962C8B-B14F-4D97-AF65-F5344CB8AC3E}">
        <p14:creationId xmlns:p14="http://schemas.microsoft.com/office/powerpoint/2010/main" val="408128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8</a:t>
            </a:fld>
            <a:endParaRPr lang="en-IN"/>
          </a:p>
        </p:txBody>
      </p:sp>
    </p:spTree>
    <p:extLst>
      <p:ext uri="{BB962C8B-B14F-4D97-AF65-F5344CB8AC3E}">
        <p14:creationId xmlns:p14="http://schemas.microsoft.com/office/powerpoint/2010/main" val="55208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9</a:t>
            </a:fld>
            <a:endParaRPr lang="en-IN"/>
          </a:p>
        </p:txBody>
      </p:sp>
    </p:spTree>
    <p:extLst>
      <p:ext uri="{BB962C8B-B14F-4D97-AF65-F5344CB8AC3E}">
        <p14:creationId xmlns:p14="http://schemas.microsoft.com/office/powerpoint/2010/main" val="333774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B76D5F-7E8F-470C-BCE4-8946647A4C1F}" type="slidenum">
              <a:rPr lang="en-IN" smtClean="0"/>
              <a:t>10</a:t>
            </a:fld>
            <a:endParaRPr lang="en-IN"/>
          </a:p>
        </p:txBody>
      </p:sp>
    </p:spTree>
    <p:extLst>
      <p:ext uri="{BB962C8B-B14F-4D97-AF65-F5344CB8AC3E}">
        <p14:creationId xmlns:p14="http://schemas.microsoft.com/office/powerpoint/2010/main" val="181988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199357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98651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075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55484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5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024933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2746170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4104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145278"/>
      </p:ext>
    </p:extLst>
  </p:cSld>
  <p:clrMapOvr>
    <a:masterClrMapping/>
  </p:clrMapOvr>
  <mc:AlternateContent xmlns:mc="http://schemas.openxmlformats.org/markup-compatibility/2006" xmlns:p14="http://schemas.microsoft.com/office/powerpoint/2010/main">
    <mc:Choice Requires="p14">
      <p:transition spd="slow" p14:dur="2000">
        <p:sndAc>
          <p:stSnd>
            <p:snd r:embed="rId1" name="chimes.wav"/>
          </p:stSnd>
        </p:sndAc>
      </p:transition>
    </mc:Choice>
    <mc:Fallback xmlns="">
      <p:transition spd="slow">
        <p:sndAc>
          <p:stSnd>
            <p:snd r:embed="rId3"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277569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44C9-BE4E-4F43-83AD-239DCAAD51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81891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844C9-BE4E-4F43-83AD-239DCAAD51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26588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844C9-BE4E-4F43-83AD-239DCAAD51C9}"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322672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844C9-BE4E-4F43-83AD-239DCAAD51C9}"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259726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844C9-BE4E-4F43-83AD-239DCAAD51C9}"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94553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E844C9-BE4E-4F43-83AD-239DCAAD51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19758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844C9-BE4E-4F43-83AD-239DCAAD51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D0949-2843-4189-A19D-441103B7FBBF}" type="slidenum">
              <a:rPr lang="en-IN" smtClean="0"/>
              <a:t>‹#›</a:t>
            </a:fld>
            <a:endParaRPr lang="en-IN"/>
          </a:p>
        </p:txBody>
      </p:sp>
    </p:spTree>
    <p:extLst>
      <p:ext uri="{BB962C8B-B14F-4D97-AF65-F5344CB8AC3E}">
        <p14:creationId xmlns:p14="http://schemas.microsoft.com/office/powerpoint/2010/main" val="284535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6000" r="-6000"/>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E844C9-BE4E-4F43-83AD-239DCAAD51C9}" type="datetimeFigureOut">
              <a:rPr lang="en-IN" smtClean="0"/>
              <a:t>29-11-2023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27D0949-2843-4189-A19D-441103B7FBBF}" type="slidenum">
              <a:rPr lang="en-IN" smtClean="0"/>
              <a:t>‹#›</a:t>
            </a:fld>
            <a:endParaRPr lang="en-IN"/>
          </a:p>
        </p:txBody>
      </p:sp>
    </p:spTree>
    <p:extLst>
      <p:ext uri="{BB962C8B-B14F-4D97-AF65-F5344CB8AC3E}">
        <p14:creationId xmlns:p14="http://schemas.microsoft.com/office/powerpoint/2010/main" val="79655747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848872" cy="2016224"/>
          </a:xfrm>
        </p:spPr>
        <p:txBody>
          <a:bodyPr/>
          <a:lstStyle/>
          <a:p>
            <a:pPr marL="182880" indent="0" algn="ctr">
              <a:buNone/>
            </a:pPr>
            <a:r>
              <a:rPr lang="en-IN" sz="6000" b="0" dirty="0">
                <a:solidFill>
                  <a:schemeClr val="tx1"/>
                </a:solidFill>
                <a:effectLst>
                  <a:glow rad="101600">
                    <a:schemeClr val="accent2">
                      <a:lumMod val="75000"/>
                      <a:alpha val="60000"/>
                    </a:schemeClr>
                  </a:glow>
                </a:effectLst>
                <a:latin typeface="Algerian" pitchFamily="82" charset="0"/>
              </a:rPr>
              <a:t>GLA UNIVERSITY,</a:t>
            </a:r>
            <a:br>
              <a:rPr lang="en-IN" sz="6000" b="0" dirty="0">
                <a:solidFill>
                  <a:schemeClr val="tx1"/>
                </a:solidFill>
                <a:effectLst>
                  <a:glow rad="101600">
                    <a:schemeClr val="accent2">
                      <a:lumMod val="75000"/>
                      <a:alpha val="60000"/>
                    </a:schemeClr>
                  </a:glow>
                </a:effectLst>
                <a:latin typeface="Algerian" pitchFamily="82" charset="0"/>
              </a:rPr>
            </a:br>
            <a:r>
              <a:rPr lang="en-IN" sz="6000" b="0" dirty="0">
                <a:solidFill>
                  <a:schemeClr val="tx1"/>
                </a:solidFill>
                <a:effectLst>
                  <a:glow rad="101600">
                    <a:schemeClr val="accent2">
                      <a:lumMod val="75000"/>
                      <a:alpha val="60000"/>
                    </a:schemeClr>
                  </a:glow>
                </a:effectLst>
                <a:latin typeface="Algerian" pitchFamily="82" charset="0"/>
              </a:rPr>
              <a:t>MATHURA-281406</a:t>
            </a:r>
          </a:p>
        </p:txBody>
      </p:sp>
      <p:pic>
        <p:nvPicPr>
          <p:cNvPr id="7" name="Picture 6">
            <a:extLst>
              <a:ext uri="{FF2B5EF4-FFF2-40B4-BE49-F238E27FC236}">
                <a16:creationId xmlns:a16="http://schemas.microsoft.com/office/drawing/2014/main" id="{CE8236CF-AEC5-31A7-D081-A27B072D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068960"/>
            <a:ext cx="3708412" cy="2336587"/>
          </a:xfrm>
          <a:prstGeom prst="rect">
            <a:avLst/>
          </a:prstGeom>
        </p:spPr>
      </p:pic>
    </p:spTree>
    <p:extLst>
      <p:ext uri="{BB962C8B-B14F-4D97-AF65-F5344CB8AC3E}">
        <p14:creationId xmlns:p14="http://schemas.microsoft.com/office/powerpoint/2010/main" val="32593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94320"/>
            <a:ext cx="9144000" cy="6669360"/>
          </a:xfrm>
        </p:spPr>
        <p:txBody>
          <a:bodyPr/>
          <a:lstStyle/>
          <a:p>
            <a:pPr marL="0" indent="0" algn="ctr">
              <a:buNone/>
            </a:pPr>
            <a:r>
              <a:rPr lang="en-IN">
                <a:solidFill>
                  <a:schemeClr val="tx1"/>
                </a:solidFill>
                <a:effectLst>
                  <a:glow rad="101600">
                    <a:schemeClr val="accent2">
                      <a:lumMod val="75000"/>
                      <a:alpha val="60000"/>
                    </a:schemeClr>
                  </a:glow>
                </a:effectLst>
              </a:rPr>
              <a:t> </a:t>
            </a: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0" y="836712"/>
            <a:ext cx="9144000" cy="6021288"/>
          </a:xfrm>
        </p:spPr>
        <p:txBody>
          <a:bodyPr>
            <a:noAutofit/>
          </a:bodyPr>
          <a:lstStyle/>
          <a:p>
            <a:pPr marL="502920" indent="-457200" algn="just">
              <a:lnSpc>
                <a:spcPct val="150000"/>
              </a:lnSpc>
              <a:buFont typeface="+mj-lt"/>
              <a:buAutoNum type="arabicPeriod"/>
            </a:pPr>
            <a:r>
              <a:rPr lang="en-US" sz="2000" b="1" i="0" dirty="0">
                <a:solidFill>
                  <a:srgbClr val="111111"/>
                </a:solidFill>
                <a:effectLst/>
                <a:latin typeface="Footlight MT Light" panose="0204060206030A020304" pitchFamily="18" charset="0"/>
              </a:rPr>
              <a:t>Interactive Learning</a:t>
            </a:r>
            <a:r>
              <a:rPr lang="en-US" sz="2000" b="0" i="0" dirty="0">
                <a:solidFill>
                  <a:srgbClr val="111111"/>
                </a:solidFill>
                <a:effectLst/>
                <a:latin typeface="Footlight MT Light" panose="0204060206030A020304" pitchFamily="18" charset="0"/>
              </a:rPr>
              <a:t>: Using HTML, CSS, and JavaScript, the project aims to create an interactive and engaging platform for users to learn about blood, its components, and its functions in the human body.</a:t>
            </a:r>
          </a:p>
          <a:p>
            <a:pPr marL="502920" indent="-457200" algn="just">
              <a:lnSpc>
                <a:spcPct val="150000"/>
              </a:lnSpc>
              <a:buFont typeface="+mj-lt"/>
              <a:buAutoNum type="arabicPeriod"/>
            </a:pPr>
            <a:r>
              <a:rPr lang="en-US" sz="2000" b="1" i="0" dirty="0">
                <a:solidFill>
                  <a:srgbClr val="111111"/>
                </a:solidFill>
                <a:effectLst/>
                <a:latin typeface="Footlight MT Light" panose="0204060206030A020304" pitchFamily="18" charset="0"/>
              </a:rPr>
              <a:t>Data Management</a:t>
            </a:r>
            <a:r>
              <a:rPr lang="en-US" sz="2000" b="0" i="0" dirty="0">
                <a:solidFill>
                  <a:srgbClr val="111111"/>
                </a:solidFill>
                <a:effectLst/>
                <a:latin typeface="Footlight MT Light" panose="0204060206030A020304" pitchFamily="18" charset="0"/>
              </a:rPr>
              <a:t>: With PHP and MySQL, the project manages user data, quiz scores, and other relevant information. This allows for personalized learning experiences and progress tracking.</a:t>
            </a:r>
          </a:p>
          <a:p>
            <a:pPr marL="502920" indent="-457200" algn="just">
              <a:lnSpc>
                <a:spcPct val="150000"/>
              </a:lnSpc>
              <a:buFont typeface="+mj-lt"/>
              <a:buAutoNum type="arabicPeriod"/>
            </a:pPr>
            <a:r>
              <a:rPr lang="en-US" sz="2000" b="1" i="0" dirty="0">
                <a:solidFill>
                  <a:srgbClr val="111111"/>
                </a:solidFill>
                <a:effectLst/>
                <a:latin typeface="Footlight MT Light" panose="0204060206030A020304" pitchFamily="18" charset="0"/>
              </a:rPr>
              <a:t>Accessibility</a:t>
            </a:r>
            <a:r>
              <a:rPr lang="en-US" sz="2000" b="0" i="0" dirty="0">
                <a:solidFill>
                  <a:srgbClr val="111111"/>
                </a:solidFill>
                <a:effectLst/>
                <a:latin typeface="Footlight MT Light" panose="0204060206030A020304" pitchFamily="18" charset="0"/>
              </a:rPr>
              <a:t>: Hosted on a XAMPP server, the project can be easily accessed by anyone with an internet connection. This promotes widespread education and awareness about the topic.</a:t>
            </a:r>
          </a:p>
          <a:p>
            <a:pPr marL="502920" indent="-457200" algn="just">
              <a:lnSpc>
                <a:spcPct val="150000"/>
              </a:lnSpc>
              <a:buFont typeface="+mj-lt"/>
              <a:buAutoNum type="arabicPeriod"/>
            </a:pPr>
            <a:r>
              <a:rPr lang="en-US" sz="2000" b="1" i="0" dirty="0">
                <a:solidFill>
                  <a:srgbClr val="111111"/>
                </a:solidFill>
                <a:effectLst/>
                <a:latin typeface="Footlight MT Light" panose="0204060206030A020304" pitchFamily="18" charset="0"/>
              </a:rPr>
              <a:t>Community Engagement</a:t>
            </a:r>
            <a:r>
              <a:rPr lang="en-US" sz="2000" b="0" i="0" dirty="0">
                <a:solidFill>
                  <a:srgbClr val="111111"/>
                </a:solidFill>
                <a:effectLst/>
                <a:latin typeface="Footlight MT Light" panose="0204060206030A020304" pitchFamily="18" charset="0"/>
              </a:rPr>
              <a:t>: The project could also include features like discussion forums, Q&amp;A sections, and even a platform for arranging blood donation camps, all managed using PHP and MySQL.</a:t>
            </a:r>
          </a:p>
          <a:p>
            <a:pPr marL="45720" indent="0">
              <a:buNone/>
            </a:pPr>
            <a:endParaRPr lang="en-US" sz="2400" dirty="0">
              <a:solidFill>
                <a:schemeClr val="tx1"/>
              </a:solidFill>
              <a:effectLst>
                <a:glow rad="101600">
                  <a:schemeClr val="accent3">
                    <a:lumMod val="75000"/>
                    <a:alpha val="60000"/>
                  </a:schemeClr>
                </a:glow>
              </a:effectLst>
              <a:latin typeface="Footlight MT Light" pitchFamily="18" charset="0"/>
            </a:endParaRPr>
          </a:p>
        </p:txBody>
      </p:sp>
      <p:sp>
        <p:nvSpPr>
          <p:cNvPr id="7" name="TextBox 6">
            <a:extLst>
              <a:ext uri="{FF2B5EF4-FFF2-40B4-BE49-F238E27FC236}">
                <a16:creationId xmlns:a16="http://schemas.microsoft.com/office/drawing/2014/main" id="{558CB774-0DD7-8BDF-2C91-94DAD7D7DA79}"/>
              </a:ext>
            </a:extLst>
          </p:cNvPr>
          <p:cNvSpPr txBox="1"/>
          <p:nvPr/>
        </p:nvSpPr>
        <p:spPr>
          <a:xfrm>
            <a:off x="1907704" y="127185"/>
            <a:ext cx="6300192" cy="769441"/>
          </a:xfrm>
          <a:prstGeom prst="rect">
            <a:avLst/>
          </a:prstGeom>
          <a:noFill/>
        </p:spPr>
        <p:txBody>
          <a:bodyPr wrap="square">
            <a:spAutoFit/>
          </a:bodyPr>
          <a:lstStyle/>
          <a:p>
            <a:r>
              <a:rPr lang="en-US" sz="4400" dirty="0">
                <a:effectLst>
                  <a:glow rad="101600">
                    <a:schemeClr val="accent2">
                      <a:lumMod val="75000"/>
                      <a:alpha val="60000"/>
                    </a:schemeClr>
                  </a:glow>
                </a:effectLst>
              </a:rPr>
              <a:t>T</a:t>
            </a:r>
            <a:r>
              <a:rPr lang="en-IN" sz="4400" dirty="0" err="1">
                <a:effectLst>
                  <a:glow rad="101600">
                    <a:schemeClr val="accent2">
                      <a:lumMod val="75000"/>
                      <a:alpha val="60000"/>
                    </a:schemeClr>
                  </a:glow>
                </a:effectLst>
              </a:rPr>
              <a:t>echnologies</a:t>
            </a:r>
            <a:r>
              <a:rPr lang="en-IN" sz="4400" dirty="0">
                <a:effectLst>
                  <a:glow rad="101600">
                    <a:schemeClr val="accent2">
                      <a:lumMod val="75000"/>
                      <a:alpha val="60000"/>
                    </a:schemeClr>
                  </a:glow>
                </a:effectLst>
              </a:rPr>
              <a:t> Used </a:t>
            </a:r>
          </a:p>
        </p:txBody>
      </p:sp>
    </p:spTree>
    <p:extLst>
      <p:ext uri="{BB962C8B-B14F-4D97-AF65-F5344CB8AC3E}">
        <p14:creationId xmlns:p14="http://schemas.microsoft.com/office/powerpoint/2010/main" val="1566348928"/>
      </p:ext>
    </p:extLst>
  </p:cSld>
  <p:clrMapOvr>
    <a:masterClrMapping/>
  </p:clrMapOvr>
  <mc:AlternateContent xmlns:mc="http://schemas.openxmlformats.org/markup-compatibility/2006" xmlns:p14="http://schemas.microsoft.com/office/powerpoint/2010/main">
    <mc:Choice Requires="p14">
      <p:transition spd="slow" p14:dur="1100">
        <p14:switch dir="r"/>
        <p:sndAc>
          <p:stSnd>
            <p:snd r:embed="rId3"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359532" y="769441"/>
            <a:ext cx="8424936" cy="5865832"/>
          </a:xfrm>
        </p:spPr>
        <p:txBody>
          <a:bodyPr>
            <a:normAutofit fontScale="40000" lnSpcReduction="20000"/>
          </a:bodyPr>
          <a:lstStyle/>
          <a:p>
            <a:pPr algn="just">
              <a:lnSpc>
                <a:spcPct val="170000"/>
              </a:lnSpc>
              <a:buFont typeface="+mj-lt"/>
              <a:buAutoNum type="arabicPeriod"/>
            </a:pPr>
            <a:r>
              <a:rPr lang="en-US" sz="5000" b="1" i="0" dirty="0">
                <a:solidFill>
                  <a:srgbClr val="111111"/>
                </a:solidFill>
                <a:effectLst/>
                <a:latin typeface="Footlight MT Light" panose="0204060206030A020304" pitchFamily="18" charset="0"/>
              </a:rPr>
              <a:t>User Interface (HTML, CSS, JavaScript)</a:t>
            </a:r>
            <a:r>
              <a:rPr lang="en-US" sz="5000" b="0" i="0" dirty="0">
                <a:solidFill>
                  <a:srgbClr val="111111"/>
                </a:solidFill>
                <a:effectLst/>
                <a:latin typeface="Footlight MT Light" panose="0204060206030A020304" pitchFamily="18" charset="0"/>
              </a:rPr>
              <a:t>: The user interface is the front-end part of the application where users interact with the system. It includes the layout, typography, colors, buttons, forms, and other visual elements. JavaScript is used to make the interface interactive and responsive.</a:t>
            </a:r>
          </a:p>
          <a:p>
            <a:pPr algn="just">
              <a:lnSpc>
                <a:spcPct val="170000"/>
              </a:lnSpc>
              <a:buFont typeface="+mj-lt"/>
              <a:buAutoNum type="arabicPeriod"/>
            </a:pPr>
            <a:r>
              <a:rPr lang="en-US" sz="5000" b="1" i="0" dirty="0">
                <a:solidFill>
                  <a:srgbClr val="111111"/>
                </a:solidFill>
                <a:effectLst/>
                <a:latin typeface="Footlight MT Light" panose="0204060206030A020304" pitchFamily="18" charset="0"/>
              </a:rPr>
              <a:t>Server-Side Processing (PHP, MySQL)</a:t>
            </a:r>
            <a:r>
              <a:rPr lang="en-US" sz="5000" b="0" i="0" dirty="0">
                <a:solidFill>
                  <a:srgbClr val="111111"/>
                </a:solidFill>
                <a:effectLst/>
                <a:latin typeface="Footlight MT Light" panose="0204060206030A020304" pitchFamily="18" charset="0"/>
              </a:rPr>
              <a:t>: PHP is used for server-side processing. It handles form submissions, database operations, user authentication, and more. MySQL is used as the database management system where all the data related to the project, such as user information, blood points data, etc., are stored and retrieved.</a:t>
            </a:r>
          </a:p>
          <a:p>
            <a:pPr algn="just">
              <a:lnSpc>
                <a:spcPct val="170000"/>
              </a:lnSpc>
              <a:buFont typeface="+mj-lt"/>
              <a:buAutoNum type="arabicPeriod"/>
            </a:pPr>
            <a:r>
              <a:rPr lang="en-US" sz="5000" b="1" i="0" dirty="0">
                <a:solidFill>
                  <a:srgbClr val="111111"/>
                </a:solidFill>
                <a:effectLst/>
                <a:latin typeface="Footlight MT Light" panose="0204060206030A020304" pitchFamily="18" charset="0"/>
              </a:rPr>
              <a:t>Local Server (XAMPP)</a:t>
            </a:r>
            <a:r>
              <a:rPr lang="en-US" sz="5000" b="0" i="0" dirty="0">
                <a:solidFill>
                  <a:srgbClr val="111111"/>
                </a:solidFill>
                <a:effectLst/>
                <a:latin typeface="Footlight MT Light" panose="0204060206030A020304" pitchFamily="18" charset="0"/>
              </a:rPr>
              <a:t>: XAMPP is a software distribution which provides an easy way to install Apache distribution containing MySQL, PHP, and Perl. It is used to host the application locally during the development phase.</a:t>
            </a:r>
          </a:p>
          <a:p>
            <a:pPr marL="1207008" lvl="4" indent="0">
              <a:buNone/>
            </a:pPr>
            <a:endParaRPr lang="en-IN" sz="1600" dirty="0">
              <a:effectLst>
                <a:glow rad="101600">
                  <a:schemeClr val="accent2">
                    <a:lumMod val="75000"/>
                    <a:alpha val="60000"/>
                  </a:schemeClr>
                </a:glow>
              </a:effectLst>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2339752" y="0"/>
            <a:ext cx="4104456" cy="769441"/>
          </a:xfrm>
          <a:prstGeom prst="rect">
            <a:avLst/>
          </a:prstGeom>
          <a:noFill/>
        </p:spPr>
        <p:txBody>
          <a:bodyPr wrap="square">
            <a:spAutoFit/>
          </a:bodyPr>
          <a:lstStyle/>
          <a:p>
            <a:r>
              <a:rPr lang="en-US" sz="4400" dirty="0">
                <a:effectLst>
                  <a:glow rad="101600">
                    <a:schemeClr val="accent2">
                      <a:lumMod val="75000"/>
                      <a:alpha val="60000"/>
                    </a:schemeClr>
                  </a:glow>
                </a:effectLst>
              </a:rPr>
              <a:t>Project  Design</a:t>
            </a:r>
            <a:r>
              <a:rPr lang="en-IN" sz="4400" dirty="0">
                <a:effectLst>
                  <a:glow rad="101600">
                    <a:schemeClr val="accent2">
                      <a:lumMod val="75000"/>
                      <a:alpha val="60000"/>
                    </a:schemeClr>
                  </a:glow>
                </a:effectLst>
              </a:rPr>
              <a:t> </a:t>
            </a:r>
          </a:p>
        </p:txBody>
      </p:sp>
    </p:spTree>
    <p:extLst>
      <p:ext uri="{BB962C8B-B14F-4D97-AF65-F5344CB8AC3E}">
        <p14:creationId xmlns:p14="http://schemas.microsoft.com/office/powerpoint/2010/main" val="3865698307"/>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467544" y="731520"/>
            <a:ext cx="8424936" cy="5793824"/>
          </a:xfrm>
        </p:spPr>
        <p:txBody>
          <a:bodyPr>
            <a:normAutofit/>
          </a:bodyPr>
          <a:lstStyle/>
          <a:p>
            <a:pPr marL="45720" indent="0" algn="just">
              <a:lnSpc>
                <a:spcPct val="150000"/>
              </a:lnSpc>
              <a:buNone/>
            </a:pPr>
            <a:r>
              <a:rPr lang="en-US" sz="2400" b="1" dirty="0">
                <a:solidFill>
                  <a:srgbClr val="FF0000"/>
                </a:solidFill>
                <a:latin typeface="Footlight MT Light" panose="0204060206030A020304" pitchFamily="18" charset="0"/>
              </a:rPr>
              <a:t>4. </a:t>
            </a:r>
            <a:r>
              <a:rPr lang="en-US" sz="2000" b="1" i="0" dirty="0">
                <a:solidFill>
                  <a:srgbClr val="111111"/>
                </a:solidFill>
                <a:effectLst/>
                <a:latin typeface="Footlight MT Light" panose="0204060206030A020304" pitchFamily="18" charset="0"/>
              </a:rPr>
              <a:t>Blood Point Management</a:t>
            </a:r>
            <a:r>
              <a:rPr lang="en-US" sz="2000" b="0" i="0" dirty="0">
                <a:solidFill>
                  <a:srgbClr val="111111"/>
                </a:solidFill>
                <a:effectLst/>
                <a:latin typeface="Footlight MT Light" panose="0204060206030A020304" pitchFamily="18" charset="0"/>
              </a:rPr>
              <a:t>: This is the core of the project. It involves    managing the data related to blood points, such as tracking the blood points of each user, updating the points when a user donates blood, etc.</a:t>
            </a:r>
          </a:p>
          <a:p>
            <a:pPr algn="just">
              <a:lnSpc>
                <a:spcPct val="150000"/>
              </a:lnSpc>
              <a:buFont typeface="+mj-lt"/>
              <a:buAutoNum type="arabicPeriod"/>
            </a:pPr>
            <a:endParaRPr lang="en-US" sz="2000" b="0" i="0" dirty="0">
              <a:solidFill>
                <a:srgbClr val="111111"/>
              </a:solidFill>
              <a:effectLst/>
              <a:latin typeface="Footlight MT Light" panose="0204060206030A020304" pitchFamily="18" charset="0"/>
            </a:endParaRPr>
          </a:p>
          <a:p>
            <a:pPr marL="45720" indent="0" algn="just">
              <a:lnSpc>
                <a:spcPct val="150000"/>
              </a:lnSpc>
              <a:buNone/>
            </a:pPr>
            <a:r>
              <a:rPr lang="en-US" sz="2400" b="1" dirty="0">
                <a:solidFill>
                  <a:srgbClr val="FF0000"/>
                </a:solidFill>
                <a:latin typeface="Footlight MT Light" panose="0204060206030A020304" pitchFamily="18" charset="0"/>
              </a:rPr>
              <a:t>5</a:t>
            </a:r>
            <a:r>
              <a:rPr lang="en-US" sz="2000" b="1" dirty="0">
                <a:solidFill>
                  <a:srgbClr val="111111"/>
                </a:solidFill>
                <a:latin typeface="Footlight MT Light" panose="0204060206030A020304" pitchFamily="18" charset="0"/>
              </a:rPr>
              <a:t>. </a:t>
            </a:r>
            <a:r>
              <a:rPr lang="en-US" sz="2000" b="1" i="0" dirty="0">
                <a:solidFill>
                  <a:srgbClr val="111111"/>
                </a:solidFill>
                <a:effectLst/>
                <a:latin typeface="Footlight MT Light" panose="0204060206030A020304" pitchFamily="18" charset="0"/>
              </a:rPr>
              <a:t>User Management</a:t>
            </a:r>
            <a:r>
              <a:rPr lang="en-US" sz="2000" b="0" i="0" dirty="0">
                <a:solidFill>
                  <a:srgbClr val="111111"/>
                </a:solidFill>
                <a:effectLst/>
                <a:latin typeface="Footlight MT Light" panose="0204060206030A020304" pitchFamily="18" charset="0"/>
              </a:rPr>
              <a:t>: This involves managing user data, including registration, login, profile management, etc.</a:t>
            </a:r>
          </a:p>
          <a:p>
            <a:pPr algn="just">
              <a:lnSpc>
                <a:spcPct val="150000"/>
              </a:lnSpc>
              <a:buFont typeface="+mj-lt"/>
              <a:buAutoNum type="arabicPeriod"/>
            </a:pPr>
            <a:endParaRPr lang="en-US" sz="2000" b="0" i="0" dirty="0">
              <a:solidFill>
                <a:srgbClr val="111111"/>
              </a:solidFill>
              <a:effectLst/>
              <a:latin typeface="Footlight MT Light" panose="0204060206030A020304" pitchFamily="18" charset="0"/>
            </a:endParaRPr>
          </a:p>
          <a:p>
            <a:pPr marL="45720" indent="0" algn="just">
              <a:lnSpc>
                <a:spcPct val="150000"/>
              </a:lnSpc>
              <a:buNone/>
            </a:pPr>
            <a:r>
              <a:rPr lang="en-US" sz="2400" b="1" dirty="0">
                <a:solidFill>
                  <a:srgbClr val="FF0000"/>
                </a:solidFill>
                <a:latin typeface="Footlight MT Light" panose="0204060206030A020304" pitchFamily="18" charset="0"/>
              </a:rPr>
              <a:t>6</a:t>
            </a:r>
            <a:r>
              <a:rPr lang="en-US" sz="2000" b="1" dirty="0">
                <a:solidFill>
                  <a:srgbClr val="111111"/>
                </a:solidFill>
                <a:latin typeface="Footlight MT Light" panose="0204060206030A020304" pitchFamily="18" charset="0"/>
              </a:rPr>
              <a:t>. </a:t>
            </a:r>
            <a:r>
              <a:rPr lang="en-US" sz="2000" b="1" i="0" dirty="0">
                <a:solidFill>
                  <a:srgbClr val="111111"/>
                </a:solidFill>
                <a:effectLst/>
                <a:latin typeface="Footlight MT Light" panose="0204060206030A020304" pitchFamily="18" charset="0"/>
              </a:rPr>
              <a:t>Educational Content</a:t>
            </a:r>
            <a:r>
              <a:rPr lang="en-US" sz="2000" b="0" i="0" dirty="0">
                <a:solidFill>
                  <a:srgbClr val="111111"/>
                </a:solidFill>
                <a:effectLst/>
                <a:latin typeface="Footlight MT Light" panose="0204060206030A020304" pitchFamily="18" charset="0"/>
              </a:rPr>
              <a:t>: The project also includes educational content about blood, its importance, blood donation, etc. This content is displayed to the users through the user interface.</a:t>
            </a:r>
          </a:p>
          <a:p>
            <a:pPr marL="1207008" lvl="4" indent="0">
              <a:buNone/>
            </a:pPr>
            <a:endParaRPr lang="en-IN" sz="1600" dirty="0">
              <a:effectLst>
                <a:glow rad="101600">
                  <a:schemeClr val="accent2">
                    <a:lumMod val="75000"/>
                    <a:alpha val="60000"/>
                  </a:schemeClr>
                </a:glow>
              </a:effectLst>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2339752" y="0"/>
            <a:ext cx="4104456" cy="769441"/>
          </a:xfrm>
          <a:prstGeom prst="rect">
            <a:avLst/>
          </a:prstGeom>
          <a:noFill/>
        </p:spPr>
        <p:txBody>
          <a:bodyPr wrap="square">
            <a:spAutoFit/>
          </a:bodyPr>
          <a:lstStyle/>
          <a:p>
            <a:r>
              <a:rPr lang="en-US" sz="4400" dirty="0">
                <a:effectLst>
                  <a:glow rad="101600">
                    <a:schemeClr val="accent2">
                      <a:lumMod val="75000"/>
                      <a:alpha val="60000"/>
                    </a:schemeClr>
                  </a:glow>
                </a:effectLst>
              </a:rPr>
              <a:t>Project  Design</a:t>
            </a:r>
            <a:r>
              <a:rPr lang="en-IN" sz="4400" dirty="0">
                <a:effectLst>
                  <a:glow rad="101600">
                    <a:schemeClr val="accent2">
                      <a:lumMod val="75000"/>
                      <a:alpha val="60000"/>
                    </a:schemeClr>
                  </a:glow>
                </a:effectLst>
              </a:rPr>
              <a:t> </a:t>
            </a:r>
          </a:p>
        </p:txBody>
      </p:sp>
    </p:spTree>
    <p:extLst>
      <p:ext uri="{BB962C8B-B14F-4D97-AF65-F5344CB8AC3E}">
        <p14:creationId xmlns:p14="http://schemas.microsoft.com/office/powerpoint/2010/main" val="3237582308"/>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467544" y="731520"/>
            <a:ext cx="8424936" cy="5649808"/>
          </a:xfrm>
        </p:spPr>
        <p:txBody>
          <a:bodyPr>
            <a:normAutofit/>
          </a:bodyPr>
          <a:lstStyle/>
          <a:p>
            <a:pPr algn="l">
              <a:lnSpc>
                <a:spcPct val="150000"/>
              </a:lnSpc>
              <a:buFont typeface="+mj-lt"/>
              <a:buAutoNum type="arabicPeriod"/>
            </a:pPr>
            <a:r>
              <a:rPr lang="en-US" sz="2000" b="1" i="0" dirty="0">
                <a:solidFill>
                  <a:srgbClr val="111111"/>
                </a:solidFill>
                <a:effectLst/>
                <a:latin typeface="Footlight MT Light" panose="0204060206030A020304" pitchFamily="18" charset="0"/>
              </a:rPr>
              <a:t>User Interface</a:t>
            </a:r>
            <a:r>
              <a:rPr lang="en-US" sz="2000" b="0" i="0" dirty="0">
                <a:solidFill>
                  <a:srgbClr val="111111"/>
                </a:solidFill>
                <a:effectLst/>
                <a:latin typeface="Footlight MT Light" panose="0204060206030A020304" pitchFamily="18" charset="0"/>
              </a:rPr>
              <a:t>: Show the layout and design of the application, including the home page, learning modules, user profile, and other pages.</a:t>
            </a:r>
          </a:p>
          <a:p>
            <a:pPr algn="l">
              <a:lnSpc>
                <a:spcPct val="150000"/>
              </a:lnSpc>
              <a:buFont typeface="+mj-lt"/>
              <a:buAutoNum type="arabicPeriod"/>
            </a:pPr>
            <a:r>
              <a:rPr lang="en-US" sz="2000" b="1" i="0" dirty="0">
                <a:solidFill>
                  <a:srgbClr val="111111"/>
                </a:solidFill>
                <a:effectLst/>
                <a:latin typeface="Footlight MT Light" panose="0204060206030A020304" pitchFamily="18" charset="0"/>
              </a:rPr>
              <a:t>Interactive Learning</a:t>
            </a:r>
            <a:r>
              <a:rPr lang="en-US" sz="2000" b="0" i="0" dirty="0">
                <a:solidFill>
                  <a:srgbClr val="111111"/>
                </a:solidFill>
                <a:effectLst/>
                <a:latin typeface="Footlight MT Light" panose="0204060206030A020304" pitchFamily="18" charset="0"/>
              </a:rPr>
              <a:t>: Demonstrate how users can interact with the learning modules, take quizzes, and earn blood points.</a:t>
            </a:r>
          </a:p>
          <a:p>
            <a:pPr algn="l">
              <a:lnSpc>
                <a:spcPct val="150000"/>
              </a:lnSpc>
              <a:buFont typeface="+mj-lt"/>
              <a:buAutoNum type="arabicPeriod"/>
            </a:pPr>
            <a:r>
              <a:rPr lang="en-US" sz="2000" b="1" i="0" dirty="0">
                <a:solidFill>
                  <a:srgbClr val="111111"/>
                </a:solidFill>
                <a:effectLst/>
                <a:latin typeface="Footlight MT Light" panose="0204060206030A020304" pitchFamily="18" charset="0"/>
              </a:rPr>
              <a:t>User Management</a:t>
            </a:r>
            <a:r>
              <a:rPr lang="en-US" sz="2000" b="0" i="0" dirty="0">
                <a:solidFill>
                  <a:srgbClr val="111111"/>
                </a:solidFill>
                <a:effectLst/>
                <a:latin typeface="Footlight MT Light" panose="0204060206030A020304" pitchFamily="18" charset="0"/>
              </a:rPr>
              <a:t>: Show the registration and login process, profile management, and how users can track their progress.</a:t>
            </a:r>
          </a:p>
          <a:p>
            <a:pPr algn="l">
              <a:lnSpc>
                <a:spcPct val="150000"/>
              </a:lnSpc>
              <a:buFont typeface="+mj-lt"/>
              <a:buAutoNum type="arabicPeriod"/>
            </a:pPr>
            <a:r>
              <a:rPr lang="en-US" sz="2000" b="1" i="0" dirty="0">
                <a:solidFill>
                  <a:srgbClr val="111111"/>
                </a:solidFill>
                <a:effectLst/>
                <a:latin typeface="Footlight MT Light" panose="0204060206030A020304" pitchFamily="18" charset="0"/>
              </a:rPr>
              <a:t>Blood Point Management</a:t>
            </a:r>
            <a:r>
              <a:rPr lang="en-US" sz="2000" b="0" i="0" dirty="0">
                <a:solidFill>
                  <a:srgbClr val="111111"/>
                </a:solidFill>
                <a:effectLst/>
                <a:latin typeface="Footlight MT Light" panose="0204060206030A020304" pitchFamily="18" charset="0"/>
              </a:rPr>
              <a:t>: Demonstrate how blood points are earned, tracked, and used within the application.</a:t>
            </a:r>
          </a:p>
          <a:p>
            <a:pPr algn="l">
              <a:lnSpc>
                <a:spcPct val="150000"/>
              </a:lnSpc>
              <a:buFont typeface="+mj-lt"/>
              <a:buAutoNum type="arabicPeriod"/>
            </a:pPr>
            <a:r>
              <a:rPr lang="en-US" sz="2000" b="1" i="0" dirty="0">
                <a:solidFill>
                  <a:srgbClr val="111111"/>
                </a:solidFill>
                <a:effectLst/>
                <a:latin typeface="Footlight MT Light" panose="0204060206030A020304" pitchFamily="18" charset="0"/>
              </a:rPr>
              <a:t>Community Engagement</a:t>
            </a:r>
            <a:r>
              <a:rPr lang="en-US" sz="2000" b="0" i="0" dirty="0">
                <a:solidFill>
                  <a:srgbClr val="111111"/>
                </a:solidFill>
                <a:effectLst/>
                <a:latin typeface="Footlight MT Light" panose="0204060206030A020304" pitchFamily="18" charset="0"/>
              </a:rPr>
              <a:t>: If applicable, show the discussion forums, Q&amp;A sections, and the platform for arranging blood donation camps.</a:t>
            </a:r>
          </a:p>
          <a:p>
            <a:pPr marL="1207008" lvl="4" indent="0">
              <a:buNone/>
            </a:pPr>
            <a:endParaRPr lang="en-IN" sz="1600" dirty="0">
              <a:effectLst>
                <a:glow rad="101600">
                  <a:schemeClr val="accent2">
                    <a:lumMod val="75000"/>
                    <a:alpha val="60000"/>
                  </a:schemeClr>
                </a:glow>
              </a:effectLst>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2411760" y="-48611"/>
            <a:ext cx="5580112" cy="769441"/>
          </a:xfrm>
          <a:prstGeom prst="rect">
            <a:avLst/>
          </a:prstGeom>
          <a:noFill/>
        </p:spPr>
        <p:txBody>
          <a:bodyPr wrap="square">
            <a:spAutoFit/>
          </a:bodyPr>
          <a:lstStyle/>
          <a:p>
            <a:r>
              <a:rPr lang="en-US" sz="4400" dirty="0">
                <a:effectLst>
                  <a:glow rad="101600">
                    <a:schemeClr val="accent2">
                      <a:lumMod val="75000"/>
                      <a:alpha val="60000"/>
                    </a:schemeClr>
                  </a:glow>
                </a:effectLst>
              </a:rPr>
              <a:t>Demonstration</a:t>
            </a:r>
            <a:endParaRPr lang="en-IN" sz="4400" dirty="0">
              <a:effectLst>
                <a:glow rad="101600">
                  <a:schemeClr val="accent2">
                    <a:lumMod val="75000"/>
                    <a:alpha val="60000"/>
                  </a:schemeClr>
                </a:glow>
              </a:effectLst>
            </a:endParaRPr>
          </a:p>
        </p:txBody>
      </p:sp>
    </p:spTree>
    <p:extLst>
      <p:ext uri="{BB962C8B-B14F-4D97-AF65-F5344CB8AC3E}">
        <p14:creationId xmlns:p14="http://schemas.microsoft.com/office/powerpoint/2010/main" val="1950208847"/>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BD9591-F92B-8B00-0EAD-60F36679A193}"/>
              </a:ext>
            </a:extLst>
          </p:cNvPr>
          <p:cNvSpPr txBox="1"/>
          <p:nvPr/>
        </p:nvSpPr>
        <p:spPr>
          <a:xfrm>
            <a:off x="2411760" y="-48611"/>
            <a:ext cx="5580112" cy="769441"/>
          </a:xfrm>
          <a:prstGeom prst="rect">
            <a:avLst/>
          </a:prstGeom>
          <a:noFill/>
        </p:spPr>
        <p:txBody>
          <a:bodyPr wrap="square">
            <a:spAutoFit/>
          </a:bodyPr>
          <a:lstStyle/>
          <a:p>
            <a:r>
              <a:rPr lang="en-US" sz="4400" dirty="0">
                <a:effectLst>
                  <a:glow rad="101600">
                    <a:schemeClr val="accent2">
                      <a:lumMod val="75000"/>
                      <a:alpha val="60000"/>
                    </a:schemeClr>
                  </a:glow>
                </a:effectLst>
              </a:rPr>
              <a:t>Challenges Faced</a:t>
            </a:r>
            <a:endParaRPr lang="en-IN" sz="4400" dirty="0">
              <a:effectLst>
                <a:glow rad="101600">
                  <a:schemeClr val="accent2">
                    <a:lumMod val="75000"/>
                    <a:alpha val="60000"/>
                  </a:schemeClr>
                </a:glow>
              </a:effectLst>
            </a:endParaRPr>
          </a:p>
        </p:txBody>
      </p:sp>
      <p:sp>
        <p:nvSpPr>
          <p:cNvPr id="4" name="Content Placeholder 3">
            <a:extLst>
              <a:ext uri="{FF2B5EF4-FFF2-40B4-BE49-F238E27FC236}">
                <a16:creationId xmlns:a16="http://schemas.microsoft.com/office/drawing/2014/main" id="{F54901ED-56B8-32F8-3E52-F6AD79B4031C}"/>
              </a:ext>
            </a:extLst>
          </p:cNvPr>
          <p:cNvSpPr>
            <a:spLocks noGrp="1"/>
          </p:cNvSpPr>
          <p:nvPr>
            <p:ph sz="quarter" idx="13"/>
          </p:nvPr>
        </p:nvSpPr>
        <p:spPr>
          <a:xfrm>
            <a:off x="0" y="980728"/>
            <a:ext cx="8712968" cy="5505792"/>
          </a:xfrm>
        </p:spPr>
        <p:txBody>
          <a:bodyPr>
            <a:normAutofit/>
          </a:bodyPr>
          <a:lstStyle/>
          <a:p>
            <a:pPr marL="502920" indent="-457200" algn="just">
              <a:lnSpc>
                <a:spcPct val="150000"/>
              </a:lnSpc>
              <a:buFont typeface="+mj-lt"/>
              <a:buAutoNum type="arabicPeriod"/>
            </a:pPr>
            <a:r>
              <a:rPr lang="en-US" sz="2000" b="1" dirty="0">
                <a:latin typeface="Footlight MT Light" panose="0204060206030A020304" pitchFamily="18" charset="0"/>
              </a:rPr>
              <a:t>Technical Challenges</a:t>
            </a:r>
            <a:r>
              <a:rPr lang="en-US" sz="2000" dirty="0">
                <a:latin typeface="Footlight MT Light" panose="0204060206030A020304" pitchFamily="18" charset="0"/>
              </a:rPr>
              <a:t>: Implementing a web-based application using HTML, CSS, JavaScript, PHP, MySQL, and XAMPP server can present technical challenges, especially for those who are new to these technologies.</a:t>
            </a:r>
          </a:p>
          <a:p>
            <a:pPr marL="502920" indent="-457200" algn="just">
              <a:lnSpc>
                <a:spcPct val="150000"/>
              </a:lnSpc>
              <a:buFont typeface="+mj-lt"/>
              <a:buAutoNum type="arabicPeriod"/>
            </a:pPr>
            <a:r>
              <a:rPr lang="en-US" sz="2000" dirty="0">
                <a:latin typeface="Footlight MT Light" panose="0204060206030A020304" pitchFamily="18" charset="0"/>
              </a:rPr>
              <a:t>Da</a:t>
            </a:r>
            <a:r>
              <a:rPr lang="en-US" sz="2000" b="1" dirty="0">
                <a:latin typeface="Footlight MT Light" panose="0204060206030A020304" pitchFamily="18" charset="0"/>
              </a:rPr>
              <a:t>ta Management</a:t>
            </a:r>
            <a:r>
              <a:rPr lang="en-US" sz="2000" dirty="0">
                <a:latin typeface="Footlight MT Light" panose="0204060206030A020304" pitchFamily="18" charset="0"/>
              </a:rPr>
              <a:t>: Managing user data, blood points data, and other relevant information in a secure and efficient manner can be challenging.</a:t>
            </a:r>
          </a:p>
          <a:p>
            <a:pPr marL="502920" indent="-457200" algn="just">
              <a:lnSpc>
                <a:spcPct val="150000"/>
              </a:lnSpc>
              <a:buFont typeface="+mj-lt"/>
              <a:buAutoNum type="arabicPeriod"/>
            </a:pPr>
            <a:r>
              <a:rPr lang="en-US" sz="2000" b="1" dirty="0">
                <a:latin typeface="Footlight MT Light" panose="0204060206030A020304" pitchFamily="18" charset="0"/>
              </a:rPr>
              <a:t>User Engagement</a:t>
            </a:r>
            <a:r>
              <a:rPr lang="en-US" sz="2000" dirty="0">
                <a:latin typeface="Footlight MT Light" panose="0204060206030A020304" pitchFamily="18" charset="0"/>
              </a:rPr>
              <a:t>: Creating an interactive and engaging platform that effectively educates users about blood and its importance can be a difficult task.</a:t>
            </a:r>
          </a:p>
          <a:p>
            <a:pPr marL="502920" indent="-457200" algn="just">
              <a:lnSpc>
                <a:spcPct val="150000"/>
              </a:lnSpc>
              <a:buFont typeface="+mj-lt"/>
              <a:buAutoNum type="arabicPeriod"/>
            </a:pPr>
            <a:r>
              <a:rPr lang="en-US" sz="2000" b="1" dirty="0">
                <a:latin typeface="Footlight MT Light" panose="0204060206030A020304" pitchFamily="18" charset="0"/>
              </a:rPr>
              <a:t>Coordination: </a:t>
            </a:r>
            <a:r>
              <a:rPr lang="en-US" sz="2000" dirty="0">
                <a:latin typeface="Footlight MT Light" panose="0204060206030A020304" pitchFamily="18" charset="0"/>
              </a:rPr>
              <a:t>Coordinating among different blood banks, hospitals, and NGOs that work in isolation can be a challenge.</a:t>
            </a:r>
            <a:endParaRPr lang="en-IN" sz="2000" dirty="0">
              <a:latin typeface="Footlight MT Light" panose="0204060206030A020304" pitchFamily="18" charset="0"/>
            </a:endParaRPr>
          </a:p>
        </p:txBody>
      </p:sp>
    </p:spTree>
    <p:extLst>
      <p:ext uri="{BB962C8B-B14F-4D97-AF65-F5344CB8AC3E}">
        <p14:creationId xmlns:p14="http://schemas.microsoft.com/office/powerpoint/2010/main" val="3525302702"/>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0" y="731520"/>
            <a:ext cx="9144000" cy="5433784"/>
          </a:xfrm>
        </p:spPr>
        <p:txBody>
          <a:bodyPr>
            <a:normAutofit/>
          </a:bodyPr>
          <a:lstStyle/>
          <a:p>
            <a:pPr marL="45720" indent="0" algn="just">
              <a:lnSpc>
                <a:spcPct val="150000"/>
              </a:lnSpc>
              <a:buNone/>
            </a:pPr>
            <a:r>
              <a:rPr lang="en-US" sz="2400" b="1" dirty="0">
                <a:solidFill>
                  <a:srgbClr val="FF0000"/>
                </a:solidFill>
                <a:latin typeface="Footlight MT Light" panose="0204060206030A020304" pitchFamily="18" charset="0"/>
              </a:rPr>
              <a:t>5</a:t>
            </a:r>
            <a:r>
              <a:rPr lang="en-US" sz="2000" b="1" dirty="0">
                <a:solidFill>
                  <a:srgbClr val="000000"/>
                </a:solidFill>
                <a:latin typeface="Footlight MT Light" panose="0204060206030A020304" pitchFamily="18" charset="0"/>
              </a:rPr>
              <a:t>. </a:t>
            </a:r>
            <a:r>
              <a:rPr lang="en-US" sz="2000" b="1" i="0" dirty="0">
                <a:solidFill>
                  <a:srgbClr val="000000"/>
                </a:solidFill>
                <a:effectLst/>
                <a:latin typeface="Footlight MT Light" panose="0204060206030A020304" pitchFamily="18" charset="0"/>
              </a:rPr>
              <a:t>Stakeholder Engagement</a:t>
            </a:r>
            <a:r>
              <a:rPr lang="en-US" sz="2000" i="0" dirty="0">
                <a:solidFill>
                  <a:srgbClr val="000000"/>
                </a:solidFill>
                <a:effectLst/>
                <a:latin typeface="Footlight MT Light" panose="0204060206030A020304" pitchFamily="18" charset="0"/>
              </a:rPr>
              <a:t>: Ensuring stakeholder engagement can be a challenge. Stakeholders need to be involved in </a:t>
            </a:r>
            <a:r>
              <a:rPr lang="en-US" sz="2000" b="0" i="0" dirty="0">
                <a:solidFill>
                  <a:srgbClr val="000000"/>
                </a:solidFill>
                <a:effectLst/>
                <a:latin typeface="Footlight MT Light" panose="0204060206030A020304" pitchFamily="18" charset="0"/>
              </a:rPr>
              <a:t>the project planning process .</a:t>
            </a:r>
            <a:endParaRPr lang="en-US" sz="2000" dirty="0">
              <a:solidFill>
                <a:schemeClr val="tx1"/>
              </a:solidFill>
              <a:latin typeface="Footlight MT Light" panose="0204060206030A020304" pitchFamily="18" charset="0"/>
            </a:endParaRPr>
          </a:p>
          <a:p>
            <a:pPr algn="just">
              <a:lnSpc>
                <a:spcPct val="150000"/>
              </a:lnSpc>
              <a:buFont typeface="+mj-lt"/>
              <a:buAutoNum type="arabicPeriod"/>
            </a:pPr>
            <a:endParaRPr lang="en-US" sz="2000" b="0" i="0" dirty="0">
              <a:solidFill>
                <a:schemeClr val="tx1"/>
              </a:solidFill>
              <a:effectLst/>
              <a:latin typeface="Footlight MT Light" panose="0204060206030A020304" pitchFamily="18" charset="0"/>
            </a:endParaRPr>
          </a:p>
          <a:p>
            <a:pPr marL="45720" indent="0" algn="just">
              <a:lnSpc>
                <a:spcPct val="150000"/>
              </a:lnSpc>
              <a:buNone/>
            </a:pPr>
            <a:r>
              <a:rPr lang="en-US" sz="2400" dirty="0">
                <a:solidFill>
                  <a:srgbClr val="FF0000"/>
                </a:solidFill>
                <a:latin typeface="Footlight MT Light" panose="0204060206030A020304" pitchFamily="18" charset="0"/>
              </a:rPr>
              <a:t>6</a:t>
            </a:r>
            <a:r>
              <a:rPr lang="en-US" sz="2000" dirty="0">
                <a:solidFill>
                  <a:srgbClr val="000000"/>
                </a:solidFill>
                <a:latin typeface="Footlight MT Light" panose="0204060206030A020304" pitchFamily="18" charset="0"/>
              </a:rPr>
              <a:t>.  </a:t>
            </a:r>
            <a:r>
              <a:rPr lang="en-US" sz="2000" b="1" i="0" dirty="0">
                <a:solidFill>
                  <a:srgbClr val="000000"/>
                </a:solidFill>
                <a:effectLst/>
                <a:latin typeface="Footlight MT Light" panose="0204060206030A020304" pitchFamily="18" charset="0"/>
              </a:rPr>
              <a:t>Resource Constraints</a:t>
            </a:r>
            <a:r>
              <a:rPr lang="en-US" sz="2000" b="0" i="0" dirty="0">
                <a:solidFill>
                  <a:srgbClr val="000000"/>
                </a:solidFill>
                <a:effectLst/>
                <a:latin typeface="Footlight MT Light" panose="0204060206030A020304" pitchFamily="18" charset="0"/>
              </a:rPr>
              <a:t>: There might be constraints related to time, budget, and human resources which can pose challenges .</a:t>
            </a:r>
          </a:p>
          <a:p>
            <a:pPr algn="just">
              <a:lnSpc>
                <a:spcPct val="150000"/>
              </a:lnSpc>
              <a:buFont typeface="+mj-lt"/>
              <a:buAutoNum type="arabicPeriod"/>
            </a:pPr>
            <a:endParaRPr lang="en-US" sz="2000" b="0" i="0" dirty="0">
              <a:solidFill>
                <a:srgbClr val="000000"/>
              </a:solidFill>
              <a:effectLst/>
              <a:latin typeface="Footlight MT Light" panose="0204060206030A020304" pitchFamily="18" charset="0"/>
            </a:endParaRPr>
          </a:p>
          <a:p>
            <a:pPr marL="45720" indent="0" algn="just">
              <a:lnSpc>
                <a:spcPct val="150000"/>
              </a:lnSpc>
              <a:buNone/>
            </a:pPr>
            <a:r>
              <a:rPr lang="en-US" sz="2000" b="1" dirty="0">
                <a:solidFill>
                  <a:srgbClr val="FF0000"/>
                </a:solidFill>
                <a:latin typeface="Footlight MT Light" panose="0204060206030A020304" pitchFamily="18" charset="0"/>
              </a:rPr>
              <a:t>7</a:t>
            </a:r>
            <a:r>
              <a:rPr lang="en-US" sz="2400" i="0" dirty="0">
                <a:solidFill>
                  <a:srgbClr val="000000"/>
                </a:solidFill>
                <a:effectLst/>
                <a:latin typeface="Footlight MT Light" panose="0204060206030A020304" pitchFamily="18" charset="0"/>
              </a:rPr>
              <a:t>.</a:t>
            </a:r>
            <a:r>
              <a:rPr lang="en-US" sz="2000" b="1" i="0" dirty="0">
                <a:solidFill>
                  <a:srgbClr val="000000"/>
                </a:solidFill>
                <a:effectLst/>
                <a:latin typeface="Footlight MT Light" panose="0204060206030A020304" pitchFamily="18" charset="0"/>
              </a:rPr>
              <a:t> Cultural Resistance</a:t>
            </a:r>
            <a:r>
              <a:rPr lang="en-US" sz="2000" b="0" i="0" dirty="0">
                <a:solidFill>
                  <a:srgbClr val="000000"/>
                </a:solidFill>
                <a:effectLst/>
                <a:latin typeface="Footlight MT Light" panose="0204060206030A020304" pitchFamily="18" charset="0"/>
              </a:rPr>
              <a:t>: There can be resistance from fellow clinicians, as well as resistance stemming from a hospital’s “culture.” Providing education, creating enthusiasm, and engaging and empowering staff can drive success in overcoming hesitance.</a:t>
            </a:r>
            <a:endParaRPr lang="en-IN" sz="2000" dirty="0">
              <a:effectLst>
                <a:glow rad="101600">
                  <a:schemeClr val="accent2">
                    <a:lumMod val="75000"/>
                    <a:alpha val="60000"/>
                  </a:schemeClr>
                </a:glow>
              </a:effectLst>
              <a:latin typeface="Footlight MT Light" panose="0204060206030A020304" pitchFamily="18" charset="0"/>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2411760" y="-48611"/>
            <a:ext cx="5580112" cy="769441"/>
          </a:xfrm>
          <a:prstGeom prst="rect">
            <a:avLst/>
          </a:prstGeom>
          <a:noFill/>
        </p:spPr>
        <p:txBody>
          <a:bodyPr wrap="square">
            <a:spAutoFit/>
          </a:bodyPr>
          <a:lstStyle/>
          <a:p>
            <a:r>
              <a:rPr lang="en-US" sz="4400" dirty="0">
                <a:effectLst>
                  <a:glow rad="101600">
                    <a:schemeClr val="accent2">
                      <a:lumMod val="75000"/>
                      <a:alpha val="60000"/>
                    </a:schemeClr>
                  </a:glow>
                </a:effectLst>
              </a:rPr>
              <a:t>Challenges Faced</a:t>
            </a:r>
            <a:endParaRPr lang="en-IN" sz="4400" dirty="0">
              <a:effectLst>
                <a:glow rad="101600">
                  <a:schemeClr val="accent2">
                    <a:lumMod val="75000"/>
                    <a:alpha val="60000"/>
                  </a:schemeClr>
                </a:glow>
              </a:effectLst>
            </a:endParaRPr>
          </a:p>
        </p:txBody>
      </p:sp>
    </p:spTree>
    <p:extLst>
      <p:ext uri="{BB962C8B-B14F-4D97-AF65-F5344CB8AC3E}">
        <p14:creationId xmlns:p14="http://schemas.microsoft.com/office/powerpoint/2010/main" val="3960050568"/>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467544" y="731520"/>
            <a:ext cx="8424936" cy="5001736"/>
          </a:xfrm>
        </p:spPr>
        <p:txBody>
          <a:bodyPr>
            <a:noAutofit/>
          </a:bodyPr>
          <a:lstStyle/>
          <a:p>
            <a:pPr marL="45720" indent="0">
              <a:lnSpc>
                <a:spcPct val="160000"/>
              </a:lnSpc>
              <a:buNone/>
            </a:pPr>
            <a:r>
              <a:rPr lang="en-US" sz="2000" b="0" i="0" dirty="0">
                <a:solidFill>
                  <a:srgbClr val="111111"/>
                </a:solidFill>
                <a:effectLst/>
                <a:latin typeface="Footlight MT Light" panose="0204060206030A020304" pitchFamily="18" charset="0"/>
              </a:rPr>
              <a:t>In conclusion, the Blood Point Project is a comprehensive web-based application designed to educate and raise awareness about the importance of blood in our body. Developed using HTML, CSS, JavaScript, PHP, MySQL, and hosted on a XAMPP server, this project provides an interactive and engaging platform for learning. It effectively manages user data and promotes community engagement. Despite the challenges faced during development, the project serves as a valuable resource for anyone interested in biology, health sciences, or personal health. It not only enhances our understanding of the body’s functions but also promotes the noble cause of blood donation. I hope this helps! Let me know if you need more informat</a:t>
            </a:r>
            <a:r>
              <a:rPr lang="en-US" sz="2000" b="0" i="0" dirty="0">
                <a:solidFill>
                  <a:srgbClr val="111111"/>
                </a:solidFill>
                <a:effectLst/>
                <a:latin typeface="-apple-system"/>
              </a:rPr>
              <a:t>ion.</a:t>
            </a:r>
            <a:endParaRPr lang="en-IN" sz="2000" dirty="0">
              <a:effectLst>
                <a:glow rad="101600">
                  <a:schemeClr val="accent2">
                    <a:lumMod val="75000"/>
                    <a:alpha val="60000"/>
                  </a:schemeClr>
                </a:glow>
              </a:effectLst>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2411760" y="-48611"/>
            <a:ext cx="5760640" cy="769441"/>
          </a:xfrm>
          <a:prstGeom prst="rect">
            <a:avLst/>
          </a:prstGeom>
          <a:noFill/>
        </p:spPr>
        <p:txBody>
          <a:bodyPr wrap="square">
            <a:spAutoFit/>
          </a:bodyPr>
          <a:lstStyle/>
          <a:p>
            <a:r>
              <a:rPr lang="en-US" sz="4400" dirty="0">
                <a:effectLst>
                  <a:glow rad="101600">
                    <a:schemeClr val="accent2">
                      <a:lumMod val="75000"/>
                      <a:alpha val="60000"/>
                    </a:schemeClr>
                  </a:glow>
                </a:effectLst>
              </a:rPr>
              <a:t>   Conclusion</a:t>
            </a:r>
            <a:endParaRPr lang="en-IN" sz="4400" dirty="0">
              <a:effectLst>
                <a:glow rad="101600">
                  <a:schemeClr val="accent2">
                    <a:lumMod val="75000"/>
                    <a:alpha val="60000"/>
                  </a:schemeClr>
                </a:glow>
              </a:effectLst>
            </a:endParaRPr>
          </a:p>
        </p:txBody>
      </p:sp>
    </p:spTree>
    <p:extLst>
      <p:ext uri="{BB962C8B-B14F-4D97-AF65-F5344CB8AC3E}">
        <p14:creationId xmlns:p14="http://schemas.microsoft.com/office/powerpoint/2010/main" val="3561967988"/>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4"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467544" y="731520"/>
            <a:ext cx="8424936" cy="5001736"/>
          </a:xfrm>
        </p:spPr>
        <p:txBody>
          <a:bodyPr>
            <a:noAutofit/>
          </a:bodyPr>
          <a:lstStyle/>
          <a:p>
            <a:pPr marL="45720" indent="0">
              <a:lnSpc>
                <a:spcPct val="160000"/>
              </a:lnSpc>
              <a:buNone/>
            </a:pPr>
            <a:r>
              <a:rPr lang="en-US" sz="2000" dirty="0">
                <a:solidFill>
                  <a:srgbClr val="111111"/>
                </a:solidFill>
                <a:latin typeface="Footlight MT Light" panose="0204060206030A020304" pitchFamily="18" charset="0"/>
              </a:rPr>
              <a:t>“ Blood Point “ is an android application designed to facilitate blood donation. it allows users with an android phone and an active internet connection  to contact and search for donors easily. The main purpose of this application is to assist people in rural areas .</a:t>
            </a:r>
          </a:p>
          <a:p>
            <a:pPr marL="45720" indent="0">
              <a:lnSpc>
                <a:spcPct val="160000"/>
              </a:lnSpc>
              <a:buNone/>
            </a:pPr>
            <a:r>
              <a:rPr lang="en-US" sz="2000" dirty="0">
                <a:solidFill>
                  <a:srgbClr val="111111"/>
                </a:solidFill>
                <a:latin typeface="Footlight MT Light" panose="0204060206030A020304" pitchFamily="18" charset="0"/>
              </a:rPr>
              <a:t>Here are some of the features  of the Blood point application.</a:t>
            </a:r>
          </a:p>
          <a:p>
            <a:pPr marL="502920" indent="-457200">
              <a:lnSpc>
                <a:spcPct val="160000"/>
              </a:lnSpc>
              <a:buAutoNum type="arabicPeriod"/>
            </a:pPr>
            <a:r>
              <a:rPr lang="en-US" sz="2000" dirty="0">
                <a:solidFill>
                  <a:schemeClr val="tx1"/>
                </a:solidFill>
                <a:latin typeface="Footlight MT Light" panose="0204060206030A020304" pitchFamily="18" charset="0"/>
              </a:rPr>
              <a:t>Easy contact between blood donor and recipient.</a:t>
            </a:r>
          </a:p>
          <a:p>
            <a:pPr marL="502920" indent="-457200">
              <a:lnSpc>
                <a:spcPct val="160000"/>
              </a:lnSpc>
              <a:buAutoNum type="arabicPeriod"/>
            </a:pPr>
            <a:r>
              <a:rPr lang="en-US" sz="2000" dirty="0">
                <a:solidFill>
                  <a:schemeClr val="tx1"/>
                </a:solidFill>
                <a:latin typeface="Footlight MT Light" panose="0204060206030A020304" pitchFamily="18" charset="0"/>
              </a:rPr>
              <a:t>User Database</a:t>
            </a:r>
          </a:p>
          <a:p>
            <a:pPr marL="502920" indent="-457200">
              <a:lnSpc>
                <a:spcPct val="160000"/>
              </a:lnSpc>
              <a:buAutoNum type="arabicPeriod"/>
            </a:pPr>
            <a:r>
              <a:rPr lang="en-US" sz="2000" dirty="0">
                <a:solidFill>
                  <a:schemeClr val="tx1"/>
                </a:solidFill>
                <a:latin typeface="Footlight MT Light" panose="0204060206030A020304" pitchFamily="18" charset="0"/>
              </a:rPr>
              <a:t>User Login and sign up.</a:t>
            </a:r>
          </a:p>
          <a:p>
            <a:pPr marL="502920" indent="-457200">
              <a:lnSpc>
                <a:spcPct val="160000"/>
              </a:lnSpc>
              <a:buAutoNum type="arabicPeriod"/>
            </a:pPr>
            <a:r>
              <a:rPr lang="en-US" sz="2000" dirty="0">
                <a:solidFill>
                  <a:schemeClr val="tx1"/>
                </a:solidFill>
                <a:latin typeface="Footlight MT Light" panose="0204060206030A020304" pitchFamily="18" charset="0"/>
              </a:rPr>
              <a:t>Donor Details</a:t>
            </a:r>
          </a:p>
          <a:p>
            <a:pPr marL="502920" indent="-457200">
              <a:lnSpc>
                <a:spcPct val="160000"/>
              </a:lnSpc>
              <a:buAutoNum type="arabicPeriod"/>
            </a:pPr>
            <a:r>
              <a:rPr lang="en-US" sz="2000" dirty="0">
                <a:solidFill>
                  <a:schemeClr val="tx1"/>
                </a:solidFill>
                <a:latin typeface="Footlight MT Light" panose="0204060206030A020304" pitchFamily="18" charset="0"/>
              </a:rPr>
              <a:t>Finding blood group easily</a:t>
            </a:r>
          </a:p>
          <a:p>
            <a:pPr marL="502920" indent="-457200">
              <a:lnSpc>
                <a:spcPct val="160000"/>
              </a:lnSpc>
              <a:buAutoNum type="arabicPeriod"/>
            </a:pPr>
            <a:endParaRPr lang="en-US" sz="2000" dirty="0">
              <a:solidFill>
                <a:schemeClr val="tx1"/>
              </a:solidFill>
              <a:latin typeface="Footlight MT Light" panose="0204060206030A020304" pitchFamily="18" charset="0"/>
            </a:endParaRPr>
          </a:p>
          <a:p>
            <a:pPr marL="45720" indent="0">
              <a:lnSpc>
                <a:spcPct val="160000"/>
              </a:lnSpc>
              <a:buNone/>
            </a:pPr>
            <a:endParaRPr lang="en-US" sz="2000" dirty="0">
              <a:solidFill>
                <a:srgbClr val="111111"/>
              </a:solidFill>
              <a:latin typeface="Footlight MT Light" panose="0204060206030A020304" pitchFamily="18" charset="0"/>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1763688" y="-48611"/>
            <a:ext cx="6408712" cy="769441"/>
          </a:xfrm>
          <a:prstGeom prst="rect">
            <a:avLst/>
          </a:prstGeom>
          <a:noFill/>
        </p:spPr>
        <p:txBody>
          <a:bodyPr wrap="square">
            <a:spAutoFit/>
          </a:bodyPr>
          <a:lstStyle/>
          <a:p>
            <a:r>
              <a:rPr lang="en-US" sz="4400" dirty="0">
                <a:effectLst>
                  <a:glow rad="101600">
                    <a:schemeClr val="accent2">
                      <a:lumMod val="75000"/>
                      <a:alpha val="60000"/>
                    </a:schemeClr>
                  </a:glow>
                </a:effectLst>
              </a:rPr>
              <a:t>   Acknowledgments</a:t>
            </a:r>
            <a:endParaRPr lang="en-IN" sz="4400" dirty="0">
              <a:effectLst>
                <a:glow rad="101600">
                  <a:schemeClr val="accent2">
                    <a:lumMod val="75000"/>
                    <a:alpha val="60000"/>
                  </a:schemeClr>
                </a:glow>
              </a:effectLst>
            </a:endParaRPr>
          </a:p>
        </p:txBody>
      </p:sp>
    </p:spTree>
    <p:extLst>
      <p:ext uri="{BB962C8B-B14F-4D97-AF65-F5344CB8AC3E}">
        <p14:creationId xmlns:p14="http://schemas.microsoft.com/office/powerpoint/2010/main" val="1544250677"/>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3"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EE7EC3-12B8-4574-8B94-6FDCB1022D9B}"/>
              </a:ext>
            </a:extLst>
          </p:cNvPr>
          <p:cNvSpPr>
            <a:spLocks noGrp="1"/>
          </p:cNvSpPr>
          <p:nvPr>
            <p:ph sz="quarter" idx="13"/>
          </p:nvPr>
        </p:nvSpPr>
        <p:spPr>
          <a:xfrm>
            <a:off x="467544" y="731520"/>
            <a:ext cx="8424936" cy="5001736"/>
          </a:xfrm>
        </p:spPr>
        <p:txBody>
          <a:bodyPr>
            <a:noAutofit/>
          </a:bodyPr>
          <a:lstStyle/>
          <a:p>
            <a:pPr marL="45720" indent="0">
              <a:lnSpc>
                <a:spcPct val="160000"/>
              </a:lnSpc>
              <a:buNone/>
            </a:pPr>
            <a:r>
              <a:rPr lang="en-US" sz="2400" i="0" dirty="0">
                <a:solidFill>
                  <a:schemeClr val="tx1"/>
                </a:solidFill>
                <a:effectLst/>
                <a:latin typeface="Footlight MT Light" panose="0204060206030A020304" pitchFamily="18" charset="0"/>
              </a:rPr>
              <a:t>Certainly! </a:t>
            </a:r>
            <a:r>
              <a:rPr lang="en-US" sz="2400" b="0" i="0" dirty="0">
                <a:solidFill>
                  <a:schemeClr val="tx1"/>
                </a:solidFill>
                <a:effectLst/>
                <a:latin typeface="Footlight MT Light" panose="0204060206030A020304" pitchFamily="18" charset="0"/>
              </a:rPr>
              <a:t>I'd be happy to answer questions about the "Project Blood Point." Please go ahead and ask any questions you have, and I'll do my best to provide information and insights.</a:t>
            </a:r>
            <a:endParaRPr lang="en-IN" sz="2400" dirty="0">
              <a:solidFill>
                <a:schemeClr val="tx1"/>
              </a:solidFill>
              <a:effectLst>
                <a:glow rad="101600">
                  <a:schemeClr val="accent2">
                    <a:lumMod val="75000"/>
                    <a:alpha val="60000"/>
                  </a:schemeClr>
                </a:glow>
              </a:effectLst>
              <a:latin typeface="Footlight MT Light" panose="0204060206030A020304" pitchFamily="18" charset="0"/>
            </a:endParaRPr>
          </a:p>
        </p:txBody>
      </p:sp>
      <p:sp>
        <p:nvSpPr>
          <p:cNvPr id="5" name="TextBox 4">
            <a:extLst>
              <a:ext uri="{FF2B5EF4-FFF2-40B4-BE49-F238E27FC236}">
                <a16:creationId xmlns:a16="http://schemas.microsoft.com/office/drawing/2014/main" id="{D0BD9591-F92B-8B00-0EAD-60F36679A193}"/>
              </a:ext>
            </a:extLst>
          </p:cNvPr>
          <p:cNvSpPr txBox="1"/>
          <p:nvPr/>
        </p:nvSpPr>
        <p:spPr>
          <a:xfrm>
            <a:off x="1763688" y="-48611"/>
            <a:ext cx="6408712" cy="769441"/>
          </a:xfrm>
          <a:prstGeom prst="rect">
            <a:avLst/>
          </a:prstGeom>
          <a:noFill/>
        </p:spPr>
        <p:txBody>
          <a:bodyPr wrap="square">
            <a:spAutoFit/>
          </a:bodyPr>
          <a:lstStyle/>
          <a:p>
            <a:r>
              <a:rPr lang="en-US" sz="4400" dirty="0">
                <a:effectLst>
                  <a:glow rad="101600">
                    <a:schemeClr val="accent2">
                      <a:lumMod val="75000"/>
                      <a:alpha val="60000"/>
                    </a:schemeClr>
                  </a:glow>
                </a:effectLst>
              </a:rPr>
              <a:t>  Question &amp; </a:t>
            </a:r>
            <a:r>
              <a:rPr lang="en-US" sz="4400" dirty="0" err="1">
                <a:effectLst>
                  <a:glow rad="101600">
                    <a:schemeClr val="accent2">
                      <a:lumMod val="75000"/>
                      <a:alpha val="60000"/>
                    </a:schemeClr>
                  </a:glow>
                </a:effectLst>
              </a:rPr>
              <a:t>Answere</a:t>
            </a:r>
            <a:r>
              <a:rPr lang="en-US" sz="4400" dirty="0">
                <a:effectLst>
                  <a:glow rad="101600">
                    <a:schemeClr val="accent2">
                      <a:lumMod val="75000"/>
                      <a:alpha val="60000"/>
                    </a:schemeClr>
                  </a:glow>
                </a:effectLst>
              </a:rPr>
              <a:t> </a:t>
            </a:r>
            <a:endParaRPr lang="en-IN" sz="4400" dirty="0">
              <a:effectLst>
                <a:glow rad="101600">
                  <a:schemeClr val="accent2">
                    <a:lumMod val="75000"/>
                    <a:alpha val="60000"/>
                  </a:schemeClr>
                </a:glow>
              </a:effectLst>
            </a:endParaRPr>
          </a:p>
        </p:txBody>
      </p:sp>
    </p:spTree>
    <p:extLst>
      <p:ext uri="{BB962C8B-B14F-4D97-AF65-F5344CB8AC3E}">
        <p14:creationId xmlns:p14="http://schemas.microsoft.com/office/powerpoint/2010/main" val="2593189101"/>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chimes.wav"/>
          </p:stSnd>
        </p:sndAc>
      </p:transition>
    </mc:Choice>
    <mc:Fallback xmlns="">
      <p:transition spd="slow" advClick="0">
        <p:sndAc>
          <p:stSnd>
            <p:snd r:embed="rId3"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962358"/>
            <a:ext cx="6264695" cy="933283"/>
          </a:xfrm>
        </p:spPr>
        <p:txBody>
          <a:bodyPr/>
          <a:lstStyle/>
          <a:p>
            <a:pPr marL="0" indent="0" algn="ctr">
              <a:buNone/>
            </a:pPr>
            <a:r>
              <a:rPr lang="en-US" dirty="0">
                <a:solidFill>
                  <a:schemeClr val="tx1">
                    <a:lumMod val="75000"/>
                    <a:lumOff val="25000"/>
                  </a:schemeClr>
                </a:solidFill>
              </a:rPr>
              <a:t>Blood Point</a:t>
            </a:r>
            <a:endParaRPr lang="en-IN" dirty="0">
              <a:solidFill>
                <a:schemeClr val="tx1">
                  <a:lumMod val="75000"/>
                  <a:lumOff val="25000"/>
                </a:schemeClr>
              </a:solidFill>
            </a:endParaRPr>
          </a:p>
        </p:txBody>
      </p:sp>
      <p:sp>
        <p:nvSpPr>
          <p:cNvPr id="3" name="Content Placeholder 2"/>
          <p:cNvSpPr>
            <a:spLocks noGrp="1"/>
          </p:cNvSpPr>
          <p:nvPr>
            <p:ph sz="quarter" idx="13"/>
          </p:nvPr>
        </p:nvSpPr>
        <p:spPr>
          <a:xfrm>
            <a:off x="683568" y="836712"/>
            <a:ext cx="7920880" cy="1761376"/>
          </a:xfrm>
        </p:spPr>
        <p:txBody>
          <a:bodyPr>
            <a:noAutofit/>
          </a:bodyPr>
          <a:lstStyle/>
          <a:p>
            <a:pPr marL="45720" indent="0" algn="ctr">
              <a:buNone/>
            </a:pPr>
            <a:r>
              <a:rPr lang="en-IN" sz="6000" dirty="0">
                <a:solidFill>
                  <a:schemeClr val="tx1"/>
                </a:solidFill>
                <a:effectLst>
                  <a:glow rad="139700">
                    <a:schemeClr val="accent2">
                      <a:lumMod val="75000"/>
                      <a:alpha val="40000"/>
                    </a:schemeClr>
                  </a:glow>
                </a:effectLst>
                <a:latin typeface="Algerian" pitchFamily="82" charset="0"/>
              </a:rPr>
              <a:t>A project report</a:t>
            </a:r>
            <a:br>
              <a:rPr lang="en-IN" sz="6000" dirty="0">
                <a:solidFill>
                  <a:schemeClr val="tx1"/>
                </a:solidFill>
                <a:effectLst>
                  <a:glow rad="139700">
                    <a:schemeClr val="accent2">
                      <a:lumMod val="75000"/>
                      <a:alpha val="40000"/>
                    </a:schemeClr>
                  </a:glow>
                </a:effectLst>
                <a:latin typeface="Algerian" pitchFamily="82" charset="0"/>
              </a:rPr>
            </a:br>
            <a:r>
              <a:rPr lang="en-IN" sz="6000" dirty="0">
                <a:solidFill>
                  <a:schemeClr val="tx1"/>
                </a:solidFill>
                <a:effectLst>
                  <a:glow rad="139700">
                    <a:schemeClr val="accent2">
                      <a:lumMod val="75000"/>
                      <a:alpha val="40000"/>
                    </a:schemeClr>
                  </a:glow>
                </a:effectLst>
                <a:latin typeface="Algerian" pitchFamily="82" charset="0"/>
              </a:rPr>
              <a:t>on</a:t>
            </a:r>
          </a:p>
        </p:txBody>
      </p:sp>
    </p:spTree>
    <p:extLst>
      <p:ext uri="{BB962C8B-B14F-4D97-AF65-F5344CB8AC3E}">
        <p14:creationId xmlns:p14="http://schemas.microsoft.com/office/powerpoint/2010/main" val="2018001271"/>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chimes.wav"/>
          </p:stSnd>
        </p:sndAc>
      </p:transition>
    </mc:Choice>
    <mc:Fallback xmlns="">
      <p:transition spd="slow">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37112"/>
            <a:ext cx="8136904" cy="1793136"/>
          </a:xfrm>
        </p:spPr>
        <p:txBody>
          <a:bodyPr/>
          <a:lstStyle/>
          <a:p>
            <a:pPr marL="0" indent="0" algn="ctr">
              <a:buNone/>
            </a:pPr>
            <a:r>
              <a:rPr lang="en-IN" sz="4000" dirty="0">
                <a:solidFill>
                  <a:schemeClr val="tx1"/>
                </a:solidFill>
                <a:effectLst>
                  <a:glow rad="101600">
                    <a:schemeClr val="accent2">
                      <a:lumMod val="75000"/>
                      <a:alpha val="60000"/>
                    </a:schemeClr>
                  </a:glow>
                </a:effectLst>
                <a:latin typeface="Footlight MT Light" pitchFamily="18" charset="0"/>
              </a:rPr>
              <a:t>Department of Computer Science and</a:t>
            </a:r>
            <a:br>
              <a:rPr lang="en-IN" sz="4000" dirty="0">
                <a:solidFill>
                  <a:schemeClr val="tx1"/>
                </a:solidFill>
                <a:effectLst>
                  <a:glow rad="101600">
                    <a:schemeClr val="accent2">
                      <a:lumMod val="75000"/>
                      <a:alpha val="60000"/>
                    </a:schemeClr>
                  </a:glow>
                </a:effectLst>
                <a:latin typeface="Footlight MT Light" pitchFamily="18" charset="0"/>
              </a:rPr>
            </a:br>
            <a:r>
              <a:rPr lang="en-IN" sz="4000" dirty="0">
                <a:solidFill>
                  <a:schemeClr val="tx1"/>
                </a:solidFill>
                <a:effectLst>
                  <a:glow rad="101600">
                    <a:schemeClr val="accent2">
                      <a:lumMod val="75000"/>
                      <a:alpha val="60000"/>
                    </a:schemeClr>
                  </a:glow>
                </a:effectLst>
                <a:latin typeface="Footlight MT Light" pitchFamily="18" charset="0"/>
              </a:rPr>
              <a:t>Engineering</a:t>
            </a:r>
            <a:endParaRPr lang="en-IN" sz="4000"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683568" y="476672"/>
            <a:ext cx="7776864" cy="3618736"/>
          </a:xfrm>
        </p:spPr>
        <p:txBody>
          <a:bodyPr>
            <a:noAutofit/>
          </a:bodyPr>
          <a:lstStyle/>
          <a:p>
            <a:pPr marL="45720" indent="0" algn="ctr">
              <a:buNone/>
            </a:pPr>
            <a:r>
              <a:rPr lang="en-IN" sz="4400" dirty="0">
                <a:solidFill>
                  <a:schemeClr val="tx1"/>
                </a:solidFill>
                <a:effectLst>
                  <a:glow rad="101600">
                    <a:schemeClr val="accent2">
                      <a:lumMod val="75000"/>
                      <a:alpha val="60000"/>
                    </a:schemeClr>
                  </a:glow>
                </a:effectLst>
                <a:latin typeface="Algerian" pitchFamily="82" charset="0"/>
              </a:rPr>
              <a:t>Submitted By:</a:t>
            </a:r>
          </a:p>
          <a:p>
            <a:pPr>
              <a:buFont typeface="Wingdings" pitchFamily="2" charset="2"/>
              <a:buChar char="v"/>
            </a:pPr>
            <a:r>
              <a:rPr lang="en-IN" sz="3600" dirty="0"/>
              <a:t>Kunal Bhardwaj, 2115000560</a:t>
            </a:r>
          </a:p>
          <a:p>
            <a:pPr>
              <a:buFont typeface="Wingdings" pitchFamily="2" charset="2"/>
              <a:buChar char="v"/>
            </a:pPr>
            <a:r>
              <a:rPr lang="en-IN" sz="3600" dirty="0"/>
              <a:t>Harsh Tripathi, 2115000450</a:t>
            </a:r>
          </a:p>
          <a:p>
            <a:pPr>
              <a:buFont typeface="Wingdings" pitchFamily="2" charset="2"/>
              <a:buChar char="v"/>
            </a:pPr>
            <a:r>
              <a:rPr lang="en-IN" sz="3600" dirty="0"/>
              <a:t>Sagar Jain, 2115000889</a:t>
            </a:r>
          </a:p>
          <a:p>
            <a:pPr>
              <a:buFont typeface="Wingdings" pitchFamily="2" charset="2"/>
              <a:buChar char="v"/>
            </a:pPr>
            <a:r>
              <a:rPr lang="en-IN" sz="3600" dirty="0"/>
              <a:t>Kaushal Chauhan, 2115000524</a:t>
            </a:r>
          </a:p>
          <a:p>
            <a:pPr marL="45720" indent="0">
              <a:buNone/>
            </a:pPr>
            <a:br>
              <a:rPr lang="en-IN" sz="3200" dirty="0">
                <a:solidFill>
                  <a:schemeClr val="tx1"/>
                </a:solidFill>
                <a:latin typeface="Footlight MT Light" pitchFamily="18" charset="0"/>
                <a:cs typeface="Arial" pitchFamily="34" charset="0"/>
              </a:rPr>
            </a:br>
            <a:endParaRPr lang="en-IN" sz="3200" dirty="0">
              <a:solidFill>
                <a:schemeClr val="tx1"/>
              </a:solidFill>
              <a:effectLst>
                <a:glow rad="101600">
                  <a:schemeClr val="accent2">
                    <a:lumMod val="75000"/>
                    <a:alpha val="60000"/>
                  </a:schemeClr>
                </a:glow>
              </a:effectLst>
              <a:latin typeface="Algerian" pitchFamily="82" charset="0"/>
            </a:endParaRPr>
          </a:p>
        </p:txBody>
      </p:sp>
    </p:spTree>
    <p:extLst>
      <p:ext uri="{BB962C8B-B14F-4D97-AF65-F5344CB8AC3E}">
        <p14:creationId xmlns:p14="http://schemas.microsoft.com/office/powerpoint/2010/main" val="2247746472"/>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chimes.wav"/>
          </p:stSnd>
        </p:sndAc>
      </p:transition>
    </mc:Choice>
    <mc:Fallback xmlns="">
      <p:transition spd="slow">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r>
              <a:rPr lang="en-IN" dirty="0">
                <a:solidFill>
                  <a:schemeClr val="tx1"/>
                </a:solidFill>
                <a:effectLst>
                  <a:glow rad="101600">
                    <a:schemeClr val="accent2">
                      <a:lumMod val="75000"/>
                      <a:alpha val="60000"/>
                    </a:schemeClr>
                  </a:glow>
                </a:effectLst>
              </a:rPr>
              <a:t>Introduction </a:t>
            </a: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r>
              <a:rPr lang="en-US" sz="2000" dirty="0">
                <a:latin typeface="Footlight MT Light" panose="0204060206030A020304" pitchFamily="18" charset="0"/>
              </a:rPr>
              <a:t>The primary purpose of the Blood Point Project is to educate and raise awareness about the importance of blood in our body ,its function , and its composition.</a:t>
            </a:r>
          </a:p>
          <a:p>
            <a:pPr marL="45720" indent="0">
              <a:lnSpc>
                <a:spcPct val="150000"/>
              </a:lnSpc>
              <a:buNone/>
            </a:pPr>
            <a:r>
              <a:rPr lang="en-US" sz="2000" dirty="0">
                <a:latin typeface="Footlight MT Light" panose="0204060206030A020304" pitchFamily="18" charset="0"/>
              </a:rPr>
              <a:t>This project aims to :</a:t>
            </a:r>
          </a:p>
          <a:p>
            <a:pPr marL="560070" indent="-514350">
              <a:lnSpc>
                <a:spcPct val="150000"/>
              </a:lnSpc>
              <a:buAutoNum type="arabicPeriod"/>
            </a:pPr>
            <a:r>
              <a:rPr lang="en-US" sz="2000" b="1" dirty="0">
                <a:latin typeface="Footlight MT Light" panose="0204060206030A020304" pitchFamily="18" charset="0"/>
              </a:rPr>
              <a:t>Educate</a:t>
            </a:r>
            <a:r>
              <a:rPr lang="en-US" sz="2000" dirty="0">
                <a:latin typeface="Footlight MT Light" panose="0204060206030A020304" pitchFamily="18" charset="0"/>
              </a:rPr>
              <a:t> : Provide comprehensive knowledge about    the blood , its components , and its vital role in human health</a:t>
            </a:r>
          </a:p>
          <a:p>
            <a:pPr marL="560070" indent="-514350">
              <a:lnSpc>
                <a:spcPct val="150000"/>
              </a:lnSpc>
              <a:buAutoNum type="arabicPeriod"/>
            </a:pPr>
            <a:r>
              <a:rPr lang="en-US" sz="2000" b="1" dirty="0">
                <a:latin typeface="Footlight MT Light" panose="0204060206030A020304" pitchFamily="18" charset="0"/>
              </a:rPr>
              <a:t>Raise Awareness </a:t>
            </a:r>
            <a:r>
              <a:rPr lang="en-US" sz="2000" dirty="0">
                <a:latin typeface="Footlight MT Light" panose="0204060206030A020304" pitchFamily="18" charset="0"/>
              </a:rPr>
              <a:t>: Highlight the importance of maintaining healthy blood  levels and the impact of various blood disorders.</a:t>
            </a:r>
          </a:p>
          <a:p>
            <a:pPr marL="560070" indent="-514350">
              <a:lnSpc>
                <a:spcPct val="150000"/>
              </a:lnSpc>
              <a:buFont typeface="Georgia" pitchFamily="18" charset="0"/>
              <a:buAutoNum type="arabicPeriod"/>
            </a:pPr>
            <a:r>
              <a:rPr lang="en-US" sz="2000" b="1" dirty="0">
                <a:latin typeface="Footlight MT Light" panose="0204060206030A020304" pitchFamily="18" charset="0"/>
              </a:rPr>
              <a:t>Promote Health </a:t>
            </a:r>
            <a:r>
              <a:rPr lang="en-US" sz="2000" dirty="0">
                <a:latin typeface="Footlight MT Light" panose="0204060206030A020304" pitchFamily="18" charset="0"/>
              </a:rPr>
              <a:t>: Encourage healthy lifestyle choices  to maintain optimal blood health and prevent diseases </a:t>
            </a:r>
          </a:p>
          <a:p>
            <a:pPr marL="560070" indent="-514350">
              <a:lnSpc>
                <a:spcPct val="150000"/>
              </a:lnSpc>
              <a:buFont typeface="Georgia" pitchFamily="18" charset="0"/>
              <a:buAutoNum type="arabicPeriod"/>
            </a:pPr>
            <a:r>
              <a:rPr lang="en-US" sz="2000" b="1" dirty="0">
                <a:latin typeface="Footlight MT Light" panose="0204060206030A020304" pitchFamily="18" charset="0"/>
              </a:rPr>
              <a:t>Encourage Blood Donation </a:t>
            </a:r>
            <a:r>
              <a:rPr lang="en-US" sz="2000" dirty="0">
                <a:latin typeface="Footlight MT Light" panose="0204060206030A020304" pitchFamily="18" charset="0"/>
              </a:rPr>
              <a:t>:  Through understanding the importance of blood ,  we hope to inspire more people to donate  blood and save lives.</a:t>
            </a: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spTree>
    <p:extLst>
      <p:ext uri="{BB962C8B-B14F-4D97-AF65-F5344CB8AC3E}">
        <p14:creationId xmlns:p14="http://schemas.microsoft.com/office/powerpoint/2010/main" val="238113349"/>
      </p:ext>
    </p:extLst>
  </p:cSld>
  <p:clrMapOvr>
    <a:masterClrMapping/>
  </p:clrMapOvr>
  <mc:AlternateContent xmlns:mc="http://schemas.openxmlformats.org/markup-compatibility/2006" xmlns:p14="http://schemas.microsoft.com/office/powerpoint/2010/main">
    <mc:Choice Requires="p14">
      <p:transition spd="slow" p14:dur="1100">
        <p14:switch dir="r"/>
        <p:sndAc>
          <p:stSnd>
            <p:snd r:embed="rId3"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r>
              <a:rPr lang="en-US" dirty="0">
                <a:solidFill>
                  <a:schemeClr val="tx1"/>
                </a:solidFill>
                <a:effectLst>
                  <a:glow rad="101600">
                    <a:schemeClr val="accent2">
                      <a:lumMod val="75000"/>
                      <a:alpha val="60000"/>
                    </a:schemeClr>
                  </a:glow>
                </a:effectLst>
              </a:rPr>
              <a:t>Objective</a:t>
            </a: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r>
              <a:rPr lang="en-US" sz="2000" dirty="0">
                <a:latin typeface="Footlight MT Light" panose="0204060206030A020304" pitchFamily="18" charset="0"/>
              </a:rPr>
              <a:t>The objective of blood Bank Management System project ,also known as the “Blood Point” project , is o automate the existing manual system with the help of computerized equipment and software </a:t>
            </a:r>
          </a:p>
          <a:p>
            <a:pPr marL="45720" indent="0">
              <a:lnSpc>
                <a:spcPct val="150000"/>
              </a:lnSpc>
              <a:buNone/>
            </a:pPr>
            <a:r>
              <a:rPr lang="en-US" sz="2000" dirty="0">
                <a:latin typeface="Footlight MT Light" panose="0204060206030A020304" pitchFamily="18" charset="0"/>
              </a:rPr>
              <a:t>The main goals of the project are :</a:t>
            </a:r>
          </a:p>
          <a:p>
            <a:pPr marL="45720" indent="0">
              <a:lnSpc>
                <a:spcPct val="150000"/>
              </a:lnSpc>
              <a:buNone/>
            </a:pPr>
            <a:r>
              <a:rPr lang="en-US" sz="2800" dirty="0">
                <a:solidFill>
                  <a:srgbClr val="FF0000"/>
                </a:solidFill>
                <a:latin typeface="Footlight MT Light" panose="0204060206030A020304" pitchFamily="18" charset="0"/>
              </a:rPr>
              <a:t>1.</a:t>
            </a:r>
            <a:r>
              <a:rPr lang="en-US" sz="2000" dirty="0">
                <a:latin typeface="Footlight MT Light" panose="0204060206030A020304" pitchFamily="18" charset="0"/>
              </a:rPr>
              <a:t>To manage daily transaction of the blood bank and search the details efficiently.</a:t>
            </a:r>
          </a:p>
          <a:p>
            <a:pPr marL="45720" indent="0">
              <a:lnSpc>
                <a:spcPct val="150000"/>
              </a:lnSpc>
              <a:buNone/>
            </a:pPr>
            <a:r>
              <a:rPr lang="en-US" sz="2800" dirty="0">
                <a:solidFill>
                  <a:srgbClr val="FF0000"/>
                </a:solidFill>
                <a:latin typeface="Footlight MT Light" panose="0204060206030A020304" pitchFamily="18" charset="0"/>
              </a:rPr>
              <a:t>2.</a:t>
            </a:r>
            <a:r>
              <a:rPr lang="en-US" sz="2000" dirty="0">
                <a:latin typeface="Footlight MT Light" panose="0204060206030A020304" pitchFamily="18" charset="0"/>
              </a:rPr>
              <a:t>To reduce the error and increase security , speed in the management system.</a:t>
            </a:r>
          </a:p>
          <a:p>
            <a:pPr marL="45720" indent="0">
              <a:lnSpc>
                <a:spcPct val="150000"/>
              </a:lnSpc>
              <a:buNone/>
            </a:pPr>
            <a:r>
              <a:rPr lang="en-US" sz="2800" dirty="0">
                <a:solidFill>
                  <a:srgbClr val="FF0000"/>
                </a:solidFill>
                <a:latin typeface="Footlight MT Light" panose="0204060206030A020304" pitchFamily="18" charset="0"/>
              </a:rPr>
              <a:t>3.</a:t>
            </a:r>
            <a:r>
              <a:rPr lang="en-US" sz="2000" dirty="0">
                <a:latin typeface="Footlight MT Light" panose="0204060206030A020304" pitchFamily="18" charset="0"/>
              </a:rPr>
              <a:t>To maintain computerized record without redundant entries.</a:t>
            </a:r>
          </a:p>
          <a:p>
            <a:pPr marL="45720" indent="0">
              <a:lnSpc>
                <a:spcPct val="150000"/>
              </a:lnSpc>
              <a:buNone/>
            </a:pPr>
            <a:r>
              <a:rPr lang="en-US" sz="2800" dirty="0">
                <a:solidFill>
                  <a:srgbClr val="FF0000"/>
                </a:solidFill>
                <a:latin typeface="Footlight MT Light" panose="0204060206030A020304" pitchFamily="18" charset="0"/>
              </a:rPr>
              <a:t>4.</a:t>
            </a:r>
            <a:r>
              <a:rPr lang="en-US" sz="2000" dirty="0">
                <a:latin typeface="Footlight MT Light" panose="0204060206030A020304" pitchFamily="18" charset="0"/>
              </a:rPr>
              <a:t>To provide transparency in the field of blood bank management.</a:t>
            </a:r>
          </a:p>
          <a:p>
            <a:pPr marL="45720" indent="0">
              <a:lnSpc>
                <a:spcPct val="150000"/>
              </a:lnSpc>
              <a:buNone/>
            </a:pPr>
            <a:r>
              <a:rPr lang="en-US" sz="2800" dirty="0">
                <a:solidFill>
                  <a:srgbClr val="FF0000"/>
                </a:solidFill>
                <a:latin typeface="Footlight MT Light" panose="0204060206030A020304" pitchFamily="18" charset="0"/>
              </a:rPr>
              <a:t>5.</a:t>
            </a:r>
            <a:r>
              <a:rPr lang="en-US" sz="2000" dirty="0">
                <a:latin typeface="Footlight MT Light" panose="0204060206030A020304" pitchFamily="18" charset="0"/>
              </a:rPr>
              <a:t>To reduce the deaths due to the lack of blood during operations .</a:t>
            </a:r>
          </a:p>
          <a:p>
            <a:pPr marL="45720" indent="0">
              <a:lnSpc>
                <a:spcPct val="150000"/>
              </a:lnSpc>
              <a:buNone/>
            </a:pPr>
            <a:endParaRPr lang="en-US" sz="2000" dirty="0">
              <a:latin typeface="Footlight MT Light" panose="0204060206030A020304"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spTree>
    <p:extLst>
      <p:ext uri="{BB962C8B-B14F-4D97-AF65-F5344CB8AC3E}">
        <p14:creationId xmlns:p14="http://schemas.microsoft.com/office/powerpoint/2010/main" val="369589985"/>
      </p:ext>
    </p:extLst>
  </p:cSld>
  <p:clrMapOvr>
    <a:masterClrMapping/>
  </p:clrMapOvr>
  <mc:AlternateContent xmlns:mc="http://schemas.openxmlformats.org/markup-compatibility/2006" xmlns:p14="http://schemas.microsoft.com/office/powerpoint/2010/main">
    <mc:Choice Requires="p14">
      <p:transition spd="slow" p14:dur="1100">
        <p14:switch dir="r"/>
        <p:sndAc>
          <p:stSnd>
            <p:snd r:embed="rId3"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r>
              <a:rPr lang="en-US" dirty="0">
                <a:solidFill>
                  <a:schemeClr val="tx1"/>
                </a:solidFill>
                <a:effectLst>
                  <a:glow rad="101600">
                    <a:schemeClr val="accent2">
                      <a:lumMod val="75000"/>
                      <a:alpha val="60000"/>
                    </a:schemeClr>
                  </a:glow>
                </a:effectLst>
              </a:rPr>
              <a:t>Problem statement</a:t>
            </a: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r>
              <a:rPr lang="en-US" sz="2000" dirty="0">
                <a:latin typeface="Footlight MT Light" panose="0204060206030A020304" pitchFamily="18" charset="0"/>
              </a:rPr>
              <a:t>Globally blood transfusion contributes to saving millions of live every year improve life expectancy and the quality of life of patients suffering from life threatening condition. By providing a user friendly platform that connects </a:t>
            </a:r>
            <a:r>
              <a:rPr lang="en-US" sz="2000" dirty="0" err="1">
                <a:latin typeface="Footlight MT Light" panose="0204060206030A020304" pitchFamily="18" charset="0"/>
              </a:rPr>
              <a:t>donors,blood</a:t>
            </a:r>
            <a:r>
              <a:rPr lang="en-US" sz="2000" dirty="0">
                <a:latin typeface="Footlight MT Light" panose="0204060206030A020304" pitchFamily="18" charset="0"/>
              </a:rPr>
              <a:t> donation camps  , </a:t>
            </a:r>
            <a:r>
              <a:rPr lang="en-US" sz="2000" dirty="0" err="1">
                <a:latin typeface="Footlight MT Light" panose="0204060206030A020304" pitchFamily="18" charset="0"/>
              </a:rPr>
              <a:t>hostpital</a:t>
            </a:r>
            <a:r>
              <a:rPr lang="en-US" sz="2000" dirty="0">
                <a:latin typeface="Footlight MT Light" panose="0204060206030A020304" pitchFamily="18" charset="0"/>
              </a:rPr>
              <a:t> etc.</a:t>
            </a:r>
          </a:p>
          <a:p>
            <a:pPr marL="45720" indent="0">
              <a:lnSpc>
                <a:spcPct val="150000"/>
              </a:lnSpc>
              <a:buNone/>
            </a:pPr>
            <a:r>
              <a:rPr lang="en-US" sz="2000" dirty="0">
                <a:latin typeface="Footlight MT Light" panose="0204060206030A020304" pitchFamily="18" charset="0"/>
              </a:rPr>
              <a:t>The addressing of the project are :</a:t>
            </a:r>
          </a:p>
          <a:p>
            <a:pPr marL="45720" indent="0">
              <a:lnSpc>
                <a:spcPct val="150000"/>
              </a:lnSpc>
              <a:buNone/>
            </a:pPr>
            <a:r>
              <a:rPr lang="en-US" sz="2800" dirty="0">
                <a:solidFill>
                  <a:srgbClr val="FF0000"/>
                </a:solidFill>
                <a:latin typeface="Footlight MT Light" panose="0204060206030A020304" pitchFamily="18" charset="0"/>
              </a:rPr>
              <a:t>1.</a:t>
            </a:r>
            <a:r>
              <a:rPr lang="en-US" sz="2000" b="1" dirty="0">
                <a:latin typeface="Footlight MT Light" panose="0204060206030A020304" pitchFamily="18" charset="0"/>
              </a:rPr>
              <a:t>Personal Profile Accessibility :</a:t>
            </a:r>
            <a:r>
              <a:rPr lang="en-US" sz="2000" dirty="0">
                <a:latin typeface="Footlight MT Light" panose="0204060206030A020304" pitchFamily="18" charset="0"/>
              </a:rPr>
              <a:t> The donor’s information can only be updated by the administrators  of the blood bank .A donor can update their information by calling , faxing, but not by themselves.</a:t>
            </a:r>
          </a:p>
          <a:p>
            <a:pPr marL="45720" indent="0">
              <a:lnSpc>
                <a:spcPct val="150000"/>
              </a:lnSpc>
              <a:buNone/>
            </a:pPr>
            <a:r>
              <a:rPr lang="en-US" sz="2800" b="1" dirty="0">
                <a:solidFill>
                  <a:srgbClr val="FF0000"/>
                </a:solidFill>
                <a:latin typeface="Footlight MT Light" panose="0204060206030A020304" pitchFamily="18" charset="0"/>
              </a:rPr>
              <a:t>2</a:t>
            </a:r>
            <a:r>
              <a:rPr lang="en-US" sz="2000" b="1" dirty="0">
                <a:solidFill>
                  <a:schemeClr val="tx1"/>
                </a:solidFill>
                <a:latin typeface="Footlight MT Light" panose="0204060206030A020304" pitchFamily="18" charset="0"/>
              </a:rPr>
              <a:t>.Lost or Damaged Card :</a:t>
            </a:r>
            <a:r>
              <a:rPr lang="en-US" sz="2000" dirty="0">
                <a:solidFill>
                  <a:schemeClr val="tx1"/>
                </a:solidFill>
                <a:latin typeface="Footlight MT Light" panose="0204060206030A020304" pitchFamily="18" charset="0"/>
              </a:rPr>
              <a:t> If the card gets stolen or lost ,the donor must make a replacement card to keep their membership at the blood bank.</a:t>
            </a:r>
          </a:p>
          <a:p>
            <a:pPr marL="45720" indent="0">
              <a:lnSpc>
                <a:spcPct val="150000"/>
              </a:lnSpc>
              <a:buNone/>
            </a:pPr>
            <a:endParaRPr lang="en-US" sz="2000" dirty="0">
              <a:latin typeface="Footlight MT Light" panose="0204060206030A020304" pitchFamily="18" charset="0"/>
            </a:endParaRPr>
          </a:p>
          <a:p>
            <a:pPr marL="45720" indent="0">
              <a:lnSpc>
                <a:spcPct val="150000"/>
              </a:lnSpc>
              <a:buNone/>
            </a:pPr>
            <a:endParaRPr lang="en-US" sz="2000" dirty="0">
              <a:latin typeface="Footlight MT Light" panose="0204060206030A020304"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spTree>
    <p:extLst>
      <p:ext uri="{BB962C8B-B14F-4D97-AF65-F5344CB8AC3E}">
        <p14:creationId xmlns:p14="http://schemas.microsoft.com/office/powerpoint/2010/main" val="474302428"/>
      </p:ext>
    </p:extLst>
  </p:cSld>
  <p:clrMapOvr>
    <a:masterClrMapping/>
  </p:clrMapOvr>
  <mc:AlternateContent xmlns:mc="http://schemas.openxmlformats.org/markup-compatibility/2006" xmlns:p14="http://schemas.microsoft.com/office/powerpoint/2010/main">
    <mc:Choice Requires="p14">
      <p:transition spd="slow" p14:dur="1100">
        <p14:switch dir="r"/>
        <p:sndAc>
          <p:stSnd>
            <p:snd r:embed="rId3"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r>
              <a:rPr lang="en-US" dirty="0">
                <a:solidFill>
                  <a:schemeClr val="tx1"/>
                </a:solidFill>
                <a:effectLst>
                  <a:glow rad="101600">
                    <a:schemeClr val="accent2">
                      <a:lumMod val="75000"/>
                      <a:alpha val="60000"/>
                    </a:schemeClr>
                  </a:glow>
                </a:effectLst>
              </a:rPr>
              <a:t>Result</a:t>
            </a: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endParaRPr lang="en-US" sz="2000" dirty="0">
              <a:latin typeface="Footlight MT Light" panose="0204060206030A020304" pitchFamily="18" charset="0"/>
            </a:endParaRPr>
          </a:p>
          <a:p>
            <a:pPr marL="45720" indent="0">
              <a:lnSpc>
                <a:spcPct val="150000"/>
              </a:lnSpc>
              <a:buNone/>
            </a:pPr>
            <a:endParaRPr lang="en-US" sz="2000" dirty="0">
              <a:latin typeface="Footlight MT Light" panose="0204060206030A020304"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pic>
        <p:nvPicPr>
          <p:cNvPr id="11" name="Picture 10">
            <a:extLst>
              <a:ext uri="{FF2B5EF4-FFF2-40B4-BE49-F238E27FC236}">
                <a16:creationId xmlns:a16="http://schemas.microsoft.com/office/drawing/2014/main" id="{CB9A73AF-0082-9FC1-1405-466BA5147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08" y="1124744"/>
            <a:ext cx="8361039" cy="5426362"/>
          </a:xfrm>
          <a:prstGeom prst="rect">
            <a:avLst/>
          </a:prstGeom>
        </p:spPr>
      </p:pic>
    </p:spTree>
    <p:extLst>
      <p:ext uri="{BB962C8B-B14F-4D97-AF65-F5344CB8AC3E}">
        <p14:creationId xmlns:p14="http://schemas.microsoft.com/office/powerpoint/2010/main" val="1591805374"/>
      </p:ext>
    </p:extLst>
  </p:cSld>
  <p:clrMapOvr>
    <a:masterClrMapping/>
  </p:clrMapOvr>
  <mc:AlternateContent xmlns:mc="http://schemas.openxmlformats.org/markup-compatibility/2006">
    <mc:Choice xmlns:p14="http://schemas.microsoft.com/office/powerpoint/2010/main" Requires="p14">
      <p:transition spd="slow" p14:dur="1100">
        <p14:switch dir="r"/>
        <p:sndAc>
          <p:stSnd>
            <p:snd r:embed="rId3" name="chimes.wav"/>
          </p:stSnd>
        </p:sndAc>
      </p:transition>
    </mc:Choice>
    <mc:Fallback>
      <p:transition spd="slow">
        <p:fade/>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endParaRPr lang="en-US" sz="2000" dirty="0">
              <a:latin typeface="Footlight MT Light" panose="0204060206030A020304" pitchFamily="18" charset="0"/>
            </a:endParaRPr>
          </a:p>
          <a:p>
            <a:pPr marL="45720" indent="0">
              <a:lnSpc>
                <a:spcPct val="150000"/>
              </a:lnSpc>
              <a:buNone/>
            </a:pPr>
            <a:endParaRPr lang="en-US" sz="2000" dirty="0">
              <a:latin typeface="Footlight MT Light" panose="0204060206030A020304"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pic>
        <p:nvPicPr>
          <p:cNvPr id="5" name="Picture 4">
            <a:extLst>
              <a:ext uri="{FF2B5EF4-FFF2-40B4-BE49-F238E27FC236}">
                <a16:creationId xmlns:a16="http://schemas.microsoft.com/office/drawing/2014/main" id="{591AF5B3-FA6C-C02C-2E06-7820B250F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40" y="188640"/>
            <a:ext cx="8280920" cy="3096344"/>
          </a:xfrm>
          <a:prstGeom prst="rect">
            <a:avLst/>
          </a:prstGeom>
        </p:spPr>
      </p:pic>
      <p:pic>
        <p:nvPicPr>
          <p:cNvPr id="7" name="Picture 6">
            <a:extLst>
              <a:ext uri="{FF2B5EF4-FFF2-40B4-BE49-F238E27FC236}">
                <a16:creationId xmlns:a16="http://schemas.microsoft.com/office/drawing/2014/main" id="{E4AFA264-38E4-4392-F137-4A5CF8EBA7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40" y="3471923"/>
            <a:ext cx="8280920" cy="3199138"/>
          </a:xfrm>
          <a:prstGeom prst="rect">
            <a:avLst/>
          </a:prstGeom>
        </p:spPr>
      </p:pic>
    </p:spTree>
    <p:extLst>
      <p:ext uri="{BB962C8B-B14F-4D97-AF65-F5344CB8AC3E}">
        <p14:creationId xmlns:p14="http://schemas.microsoft.com/office/powerpoint/2010/main" val="4019281666"/>
      </p:ext>
    </p:extLst>
  </p:cSld>
  <p:clrMapOvr>
    <a:masterClrMapping/>
  </p:clrMapOvr>
  <mc:AlternateContent xmlns:mc="http://schemas.openxmlformats.org/markup-compatibility/2006">
    <mc:Choice xmlns:p14="http://schemas.microsoft.com/office/powerpoint/2010/main" Requires="p14">
      <p:transition spd="slow" p14:dur="1100">
        <p14:switch dir="r"/>
        <p:sndAc>
          <p:stSnd>
            <p:snd r:embed="rId3" name="chimes.wav"/>
          </p:stSnd>
        </p:sndAc>
      </p:transition>
    </mc:Choice>
    <mc:Fallback>
      <p:transition spd="slow">
        <p:fade/>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577064"/>
          </a:xfrm>
        </p:spPr>
        <p:txBody>
          <a:bodyPr/>
          <a:lstStyle/>
          <a:p>
            <a:pPr marL="0" indent="0" algn="ctr">
              <a:buNone/>
            </a:pPr>
            <a:r>
              <a:rPr lang="en-US" dirty="0">
                <a:solidFill>
                  <a:schemeClr val="tx1"/>
                </a:solidFill>
                <a:effectLst>
                  <a:glow rad="101600">
                    <a:schemeClr val="accent2">
                      <a:lumMod val="75000"/>
                      <a:alpha val="60000"/>
                    </a:schemeClr>
                  </a:glow>
                </a:effectLst>
              </a:rPr>
              <a:t>Literature Review</a:t>
            </a:r>
            <a:endParaRPr lang="en-IN" dirty="0">
              <a:solidFill>
                <a:schemeClr val="tx1"/>
              </a:solidFill>
              <a:effectLst>
                <a:glow rad="101600">
                  <a:schemeClr val="accent2">
                    <a:lumMod val="75000"/>
                    <a:alpha val="60000"/>
                  </a:schemeClr>
                </a:glow>
              </a:effectLst>
            </a:endParaRPr>
          </a:p>
        </p:txBody>
      </p:sp>
      <p:sp>
        <p:nvSpPr>
          <p:cNvPr id="3" name="Content Placeholder 2"/>
          <p:cNvSpPr>
            <a:spLocks noGrp="1"/>
          </p:cNvSpPr>
          <p:nvPr>
            <p:ph sz="quarter" idx="13"/>
          </p:nvPr>
        </p:nvSpPr>
        <p:spPr>
          <a:xfrm>
            <a:off x="19928" y="1025352"/>
            <a:ext cx="9144000" cy="5832648"/>
          </a:xfrm>
        </p:spPr>
        <p:txBody>
          <a:bodyPr>
            <a:noAutofit/>
          </a:bodyPr>
          <a:lstStyle/>
          <a:p>
            <a:pPr marL="45720" indent="0">
              <a:lnSpc>
                <a:spcPct val="150000"/>
              </a:lnSpc>
              <a:buNone/>
            </a:pPr>
            <a:r>
              <a:rPr lang="en-US" sz="2800" b="1" dirty="0">
                <a:solidFill>
                  <a:schemeClr val="accent6"/>
                </a:solidFill>
                <a:latin typeface="Footlight MT Light" panose="0204060206030A020304" pitchFamily="18" charset="0"/>
              </a:rPr>
              <a:t>1.</a:t>
            </a:r>
            <a:r>
              <a:rPr lang="en-US" sz="2000" b="1" dirty="0">
                <a:latin typeface="Footlight MT Light" panose="0204060206030A020304" pitchFamily="18" charset="0"/>
              </a:rPr>
              <a:t>Inssen by Amine – </a:t>
            </a:r>
            <a:r>
              <a:rPr lang="en-US" sz="2000" b="1" dirty="0" err="1">
                <a:latin typeface="Footlight MT Light" panose="0204060206030A020304" pitchFamily="18" charset="0"/>
              </a:rPr>
              <a:t>Smahi</a:t>
            </a:r>
            <a:r>
              <a:rPr lang="en-US" sz="2000" b="1" dirty="0">
                <a:latin typeface="Footlight MT Light" panose="0204060206030A020304" pitchFamily="18" charset="0"/>
              </a:rPr>
              <a:t> :</a:t>
            </a:r>
            <a:r>
              <a:rPr lang="en-US" sz="2000" dirty="0">
                <a:latin typeface="Footlight MT Light" panose="0204060206030A020304" pitchFamily="18" charset="0"/>
              </a:rPr>
              <a:t> </a:t>
            </a:r>
            <a:r>
              <a:rPr lang="en-US" sz="2000" dirty="0" err="1">
                <a:latin typeface="Footlight MT Light" panose="0204060206030A020304" pitchFamily="18" charset="0"/>
              </a:rPr>
              <a:t>Inssen</a:t>
            </a:r>
            <a:r>
              <a:rPr lang="en-US" sz="2000" dirty="0">
                <a:latin typeface="Footlight MT Light" panose="0204060206030A020304" pitchFamily="18" charset="0"/>
              </a:rPr>
              <a:t> is an open source blood donation app available for android smartphone that searches notifies and connect thousands of blood donors in three simple steps </a:t>
            </a:r>
          </a:p>
          <a:p>
            <a:pPr marL="45720" indent="0">
              <a:lnSpc>
                <a:spcPct val="150000"/>
              </a:lnSpc>
              <a:buNone/>
            </a:pPr>
            <a:r>
              <a:rPr lang="en-US" sz="2800" dirty="0">
                <a:solidFill>
                  <a:schemeClr val="accent6"/>
                </a:solidFill>
                <a:latin typeface="Footlight MT Light" panose="0204060206030A020304" pitchFamily="18" charset="0"/>
              </a:rPr>
              <a:t>2.</a:t>
            </a:r>
            <a:r>
              <a:rPr lang="en-US" sz="2000" b="1" dirty="0">
                <a:solidFill>
                  <a:schemeClr val="tx1"/>
                </a:solidFill>
                <a:latin typeface="Footlight MT Light" panose="0204060206030A020304" pitchFamily="18" charset="0"/>
              </a:rPr>
              <a:t>Blood bank management system by sumitkumar1503: </a:t>
            </a:r>
            <a:r>
              <a:rPr lang="en-US" sz="2000" dirty="0">
                <a:solidFill>
                  <a:schemeClr val="tx1"/>
                </a:solidFill>
                <a:latin typeface="Footlight MT Light" panose="0204060206030A020304" pitchFamily="18" charset="0"/>
              </a:rPr>
              <a:t>This online system is built for the blood donation organization to manage the blood bank system.</a:t>
            </a:r>
          </a:p>
          <a:p>
            <a:pPr marL="45720" indent="0">
              <a:lnSpc>
                <a:spcPct val="150000"/>
              </a:lnSpc>
              <a:buNone/>
            </a:pPr>
            <a:r>
              <a:rPr lang="en-US" sz="2000" dirty="0">
                <a:solidFill>
                  <a:schemeClr val="tx1"/>
                </a:solidFill>
                <a:latin typeface="Footlight MT Light" panose="0204060206030A020304" pitchFamily="18" charset="0"/>
              </a:rPr>
              <a:t>The gap that is blood point project file is primarily in the area od accessibility and convenience for both donor and recipients .Traditional blood bank system have several limitations such as personal profile ,lost or damaged card </a:t>
            </a:r>
            <a:r>
              <a:rPr lang="en-US" sz="2000" dirty="0" err="1">
                <a:solidFill>
                  <a:schemeClr val="tx1"/>
                </a:solidFill>
                <a:latin typeface="Footlight MT Light" panose="0204060206030A020304" pitchFamily="18" charset="0"/>
              </a:rPr>
              <a:t>etc</a:t>
            </a:r>
            <a:r>
              <a:rPr lang="en-US" sz="2000" dirty="0">
                <a:solidFill>
                  <a:schemeClr val="tx1"/>
                </a:solidFill>
                <a:latin typeface="Footlight MT Light" panose="0204060206030A020304" pitchFamily="18" charset="0"/>
              </a:rPr>
              <a:t> </a:t>
            </a:r>
          </a:p>
          <a:p>
            <a:pPr marL="45720" indent="0">
              <a:lnSpc>
                <a:spcPct val="150000"/>
              </a:lnSpc>
              <a:buNone/>
            </a:pPr>
            <a:r>
              <a:rPr lang="en-US" sz="2000" dirty="0">
                <a:solidFill>
                  <a:schemeClr val="tx1"/>
                </a:solidFill>
                <a:latin typeface="Footlight MT Light" panose="0204060206030A020304" pitchFamily="18" charset="0"/>
              </a:rPr>
              <a:t>It also enables blood bank to manage donor information, donation record ,blood stocks ,and </a:t>
            </a:r>
            <a:r>
              <a:rPr lang="en-US" sz="2000" dirty="0" err="1">
                <a:solidFill>
                  <a:schemeClr val="tx1"/>
                </a:solidFill>
                <a:latin typeface="Footlight MT Light" panose="0204060206030A020304" pitchFamily="18" charset="0"/>
              </a:rPr>
              <a:t>hostpital</a:t>
            </a:r>
            <a:r>
              <a:rPr lang="en-US" sz="2000" dirty="0">
                <a:solidFill>
                  <a:schemeClr val="tx1"/>
                </a:solidFill>
                <a:latin typeface="Footlight MT Light" panose="0204060206030A020304" pitchFamily="18" charset="0"/>
              </a:rPr>
              <a:t>  requests efficiently.</a:t>
            </a:r>
          </a:p>
          <a:p>
            <a:pPr marL="45720" indent="0">
              <a:lnSpc>
                <a:spcPct val="150000"/>
              </a:lnSpc>
              <a:buNone/>
            </a:pPr>
            <a:endParaRPr lang="en-US" sz="2000" dirty="0">
              <a:latin typeface="Footlight MT Light" panose="0204060206030A020304"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a:p>
            <a:pPr marL="45720" indent="0">
              <a:buNone/>
            </a:pPr>
            <a:endParaRPr lang="en-US" sz="3200" dirty="0">
              <a:solidFill>
                <a:schemeClr val="tx1"/>
              </a:solidFill>
              <a:effectLst>
                <a:glow rad="101600">
                  <a:schemeClr val="accent3">
                    <a:lumMod val="75000"/>
                    <a:alpha val="60000"/>
                  </a:schemeClr>
                </a:glow>
              </a:effectLst>
              <a:latin typeface="Footlight MT Light" pitchFamily="18" charset="0"/>
            </a:endParaRPr>
          </a:p>
        </p:txBody>
      </p:sp>
    </p:spTree>
    <p:extLst>
      <p:ext uri="{BB962C8B-B14F-4D97-AF65-F5344CB8AC3E}">
        <p14:creationId xmlns:p14="http://schemas.microsoft.com/office/powerpoint/2010/main" val="4262475668"/>
      </p:ext>
    </p:extLst>
  </p:cSld>
  <p:clrMapOvr>
    <a:masterClrMapping/>
  </p:clrMapOvr>
  <mc:AlternateContent xmlns:mc="http://schemas.openxmlformats.org/markup-compatibility/2006" xmlns:p14="http://schemas.microsoft.com/office/powerpoint/2010/main">
    <mc:Choice Requires="p14">
      <p:transition spd="slow" p14:dur="1100">
        <p14:switch dir="r"/>
        <p:sndAc>
          <p:stSnd>
            <p:snd r:embed="rId3"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494</TotalTime>
  <Words>1484</Words>
  <Application>Microsoft Office PowerPoint</Application>
  <PresentationFormat>On-screen Show (4:3)</PresentationFormat>
  <Paragraphs>108</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-apple-system</vt:lpstr>
      <vt:lpstr>Arial</vt:lpstr>
      <vt:lpstr>Calibri</vt:lpstr>
      <vt:lpstr>Footlight MT Light</vt:lpstr>
      <vt:lpstr>Georgia</vt:lpstr>
      <vt:lpstr>Trebuchet MS</vt:lpstr>
      <vt:lpstr>Wingdings</vt:lpstr>
      <vt:lpstr>Wingdings 3</vt:lpstr>
      <vt:lpstr>Facet</vt:lpstr>
      <vt:lpstr>GLA UNIVERSITY, MATHURA-281406</vt:lpstr>
      <vt:lpstr>Blood Point</vt:lpstr>
      <vt:lpstr>Department of Computer Science and Engineering</vt:lpstr>
      <vt:lpstr>Introduction </vt:lpstr>
      <vt:lpstr>Objective</vt:lpstr>
      <vt:lpstr>Problem statement</vt:lpstr>
      <vt:lpstr>Result</vt:lpstr>
      <vt:lpstr>PowerPoint Presentation</vt:lpstr>
      <vt:lpstr>Literature Review</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UNIVERSITY, MATHURA-281406</dc:title>
  <dc:creator>Windows User</dc:creator>
  <cp:lastModifiedBy>kunal bhardwaj</cp:lastModifiedBy>
  <cp:revision>13</cp:revision>
  <dcterms:created xsi:type="dcterms:W3CDTF">2022-05-15T16:50:27Z</dcterms:created>
  <dcterms:modified xsi:type="dcterms:W3CDTF">2023-11-29T07:05:57Z</dcterms:modified>
</cp:coreProperties>
</file>