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6B45A9-09E6-4C00-B252-868897DD5B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034B18-CAAA-4A52-824A-80168A1288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24-03-2020 23:35:29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verty by Age &amp;amp; Gender" id="2" name="slide2">
            <a:extLst>
              <a:ext uri="{FF2B5EF4-FFF2-40B4-BE49-F238E27FC236}">
                <a16:creationId xmlns:a16="http://schemas.microsoft.com/office/drawing/2014/main" id="{9350DAF9-60B1-4369-99AB-414797C7F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9" y="0"/>
            <a:ext cx="1013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&amp;amp; Least Common Jobs" id="3" name="slide3">
            <a:extLst>
              <a:ext uri="{FF2B5EF4-FFF2-40B4-BE49-F238E27FC236}">
                <a16:creationId xmlns:a16="http://schemas.microsoft.com/office/drawing/2014/main" id="{4EDB761B-7429-45A8-A864-2E35BC4AF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00"/>
            <a:ext cx="12192000" cy="51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Care Coverage" id="4" name="slide4">
            <a:extLst>
              <a:ext uri="{FF2B5EF4-FFF2-40B4-BE49-F238E27FC236}">
                <a16:creationId xmlns:a16="http://schemas.microsoft.com/office/drawing/2014/main" id="{B1374E17-A10D-439A-BB39-610542E2E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99" y="0"/>
            <a:ext cx="7230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by Nativity" id="5" name="slide5">
            <a:extLst>
              <a:ext uri="{FF2B5EF4-FFF2-40B4-BE49-F238E27FC236}">
                <a16:creationId xmlns:a16="http://schemas.microsoft.com/office/drawing/2014/main" id="{F2D25409-0A14-467A-965A-9C4DDF6DE1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55" y="0"/>
            <a:ext cx="8671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Ownership" id="6" name="slide6">
            <a:extLst>
              <a:ext uri="{FF2B5EF4-FFF2-40B4-BE49-F238E27FC236}">
                <a16:creationId xmlns:a16="http://schemas.microsoft.com/office/drawing/2014/main" id="{127B4AB9-5842-4EA1-BA3A-F1CDF781DA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79" y="0"/>
            <a:ext cx="761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verty Distribution" id="7" name="slide7">
            <a:extLst>
              <a:ext uri="{FF2B5EF4-FFF2-40B4-BE49-F238E27FC236}">
                <a16:creationId xmlns:a16="http://schemas.microsoft.com/office/drawing/2014/main" id="{B42BD7CD-8992-44DE-ACD0-2152DB7F1E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9" y="0"/>
            <a:ext cx="1198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2020-03-25T03:35:30Z</dcterms:created>
  <dcterms:modified xsi:type="dcterms:W3CDTF">2020-03-25T03:35:30Z</dcterms:modified>
</cp:coreProperties>
</file>