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65" r:id="rId7"/>
    <p:sldId id="259" r:id="rId8"/>
    <p:sldId id="268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1/15/2020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icg.github.io/speech-api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1683398" y="860944"/>
            <a:ext cx="4428523" cy="5137089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214" y="2024746"/>
            <a:ext cx="4853573" cy="1616252"/>
          </a:xfrm>
        </p:spPr>
        <p:txBody>
          <a:bodyPr/>
          <a:lstStyle/>
          <a:p>
            <a:r>
              <a:rPr lang="en-US" b="0" dirty="0"/>
              <a:t>Voice based DB Query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</p:spPr>
        <p:txBody>
          <a:bodyPr/>
          <a:lstStyle/>
          <a:p>
            <a:r>
              <a:rPr lang="en-US" dirty="0"/>
              <a:t>Group 6:</a:t>
            </a:r>
          </a:p>
          <a:p>
            <a:pPr fontAlgn="base"/>
            <a:r>
              <a:rPr lang="sv-SE" sz="1400" dirty="0"/>
              <a:t>Aayush Mandhyan</a:t>
            </a:r>
          </a:p>
          <a:p>
            <a:pPr fontAlgn="base"/>
            <a:r>
              <a:rPr lang="sv-SE" sz="1400" dirty="0"/>
              <a:t>Sagar Jain</a:t>
            </a:r>
          </a:p>
          <a:p>
            <a:pPr fontAlgn="base"/>
            <a:r>
              <a:rPr lang="sv-SE" sz="1400" dirty="0"/>
              <a:t>Amit Patil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676E0-233E-4FB1-AF4E-4988347D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2" y="2385081"/>
            <a:ext cx="2087835" cy="20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>
          <a:xfrm>
            <a:off x="359229" y="326570"/>
            <a:ext cx="11473542" cy="620485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7ACB9-328A-4387-9C3A-FD0957177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326570"/>
            <a:ext cx="11473542" cy="6199210"/>
          </a:xfrm>
          <a:prstGeom prst="rect">
            <a:avLst/>
          </a:prstGeom>
        </p:spPr>
      </p:pic>
      <p:sp>
        <p:nvSpPr>
          <p:cNvPr id="7" name="Title 10">
            <a:extLst>
              <a:ext uri="{FF2B5EF4-FFF2-40B4-BE49-F238E27FC236}">
                <a16:creationId xmlns:a16="http://schemas.microsoft.com/office/drawing/2014/main" id="{CC72FF55-9FA6-45A9-A9EE-2DAB1FA6EDE2}"/>
              </a:ext>
            </a:extLst>
          </p:cNvPr>
          <p:cNvSpPr txBox="1">
            <a:spLocks/>
          </p:cNvSpPr>
          <p:nvPr/>
        </p:nvSpPr>
        <p:spPr>
          <a:xfrm>
            <a:off x="3998381" y="410793"/>
            <a:ext cx="4813110" cy="39554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Bodoni MT" panose="02070603080606020203" pitchFamily="18" charset="0"/>
                <a:cs typeface="Calibri Light" panose="020F0302020204030204" pitchFamily="34" charset="0"/>
              </a:rPr>
              <a:t>Logical Diagram [</a:t>
            </a:r>
            <a:r>
              <a:rPr lang="en-US" sz="2000" dirty="0" err="1">
                <a:latin typeface="Bodoni MT" panose="02070603080606020203" pitchFamily="18" charset="0"/>
                <a:cs typeface="Calibri Light" panose="020F0302020204030204" pitchFamily="34" charset="0"/>
              </a:rPr>
              <a:t>InstaCart</a:t>
            </a:r>
            <a:r>
              <a:rPr lang="en-US" sz="2000" dirty="0">
                <a:latin typeface="Bodoni MT" panose="02070603080606020203" pitchFamily="18" charset="0"/>
                <a:cs typeface="Calibri Light" panose="020F0302020204030204" pitchFamily="34" charset="0"/>
              </a:rPr>
              <a:t> DB]</a:t>
            </a:r>
          </a:p>
        </p:txBody>
      </p:sp>
    </p:spTree>
    <p:extLst>
      <p:ext uri="{BB962C8B-B14F-4D97-AF65-F5344CB8AC3E}">
        <p14:creationId xmlns:p14="http://schemas.microsoft.com/office/powerpoint/2010/main" val="4351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075E06-5C00-4A2A-9B63-94D707AA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" y="326570"/>
            <a:ext cx="11473542" cy="6204859"/>
          </a:xfrm>
          <a:prstGeom prst="rect">
            <a:avLst/>
          </a:prstGeom>
        </p:spPr>
      </p:pic>
      <p:sp>
        <p:nvSpPr>
          <p:cNvPr id="6" name="Title 10">
            <a:extLst>
              <a:ext uri="{FF2B5EF4-FFF2-40B4-BE49-F238E27FC236}">
                <a16:creationId xmlns:a16="http://schemas.microsoft.com/office/drawing/2014/main" id="{FBB3907A-44E6-42D3-8F3E-5D64DCB3AFFF}"/>
              </a:ext>
            </a:extLst>
          </p:cNvPr>
          <p:cNvSpPr txBox="1">
            <a:spLocks/>
          </p:cNvSpPr>
          <p:nvPr/>
        </p:nvSpPr>
        <p:spPr>
          <a:xfrm>
            <a:off x="605037" y="490322"/>
            <a:ext cx="1262538" cy="4246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Calibri Light" panose="020F0302020204030204" pitchFamily="34" charset="0"/>
                <a:cs typeface="Calibri Light" panose="020F0302020204030204" pitchFamily="34" charset="0"/>
              </a:rPr>
              <a:t>GUI</a:t>
            </a: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en-US" b="0" dirty="0"/>
              <a:t>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9" y="3129540"/>
            <a:ext cx="4920516" cy="29865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UI stack: HTML, CSS, JavaScript</a:t>
            </a:r>
          </a:p>
          <a:p>
            <a:pPr lvl="0"/>
            <a:r>
              <a:rPr lang="en-US" dirty="0"/>
              <a:t>Web Framework: Python Flask</a:t>
            </a:r>
          </a:p>
          <a:p>
            <a:pPr lvl="0"/>
            <a:r>
              <a:rPr lang="en-US" dirty="0"/>
              <a:t>Backend: Python</a:t>
            </a:r>
          </a:p>
          <a:p>
            <a:pPr lvl="0"/>
            <a:r>
              <a:rPr lang="en-US" dirty="0"/>
              <a:t>DB used: Amazon RDS  </a:t>
            </a:r>
          </a:p>
          <a:p>
            <a:pPr lvl="0"/>
            <a:r>
              <a:rPr lang="en-US" dirty="0"/>
              <a:t>Voice-To-Text: </a:t>
            </a:r>
            <a:r>
              <a:rPr lang="en-US" dirty="0">
                <a:hlinkClick r:id="rId2"/>
              </a:rPr>
              <a:t>Web Speech API</a:t>
            </a:r>
            <a:r>
              <a:rPr lang="en-US" dirty="0"/>
              <a:t> </a:t>
            </a:r>
          </a:p>
          <a:p>
            <a:pPr marL="1828800" lvl="4" indent="0">
              <a:buNone/>
            </a:pPr>
            <a:r>
              <a:rPr lang="en-US" sz="1200" dirty="0"/>
              <a:t>(Published by Speech API Community Group)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753" y="1065776"/>
            <a:ext cx="4911633" cy="1789855"/>
          </a:xfrm>
        </p:spPr>
        <p:txBody>
          <a:bodyPr/>
          <a:lstStyle/>
          <a:p>
            <a:r>
              <a:rPr lang="en-US" dirty="0"/>
              <a:t>Application </a:t>
            </a:r>
            <a:r>
              <a:rPr lang="en-US" b="0" dirty="0"/>
              <a:t>Flow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6B23D-A613-4872-84FB-7E55E632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07" y="3429000"/>
            <a:ext cx="6766597" cy="22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17417"/>
            <a:ext cx="8333222" cy="1147969"/>
          </a:xfrm>
        </p:spPr>
        <p:txBody>
          <a:bodyPr/>
          <a:lstStyle/>
          <a:p>
            <a:r>
              <a:rPr lang="en-US" dirty="0"/>
              <a:t>Application Snapshots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5A1E-C005-4C19-A569-E289407A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628244"/>
            <a:ext cx="11125936" cy="4203389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899952A8-D038-4146-AEEC-9BEA2A109B0C}"/>
              </a:ext>
            </a:extLst>
          </p:cNvPr>
          <p:cNvSpPr/>
          <p:nvPr/>
        </p:nvSpPr>
        <p:spPr>
          <a:xfrm>
            <a:off x="4995949" y="4488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Snapshots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9A961-F9F9-4D91-94F9-2556B1E7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6" y="1604865"/>
            <a:ext cx="10510585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9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710" y="1812747"/>
            <a:ext cx="4853573" cy="1616252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A457E40-8F71-4A05-B264-9E212EEE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2" y="2385081"/>
            <a:ext cx="2087835" cy="20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78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Bodoni MT</vt:lpstr>
      <vt:lpstr>Calibri</vt:lpstr>
      <vt:lpstr>Calibri Light</vt:lpstr>
      <vt:lpstr>Gill Sans SemiBold</vt:lpstr>
      <vt:lpstr>Times New Roman</vt:lpstr>
      <vt:lpstr>Office Theme</vt:lpstr>
      <vt:lpstr>Voice based DB Query Portal</vt:lpstr>
      <vt:lpstr>PowerPoint Presentation</vt:lpstr>
      <vt:lpstr>PowerPoint Presentation</vt:lpstr>
      <vt:lpstr>Technologies Used</vt:lpstr>
      <vt:lpstr>Application Flow </vt:lpstr>
      <vt:lpstr>Application Snapshots</vt:lpstr>
      <vt:lpstr>Application Snapshots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2019-12-03T17:41:41Z</dcterms:created>
  <dcterms:modified xsi:type="dcterms:W3CDTF">2020-01-15T11:29:59Z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