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2DB2-1544-5A4B-8C1B-7B73F0BA9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BEA2B-336F-5C49-B2B1-F94B22F26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9570F-F371-2046-A52D-00604725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02C5-4CD6-C94E-B70B-29AFCEE48580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AA373-2946-344A-A155-D6922FE8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75C78-20D7-7A40-B862-AA9BBF96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4933-6771-A242-9BE7-29BFC620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9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CA9B-4E50-214D-AA2A-70E38450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429D0-E421-D24E-A22F-1ACC3FB7F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52FF3-63A9-004B-8207-72225D29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02C5-4CD6-C94E-B70B-29AFCEE48580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868AA-5663-D44C-875A-57D77F56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6A2D8-3DA6-4B47-A43C-C9AD38AC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4933-6771-A242-9BE7-29BFC620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7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4871A-B904-C84B-957B-FF2F8B116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CD143-DDF6-BF43-A55F-41BCD06F4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AB210-E391-C940-BE03-3F13D5D8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02C5-4CD6-C94E-B70B-29AFCEE48580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C297-F49B-8244-81D9-A3D8631A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28951-52F2-C545-9A44-0EF50599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4933-6771-A242-9BE7-29BFC620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8CD2-ECCA-284E-8AB9-C6D13C7D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36E6D-BC5F-A443-8557-5FC8C80FE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E2432-3CF8-3245-9CC4-65E3702D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02C5-4CD6-C94E-B70B-29AFCEE48580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47D78-A0E5-5343-9959-8A0EEAAC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2151F-A0C3-8B41-9DBC-BA25AFA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4933-6771-A242-9BE7-29BFC620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0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E55A-65B8-824B-9C4B-35211437A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B9742-09E7-FF4D-BA03-37C836AB3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331C3-8173-9C43-883C-5E0A2D7A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02C5-4CD6-C94E-B70B-29AFCEE48580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4694C-FCBF-1147-892A-D364E726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57C90-E236-F64F-929F-7101D1C3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4933-6771-A242-9BE7-29BFC620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3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F0EA-E3C2-054B-9304-608844EA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C7D61-C412-4740-9923-BC1E64F79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1A763-08F6-B149-89AF-BACECC9AF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ADC52-773B-EB46-B8E8-9BF36085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02C5-4CD6-C94E-B70B-29AFCEE48580}" type="datetimeFigureOut">
              <a:rPr lang="en-US" smtClean="0"/>
              <a:t>6/29/19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C9553-EBC5-5E49-9A98-D2253082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B8C04-4190-9241-A8CA-592EC5C8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4933-6771-A242-9BE7-29BFC620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8078-15A5-7A4A-809E-AAD79D3A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41220-1B96-6A4E-854C-D94167008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4769A-95E4-3E4D-B4E2-1959383F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E9FD3-B538-894A-B88E-AE6598DCB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812E8-990C-A94A-A58B-C94C3E5E5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017733-F079-2547-8161-3DDABE65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02C5-4CD6-C94E-B70B-29AFCEE48580}" type="datetimeFigureOut">
              <a:rPr lang="en-US" smtClean="0"/>
              <a:t>6/29/19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7C599-1C80-BA41-A93A-77BBA129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089B28-F23A-B341-9BBA-EE94E269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4933-6771-A242-9BE7-29BFC620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5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05F3-BB83-C444-BDBC-9267F134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EB740-CC94-9B4C-80F0-758B847C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02C5-4CD6-C94E-B70B-29AFCEE48580}" type="datetimeFigureOut">
              <a:rPr lang="en-US" smtClean="0"/>
              <a:t>6/29/19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E6404-5C90-0E45-9497-EF50816C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42594-E2D8-4543-95A5-4FECFB73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4933-6771-A242-9BE7-29BFC620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8791C-3C2C-1B48-B19E-C468AE2D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02C5-4CD6-C94E-B70B-29AFCEE48580}" type="datetimeFigureOut">
              <a:rPr lang="en-US" smtClean="0"/>
              <a:t>6/29/19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FA23E-8109-2A4A-A4D9-8FDAF374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FDF6F-1EB8-434A-A6DF-179512B9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4933-6771-A242-9BE7-29BFC620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7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10D7-5D53-8540-A49A-EE5FF2B06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F4EDB-B27B-8A4B-A410-AC8213379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02282-82D4-9249-8797-E40BF4A16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26DB1-8A71-1B47-9E7D-764D677E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02C5-4CD6-C94E-B70B-29AFCEE48580}" type="datetimeFigureOut">
              <a:rPr lang="en-US" smtClean="0"/>
              <a:t>6/29/19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96A72-B425-7D48-B514-C9B699E7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70BA6-A3B0-BF43-B961-77E29881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4933-6771-A242-9BE7-29BFC620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7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F16C-7372-C54C-85D6-84217EA9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84CDF-B8EA-C94B-9D84-7BA0D661C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E053F-5608-2645-9459-376A1AF83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7E5F4-4A58-4C4B-BFDC-12A75DC3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02C5-4CD6-C94E-B70B-29AFCEE48580}" type="datetimeFigureOut">
              <a:rPr lang="en-US" smtClean="0"/>
              <a:t>6/29/19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F93E4-882D-6349-AC2B-74761363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8DD14-6187-F841-91E5-66936849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4933-6771-A242-9BE7-29BFC620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5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96806-A9C0-1846-8FAB-56621C84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86EB5-D060-EC42-A2EE-D7115B5C0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41CD4-2233-964D-924E-477FDB832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302C5-4CD6-C94E-B70B-29AFCEE48580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0B09F-71A9-2B4F-A7B0-101FF37E2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01DAF-DB60-0A4C-A1D9-56AC4CBF8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64933-6771-A242-9BE7-29BFC620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C4DBAA0-4F30-A649-9857-5D6062B26158}"/>
              </a:ext>
            </a:extLst>
          </p:cNvPr>
          <p:cNvGrpSpPr/>
          <p:nvPr/>
        </p:nvGrpSpPr>
        <p:grpSpPr>
          <a:xfrm>
            <a:off x="571044" y="371819"/>
            <a:ext cx="11294122" cy="6114362"/>
            <a:chOff x="571044" y="371819"/>
            <a:chExt cx="11294122" cy="6114362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D59B385A-AC2B-C24A-A9F4-433334CE3B05}"/>
                </a:ext>
              </a:extLst>
            </p:cNvPr>
            <p:cNvSpPr/>
            <p:nvPr/>
          </p:nvSpPr>
          <p:spPr>
            <a:xfrm>
              <a:off x="2225407" y="371819"/>
              <a:ext cx="7741186" cy="6114362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2F92CB97-37D2-484A-B2D5-CC4EE548FDE3}"/>
                </a:ext>
              </a:extLst>
            </p:cNvPr>
            <p:cNvSpPr/>
            <p:nvPr/>
          </p:nvSpPr>
          <p:spPr>
            <a:xfrm>
              <a:off x="2225405" y="5081533"/>
              <a:ext cx="7741187" cy="1404648"/>
            </a:xfrm>
            <a:prstGeom prst="trapezoid">
              <a:avLst>
                <a:gd name="adj" fmla="val 63979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/>
                <a:t>DATA</a:t>
              </a:r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3E69B4FA-2275-AC48-A53F-F51E73DCD1AE}"/>
                </a:ext>
              </a:extLst>
            </p:cNvPr>
            <p:cNvSpPr/>
            <p:nvPr/>
          </p:nvSpPr>
          <p:spPr>
            <a:xfrm>
              <a:off x="3150824" y="3511627"/>
              <a:ext cx="5914220" cy="1569906"/>
            </a:xfrm>
            <a:prstGeom prst="trapezoid">
              <a:avLst>
                <a:gd name="adj" fmla="val 63979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INFORMATION</a:t>
              </a:r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D2FDFA1D-7833-AA41-A4B4-22DC3143F274}"/>
                </a:ext>
              </a:extLst>
            </p:cNvPr>
            <p:cNvSpPr/>
            <p:nvPr/>
          </p:nvSpPr>
          <p:spPr>
            <a:xfrm>
              <a:off x="4142342" y="1972018"/>
              <a:ext cx="3933021" cy="1539609"/>
            </a:xfrm>
            <a:prstGeom prst="trapezoid">
              <a:avLst>
                <a:gd name="adj" fmla="val 63979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KNOWLEDGE</a:t>
              </a:r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930C96F4-3EB8-3643-8FC8-572477B10064}"/>
                </a:ext>
              </a:extLst>
            </p:cNvPr>
            <p:cNvSpPr/>
            <p:nvPr/>
          </p:nvSpPr>
          <p:spPr>
            <a:xfrm>
              <a:off x="5128350" y="432409"/>
              <a:ext cx="1961003" cy="1539609"/>
            </a:xfrm>
            <a:prstGeom prst="triangle">
              <a:avLst>
                <a:gd name="adj" fmla="val 505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WISDOM</a:t>
              </a:r>
            </a:p>
          </p:txBody>
        </p:sp>
        <p:sp>
          <p:nvSpPr>
            <p:cNvPr id="10" name="Bent Arrow 9">
              <a:extLst>
                <a:ext uri="{FF2B5EF4-FFF2-40B4-BE49-F238E27FC236}">
                  <a16:creationId xmlns:a16="http://schemas.microsoft.com/office/drawing/2014/main" id="{BE193DCA-AE72-4B44-8DD4-650C73730DCB}"/>
                </a:ext>
              </a:extLst>
            </p:cNvPr>
            <p:cNvSpPr/>
            <p:nvPr/>
          </p:nvSpPr>
          <p:spPr>
            <a:xfrm>
              <a:off x="2315373" y="4519672"/>
              <a:ext cx="694063" cy="1123721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FC9C86-BA10-8D4F-972A-1075AFFFAC63}"/>
                </a:ext>
              </a:extLst>
            </p:cNvPr>
            <p:cNvSpPr txBox="1"/>
            <p:nvPr/>
          </p:nvSpPr>
          <p:spPr>
            <a:xfrm>
              <a:off x="571044" y="4896866"/>
              <a:ext cx="1610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With Purpose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266A9A-BD33-E34D-9B54-BD9CA8704FE3}"/>
                </a:ext>
              </a:extLst>
            </p:cNvPr>
            <p:cNvSpPr txBox="1"/>
            <p:nvPr/>
          </p:nvSpPr>
          <p:spPr>
            <a:xfrm>
              <a:off x="1584588" y="3244333"/>
              <a:ext cx="1610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With Meaning</a:t>
              </a:r>
            </a:p>
          </p:txBody>
        </p:sp>
        <p:sp>
          <p:nvSpPr>
            <p:cNvPr id="13" name="Bent Arrow 12">
              <a:extLst>
                <a:ext uri="{FF2B5EF4-FFF2-40B4-BE49-F238E27FC236}">
                  <a16:creationId xmlns:a16="http://schemas.microsoft.com/office/drawing/2014/main" id="{EADB2F94-F26E-C64E-9809-FD8E07C1C098}"/>
                </a:ext>
              </a:extLst>
            </p:cNvPr>
            <p:cNvSpPr/>
            <p:nvPr/>
          </p:nvSpPr>
          <p:spPr>
            <a:xfrm>
              <a:off x="3404212" y="2867139"/>
              <a:ext cx="694063" cy="1123721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Bent Arrow 13">
              <a:extLst>
                <a:ext uri="{FF2B5EF4-FFF2-40B4-BE49-F238E27FC236}">
                  <a16:creationId xmlns:a16="http://schemas.microsoft.com/office/drawing/2014/main" id="{37858CBD-484B-564F-BC23-FA05F6BFB320}"/>
                </a:ext>
              </a:extLst>
            </p:cNvPr>
            <p:cNvSpPr/>
            <p:nvPr/>
          </p:nvSpPr>
          <p:spPr>
            <a:xfrm>
              <a:off x="4437959" y="1280709"/>
              <a:ext cx="694063" cy="1123721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54AFA3-F3F1-244A-9FA3-CAC0F45417E0}"/>
                </a:ext>
              </a:extLst>
            </p:cNvPr>
            <p:cNvSpPr txBox="1"/>
            <p:nvPr/>
          </p:nvSpPr>
          <p:spPr>
            <a:xfrm>
              <a:off x="2225406" y="1625965"/>
              <a:ext cx="1673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Cognition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2BEAE1-1016-6046-A11E-81E20C5AEE76}"/>
                </a:ext>
              </a:extLst>
            </p:cNvPr>
            <p:cNvSpPr txBox="1"/>
            <p:nvPr/>
          </p:nvSpPr>
          <p:spPr>
            <a:xfrm>
              <a:off x="9675103" y="5599191"/>
              <a:ext cx="2190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RAW/SIGNALS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6D2F0B-7E6E-454F-9CC3-CE8A1E89FB10}"/>
                </a:ext>
              </a:extLst>
            </p:cNvPr>
            <p:cNvSpPr txBox="1"/>
            <p:nvPr/>
          </p:nvSpPr>
          <p:spPr>
            <a:xfrm>
              <a:off x="8715259" y="4037351"/>
              <a:ext cx="2502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ABSTRACTIONS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6E1D8A-9081-F746-AF1A-7769202B6F91}"/>
                </a:ext>
              </a:extLst>
            </p:cNvPr>
            <p:cNvSpPr txBox="1"/>
            <p:nvPr/>
          </p:nvSpPr>
          <p:spPr>
            <a:xfrm>
              <a:off x="7715463" y="2492957"/>
              <a:ext cx="2295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METRICS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DB2056-7F3C-4649-A871-8EB9F657E01E}"/>
                </a:ext>
              </a:extLst>
            </p:cNvPr>
            <p:cNvSpPr txBox="1"/>
            <p:nvPr/>
          </p:nvSpPr>
          <p:spPr>
            <a:xfrm>
              <a:off x="6894258" y="1017548"/>
              <a:ext cx="164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REASONING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652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3B362D-893B-AD40-8856-1C754158B9B7}"/>
              </a:ext>
            </a:extLst>
          </p:cNvPr>
          <p:cNvSpPr/>
          <p:nvPr/>
        </p:nvSpPr>
        <p:spPr>
          <a:xfrm>
            <a:off x="1244906" y="2016087"/>
            <a:ext cx="132202" cy="285336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C7641D-FB67-6B41-A1F1-857C67EC1AFC}"/>
              </a:ext>
            </a:extLst>
          </p:cNvPr>
          <p:cNvSpPr/>
          <p:nvPr/>
        </p:nvSpPr>
        <p:spPr>
          <a:xfrm>
            <a:off x="1471669" y="2016087"/>
            <a:ext cx="132202" cy="28533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D029AD-BEC4-BF47-ACCB-F3EA8F646F87}"/>
              </a:ext>
            </a:extLst>
          </p:cNvPr>
          <p:cNvSpPr/>
          <p:nvPr/>
        </p:nvSpPr>
        <p:spPr>
          <a:xfrm>
            <a:off x="1724139" y="2016087"/>
            <a:ext cx="132202" cy="28533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CD5E6A-0572-2645-82AB-32D67182420A}"/>
              </a:ext>
            </a:extLst>
          </p:cNvPr>
          <p:cNvSpPr/>
          <p:nvPr/>
        </p:nvSpPr>
        <p:spPr>
          <a:xfrm>
            <a:off x="1976609" y="2016087"/>
            <a:ext cx="132202" cy="28533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97EA44E8-9526-8443-907D-4E59203719F9}"/>
              </a:ext>
            </a:extLst>
          </p:cNvPr>
          <p:cNvSpPr/>
          <p:nvPr/>
        </p:nvSpPr>
        <p:spPr>
          <a:xfrm>
            <a:off x="5518705" y="2016087"/>
            <a:ext cx="822593" cy="2853368"/>
          </a:xfrm>
          <a:prstGeom prst="cube">
            <a:avLst>
              <a:gd name="adj" fmla="val 75254"/>
            </a:avLst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4818B4-E62C-734C-98C9-5D5C04968ABF}"/>
              </a:ext>
            </a:extLst>
          </p:cNvPr>
          <p:cNvSpPr txBox="1"/>
          <p:nvPr/>
        </p:nvSpPr>
        <p:spPr>
          <a:xfrm>
            <a:off x="1160352" y="486945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3EFBDB-AD90-8A45-944E-1C5A5A619911}"/>
              </a:ext>
            </a:extLst>
          </p:cNvPr>
          <p:cNvSpPr txBox="1"/>
          <p:nvPr/>
        </p:nvSpPr>
        <p:spPr>
          <a:xfrm>
            <a:off x="4679371" y="4915621"/>
            <a:ext cx="1910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Beauty Maximized</a:t>
            </a:r>
          </a:p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759C9ADE-A669-674F-88C8-AAD88B2042E0}"/>
              </a:ext>
            </a:extLst>
          </p:cNvPr>
          <p:cNvSpPr/>
          <p:nvPr/>
        </p:nvSpPr>
        <p:spPr>
          <a:xfrm>
            <a:off x="2229079" y="2743200"/>
            <a:ext cx="822593" cy="1371600"/>
          </a:xfrm>
          <a:prstGeom prst="cube">
            <a:avLst>
              <a:gd name="adj" fmla="val 45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87EDBA16-648B-6048-B90F-0AEAF312E75E}"/>
              </a:ext>
            </a:extLst>
          </p:cNvPr>
          <p:cNvSpPr/>
          <p:nvPr/>
        </p:nvSpPr>
        <p:spPr>
          <a:xfrm>
            <a:off x="2991997" y="2514600"/>
            <a:ext cx="822593" cy="1828800"/>
          </a:xfrm>
          <a:prstGeom prst="cube">
            <a:avLst>
              <a:gd name="adj" fmla="val 45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B99EE821-553C-C844-A29D-653140C50F3C}"/>
              </a:ext>
            </a:extLst>
          </p:cNvPr>
          <p:cNvSpPr/>
          <p:nvPr/>
        </p:nvSpPr>
        <p:spPr>
          <a:xfrm>
            <a:off x="4314280" y="2279114"/>
            <a:ext cx="1203277" cy="2327313"/>
          </a:xfrm>
          <a:prstGeom prst="cube">
            <a:avLst>
              <a:gd name="adj" fmla="val 45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n-US" baseline="-25000" dirty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82CF19E5-0571-4A4C-878D-D8BEACFF1ADB}"/>
              </a:ext>
            </a:extLst>
          </p:cNvPr>
          <p:cNvSpPr/>
          <p:nvPr/>
        </p:nvSpPr>
        <p:spPr>
          <a:xfrm rot="5400000">
            <a:off x="6777509" y="1895773"/>
            <a:ext cx="2853368" cy="3093997"/>
          </a:xfrm>
          <a:prstGeom prst="trapezoid">
            <a:avLst>
              <a:gd name="adj" fmla="val 29459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Beauty Classifier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227959-DA1C-6D44-8B92-65B8AF822397}"/>
              </a:ext>
            </a:extLst>
          </p:cNvPr>
          <p:cNvSpPr txBox="1"/>
          <p:nvPr/>
        </p:nvSpPr>
        <p:spPr>
          <a:xfrm>
            <a:off x="3582577" y="3044279"/>
            <a:ext cx="869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. . 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45DF64-E8B0-0D4B-8DB8-A81AE13591C0}"/>
              </a:ext>
            </a:extLst>
          </p:cNvPr>
          <p:cNvSpPr/>
          <p:nvPr/>
        </p:nvSpPr>
        <p:spPr>
          <a:xfrm>
            <a:off x="9919935" y="2822822"/>
            <a:ext cx="295456" cy="12358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634628-E3F5-054C-9518-25B5085867FE}"/>
              </a:ext>
            </a:extLst>
          </p:cNvPr>
          <p:cNvSpPr/>
          <p:nvPr/>
        </p:nvSpPr>
        <p:spPr>
          <a:xfrm>
            <a:off x="9957940" y="2994469"/>
            <a:ext cx="216000" cy="216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78216FB-5E0A-5642-A7AE-67EAC4371927}"/>
              </a:ext>
            </a:extLst>
          </p:cNvPr>
          <p:cNvSpPr/>
          <p:nvPr/>
        </p:nvSpPr>
        <p:spPr>
          <a:xfrm>
            <a:off x="9952555" y="370572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D1EBAF-24DC-834D-8C9F-49C027478D49}"/>
              </a:ext>
            </a:extLst>
          </p:cNvPr>
          <p:cNvSpPr txBox="1"/>
          <p:nvPr/>
        </p:nvSpPr>
        <p:spPr>
          <a:xfrm>
            <a:off x="10211945" y="291780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Beauty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34874B-73DF-D348-A891-8EEB04361DFE}"/>
              </a:ext>
            </a:extLst>
          </p:cNvPr>
          <p:cNvSpPr txBox="1"/>
          <p:nvPr/>
        </p:nvSpPr>
        <p:spPr>
          <a:xfrm>
            <a:off x="10188428" y="362905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Ugly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E2F9BF-5F5E-714E-BBB1-CB00908109C0}"/>
              </a:ext>
            </a:extLst>
          </p:cNvPr>
          <p:cNvCxnSpPr/>
          <p:nvPr/>
        </p:nvCxnSpPr>
        <p:spPr>
          <a:xfrm>
            <a:off x="1311006" y="1571625"/>
            <a:ext cx="4618995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A4E58E2-C71D-3F44-ABC3-280290D09602}"/>
              </a:ext>
            </a:extLst>
          </p:cNvPr>
          <p:cNvSpPr txBox="1"/>
          <p:nvPr/>
        </p:nvSpPr>
        <p:spPr>
          <a:xfrm>
            <a:off x="2674218" y="1224276"/>
            <a:ext cx="192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Trained Generator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221A3B-7C6C-EF46-91E2-C6138D0E0F83}"/>
              </a:ext>
            </a:extLst>
          </p:cNvPr>
          <p:cNvCxnSpPr>
            <a:cxnSpLocks/>
          </p:cNvCxnSpPr>
          <p:nvPr/>
        </p:nvCxnSpPr>
        <p:spPr>
          <a:xfrm>
            <a:off x="6231813" y="1571625"/>
            <a:ext cx="3936742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A68D3ED-33E1-FC43-A4C4-F00661DADE17}"/>
              </a:ext>
            </a:extLst>
          </p:cNvPr>
          <p:cNvSpPr txBox="1"/>
          <p:nvPr/>
        </p:nvSpPr>
        <p:spPr>
          <a:xfrm>
            <a:off x="7314268" y="1224276"/>
            <a:ext cx="180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Trained Classifier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7A69F6-87C2-FD4D-9178-5E7CC327CA4E}"/>
              </a:ext>
            </a:extLst>
          </p:cNvPr>
          <p:cNvCxnSpPr>
            <a:cxnSpLocks/>
          </p:cNvCxnSpPr>
          <p:nvPr/>
        </p:nvCxnSpPr>
        <p:spPr>
          <a:xfrm>
            <a:off x="2282974" y="4915621"/>
            <a:ext cx="2855290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FB4285E-8E90-E84E-844C-454C18C1D5F1}"/>
              </a:ext>
            </a:extLst>
          </p:cNvPr>
          <p:cNvSpPr txBox="1"/>
          <p:nvPr/>
        </p:nvSpPr>
        <p:spPr>
          <a:xfrm>
            <a:off x="2969905" y="4578885"/>
            <a:ext cx="168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Up-Convolution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BA6A36AB-6A91-0C43-87F5-02B0150E8F4B}"/>
              </a:ext>
            </a:extLst>
          </p:cNvPr>
          <p:cNvCxnSpPr>
            <a:cxnSpLocks/>
            <a:stCxn id="21" idx="2"/>
          </p:cNvCxnSpPr>
          <p:nvPr/>
        </p:nvCxnSpPr>
        <p:spPr>
          <a:xfrm rot="10800000" flipV="1">
            <a:off x="1311006" y="3102469"/>
            <a:ext cx="8646934" cy="1166822"/>
          </a:xfrm>
          <a:prstGeom prst="curvedConnector3">
            <a:avLst/>
          </a:prstGeom>
          <a:ln w="444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02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BE976466-CD16-A044-8B7B-B7B593F98C95}"/>
              </a:ext>
            </a:extLst>
          </p:cNvPr>
          <p:cNvGrpSpPr/>
          <p:nvPr/>
        </p:nvGrpSpPr>
        <p:grpSpPr>
          <a:xfrm>
            <a:off x="1259036" y="1241342"/>
            <a:ext cx="10259557" cy="4899896"/>
            <a:chOff x="330349" y="1212767"/>
            <a:chExt cx="10259557" cy="4899896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E8C8A612-42D3-5F4D-8858-3C41B23E86EA}"/>
                </a:ext>
              </a:extLst>
            </p:cNvPr>
            <p:cNvSpPr/>
            <p:nvPr/>
          </p:nvSpPr>
          <p:spPr>
            <a:xfrm>
              <a:off x="1946698" y="1887499"/>
              <a:ext cx="1300708" cy="2853367"/>
            </a:xfrm>
            <a:prstGeom prst="cube">
              <a:avLst>
                <a:gd name="adj" fmla="val 45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Conv</a:t>
              </a:r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0BD9F0AA-0562-C940-A9AA-6A33A7BECE0A}"/>
                </a:ext>
              </a:extLst>
            </p:cNvPr>
            <p:cNvSpPr/>
            <p:nvPr/>
          </p:nvSpPr>
          <p:spPr>
            <a:xfrm rot="5400000">
              <a:off x="2312886" y="3010054"/>
              <a:ext cx="2605657" cy="500842"/>
            </a:xfrm>
            <a:prstGeom prst="trapezoid">
              <a:avLst>
                <a:gd name="adj" fmla="val 86513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Max Pooling</a:t>
              </a:r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8B606C6A-7A3B-2448-96E1-00430440811B}"/>
                </a:ext>
              </a:extLst>
            </p:cNvPr>
            <p:cNvSpPr/>
            <p:nvPr/>
          </p:nvSpPr>
          <p:spPr>
            <a:xfrm>
              <a:off x="3960701" y="2193905"/>
              <a:ext cx="852487" cy="2141057"/>
            </a:xfrm>
            <a:prstGeom prst="cube">
              <a:avLst>
                <a:gd name="adj" fmla="val 45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Conv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EC657971-4235-6C40-9A2E-25CD4BDA2E54}"/>
                </a:ext>
              </a:extLst>
            </p:cNvPr>
            <p:cNvSpPr/>
            <p:nvPr/>
          </p:nvSpPr>
          <p:spPr>
            <a:xfrm rot="5400000">
              <a:off x="4087647" y="3014011"/>
              <a:ext cx="2141055" cy="500843"/>
            </a:xfrm>
            <a:prstGeom prst="trapezoid">
              <a:avLst>
                <a:gd name="adj" fmla="val 86513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Max Pooling</a:t>
              </a:r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D52492FB-98C2-BC40-85D3-C9480A583299}"/>
                </a:ext>
              </a:extLst>
            </p:cNvPr>
            <p:cNvSpPr/>
            <p:nvPr/>
          </p:nvSpPr>
          <p:spPr>
            <a:xfrm>
              <a:off x="5538008" y="2428875"/>
              <a:ext cx="655484" cy="1663199"/>
            </a:xfrm>
            <a:prstGeom prst="cube">
              <a:avLst>
                <a:gd name="adj" fmla="val 45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1B762FAC-8DAA-5F47-81C8-19F70DCE2637}"/>
                </a:ext>
              </a:extLst>
            </p:cNvPr>
            <p:cNvSpPr/>
            <p:nvPr/>
          </p:nvSpPr>
          <p:spPr>
            <a:xfrm rot="5400000">
              <a:off x="5780158" y="3073615"/>
              <a:ext cx="1459210" cy="373718"/>
            </a:xfrm>
            <a:prstGeom prst="trapezoid">
              <a:avLst>
                <a:gd name="adj" fmla="val 86513"/>
              </a:avLst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Max Pool</a:t>
              </a:r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471EE9C6-2538-3643-8A75-22EE8FFFA72B}"/>
                </a:ext>
              </a:extLst>
            </p:cNvPr>
            <p:cNvSpPr/>
            <p:nvPr/>
          </p:nvSpPr>
          <p:spPr>
            <a:xfrm>
              <a:off x="6817749" y="2632864"/>
              <a:ext cx="501935" cy="1134561"/>
            </a:xfrm>
            <a:prstGeom prst="cube">
              <a:avLst>
                <a:gd name="adj" fmla="val 45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1CA70634-410E-3D42-B0F2-CECEC72224CE}"/>
                </a:ext>
              </a:extLst>
            </p:cNvPr>
            <p:cNvSpPr/>
            <p:nvPr/>
          </p:nvSpPr>
          <p:spPr>
            <a:xfrm rot="5400000">
              <a:off x="7060389" y="3013286"/>
              <a:ext cx="1134561" cy="373718"/>
            </a:xfrm>
            <a:prstGeom prst="trapezoid">
              <a:avLst>
                <a:gd name="adj" fmla="val 86513"/>
              </a:avLst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Max Pool</a:t>
              </a:r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3FA6025E-1FBE-DF4E-B847-D4A574A4389E}"/>
                </a:ext>
              </a:extLst>
            </p:cNvPr>
            <p:cNvSpPr/>
            <p:nvPr/>
          </p:nvSpPr>
          <p:spPr>
            <a:xfrm>
              <a:off x="7908219" y="2771775"/>
              <a:ext cx="373719" cy="867062"/>
            </a:xfrm>
            <a:prstGeom prst="cube">
              <a:avLst>
                <a:gd name="adj" fmla="val 45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E06323-A9E3-034A-8C0F-993B42B6E937}"/>
                </a:ext>
              </a:extLst>
            </p:cNvPr>
            <p:cNvSpPr/>
            <p:nvPr/>
          </p:nvSpPr>
          <p:spPr>
            <a:xfrm>
              <a:off x="8359559" y="1709936"/>
              <a:ext cx="132202" cy="28533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0A1676-B982-5444-893A-C8FE6D6966F8}"/>
                </a:ext>
              </a:extLst>
            </p:cNvPr>
            <p:cNvSpPr/>
            <p:nvPr/>
          </p:nvSpPr>
          <p:spPr>
            <a:xfrm>
              <a:off x="8603016" y="1709936"/>
              <a:ext cx="132202" cy="28533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3BED62-B44C-864D-844F-586FBE476ADE}"/>
                </a:ext>
              </a:extLst>
            </p:cNvPr>
            <p:cNvSpPr/>
            <p:nvPr/>
          </p:nvSpPr>
          <p:spPr>
            <a:xfrm>
              <a:off x="8854404" y="1709936"/>
              <a:ext cx="132202" cy="28533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284C15-8E00-3D44-986D-8D198A48F0DA}"/>
                </a:ext>
              </a:extLst>
            </p:cNvPr>
            <p:cNvSpPr/>
            <p:nvPr/>
          </p:nvSpPr>
          <p:spPr>
            <a:xfrm>
              <a:off x="9368198" y="2632864"/>
              <a:ext cx="295456" cy="12358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386C2-0586-1B4D-8FF7-C670F1C07163}"/>
                </a:ext>
              </a:extLst>
            </p:cNvPr>
            <p:cNvSpPr/>
            <p:nvPr/>
          </p:nvSpPr>
          <p:spPr>
            <a:xfrm>
              <a:off x="9406203" y="2804511"/>
              <a:ext cx="216000" cy="2160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6B7CF3C-65C1-7F4C-B687-CCCC092AA5F7}"/>
                </a:ext>
              </a:extLst>
            </p:cNvPr>
            <p:cNvSpPr/>
            <p:nvPr/>
          </p:nvSpPr>
          <p:spPr>
            <a:xfrm>
              <a:off x="9400818" y="3515762"/>
              <a:ext cx="216000" cy="216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246B23A-64C9-D74A-9C0E-FD093829931E}"/>
                </a:ext>
              </a:extLst>
            </p:cNvPr>
            <p:cNvSpPr/>
            <p:nvPr/>
          </p:nvSpPr>
          <p:spPr>
            <a:xfrm rot="16200000">
              <a:off x="8395917" y="4659467"/>
              <a:ext cx="572873" cy="735670"/>
            </a:xfrm>
            <a:prstGeom prst="leftBrac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998EBC3-B6E1-4A4F-838C-428C4BAB02E7}"/>
                </a:ext>
              </a:extLst>
            </p:cNvPr>
            <p:cNvSpPr txBox="1"/>
            <p:nvPr/>
          </p:nvSpPr>
          <p:spPr>
            <a:xfrm>
              <a:off x="7838408" y="5366997"/>
              <a:ext cx="1661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Fully connected</a:t>
              </a:r>
            </a:p>
          </p:txBody>
        </p: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B9E7CD24-C831-E642-9A6B-02035106E335}"/>
                </a:ext>
              </a:extLst>
            </p:cNvPr>
            <p:cNvSpPr/>
            <p:nvPr/>
          </p:nvSpPr>
          <p:spPr>
            <a:xfrm rot="16200000">
              <a:off x="4737971" y="1969303"/>
              <a:ext cx="572873" cy="6196365"/>
            </a:xfrm>
            <a:prstGeom prst="leftBrac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E44939-13B0-1249-86A6-DC2B0230D2F6}"/>
                </a:ext>
              </a:extLst>
            </p:cNvPr>
            <p:cNvSpPr txBox="1"/>
            <p:nvPr/>
          </p:nvSpPr>
          <p:spPr>
            <a:xfrm>
              <a:off x="3673748" y="5359285"/>
              <a:ext cx="2701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Convolution + Max pooling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11B80C-16C7-1A49-B6F5-5DADBD00809C}"/>
                </a:ext>
              </a:extLst>
            </p:cNvPr>
            <p:cNvSpPr txBox="1"/>
            <p:nvPr/>
          </p:nvSpPr>
          <p:spPr>
            <a:xfrm>
              <a:off x="8999960" y="4461902"/>
              <a:ext cx="1017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Soft Max</a:t>
              </a:r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E5C6C16D-252F-6B44-8E6F-6CDB9C0B4C5F}"/>
                </a:ext>
              </a:extLst>
            </p:cNvPr>
            <p:cNvSpPr/>
            <p:nvPr/>
          </p:nvSpPr>
          <p:spPr>
            <a:xfrm rot="16200000">
              <a:off x="9236337" y="3869111"/>
              <a:ext cx="572873" cy="506193"/>
            </a:xfrm>
            <a:prstGeom prst="leftBrac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A8C5DE-666C-1A45-BBAD-42FFBC34A645}"/>
                </a:ext>
              </a:extLst>
            </p:cNvPr>
            <p:cNvSpPr txBox="1"/>
            <p:nvPr/>
          </p:nvSpPr>
          <p:spPr>
            <a:xfrm>
              <a:off x="9751215" y="2737234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Beauty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626E829-77D5-7B4B-9B51-9CC67AE4E6E9}"/>
                </a:ext>
              </a:extLst>
            </p:cNvPr>
            <p:cNvSpPr txBox="1"/>
            <p:nvPr/>
          </p:nvSpPr>
          <p:spPr>
            <a:xfrm>
              <a:off x="9727698" y="3448485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Ugly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8545555-F78F-724E-A3CB-B2080C530958}"/>
                </a:ext>
              </a:extLst>
            </p:cNvPr>
            <p:cNvCxnSpPr>
              <a:cxnSpLocks/>
            </p:cNvCxnSpPr>
            <p:nvPr/>
          </p:nvCxnSpPr>
          <p:spPr>
            <a:xfrm>
              <a:off x="2185988" y="1571625"/>
              <a:ext cx="7477666" cy="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2C7351-BA55-DF45-A336-9DF737687DAE}"/>
                </a:ext>
              </a:extLst>
            </p:cNvPr>
            <p:cNvSpPr txBox="1"/>
            <p:nvPr/>
          </p:nvSpPr>
          <p:spPr>
            <a:xfrm>
              <a:off x="5158174" y="1212767"/>
              <a:ext cx="10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Classifier</a:t>
              </a:r>
            </a:p>
          </p:txBody>
        </p:sp>
        <p:pic>
          <p:nvPicPr>
            <p:cNvPr id="34" name="Shape 117">
              <a:extLst>
                <a:ext uri="{FF2B5EF4-FFF2-40B4-BE49-F238E27FC236}">
                  <a16:creationId xmlns:a16="http://schemas.microsoft.com/office/drawing/2014/main" id="{27773BA7-8F53-504F-9275-6835B25D5403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0349" y="2349000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Shape 118">
              <a:extLst>
                <a:ext uri="{FF2B5EF4-FFF2-40B4-BE49-F238E27FC236}">
                  <a16:creationId xmlns:a16="http://schemas.microsoft.com/office/drawing/2014/main" id="{84BE0398-BE96-6244-8F68-AF9CBF1DD1B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4604" y="2566566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Shape 122">
              <a:extLst>
                <a:ext uri="{FF2B5EF4-FFF2-40B4-BE49-F238E27FC236}">
                  <a16:creationId xmlns:a16="http://schemas.microsoft.com/office/drawing/2014/main" id="{EF4C6102-774F-7847-819E-92048469AE1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2510" y="2755771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" name="Shape 123">
              <a:extLst>
                <a:ext uri="{FF2B5EF4-FFF2-40B4-BE49-F238E27FC236}">
                  <a16:creationId xmlns:a16="http://schemas.microsoft.com/office/drawing/2014/main" id="{F5078658-3292-C641-AD5C-B6F2F3D9A5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236" y="6105469"/>
              <a:ext cx="4887286" cy="7194"/>
            </a:xfrm>
            <a:prstGeom prst="straightConnector1">
              <a:avLst/>
            </a:pr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pic>
          <p:nvPicPr>
            <p:cNvPr id="36" name="Shape 119">
              <a:extLst>
                <a:ext uri="{FF2B5EF4-FFF2-40B4-BE49-F238E27FC236}">
                  <a16:creationId xmlns:a16="http://schemas.microsoft.com/office/drawing/2014/main" id="{10FE799F-0A85-B74C-81B0-701E06E405B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9812" y="2941771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30F8D457-BF20-664F-9806-5F3C3DA9EB65}"/>
                </a:ext>
              </a:extLst>
            </p:cNvPr>
            <p:cNvSpPr/>
            <p:nvPr/>
          </p:nvSpPr>
          <p:spPr>
            <a:xfrm rot="16200000">
              <a:off x="791984" y="3838825"/>
              <a:ext cx="572873" cy="1328181"/>
            </a:xfrm>
            <a:prstGeom prst="leftBrac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949239-8303-9F49-B7A0-F94AF3A7B58C}"/>
                </a:ext>
              </a:extLst>
            </p:cNvPr>
            <p:cNvSpPr txBox="1"/>
            <p:nvPr/>
          </p:nvSpPr>
          <p:spPr>
            <a:xfrm>
              <a:off x="377106" y="4871583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Images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316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57</Words>
  <Application>Microsoft Macintosh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Joglekar, Sagar</cp:lastModifiedBy>
  <cp:revision>24</cp:revision>
  <dcterms:created xsi:type="dcterms:W3CDTF">2019-02-15T11:57:52Z</dcterms:created>
  <dcterms:modified xsi:type="dcterms:W3CDTF">2019-06-29T21:59:04Z</dcterms:modified>
</cp:coreProperties>
</file>