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0"/>
  </p:notesMasterIdLst>
  <p:sldIdLst>
    <p:sldId id="272" r:id="rId3"/>
    <p:sldId id="273" r:id="rId4"/>
    <p:sldId id="274" r:id="rId5"/>
    <p:sldId id="276" r:id="rId6"/>
    <p:sldId id="277" r:id="rId7"/>
    <p:sldId id="275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9/29/2016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Team-2</a:t>
            </a:r>
          </a:p>
          <a:p>
            <a:r>
              <a:rPr lang="en-US" dirty="0" smtClean="0"/>
              <a:t>Sagar 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smtClean="0"/>
              <a:t>Divya </a:t>
            </a:r>
            <a:r>
              <a:rPr lang="en-US" dirty="0" smtClean="0"/>
              <a:t>Kamath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E-Recruitment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Types of Users</a:t>
            </a:r>
          </a:p>
          <a:p>
            <a:r>
              <a:rPr lang="en-US" dirty="0" smtClean="0"/>
              <a:t>Demo of the Website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746849"/>
            <a:ext cx="10972800" cy="2275912"/>
          </a:xfrm>
        </p:spPr>
        <p:txBody>
          <a:bodyPr/>
          <a:lstStyle/>
          <a:p>
            <a:r>
              <a:rPr lang="en-US" dirty="0"/>
              <a:t>An online service for potential candidates to search for Jobs, View </a:t>
            </a:r>
            <a:r>
              <a:rPr lang="en-US" dirty="0" smtClean="0"/>
              <a:t>Jobs details</a:t>
            </a:r>
            <a:r>
              <a:rPr lang="en-US" dirty="0"/>
              <a:t>, Apply for Jobs and for employers to Screen Applications and Give feedback.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Candidates </a:t>
            </a:r>
            <a:r>
              <a:rPr lang="en-US" dirty="0"/>
              <a:t>– Job </a:t>
            </a:r>
            <a:r>
              <a:rPr lang="en-US" dirty="0" smtClean="0"/>
              <a:t>seekers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pic>
        <p:nvPicPr>
          <p:cNvPr id="4" name="image05.jpg" descr="candidate (1)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58402" y="1847088"/>
            <a:ext cx="5723997" cy="50109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Companies </a:t>
            </a:r>
            <a:r>
              <a:rPr lang="en-US" dirty="0"/>
              <a:t>– Employers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62" y="1935480"/>
            <a:ext cx="629776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6722" y="2610162"/>
            <a:ext cx="10972800" cy="1143000"/>
          </a:xfrm>
        </p:spPr>
        <p:txBody>
          <a:bodyPr/>
          <a:lstStyle/>
          <a:p>
            <a:r>
              <a:rPr lang="en-US" smtClean="0"/>
              <a:t>Demo of </a:t>
            </a:r>
            <a:r>
              <a:rPr lang="en-US" dirty="0" smtClean="0"/>
              <a:t>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9904" y="2674556"/>
            <a:ext cx="109728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66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Palatino Linotype</vt:lpstr>
      <vt:lpstr>Wingdings 2</vt:lpstr>
      <vt:lpstr>Presentation on brainstorming</vt:lpstr>
      <vt:lpstr>E-Recruitment</vt:lpstr>
      <vt:lpstr>Agenda</vt:lpstr>
      <vt:lpstr>Introduction</vt:lpstr>
      <vt:lpstr>Types of Users</vt:lpstr>
      <vt:lpstr>Types of Users</vt:lpstr>
      <vt:lpstr>Demo of the Website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2015-04-28T16:52:42Z</dcterms:created>
  <dcterms:modified xsi:type="dcterms:W3CDTF">2016-09-30T02:36:50Z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