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oboto Mono Medium"/>
      <p:regular r:id="rId26"/>
      <p:bold r:id="rId27"/>
      <p:italic r:id="rId28"/>
      <p:boldItalic r:id="rId29"/>
    </p:embeddedFont>
    <p:embeddedFont>
      <p:font typeface="Roboto"/>
      <p:regular r:id="rId30"/>
      <p:bold r:id="rId31"/>
      <p:italic r:id="rId32"/>
      <p:boldItalic r:id="rId33"/>
    </p:embeddedFont>
    <p:embeddedFont>
      <p:font typeface="Proxima Nova"/>
      <p:regular r:id="rId34"/>
      <p:bold r:id="rId35"/>
      <p:italic r:id="rId36"/>
      <p:boldItalic r:id="rId37"/>
    </p:embeddedFont>
    <p:embeddedFont>
      <p:font typeface="Permanent Marker"/>
      <p:regular r:id="rId38"/>
    </p:embeddedFont>
    <p:embeddedFont>
      <p:font typeface="Proxima Nova Semibold"/>
      <p:regular r:id="rId39"/>
      <p:bold r:id="rId40"/>
      <p:boldItalic r:id="rId41"/>
    </p:embeddedFont>
    <p:embeddedFont>
      <p:font typeface="Bree Serif"/>
      <p:regular r:id="rId42"/>
    </p:embeddedFont>
    <p:embeddedFont>
      <p:font typeface="Roboto Mono"/>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Semibold-bold.fntdata"/><Relationship Id="rId42" Type="http://schemas.openxmlformats.org/officeDocument/2006/relationships/font" Target="fonts/BreeSerif-regular.fntdata"/><Relationship Id="rId41" Type="http://schemas.openxmlformats.org/officeDocument/2006/relationships/font" Target="fonts/ProximaNovaSemibold-boldItalic.fntdata"/><Relationship Id="rId44" Type="http://schemas.openxmlformats.org/officeDocument/2006/relationships/font" Target="fonts/RobotoMono-bold.fntdata"/><Relationship Id="rId43" Type="http://schemas.openxmlformats.org/officeDocument/2006/relationships/font" Target="fonts/RobotoMono-regular.fntdata"/><Relationship Id="rId46" Type="http://schemas.openxmlformats.org/officeDocument/2006/relationships/font" Target="fonts/RobotoMono-boldItalic.fntdata"/><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ProximaNova-bold.fntdata"/><Relationship Id="rId34" Type="http://schemas.openxmlformats.org/officeDocument/2006/relationships/font" Target="fonts/ProximaNova-regular.fntdata"/><Relationship Id="rId37" Type="http://schemas.openxmlformats.org/officeDocument/2006/relationships/font" Target="fonts/ProximaNova-boldItalic.fntdata"/><Relationship Id="rId36" Type="http://schemas.openxmlformats.org/officeDocument/2006/relationships/font" Target="fonts/ProximaNova-italic.fntdata"/><Relationship Id="rId39" Type="http://schemas.openxmlformats.org/officeDocument/2006/relationships/font" Target="fonts/ProximaNovaSemibold-regular.fntdata"/><Relationship Id="rId38" Type="http://schemas.openxmlformats.org/officeDocument/2006/relationships/font" Target="fonts/PermanentMarker-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26" Type="http://schemas.openxmlformats.org/officeDocument/2006/relationships/font" Target="fonts/RobotoMonoMedium-regular.fntdata"/><Relationship Id="rId25" Type="http://schemas.openxmlformats.org/officeDocument/2006/relationships/font" Target="fonts/RobotoSlab-bold.fntdata"/><Relationship Id="rId28" Type="http://schemas.openxmlformats.org/officeDocument/2006/relationships/font" Target="fonts/RobotoMonoMedium-italic.fntdata"/><Relationship Id="rId27" Type="http://schemas.openxmlformats.org/officeDocument/2006/relationships/font" Target="fonts/RobotoMonoMedium-bold.fntdata"/><Relationship Id="rId29" Type="http://schemas.openxmlformats.org/officeDocument/2006/relationships/font" Target="fonts/RobotoMonoMedium-boldItalic.fntdata"/><Relationship Id="rId5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scm.com/video/what-is-version-control" TargetMode="External"/><Relationship Id="rId3" Type="http://schemas.openxmlformats.org/officeDocument/2006/relationships/hyperlink" Target="http://git-scm.com/video/what-is-version-contro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*Chapter 1: Understanding VCS: Commits*</a:t>
            </a:r>
            <a:br>
              <a:rPr lang="en"/>
            </a:br>
            <a:r>
              <a:rPr lang="en"/>
              <a:t>[13:45] &lt;sayan&gt; *- Next day morning you start reading VCS, scratching your head to get around with all the terms</a:t>
            </a:r>
            <a:endParaRPr/>
          </a:p>
          <a:p>
            <a:pPr indent="0" lvl="0" marL="0">
              <a:spcBef>
                <a:spcPts val="0"/>
              </a:spcBef>
              <a:spcAft>
                <a:spcPts val="0"/>
              </a:spcAft>
              <a:buNone/>
            </a:pPr>
            <a:r>
              <a:rPr lang="en"/>
              <a:t>[13:46] &lt;sayan&gt; *- The first one that you hit is commits, so what is commit (or snapshot?)</a:t>
            </a:r>
            <a:br>
              <a:rPr lang="en"/>
            </a:br>
            <a:r>
              <a:rPr lang="en"/>
              <a:t>[13:47] &lt;sayan&gt; *- So you thought of writing a series analogy stories to learn the concepts better :)</a:t>
            </a:r>
            <a:br>
              <a:rPr lang="en"/>
            </a:br>
            <a:r>
              <a:rPr lang="en"/>
              <a:t>[13:47] &lt;sayan&gt; *- You create a new character, Tux</a:t>
            </a:r>
            <a:br>
              <a:rPr lang="en"/>
            </a:br>
            <a:r>
              <a:rPr lang="en"/>
              <a:t>[13:47] &lt;sayan&gt; *- Tux wants to be photographer, who has just bought a new DSLR.</a:t>
            </a:r>
            <a:br>
              <a:rPr lang="en"/>
            </a:br>
            <a:r>
              <a:rPr lang="en"/>
              <a:t>[13:48] &lt;sayan&gt; *- Tux plan to be the next travel photographer, who would take the best picture from the top of Mt. Everest</a:t>
            </a:r>
            <a:br>
              <a:rPr lang="en"/>
            </a:br>
            <a:r>
              <a:rPr lang="en"/>
              <a:t>[13:49] &lt;sayan&gt; *- But Tux is a newbie, so Tux starts watching for YouTube tutorials for learning to post process the images.</a:t>
            </a:r>
            <a:br>
              <a:rPr lang="en"/>
            </a:br>
            <a:r>
              <a:rPr lang="en"/>
              <a:t>[13:49] &lt;sayan&gt; *- Tux creates a directory named *working* to put all un-processed images. &lt;&lt;-- mind *working* is to be focused here</a:t>
            </a:r>
            <a:br>
              <a:rPr lang="en"/>
            </a:br>
            <a:r>
              <a:rPr lang="en"/>
              <a:t>[13:50] &lt;sayan&gt; *- Then, fires up DarkTable to process the images.</a:t>
            </a:r>
            <a:br>
              <a:rPr lang="en"/>
            </a:br>
            <a:r>
              <a:rPr lang="en"/>
              <a:t>[13:50] &lt;sayan&gt; *- Every time after a set of similar operations (like crop &amp; rotate, shadows &amp; highlights, etc), Tux creates a copy of the *working* directory and names it `snapshot-{n}`</a:t>
            </a:r>
            <a:br>
              <a:rPr lang="en"/>
            </a:br>
            <a:r>
              <a:rPr lang="en"/>
              <a:t>[13:51] &lt;sayan&gt; *- After a couple of operations, Tux stands having "snapshot-1", "snapshot-2", "snapshot-3", .... , "snapshot-100" directories.</a:t>
            </a:r>
            <a:br>
              <a:rPr lang="en"/>
            </a:br>
            <a:r>
              <a:rPr lang="en"/>
              <a:t>[13:52] &lt;sayan&gt; *- This directories is history of how Tux developed the image over time. At any point, Tux can go back to a given snapshot and build again on top of it.</a:t>
            </a:r>
            <a:endParaRPr/>
          </a:p>
          <a:p>
            <a:pPr indent="0" lvl="0" marL="0">
              <a:spcBef>
                <a:spcPts val="0"/>
              </a:spcBef>
              <a:spcAft>
                <a:spcPts val="0"/>
              </a:spcAft>
              <a:buNone/>
            </a:pPr>
            <a:r>
              <a:t/>
            </a:r>
            <a:endParaRPr/>
          </a:p>
          <a:p>
            <a:pPr indent="0" lvl="0" marL="0">
              <a:spcBef>
                <a:spcPts val="0"/>
              </a:spcBef>
              <a:spcAft>
                <a:spcPts val="0"/>
              </a:spcAft>
              <a:buNone/>
            </a:pPr>
            <a:r>
              <a:rPr lang="en"/>
              <a:t>Git is version control software, which means it manages changes to a project without overwriting any part of that project. And it’s not going away anytime soon, particularly since Torvalds and his fellow kernel developers employ Git to help develop the core kernel for Linux.</a:t>
            </a:r>
            <a:endParaRPr/>
          </a:p>
          <a:p>
            <a:pPr indent="0" lvl="0" marL="0">
              <a:spcBef>
                <a:spcPts val="0"/>
              </a:spcBef>
              <a:spcAft>
                <a:spcPts val="0"/>
              </a:spcAft>
              <a:buNone/>
            </a:pPr>
            <a:r>
              <a:rPr lang="en"/>
              <a:t>Why use something like Git? Say you and a coworker are both updating pages on the same website. You make your changes, save them, and upload them back to the website. So far, so good. The problem comes when your coworker is working on the same page as you at the same time. One of you is about to have your work overwritten and erased.</a:t>
            </a:r>
            <a:endParaRPr/>
          </a:p>
          <a:p>
            <a:pPr indent="0" lvl="0" marL="0">
              <a:spcBef>
                <a:spcPts val="0"/>
              </a:spcBef>
              <a:spcAft>
                <a:spcPts val="0"/>
              </a:spcAft>
              <a:buNone/>
            </a:pPr>
            <a:r>
              <a:rPr lang="en"/>
              <a:t>A</a:t>
            </a:r>
            <a:r>
              <a:rPr lang="en">
                <a:hlinkClick r:id="rId2"/>
              </a:rPr>
              <a:t> </a:t>
            </a:r>
            <a:r>
              <a:rPr lang="en" u="sng">
                <a:solidFill>
                  <a:schemeClr val="accent5"/>
                </a:solidFill>
                <a:hlinkClick r:id="rId3"/>
              </a:rPr>
              <a:t>version control</a:t>
            </a:r>
            <a:r>
              <a:rPr lang="en"/>
              <a:t> application like Git keeps that from happening. You and your coworker can each upload your revisions to the same page, and Git will save two copies. Later, you can merge your changes together without losing any work along the way. You can even revert to an earlier version at any time, because Git keeps a “snapshot” of every change ever made.</a:t>
            </a:r>
            <a:endParaRPr/>
          </a:p>
          <a:p>
            <a:pPr indent="0" lvl="0" marL="0">
              <a:spcBef>
                <a:spcPts val="0"/>
              </a:spcBef>
              <a:spcAft>
                <a:spcPts val="0"/>
              </a:spcAft>
              <a:buNone/>
            </a:pPr>
            <a:r>
              <a:rPr lang="en"/>
              <a:t>The problem with Git is that it’s so ancient that we have to use the command line—or Terminal if you’re a Mac user—in order to access it, typing in snippets of code like ‘90s hackers. This can be a difficult proposition for modern computer users. That’s where GitHub comes in.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*Chapter 2: Understanding VCS: Staging Area*</a:t>
            </a:r>
            <a:br>
              <a:rPr lang="en"/>
            </a:br>
            <a:r>
              <a:rPr lang="en"/>
              <a:t>[13:55] &lt;sayan&gt; *- It's been a month now, Tux have learned a lot on post-processing images.</a:t>
            </a:r>
            <a:br>
              <a:rPr lang="en"/>
            </a:br>
            <a:r>
              <a:rPr lang="en"/>
              <a:t>[13:55] &lt;sayan&gt; *- Tux now mixes and matches multiple images file to create a snapshot directory.</a:t>
            </a:r>
            <a:br>
              <a:rPr lang="en"/>
            </a:br>
            <a:r>
              <a:rPr lang="en"/>
              <a:t>[13:56] &lt;sayan&gt; *- One day, Tux while processing the images, goes into experimental mode.</a:t>
            </a:r>
            <a:br>
              <a:rPr lang="en"/>
            </a:br>
            <a:r>
              <a:rPr lang="en"/>
              <a:t>[13:56] &lt;sayan&gt; *- and only after a while realized that the changes should be going into two</a:t>
            </a:r>
            <a:br>
              <a:rPr lang="en"/>
            </a:br>
            <a:r>
              <a:rPr lang="en"/>
              <a:t>[13:57] &lt;sayan&gt; *- different snapshot directories (`snapshot-139` &amp; `snapshot-140`).</a:t>
            </a:r>
            <a:br>
              <a:rPr lang="en"/>
            </a:br>
            <a:r>
              <a:rPr lang="en"/>
              <a:t>[13:57] &lt;sayan&gt; *- Smart Tux quickly thought of an idea, creates a new staging directory.</a:t>
            </a:r>
            <a:br>
              <a:rPr lang="en"/>
            </a:br>
            <a:r>
              <a:rPr lang="en"/>
              <a:t>[13:58] &lt;sayan&gt; *- A staging directory works as an intermediate between the working directory</a:t>
            </a:r>
            <a:br>
              <a:rPr lang="en"/>
            </a:br>
            <a:r>
              <a:rPr lang="en"/>
              <a:t>[13:58] &lt;sayan&gt; *- and the snapshot directory.</a:t>
            </a:r>
            <a:br>
              <a:rPr lang="en"/>
            </a:br>
            <a:r>
              <a:rPr lang="en"/>
              <a:t>[13:58] &lt;sayan&gt; *- So, Tux now works on working directory, and one Tux is happy with the changes</a:t>
            </a:r>
            <a:br>
              <a:rPr lang="en"/>
            </a:br>
            <a:r>
              <a:rPr lang="en"/>
              <a:t>[13:59] &lt;sayan&gt; *- Tux moves all changed files into staging directory, and then creates a copy of the staging directory as new snapshot directory</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don’t consider myself to be the expert.</a:t>
            </a: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59" name="Shape 59"/>
        <p:cNvGrpSpPr/>
        <p:nvPr/>
      </p:nvGrpSpPr>
      <p:grpSpPr>
        <a:xfrm>
          <a:off x="0" y="0"/>
          <a:ext cx="0" cy="0"/>
          <a:chOff x="0" y="0"/>
          <a:chExt cx="0" cy="0"/>
        </a:xfrm>
      </p:grpSpPr>
      <p:sp>
        <p:nvSpPr>
          <p:cNvPr id="60" name="Shape 6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3950564" y="150"/>
            <a:ext cx="3459900" cy="3459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rot="10800000">
            <a:off x="3950564" y="125"/>
            <a:ext cx="3459900" cy="3459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10800000">
            <a:off x="4833295" y="150"/>
            <a:ext cx="3459900" cy="3459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10800000">
            <a:off x="4833295" y="125"/>
            <a:ext cx="3459900" cy="3459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rot="10800000">
            <a:off x="5684100" y="125"/>
            <a:ext cx="3459900" cy="3459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rot="10800000">
            <a:off x="5684100" y="125"/>
            <a:ext cx="3459900" cy="3459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324475" y="465975"/>
            <a:ext cx="3568800" cy="28416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None/>
              <a:defRPr b="1" sz="3200">
                <a:solidFill>
                  <a:schemeClr val="lt1"/>
                </a:solidFill>
              </a:defRPr>
            </a:lvl1pPr>
            <a:lvl2pPr lvl="1" rtl="0" algn="l">
              <a:lnSpc>
                <a:spcPct val="100000"/>
              </a:lnSpc>
              <a:spcBef>
                <a:spcPts val="0"/>
              </a:spcBef>
              <a:spcAft>
                <a:spcPts val="0"/>
              </a:spcAft>
              <a:buNone/>
              <a:defRPr b="1" sz="3200">
                <a:solidFill>
                  <a:schemeClr val="lt1"/>
                </a:solidFill>
              </a:defRPr>
            </a:lvl2pPr>
            <a:lvl3pPr lvl="2" rtl="0" algn="l">
              <a:lnSpc>
                <a:spcPct val="100000"/>
              </a:lnSpc>
              <a:spcBef>
                <a:spcPts val="0"/>
              </a:spcBef>
              <a:spcAft>
                <a:spcPts val="0"/>
              </a:spcAft>
              <a:buNone/>
              <a:defRPr b="1" sz="3200">
                <a:solidFill>
                  <a:schemeClr val="lt1"/>
                </a:solidFill>
              </a:defRPr>
            </a:lvl3pPr>
            <a:lvl4pPr lvl="3" rtl="0" algn="l">
              <a:lnSpc>
                <a:spcPct val="100000"/>
              </a:lnSpc>
              <a:spcBef>
                <a:spcPts val="0"/>
              </a:spcBef>
              <a:spcAft>
                <a:spcPts val="0"/>
              </a:spcAft>
              <a:buNone/>
              <a:defRPr b="1" sz="3200">
                <a:solidFill>
                  <a:schemeClr val="lt1"/>
                </a:solidFill>
              </a:defRPr>
            </a:lvl4pPr>
            <a:lvl5pPr lvl="4" rtl="0" algn="l">
              <a:lnSpc>
                <a:spcPct val="100000"/>
              </a:lnSpc>
              <a:spcBef>
                <a:spcPts val="0"/>
              </a:spcBef>
              <a:spcAft>
                <a:spcPts val="0"/>
              </a:spcAft>
              <a:buNone/>
              <a:defRPr b="1" sz="3200">
                <a:solidFill>
                  <a:schemeClr val="lt1"/>
                </a:solidFill>
              </a:defRPr>
            </a:lvl5pPr>
            <a:lvl6pPr lvl="5" rtl="0" algn="l">
              <a:lnSpc>
                <a:spcPct val="100000"/>
              </a:lnSpc>
              <a:spcBef>
                <a:spcPts val="0"/>
              </a:spcBef>
              <a:spcAft>
                <a:spcPts val="0"/>
              </a:spcAft>
              <a:buNone/>
              <a:defRPr b="1" sz="3200">
                <a:solidFill>
                  <a:schemeClr val="lt1"/>
                </a:solidFill>
              </a:defRPr>
            </a:lvl6pPr>
            <a:lvl7pPr lvl="6" rtl="0" algn="l">
              <a:lnSpc>
                <a:spcPct val="100000"/>
              </a:lnSpc>
              <a:spcBef>
                <a:spcPts val="0"/>
              </a:spcBef>
              <a:spcAft>
                <a:spcPts val="0"/>
              </a:spcAft>
              <a:buNone/>
              <a:defRPr b="1" sz="3200">
                <a:solidFill>
                  <a:schemeClr val="lt1"/>
                </a:solidFill>
              </a:defRPr>
            </a:lvl7pPr>
            <a:lvl8pPr lvl="7" rtl="0" algn="l">
              <a:lnSpc>
                <a:spcPct val="100000"/>
              </a:lnSpc>
              <a:spcBef>
                <a:spcPts val="0"/>
              </a:spcBef>
              <a:spcAft>
                <a:spcPts val="0"/>
              </a:spcAft>
              <a:buNone/>
              <a:defRPr b="1" sz="3200">
                <a:solidFill>
                  <a:schemeClr val="lt1"/>
                </a:solidFill>
              </a:defRPr>
            </a:lvl8pPr>
            <a:lvl9pPr lvl="8" rtl="0" algn="l">
              <a:lnSpc>
                <a:spcPct val="100000"/>
              </a:lnSpc>
              <a:spcBef>
                <a:spcPts val="0"/>
              </a:spcBef>
              <a:spcAft>
                <a:spcPts val="0"/>
              </a:spcAft>
              <a:buNone/>
              <a:defRPr b="1" sz="3200">
                <a:solidFill>
                  <a:schemeClr val="lt1"/>
                </a:solidFill>
              </a:defRPr>
            </a:lvl9pPr>
          </a:lstStyle>
          <a:p/>
        </p:txBody>
      </p:sp>
      <p:sp>
        <p:nvSpPr>
          <p:cNvPr id="69" name="Shape 69"/>
          <p:cNvSpPr txBox="1"/>
          <p:nvPr>
            <p:ph idx="1" type="subTitle"/>
          </p:nvPr>
        </p:nvSpPr>
        <p:spPr>
          <a:xfrm>
            <a:off x="324475" y="3612602"/>
            <a:ext cx="5124300" cy="13026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1pPr>
            <a:lvl2pPr lvl="1"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2pPr>
            <a:lvl3pPr lvl="2"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3pPr>
            <a:lvl4pPr lvl="3"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4pPr>
            <a:lvl5pPr lvl="4"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5pPr>
            <a:lvl6pPr lvl="5"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6pPr>
            <a:lvl7pPr lvl="6"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7pPr>
            <a:lvl8pPr lvl="7"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8pPr>
            <a:lvl9pPr lvl="8" rtl="0" algn="l">
              <a:lnSpc>
                <a:spcPct val="100000"/>
              </a:lnSpc>
              <a:spcBef>
                <a:spcPts val="0"/>
              </a:spcBef>
              <a:spcAft>
                <a:spcPts val="0"/>
              </a:spcAft>
              <a:buClr>
                <a:schemeClr val="dk2"/>
              </a:buClr>
              <a:buSzPts val="1800"/>
              <a:buNone/>
              <a:defRPr sz="1800">
                <a:solidFill>
                  <a:schemeClr val="dk2"/>
                </a:solidFill>
                <a:latin typeface="Roboto Slab"/>
                <a:ea typeface="Roboto Slab"/>
                <a:cs typeface="Roboto Slab"/>
                <a:sym typeface="Roboto Slab"/>
              </a:defRPr>
            </a:lvl9pPr>
          </a:lstStyle>
          <a:p/>
        </p:txBody>
      </p:sp>
      <p:sp>
        <p:nvSpPr>
          <p:cNvPr id="70" name="Shape 7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71" name="Shape 71"/>
        <p:cNvGrpSpPr/>
        <p:nvPr/>
      </p:nvGrpSpPr>
      <p:grpSpPr>
        <a:xfrm>
          <a:off x="0" y="0"/>
          <a:ext cx="0" cy="0"/>
          <a:chOff x="0" y="0"/>
          <a:chExt cx="0" cy="0"/>
        </a:xfrm>
      </p:grpSpPr>
      <p:sp>
        <p:nvSpPr>
          <p:cNvPr id="72" name="Shape 72"/>
          <p:cNvSpPr/>
          <p:nvPr/>
        </p:nvSpPr>
        <p:spPr>
          <a:xfrm>
            <a:off x="0" y="0"/>
            <a:ext cx="9144000" cy="5143500"/>
          </a:xfrm>
          <a:prstGeom prst="rect">
            <a:avLst/>
          </a:prstGeom>
          <a:solidFill>
            <a:srgbClr val="00A8E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73" name="Shape 73"/>
          <p:cNvSpPr/>
          <p:nvPr/>
        </p:nvSpPr>
        <p:spPr>
          <a:xfrm>
            <a:off x="1967410" y="1026904"/>
            <a:ext cx="4828200" cy="2708700"/>
          </a:xfrm>
          <a:prstGeom prst="rect">
            <a:avLst/>
          </a:prstGeom>
          <a:solidFill>
            <a:srgbClr val="007E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2348388" y="1407896"/>
            <a:ext cx="4828200" cy="2708700"/>
          </a:xfrm>
          <a:prstGeom prst="rect">
            <a:avLst/>
          </a:prstGeom>
          <a:solidFill>
            <a:srgbClr val="FAFF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ph type="ctrTitle"/>
          </p:nvPr>
        </p:nvSpPr>
        <p:spPr>
          <a:xfrm>
            <a:off x="2689350" y="1848606"/>
            <a:ext cx="4146300" cy="18273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Clr>
                <a:srgbClr val="003459"/>
              </a:buClr>
              <a:buSzPts val="3600"/>
              <a:buNone/>
              <a:defRPr b="1" sz="3600">
                <a:solidFill>
                  <a:srgbClr val="003459"/>
                </a:solidFill>
              </a:defRPr>
            </a:lvl1pPr>
            <a:lvl2pPr lvl="1" rtl="0" algn="ctr">
              <a:lnSpc>
                <a:spcPct val="100000"/>
              </a:lnSpc>
              <a:spcBef>
                <a:spcPts val="0"/>
              </a:spcBef>
              <a:spcAft>
                <a:spcPts val="0"/>
              </a:spcAft>
              <a:buClr>
                <a:srgbClr val="003459"/>
              </a:buClr>
              <a:buSzPts val="3600"/>
              <a:buNone/>
              <a:defRPr b="1" sz="3600">
                <a:solidFill>
                  <a:srgbClr val="003459"/>
                </a:solidFill>
              </a:defRPr>
            </a:lvl2pPr>
            <a:lvl3pPr lvl="2" rtl="0" algn="ctr">
              <a:lnSpc>
                <a:spcPct val="100000"/>
              </a:lnSpc>
              <a:spcBef>
                <a:spcPts val="0"/>
              </a:spcBef>
              <a:spcAft>
                <a:spcPts val="0"/>
              </a:spcAft>
              <a:buClr>
                <a:srgbClr val="003459"/>
              </a:buClr>
              <a:buSzPts val="3600"/>
              <a:buNone/>
              <a:defRPr b="1" sz="3600">
                <a:solidFill>
                  <a:srgbClr val="003459"/>
                </a:solidFill>
              </a:defRPr>
            </a:lvl3pPr>
            <a:lvl4pPr lvl="3" rtl="0" algn="ctr">
              <a:lnSpc>
                <a:spcPct val="100000"/>
              </a:lnSpc>
              <a:spcBef>
                <a:spcPts val="0"/>
              </a:spcBef>
              <a:spcAft>
                <a:spcPts val="0"/>
              </a:spcAft>
              <a:buClr>
                <a:srgbClr val="003459"/>
              </a:buClr>
              <a:buSzPts val="3600"/>
              <a:buNone/>
              <a:defRPr b="1" sz="3600">
                <a:solidFill>
                  <a:srgbClr val="003459"/>
                </a:solidFill>
              </a:defRPr>
            </a:lvl4pPr>
            <a:lvl5pPr lvl="4" rtl="0" algn="ctr">
              <a:lnSpc>
                <a:spcPct val="100000"/>
              </a:lnSpc>
              <a:spcBef>
                <a:spcPts val="0"/>
              </a:spcBef>
              <a:spcAft>
                <a:spcPts val="0"/>
              </a:spcAft>
              <a:buClr>
                <a:srgbClr val="003459"/>
              </a:buClr>
              <a:buSzPts val="3600"/>
              <a:buNone/>
              <a:defRPr b="1" sz="3600">
                <a:solidFill>
                  <a:srgbClr val="003459"/>
                </a:solidFill>
              </a:defRPr>
            </a:lvl5pPr>
            <a:lvl6pPr lvl="5" rtl="0" algn="ctr">
              <a:lnSpc>
                <a:spcPct val="100000"/>
              </a:lnSpc>
              <a:spcBef>
                <a:spcPts val="0"/>
              </a:spcBef>
              <a:spcAft>
                <a:spcPts val="0"/>
              </a:spcAft>
              <a:buClr>
                <a:srgbClr val="003459"/>
              </a:buClr>
              <a:buSzPts val="3600"/>
              <a:buNone/>
              <a:defRPr b="1" sz="3600">
                <a:solidFill>
                  <a:srgbClr val="003459"/>
                </a:solidFill>
              </a:defRPr>
            </a:lvl6pPr>
            <a:lvl7pPr lvl="6" rtl="0" algn="ctr">
              <a:lnSpc>
                <a:spcPct val="100000"/>
              </a:lnSpc>
              <a:spcBef>
                <a:spcPts val="0"/>
              </a:spcBef>
              <a:spcAft>
                <a:spcPts val="0"/>
              </a:spcAft>
              <a:buClr>
                <a:srgbClr val="003459"/>
              </a:buClr>
              <a:buSzPts val="3600"/>
              <a:buNone/>
              <a:defRPr b="1" sz="3600">
                <a:solidFill>
                  <a:srgbClr val="003459"/>
                </a:solidFill>
              </a:defRPr>
            </a:lvl7pPr>
            <a:lvl8pPr lvl="7" rtl="0" algn="ctr">
              <a:lnSpc>
                <a:spcPct val="100000"/>
              </a:lnSpc>
              <a:spcBef>
                <a:spcPts val="0"/>
              </a:spcBef>
              <a:spcAft>
                <a:spcPts val="0"/>
              </a:spcAft>
              <a:buClr>
                <a:srgbClr val="003459"/>
              </a:buClr>
              <a:buSzPts val="3600"/>
              <a:buNone/>
              <a:defRPr b="1" sz="3600">
                <a:solidFill>
                  <a:srgbClr val="003459"/>
                </a:solidFill>
              </a:defRPr>
            </a:lvl8pPr>
            <a:lvl9pPr lvl="8" rtl="0" algn="ctr">
              <a:lnSpc>
                <a:spcPct val="100000"/>
              </a:lnSpc>
              <a:spcBef>
                <a:spcPts val="0"/>
              </a:spcBef>
              <a:spcAft>
                <a:spcPts val="0"/>
              </a:spcAft>
              <a:buClr>
                <a:srgbClr val="003459"/>
              </a:buClr>
              <a:buSzPts val="3600"/>
              <a:buNone/>
              <a:defRPr b="1" sz="3600">
                <a:solidFill>
                  <a:srgbClr val="003459"/>
                </a:solidFill>
              </a:defRPr>
            </a:lvl9pPr>
          </a:lstStyle>
          <a:p/>
        </p:txBody>
      </p:sp>
      <p:sp>
        <p:nvSpPr>
          <p:cNvPr id="76" name="Shape 7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rgbClr val="003459"/>
                </a:solidFill>
              </a:rPr>
              <a:t>‹#›</a:t>
            </a:fld>
            <a:endParaRPr sz="1000">
              <a:solidFill>
                <a:srgbClr val="0034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spTree>
      <p:nvGrpSpPr>
        <p:cNvPr id="77" name="Shape 77"/>
        <p:cNvGrpSpPr/>
        <p:nvPr/>
      </p:nvGrpSpPr>
      <p:grpSpPr>
        <a:xfrm>
          <a:off x="0" y="0"/>
          <a:ext cx="0" cy="0"/>
          <a:chOff x="0" y="0"/>
          <a:chExt cx="0" cy="0"/>
        </a:xfrm>
      </p:grpSpPr>
      <p:pic>
        <p:nvPicPr>
          <p:cNvPr descr="Ribbon graphic element" id="78" name="Shape 78" title="Blue-gray graphic ribbon"/>
          <p:cNvPicPr preferRelativeResize="0"/>
          <p:nvPr/>
        </p:nvPicPr>
        <p:blipFill>
          <a:blip r:embed="rId2">
            <a:alphaModFix/>
          </a:blip>
          <a:stretch>
            <a:fillRect/>
          </a:stretch>
        </p:blipFill>
        <p:spPr>
          <a:xfrm>
            <a:off x="0" y="0"/>
            <a:ext cx="9144000" cy="5143504"/>
          </a:xfrm>
          <a:prstGeom prst="rect">
            <a:avLst/>
          </a:prstGeom>
          <a:noFill/>
          <a:ln>
            <a:noFill/>
          </a:ln>
        </p:spPr>
      </p:pic>
      <p:sp>
        <p:nvSpPr>
          <p:cNvPr id="79" name="Shape 79"/>
          <p:cNvSpPr txBox="1"/>
          <p:nvPr>
            <p:ph idx="1" type="body"/>
          </p:nvPr>
        </p:nvSpPr>
        <p:spPr>
          <a:xfrm>
            <a:off x="4026250" y="370700"/>
            <a:ext cx="4747200" cy="4146300"/>
          </a:xfrm>
          <a:prstGeom prst="rect">
            <a:avLst/>
          </a:prstGeom>
          <a:noFill/>
        </p:spPr>
        <p:txBody>
          <a:bodyPr anchorCtr="0" anchor="ctr" bIns="91425" lIns="91425" spcFirstLastPara="1" rIns="91425" wrap="square" tIns="91425"/>
          <a:lstStyle>
            <a:lvl1pPr indent="-342900" lvl="0" marL="457200" rtl="0" algn="l">
              <a:lnSpc>
                <a:spcPct val="115000"/>
              </a:lnSpc>
              <a:spcBef>
                <a:spcPts val="0"/>
              </a:spcBef>
              <a:spcAft>
                <a:spcPts val="0"/>
              </a:spcAft>
              <a:buClr>
                <a:srgbClr val="424242"/>
              </a:buClr>
              <a:buSzPts val="1800"/>
              <a:buChar char="●"/>
              <a:defRPr sz="1800">
                <a:solidFill>
                  <a:srgbClr val="424242"/>
                </a:solidFill>
              </a:defRPr>
            </a:lvl1pPr>
            <a:lvl2pPr indent="-330200" lvl="1" marL="914400" rtl="0" algn="l">
              <a:lnSpc>
                <a:spcPct val="115000"/>
              </a:lnSpc>
              <a:spcBef>
                <a:spcPts val="1600"/>
              </a:spcBef>
              <a:spcAft>
                <a:spcPts val="0"/>
              </a:spcAft>
              <a:buClr>
                <a:srgbClr val="424242"/>
              </a:buClr>
              <a:buSzPts val="1600"/>
              <a:buChar char="○"/>
              <a:defRPr sz="1600">
                <a:solidFill>
                  <a:srgbClr val="424242"/>
                </a:solidFill>
              </a:defRPr>
            </a:lvl2pPr>
            <a:lvl3pPr indent="-330200" lvl="2" marL="1371600" rtl="0" algn="l">
              <a:lnSpc>
                <a:spcPct val="115000"/>
              </a:lnSpc>
              <a:spcBef>
                <a:spcPts val="1600"/>
              </a:spcBef>
              <a:spcAft>
                <a:spcPts val="0"/>
              </a:spcAft>
              <a:buClr>
                <a:srgbClr val="424242"/>
              </a:buClr>
              <a:buSzPts val="1600"/>
              <a:buChar char="■"/>
              <a:defRPr sz="1600">
                <a:solidFill>
                  <a:srgbClr val="424242"/>
                </a:solidFill>
              </a:defRPr>
            </a:lvl3pPr>
            <a:lvl4pPr indent="-330200" lvl="3" marL="1828800" rtl="0" algn="l">
              <a:lnSpc>
                <a:spcPct val="115000"/>
              </a:lnSpc>
              <a:spcBef>
                <a:spcPts val="1600"/>
              </a:spcBef>
              <a:spcAft>
                <a:spcPts val="0"/>
              </a:spcAft>
              <a:buClr>
                <a:srgbClr val="424242"/>
              </a:buClr>
              <a:buSzPts val="1600"/>
              <a:buChar char="●"/>
              <a:defRPr sz="1600">
                <a:solidFill>
                  <a:srgbClr val="424242"/>
                </a:solidFill>
              </a:defRPr>
            </a:lvl4pPr>
            <a:lvl5pPr indent="-330200" lvl="4" marL="2286000" rtl="0" algn="l">
              <a:lnSpc>
                <a:spcPct val="115000"/>
              </a:lnSpc>
              <a:spcBef>
                <a:spcPts val="1600"/>
              </a:spcBef>
              <a:spcAft>
                <a:spcPts val="0"/>
              </a:spcAft>
              <a:buClr>
                <a:srgbClr val="424242"/>
              </a:buClr>
              <a:buSzPts val="1600"/>
              <a:buChar char="○"/>
              <a:defRPr sz="1600">
                <a:solidFill>
                  <a:srgbClr val="424242"/>
                </a:solidFill>
              </a:defRPr>
            </a:lvl5pPr>
            <a:lvl6pPr indent="-330200" lvl="5" marL="2743200" rtl="0" algn="l">
              <a:lnSpc>
                <a:spcPct val="115000"/>
              </a:lnSpc>
              <a:spcBef>
                <a:spcPts val="1600"/>
              </a:spcBef>
              <a:spcAft>
                <a:spcPts val="0"/>
              </a:spcAft>
              <a:buClr>
                <a:srgbClr val="424242"/>
              </a:buClr>
              <a:buSzPts val="1600"/>
              <a:buChar char="■"/>
              <a:defRPr sz="1600">
                <a:solidFill>
                  <a:srgbClr val="424242"/>
                </a:solidFill>
              </a:defRPr>
            </a:lvl6pPr>
            <a:lvl7pPr indent="-330200" lvl="6" marL="3200400" rtl="0" algn="l">
              <a:lnSpc>
                <a:spcPct val="115000"/>
              </a:lnSpc>
              <a:spcBef>
                <a:spcPts val="1600"/>
              </a:spcBef>
              <a:spcAft>
                <a:spcPts val="0"/>
              </a:spcAft>
              <a:buClr>
                <a:srgbClr val="424242"/>
              </a:buClr>
              <a:buSzPts val="1600"/>
              <a:buChar char="●"/>
              <a:defRPr sz="1600">
                <a:solidFill>
                  <a:srgbClr val="424242"/>
                </a:solidFill>
              </a:defRPr>
            </a:lvl7pPr>
            <a:lvl8pPr indent="-330200" lvl="7" marL="3657600" rtl="0" algn="l">
              <a:lnSpc>
                <a:spcPct val="115000"/>
              </a:lnSpc>
              <a:spcBef>
                <a:spcPts val="1600"/>
              </a:spcBef>
              <a:spcAft>
                <a:spcPts val="0"/>
              </a:spcAft>
              <a:buClr>
                <a:srgbClr val="424242"/>
              </a:buClr>
              <a:buSzPts val="1600"/>
              <a:buChar char="○"/>
              <a:defRPr sz="1600">
                <a:solidFill>
                  <a:srgbClr val="424242"/>
                </a:solidFill>
              </a:defRPr>
            </a:lvl8pPr>
            <a:lvl9pPr indent="-330200" lvl="8" marL="4114800" rtl="0" algn="l">
              <a:lnSpc>
                <a:spcPct val="115000"/>
              </a:lnSpc>
              <a:spcBef>
                <a:spcPts val="1600"/>
              </a:spcBef>
              <a:spcAft>
                <a:spcPts val="1600"/>
              </a:spcAft>
              <a:buClr>
                <a:srgbClr val="424242"/>
              </a:buClr>
              <a:buSzPts val="1600"/>
              <a:buChar char="■"/>
              <a:defRPr sz="1600">
                <a:solidFill>
                  <a:srgbClr val="424242"/>
                </a:solidFill>
              </a:defRPr>
            </a:lvl9pPr>
          </a:lstStyle>
          <a:p/>
        </p:txBody>
      </p:sp>
      <p:sp>
        <p:nvSpPr>
          <p:cNvPr id="80" name="Shape 8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rgbClr val="424242"/>
                </a:solidFill>
              </a:rPr>
              <a:t>‹#›</a:t>
            </a:fld>
            <a:endParaRPr sz="1000">
              <a:solidFill>
                <a:srgbClr val="42424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3">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rgbClr val="007EA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0" y="1057700"/>
            <a:ext cx="9144000" cy="7164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type="ctrTitle"/>
          </p:nvPr>
        </p:nvSpPr>
        <p:spPr>
          <a:xfrm>
            <a:off x="345650" y="1057700"/>
            <a:ext cx="7172100" cy="716400"/>
          </a:xfrm>
          <a:prstGeom prst="rect">
            <a:avLst/>
          </a:prstGeom>
          <a:noFill/>
        </p:spPr>
        <p:txBody>
          <a:bodyPr anchorCtr="0" anchor="ctr" bIns="91425" lIns="91425" spcFirstLastPara="1" rIns="91425" wrap="square" tIns="91425"/>
          <a:lstStyle>
            <a:lvl1pPr lvl="0" rtl="0" algn="l">
              <a:lnSpc>
                <a:spcPct val="100000"/>
              </a:lnSpc>
              <a:spcBef>
                <a:spcPts val="0"/>
              </a:spcBef>
              <a:spcAft>
                <a:spcPts val="0"/>
              </a:spcAft>
              <a:buClr>
                <a:srgbClr val="FFFFFF"/>
              </a:buClr>
              <a:buSzPts val="2400"/>
              <a:buNone/>
              <a:defRPr b="1" sz="2400">
                <a:solidFill>
                  <a:srgbClr val="FFFFFF"/>
                </a:solidFill>
              </a:defRPr>
            </a:lvl1pPr>
            <a:lvl2pPr lvl="1" rtl="0" algn="l">
              <a:lnSpc>
                <a:spcPct val="100000"/>
              </a:lnSpc>
              <a:spcBef>
                <a:spcPts val="0"/>
              </a:spcBef>
              <a:spcAft>
                <a:spcPts val="0"/>
              </a:spcAft>
              <a:buClr>
                <a:srgbClr val="FFFFFF"/>
              </a:buClr>
              <a:buSzPts val="2400"/>
              <a:buNone/>
              <a:defRPr b="1" sz="2400">
                <a:solidFill>
                  <a:srgbClr val="FFFFFF"/>
                </a:solidFill>
              </a:defRPr>
            </a:lvl2pPr>
            <a:lvl3pPr lvl="2" rtl="0" algn="l">
              <a:lnSpc>
                <a:spcPct val="100000"/>
              </a:lnSpc>
              <a:spcBef>
                <a:spcPts val="0"/>
              </a:spcBef>
              <a:spcAft>
                <a:spcPts val="0"/>
              </a:spcAft>
              <a:buClr>
                <a:srgbClr val="FFFFFF"/>
              </a:buClr>
              <a:buSzPts val="2400"/>
              <a:buNone/>
              <a:defRPr b="1" sz="2400">
                <a:solidFill>
                  <a:srgbClr val="FFFFFF"/>
                </a:solidFill>
              </a:defRPr>
            </a:lvl3pPr>
            <a:lvl4pPr lvl="3" rtl="0" algn="l">
              <a:lnSpc>
                <a:spcPct val="100000"/>
              </a:lnSpc>
              <a:spcBef>
                <a:spcPts val="0"/>
              </a:spcBef>
              <a:spcAft>
                <a:spcPts val="0"/>
              </a:spcAft>
              <a:buClr>
                <a:srgbClr val="FFFFFF"/>
              </a:buClr>
              <a:buSzPts val="2400"/>
              <a:buNone/>
              <a:defRPr b="1" sz="2400">
                <a:solidFill>
                  <a:srgbClr val="FFFFFF"/>
                </a:solidFill>
              </a:defRPr>
            </a:lvl4pPr>
            <a:lvl5pPr lvl="4" rtl="0" algn="l">
              <a:lnSpc>
                <a:spcPct val="100000"/>
              </a:lnSpc>
              <a:spcBef>
                <a:spcPts val="0"/>
              </a:spcBef>
              <a:spcAft>
                <a:spcPts val="0"/>
              </a:spcAft>
              <a:buClr>
                <a:srgbClr val="FFFFFF"/>
              </a:buClr>
              <a:buSzPts val="2400"/>
              <a:buNone/>
              <a:defRPr b="1" sz="2400">
                <a:solidFill>
                  <a:srgbClr val="FFFFFF"/>
                </a:solidFill>
              </a:defRPr>
            </a:lvl5pPr>
            <a:lvl6pPr lvl="5" rtl="0" algn="l">
              <a:lnSpc>
                <a:spcPct val="100000"/>
              </a:lnSpc>
              <a:spcBef>
                <a:spcPts val="0"/>
              </a:spcBef>
              <a:spcAft>
                <a:spcPts val="0"/>
              </a:spcAft>
              <a:buClr>
                <a:srgbClr val="FFFFFF"/>
              </a:buClr>
              <a:buSzPts val="2400"/>
              <a:buNone/>
              <a:defRPr b="1" sz="2400">
                <a:solidFill>
                  <a:srgbClr val="FFFFFF"/>
                </a:solidFill>
              </a:defRPr>
            </a:lvl6pPr>
            <a:lvl7pPr lvl="6" rtl="0" algn="l">
              <a:lnSpc>
                <a:spcPct val="100000"/>
              </a:lnSpc>
              <a:spcBef>
                <a:spcPts val="0"/>
              </a:spcBef>
              <a:spcAft>
                <a:spcPts val="0"/>
              </a:spcAft>
              <a:buClr>
                <a:srgbClr val="FFFFFF"/>
              </a:buClr>
              <a:buSzPts val="2400"/>
              <a:buNone/>
              <a:defRPr b="1" sz="2400">
                <a:solidFill>
                  <a:srgbClr val="FFFFFF"/>
                </a:solidFill>
              </a:defRPr>
            </a:lvl7pPr>
            <a:lvl8pPr lvl="7" rtl="0" algn="l">
              <a:lnSpc>
                <a:spcPct val="100000"/>
              </a:lnSpc>
              <a:spcBef>
                <a:spcPts val="0"/>
              </a:spcBef>
              <a:spcAft>
                <a:spcPts val="0"/>
              </a:spcAft>
              <a:buClr>
                <a:srgbClr val="FFFFFF"/>
              </a:buClr>
              <a:buSzPts val="2400"/>
              <a:buNone/>
              <a:defRPr b="1" sz="2400">
                <a:solidFill>
                  <a:srgbClr val="FFFFFF"/>
                </a:solidFill>
              </a:defRPr>
            </a:lvl8pPr>
            <a:lvl9pPr lvl="8" rtl="0" algn="l">
              <a:lnSpc>
                <a:spcPct val="100000"/>
              </a:lnSpc>
              <a:spcBef>
                <a:spcPts val="0"/>
              </a:spcBef>
              <a:spcAft>
                <a:spcPts val="0"/>
              </a:spcAft>
              <a:buClr>
                <a:srgbClr val="FFFFFF"/>
              </a:buClr>
              <a:buSzPts val="2400"/>
              <a:buNone/>
              <a:defRPr b="1" sz="2400">
                <a:solidFill>
                  <a:srgbClr val="FFFFFF"/>
                </a:solidFill>
              </a:defRPr>
            </a:lvl9pPr>
          </a:lstStyle>
          <a:p/>
        </p:txBody>
      </p:sp>
      <p:sp>
        <p:nvSpPr>
          <p:cNvPr id="85" name="Shape 85"/>
          <p:cNvSpPr txBox="1"/>
          <p:nvPr>
            <p:ph idx="1" type="subTitle"/>
          </p:nvPr>
        </p:nvSpPr>
        <p:spPr>
          <a:xfrm>
            <a:off x="345650" y="1925025"/>
            <a:ext cx="7172100" cy="19899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1pPr>
            <a:lvl2pPr lvl="1"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2pPr>
            <a:lvl3pPr lvl="2"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3pPr>
            <a:lvl4pPr lvl="3"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4pPr>
            <a:lvl5pPr lvl="4"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5pPr>
            <a:lvl6pPr lvl="5"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6pPr>
            <a:lvl7pPr lvl="6"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7pPr>
            <a:lvl8pPr lvl="7"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8pPr>
            <a:lvl9pPr lvl="8" rtl="0" algn="l">
              <a:lnSpc>
                <a:spcPct val="100000"/>
              </a:lnSpc>
              <a:spcBef>
                <a:spcPts val="0"/>
              </a:spcBef>
              <a:spcAft>
                <a:spcPts val="0"/>
              </a:spcAft>
              <a:buClr>
                <a:srgbClr val="FFFFFF"/>
              </a:buClr>
              <a:buSzPts val="1600"/>
              <a:buNone/>
              <a:defRPr sz="1600">
                <a:solidFill>
                  <a:srgbClr val="FFFFFF"/>
                </a:solidFill>
                <a:latin typeface="Roboto Slab"/>
                <a:ea typeface="Roboto Slab"/>
                <a:cs typeface="Roboto Slab"/>
                <a:sym typeface="Roboto Slab"/>
              </a:defRPr>
            </a:lvl9pPr>
          </a:lstStyle>
          <a:p/>
        </p:txBody>
      </p:sp>
      <p:sp>
        <p:nvSpPr>
          <p:cNvPr id="86" name="Shape 8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fld id="{00000000-1234-1234-1234-123412341234}" type="slidenum">
              <a:rPr lang="en" sz="1000">
                <a:solidFill>
                  <a:srgbClr val="FFFFFF"/>
                </a:solidFill>
              </a:rPr>
              <a:t>‹#›</a:t>
            </a:fld>
            <a:endParaRPr sz="10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1"/>
                </a:solidFill>
                <a:latin typeface="Roboto"/>
                <a:ea typeface="Roboto"/>
                <a:cs typeface="Roboto"/>
                <a:sym typeface="Roboto"/>
              </a:rPr>
              <a:t>‹#›</a:t>
            </a:fld>
            <a:endParaRPr sz="1000">
              <a:solidFill>
                <a:schemeClr val="dk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tiny.cc/vanilla" TargetMode="External"/><Relationship Id="rId4" Type="http://schemas.openxmlformats.org/officeDocument/2006/relationships/hyperlink" Target="http://tiny.cc/noshit" TargetMode="External"/><Relationship Id="rId5" Type="http://schemas.openxmlformats.org/officeDocument/2006/relationships/hyperlink" Target="http://tiny.cc/jainpost" TargetMode="External"/><Relationship Id="rId6" Type="http://schemas.openxmlformats.org/officeDocument/2006/relationships/hyperlink" Target="http://tiny.cc/gotvide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ww.github.com/vipulgupta2048/vanill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www.atlassian.com/git/tutorials/using-branches" TargetMode="External"/><Relationship Id="rId10" Type="http://schemas.openxmlformats.org/officeDocument/2006/relationships/hyperlink" Target="https://try.github.io" TargetMode="External"/><Relationship Id="rId13" Type="http://schemas.openxmlformats.org/officeDocument/2006/relationships/hyperlink" Target="https://github.com/Roshanjossey/first-contributions/blob/master/additional-material/Useful-links-for-further-learning.md" TargetMode="External"/><Relationship Id="rId12" Type="http://schemas.openxmlformats.org/officeDocument/2006/relationships/hyperlink" Target="https://github.com/Roshanjossey/first-contributions" TargetMode="External"/><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git-scm.com/book/en/v1/Getting-Started-About-Version-Control" TargetMode="External"/><Relationship Id="rId4" Type="http://schemas.openxmlformats.org/officeDocument/2006/relationships/hyperlink" Target="https://www.joshmatthews.net/bugsahoy/" TargetMode="External"/><Relationship Id="rId9" Type="http://schemas.openxmlformats.org/officeDocument/2006/relationships/hyperlink" Target="http://sethrobertson.github.io/GitFixUm/fixup.html" TargetMode="External"/><Relationship Id="rId15" Type="http://schemas.openxmlformats.org/officeDocument/2006/relationships/hyperlink" Target="https://github.com/Roshanjossey/first-contributions/blob/master/additional-material/Useful-links-for-further-learning.md" TargetMode="External"/><Relationship Id="rId14" Type="http://schemas.openxmlformats.org/officeDocument/2006/relationships/hyperlink" Target="https://github.com/Roshanjossey/first-contributions/blob/master/additional-material/Useful-links-for-further-learning.md" TargetMode="External"/><Relationship Id="rId17" Type="http://schemas.openxmlformats.org/officeDocument/2006/relationships/hyperlink" Target="https://github.com/Roshanjossey/first-contributions/blob/master/additional-material/Useful-links-for-further-learning.md" TargetMode="External"/><Relationship Id="rId16" Type="http://schemas.openxmlformats.org/officeDocument/2006/relationships/hyperlink" Target="https://github.com/Roshanjossey/first-contributions/blob/master/additional-material/Useful-links-for-further-learning.md" TargetMode="External"/><Relationship Id="rId5" Type="http://schemas.openxmlformats.org/officeDocument/2006/relationships/hyperlink" Target="https://github.com/coding-blocks" TargetMode="External"/><Relationship Id="rId6" Type="http://schemas.openxmlformats.org/officeDocument/2006/relationships/hyperlink" Target="https://github.com/ILUGD/" TargetMode="External"/><Relationship Id="rId7" Type="http://schemas.openxmlformats.org/officeDocument/2006/relationships/hyperlink" Target="https://github.com/asetalias/" TargetMode="External"/><Relationship Id="rId8" Type="http://schemas.openxmlformats.org/officeDocument/2006/relationships/hyperlink" Target="http://lym.readthedocs.io/en/lat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openforge.gov.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www.mixstersite.wordpress.com"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24475" y="465975"/>
            <a:ext cx="4379100" cy="2841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600"/>
              <a:t>Introduction to Git</a:t>
            </a:r>
            <a:endParaRPr sz="3600"/>
          </a:p>
        </p:txBody>
      </p:sp>
      <p:sp>
        <p:nvSpPr>
          <p:cNvPr id="92" name="Shape 92"/>
          <p:cNvSpPr txBox="1"/>
          <p:nvPr>
            <p:ph idx="1" type="subTitle"/>
          </p:nvPr>
        </p:nvSpPr>
        <p:spPr>
          <a:xfrm>
            <a:off x="324475" y="3612602"/>
            <a:ext cx="5124300" cy="130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next few slides you will learn more about git, git workflow, VCS, GitHub and its basics.</a:t>
            </a:r>
            <a:endParaRPr/>
          </a:p>
        </p:txBody>
      </p:sp>
      <p:pic>
        <p:nvPicPr>
          <p:cNvPr id="93" name="Shape 93"/>
          <p:cNvPicPr preferRelativeResize="0"/>
          <p:nvPr/>
        </p:nvPicPr>
        <p:blipFill>
          <a:blip r:embed="rId3">
            <a:alphaModFix/>
          </a:blip>
          <a:stretch>
            <a:fillRect/>
          </a:stretch>
        </p:blipFill>
        <p:spPr>
          <a:xfrm>
            <a:off x="5059700" y="1527596"/>
            <a:ext cx="3390426" cy="1779974"/>
          </a:xfrm>
          <a:prstGeom prst="rect">
            <a:avLst/>
          </a:prstGeom>
          <a:noFill/>
          <a:ln>
            <a:noFill/>
          </a:ln>
        </p:spPr>
      </p:pic>
      <p:pic>
        <p:nvPicPr>
          <p:cNvPr id="94" name="Shape 94"/>
          <p:cNvPicPr preferRelativeResize="0"/>
          <p:nvPr/>
        </p:nvPicPr>
        <p:blipFill>
          <a:blip r:embed="rId4">
            <a:alphaModFix/>
          </a:blip>
          <a:stretch>
            <a:fillRect/>
          </a:stretch>
        </p:blipFill>
        <p:spPr>
          <a:xfrm>
            <a:off x="4097700" y="150750"/>
            <a:ext cx="2196625" cy="2196625"/>
          </a:xfrm>
          <a:prstGeom prst="rect">
            <a:avLst/>
          </a:prstGeom>
          <a:noFill/>
          <a:ln>
            <a:noFill/>
          </a:ln>
        </p:spPr>
      </p:pic>
      <p:pic>
        <p:nvPicPr>
          <p:cNvPr id="95" name="Shape 95"/>
          <p:cNvPicPr preferRelativeResize="0"/>
          <p:nvPr/>
        </p:nvPicPr>
        <p:blipFill>
          <a:blip r:embed="rId5">
            <a:alphaModFix/>
          </a:blip>
          <a:stretch>
            <a:fillRect/>
          </a:stretch>
        </p:blipFill>
        <p:spPr>
          <a:xfrm>
            <a:off x="7342025" y="2745770"/>
            <a:ext cx="1690455" cy="16904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ctrTitle"/>
          </p:nvPr>
        </p:nvSpPr>
        <p:spPr>
          <a:xfrm>
            <a:off x="2790856" y="2051694"/>
            <a:ext cx="4146300" cy="186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You </a:t>
            </a:r>
            <a:r>
              <a:rPr lang="en"/>
              <a:t>sold. Anyone wants to leave. Now is the time.</a:t>
            </a:r>
            <a:endParaRPr/>
          </a:p>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3527675" y="213800"/>
            <a:ext cx="5501100" cy="4801200"/>
          </a:xfrm>
          <a:prstGeom prst="rect">
            <a:avLst/>
          </a:prstGeom>
        </p:spPr>
        <p:txBody>
          <a:bodyPr anchorCtr="0" anchor="ctr" bIns="91425" lIns="91425" spcFirstLastPara="1" rIns="91425" wrap="square" tIns="91425">
            <a:noAutofit/>
          </a:bodyPr>
          <a:lstStyle/>
          <a:p>
            <a:pPr indent="-355600" lvl="0" marL="457200" rtl="0">
              <a:spcBef>
                <a:spcPts val="0"/>
              </a:spcBef>
              <a:spcAft>
                <a:spcPts val="0"/>
              </a:spcAft>
              <a:buSzPts val="2000"/>
              <a:buFont typeface="Bree Serif"/>
              <a:buAutoNum type="arabicPeriod"/>
            </a:pPr>
            <a:r>
              <a:rPr lang="en" sz="2000">
                <a:latin typeface="Bree Serif"/>
                <a:ea typeface="Bree Serif"/>
                <a:cs typeface="Bree Serif"/>
                <a:sym typeface="Bree Serif"/>
              </a:rPr>
              <a:t>Start GitHub tutorial</a:t>
            </a:r>
            <a:endParaRPr sz="2000">
              <a:latin typeface="Bree Serif"/>
              <a:ea typeface="Bree Serif"/>
              <a:cs typeface="Bree Serif"/>
              <a:sym typeface="Bree Serif"/>
            </a:endParaRPr>
          </a:p>
          <a:p>
            <a:pPr indent="-355600" lvl="0" marL="457200" rtl="0">
              <a:spcBef>
                <a:spcPts val="0"/>
              </a:spcBef>
              <a:spcAft>
                <a:spcPts val="0"/>
              </a:spcAft>
              <a:buSzPts val="2000"/>
              <a:buFont typeface="Bree Serif"/>
              <a:buAutoNum type="arabicPeriod"/>
            </a:pPr>
            <a:r>
              <a:rPr lang="en" sz="2000">
                <a:latin typeface="Bree Serif"/>
                <a:ea typeface="Bree Serif"/>
                <a:cs typeface="Bree Serif"/>
                <a:sym typeface="Bree Serif"/>
              </a:rPr>
              <a:t>Login to your GitHub account </a:t>
            </a:r>
            <a:endParaRPr sz="2000">
              <a:latin typeface="Bree Serif"/>
              <a:ea typeface="Bree Serif"/>
              <a:cs typeface="Bree Serif"/>
              <a:sym typeface="Bree Serif"/>
            </a:endParaRPr>
          </a:p>
          <a:p>
            <a:pPr indent="-355600" lvl="0" marL="457200" rtl="0">
              <a:spcBef>
                <a:spcPts val="0"/>
              </a:spcBef>
              <a:spcAft>
                <a:spcPts val="0"/>
              </a:spcAft>
              <a:buSzPts val="2000"/>
              <a:buAutoNum type="arabicPeriod"/>
            </a:pPr>
            <a:r>
              <a:rPr lang="en" sz="2000">
                <a:latin typeface="Bree Serif"/>
                <a:ea typeface="Bree Serif"/>
                <a:cs typeface="Bree Serif"/>
                <a:sym typeface="Bree Serif"/>
              </a:rPr>
              <a:t>FORK this repo </a:t>
            </a:r>
            <a:r>
              <a:rPr b="1" lang="en" sz="2000" u="sng">
                <a:solidFill>
                  <a:schemeClr val="hlink"/>
                </a:solidFill>
                <a:latin typeface="Bree Serif"/>
                <a:ea typeface="Bree Serif"/>
                <a:cs typeface="Bree Serif"/>
                <a:sym typeface="Bree Serif"/>
                <a:hlinkClick r:id="rId3"/>
              </a:rPr>
              <a:t>http://tiny.cc/vanilla</a:t>
            </a:r>
            <a:endParaRPr b="1" sz="2000">
              <a:latin typeface="Bree Serif"/>
              <a:ea typeface="Bree Serif"/>
              <a:cs typeface="Bree Serif"/>
              <a:sym typeface="Bree Serif"/>
            </a:endParaRPr>
          </a:p>
          <a:p>
            <a:pPr indent="-355600" lvl="0" marL="457200" rtl="0">
              <a:spcBef>
                <a:spcPts val="0"/>
              </a:spcBef>
              <a:spcAft>
                <a:spcPts val="0"/>
              </a:spcAft>
              <a:buSzPts val="2000"/>
              <a:buFont typeface="Bree Serif"/>
              <a:buAutoNum type="arabicPeriod"/>
            </a:pPr>
            <a:r>
              <a:rPr lang="en" sz="2000">
                <a:latin typeface="Bree Serif"/>
                <a:ea typeface="Bree Serif"/>
                <a:cs typeface="Bree Serif"/>
                <a:sym typeface="Bree Serif"/>
              </a:rPr>
              <a:t>g</a:t>
            </a:r>
            <a:r>
              <a:rPr lang="en" sz="2000">
                <a:latin typeface="Bree Serif"/>
                <a:ea typeface="Bree Serif"/>
                <a:cs typeface="Bree Serif"/>
                <a:sym typeface="Bree Serif"/>
              </a:rPr>
              <a:t>it clone &lt;</a:t>
            </a:r>
            <a:r>
              <a:rPr lang="en" sz="2000">
                <a:latin typeface="Bree Serif"/>
                <a:ea typeface="Bree Serif"/>
                <a:cs typeface="Bree Serif"/>
                <a:sym typeface="Bree Serif"/>
              </a:rPr>
              <a:t>upstreamRepoURL</a:t>
            </a:r>
            <a:r>
              <a:rPr lang="en" sz="2000">
                <a:latin typeface="Bree Serif"/>
                <a:ea typeface="Bree Serif"/>
                <a:cs typeface="Bree Serif"/>
                <a:sym typeface="Bree Serif"/>
              </a:rPr>
              <a:t>&gt; vanilla</a:t>
            </a:r>
            <a:endParaRPr sz="2000">
              <a:latin typeface="Bree Serif"/>
              <a:ea typeface="Bree Serif"/>
              <a:cs typeface="Bree Serif"/>
              <a:sym typeface="Bree Serif"/>
            </a:endParaRPr>
          </a:p>
          <a:p>
            <a:pPr indent="-355600" lvl="0" marL="457200" rtl="0">
              <a:spcBef>
                <a:spcPts val="0"/>
              </a:spcBef>
              <a:spcAft>
                <a:spcPts val="0"/>
              </a:spcAft>
              <a:buSzPts val="2000"/>
              <a:buFont typeface="Bree Serif"/>
              <a:buAutoNum type="arabicPeriod"/>
            </a:pPr>
            <a:r>
              <a:rPr lang="en" sz="2000">
                <a:latin typeface="Bree Serif"/>
                <a:ea typeface="Bree Serif"/>
                <a:cs typeface="Bree Serif"/>
                <a:sym typeface="Bree Serif"/>
              </a:rPr>
              <a:t>End Github Tutorial</a:t>
            </a:r>
            <a:endParaRPr sz="2000">
              <a:latin typeface="Bree Serif"/>
              <a:ea typeface="Bree Serif"/>
              <a:cs typeface="Bree Serif"/>
              <a:sym typeface="Bree Serif"/>
            </a:endParaRPr>
          </a:p>
          <a:p>
            <a:pPr indent="0" lvl="0" marL="0" rtl="0">
              <a:spcBef>
                <a:spcPts val="1600"/>
              </a:spcBef>
              <a:spcAft>
                <a:spcPts val="0"/>
              </a:spcAft>
              <a:buNone/>
            </a:pPr>
            <a:r>
              <a:t/>
            </a:r>
            <a:endParaRPr sz="2000">
              <a:latin typeface="Bree Serif"/>
              <a:ea typeface="Bree Serif"/>
              <a:cs typeface="Bree Serif"/>
              <a:sym typeface="Bree Serif"/>
            </a:endParaRPr>
          </a:p>
          <a:p>
            <a:pPr indent="0" lvl="0" marL="457200" rtl="0">
              <a:lnSpc>
                <a:spcPct val="100000"/>
              </a:lnSpc>
              <a:spcBef>
                <a:spcPts val="1600"/>
              </a:spcBef>
              <a:spcAft>
                <a:spcPts val="0"/>
              </a:spcAft>
              <a:buNone/>
            </a:pPr>
            <a:r>
              <a:rPr lang="en"/>
              <a:t> </a:t>
            </a:r>
            <a:r>
              <a:rPr b="1" lang="en" sz="3000" u="sng">
                <a:solidFill>
                  <a:schemeClr val="accent5"/>
                </a:solidFill>
                <a:latin typeface="Bree Serif"/>
                <a:ea typeface="Bree Serif"/>
                <a:cs typeface="Bree Serif"/>
                <a:sym typeface="Bree Serif"/>
                <a:hlinkClick r:id="rId4"/>
              </a:rPr>
              <a:t>http://tiny.cc/noshit</a:t>
            </a:r>
            <a:endParaRPr b="1" sz="3000">
              <a:solidFill>
                <a:schemeClr val="accent5"/>
              </a:solidFill>
              <a:latin typeface="Bree Serif"/>
              <a:ea typeface="Bree Serif"/>
              <a:cs typeface="Bree Serif"/>
              <a:sym typeface="Bree Serif"/>
            </a:endParaRPr>
          </a:p>
          <a:p>
            <a:pPr indent="0" lvl="0" marL="0" rtl="0" algn="ctr">
              <a:lnSpc>
                <a:spcPct val="100000"/>
              </a:lnSpc>
              <a:spcBef>
                <a:spcPts val="0"/>
              </a:spcBef>
              <a:spcAft>
                <a:spcPts val="0"/>
              </a:spcAft>
              <a:buNone/>
            </a:pPr>
            <a:r>
              <a:rPr b="1" lang="en" sz="3000" u="sng">
                <a:solidFill>
                  <a:schemeClr val="accent5"/>
                </a:solidFill>
                <a:latin typeface="Bree Serif"/>
                <a:ea typeface="Bree Serif"/>
                <a:cs typeface="Bree Serif"/>
                <a:sym typeface="Bree Serif"/>
                <a:hlinkClick r:id="rId5"/>
              </a:rPr>
              <a:t>http://tiny.cc/jainpost</a:t>
            </a:r>
            <a:endParaRPr b="1" sz="3000">
              <a:solidFill>
                <a:schemeClr val="accent5"/>
              </a:solidFill>
              <a:latin typeface="Proxima Nova"/>
              <a:ea typeface="Proxima Nova"/>
              <a:cs typeface="Proxima Nova"/>
              <a:sym typeface="Proxima Nova"/>
            </a:endParaRPr>
          </a:p>
          <a:p>
            <a:pPr indent="0" lvl="0" marL="0" rtl="0">
              <a:spcBef>
                <a:spcPts val="0"/>
              </a:spcBef>
              <a:spcAft>
                <a:spcPts val="1600"/>
              </a:spcAft>
              <a:buNone/>
            </a:pPr>
            <a:r>
              <a:rPr b="1" lang="en" sz="3000" u="sng">
                <a:solidFill>
                  <a:schemeClr val="accent5"/>
                </a:solidFill>
                <a:latin typeface="Bree Serif"/>
                <a:ea typeface="Bree Serif"/>
                <a:cs typeface="Bree Serif"/>
                <a:sym typeface="Bree Serif"/>
                <a:hlinkClick r:id="rId6"/>
              </a:rPr>
              <a:t>http://tiny.cc/gotvideo</a:t>
            </a:r>
            <a:endParaRPr>
              <a:latin typeface="Bree Serif"/>
              <a:ea typeface="Bree Serif"/>
              <a:cs typeface="Bree Serif"/>
              <a:sym typeface="Bree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700"/>
                                        <p:tgtEl>
                                          <p:spTgt spid="15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 calcmode="lin" valueType="num">
                                      <p:cBhvr additive="base">
                                        <p:cTn dur="700"/>
                                        <p:tgtEl>
                                          <p:spTgt spid="15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 calcmode="lin" valueType="num">
                                      <p:cBhvr additive="base">
                                        <p:cTn dur="700"/>
                                        <p:tgtEl>
                                          <p:spTgt spid="15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 calcmode="lin" valueType="num">
                                      <p:cBhvr additive="base">
                                        <p:cTn dur="700"/>
                                        <p:tgtEl>
                                          <p:spTgt spid="15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 calcmode="lin" valueType="num">
                                      <p:cBhvr additive="base">
                                        <p:cTn dur="700"/>
                                        <p:tgtEl>
                                          <p:spTgt spid="15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 calcmode="lin" valueType="num">
                                      <p:cBhvr additive="base">
                                        <p:cTn dur="700"/>
                                        <p:tgtEl>
                                          <p:spTgt spid="15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 calcmode="lin" valueType="num">
                                      <p:cBhvr additive="base">
                                        <p:cTn dur="700"/>
                                        <p:tgtEl>
                                          <p:spTgt spid="15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 calcmode="lin" valueType="num">
                                      <p:cBhvr additive="base">
                                        <p:cTn dur="700"/>
                                        <p:tgtEl>
                                          <p:spTgt spid="15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 calcmode="lin" valueType="num">
                                      <p:cBhvr additive="base">
                                        <p:cTn dur="700"/>
                                        <p:tgtEl>
                                          <p:spTgt spid="15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idx="1" type="subTitle"/>
          </p:nvPr>
        </p:nvSpPr>
        <p:spPr>
          <a:xfrm>
            <a:off x="335825" y="236475"/>
            <a:ext cx="8514300" cy="4548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Start Git Tutorial</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 git config --global user.name "John Doe"</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 git config --global user.email johndoe@example.com</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init - Initialize a directory for git - Try in your cloned directory</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add - Snapshot 1.txt &gt;&gt; Snapshot 2.txt</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status - After Snapshot 2.txt is saved</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commit - Commit Snapshot 2.txt </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status - again</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log - check your log</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Change something in Snapshot 2.txt</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diff </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Repeat the same from step  5</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3 times</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remote -v</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add remote upstream </a:t>
            </a:r>
            <a:r>
              <a:rPr lang="en" u="sng">
                <a:solidFill>
                  <a:schemeClr val="hlink"/>
                </a:solidFill>
                <a:latin typeface="Bree Serif"/>
                <a:ea typeface="Bree Serif"/>
                <a:cs typeface="Bree Serif"/>
                <a:sym typeface="Bree Serif"/>
                <a:hlinkClick r:id="rId3"/>
              </a:rPr>
              <a:t>www.github.com/vipulgupta2048/vanilla</a:t>
            </a:r>
            <a:endParaRPr>
              <a:latin typeface="Bree Serif"/>
              <a:ea typeface="Bree Serif"/>
              <a:cs typeface="Bree Serif"/>
              <a:sym typeface="Bree Serif"/>
            </a:endParaRPr>
          </a:p>
          <a:p>
            <a:pPr indent="-342900" lvl="0" marL="457200" rtl="0">
              <a:spcBef>
                <a:spcPts val="0"/>
              </a:spcBef>
              <a:spcAft>
                <a:spcPts val="0"/>
              </a:spcAft>
              <a:buSzPts val="1800"/>
              <a:buFont typeface="Bree Serif"/>
              <a:buAutoNum type="arabicPeriod"/>
            </a:pPr>
            <a:r>
              <a:rPr lang="en">
                <a:latin typeface="Bree Serif"/>
                <a:ea typeface="Bree Serif"/>
                <a:cs typeface="Bree Serif"/>
                <a:sym typeface="Bree Serif"/>
              </a:rPr>
              <a:t>Git push origin master</a:t>
            </a:r>
            <a:endParaRPr>
              <a:latin typeface="Bree Serif"/>
              <a:ea typeface="Bree Serif"/>
              <a:cs typeface="Bree Serif"/>
              <a:sym typeface="Bree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800"/>
                                        <p:tgtEl>
                                          <p:spTgt spid="1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800"/>
                                        <p:tgtEl>
                                          <p:spTgt spid="16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800"/>
                                        <p:tgtEl>
                                          <p:spTgt spid="16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800"/>
                                        <p:tgtEl>
                                          <p:spTgt spid="1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800"/>
                                        <p:tgtEl>
                                          <p:spTgt spid="16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800"/>
                                        <p:tgtEl>
                                          <p:spTgt spid="16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 calcmode="lin" valueType="num">
                                      <p:cBhvr additive="base">
                                        <p:cTn dur="800"/>
                                        <p:tgtEl>
                                          <p:spTgt spid="16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 calcmode="lin" valueType="num">
                                      <p:cBhvr additive="base">
                                        <p:cTn dur="800"/>
                                        <p:tgtEl>
                                          <p:spTgt spid="16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 calcmode="lin" valueType="num">
                                      <p:cBhvr additive="base">
                                        <p:cTn dur="800"/>
                                        <p:tgtEl>
                                          <p:spTgt spid="16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9" st="9"/>
                                            </p:txEl>
                                          </p:spTgt>
                                        </p:tgtEl>
                                        <p:attrNameLst>
                                          <p:attrName>style.visibility</p:attrName>
                                        </p:attrNameLst>
                                      </p:cBhvr>
                                      <p:to>
                                        <p:strVal val="visible"/>
                                      </p:to>
                                    </p:set>
                                    <p:anim calcmode="lin" valueType="num">
                                      <p:cBhvr additive="base">
                                        <p:cTn dur="800"/>
                                        <p:tgtEl>
                                          <p:spTgt spid="162">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0" st="10"/>
                                            </p:txEl>
                                          </p:spTgt>
                                        </p:tgtEl>
                                        <p:attrNameLst>
                                          <p:attrName>style.visibility</p:attrName>
                                        </p:attrNameLst>
                                      </p:cBhvr>
                                      <p:to>
                                        <p:strVal val="visible"/>
                                      </p:to>
                                    </p:set>
                                    <p:anim calcmode="lin" valueType="num">
                                      <p:cBhvr additive="base">
                                        <p:cTn dur="800"/>
                                        <p:tgtEl>
                                          <p:spTgt spid="162">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1" st="11"/>
                                            </p:txEl>
                                          </p:spTgt>
                                        </p:tgtEl>
                                        <p:attrNameLst>
                                          <p:attrName>style.visibility</p:attrName>
                                        </p:attrNameLst>
                                      </p:cBhvr>
                                      <p:to>
                                        <p:strVal val="visible"/>
                                      </p:to>
                                    </p:set>
                                    <p:anim calcmode="lin" valueType="num">
                                      <p:cBhvr additive="base">
                                        <p:cTn dur="800"/>
                                        <p:tgtEl>
                                          <p:spTgt spid="162">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2" st="12"/>
                                            </p:txEl>
                                          </p:spTgt>
                                        </p:tgtEl>
                                        <p:attrNameLst>
                                          <p:attrName>style.visibility</p:attrName>
                                        </p:attrNameLst>
                                      </p:cBhvr>
                                      <p:to>
                                        <p:strVal val="visible"/>
                                      </p:to>
                                    </p:set>
                                    <p:anim calcmode="lin" valueType="num">
                                      <p:cBhvr additive="base">
                                        <p:cTn dur="800"/>
                                        <p:tgtEl>
                                          <p:spTgt spid="162">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3" st="13"/>
                                            </p:txEl>
                                          </p:spTgt>
                                        </p:tgtEl>
                                        <p:attrNameLst>
                                          <p:attrName>style.visibility</p:attrName>
                                        </p:attrNameLst>
                                      </p:cBhvr>
                                      <p:to>
                                        <p:strVal val="visible"/>
                                      </p:to>
                                    </p:set>
                                    <p:anim calcmode="lin" valueType="num">
                                      <p:cBhvr additive="base">
                                        <p:cTn dur="800"/>
                                        <p:tgtEl>
                                          <p:spTgt spid="162">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4" st="14"/>
                                            </p:txEl>
                                          </p:spTgt>
                                        </p:tgtEl>
                                        <p:attrNameLst>
                                          <p:attrName>style.visibility</p:attrName>
                                        </p:attrNameLst>
                                      </p:cBhvr>
                                      <p:to>
                                        <p:strVal val="visible"/>
                                      </p:to>
                                    </p:set>
                                    <p:anim calcmode="lin" valueType="num">
                                      <p:cBhvr additive="base">
                                        <p:cTn dur="800"/>
                                        <p:tgtEl>
                                          <p:spTgt spid="162">
                                            <p:txEl>
                                              <p:pRg end="14" st="1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2">
                                            <p:txEl>
                                              <p:pRg end="15" st="15"/>
                                            </p:txEl>
                                          </p:spTgt>
                                        </p:tgtEl>
                                        <p:attrNameLst>
                                          <p:attrName>style.visibility</p:attrName>
                                        </p:attrNameLst>
                                      </p:cBhvr>
                                      <p:to>
                                        <p:strVal val="visible"/>
                                      </p:to>
                                    </p:set>
                                    <p:anim calcmode="lin" valueType="num">
                                      <p:cBhvr additive="base">
                                        <p:cTn dur="800"/>
                                        <p:tgtEl>
                                          <p:spTgt spid="162">
                                            <p:txEl>
                                              <p:pRg end="15" st="1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alpha val="18820"/>
          </a:srgbClr>
        </a:solidFill>
      </p:bgPr>
    </p:bg>
    <p:spTree>
      <p:nvGrpSpPr>
        <p:cNvPr id="166" name="Shape 166"/>
        <p:cNvGrpSpPr/>
        <p:nvPr/>
      </p:nvGrpSpPr>
      <p:grpSpPr>
        <a:xfrm>
          <a:off x="0" y="0"/>
          <a:ext cx="0" cy="0"/>
          <a:chOff x="0" y="0"/>
          <a:chExt cx="0" cy="0"/>
        </a:xfrm>
      </p:grpSpPr>
      <p:pic>
        <p:nvPicPr>
          <p:cNvPr descr="Screenshot_2017-09-15_02-48-27.png" id="167" name="Shape 167"/>
          <p:cNvPicPr preferRelativeResize="0"/>
          <p:nvPr/>
        </p:nvPicPr>
        <p:blipFill rotWithShape="1">
          <a:blip r:embed="rId3">
            <a:alphaModFix/>
          </a:blip>
          <a:srcRect b="12646" l="0" r="0" t="62260"/>
          <a:stretch/>
        </p:blipFill>
        <p:spPr>
          <a:xfrm rot="-217390">
            <a:off x="-96693" y="813198"/>
            <a:ext cx="9391712" cy="1454830"/>
          </a:xfrm>
          <a:prstGeom prst="rect">
            <a:avLst/>
          </a:prstGeom>
          <a:noFill/>
          <a:ln>
            <a:noFill/>
          </a:ln>
        </p:spPr>
      </p:pic>
      <p:sp>
        <p:nvSpPr>
          <p:cNvPr id="168" name="Shape 168"/>
          <p:cNvSpPr txBox="1"/>
          <p:nvPr/>
        </p:nvSpPr>
        <p:spPr>
          <a:xfrm rot="469576">
            <a:off x="1714416" y="2449465"/>
            <a:ext cx="7208645" cy="209127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4800">
                <a:latin typeface="Permanent Marker"/>
                <a:ea typeface="Permanent Marker"/>
                <a:cs typeface="Permanent Marker"/>
                <a:sym typeface="Permanent Marker"/>
              </a:rPr>
              <a:t>Companies that </a:t>
            </a:r>
            <a:br>
              <a:rPr lang="en" sz="4800">
                <a:latin typeface="Permanent Marker"/>
                <a:ea typeface="Permanent Marker"/>
                <a:cs typeface="Permanent Marker"/>
                <a:sym typeface="Permanent Marker"/>
              </a:rPr>
            </a:br>
            <a:r>
              <a:rPr lang="en" sz="4800">
                <a:latin typeface="Permanent Marker"/>
                <a:ea typeface="Permanent Marker"/>
                <a:cs typeface="Permanent Marker"/>
                <a:sym typeface="Permanent Marker"/>
              </a:rPr>
              <a:t>use git. </a:t>
            </a:r>
            <a:endParaRPr sz="4800">
              <a:latin typeface="Permanent Marker"/>
              <a:ea typeface="Permanent Marker"/>
              <a:cs typeface="Permanent Marker"/>
              <a:sym typeface="Permanent Mark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3626350" y="139425"/>
            <a:ext cx="5147100" cy="4146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200">
                <a:latin typeface="Bree Serif"/>
                <a:ea typeface="Bree Serif"/>
                <a:cs typeface="Bree Serif"/>
                <a:sym typeface="Bree Serif"/>
              </a:rPr>
              <a:t> </a:t>
            </a:r>
            <a:endParaRPr sz="2200">
              <a:latin typeface="Bree Serif"/>
              <a:ea typeface="Bree Serif"/>
              <a:cs typeface="Bree Serif"/>
              <a:sym typeface="Bree Serif"/>
            </a:endParaRPr>
          </a:p>
          <a:p>
            <a:pPr indent="-368300" lvl="0" marL="457200">
              <a:spcBef>
                <a:spcPts val="1600"/>
              </a:spcBef>
              <a:spcAft>
                <a:spcPts val="0"/>
              </a:spcAft>
              <a:buSzPts val="2200"/>
              <a:buFont typeface="Bree Serif"/>
              <a:buAutoNum type="arabicPeriod"/>
            </a:pPr>
            <a:r>
              <a:rPr lang="en" sz="2200">
                <a:latin typeface="Bree Serif"/>
                <a:ea typeface="Bree Serif"/>
                <a:cs typeface="Bree Serif"/>
                <a:sym typeface="Bree Serif"/>
              </a:rPr>
              <a:t>Links for more information.</a:t>
            </a:r>
            <a:endParaRPr sz="2200">
              <a:latin typeface="Bree Serif"/>
              <a:ea typeface="Bree Serif"/>
              <a:cs typeface="Bree Serif"/>
              <a:sym typeface="Bree Serif"/>
            </a:endParaRPr>
          </a:p>
          <a:p>
            <a:pPr indent="-368300" lvl="0" marL="457200">
              <a:spcBef>
                <a:spcPts val="0"/>
              </a:spcBef>
              <a:spcAft>
                <a:spcPts val="0"/>
              </a:spcAft>
              <a:buSzPts val="2200"/>
              <a:buFont typeface="Bree Serif"/>
              <a:buAutoNum type="arabicPeriod"/>
            </a:pPr>
            <a:r>
              <a:rPr lang="en" sz="2200">
                <a:latin typeface="Bree Serif"/>
                <a:ea typeface="Bree Serif"/>
                <a:cs typeface="Bree Serif"/>
                <a:sym typeface="Bree Serif"/>
              </a:rPr>
              <a:t>How to progress.</a:t>
            </a:r>
            <a:endParaRPr sz="2200">
              <a:latin typeface="Bree Serif"/>
              <a:ea typeface="Bree Serif"/>
              <a:cs typeface="Bree Serif"/>
              <a:sym typeface="Bree Serif"/>
            </a:endParaRPr>
          </a:p>
          <a:p>
            <a:pPr indent="-368300" lvl="0" marL="457200">
              <a:spcBef>
                <a:spcPts val="0"/>
              </a:spcBef>
              <a:spcAft>
                <a:spcPts val="0"/>
              </a:spcAft>
              <a:buSzPts val="2200"/>
              <a:buFont typeface="Bree Serif"/>
              <a:buAutoNum type="arabicPeriod"/>
            </a:pPr>
            <a:r>
              <a:rPr lang="en" sz="2200">
                <a:latin typeface="Bree Serif"/>
                <a:ea typeface="Bree Serif"/>
                <a:cs typeface="Bree Serif"/>
                <a:sym typeface="Bree Serif"/>
              </a:rPr>
              <a:t>How to find new projects. </a:t>
            </a:r>
            <a:endParaRPr sz="2200">
              <a:latin typeface="Bree Serif"/>
              <a:ea typeface="Bree Serif"/>
              <a:cs typeface="Bree Serif"/>
              <a:sym typeface="Bree Serif"/>
            </a:endParaRPr>
          </a:p>
          <a:p>
            <a:pPr indent="-368300" lvl="0" marL="457200">
              <a:spcBef>
                <a:spcPts val="0"/>
              </a:spcBef>
              <a:spcAft>
                <a:spcPts val="0"/>
              </a:spcAft>
              <a:buSzPts val="2200"/>
              <a:buFont typeface="Bree Serif"/>
              <a:buAutoNum type="arabicPeriod"/>
            </a:pPr>
            <a:r>
              <a:rPr lang="en" sz="2200">
                <a:latin typeface="Bree Serif"/>
                <a:ea typeface="Bree Serif"/>
                <a:cs typeface="Bree Serif"/>
                <a:sym typeface="Bree Serif"/>
              </a:rPr>
              <a:t>How to do new things. </a:t>
            </a:r>
            <a:endParaRPr sz="2200">
              <a:latin typeface="Bree Serif"/>
              <a:ea typeface="Bree Serif"/>
              <a:cs typeface="Bree Serif"/>
              <a:sym typeface="Bree Serif"/>
            </a:endParaRPr>
          </a:p>
          <a:p>
            <a:pPr indent="-368300" lvl="0" marL="457200">
              <a:spcBef>
                <a:spcPts val="0"/>
              </a:spcBef>
              <a:spcAft>
                <a:spcPts val="0"/>
              </a:spcAft>
              <a:buSzPts val="2200"/>
              <a:buFont typeface="Bree Serif"/>
              <a:buAutoNum type="arabicPeriod"/>
            </a:pPr>
            <a:r>
              <a:rPr lang="en" sz="2200">
                <a:latin typeface="Bree Serif"/>
                <a:ea typeface="Bree Serif"/>
                <a:cs typeface="Bree Serif"/>
                <a:sym typeface="Bree Serif"/>
              </a:rPr>
              <a:t>How github is used by teams and meetup groups to collaborate and work together.</a:t>
            </a:r>
            <a:endParaRPr sz="2200">
              <a:latin typeface="Bree Serif"/>
              <a:ea typeface="Bree Serif"/>
              <a:cs typeface="Bree Serif"/>
              <a:sym typeface="Bree Serif"/>
            </a:endParaRPr>
          </a:p>
          <a:p>
            <a:pPr indent="0" lvl="0" marL="0">
              <a:spcBef>
                <a:spcPts val="160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 type="body"/>
          </p:nvPr>
        </p:nvSpPr>
        <p:spPr>
          <a:xfrm>
            <a:off x="3730675" y="922225"/>
            <a:ext cx="5066700" cy="4146300"/>
          </a:xfrm>
          <a:prstGeom prst="rect">
            <a:avLst/>
          </a:prstGeom>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sz="1400" u="sng">
                <a:solidFill>
                  <a:schemeClr val="hlink"/>
                </a:solidFill>
                <a:latin typeface="Bree Serif"/>
                <a:ea typeface="Bree Serif"/>
                <a:cs typeface="Bree Serif"/>
                <a:sym typeface="Bree Serif"/>
                <a:hlinkClick r:id="rId3"/>
              </a:rPr>
              <a:t>https://git-scm.com/book/en/v1/Getting-Started-About-Version-Control</a:t>
            </a:r>
            <a:endParaRPr sz="1400">
              <a:solidFill>
                <a:srgbClr val="000000"/>
              </a:solidFill>
              <a:latin typeface="Bree Serif"/>
              <a:ea typeface="Bree Serif"/>
              <a:cs typeface="Bree Serif"/>
              <a:sym typeface="Bree Serif"/>
            </a:endParaRPr>
          </a:p>
          <a:p>
            <a:pPr indent="0" lvl="0" marL="0" rtl="0">
              <a:spcBef>
                <a:spcPts val="0"/>
              </a:spcBef>
              <a:spcAft>
                <a:spcPts val="0"/>
              </a:spcAft>
              <a:buNone/>
            </a:pPr>
            <a:r>
              <a:rPr lang="en" sz="1400" u="sng">
                <a:solidFill>
                  <a:schemeClr val="hlink"/>
                </a:solidFill>
                <a:latin typeface="Bree Serif"/>
                <a:ea typeface="Bree Serif"/>
                <a:cs typeface="Bree Serif"/>
                <a:sym typeface="Bree Serif"/>
                <a:hlinkClick r:id="rId4"/>
              </a:rPr>
              <a:t>https://www.joshmatthews.net/bugsahoy/</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5"/>
              </a:rPr>
              <a:t>https://github.com/coding-blocks</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6"/>
              </a:rPr>
              <a:t>https://github.com/ILUGD/</a:t>
            </a:r>
            <a:r>
              <a:rPr lang="en" sz="1400">
                <a:solidFill>
                  <a:srgbClr val="000000"/>
                </a:solidFill>
                <a:latin typeface="Bree Serif"/>
                <a:ea typeface="Bree Serif"/>
                <a:cs typeface="Bree Serif"/>
                <a:sym typeface="Bree Serif"/>
              </a:rPr>
              <a:t> </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7"/>
              </a:rPr>
              <a:t>https://github.com/asetalias/</a:t>
            </a:r>
            <a:r>
              <a:rPr lang="en" sz="1400">
                <a:solidFill>
                  <a:srgbClr val="000000"/>
                </a:solidFill>
                <a:latin typeface="Bree Serif"/>
                <a:ea typeface="Bree Serif"/>
                <a:cs typeface="Bree Serif"/>
                <a:sym typeface="Bree Serif"/>
              </a:rPr>
              <a:t> </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8"/>
              </a:rPr>
              <a:t>http://lym.readthedocs.io/en/latest/</a:t>
            </a:r>
            <a:br>
              <a:rPr lang="en"/>
            </a:br>
            <a:r>
              <a:rPr lang="en" sz="1400" u="sng">
                <a:solidFill>
                  <a:schemeClr val="hlink"/>
                </a:solidFill>
                <a:latin typeface="Bree Serif"/>
                <a:ea typeface="Bree Serif"/>
                <a:cs typeface="Bree Serif"/>
                <a:sym typeface="Bree Serif"/>
                <a:hlinkClick r:id="rId9"/>
              </a:rPr>
              <a:t>http://sethrobertson.github.io/GitFixUm/fixup.html</a:t>
            </a:r>
            <a:br>
              <a:rPr lang="en" sz="1400">
                <a:solidFill>
                  <a:srgbClr val="000000"/>
                </a:solidFill>
                <a:latin typeface="Bree Serif"/>
                <a:ea typeface="Bree Serif"/>
                <a:cs typeface="Bree Serif"/>
                <a:sym typeface="Bree Serif"/>
              </a:rPr>
            </a:br>
            <a:r>
              <a:rPr lang="en" sz="1400">
                <a:solidFill>
                  <a:srgbClr val="000000"/>
                </a:solidFill>
                <a:latin typeface="Bree Serif"/>
                <a:ea typeface="Bree Serif"/>
                <a:cs typeface="Bree Serif"/>
                <a:sym typeface="Bree Serif"/>
              </a:rPr>
              <a:t>Stack Overflow</a:t>
            </a:r>
            <a:br>
              <a:rPr lang="en" sz="1400">
                <a:solidFill>
                  <a:srgbClr val="000000"/>
                </a:solidFill>
                <a:latin typeface="Bree Serif"/>
                <a:ea typeface="Bree Serif"/>
                <a:cs typeface="Bree Serif"/>
                <a:sym typeface="Bree Serif"/>
              </a:rPr>
            </a:br>
            <a:r>
              <a:rPr lang="en" sz="1400">
                <a:solidFill>
                  <a:srgbClr val="000000"/>
                </a:solidFill>
                <a:latin typeface="Bree Serif"/>
                <a:ea typeface="Bree Serif"/>
                <a:cs typeface="Bree Serif"/>
                <a:sym typeface="Bree Serif"/>
              </a:rPr>
              <a:t>Documentation - Read.the.docs. _RTFD_</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10"/>
              </a:rPr>
              <a:t>https://try.github.io</a:t>
            </a:r>
            <a:br>
              <a:rPr lang="en" sz="1400">
                <a:solidFill>
                  <a:srgbClr val="000000"/>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11"/>
              </a:rPr>
              <a:t>https://www.atlassian.com/git/tutorials/using-branches</a:t>
            </a:r>
            <a:br>
              <a:rPr lang="en"/>
            </a:br>
            <a:r>
              <a:rPr lang="en" sz="1400" u="sng">
                <a:solidFill>
                  <a:schemeClr val="hlink"/>
                </a:solidFill>
                <a:latin typeface="Bree Serif"/>
                <a:ea typeface="Bree Serif"/>
                <a:cs typeface="Bree Serif"/>
                <a:sym typeface="Bree Serif"/>
                <a:hlinkClick r:id="rId12"/>
              </a:rPr>
              <a:t>https://github.com/Roshanjossey/first-contributions</a:t>
            </a:r>
            <a:br>
              <a:rPr lang="en" sz="1400" u="sng">
                <a:solidFill>
                  <a:schemeClr val="hlink"/>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rPr>
              <a:t>http://ohshitgit.com/</a:t>
            </a:r>
            <a:br>
              <a:rPr lang="en" sz="1400" u="sng">
                <a:solidFill>
                  <a:schemeClr val="hlink"/>
                </a:solidFill>
                <a:latin typeface="Bree Serif"/>
                <a:ea typeface="Bree Serif"/>
                <a:cs typeface="Bree Serif"/>
                <a:sym typeface="Bree Serif"/>
              </a:rPr>
            </a:br>
            <a:r>
              <a:rPr lang="en" sz="1400" u="sng">
                <a:solidFill>
                  <a:schemeClr val="hlink"/>
                </a:solidFill>
                <a:latin typeface="Bree Serif"/>
                <a:ea typeface="Bree Serif"/>
                <a:cs typeface="Bree Serif"/>
                <a:sym typeface="Bree Serif"/>
                <a:hlinkClick r:id="rId13"/>
              </a:rPr>
              <a:t>https://github.com/Roshanjossey/first-contributions/blob/master/additional-material</a:t>
            </a:r>
            <a:r>
              <a:rPr lang="en" sz="1100" u="sng">
                <a:solidFill>
                  <a:schemeClr val="hlink"/>
                </a:solidFill>
                <a:latin typeface="Arial"/>
                <a:ea typeface="Arial"/>
                <a:cs typeface="Arial"/>
                <a:sym typeface="Arial"/>
                <a:hlinkClick r:id="rId14"/>
              </a:rPr>
              <a:t>/</a:t>
            </a:r>
            <a:r>
              <a:rPr lang="en" sz="1400" u="sng">
                <a:solidFill>
                  <a:schemeClr val="hlink"/>
                </a:solidFill>
                <a:latin typeface="Bree Serif"/>
                <a:ea typeface="Bree Serif"/>
                <a:cs typeface="Bree Serif"/>
                <a:sym typeface="Bree Serif"/>
                <a:hlinkClick r:id="rId15"/>
              </a:rPr>
              <a:t>Useful-links-for-further-learning</a:t>
            </a:r>
            <a:r>
              <a:rPr lang="en" sz="1100" u="sng">
                <a:solidFill>
                  <a:schemeClr val="hlink"/>
                </a:solidFill>
                <a:latin typeface="Arial"/>
                <a:ea typeface="Arial"/>
                <a:cs typeface="Arial"/>
                <a:sym typeface="Arial"/>
                <a:hlinkClick r:id="rId16"/>
              </a:rPr>
              <a:t>.</a:t>
            </a:r>
            <a:r>
              <a:rPr lang="en" sz="1400" u="sng">
                <a:solidFill>
                  <a:schemeClr val="hlink"/>
                </a:solidFill>
                <a:latin typeface="Bree Serif"/>
                <a:ea typeface="Bree Serif"/>
                <a:cs typeface="Bree Serif"/>
                <a:sym typeface="Bree Serif"/>
                <a:hlinkClick r:id="rId17"/>
              </a:rPr>
              <a:t>md</a:t>
            </a:r>
            <a:endParaRPr sz="1400" u="sng">
              <a:solidFill>
                <a:schemeClr val="hlink"/>
              </a:solidFill>
              <a:latin typeface="Bree Serif"/>
              <a:ea typeface="Bree Serif"/>
              <a:cs typeface="Bree Serif"/>
              <a:sym typeface="Bree Serif"/>
            </a:endParaRPr>
          </a:p>
          <a:p>
            <a:pPr indent="0" lvl="0" marL="0">
              <a:spcBef>
                <a:spcPts val="1600"/>
              </a:spcBef>
              <a:spcAft>
                <a:spcPts val="0"/>
              </a:spcAft>
              <a:buNone/>
            </a:pPr>
            <a:r>
              <a:t/>
            </a:r>
            <a:endParaRPr sz="1400" u="sng">
              <a:solidFill>
                <a:schemeClr val="hlink"/>
              </a:solidFill>
              <a:latin typeface="Bree Serif"/>
              <a:ea typeface="Bree Serif"/>
              <a:cs typeface="Bree Serif"/>
              <a:sym typeface="Bree Serif"/>
            </a:endParaRPr>
          </a:p>
          <a:p>
            <a:pPr indent="0" lvl="0" marL="0">
              <a:spcBef>
                <a:spcPts val="1600"/>
              </a:spcBef>
              <a:spcAft>
                <a:spcPts val="0"/>
              </a:spcAft>
              <a:buNone/>
            </a:pPr>
            <a:r>
              <a:t/>
            </a:r>
            <a:endParaRPr sz="1400">
              <a:solidFill>
                <a:srgbClr val="000000"/>
              </a:solidFill>
              <a:latin typeface="Bree Serif"/>
              <a:ea typeface="Bree Serif"/>
              <a:cs typeface="Bree Serif"/>
              <a:sym typeface="Bree Serif"/>
            </a:endParaRPr>
          </a:p>
          <a:p>
            <a:pPr indent="0" lvl="0" marL="0">
              <a:spcBef>
                <a:spcPts val="1600"/>
              </a:spcBef>
              <a:spcAft>
                <a:spcPts val="1600"/>
              </a:spcAft>
              <a:buNone/>
            </a:pPr>
            <a:br>
              <a:rPr lang="en" sz="1400">
                <a:solidFill>
                  <a:srgbClr val="000000"/>
                </a:solidFill>
                <a:latin typeface="Bree Serif"/>
                <a:ea typeface="Bree Serif"/>
                <a:cs typeface="Bree Serif"/>
                <a:sym typeface="Bree Serif"/>
              </a:rPr>
            </a:br>
            <a:endParaRPr sz="1400">
              <a:solidFill>
                <a:srgbClr val="000000"/>
              </a:solidFill>
              <a:latin typeface="Bree Serif"/>
              <a:ea typeface="Bree Serif"/>
              <a:cs typeface="Bree Serif"/>
              <a:sym typeface="Bree Serif"/>
            </a:endParaRPr>
          </a:p>
        </p:txBody>
      </p:sp>
      <p:sp>
        <p:nvSpPr>
          <p:cNvPr id="179" name="Shape 179"/>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3681300" y="423300"/>
            <a:ext cx="5462700" cy="4475700"/>
          </a:xfrm>
          <a:prstGeom prst="rect">
            <a:avLst/>
          </a:prstGeom>
        </p:spPr>
        <p:txBody>
          <a:bodyPr anchorCtr="0" anchor="ctr" bIns="91425" lIns="91425" spcFirstLastPara="1" rIns="91425" wrap="square" tIns="91425">
            <a:noAutofit/>
          </a:bodyPr>
          <a:lstStyle/>
          <a:p>
            <a:pPr indent="457200" lvl="0" marL="457200" rtl="0">
              <a:lnSpc>
                <a:spcPct val="100000"/>
              </a:lnSpc>
              <a:spcBef>
                <a:spcPts val="0"/>
              </a:spcBef>
              <a:spcAft>
                <a:spcPts val="0"/>
              </a:spcAft>
              <a:buNone/>
            </a:pPr>
            <a:r>
              <a:t/>
            </a:r>
            <a:endParaRPr sz="2400">
              <a:latin typeface="Roboto Mono Medium"/>
              <a:ea typeface="Roboto Mono Medium"/>
              <a:cs typeface="Roboto Mono Medium"/>
              <a:sym typeface="Roboto Mono Medium"/>
            </a:endParaRPr>
          </a:p>
          <a:p>
            <a:pPr indent="0" lvl="0" marL="0">
              <a:lnSpc>
                <a:spcPct val="100000"/>
              </a:lnSpc>
              <a:spcBef>
                <a:spcPts val="0"/>
              </a:spcBef>
              <a:spcAft>
                <a:spcPts val="0"/>
              </a:spcAft>
              <a:buNone/>
            </a:pPr>
            <a:r>
              <a:rPr b="1" lang="en" sz="3000">
                <a:latin typeface="Roboto Mono"/>
                <a:ea typeface="Roboto Mono"/>
                <a:cs typeface="Roboto Mono"/>
                <a:sym typeface="Roboto Mono"/>
              </a:rPr>
              <a:t>Alternatives to GitHub if you are crazy enough to try</a:t>
            </a:r>
            <a:endParaRPr b="1" sz="3000">
              <a:latin typeface="Roboto Mono"/>
              <a:ea typeface="Roboto Mono"/>
              <a:cs typeface="Roboto Mono"/>
              <a:sym typeface="Roboto Mono"/>
            </a:endParaRPr>
          </a:p>
          <a:p>
            <a:pPr indent="-381000" lvl="0" marL="457200" rtl="0">
              <a:spcBef>
                <a:spcPts val="1600"/>
              </a:spcBef>
              <a:spcAft>
                <a:spcPts val="0"/>
              </a:spcAft>
              <a:buSzPts val="2400"/>
              <a:buFont typeface="Roboto Mono Medium"/>
              <a:buAutoNum type="arabicPeriod"/>
            </a:pPr>
            <a:r>
              <a:rPr lang="en" sz="2400">
                <a:latin typeface="Roboto Mono Medium"/>
                <a:ea typeface="Roboto Mono Medium"/>
                <a:cs typeface="Roboto Mono Medium"/>
                <a:sym typeface="Roboto Mono Medium"/>
              </a:rPr>
              <a:t>Gitlab(in some ways better than even </a:t>
            </a:r>
            <a:r>
              <a:rPr lang="en" sz="2400">
                <a:latin typeface="Roboto Mono Medium"/>
                <a:ea typeface="Roboto Mono Medium"/>
                <a:cs typeface="Roboto Mono Medium"/>
                <a:sym typeface="Roboto Mono Medium"/>
              </a:rPr>
              <a:t>GitHub)</a:t>
            </a:r>
            <a:endParaRPr sz="2400">
              <a:latin typeface="Roboto Mono Medium"/>
              <a:ea typeface="Roboto Mono Medium"/>
              <a:cs typeface="Roboto Mono Medium"/>
              <a:sym typeface="Roboto Mono Medium"/>
            </a:endParaRPr>
          </a:p>
          <a:p>
            <a:pPr indent="-381000" lvl="0" marL="457200" rtl="0">
              <a:spcBef>
                <a:spcPts val="0"/>
              </a:spcBef>
              <a:spcAft>
                <a:spcPts val="0"/>
              </a:spcAft>
              <a:buSzPts val="2400"/>
              <a:buFont typeface="Roboto Mono Medium"/>
              <a:buAutoNum type="arabicPeriod"/>
            </a:pPr>
            <a:r>
              <a:rPr lang="en" sz="2400">
                <a:latin typeface="Roboto Mono Medium"/>
                <a:ea typeface="Roboto Mono Medium"/>
                <a:cs typeface="Roboto Mono Medium"/>
                <a:sym typeface="Roboto Mono Medium"/>
              </a:rPr>
              <a:t>Bitbucket</a:t>
            </a:r>
            <a:endParaRPr sz="2400">
              <a:latin typeface="Roboto Mono Medium"/>
              <a:ea typeface="Roboto Mono Medium"/>
              <a:cs typeface="Roboto Mono Medium"/>
              <a:sym typeface="Roboto Mono Medium"/>
            </a:endParaRPr>
          </a:p>
          <a:p>
            <a:pPr indent="-381000" lvl="0" marL="457200" rtl="0">
              <a:spcBef>
                <a:spcPts val="0"/>
              </a:spcBef>
              <a:spcAft>
                <a:spcPts val="0"/>
              </a:spcAft>
              <a:buSzPts val="2400"/>
              <a:buFont typeface="Roboto Mono Medium"/>
              <a:buAutoNum type="arabicPeriod"/>
            </a:pPr>
            <a:r>
              <a:rPr lang="en" sz="2400">
                <a:latin typeface="Roboto Mono Medium"/>
                <a:ea typeface="Roboto Mono Medium"/>
                <a:cs typeface="Roboto Mono Medium"/>
                <a:sym typeface="Roboto Mono Medium"/>
              </a:rPr>
              <a:t>Microsoft Visual </a:t>
            </a:r>
            <a:br>
              <a:rPr lang="en" sz="2400">
                <a:latin typeface="Roboto Mono Medium"/>
                <a:ea typeface="Roboto Mono Medium"/>
                <a:cs typeface="Roboto Mono Medium"/>
                <a:sym typeface="Roboto Mono Medium"/>
              </a:rPr>
            </a:br>
            <a:r>
              <a:rPr lang="en" sz="2400">
                <a:latin typeface="Roboto Mono Medium"/>
                <a:ea typeface="Roboto Mono Medium"/>
                <a:cs typeface="Roboto Mono Medium"/>
                <a:sym typeface="Roboto Mono Medium"/>
              </a:rPr>
              <a:t>Studio Team Services</a:t>
            </a:r>
            <a:endParaRPr sz="2400">
              <a:latin typeface="Roboto Mono Medium"/>
              <a:ea typeface="Roboto Mono Medium"/>
              <a:cs typeface="Roboto Mono Medium"/>
              <a:sym typeface="Roboto Mono Medium"/>
            </a:endParaRPr>
          </a:p>
          <a:p>
            <a:pPr indent="-381000" lvl="0" marL="457200" rtl="0">
              <a:spcBef>
                <a:spcPts val="0"/>
              </a:spcBef>
              <a:spcAft>
                <a:spcPts val="0"/>
              </a:spcAft>
              <a:buSzPts val="2400"/>
              <a:buFont typeface="Roboto Mono Medium"/>
              <a:buAutoNum type="arabicPeriod"/>
            </a:pPr>
            <a:r>
              <a:rPr lang="en" sz="2400">
                <a:latin typeface="Roboto Mono Medium"/>
                <a:ea typeface="Roboto Mono Medium"/>
                <a:cs typeface="Roboto Mono Medium"/>
                <a:sym typeface="Roboto Mono Medium"/>
              </a:rPr>
              <a:t>CloudForge</a:t>
            </a:r>
            <a:endParaRPr sz="2400">
              <a:latin typeface="Roboto Mono Medium"/>
              <a:ea typeface="Roboto Mono Medium"/>
              <a:cs typeface="Roboto Mono Medium"/>
              <a:sym typeface="Roboto Mono Medium"/>
            </a:endParaRPr>
          </a:p>
          <a:p>
            <a:pPr indent="-381000" lvl="0" marL="457200">
              <a:spcBef>
                <a:spcPts val="0"/>
              </a:spcBef>
              <a:spcAft>
                <a:spcPts val="0"/>
              </a:spcAft>
              <a:buSzPts val="2400"/>
              <a:buFont typeface="Roboto Mono Medium"/>
              <a:buAutoNum type="arabicPeriod"/>
            </a:pPr>
            <a:r>
              <a:rPr lang="en" sz="2400" u="sng">
                <a:solidFill>
                  <a:schemeClr val="hlink"/>
                </a:solidFill>
                <a:latin typeface="Roboto Mono Medium"/>
                <a:ea typeface="Roboto Mono Medium"/>
                <a:cs typeface="Roboto Mono Medium"/>
                <a:sym typeface="Roboto Mono Medium"/>
                <a:hlinkClick r:id="rId3"/>
              </a:rPr>
              <a:t>Openforge</a:t>
            </a:r>
            <a:r>
              <a:rPr lang="en" sz="2400">
                <a:latin typeface="Roboto Mono Medium"/>
                <a:ea typeface="Roboto Mono Medium"/>
                <a:cs typeface="Roboto Mono Medium"/>
                <a:sym typeface="Roboto Mono Medium"/>
              </a:rPr>
              <a:t> - Indian</a:t>
            </a:r>
            <a:endParaRPr sz="2400">
              <a:latin typeface="Roboto Mono Medium"/>
              <a:ea typeface="Roboto Mono Medium"/>
              <a:cs typeface="Roboto Mono Medium"/>
              <a:sym typeface="Roboto Mono Medium"/>
            </a:endParaRPr>
          </a:p>
          <a:p>
            <a:pPr indent="0" lvl="0" marL="0" rtl="0">
              <a:spcBef>
                <a:spcPts val="1600"/>
              </a:spcBef>
              <a:spcAft>
                <a:spcPts val="1600"/>
              </a:spcAft>
              <a:buNone/>
            </a:pPr>
            <a:r>
              <a:t/>
            </a:r>
            <a:endParaRPr sz="2400">
              <a:latin typeface="Roboto Mono Medium"/>
              <a:ea typeface="Roboto Mono Medium"/>
              <a:cs typeface="Roboto Mono Medium"/>
              <a:sym typeface="Roboto Mon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4294967295" type="title"/>
          </p:nvPr>
        </p:nvSpPr>
        <p:spPr>
          <a:xfrm>
            <a:off x="773700" y="939950"/>
            <a:ext cx="7596600" cy="1811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600">
                <a:solidFill>
                  <a:schemeClr val="lt2"/>
                </a:solidFill>
              </a:rPr>
              <a:t>“Learn 3 things in life. Git, a programming language and how to speak in public.”</a:t>
            </a:r>
            <a:endParaRPr sz="3600">
              <a:solidFill>
                <a:schemeClr val="lt2"/>
              </a:solidFill>
            </a:endParaRPr>
          </a:p>
        </p:txBody>
      </p:sp>
      <p:cxnSp>
        <p:nvCxnSpPr>
          <p:cNvPr id="190" name="Shape 190"/>
          <p:cNvCxnSpPr/>
          <p:nvPr/>
        </p:nvCxnSpPr>
        <p:spPr>
          <a:xfrm>
            <a:off x="4295550" y="2693400"/>
            <a:ext cx="552900" cy="0"/>
          </a:xfrm>
          <a:prstGeom prst="straightConnector1">
            <a:avLst/>
          </a:prstGeom>
          <a:noFill/>
          <a:ln cap="flat" cmpd="sng" w="28575">
            <a:solidFill>
              <a:schemeClr val="dk1"/>
            </a:solidFill>
            <a:prstDash val="solid"/>
            <a:round/>
            <a:headEnd len="med" w="med" type="none"/>
            <a:tailEnd len="med" w="med" type="none"/>
          </a:ln>
        </p:spPr>
      </p:cxnSp>
      <p:sp>
        <p:nvSpPr>
          <p:cNvPr id="191" name="Shape 191"/>
          <p:cNvSpPr txBox="1"/>
          <p:nvPr>
            <p:ph idx="4294967295" type="body"/>
          </p:nvPr>
        </p:nvSpPr>
        <p:spPr>
          <a:xfrm>
            <a:off x="773700" y="2732950"/>
            <a:ext cx="7596600" cy="518400"/>
          </a:xfrm>
          <a:prstGeom prst="rect">
            <a:avLst/>
          </a:prstGeom>
        </p:spPr>
        <p:txBody>
          <a:bodyPr anchorCtr="0" anchor="t" bIns="91425" lIns="91425" spcFirstLastPara="1" rIns="91425" wrap="square" tIns="91425">
            <a:noAutofit/>
          </a:bodyPr>
          <a:lstStyle/>
          <a:p>
            <a:pPr indent="0" lvl="0" marL="0" algn="ctr">
              <a:lnSpc>
                <a:spcPct val="100000"/>
              </a:lnSpc>
              <a:spcBef>
                <a:spcPts val="0"/>
              </a:spcBef>
              <a:spcAft>
                <a:spcPts val="0"/>
              </a:spcAft>
              <a:buNone/>
            </a:pPr>
            <a:r>
              <a:rPr lang="en"/>
              <a:t>-</a:t>
            </a:r>
            <a:r>
              <a:rPr lang="en" sz="2200"/>
              <a:t> </a:t>
            </a:r>
            <a:r>
              <a:rPr lang="en" sz="2200">
                <a:latin typeface="Arial"/>
                <a:ea typeface="Arial"/>
                <a:cs typeface="Arial"/>
                <a:sym typeface="Arial"/>
              </a:rPr>
              <a:t>Anuvrat Parashar</a:t>
            </a:r>
            <a:r>
              <a:rPr lang="en" sz="2200"/>
              <a:t>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2661600" y="1520350"/>
            <a:ext cx="4146300" cy="2501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Any </a:t>
            </a:r>
            <a:r>
              <a:rPr lang="en"/>
              <a:t>questions??</a:t>
            </a:r>
            <a:endParaRPr/>
          </a:p>
          <a:p>
            <a:pPr indent="0" lvl="0" marL="0" rtl="0">
              <a:spcBef>
                <a:spcPts val="0"/>
              </a:spcBef>
              <a:spcAft>
                <a:spcPts val="0"/>
              </a:spcAft>
              <a:buNone/>
            </a:pPr>
            <a:r>
              <a:rPr lang="en"/>
              <a:t>Return 0; </a:t>
            </a:r>
            <a:endParaRPr/>
          </a:p>
          <a:p>
            <a:pPr indent="0" lvl="0" marL="0">
              <a:spcBef>
                <a:spcPts val="0"/>
              </a:spcBef>
              <a:spcAft>
                <a:spcPts val="0"/>
              </a:spcAft>
              <a:buNone/>
            </a:pPr>
            <a:r>
              <a:rPr lang="en"/>
              <a:t>Feedback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Thanks !!</a:t>
            </a:r>
            <a:endParaRPr sz="3000"/>
          </a:p>
        </p:txBody>
      </p:sp>
      <p:sp>
        <p:nvSpPr>
          <p:cNvPr id="202" name="Shape 202"/>
          <p:cNvSpPr txBox="1"/>
          <p:nvPr>
            <p:ph idx="1" type="body"/>
          </p:nvPr>
        </p:nvSpPr>
        <p:spPr>
          <a:xfrm>
            <a:off x="387900" y="1158900"/>
            <a:ext cx="5977200" cy="356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p>
          <a:p>
            <a:pPr indent="0" lvl="0" marL="0" rtl="0">
              <a:spcBef>
                <a:spcPts val="0"/>
              </a:spcBef>
              <a:spcAft>
                <a:spcPts val="0"/>
              </a:spcAft>
              <a:buNone/>
            </a:pPr>
            <a:r>
              <a:rPr b="1" lang="en" sz="4800"/>
              <a:t>Vipul Gupta </a:t>
            </a:r>
            <a:endParaRPr b="1" sz="4800"/>
          </a:p>
          <a:p>
            <a:pPr indent="0" lvl="0" marL="0" rtl="0">
              <a:spcBef>
                <a:spcPts val="0"/>
              </a:spcBef>
              <a:spcAft>
                <a:spcPts val="0"/>
              </a:spcAft>
              <a:buNone/>
            </a:pPr>
            <a:r>
              <a:rPr lang="en" sz="1800"/>
              <a:t>B.Tech, 2nd year,</a:t>
            </a:r>
            <a:endParaRPr sz="1800"/>
          </a:p>
          <a:p>
            <a:pPr indent="0" lvl="0" marL="0" rtl="0">
              <a:spcBef>
                <a:spcPts val="0"/>
              </a:spcBef>
              <a:spcAft>
                <a:spcPts val="0"/>
              </a:spcAft>
              <a:buNone/>
            </a:pPr>
            <a:r>
              <a:rPr lang="en" sz="1800"/>
              <a:t>Amity University</a:t>
            </a:r>
            <a:endParaRPr sz="1800"/>
          </a:p>
          <a:p>
            <a:pPr indent="0" lvl="0" marL="0">
              <a:spcBef>
                <a:spcPts val="0"/>
              </a:spcBef>
              <a:spcAft>
                <a:spcPts val="0"/>
              </a:spcAft>
              <a:buNone/>
            </a:pPr>
            <a:r>
              <a:rPr lang="en" sz="1800"/>
              <a:t>Core ALiAS member, blogger, </a:t>
            </a:r>
            <a:br>
              <a:rPr lang="en" sz="1800"/>
            </a:br>
            <a:r>
              <a:rPr lang="en" sz="1800"/>
              <a:t>Linux </a:t>
            </a:r>
            <a:r>
              <a:rPr lang="en" sz="1800"/>
              <a:t>enthusiast and sometimes sarcastic.  </a:t>
            </a:r>
            <a:endParaRPr sz="1800"/>
          </a:p>
          <a:p>
            <a:pPr indent="0" lvl="0" marL="0" rtl="0">
              <a:spcBef>
                <a:spcPts val="0"/>
              </a:spcBef>
              <a:spcAft>
                <a:spcPts val="0"/>
              </a:spcAft>
              <a:buNone/>
            </a:pPr>
            <a:r>
              <a:rPr lang="en" sz="1800" u="sng">
                <a:solidFill>
                  <a:schemeClr val="hlink"/>
                </a:solidFill>
                <a:hlinkClick r:id="rId3"/>
              </a:rPr>
              <a:t>www.mixstersite.wordpress.com</a:t>
            </a:r>
            <a:endParaRPr sz="1800"/>
          </a:p>
          <a:p>
            <a:pPr indent="0" lvl="0" marL="0" rtl="0">
              <a:spcBef>
                <a:spcPts val="0"/>
              </a:spcBef>
              <a:spcAft>
                <a:spcPts val="0"/>
              </a:spcAft>
              <a:buNone/>
            </a:pPr>
            <a:r>
              <a:t/>
            </a:r>
            <a:endParaRPr sz="1400"/>
          </a:p>
          <a:p>
            <a:pPr indent="457200" lvl="0" marL="0" rtl="0">
              <a:spcBef>
                <a:spcPts val="0"/>
              </a:spcBef>
              <a:spcAft>
                <a:spcPts val="0"/>
              </a:spcAft>
              <a:buNone/>
            </a:pPr>
            <a:r>
              <a:rPr lang="en" sz="2400"/>
              <a:t>      @</a:t>
            </a:r>
            <a:r>
              <a:rPr lang="en" sz="2400"/>
              <a:t>vipulgupta2048</a:t>
            </a:r>
            <a:br>
              <a:rPr lang="en" sz="2400"/>
            </a:br>
            <a:r>
              <a:rPr lang="en" sz="2400"/>
              <a:t>    [</a:t>
            </a:r>
            <a:r>
              <a:rPr lang="en" sz="1800">
                <a:latin typeface="Merriweather"/>
                <a:ea typeface="Merriweather"/>
                <a:cs typeface="Merriweather"/>
                <a:sym typeface="Merriweather"/>
              </a:rPr>
              <a:t>GitHub, Facebook, LinkedIn, Gmail]</a:t>
            </a:r>
            <a:endParaRPr sz="1800">
              <a:latin typeface="Merriweather"/>
              <a:ea typeface="Merriweather"/>
              <a:cs typeface="Merriweather"/>
              <a:sym typeface="Merriweather"/>
            </a:endParaRPr>
          </a:p>
          <a:p>
            <a:pPr indent="0" lvl="0" marL="0">
              <a:spcBef>
                <a:spcPts val="0"/>
              </a:spcBef>
              <a:spcAft>
                <a:spcPts val="0"/>
              </a:spcAft>
              <a:buNone/>
            </a:pPr>
            <a:r>
              <a:t/>
            </a:r>
            <a:endParaRPr sz="1800">
              <a:latin typeface="Merriweather"/>
              <a:ea typeface="Merriweather"/>
              <a:cs typeface="Merriweather"/>
              <a:sym typeface="Merriweather"/>
            </a:endParaRPr>
          </a:p>
          <a:p>
            <a:pPr indent="0" lvl="0" marL="0">
              <a:spcBef>
                <a:spcPts val="0"/>
              </a:spcBef>
              <a:spcAft>
                <a:spcPts val="0"/>
              </a:spcAft>
              <a:buNone/>
            </a:pPr>
            <a:r>
              <a:rPr lang="en" sz="1400"/>
              <a:t> </a:t>
            </a:r>
            <a:endParaRPr sz="1400"/>
          </a:p>
        </p:txBody>
      </p:sp>
      <p:pic>
        <p:nvPicPr>
          <p:cNvPr id="203" name="Shape 203"/>
          <p:cNvPicPr preferRelativeResize="0"/>
          <p:nvPr/>
        </p:nvPicPr>
        <p:blipFill>
          <a:blip r:embed="rId4">
            <a:alphaModFix/>
          </a:blip>
          <a:stretch>
            <a:fillRect/>
          </a:stretch>
        </p:blipFill>
        <p:spPr>
          <a:xfrm>
            <a:off x="4761075" y="484869"/>
            <a:ext cx="4021376" cy="4021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ctrTitle"/>
          </p:nvPr>
        </p:nvSpPr>
        <p:spPr>
          <a:xfrm>
            <a:off x="345650" y="291650"/>
            <a:ext cx="7172100" cy="508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Things to keep in mind</a:t>
            </a:r>
            <a:endParaRPr/>
          </a:p>
        </p:txBody>
      </p:sp>
      <p:sp>
        <p:nvSpPr>
          <p:cNvPr id="101" name="Shape 101"/>
          <p:cNvSpPr txBox="1"/>
          <p:nvPr>
            <p:ph idx="1" type="subTitle"/>
          </p:nvPr>
        </p:nvSpPr>
        <p:spPr>
          <a:xfrm>
            <a:off x="345650" y="998850"/>
            <a:ext cx="8798400" cy="406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1"/>
                </a:solidFill>
              </a:rPr>
              <a:t>Before we start, check this out :-</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381000" lvl="0" marL="457200" rtl="0">
              <a:spcBef>
                <a:spcPts val="0"/>
              </a:spcBef>
              <a:spcAft>
                <a:spcPts val="0"/>
              </a:spcAft>
              <a:buClr>
                <a:schemeClr val="dk1"/>
              </a:buClr>
              <a:buSzPts val="2400"/>
              <a:buAutoNum type="arabicPeriod"/>
            </a:pPr>
            <a:r>
              <a:rPr lang="en" sz="2400">
                <a:solidFill>
                  <a:schemeClr val="dk1"/>
                </a:solidFill>
              </a:rPr>
              <a:t>“</a:t>
            </a:r>
            <a:r>
              <a:rPr b="1" lang="en" sz="2400">
                <a:solidFill>
                  <a:schemeClr val="dk1"/>
                </a:solidFill>
              </a:rPr>
              <a:t>There is always a person in a room who knows more than you. I rather be that guy” </a:t>
            </a:r>
            <a:r>
              <a:rPr lang="en" sz="2400">
                <a:solidFill>
                  <a:schemeClr val="dk1"/>
                </a:solidFill>
              </a:rPr>
              <a:t>- Person</a:t>
            </a:r>
            <a:endParaRPr sz="2400">
              <a:solidFill>
                <a:schemeClr val="dk1"/>
              </a:solidFill>
            </a:endParaRPr>
          </a:p>
          <a:p>
            <a:pPr indent="-381000" lvl="0" marL="457200" rtl="0">
              <a:spcBef>
                <a:spcPts val="0"/>
              </a:spcBef>
              <a:spcAft>
                <a:spcPts val="0"/>
              </a:spcAft>
              <a:buClr>
                <a:schemeClr val="dk1"/>
              </a:buClr>
              <a:buSzPts val="2400"/>
              <a:buAutoNum type="arabicPeriod"/>
            </a:pPr>
            <a:r>
              <a:rPr lang="en" sz="2400">
                <a:solidFill>
                  <a:schemeClr val="dk1"/>
                </a:solidFill>
              </a:rPr>
              <a:t>We will make a new friend, it is called Google.</a:t>
            </a:r>
            <a:endParaRPr sz="2400">
              <a:solidFill>
                <a:schemeClr val="dk1"/>
              </a:solidFill>
            </a:endParaRPr>
          </a:p>
          <a:p>
            <a:pPr indent="-381000" lvl="0" marL="457200" rtl="0">
              <a:spcBef>
                <a:spcPts val="0"/>
              </a:spcBef>
              <a:spcAft>
                <a:spcPts val="0"/>
              </a:spcAft>
              <a:buClr>
                <a:schemeClr val="dk1"/>
              </a:buClr>
              <a:buSzPts val="2400"/>
              <a:buAutoNum type="arabicPeriod"/>
            </a:pPr>
            <a:r>
              <a:rPr lang="en" sz="2400">
                <a:solidFill>
                  <a:schemeClr val="dk1"/>
                </a:solidFill>
              </a:rPr>
              <a:t>Don’t rush, take it slow. Understand each step. CRYSTAL.</a:t>
            </a:r>
            <a:endParaRPr sz="2400">
              <a:solidFill>
                <a:schemeClr val="dk1"/>
              </a:solidFill>
            </a:endParaRPr>
          </a:p>
          <a:p>
            <a:pPr indent="-381000" lvl="0" marL="457200" rtl="0">
              <a:spcBef>
                <a:spcPts val="0"/>
              </a:spcBef>
              <a:spcAft>
                <a:spcPts val="0"/>
              </a:spcAft>
              <a:buClr>
                <a:schemeClr val="dk1"/>
              </a:buClr>
              <a:buSzPts val="2400"/>
              <a:buAutoNum type="arabicPeriod"/>
            </a:pPr>
            <a:r>
              <a:rPr lang="en" sz="2400">
                <a:solidFill>
                  <a:schemeClr val="dk1"/>
                </a:solidFill>
              </a:rPr>
              <a:t>Ask silly questions. People who ask questions. Self understanding is important.</a:t>
            </a:r>
            <a:endParaRPr sz="2400">
              <a:solidFill>
                <a:schemeClr val="dk1"/>
              </a:solidFill>
            </a:endParaRPr>
          </a:p>
          <a:p>
            <a:pPr indent="-381000" lvl="0" marL="457200" rtl="0">
              <a:spcBef>
                <a:spcPts val="0"/>
              </a:spcBef>
              <a:spcAft>
                <a:spcPts val="0"/>
              </a:spcAft>
              <a:buClr>
                <a:schemeClr val="dk1"/>
              </a:buClr>
              <a:buSzPts val="2400"/>
              <a:buAutoNum type="arabicPeriod"/>
            </a:pPr>
            <a:r>
              <a:rPr lang="en" sz="2400">
                <a:solidFill>
                  <a:schemeClr val="dk1"/>
                </a:solidFill>
              </a:rPr>
              <a:t>If I am going fast, Be responsible and tell me yourself. Don’t wait for others.</a:t>
            </a:r>
            <a:endParaRPr sz="24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r>
              <a:rPr lang="en">
                <a:solidFill>
                  <a:schemeClr val="dk1"/>
                </a:solidFill>
              </a:rPr>
              <a:t> </a:t>
            </a:r>
            <a:endParaRPr>
              <a:solidFill>
                <a:schemeClr val="dk1"/>
              </a:solidFill>
            </a:endParaRPr>
          </a:p>
          <a:p>
            <a:pPr indent="0" lvl="0" marL="0" rtl="0">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2549650" y="1848600"/>
            <a:ext cx="4485000" cy="182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VCS </a:t>
            </a:r>
            <a:br>
              <a:rPr lang="en"/>
            </a:br>
            <a:r>
              <a:rPr lang="en"/>
              <a:t>(</a:t>
            </a:r>
            <a:r>
              <a:rPr lang="en" sz="3400"/>
              <a:t>Version Control System</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3743350" y="336375"/>
            <a:ext cx="5122500" cy="4308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2400">
                <a:latin typeface="Bree Serif"/>
                <a:ea typeface="Bree Serif"/>
                <a:cs typeface="Bree Serif"/>
                <a:sym typeface="Bree Serif"/>
              </a:rPr>
              <a:t>What does VCS do for you ?</a:t>
            </a:r>
            <a:endParaRPr b="1" sz="2400">
              <a:latin typeface="Bree Serif"/>
              <a:ea typeface="Bree Serif"/>
              <a:cs typeface="Bree Serif"/>
              <a:sym typeface="Bree Serif"/>
            </a:endParaRPr>
          </a:p>
          <a:p>
            <a:pPr indent="-342900" lvl="0" marL="457200" rtl="0">
              <a:spcBef>
                <a:spcPts val="1600"/>
              </a:spcBef>
              <a:spcAft>
                <a:spcPts val="0"/>
              </a:spcAft>
              <a:buSzPts val="1800"/>
              <a:buFont typeface="Bree Serif"/>
              <a:buChar char="●"/>
            </a:pPr>
            <a:r>
              <a:rPr lang="en">
                <a:latin typeface="Bree Serif"/>
                <a:ea typeface="Bree Serif"/>
                <a:cs typeface="Bree Serif"/>
                <a:sym typeface="Bree Serif"/>
              </a:rPr>
              <a:t> </a:t>
            </a:r>
            <a:r>
              <a:rPr lang="en">
                <a:latin typeface="Bree Serif"/>
                <a:ea typeface="Bree Serif"/>
                <a:cs typeface="Bree Serif"/>
                <a:sym typeface="Bree Serif"/>
              </a:rPr>
              <a:t>Keeps</a:t>
            </a:r>
            <a:r>
              <a:rPr lang="en">
                <a:latin typeface="Bree Serif"/>
                <a:ea typeface="Bree Serif"/>
                <a:cs typeface="Bree Serif"/>
                <a:sym typeface="Bree Serif"/>
              </a:rPr>
              <a:t> </a:t>
            </a:r>
            <a:r>
              <a:rPr lang="en">
                <a:latin typeface="Bree Serif"/>
                <a:ea typeface="Bree Serif"/>
                <a:cs typeface="Bree Serif"/>
                <a:sym typeface="Bree Serif"/>
              </a:rPr>
              <a:t>track of your work and output of   your work that is your code. </a:t>
            </a:r>
            <a:endParaRPr>
              <a:latin typeface="Bree Serif"/>
              <a:ea typeface="Bree Serif"/>
              <a:cs typeface="Bree Serif"/>
              <a:sym typeface="Bree Serif"/>
            </a:endParaRPr>
          </a:p>
          <a:p>
            <a:pPr indent="-342900" lvl="0" marL="457200" rtl="0">
              <a:spcBef>
                <a:spcPts val="0"/>
              </a:spcBef>
              <a:spcAft>
                <a:spcPts val="0"/>
              </a:spcAft>
              <a:buSzPts val="1800"/>
              <a:buFont typeface="Bree Serif"/>
              <a:buChar char="●"/>
            </a:pPr>
            <a:r>
              <a:rPr lang="en">
                <a:latin typeface="Bree Serif"/>
                <a:ea typeface="Bree Serif"/>
                <a:cs typeface="Bree Serif"/>
                <a:sym typeface="Bree Serif"/>
              </a:rPr>
              <a:t> Keeps tracks of exactly what is changed.</a:t>
            </a:r>
            <a:endParaRPr>
              <a:latin typeface="Bree Serif"/>
              <a:ea typeface="Bree Serif"/>
              <a:cs typeface="Bree Serif"/>
              <a:sym typeface="Bree Serif"/>
            </a:endParaRPr>
          </a:p>
          <a:p>
            <a:pPr indent="-342900" lvl="0" marL="457200" rtl="0">
              <a:spcBef>
                <a:spcPts val="0"/>
              </a:spcBef>
              <a:spcAft>
                <a:spcPts val="0"/>
              </a:spcAft>
              <a:buSzPts val="1800"/>
              <a:buFont typeface="Bree Serif"/>
              <a:buChar char="●"/>
            </a:pPr>
            <a:r>
              <a:rPr lang="en">
                <a:latin typeface="Bree Serif"/>
                <a:ea typeface="Bree Serif"/>
                <a:cs typeface="Bree Serif"/>
                <a:sym typeface="Bree Serif"/>
              </a:rPr>
              <a:t> Keeps tracks of who makes those changes. </a:t>
            </a:r>
            <a:endParaRPr>
              <a:latin typeface="Bree Serif"/>
              <a:ea typeface="Bree Serif"/>
              <a:cs typeface="Bree Serif"/>
              <a:sym typeface="Bree Serif"/>
            </a:endParaRPr>
          </a:p>
          <a:p>
            <a:pPr indent="-342900" lvl="0" marL="457200" rtl="0">
              <a:spcBef>
                <a:spcPts val="0"/>
              </a:spcBef>
              <a:spcAft>
                <a:spcPts val="0"/>
              </a:spcAft>
              <a:buSzPts val="1800"/>
              <a:buFont typeface="Bree Serif"/>
              <a:buChar char="●"/>
            </a:pPr>
            <a:r>
              <a:rPr lang="en">
                <a:latin typeface="Bree Serif"/>
                <a:ea typeface="Bree Serif"/>
                <a:cs typeface="Bree Serif"/>
                <a:sym typeface="Bree Serif"/>
              </a:rPr>
              <a:t> Keeps tracks of why the changes were made.</a:t>
            </a:r>
            <a:endParaRPr>
              <a:latin typeface="Bree Serif"/>
              <a:ea typeface="Bree Serif"/>
              <a:cs typeface="Bree Serif"/>
              <a:sym typeface="Bree Serif"/>
            </a:endParaRPr>
          </a:p>
          <a:p>
            <a:pPr indent="-342900" lvl="0" marL="457200" rtl="0">
              <a:spcBef>
                <a:spcPts val="0"/>
              </a:spcBef>
              <a:spcAft>
                <a:spcPts val="0"/>
              </a:spcAft>
              <a:buSzPts val="1800"/>
              <a:buFont typeface="Bree Serif"/>
              <a:buChar char="●"/>
            </a:pPr>
            <a:r>
              <a:rPr lang="en">
                <a:latin typeface="Bree Serif"/>
                <a:ea typeface="Bree Serif"/>
                <a:cs typeface="Bree Serif"/>
                <a:sym typeface="Bree Serif"/>
              </a:rPr>
              <a:t>Every real project you will ever make will be build using these platforms only.</a:t>
            </a:r>
            <a:endParaRPr>
              <a:latin typeface="Bree Serif"/>
              <a:ea typeface="Bree Serif"/>
              <a:cs typeface="Bree Serif"/>
              <a:sym typeface="Bree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4235725" y="254675"/>
            <a:ext cx="4747200" cy="7023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en" sz="3000">
                <a:latin typeface="Merriweather"/>
                <a:ea typeface="Merriweather"/>
                <a:cs typeface="Merriweather"/>
                <a:sym typeface="Merriweather"/>
              </a:rPr>
              <a:t>Examples of VCS </a:t>
            </a:r>
            <a:endParaRPr b="1" sz="3000">
              <a:latin typeface="Merriweather"/>
              <a:ea typeface="Merriweather"/>
              <a:cs typeface="Merriweather"/>
              <a:sym typeface="Merriweather"/>
            </a:endParaRPr>
          </a:p>
        </p:txBody>
      </p:sp>
      <p:pic>
        <p:nvPicPr>
          <p:cNvPr id="117" name="Shape 117"/>
          <p:cNvPicPr preferRelativeResize="0"/>
          <p:nvPr/>
        </p:nvPicPr>
        <p:blipFill>
          <a:blip r:embed="rId3">
            <a:alphaModFix/>
          </a:blip>
          <a:stretch>
            <a:fillRect/>
          </a:stretch>
        </p:blipFill>
        <p:spPr>
          <a:xfrm>
            <a:off x="3775525" y="1462375"/>
            <a:ext cx="4924825" cy="3121750"/>
          </a:xfrm>
          <a:prstGeom prst="rect">
            <a:avLst/>
          </a:prstGeom>
          <a:noFill/>
          <a:ln>
            <a:noFill/>
          </a:ln>
        </p:spPr>
      </p:pic>
      <p:sp>
        <p:nvSpPr>
          <p:cNvPr id="118" name="Shape 118"/>
          <p:cNvSpPr txBox="1"/>
          <p:nvPr/>
        </p:nvSpPr>
        <p:spPr>
          <a:xfrm>
            <a:off x="5087425" y="883150"/>
            <a:ext cx="3043800" cy="419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800"/>
              <a:t>SVN - Subversion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4235725" y="254675"/>
            <a:ext cx="4747200" cy="70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latin typeface="Merriweather"/>
                <a:ea typeface="Merriweather"/>
                <a:cs typeface="Merriweather"/>
                <a:sym typeface="Merriweather"/>
              </a:rPr>
              <a:t>Examples of VCS </a:t>
            </a:r>
            <a:endParaRPr b="1" sz="3000">
              <a:latin typeface="Merriweather"/>
              <a:ea typeface="Merriweather"/>
              <a:cs typeface="Merriweather"/>
              <a:sym typeface="Merriweather"/>
            </a:endParaRPr>
          </a:p>
        </p:txBody>
      </p:sp>
      <p:sp>
        <p:nvSpPr>
          <p:cNvPr id="124" name="Shape 124"/>
          <p:cNvSpPr txBox="1"/>
          <p:nvPr/>
        </p:nvSpPr>
        <p:spPr>
          <a:xfrm>
            <a:off x="4584325" y="956975"/>
            <a:ext cx="4029900" cy="4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Mercurial - tuned for performance </a:t>
            </a:r>
            <a:endParaRPr sz="1800"/>
          </a:p>
        </p:txBody>
      </p:sp>
      <p:pic>
        <p:nvPicPr>
          <p:cNvPr id="125" name="Shape 125"/>
          <p:cNvPicPr preferRelativeResize="0"/>
          <p:nvPr/>
        </p:nvPicPr>
        <p:blipFill>
          <a:blip r:embed="rId3">
            <a:alphaModFix/>
          </a:blip>
          <a:stretch>
            <a:fillRect/>
          </a:stretch>
        </p:blipFill>
        <p:spPr>
          <a:xfrm>
            <a:off x="3820275" y="1619950"/>
            <a:ext cx="4966350" cy="298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235725" y="254675"/>
            <a:ext cx="4747200" cy="70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latin typeface="Merriweather"/>
                <a:ea typeface="Merriweather"/>
                <a:cs typeface="Merriweather"/>
                <a:sym typeface="Merriweather"/>
              </a:rPr>
              <a:t>Examples of VCS </a:t>
            </a:r>
            <a:endParaRPr b="1" sz="3000">
              <a:latin typeface="Merriweather"/>
              <a:ea typeface="Merriweather"/>
              <a:cs typeface="Merriweather"/>
              <a:sym typeface="Merriweather"/>
            </a:endParaRPr>
          </a:p>
        </p:txBody>
      </p:sp>
      <p:sp>
        <p:nvSpPr>
          <p:cNvPr id="131" name="Shape 131"/>
          <p:cNvSpPr txBox="1"/>
          <p:nvPr/>
        </p:nvSpPr>
        <p:spPr>
          <a:xfrm>
            <a:off x="5087425" y="883150"/>
            <a:ext cx="3043800" cy="4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CVN - Grandfather of all </a:t>
            </a:r>
            <a:endParaRPr sz="1800"/>
          </a:p>
        </p:txBody>
      </p:sp>
      <p:pic>
        <p:nvPicPr>
          <p:cNvPr id="132" name="Shape 132"/>
          <p:cNvPicPr preferRelativeResize="0"/>
          <p:nvPr/>
        </p:nvPicPr>
        <p:blipFill>
          <a:blip r:embed="rId3">
            <a:alphaModFix/>
          </a:blip>
          <a:stretch>
            <a:fillRect/>
          </a:stretch>
        </p:blipFill>
        <p:spPr>
          <a:xfrm>
            <a:off x="4285025" y="1302250"/>
            <a:ext cx="4193525" cy="366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4235725" y="254675"/>
            <a:ext cx="4747200" cy="70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latin typeface="Merriweather"/>
                <a:ea typeface="Merriweather"/>
                <a:cs typeface="Merriweather"/>
                <a:sym typeface="Merriweather"/>
              </a:rPr>
              <a:t>Examples of VCS </a:t>
            </a:r>
            <a:endParaRPr b="1" sz="3000">
              <a:latin typeface="Merriweather"/>
              <a:ea typeface="Merriweather"/>
              <a:cs typeface="Merriweather"/>
              <a:sym typeface="Merriweather"/>
            </a:endParaRPr>
          </a:p>
        </p:txBody>
      </p:sp>
      <p:sp>
        <p:nvSpPr>
          <p:cNvPr id="138" name="Shape 138"/>
          <p:cNvSpPr txBox="1"/>
          <p:nvPr/>
        </p:nvSpPr>
        <p:spPr>
          <a:xfrm>
            <a:off x="4845925" y="883150"/>
            <a:ext cx="3526800" cy="7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git</a:t>
            </a:r>
            <a:r>
              <a:rPr lang="en" sz="1800"/>
              <a:t> - Modern, popular and the one you are going to learn </a:t>
            </a:r>
            <a:endParaRPr sz="1800"/>
          </a:p>
        </p:txBody>
      </p:sp>
      <p:pic>
        <p:nvPicPr>
          <p:cNvPr descr="Screenshot_2017-09-15_01-10-17.png" id="139" name="Shape 139"/>
          <p:cNvPicPr preferRelativeResize="0"/>
          <p:nvPr/>
        </p:nvPicPr>
        <p:blipFill>
          <a:blip r:embed="rId3">
            <a:alphaModFix/>
          </a:blip>
          <a:stretch>
            <a:fillRect/>
          </a:stretch>
        </p:blipFill>
        <p:spPr>
          <a:xfrm>
            <a:off x="3866225" y="1647250"/>
            <a:ext cx="4871126" cy="2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1" type="body"/>
          </p:nvPr>
        </p:nvSpPr>
        <p:spPr>
          <a:xfrm>
            <a:off x="3802375" y="590950"/>
            <a:ext cx="5498400" cy="21654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rPr b="1" lang="en" sz="3600"/>
              <a:t>git </a:t>
            </a:r>
            <a:r>
              <a:rPr b="1" lang="en"/>
              <a:t>--distributed-even-if-your-workflow-isnt</a:t>
            </a:r>
            <a:br>
              <a:rPr b="1" lang="en"/>
            </a:br>
            <a:r>
              <a:rPr lang="en">
                <a:latin typeface="Bree Serif"/>
                <a:ea typeface="Bree Serif"/>
                <a:cs typeface="Bree Serif"/>
                <a:sym typeface="Bree Serif"/>
              </a:rPr>
              <a:t>It is a type of VCS where you can modify code without actually overwriting anything, collaborate and work easily. With seperate workflows using branches. </a:t>
            </a:r>
            <a:endParaRPr>
              <a:latin typeface="Bree Serif"/>
              <a:ea typeface="Bree Serif"/>
              <a:cs typeface="Bree Serif"/>
              <a:sym typeface="Bree Serif"/>
            </a:endParaRPr>
          </a:p>
        </p:txBody>
      </p:sp>
      <p:sp>
        <p:nvSpPr>
          <p:cNvPr id="145" name="Shape 145"/>
          <p:cNvSpPr txBox="1"/>
          <p:nvPr/>
        </p:nvSpPr>
        <p:spPr>
          <a:xfrm>
            <a:off x="4243450" y="2756350"/>
            <a:ext cx="4991100" cy="202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latin typeface="Roboto"/>
                <a:ea typeface="Roboto"/>
                <a:cs typeface="Roboto"/>
                <a:sym typeface="Roboto"/>
              </a:rPr>
              <a:t>GitHub</a:t>
            </a:r>
            <a:r>
              <a:rPr lang="en" sz="3000">
                <a:latin typeface="Proxima Nova Semibold"/>
                <a:ea typeface="Proxima Nova Semibold"/>
                <a:cs typeface="Proxima Nova Semibold"/>
                <a:sym typeface="Proxima Nova Semibold"/>
              </a:rPr>
              <a:t> </a:t>
            </a:r>
            <a:endParaRPr sz="3000">
              <a:latin typeface="Proxima Nova Semibold"/>
              <a:ea typeface="Proxima Nova Semibold"/>
              <a:cs typeface="Proxima Nova Semibold"/>
              <a:sym typeface="Proxima Nova Semibold"/>
            </a:endParaRPr>
          </a:p>
          <a:p>
            <a:pPr indent="0" lvl="0" marL="0">
              <a:spcBef>
                <a:spcPts val="0"/>
              </a:spcBef>
              <a:spcAft>
                <a:spcPts val="0"/>
              </a:spcAft>
              <a:buNone/>
            </a:pPr>
            <a:r>
              <a:rPr lang="en" sz="1800"/>
              <a:t>I</a:t>
            </a:r>
            <a:r>
              <a:rPr lang="en" sz="1800">
                <a:latin typeface="Bree Serif"/>
                <a:ea typeface="Bree Serif"/>
                <a:cs typeface="Bree Serif"/>
                <a:sym typeface="Bree Serif"/>
              </a:rPr>
              <a:t>t is code hosting platform for version control and collaboration. It lets you and others work together on projects from anywhere and harness the true power of git.</a:t>
            </a:r>
            <a:endParaRPr sz="1800">
              <a:latin typeface="Bree Serif"/>
              <a:ea typeface="Bree Serif"/>
              <a:cs typeface="Bree Serif"/>
              <a:sym typeface="Bree Serif"/>
            </a:endParaRPr>
          </a:p>
        </p:txBody>
      </p:sp>
      <p:pic>
        <p:nvPicPr>
          <p:cNvPr id="146" name="Shape 146"/>
          <p:cNvPicPr preferRelativeResize="0"/>
          <p:nvPr/>
        </p:nvPicPr>
        <p:blipFill rotWithShape="1">
          <a:blip r:embed="rId3">
            <a:alphaModFix/>
          </a:blip>
          <a:srcRect b="0" l="24881" r="25086" t="0"/>
          <a:stretch/>
        </p:blipFill>
        <p:spPr>
          <a:xfrm>
            <a:off x="3089925" y="3577350"/>
            <a:ext cx="1153524" cy="1154475"/>
          </a:xfrm>
          <a:prstGeom prst="rect">
            <a:avLst/>
          </a:prstGeom>
          <a:noFill/>
          <a:ln>
            <a:noFill/>
          </a:ln>
        </p:spPr>
      </p:pic>
      <p:pic>
        <p:nvPicPr>
          <p:cNvPr id="147" name="Shape 147"/>
          <p:cNvPicPr preferRelativeResize="0"/>
          <p:nvPr/>
        </p:nvPicPr>
        <p:blipFill>
          <a:blip r:embed="rId4">
            <a:alphaModFix/>
          </a:blip>
          <a:stretch>
            <a:fillRect/>
          </a:stretch>
        </p:blipFill>
        <p:spPr>
          <a:xfrm>
            <a:off x="2226025" y="199974"/>
            <a:ext cx="1576350" cy="15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