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280" cy="503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000" y="3725640"/>
            <a:ext cx="9359280" cy="10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OpenGL Project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000" y="5220000"/>
            <a:ext cx="935928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Presented By: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Kumar Gaurav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Sagar Kar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  <a:ea typeface="DejaVu Sans"/>
              </a:rPr>
              <a:t>Arujit Pradhan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560000" y="4680000"/>
            <a:ext cx="18000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822960" y="457200"/>
            <a:ext cx="8777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 Institute Of Technology Silchar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9080" y="457200"/>
            <a:ext cx="108252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Text Display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We use the WriteString function to write text in the window in the form of bitmap which take only the font-style, string, position in screen as arguments.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Which uses the inbuilt function glutBitmapCharacter(font_style,ch) to render text in OpenGL.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21200" y="5394960"/>
            <a:ext cx="5247720" cy="171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Game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The game finds result simply checking the horizontal, vertical and diagonal grids for a series of 3 same symbol. And declare a winner if any with the function CheckWinner(). If all the position are filled and still CheckWinner() return no winner then the function IsDraw() declare the game draw.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Checking and Drawing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0240" y="1679760"/>
            <a:ext cx="5272920" cy="5177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389120" y="2097000"/>
            <a:ext cx="548604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Putting Things Together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Display() takes care of the repeated display upon each event.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Here we: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Write strings using the WriteString().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Draw Line every time using DrawLines().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Draw X and O using DrawXO().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Check for winner using CheckWinner().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Decide Draw or winner using IsDraw().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The Main()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The main() do the basic initialization and calls to the appropriate functions to start their basic utility.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Finally it runs the Game Loop which keeps on running till terminated from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inside a function or forcefully.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737360" y="4389120"/>
            <a:ext cx="7276320" cy="113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05840" y="2194560"/>
            <a:ext cx="9010800" cy="4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 the game and contact us for hugs or bugs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Tic Tac Toe Game Play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Tic-tac-toe (also known as Noughts and crosses or Xs and Os) is a paper-and-pencil game for two players, X and O, who take turns marking the spaces in a 3×3 grid. The player who succeeds in placing three of their marks in a horizontal, vertical, or diagonal row wins the game. Let us enjoy it with Computer Graphics.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 Screen shot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7200" y="2219760"/>
            <a:ext cx="4180680" cy="41806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401080" y="2194560"/>
            <a:ext cx="4199760" cy="41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How we made it work!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The special components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Line Drawing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Circle Drawing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User Input Control (Keyboard and Mouse)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Text Display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Game Logic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Line Drawing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We used glBegin(GL_LINES) which Treats each pair of consecutive vertices as an independent line segment. And draw the lines depending upon the coordinates provided.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24000">
            <a:off x="6878160" y="3911400"/>
            <a:ext cx="2335320" cy="32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Circle Drawing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We used the glBegin(GL_LINE_LOOP) that Draws a connected group of line segments from the first vertex to the last, then back to the first. This loop structure gives a complete circle when used around 15 vertices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for Circle Drawing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5760" y="2377440"/>
            <a:ext cx="9386640" cy="28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User Input Control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i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Keyboard: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We have used keyboard options for repeating the game play. It will wait for (y/n) any other key pressed will be taken to termination of game.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Mouse: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We get the position of the mouse pointer and button press. Then depending upon the position it will draw either cross or circle upon turn and availability.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Input Control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0560" y="1920240"/>
            <a:ext cx="5234040" cy="34534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486400" y="2727720"/>
            <a:ext cx="4235400" cy="38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83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2016-04-11T23:30:10Z</dcterms:created>
  <dc:language>en-US</dc:language>
  <dcterms:modified xsi:type="dcterms:W3CDTF">2016-04-12T14:01:37Z</dcterms:modified>
  <cp:revision>20</cp:revision>
</cp:coreProperties>
</file>