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>
        <p:scale>
          <a:sx n="50" d="100"/>
          <a:sy n="50" d="100"/>
        </p:scale>
        <p:origin x="2603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42E9-F66F-41B6-8CC2-273125C914D0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106A-FDE4-4AF8-B520-A098B18C0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53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42E9-F66F-41B6-8CC2-273125C914D0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106A-FDE4-4AF8-B520-A098B18C0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81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42E9-F66F-41B6-8CC2-273125C914D0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106A-FDE4-4AF8-B520-A098B18C0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07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42E9-F66F-41B6-8CC2-273125C914D0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106A-FDE4-4AF8-B520-A098B18C0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57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42E9-F66F-41B6-8CC2-273125C914D0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106A-FDE4-4AF8-B520-A098B18C0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0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42E9-F66F-41B6-8CC2-273125C914D0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106A-FDE4-4AF8-B520-A098B18C0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71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42E9-F66F-41B6-8CC2-273125C914D0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106A-FDE4-4AF8-B520-A098B18C0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95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42E9-F66F-41B6-8CC2-273125C914D0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106A-FDE4-4AF8-B520-A098B18C0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28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42E9-F66F-41B6-8CC2-273125C914D0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106A-FDE4-4AF8-B520-A098B18C0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66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42E9-F66F-41B6-8CC2-273125C914D0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106A-FDE4-4AF8-B520-A098B18C0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09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42E9-F66F-41B6-8CC2-273125C914D0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106A-FDE4-4AF8-B520-A098B18C0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5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542E9-F66F-41B6-8CC2-273125C914D0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5106A-FDE4-4AF8-B520-A098B18C0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52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3152345-5AD8-DABF-002F-8CE0B280B139}"/>
              </a:ext>
            </a:extLst>
          </p:cNvPr>
          <p:cNvSpPr/>
          <p:nvPr/>
        </p:nvSpPr>
        <p:spPr>
          <a:xfrm>
            <a:off x="1633539" y="2304509"/>
            <a:ext cx="1497063" cy="17243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u="sng" dirty="0" err="1">
                <a:solidFill>
                  <a:schemeClr val="tx1"/>
                </a:solidFill>
              </a:rPr>
              <a:t>SellerID</a:t>
            </a:r>
            <a:endParaRPr lang="en-US" u="sn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  <a:p>
            <a:r>
              <a:rPr lang="en-US" dirty="0">
                <a:solidFill>
                  <a:schemeClr val="tx1"/>
                </a:solidFill>
              </a:rPr>
              <a:t>Email</a:t>
            </a:r>
          </a:p>
          <a:p>
            <a:r>
              <a:rPr lang="en-US" dirty="0">
                <a:solidFill>
                  <a:schemeClr val="tx1"/>
                </a:solidFill>
              </a:rPr>
              <a:t>Phone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E35B153-3FE7-4037-99FA-2B5E305B254D}"/>
              </a:ext>
            </a:extLst>
          </p:cNvPr>
          <p:cNvSpPr/>
          <p:nvPr/>
        </p:nvSpPr>
        <p:spPr>
          <a:xfrm>
            <a:off x="1633539" y="2304509"/>
            <a:ext cx="1497063" cy="342522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Seller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8E859D7-0D48-24D2-B432-874DA879ACDE}"/>
              </a:ext>
            </a:extLst>
          </p:cNvPr>
          <p:cNvSpPr/>
          <p:nvPr/>
        </p:nvSpPr>
        <p:spPr>
          <a:xfrm>
            <a:off x="8028317" y="2304509"/>
            <a:ext cx="1497063" cy="216421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u="sng" dirty="0" err="1">
                <a:solidFill>
                  <a:schemeClr val="tx1"/>
                </a:solidFill>
              </a:rPr>
              <a:t>ProdID</a:t>
            </a:r>
            <a:endParaRPr lang="en-US" u="sn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  <a:p>
            <a:r>
              <a:rPr lang="en-US" dirty="0">
                <a:solidFill>
                  <a:schemeClr val="tx1"/>
                </a:solidFill>
              </a:rPr>
              <a:t>Price</a:t>
            </a:r>
          </a:p>
          <a:p>
            <a:r>
              <a:rPr lang="en-US" dirty="0">
                <a:solidFill>
                  <a:schemeClr val="tx1"/>
                </a:solidFill>
              </a:rPr>
              <a:t>Discount</a:t>
            </a:r>
          </a:p>
          <a:p>
            <a:r>
              <a:rPr lang="en-US" dirty="0">
                <a:solidFill>
                  <a:schemeClr val="tx1"/>
                </a:solidFill>
              </a:rPr>
              <a:t>Specification</a:t>
            </a:r>
          </a:p>
          <a:p>
            <a:r>
              <a:rPr lang="en-US" dirty="0" err="1">
                <a:solidFill>
                  <a:schemeClr val="tx1"/>
                </a:solidFill>
              </a:rPr>
              <a:t>SellerID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92A3D67-67B7-1426-3665-E75A767FAC3D}"/>
              </a:ext>
            </a:extLst>
          </p:cNvPr>
          <p:cNvSpPr/>
          <p:nvPr/>
        </p:nvSpPr>
        <p:spPr>
          <a:xfrm>
            <a:off x="8028317" y="2304509"/>
            <a:ext cx="1497063" cy="342522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F9A25BC-4A2D-FBA0-921B-7BCB156362C7}"/>
              </a:ext>
            </a:extLst>
          </p:cNvPr>
          <p:cNvSpPr/>
          <p:nvPr/>
        </p:nvSpPr>
        <p:spPr>
          <a:xfrm>
            <a:off x="1633539" y="8153199"/>
            <a:ext cx="1497063" cy="17243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u="sng" dirty="0">
                <a:solidFill>
                  <a:schemeClr val="tx1"/>
                </a:solidFill>
              </a:rPr>
              <a:t>SKU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ProdID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Price</a:t>
            </a:r>
          </a:p>
          <a:p>
            <a:r>
              <a:rPr lang="en-US" dirty="0">
                <a:solidFill>
                  <a:schemeClr val="tx1"/>
                </a:solidFill>
              </a:rPr>
              <a:t>Size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E92B688-2CDB-D65D-6AE5-8B7AFDFA4C45}"/>
              </a:ext>
            </a:extLst>
          </p:cNvPr>
          <p:cNvSpPr/>
          <p:nvPr/>
        </p:nvSpPr>
        <p:spPr>
          <a:xfrm>
            <a:off x="1633539" y="8153199"/>
            <a:ext cx="1497063" cy="342522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SKU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21C0944-9053-40A5-C7A4-00841C5248CF}"/>
              </a:ext>
            </a:extLst>
          </p:cNvPr>
          <p:cNvSpPr/>
          <p:nvPr/>
        </p:nvSpPr>
        <p:spPr>
          <a:xfrm>
            <a:off x="8028317" y="8153199"/>
            <a:ext cx="1497063" cy="172436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u="sng" dirty="0" err="1">
                <a:solidFill>
                  <a:schemeClr val="tx1"/>
                </a:solidFill>
              </a:rPr>
              <a:t>BuyerId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Name</a:t>
            </a:r>
          </a:p>
          <a:p>
            <a:r>
              <a:rPr lang="en-US" dirty="0">
                <a:solidFill>
                  <a:schemeClr val="tx1"/>
                </a:solidFill>
              </a:rPr>
              <a:t>Email</a:t>
            </a:r>
          </a:p>
          <a:p>
            <a:r>
              <a:rPr lang="en-US" dirty="0">
                <a:solidFill>
                  <a:schemeClr val="tx1"/>
                </a:solidFill>
              </a:rPr>
              <a:t>Phone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3101FA5B-D4DB-89E9-FF89-B9FD3B3CB35D}"/>
              </a:ext>
            </a:extLst>
          </p:cNvPr>
          <p:cNvSpPr/>
          <p:nvPr/>
        </p:nvSpPr>
        <p:spPr>
          <a:xfrm>
            <a:off x="8028317" y="8153199"/>
            <a:ext cx="1497063" cy="342522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Buyer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0348BCD-8C3E-AB90-D59F-DEC0B3341B12}"/>
              </a:ext>
            </a:extLst>
          </p:cNvPr>
          <p:cNvSpPr/>
          <p:nvPr/>
        </p:nvSpPr>
        <p:spPr>
          <a:xfrm>
            <a:off x="8028317" y="10837070"/>
            <a:ext cx="1497063" cy="194170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u="sng" dirty="0" err="1">
                <a:solidFill>
                  <a:schemeClr val="tx1"/>
                </a:solidFill>
              </a:rPr>
              <a:t>OrderId</a:t>
            </a:r>
            <a:endParaRPr lang="en-US" u="sn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Date</a:t>
            </a:r>
          </a:p>
          <a:p>
            <a:r>
              <a:rPr lang="en-US" dirty="0">
                <a:solidFill>
                  <a:schemeClr val="tx1"/>
                </a:solidFill>
              </a:rPr>
              <a:t>Total</a:t>
            </a:r>
          </a:p>
          <a:p>
            <a:r>
              <a:rPr lang="en-US" dirty="0">
                <a:solidFill>
                  <a:schemeClr val="tx1"/>
                </a:solidFill>
              </a:rPr>
              <a:t>Status</a:t>
            </a:r>
          </a:p>
          <a:p>
            <a:r>
              <a:rPr lang="en-US" dirty="0" err="1">
                <a:solidFill>
                  <a:schemeClr val="tx1"/>
                </a:solidFill>
              </a:rPr>
              <a:t>BuyerId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36C828D7-64AA-5998-00FB-F1C90CD61368}"/>
              </a:ext>
            </a:extLst>
          </p:cNvPr>
          <p:cNvSpPr/>
          <p:nvPr/>
        </p:nvSpPr>
        <p:spPr>
          <a:xfrm>
            <a:off x="8028317" y="10837069"/>
            <a:ext cx="1497063" cy="342522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19C5D42-81D7-3B04-9FC5-9680A2B558B2}"/>
              </a:ext>
            </a:extLst>
          </p:cNvPr>
          <p:cNvSpPr/>
          <p:nvPr/>
        </p:nvSpPr>
        <p:spPr>
          <a:xfrm>
            <a:off x="1633539" y="5469329"/>
            <a:ext cx="1497063" cy="17243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u="sng" dirty="0" err="1">
                <a:solidFill>
                  <a:schemeClr val="tx1"/>
                </a:solidFill>
              </a:rPr>
              <a:t>CartId</a:t>
            </a:r>
            <a:endParaRPr lang="en-US" u="sng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BuyerId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ProdId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Quantity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EB113E92-0551-950D-4DD2-72016767BD4C}"/>
              </a:ext>
            </a:extLst>
          </p:cNvPr>
          <p:cNvSpPr/>
          <p:nvPr/>
        </p:nvSpPr>
        <p:spPr>
          <a:xfrm>
            <a:off x="1633539" y="5469329"/>
            <a:ext cx="1497063" cy="342522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06AE66AA-AFEA-3A84-17E0-89A915CC627E}"/>
              </a:ext>
            </a:extLst>
          </p:cNvPr>
          <p:cNvSpPr/>
          <p:nvPr/>
        </p:nvSpPr>
        <p:spPr>
          <a:xfrm>
            <a:off x="8028317" y="5469329"/>
            <a:ext cx="1497063" cy="17243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u="sng" dirty="0" err="1">
                <a:solidFill>
                  <a:schemeClr val="tx1"/>
                </a:solidFill>
              </a:rPr>
              <a:t>NotificationId</a:t>
            </a:r>
            <a:endParaRPr lang="en-US" u="sn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Message</a:t>
            </a:r>
          </a:p>
          <a:p>
            <a:r>
              <a:rPr lang="en-US" dirty="0" err="1">
                <a:solidFill>
                  <a:schemeClr val="tx1"/>
                </a:solidFill>
              </a:rPr>
              <a:t>TimeStamp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BuyerId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5C2FA083-EDF2-0711-EADF-60FF8943396A}"/>
              </a:ext>
            </a:extLst>
          </p:cNvPr>
          <p:cNvSpPr/>
          <p:nvPr/>
        </p:nvSpPr>
        <p:spPr>
          <a:xfrm>
            <a:off x="8028317" y="5469329"/>
            <a:ext cx="1497063" cy="342522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Notification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75A1A464-51B9-391C-25CA-DDEC300A6BCC}"/>
              </a:ext>
            </a:extLst>
          </p:cNvPr>
          <p:cNvSpPr/>
          <p:nvPr/>
        </p:nvSpPr>
        <p:spPr>
          <a:xfrm>
            <a:off x="1633539" y="10837069"/>
            <a:ext cx="1497063" cy="220858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u="sng" dirty="0" err="1">
                <a:solidFill>
                  <a:schemeClr val="tx1"/>
                </a:solidFill>
              </a:rPr>
              <a:t>UserId</a:t>
            </a:r>
            <a:endParaRPr lang="en-US" u="sn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  <a:p>
            <a:r>
              <a:rPr lang="en-US" dirty="0">
                <a:solidFill>
                  <a:schemeClr val="tx1"/>
                </a:solidFill>
              </a:rPr>
              <a:t>Email</a:t>
            </a:r>
          </a:p>
          <a:p>
            <a:r>
              <a:rPr lang="en-US" dirty="0">
                <a:solidFill>
                  <a:schemeClr val="tx1"/>
                </a:solidFill>
              </a:rPr>
              <a:t>Phone</a:t>
            </a:r>
          </a:p>
          <a:p>
            <a:r>
              <a:rPr lang="en-US" dirty="0">
                <a:solidFill>
                  <a:schemeClr val="tx1"/>
                </a:solidFill>
              </a:rPr>
              <a:t>Password</a:t>
            </a:r>
          </a:p>
          <a:p>
            <a:r>
              <a:rPr lang="en-US" dirty="0">
                <a:solidFill>
                  <a:schemeClr val="tx1"/>
                </a:solidFill>
              </a:rPr>
              <a:t>OTP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B894D4F2-1735-3370-41A5-BB67C6476593}"/>
              </a:ext>
            </a:extLst>
          </p:cNvPr>
          <p:cNvSpPr/>
          <p:nvPr/>
        </p:nvSpPr>
        <p:spPr>
          <a:xfrm>
            <a:off x="1633539" y="10837069"/>
            <a:ext cx="1497063" cy="342522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UserInfo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09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13985BD-D06A-EE9E-7BAF-8F86A062E1F6}"/>
              </a:ext>
            </a:extLst>
          </p:cNvPr>
          <p:cNvCxnSpPr>
            <a:cxnSpLocks/>
          </p:cNvCxnSpPr>
          <p:nvPr/>
        </p:nvCxnSpPr>
        <p:spPr>
          <a:xfrm>
            <a:off x="4903627" y="9285389"/>
            <a:ext cx="1431921" cy="1345842"/>
          </a:xfrm>
          <a:prstGeom prst="bentConnector3">
            <a:avLst>
              <a:gd name="adj1" fmla="val 50000"/>
            </a:avLst>
          </a:prstGeom>
          <a:ln w="27305" cmpd="sng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ADD31D3-DE81-B2D0-43A3-C7BC56293475}"/>
              </a:ext>
            </a:extLst>
          </p:cNvPr>
          <p:cNvCxnSpPr>
            <a:cxnSpLocks/>
          </p:cNvCxnSpPr>
          <p:nvPr/>
        </p:nvCxnSpPr>
        <p:spPr>
          <a:xfrm>
            <a:off x="4903627" y="9285389"/>
            <a:ext cx="1413631" cy="4075411"/>
          </a:xfrm>
          <a:prstGeom prst="bentConnector3">
            <a:avLst>
              <a:gd name="adj1" fmla="val 50000"/>
            </a:avLst>
          </a:prstGeom>
          <a:ln w="27305" cmpd="sng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7A4F0B9-FDA7-9B1B-199E-AF0AD3D44F2A}"/>
              </a:ext>
            </a:extLst>
          </p:cNvPr>
          <p:cNvCxnSpPr>
            <a:cxnSpLocks/>
          </p:cNvCxnSpPr>
          <p:nvPr/>
        </p:nvCxnSpPr>
        <p:spPr>
          <a:xfrm>
            <a:off x="2359151" y="6074630"/>
            <a:ext cx="989823" cy="3210759"/>
          </a:xfrm>
          <a:prstGeom prst="bentConnector3">
            <a:avLst>
              <a:gd name="adj1" fmla="val 50000"/>
            </a:avLst>
          </a:prstGeom>
          <a:ln w="27305" cmpd="sng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36CD9B5-5571-F60E-B1D0-59D79F521490}"/>
              </a:ext>
            </a:extLst>
          </p:cNvPr>
          <p:cNvCxnSpPr>
            <a:cxnSpLocks/>
          </p:cNvCxnSpPr>
          <p:nvPr/>
        </p:nvCxnSpPr>
        <p:spPr>
          <a:xfrm flipV="1">
            <a:off x="2359151" y="4283219"/>
            <a:ext cx="989823" cy="1791411"/>
          </a:xfrm>
          <a:prstGeom prst="bentConnector3">
            <a:avLst>
              <a:gd name="adj1" fmla="val 50000"/>
            </a:avLst>
          </a:prstGeom>
          <a:ln w="27305" cmpd="sng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BE5E0AA-D0EB-D454-6ADF-1B397426720E}"/>
              </a:ext>
            </a:extLst>
          </p:cNvPr>
          <p:cNvCxnSpPr>
            <a:cxnSpLocks/>
          </p:cNvCxnSpPr>
          <p:nvPr/>
        </p:nvCxnSpPr>
        <p:spPr>
          <a:xfrm flipV="1">
            <a:off x="4903627" y="7794970"/>
            <a:ext cx="1441242" cy="1490419"/>
          </a:xfrm>
          <a:prstGeom prst="bentConnector3">
            <a:avLst>
              <a:gd name="adj1" fmla="val 50000"/>
            </a:avLst>
          </a:prstGeom>
          <a:ln w="27305" cmpd="sng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85AD2FE1-BA56-8BF0-E040-CBB77AA00AF0}"/>
              </a:ext>
            </a:extLst>
          </p:cNvPr>
          <p:cNvCxnSpPr>
            <a:cxnSpLocks/>
          </p:cNvCxnSpPr>
          <p:nvPr/>
        </p:nvCxnSpPr>
        <p:spPr>
          <a:xfrm>
            <a:off x="4903627" y="4316429"/>
            <a:ext cx="1394923" cy="219481"/>
          </a:xfrm>
          <a:prstGeom prst="bentConnector3">
            <a:avLst>
              <a:gd name="adj1" fmla="val 50000"/>
            </a:avLst>
          </a:prstGeom>
          <a:ln w="27305" cmpd="sng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1F6B4BA-C62A-F8FF-1F06-9BFEF766587A}"/>
              </a:ext>
            </a:extLst>
          </p:cNvPr>
          <p:cNvCxnSpPr>
            <a:cxnSpLocks/>
          </p:cNvCxnSpPr>
          <p:nvPr/>
        </p:nvCxnSpPr>
        <p:spPr>
          <a:xfrm flipV="1">
            <a:off x="7841262" y="4316429"/>
            <a:ext cx="1394923" cy="219481"/>
          </a:xfrm>
          <a:prstGeom prst="bentConnector3">
            <a:avLst>
              <a:gd name="adj1" fmla="val 50000"/>
            </a:avLst>
          </a:prstGeom>
          <a:ln w="27305" cmpd="sng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C0DB51F-A0D3-AB7C-307F-79B69D4CF464}"/>
              </a:ext>
            </a:extLst>
          </p:cNvPr>
          <p:cNvSpPr txBox="1"/>
          <p:nvPr/>
        </p:nvSpPr>
        <p:spPr>
          <a:xfrm>
            <a:off x="2206497" y="1140420"/>
            <a:ext cx="649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Eras Medium ITC" panose="020B0602030504020804" pitchFamily="34" charset="0"/>
              </a:rPr>
              <a:t>Database Diagram</a:t>
            </a:r>
            <a:endParaRPr lang="en-IN" sz="3600" dirty="0">
              <a:latin typeface="Eras Medium ITC" panose="020B0602030504020804" pitchFamily="34" charset="0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DE496BC-842E-759F-9A1C-25A908B5A944}"/>
              </a:ext>
            </a:extLst>
          </p:cNvPr>
          <p:cNvCxnSpPr>
            <a:cxnSpLocks/>
          </p:cNvCxnSpPr>
          <p:nvPr/>
        </p:nvCxnSpPr>
        <p:spPr>
          <a:xfrm>
            <a:off x="3446783" y="1699667"/>
            <a:ext cx="39776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4354633-928A-817F-5211-8E224957BA8B}"/>
              </a:ext>
            </a:extLst>
          </p:cNvPr>
          <p:cNvCxnSpPr>
            <a:cxnSpLocks/>
          </p:cNvCxnSpPr>
          <p:nvPr/>
        </p:nvCxnSpPr>
        <p:spPr>
          <a:xfrm>
            <a:off x="3524390" y="1743212"/>
            <a:ext cx="3822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>
            <a:extLst>
              <a:ext uri="{FF2B5EF4-FFF2-40B4-BE49-F238E27FC236}">
                <a16:creationId xmlns:a16="http://schemas.microsoft.com/office/drawing/2014/main" id="{20B7F0E3-082B-84D3-8A4A-059F42858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34" y="3383637"/>
            <a:ext cx="1554615" cy="1865538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D10FB520-0A84-6C36-D40C-A113FB5A0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647" y="3392650"/>
            <a:ext cx="1554615" cy="2304488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F472CC7B-443D-58A2-0EDB-1F82EAF34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6185" y="3383637"/>
            <a:ext cx="1560711" cy="1865538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4C8BA712-C49A-2246-B5CC-0328675F4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335" y="8352620"/>
            <a:ext cx="1554615" cy="1865538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ADE7897-80E6-18D7-0A39-57CA2E4A1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175" y="4898000"/>
            <a:ext cx="1554615" cy="235326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15F3EDB7-96CB-AF3D-448C-E63A9C9456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2104" y="6620917"/>
            <a:ext cx="1554615" cy="2085013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8D31F6B8-416D-9701-B588-46DD6E4818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2104" y="9638699"/>
            <a:ext cx="1560711" cy="186553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2F58D39B-E8FA-D610-F05F-3393156397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7258" y="12421935"/>
            <a:ext cx="1572904" cy="18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7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96AA379-BA1F-F8BA-F46B-16E40E16FDE0}"/>
              </a:ext>
            </a:extLst>
          </p:cNvPr>
          <p:cNvSpPr/>
          <p:nvPr/>
        </p:nvSpPr>
        <p:spPr>
          <a:xfrm>
            <a:off x="1632902" y="12673905"/>
            <a:ext cx="956171" cy="44755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Seller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68E362-D76E-8808-D97F-2DD2B6A0DE51}"/>
              </a:ext>
            </a:extLst>
          </p:cNvPr>
          <p:cNvSpPr/>
          <p:nvPr/>
        </p:nvSpPr>
        <p:spPr>
          <a:xfrm>
            <a:off x="1055705" y="11843470"/>
            <a:ext cx="1285020" cy="4475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SellerID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C7354D-B7D5-B850-91FE-1D06C8C4155C}"/>
              </a:ext>
            </a:extLst>
          </p:cNvPr>
          <p:cNvSpPr/>
          <p:nvPr/>
        </p:nvSpPr>
        <p:spPr>
          <a:xfrm>
            <a:off x="306201" y="12258688"/>
            <a:ext cx="1062001" cy="4475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1B8944-98E0-177C-FBFD-A0B3A349FA6A}"/>
              </a:ext>
            </a:extLst>
          </p:cNvPr>
          <p:cNvSpPr/>
          <p:nvPr/>
        </p:nvSpPr>
        <p:spPr>
          <a:xfrm>
            <a:off x="372287" y="13016711"/>
            <a:ext cx="1062001" cy="4475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DF33DE-308A-482B-406D-740E8EE5F567}"/>
              </a:ext>
            </a:extLst>
          </p:cNvPr>
          <p:cNvSpPr/>
          <p:nvPr/>
        </p:nvSpPr>
        <p:spPr>
          <a:xfrm>
            <a:off x="1084127" y="13493511"/>
            <a:ext cx="1168200" cy="4475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Phone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BE48D4-2A51-67C7-D089-53F87CE380B4}"/>
              </a:ext>
            </a:extLst>
          </p:cNvPr>
          <p:cNvCxnSpPr>
            <a:stCxn id="16" idx="4"/>
            <a:endCxn id="15" idx="0"/>
          </p:cNvCxnSpPr>
          <p:nvPr/>
        </p:nvCxnSpPr>
        <p:spPr>
          <a:xfrm>
            <a:off x="1698215" y="12291020"/>
            <a:ext cx="412773" cy="382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14D9CBE-9502-339C-99DB-28C472E9043B}"/>
              </a:ext>
            </a:extLst>
          </p:cNvPr>
          <p:cNvCxnSpPr>
            <a:cxnSpLocks/>
            <a:stCxn id="17" idx="7"/>
            <a:endCxn id="15" idx="0"/>
          </p:cNvCxnSpPr>
          <p:nvPr/>
        </p:nvCxnSpPr>
        <p:spPr>
          <a:xfrm>
            <a:off x="1212676" y="12324230"/>
            <a:ext cx="898312" cy="349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FC3DF0-3020-281B-ADDB-DF7A3C20B393}"/>
              </a:ext>
            </a:extLst>
          </p:cNvPr>
          <p:cNvCxnSpPr>
            <a:cxnSpLocks/>
            <a:stCxn id="18" idx="5"/>
            <a:endCxn id="15" idx="2"/>
          </p:cNvCxnSpPr>
          <p:nvPr/>
        </p:nvCxnSpPr>
        <p:spPr>
          <a:xfrm flipV="1">
            <a:off x="1278762" y="13121455"/>
            <a:ext cx="832226" cy="277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F06F48-1876-AB8D-69D0-7837610377A2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V="1">
            <a:off x="1668227" y="13121455"/>
            <a:ext cx="442761" cy="372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D7D62E88-5DAF-50D2-94D4-F00FC83FD419}"/>
              </a:ext>
            </a:extLst>
          </p:cNvPr>
          <p:cNvSpPr/>
          <p:nvPr/>
        </p:nvSpPr>
        <p:spPr>
          <a:xfrm>
            <a:off x="3893041" y="12048019"/>
            <a:ext cx="1952705" cy="541536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Supplies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A888B3D7-BF96-35B0-C6C3-CE0BC1441357}"/>
              </a:ext>
            </a:extLst>
          </p:cNvPr>
          <p:cNvSpPr/>
          <p:nvPr/>
        </p:nvSpPr>
        <p:spPr>
          <a:xfrm>
            <a:off x="5124832" y="14474645"/>
            <a:ext cx="956171" cy="44755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B4A137A-E75F-01E8-A2FB-D63AE30E0235}"/>
              </a:ext>
            </a:extLst>
          </p:cNvPr>
          <p:cNvSpPr/>
          <p:nvPr/>
        </p:nvSpPr>
        <p:spPr>
          <a:xfrm>
            <a:off x="6857368" y="14584133"/>
            <a:ext cx="1285020" cy="4475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ProdID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ECFEE74-6D50-8A06-6CA5-A958B8CEF602}"/>
              </a:ext>
            </a:extLst>
          </p:cNvPr>
          <p:cNvSpPr/>
          <p:nvPr/>
        </p:nvSpPr>
        <p:spPr>
          <a:xfrm>
            <a:off x="3145697" y="14934598"/>
            <a:ext cx="1285020" cy="4475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17BD15D-F7AE-AD4D-C1F3-827355D9C7F1}"/>
              </a:ext>
            </a:extLst>
          </p:cNvPr>
          <p:cNvSpPr/>
          <p:nvPr/>
        </p:nvSpPr>
        <p:spPr>
          <a:xfrm>
            <a:off x="3769533" y="15510547"/>
            <a:ext cx="1285020" cy="4475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94382E6-8A93-F656-8624-5F0A1D514770}"/>
              </a:ext>
            </a:extLst>
          </p:cNvPr>
          <p:cNvSpPr/>
          <p:nvPr/>
        </p:nvSpPr>
        <p:spPr>
          <a:xfrm>
            <a:off x="4696814" y="15958097"/>
            <a:ext cx="1413522" cy="4475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Discount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C8EA981-33BD-2C75-1964-89A3342CC3E0}"/>
              </a:ext>
            </a:extLst>
          </p:cNvPr>
          <p:cNvSpPr/>
          <p:nvPr/>
        </p:nvSpPr>
        <p:spPr>
          <a:xfrm>
            <a:off x="5977116" y="15633399"/>
            <a:ext cx="2069537" cy="4475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Specification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68CE810-CA52-1F9D-06A4-8ECA3862A74F}"/>
              </a:ext>
            </a:extLst>
          </p:cNvPr>
          <p:cNvSpPr/>
          <p:nvPr/>
        </p:nvSpPr>
        <p:spPr>
          <a:xfrm>
            <a:off x="6950250" y="15108766"/>
            <a:ext cx="1413522" cy="4475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dottedHeavy" dirty="0" err="1">
                <a:solidFill>
                  <a:schemeClr val="tx1"/>
                </a:solidFill>
              </a:rPr>
              <a:t>SellerID</a:t>
            </a:r>
            <a:endParaRPr lang="en-US" u="dottedHeavy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9EE8E8-3C77-18CA-89CC-817E8A0E021B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4869394" y="12589555"/>
            <a:ext cx="733524" cy="1885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A0B958C-6570-2ED7-BABC-640466ECDF32}"/>
              </a:ext>
            </a:extLst>
          </p:cNvPr>
          <p:cNvCxnSpPr>
            <a:cxnSpLocks/>
            <a:stCxn id="40" idx="3"/>
            <a:endCxn id="42" idx="2"/>
          </p:cNvCxnSpPr>
          <p:nvPr/>
        </p:nvCxnSpPr>
        <p:spPr>
          <a:xfrm>
            <a:off x="6081003" y="14698420"/>
            <a:ext cx="776365" cy="10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72C401-7223-A13B-7873-6085AB570D6F}"/>
              </a:ext>
            </a:extLst>
          </p:cNvPr>
          <p:cNvCxnSpPr>
            <a:cxnSpLocks/>
            <a:stCxn id="43" idx="6"/>
            <a:endCxn id="40" idx="1"/>
          </p:cNvCxnSpPr>
          <p:nvPr/>
        </p:nvCxnSpPr>
        <p:spPr>
          <a:xfrm flipV="1">
            <a:off x="4430717" y="14698420"/>
            <a:ext cx="694115" cy="459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924A35B-B1A8-504C-9DA9-30B149E7CF07}"/>
              </a:ext>
            </a:extLst>
          </p:cNvPr>
          <p:cNvCxnSpPr>
            <a:cxnSpLocks/>
            <a:stCxn id="44" idx="6"/>
            <a:endCxn id="40" idx="2"/>
          </p:cNvCxnSpPr>
          <p:nvPr/>
        </p:nvCxnSpPr>
        <p:spPr>
          <a:xfrm flipV="1">
            <a:off x="5054553" y="14922195"/>
            <a:ext cx="548365" cy="812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870E0C2-1D12-1A28-EB76-293376F0BEC5}"/>
              </a:ext>
            </a:extLst>
          </p:cNvPr>
          <p:cNvCxnSpPr>
            <a:cxnSpLocks/>
            <a:stCxn id="45" idx="0"/>
            <a:endCxn id="40" idx="2"/>
          </p:cNvCxnSpPr>
          <p:nvPr/>
        </p:nvCxnSpPr>
        <p:spPr>
          <a:xfrm flipV="1">
            <a:off x="5403575" y="14922195"/>
            <a:ext cx="199343" cy="1035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314B019-3433-7A8D-9B47-85CF3354B97E}"/>
              </a:ext>
            </a:extLst>
          </p:cNvPr>
          <p:cNvCxnSpPr>
            <a:cxnSpLocks/>
            <a:stCxn id="46" idx="1"/>
            <a:endCxn id="40" idx="2"/>
          </p:cNvCxnSpPr>
          <p:nvPr/>
        </p:nvCxnSpPr>
        <p:spPr>
          <a:xfrm flipH="1" flipV="1">
            <a:off x="5602918" y="14922195"/>
            <a:ext cx="677275" cy="776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4CD152A-E1CB-B9D3-51BB-8561756AF2E6}"/>
              </a:ext>
            </a:extLst>
          </p:cNvPr>
          <p:cNvCxnSpPr>
            <a:cxnSpLocks/>
            <a:stCxn id="47" idx="2"/>
            <a:endCxn id="40" idx="2"/>
          </p:cNvCxnSpPr>
          <p:nvPr/>
        </p:nvCxnSpPr>
        <p:spPr>
          <a:xfrm flipH="1" flipV="1">
            <a:off x="5602918" y="14922195"/>
            <a:ext cx="1347332" cy="410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F81D81D-7C6F-5756-BF42-13A694FB0E8C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 flipV="1">
            <a:off x="2589073" y="12318787"/>
            <a:ext cx="1303968" cy="578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Diamond 86">
            <a:extLst>
              <a:ext uri="{FF2B5EF4-FFF2-40B4-BE49-F238E27FC236}">
                <a16:creationId xmlns:a16="http://schemas.microsoft.com/office/drawing/2014/main" id="{C43B052B-07A4-B362-C2F4-AC53BF6DD4AF}"/>
              </a:ext>
            </a:extLst>
          </p:cNvPr>
          <p:cNvSpPr/>
          <p:nvPr/>
        </p:nvSpPr>
        <p:spPr>
          <a:xfrm>
            <a:off x="5507891" y="11043097"/>
            <a:ext cx="2362774" cy="65525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Belongs to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11B2FE0-528A-0AE4-FA0B-353504C6DE75}"/>
              </a:ext>
            </a:extLst>
          </p:cNvPr>
          <p:cNvCxnSpPr>
            <a:cxnSpLocks/>
            <a:stCxn id="40" idx="0"/>
            <a:endCxn id="87" idx="2"/>
          </p:cNvCxnSpPr>
          <p:nvPr/>
        </p:nvCxnSpPr>
        <p:spPr>
          <a:xfrm flipV="1">
            <a:off x="5602918" y="11698356"/>
            <a:ext cx="1086360" cy="2776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Process 101">
            <a:extLst>
              <a:ext uri="{FF2B5EF4-FFF2-40B4-BE49-F238E27FC236}">
                <a16:creationId xmlns:a16="http://schemas.microsoft.com/office/drawing/2014/main" id="{E1D2A8AF-8E68-947E-15A0-E8E8E342E415}"/>
              </a:ext>
            </a:extLst>
          </p:cNvPr>
          <p:cNvSpPr/>
          <p:nvPr/>
        </p:nvSpPr>
        <p:spPr>
          <a:xfrm>
            <a:off x="8456351" y="11471336"/>
            <a:ext cx="956171" cy="44755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SKU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2CEC40A-A537-4050-F979-DF133F90A1F4}"/>
              </a:ext>
            </a:extLst>
          </p:cNvPr>
          <p:cNvSpPr/>
          <p:nvPr/>
        </p:nvSpPr>
        <p:spPr>
          <a:xfrm>
            <a:off x="7999078" y="12983144"/>
            <a:ext cx="1285020" cy="4475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SKU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75B7B52-26EE-9205-04B8-47279D33C6A6}"/>
              </a:ext>
            </a:extLst>
          </p:cNvPr>
          <p:cNvSpPr/>
          <p:nvPr/>
        </p:nvSpPr>
        <p:spPr>
          <a:xfrm>
            <a:off x="10214546" y="11383601"/>
            <a:ext cx="1285020" cy="4475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dottedHeavy" dirty="0" err="1">
                <a:solidFill>
                  <a:schemeClr val="tx1"/>
                </a:solidFill>
              </a:rPr>
              <a:t>ProdID</a:t>
            </a:r>
            <a:endParaRPr lang="en-IN" u="dottedHeavy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A0D418F-C9B3-DFAE-77A4-C890EBA4981A}"/>
              </a:ext>
            </a:extLst>
          </p:cNvPr>
          <p:cNvSpPr/>
          <p:nvPr/>
        </p:nvSpPr>
        <p:spPr>
          <a:xfrm>
            <a:off x="9891543" y="12072651"/>
            <a:ext cx="1285020" cy="4475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2995418-FFFC-3FC9-76B7-D2C4444A1442}"/>
              </a:ext>
            </a:extLst>
          </p:cNvPr>
          <p:cNvSpPr/>
          <p:nvPr/>
        </p:nvSpPr>
        <p:spPr>
          <a:xfrm>
            <a:off x="8959795" y="12548714"/>
            <a:ext cx="1285020" cy="4475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Size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FE2E018-2C32-79E6-5969-43653833CDFF}"/>
              </a:ext>
            </a:extLst>
          </p:cNvPr>
          <p:cNvCxnSpPr>
            <a:cxnSpLocks/>
            <a:stCxn id="102" idx="1"/>
            <a:endCxn id="87" idx="3"/>
          </p:cNvCxnSpPr>
          <p:nvPr/>
        </p:nvCxnSpPr>
        <p:spPr>
          <a:xfrm flipH="1" flipV="1">
            <a:off x="7870665" y="11370727"/>
            <a:ext cx="585686" cy="32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CFC1A11-55E4-88F7-A228-0684552D2C8A}"/>
              </a:ext>
            </a:extLst>
          </p:cNvPr>
          <p:cNvCxnSpPr>
            <a:cxnSpLocks/>
            <a:stCxn id="102" idx="2"/>
            <a:endCxn id="104" idx="0"/>
          </p:cNvCxnSpPr>
          <p:nvPr/>
        </p:nvCxnSpPr>
        <p:spPr>
          <a:xfrm flipH="1">
            <a:off x="8641588" y="11918886"/>
            <a:ext cx="292849" cy="1064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4306375-F352-E3C6-0DB4-384DF9137216}"/>
              </a:ext>
            </a:extLst>
          </p:cNvPr>
          <p:cNvCxnSpPr>
            <a:cxnSpLocks/>
            <a:stCxn id="102" idx="2"/>
            <a:endCxn id="107" idx="0"/>
          </p:cNvCxnSpPr>
          <p:nvPr/>
        </p:nvCxnSpPr>
        <p:spPr>
          <a:xfrm>
            <a:off x="8934437" y="11918886"/>
            <a:ext cx="667868" cy="62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E08171-1D9E-5838-BB87-B9A5FEE81F43}"/>
              </a:ext>
            </a:extLst>
          </p:cNvPr>
          <p:cNvCxnSpPr>
            <a:cxnSpLocks/>
            <a:stCxn id="102" idx="2"/>
            <a:endCxn id="106" idx="2"/>
          </p:cNvCxnSpPr>
          <p:nvPr/>
        </p:nvCxnSpPr>
        <p:spPr>
          <a:xfrm>
            <a:off x="8934437" y="11918886"/>
            <a:ext cx="957106" cy="37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B7688B8-4E68-ABE6-8DD8-61A14DB9CBDB}"/>
              </a:ext>
            </a:extLst>
          </p:cNvPr>
          <p:cNvCxnSpPr>
            <a:cxnSpLocks/>
            <a:stCxn id="102" idx="3"/>
            <a:endCxn id="105" idx="2"/>
          </p:cNvCxnSpPr>
          <p:nvPr/>
        </p:nvCxnSpPr>
        <p:spPr>
          <a:xfrm flipV="1">
            <a:off x="9412522" y="11607376"/>
            <a:ext cx="802024" cy="8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53347DFD-70BD-66A1-9C1B-DB5207F77978}"/>
              </a:ext>
            </a:extLst>
          </p:cNvPr>
          <p:cNvSpPr/>
          <p:nvPr/>
        </p:nvSpPr>
        <p:spPr>
          <a:xfrm>
            <a:off x="459852" y="9295099"/>
            <a:ext cx="1168201" cy="4155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Phone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2BDDB52-EC45-3546-601E-F48E12BC0DAE}"/>
              </a:ext>
            </a:extLst>
          </p:cNvPr>
          <p:cNvSpPr/>
          <p:nvPr/>
        </p:nvSpPr>
        <p:spPr>
          <a:xfrm>
            <a:off x="1122084" y="9727300"/>
            <a:ext cx="1554875" cy="4475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Password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A8411A68-0BF4-4FE2-DBEF-E3A31CE725CF}"/>
              </a:ext>
            </a:extLst>
          </p:cNvPr>
          <p:cNvSpPr/>
          <p:nvPr/>
        </p:nvSpPr>
        <p:spPr>
          <a:xfrm>
            <a:off x="2065552" y="7780949"/>
            <a:ext cx="877686" cy="369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2" name="Flowchart: Process 151">
            <a:extLst>
              <a:ext uri="{FF2B5EF4-FFF2-40B4-BE49-F238E27FC236}">
                <a16:creationId xmlns:a16="http://schemas.microsoft.com/office/drawing/2014/main" id="{BFB786C8-D262-3F6E-68C5-9D681C12C2CA}"/>
              </a:ext>
            </a:extLst>
          </p:cNvPr>
          <p:cNvSpPr/>
          <p:nvPr/>
        </p:nvSpPr>
        <p:spPr>
          <a:xfrm>
            <a:off x="7510003" y="9120767"/>
            <a:ext cx="956171" cy="44755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Buyer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195EC2B6-0743-7C2D-17F5-878A55CB74B2}"/>
              </a:ext>
            </a:extLst>
          </p:cNvPr>
          <p:cNvSpPr/>
          <p:nvPr/>
        </p:nvSpPr>
        <p:spPr>
          <a:xfrm>
            <a:off x="8880703" y="8395828"/>
            <a:ext cx="1285020" cy="4475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Phone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11FC64C2-4E42-C8D7-41CE-D6DC81B5C609}"/>
              </a:ext>
            </a:extLst>
          </p:cNvPr>
          <p:cNvSpPr/>
          <p:nvPr/>
        </p:nvSpPr>
        <p:spPr>
          <a:xfrm>
            <a:off x="9196860" y="9033032"/>
            <a:ext cx="1413522" cy="4475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BuyerID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916BF183-D26D-76BB-E658-B70EA2E35DC2}"/>
              </a:ext>
            </a:extLst>
          </p:cNvPr>
          <p:cNvSpPr/>
          <p:nvPr/>
        </p:nvSpPr>
        <p:spPr>
          <a:xfrm>
            <a:off x="8938108" y="9722082"/>
            <a:ext cx="1285020" cy="4475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D56E01C3-D4AB-5D51-D2B2-5D5FE58BEBF6}"/>
              </a:ext>
            </a:extLst>
          </p:cNvPr>
          <p:cNvSpPr/>
          <p:nvPr/>
        </p:nvSpPr>
        <p:spPr>
          <a:xfrm>
            <a:off x="8006360" y="10198145"/>
            <a:ext cx="1285020" cy="4475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9866730-7CAE-1FF2-F420-37771D69FAAC}"/>
              </a:ext>
            </a:extLst>
          </p:cNvPr>
          <p:cNvCxnSpPr>
            <a:cxnSpLocks/>
            <a:stCxn id="152" idx="3"/>
            <a:endCxn id="153" idx="3"/>
          </p:cNvCxnSpPr>
          <p:nvPr/>
        </p:nvCxnSpPr>
        <p:spPr>
          <a:xfrm flipV="1">
            <a:off x="8466174" y="8777836"/>
            <a:ext cx="602716" cy="566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CA797CF-942F-0386-5418-500D9947B937}"/>
              </a:ext>
            </a:extLst>
          </p:cNvPr>
          <p:cNvCxnSpPr>
            <a:cxnSpLocks/>
            <a:stCxn id="152" idx="2"/>
            <a:endCxn id="156" idx="0"/>
          </p:cNvCxnSpPr>
          <p:nvPr/>
        </p:nvCxnSpPr>
        <p:spPr>
          <a:xfrm>
            <a:off x="7988089" y="9568317"/>
            <a:ext cx="660781" cy="62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0BD05A5-68AD-DA26-9592-216241800544}"/>
              </a:ext>
            </a:extLst>
          </p:cNvPr>
          <p:cNvCxnSpPr>
            <a:cxnSpLocks/>
            <a:stCxn id="152" idx="3"/>
            <a:endCxn id="155" idx="2"/>
          </p:cNvCxnSpPr>
          <p:nvPr/>
        </p:nvCxnSpPr>
        <p:spPr>
          <a:xfrm>
            <a:off x="8466174" y="9344542"/>
            <a:ext cx="471934" cy="60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A94B15C-EB2C-7AF5-6156-4962FE23521D}"/>
              </a:ext>
            </a:extLst>
          </p:cNvPr>
          <p:cNvCxnSpPr>
            <a:cxnSpLocks/>
            <a:stCxn id="152" idx="3"/>
            <a:endCxn id="154" idx="2"/>
          </p:cNvCxnSpPr>
          <p:nvPr/>
        </p:nvCxnSpPr>
        <p:spPr>
          <a:xfrm flipV="1">
            <a:off x="8466174" y="9256807"/>
            <a:ext cx="730686" cy="8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lowchart: Process 162">
            <a:extLst>
              <a:ext uri="{FF2B5EF4-FFF2-40B4-BE49-F238E27FC236}">
                <a16:creationId xmlns:a16="http://schemas.microsoft.com/office/drawing/2014/main" id="{D63BF99A-3675-06D2-1011-E2A7B0B5F220}"/>
              </a:ext>
            </a:extLst>
          </p:cNvPr>
          <p:cNvSpPr/>
          <p:nvPr/>
        </p:nvSpPr>
        <p:spPr>
          <a:xfrm>
            <a:off x="8938108" y="5387355"/>
            <a:ext cx="956171" cy="44755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E8CCB24-067E-9468-44BD-F7CF73853268}"/>
              </a:ext>
            </a:extLst>
          </p:cNvPr>
          <p:cNvCxnSpPr>
            <a:cxnSpLocks/>
            <a:stCxn id="163" idx="0"/>
            <a:endCxn id="183" idx="4"/>
          </p:cNvCxnSpPr>
          <p:nvPr/>
        </p:nvCxnSpPr>
        <p:spPr>
          <a:xfrm flipV="1">
            <a:off x="9416194" y="5128090"/>
            <a:ext cx="1279786" cy="25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A256F36D-2EE8-E9DA-2840-6696D45B9C87}"/>
              </a:ext>
            </a:extLst>
          </p:cNvPr>
          <p:cNvSpPr/>
          <p:nvPr/>
        </p:nvSpPr>
        <p:spPr>
          <a:xfrm>
            <a:off x="9201771" y="4103059"/>
            <a:ext cx="1413522" cy="4475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OrderID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9487ECB3-6CF5-DCBF-7795-D5A929EB18F2}"/>
              </a:ext>
            </a:extLst>
          </p:cNvPr>
          <p:cNvSpPr/>
          <p:nvPr/>
        </p:nvSpPr>
        <p:spPr>
          <a:xfrm>
            <a:off x="10811094" y="5281855"/>
            <a:ext cx="1062000" cy="4475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5FD48AD5-7EA3-A995-9D2A-33C42F301BF8}"/>
              </a:ext>
            </a:extLst>
          </p:cNvPr>
          <p:cNvSpPr/>
          <p:nvPr/>
        </p:nvSpPr>
        <p:spPr>
          <a:xfrm>
            <a:off x="10659309" y="5771262"/>
            <a:ext cx="1285020" cy="4475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Status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496D7E15-DA5E-5AE9-E660-AF21AD01CF6C}"/>
              </a:ext>
            </a:extLst>
          </p:cNvPr>
          <p:cNvSpPr/>
          <p:nvPr/>
        </p:nvSpPr>
        <p:spPr>
          <a:xfrm>
            <a:off x="10213252" y="4680540"/>
            <a:ext cx="965455" cy="4475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BEAE17B-B7C7-E87A-F254-B0142B88A9F9}"/>
              </a:ext>
            </a:extLst>
          </p:cNvPr>
          <p:cNvCxnSpPr>
            <a:cxnSpLocks/>
            <a:stCxn id="163" idx="0"/>
          </p:cNvCxnSpPr>
          <p:nvPr/>
        </p:nvCxnSpPr>
        <p:spPr>
          <a:xfrm flipV="1">
            <a:off x="9416194" y="4550609"/>
            <a:ext cx="487427" cy="836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BD1306E-D8A5-7004-EB60-4D1CF0A125D9}"/>
              </a:ext>
            </a:extLst>
          </p:cNvPr>
          <p:cNvCxnSpPr>
            <a:cxnSpLocks/>
          </p:cNvCxnSpPr>
          <p:nvPr/>
        </p:nvCxnSpPr>
        <p:spPr>
          <a:xfrm flipV="1">
            <a:off x="9897560" y="5529762"/>
            <a:ext cx="913534" cy="8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Flowchart: Process 187">
            <a:extLst>
              <a:ext uri="{FF2B5EF4-FFF2-40B4-BE49-F238E27FC236}">
                <a16:creationId xmlns:a16="http://schemas.microsoft.com/office/drawing/2014/main" id="{C179B896-32A6-B326-F2D0-C6DE1ED420AF}"/>
              </a:ext>
            </a:extLst>
          </p:cNvPr>
          <p:cNvSpPr/>
          <p:nvPr/>
        </p:nvSpPr>
        <p:spPr>
          <a:xfrm>
            <a:off x="4889575" y="5521231"/>
            <a:ext cx="956171" cy="44755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9A04752A-4146-A186-6D3F-BBCA5DA779CC}"/>
              </a:ext>
            </a:extLst>
          </p:cNvPr>
          <p:cNvSpPr/>
          <p:nvPr/>
        </p:nvSpPr>
        <p:spPr>
          <a:xfrm>
            <a:off x="5897062" y="4103059"/>
            <a:ext cx="1285020" cy="4475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dottedHeavy" dirty="0" err="1">
                <a:solidFill>
                  <a:schemeClr val="tx1"/>
                </a:solidFill>
              </a:rPr>
              <a:t>ProdID</a:t>
            </a:r>
            <a:endParaRPr lang="en-IN" u="dottedHeavy" dirty="0">
              <a:solidFill>
                <a:schemeClr val="tx1"/>
              </a:solidFill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F7DE05C-601D-7DF6-C248-2D52A1205FFE}"/>
              </a:ext>
            </a:extLst>
          </p:cNvPr>
          <p:cNvSpPr/>
          <p:nvPr/>
        </p:nvSpPr>
        <p:spPr>
          <a:xfrm>
            <a:off x="3711310" y="4260127"/>
            <a:ext cx="1413522" cy="4475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CartID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95AFEB9-BCDE-70F0-367A-AC3AEB09059D}"/>
              </a:ext>
            </a:extLst>
          </p:cNvPr>
          <p:cNvSpPr/>
          <p:nvPr/>
        </p:nvSpPr>
        <p:spPr>
          <a:xfrm>
            <a:off x="4919346" y="4527121"/>
            <a:ext cx="1413522" cy="4475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dottedHeavy" dirty="0" err="1">
                <a:solidFill>
                  <a:schemeClr val="tx1"/>
                </a:solidFill>
              </a:rPr>
              <a:t>BuyerID</a:t>
            </a:r>
            <a:endParaRPr lang="en-IN" u="dottedHeavy" dirty="0">
              <a:solidFill>
                <a:schemeClr val="tx1"/>
              </a:solidFill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FA5E7267-678E-C746-C297-3F1270FA0075}"/>
              </a:ext>
            </a:extLst>
          </p:cNvPr>
          <p:cNvSpPr/>
          <p:nvPr/>
        </p:nvSpPr>
        <p:spPr>
          <a:xfrm>
            <a:off x="6534434" y="4550609"/>
            <a:ext cx="1413522" cy="4475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Quantity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0BF81F-0F2A-1451-DB44-EAD3ECCCD6CF}"/>
              </a:ext>
            </a:extLst>
          </p:cNvPr>
          <p:cNvCxnSpPr>
            <a:cxnSpLocks/>
            <a:stCxn id="188" idx="0"/>
            <a:endCxn id="189" idx="4"/>
          </p:cNvCxnSpPr>
          <p:nvPr/>
        </p:nvCxnSpPr>
        <p:spPr>
          <a:xfrm flipV="1">
            <a:off x="5367661" y="4550609"/>
            <a:ext cx="1171911" cy="970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2244E8E-D115-1943-CF78-F3B46D6B9509}"/>
              </a:ext>
            </a:extLst>
          </p:cNvPr>
          <p:cNvCxnSpPr>
            <a:cxnSpLocks/>
            <a:stCxn id="188" idx="0"/>
            <a:endCxn id="192" idx="3"/>
          </p:cNvCxnSpPr>
          <p:nvPr/>
        </p:nvCxnSpPr>
        <p:spPr>
          <a:xfrm flipV="1">
            <a:off x="5367661" y="4932617"/>
            <a:ext cx="1373779" cy="588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9596477C-3B57-8FF6-ACF7-139386E9B9C6}"/>
              </a:ext>
            </a:extLst>
          </p:cNvPr>
          <p:cNvCxnSpPr>
            <a:cxnSpLocks/>
            <a:stCxn id="188" idx="0"/>
            <a:endCxn id="191" idx="4"/>
          </p:cNvCxnSpPr>
          <p:nvPr/>
        </p:nvCxnSpPr>
        <p:spPr>
          <a:xfrm flipV="1">
            <a:off x="5367661" y="4974671"/>
            <a:ext cx="258446" cy="546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EF8E9DA-128B-FE3C-F51D-F2406E20B3CF}"/>
              </a:ext>
            </a:extLst>
          </p:cNvPr>
          <p:cNvCxnSpPr>
            <a:cxnSpLocks/>
            <a:stCxn id="188" idx="0"/>
          </p:cNvCxnSpPr>
          <p:nvPr/>
        </p:nvCxnSpPr>
        <p:spPr>
          <a:xfrm flipH="1" flipV="1">
            <a:off x="4417631" y="4707677"/>
            <a:ext cx="950030" cy="813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511FA780-A2E0-5E26-03B8-25077335F2CD}"/>
              </a:ext>
            </a:extLst>
          </p:cNvPr>
          <p:cNvCxnSpPr>
            <a:cxnSpLocks/>
            <a:stCxn id="163" idx="3"/>
            <a:endCxn id="182" idx="2"/>
          </p:cNvCxnSpPr>
          <p:nvPr/>
        </p:nvCxnSpPr>
        <p:spPr>
          <a:xfrm>
            <a:off x="9894279" y="5611130"/>
            <a:ext cx="765030" cy="38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81DE1846-262F-5CDA-68AD-25154DF6445E}"/>
              </a:ext>
            </a:extLst>
          </p:cNvPr>
          <p:cNvCxnSpPr>
            <a:cxnSpLocks/>
            <a:stCxn id="163" idx="2"/>
            <a:endCxn id="230" idx="0"/>
          </p:cNvCxnSpPr>
          <p:nvPr/>
        </p:nvCxnSpPr>
        <p:spPr>
          <a:xfrm>
            <a:off x="9416194" y="5834905"/>
            <a:ext cx="1283390" cy="519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Oval 229">
            <a:extLst>
              <a:ext uri="{FF2B5EF4-FFF2-40B4-BE49-F238E27FC236}">
                <a16:creationId xmlns:a16="http://schemas.microsoft.com/office/drawing/2014/main" id="{D5729F71-9F22-BF72-A45A-90C2530F2C6C}"/>
              </a:ext>
            </a:extLst>
          </p:cNvPr>
          <p:cNvSpPr/>
          <p:nvPr/>
        </p:nvSpPr>
        <p:spPr>
          <a:xfrm>
            <a:off x="9992823" y="6354852"/>
            <a:ext cx="1413522" cy="4475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dottedHeavy" dirty="0" err="1">
                <a:solidFill>
                  <a:schemeClr val="tx1"/>
                </a:solidFill>
              </a:rPr>
              <a:t>BuyerID</a:t>
            </a:r>
            <a:endParaRPr lang="en-IN" u="dottedHeavy" dirty="0">
              <a:solidFill>
                <a:schemeClr val="tx1"/>
              </a:solidFill>
            </a:endParaRPr>
          </a:p>
        </p:txBody>
      </p:sp>
      <p:sp>
        <p:nvSpPr>
          <p:cNvPr id="238" name="Flowchart: Process 237">
            <a:extLst>
              <a:ext uri="{FF2B5EF4-FFF2-40B4-BE49-F238E27FC236}">
                <a16:creationId xmlns:a16="http://schemas.microsoft.com/office/drawing/2014/main" id="{481CA723-EF95-EBDE-92D8-53FADCBE3E43}"/>
              </a:ext>
            </a:extLst>
          </p:cNvPr>
          <p:cNvSpPr/>
          <p:nvPr/>
        </p:nvSpPr>
        <p:spPr>
          <a:xfrm>
            <a:off x="1831142" y="8640746"/>
            <a:ext cx="1051788" cy="44755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UserInfo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B0180712-25C3-077D-840E-A2F196D47528}"/>
              </a:ext>
            </a:extLst>
          </p:cNvPr>
          <p:cNvSpPr/>
          <p:nvPr/>
        </p:nvSpPr>
        <p:spPr>
          <a:xfrm>
            <a:off x="829499" y="7792420"/>
            <a:ext cx="1168200" cy="4068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UserID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59570AB1-30CC-6557-06CC-04A2135ADFDF}"/>
              </a:ext>
            </a:extLst>
          </p:cNvPr>
          <p:cNvSpPr/>
          <p:nvPr/>
        </p:nvSpPr>
        <p:spPr>
          <a:xfrm>
            <a:off x="467921" y="8270568"/>
            <a:ext cx="1062001" cy="369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917BA153-29FD-051D-5971-A83DA3B49068}"/>
              </a:ext>
            </a:extLst>
          </p:cNvPr>
          <p:cNvSpPr/>
          <p:nvPr/>
        </p:nvSpPr>
        <p:spPr>
          <a:xfrm>
            <a:off x="334735" y="8781093"/>
            <a:ext cx="1062001" cy="369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212AEB3F-0075-7DF1-7894-F46F8A1D8AB2}"/>
              </a:ext>
            </a:extLst>
          </p:cNvPr>
          <p:cNvSpPr/>
          <p:nvPr/>
        </p:nvSpPr>
        <p:spPr>
          <a:xfrm>
            <a:off x="229538" y="5120426"/>
            <a:ext cx="1413523" cy="4155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dottedHeavy" dirty="0" err="1">
                <a:solidFill>
                  <a:schemeClr val="tx1"/>
                </a:solidFill>
              </a:rPr>
              <a:t>BuyerID</a:t>
            </a:r>
            <a:endParaRPr lang="en-IN" u="dottedHeavy" dirty="0">
              <a:solidFill>
                <a:schemeClr val="tx1"/>
              </a:solidFill>
            </a:endParaRPr>
          </a:p>
        </p:txBody>
      </p:sp>
      <p:sp>
        <p:nvSpPr>
          <p:cNvPr id="243" name="Flowchart: Process 242">
            <a:extLst>
              <a:ext uri="{FF2B5EF4-FFF2-40B4-BE49-F238E27FC236}">
                <a16:creationId xmlns:a16="http://schemas.microsoft.com/office/drawing/2014/main" id="{7756288E-BD69-F1CB-A74E-C27E7575073D}"/>
              </a:ext>
            </a:extLst>
          </p:cNvPr>
          <p:cNvSpPr/>
          <p:nvPr/>
        </p:nvSpPr>
        <p:spPr>
          <a:xfrm>
            <a:off x="1997701" y="5472449"/>
            <a:ext cx="1399930" cy="44755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Notification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CE15761D-C58E-5308-6319-E3C96509DC33}"/>
              </a:ext>
            </a:extLst>
          </p:cNvPr>
          <p:cNvSpPr/>
          <p:nvPr/>
        </p:nvSpPr>
        <p:spPr>
          <a:xfrm>
            <a:off x="406750" y="4588366"/>
            <a:ext cx="2276491" cy="4068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NotificationID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283CD664-C8F8-0787-2FDF-923C2F6B936C}"/>
              </a:ext>
            </a:extLst>
          </p:cNvPr>
          <p:cNvSpPr/>
          <p:nvPr/>
        </p:nvSpPr>
        <p:spPr>
          <a:xfrm>
            <a:off x="413169" y="6200880"/>
            <a:ext cx="1881399" cy="369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TimeStamp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C420C308-1488-41DD-566D-1682C29362B9}"/>
              </a:ext>
            </a:extLst>
          </p:cNvPr>
          <p:cNvSpPr/>
          <p:nvPr/>
        </p:nvSpPr>
        <p:spPr>
          <a:xfrm>
            <a:off x="144717" y="5673136"/>
            <a:ext cx="1554875" cy="369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474C04E3-F0CD-1BBB-05B9-136198B302F5}"/>
              </a:ext>
            </a:extLst>
          </p:cNvPr>
          <p:cNvCxnSpPr>
            <a:cxnSpLocks/>
            <a:stCxn id="243" idx="0"/>
          </p:cNvCxnSpPr>
          <p:nvPr/>
        </p:nvCxnSpPr>
        <p:spPr>
          <a:xfrm flipH="1" flipV="1">
            <a:off x="2043138" y="4968982"/>
            <a:ext cx="654528" cy="50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02257520-2DA2-525D-9452-8063711AD5EB}"/>
              </a:ext>
            </a:extLst>
          </p:cNvPr>
          <p:cNvCxnSpPr>
            <a:cxnSpLocks/>
            <a:stCxn id="243" idx="0"/>
            <a:endCxn id="242" idx="6"/>
          </p:cNvCxnSpPr>
          <p:nvPr/>
        </p:nvCxnSpPr>
        <p:spPr>
          <a:xfrm flipH="1" flipV="1">
            <a:off x="1643061" y="5328181"/>
            <a:ext cx="1054605" cy="144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2503E9B8-7200-CCC1-745A-B9D2FF206EA2}"/>
              </a:ext>
            </a:extLst>
          </p:cNvPr>
          <p:cNvCxnSpPr>
            <a:cxnSpLocks/>
            <a:stCxn id="243" idx="2"/>
            <a:endCxn id="245" idx="7"/>
          </p:cNvCxnSpPr>
          <p:nvPr/>
        </p:nvCxnSpPr>
        <p:spPr>
          <a:xfrm flipH="1">
            <a:off x="2019043" y="5919999"/>
            <a:ext cx="678623" cy="335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7A61BEC9-E393-D92D-1812-EEF6F79E0E31}"/>
              </a:ext>
            </a:extLst>
          </p:cNvPr>
          <p:cNvCxnSpPr>
            <a:cxnSpLocks/>
            <a:stCxn id="243" idx="1"/>
            <a:endCxn id="246" idx="7"/>
          </p:cNvCxnSpPr>
          <p:nvPr/>
        </p:nvCxnSpPr>
        <p:spPr>
          <a:xfrm flipH="1">
            <a:off x="1471886" y="5696224"/>
            <a:ext cx="525815" cy="31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F2D3F495-FFF9-D535-C3D0-83BAD969BC5A}"/>
              </a:ext>
            </a:extLst>
          </p:cNvPr>
          <p:cNvCxnSpPr>
            <a:cxnSpLocks/>
            <a:stCxn id="135" idx="4"/>
            <a:endCxn id="238" idx="0"/>
          </p:cNvCxnSpPr>
          <p:nvPr/>
        </p:nvCxnSpPr>
        <p:spPr>
          <a:xfrm flipH="1">
            <a:off x="2357036" y="8150825"/>
            <a:ext cx="147359" cy="489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F797B2E3-D505-7DCB-3BC6-699C9E99EF5A}"/>
              </a:ext>
            </a:extLst>
          </p:cNvPr>
          <p:cNvCxnSpPr>
            <a:cxnSpLocks/>
            <a:stCxn id="238" idx="0"/>
            <a:endCxn id="239" idx="5"/>
          </p:cNvCxnSpPr>
          <p:nvPr/>
        </p:nvCxnSpPr>
        <p:spPr>
          <a:xfrm flipH="1" flipV="1">
            <a:off x="1826620" y="8139700"/>
            <a:ext cx="530416" cy="501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1EB458BE-A551-A320-1B51-BF8565AE3E67}"/>
              </a:ext>
            </a:extLst>
          </p:cNvPr>
          <p:cNvCxnSpPr>
            <a:cxnSpLocks/>
            <a:stCxn id="238" idx="0"/>
            <a:endCxn id="240" idx="6"/>
          </p:cNvCxnSpPr>
          <p:nvPr/>
        </p:nvCxnSpPr>
        <p:spPr>
          <a:xfrm flipH="1" flipV="1">
            <a:off x="1529922" y="8455506"/>
            <a:ext cx="827114" cy="18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3E463ABD-3691-0DA0-E1DA-03AA371245B0}"/>
              </a:ext>
            </a:extLst>
          </p:cNvPr>
          <p:cNvCxnSpPr>
            <a:cxnSpLocks/>
            <a:stCxn id="238" idx="1"/>
            <a:endCxn id="241" idx="6"/>
          </p:cNvCxnSpPr>
          <p:nvPr/>
        </p:nvCxnSpPr>
        <p:spPr>
          <a:xfrm flipH="1">
            <a:off x="1396736" y="8864521"/>
            <a:ext cx="434406" cy="10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8E85FFEE-F6C3-D5B3-DDA3-AB10BA2BB35C}"/>
              </a:ext>
            </a:extLst>
          </p:cNvPr>
          <p:cNvCxnSpPr>
            <a:cxnSpLocks/>
            <a:stCxn id="238" idx="2"/>
            <a:endCxn id="133" idx="7"/>
          </p:cNvCxnSpPr>
          <p:nvPr/>
        </p:nvCxnSpPr>
        <p:spPr>
          <a:xfrm flipH="1">
            <a:off x="1456974" y="9088296"/>
            <a:ext cx="900062" cy="267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82F9CBF2-9254-91ED-183A-D07981D0EA55}"/>
              </a:ext>
            </a:extLst>
          </p:cNvPr>
          <p:cNvCxnSpPr>
            <a:cxnSpLocks/>
            <a:endCxn id="134" idx="0"/>
          </p:cNvCxnSpPr>
          <p:nvPr/>
        </p:nvCxnSpPr>
        <p:spPr>
          <a:xfrm flipH="1">
            <a:off x="1899522" y="9088289"/>
            <a:ext cx="457514" cy="639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Diamond 279">
            <a:extLst>
              <a:ext uri="{FF2B5EF4-FFF2-40B4-BE49-F238E27FC236}">
                <a16:creationId xmlns:a16="http://schemas.microsoft.com/office/drawing/2014/main" id="{B6654FCF-D20C-BE5D-67F1-74F77C0675FE}"/>
              </a:ext>
            </a:extLst>
          </p:cNvPr>
          <p:cNvSpPr/>
          <p:nvPr/>
        </p:nvSpPr>
        <p:spPr>
          <a:xfrm>
            <a:off x="4681999" y="9876671"/>
            <a:ext cx="1467095" cy="44755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 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1" name="Diamond 280">
            <a:extLst>
              <a:ext uri="{FF2B5EF4-FFF2-40B4-BE49-F238E27FC236}">
                <a16:creationId xmlns:a16="http://schemas.microsoft.com/office/drawing/2014/main" id="{4F0C9A80-EF29-D0AA-693D-B685CF25E6C8}"/>
              </a:ext>
            </a:extLst>
          </p:cNvPr>
          <p:cNvSpPr/>
          <p:nvPr/>
        </p:nvSpPr>
        <p:spPr>
          <a:xfrm>
            <a:off x="2750569" y="10632575"/>
            <a:ext cx="1467095" cy="44755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 a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F8DE49D7-A529-156C-6043-C4C068CB9448}"/>
              </a:ext>
            </a:extLst>
          </p:cNvPr>
          <p:cNvCxnSpPr>
            <a:cxnSpLocks/>
            <a:stCxn id="281" idx="2"/>
            <a:endCxn id="15" idx="3"/>
          </p:cNvCxnSpPr>
          <p:nvPr/>
        </p:nvCxnSpPr>
        <p:spPr>
          <a:xfrm flipH="1">
            <a:off x="2589073" y="11080125"/>
            <a:ext cx="895044" cy="1817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17719EC8-BE07-0BB8-EB9B-26A6BEBADC99}"/>
              </a:ext>
            </a:extLst>
          </p:cNvPr>
          <p:cNvCxnSpPr>
            <a:cxnSpLocks/>
            <a:stCxn id="281" idx="0"/>
            <a:endCxn id="238" idx="2"/>
          </p:cNvCxnSpPr>
          <p:nvPr/>
        </p:nvCxnSpPr>
        <p:spPr>
          <a:xfrm flipH="1" flipV="1">
            <a:off x="2357036" y="9088296"/>
            <a:ext cx="1127081" cy="1544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1B0B4AAC-2933-A9DE-21B8-1CCF18689751}"/>
              </a:ext>
            </a:extLst>
          </p:cNvPr>
          <p:cNvCxnSpPr>
            <a:cxnSpLocks/>
            <a:stCxn id="280" idx="3"/>
            <a:endCxn id="152" idx="1"/>
          </p:cNvCxnSpPr>
          <p:nvPr/>
        </p:nvCxnSpPr>
        <p:spPr>
          <a:xfrm flipV="1">
            <a:off x="6149094" y="9344542"/>
            <a:ext cx="1360909" cy="755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E7AE9434-39CC-B42E-5969-22204E54E499}"/>
              </a:ext>
            </a:extLst>
          </p:cNvPr>
          <p:cNvCxnSpPr>
            <a:cxnSpLocks/>
            <a:stCxn id="238" idx="3"/>
            <a:endCxn id="280" idx="1"/>
          </p:cNvCxnSpPr>
          <p:nvPr/>
        </p:nvCxnSpPr>
        <p:spPr>
          <a:xfrm>
            <a:off x="2882930" y="8864521"/>
            <a:ext cx="1799069" cy="123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Diamond 313">
            <a:extLst>
              <a:ext uri="{FF2B5EF4-FFF2-40B4-BE49-F238E27FC236}">
                <a16:creationId xmlns:a16="http://schemas.microsoft.com/office/drawing/2014/main" id="{8FCD3BEE-185D-A779-8327-914B32C8DA23}"/>
              </a:ext>
            </a:extLst>
          </p:cNvPr>
          <p:cNvSpPr/>
          <p:nvPr/>
        </p:nvSpPr>
        <p:spPr>
          <a:xfrm>
            <a:off x="3923372" y="8050897"/>
            <a:ext cx="1467095" cy="44755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gets a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3F662EE4-AB50-491D-0F92-A9E78C98101F}"/>
              </a:ext>
            </a:extLst>
          </p:cNvPr>
          <p:cNvCxnSpPr>
            <a:cxnSpLocks/>
            <a:stCxn id="314" idx="3"/>
            <a:endCxn id="152" idx="0"/>
          </p:cNvCxnSpPr>
          <p:nvPr/>
        </p:nvCxnSpPr>
        <p:spPr>
          <a:xfrm>
            <a:off x="5390467" y="8274672"/>
            <a:ext cx="2597622" cy="84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E4159BC6-1E0B-32E0-28DC-50F934A9666B}"/>
              </a:ext>
            </a:extLst>
          </p:cNvPr>
          <p:cNvCxnSpPr>
            <a:cxnSpLocks/>
            <a:stCxn id="243" idx="3"/>
            <a:endCxn id="314" idx="1"/>
          </p:cNvCxnSpPr>
          <p:nvPr/>
        </p:nvCxnSpPr>
        <p:spPr>
          <a:xfrm>
            <a:off x="3397631" y="5696224"/>
            <a:ext cx="525741" cy="257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Diamond 328">
            <a:extLst>
              <a:ext uri="{FF2B5EF4-FFF2-40B4-BE49-F238E27FC236}">
                <a16:creationId xmlns:a16="http://schemas.microsoft.com/office/drawing/2014/main" id="{2D1060C6-07FB-3CF5-65C1-878CA8D34370}"/>
              </a:ext>
            </a:extLst>
          </p:cNvPr>
          <p:cNvSpPr/>
          <p:nvPr/>
        </p:nvSpPr>
        <p:spPr>
          <a:xfrm>
            <a:off x="5430637" y="7229821"/>
            <a:ext cx="1467095" cy="44755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 a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CBF16473-9275-DE26-F962-3AAACDF33178}"/>
              </a:ext>
            </a:extLst>
          </p:cNvPr>
          <p:cNvCxnSpPr>
            <a:cxnSpLocks/>
            <a:stCxn id="329" idx="2"/>
            <a:endCxn id="152" idx="0"/>
          </p:cNvCxnSpPr>
          <p:nvPr/>
        </p:nvCxnSpPr>
        <p:spPr>
          <a:xfrm>
            <a:off x="6164185" y="7677371"/>
            <a:ext cx="1823904" cy="1443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4AC949DC-0DC0-3D06-BFF6-6A06B29D11AE}"/>
              </a:ext>
            </a:extLst>
          </p:cNvPr>
          <p:cNvCxnSpPr>
            <a:cxnSpLocks/>
            <a:stCxn id="188" idx="2"/>
            <a:endCxn id="329" idx="0"/>
          </p:cNvCxnSpPr>
          <p:nvPr/>
        </p:nvCxnSpPr>
        <p:spPr>
          <a:xfrm>
            <a:off x="5367661" y="5968781"/>
            <a:ext cx="796524" cy="126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Diamond 337">
            <a:extLst>
              <a:ext uri="{FF2B5EF4-FFF2-40B4-BE49-F238E27FC236}">
                <a16:creationId xmlns:a16="http://schemas.microsoft.com/office/drawing/2014/main" id="{C70A3841-C822-87A5-758A-BCB4CB826494}"/>
              </a:ext>
            </a:extLst>
          </p:cNvPr>
          <p:cNvSpPr/>
          <p:nvPr/>
        </p:nvSpPr>
        <p:spPr>
          <a:xfrm>
            <a:off x="8208389" y="7131016"/>
            <a:ext cx="1467095" cy="44755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gives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5C7AB9E3-AB82-B6A4-9306-234BBBFB8DE6}"/>
              </a:ext>
            </a:extLst>
          </p:cNvPr>
          <p:cNvCxnSpPr>
            <a:cxnSpLocks/>
            <a:stCxn id="338" idx="2"/>
            <a:endCxn id="152" idx="0"/>
          </p:cNvCxnSpPr>
          <p:nvPr/>
        </p:nvCxnSpPr>
        <p:spPr>
          <a:xfrm flipH="1">
            <a:off x="7988089" y="7578566"/>
            <a:ext cx="953848" cy="1542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46CAB7AB-88AE-C912-BE9B-3B80902BA9B0}"/>
              </a:ext>
            </a:extLst>
          </p:cNvPr>
          <p:cNvCxnSpPr>
            <a:cxnSpLocks/>
            <a:stCxn id="163" idx="2"/>
            <a:endCxn id="338" idx="0"/>
          </p:cNvCxnSpPr>
          <p:nvPr/>
        </p:nvCxnSpPr>
        <p:spPr>
          <a:xfrm flipH="1">
            <a:off x="8941937" y="5834905"/>
            <a:ext cx="474257" cy="1296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Diamond 420">
            <a:extLst>
              <a:ext uri="{FF2B5EF4-FFF2-40B4-BE49-F238E27FC236}">
                <a16:creationId xmlns:a16="http://schemas.microsoft.com/office/drawing/2014/main" id="{C65A8A5F-7354-ED2A-0B13-6982639F0CD2}"/>
              </a:ext>
            </a:extLst>
          </p:cNvPr>
          <p:cNvSpPr/>
          <p:nvPr/>
        </p:nvSpPr>
        <p:spPr>
          <a:xfrm>
            <a:off x="6506249" y="6151337"/>
            <a:ext cx="1775186" cy="44755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Goes in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23F0582-A43C-55AA-A32B-4441A12F74D0}"/>
              </a:ext>
            </a:extLst>
          </p:cNvPr>
          <p:cNvCxnSpPr>
            <a:cxnSpLocks/>
            <a:stCxn id="188" idx="3"/>
            <a:endCxn id="421" idx="1"/>
          </p:cNvCxnSpPr>
          <p:nvPr/>
        </p:nvCxnSpPr>
        <p:spPr>
          <a:xfrm>
            <a:off x="5845746" y="5745006"/>
            <a:ext cx="660503" cy="630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CAEA3B09-7055-49AC-738E-10C37A51A307}"/>
              </a:ext>
            </a:extLst>
          </p:cNvPr>
          <p:cNvCxnSpPr>
            <a:cxnSpLocks/>
            <a:stCxn id="421" idx="3"/>
            <a:endCxn id="163" idx="1"/>
          </p:cNvCxnSpPr>
          <p:nvPr/>
        </p:nvCxnSpPr>
        <p:spPr>
          <a:xfrm flipV="1">
            <a:off x="8281435" y="5611130"/>
            <a:ext cx="656673" cy="763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>
            <a:extLst>
              <a:ext uri="{FF2B5EF4-FFF2-40B4-BE49-F238E27FC236}">
                <a16:creationId xmlns:a16="http://schemas.microsoft.com/office/drawing/2014/main" id="{15F89CA4-3A03-FC4A-06B8-67612D8D3105}"/>
              </a:ext>
            </a:extLst>
          </p:cNvPr>
          <p:cNvSpPr txBox="1"/>
          <p:nvPr/>
        </p:nvSpPr>
        <p:spPr>
          <a:xfrm>
            <a:off x="2206497" y="1118649"/>
            <a:ext cx="649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Eras Medium ITC" panose="020B0602030504020804" pitchFamily="34" charset="0"/>
              </a:rPr>
              <a:t>Entity Relationship Diagram</a:t>
            </a:r>
            <a:endParaRPr lang="en-IN" sz="3600" dirty="0">
              <a:latin typeface="Eras Medium ITC" panose="020B0602030504020804" pitchFamily="34" charset="0"/>
            </a:endParaRPr>
          </a:p>
        </p:txBody>
      </p: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34178CD2-C4C0-53A3-FC4F-F13A9DEC7D19}"/>
              </a:ext>
            </a:extLst>
          </p:cNvPr>
          <p:cNvCxnSpPr>
            <a:cxnSpLocks/>
          </p:cNvCxnSpPr>
          <p:nvPr/>
        </p:nvCxnSpPr>
        <p:spPr>
          <a:xfrm>
            <a:off x="2523760" y="1677896"/>
            <a:ext cx="58237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1CB39F6D-2B62-9DBD-DC0A-39370993AE54}"/>
              </a:ext>
            </a:extLst>
          </p:cNvPr>
          <p:cNvCxnSpPr>
            <a:cxnSpLocks/>
          </p:cNvCxnSpPr>
          <p:nvPr/>
        </p:nvCxnSpPr>
        <p:spPr>
          <a:xfrm>
            <a:off x="2637384" y="1721441"/>
            <a:ext cx="5596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060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3504</TotalTime>
  <Words>111</Words>
  <Application>Microsoft Office PowerPoint</Application>
  <PresentationFormat>Custom</PresentationFormat>
  <Paragraphs>98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Eras Medium ITC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Khatri</dc:creator>
  <cp:lastModifiedBy>Sagar Khatri</cp:lastModifiedBy>
  <cp:revision>1</cp:revision>
  <dcterms:created xsi:type="dcterms:W3CDTF">2023-07-26T07:11:12Z</dcterms:created>
  <dcterms:modified xsi:type="dcterms:W3CDTF">2023-07-28T17:35:33Z</dcterms:modified>
</cp:coreProperties>
</file>