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DD6D-6DBB-4AF4-B912-75E595CE71DD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1C81-0999-4BB1-BDB9-EBB34BC52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89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DD6D-6DBB-4AF4-B912-75E595CE71DD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1C81-0999-4BB1-BDB9-EBB34BC52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530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DD6D-6DBB-4AF4-B912-75E595CE71DD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1C81-0999-4BB1-BDB9-EBB34BC52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141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DD6D-6DBB-4AF4-B912-75E595CE71DD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1C81-0999-4BB1-BDB9-EBB34BC52F9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3449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DD6D-6DBB-4AF4-B912-75E595CE71DD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1C81-0999-4BB1-BDB9-EBB34BC52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432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DD6D-6DBB-4AF4-B912-75E595CE71DD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1C81-0999-4BB1-BDB9-EBB34BC52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780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DD6D-6DBB-4AF4-B912-75E595CE71DD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1C81-0999-4BB1-BDB9-EBB34BC52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736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DD6D-6DBB-4AF4-B912-75E595CE71DD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1C81-0999-4BB1-BDB9-EBB34BC52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723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DD6D-6DBB-4AF4-B912-75E595CE71DD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1C81-0999-4BB1-BDB9-EBB34BC52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4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DD6D-6DBB-4AF4-B912-75E595CE71DD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1C81-0999-4BB1-BDB9-EBB34BC52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39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DD6D-6DBB-4AF4-B912-75E595CE71DD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1C81-0999-4BB1-BDB9-EBB34BC52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098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DD6D-6DBB-4AF4-B912-75E595CE71DD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1C81-0999-4BB1-BDB9-EBB34BC52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1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DD6D-6DBB-4AF4-B912-75E595CE71DD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1C81-0999-4BB1-BDB9-EBB34BC52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10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DD6D-6DBB-4AF4-B912-75E595CE71DD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1C81-0999-4BB1-BDB9-EBB34BC52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12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DD6D-6DBB-4AF4-B912-75E595CE71DD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1C81-0999-4BB1-BDB9-EBB34BC52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907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DD6D-6DBB-4AF4-B912-75E595CE71DD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1C81-0999-4BB1-BDB9-EBB34BC52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76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8DD6D-6DBB-4AF4-B912-75E595CE71DD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1C81-0999-4BB1-BDB9-EBB34BC52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61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C18DD6D-6DBB-4AF4-B912-75E595CE71DD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E1C81-0999-4BB1-BDB9-EBB34BC52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7808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351D-55ED-64BB-EB96-1B50A1DD3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779" y="1540041"/>
            <a:ext cx="11598442" cy="2338981"/>
          </a:xfrm>
        </p:spPr>
        <p:txBody>
          <a:bodyPr/>
          <a:lstStyle/>
          <a:p>
            <a:r>
              <a:rPr lang="en-IN" sz="11500" b="1" dirty="0">
                <a:solidFill>
                  <a:schemeClr val="tx1"/>
                </a:solidFill>
                <a:latin typeface="Century725 Cn BT" panose="02040506070705020204" pitchFamily="18" charset="0"/>
              </a:rPr>
              <a:t>Fraud Check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A148E-4E6C-8669-34FF-D35B02983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3481" y="4087570"/>
            <a:ext cx="6352750" cy="468388"/>
          </a:xfrm>
        </p:spPr>
        <p:txBody>
          <a:bodyPr>
            <a:normAutofit/>
          </a:bodyPr>
          <a:lstStyle/>
          <a:p>
            <a:r>
              <a:rPr lang="en-US" cap="none" dirty="0">
                <a:solidFill>
                  <a:srgbClr val="FFC000"/>
                </a:solidFill>
                <a:latin typeface="Rockwell (Body)"/>
              </a:rPr>
              <a:t>By using random Forest model</a:t>
            </a:r>
            <a:endParaRPr lang="en-IN" cap="none" dirty="0">
              <a:solidFill>
                <a:srgbClr val="FFC000"/>
              </a:solidFill>
              <a:latin typeface="Rockwell (Body)"/>
            </a:endParaRPr>
          </a:p>
        </p:txBody>
      </p:sp>
    </p:spTree>
    <p:extLst>
      <p:ext uri="{BB962C8B-B14F-4D97-AF65-F5344CB8AC3E}">
        <p14:creationId xmlns:p14="http://schemas.microsoft.com/office/powerpoint/2010/main" val="101259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41172-D855-CED7-AAFE-4E4F19929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539" y="308340"/>
            <a:ext cx="9404723" cy="113545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  <a:latin typeface="Century725 Cn BT" panose="02040506070705020204" pitchFamily="18" charset="0"/>
              </a:rPr>
              <a:t>Objective : 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BABED-CED6-8B05-4376-C5541F5E9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539" y="1676785"/>
            <a:ext cx="11386449" cy="451585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The objective of this project is to build a predictive model that can accurately find whether a person or transaction is ‘risky’ or ‘good’ based on various available feature  in fraud check dataset . The classification is primarily based on the value  of the Taxable income  but other feature also important in this project like education , martial status , city population  and work exp tec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dirty="0">
              <a:latin typeface="+mn-lt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In this project we are trying to achieve predictive  classification  by using machine learning to automatically classify transaction entry  as :</a:t>
            </a:r>
          </a:p>
          <a:p>
            <a:pPr marL="0" indent="0" algn="just">
              <a:buNone/>
            </a:pPr>
            <a:r>
              <a:rPr lang="en-US" dirty="0">
                <a:latin typeface="+mn-lt"/>
              </a:rPr>
              <a:t>           </a:t>
            </a:r>
            <a:r>
              <a:rPr lang="en-IN" dirty="0"/>
              <a:t>If Taxable Income ≤ 30,000</a:t>
            </a:r>
            <a:r>
              <a:rPr lang="en-US" dirty="0">
                <a:latin typeface="+mn-lt"/>
              </a:rPr>
              <a:t>  = risky</a:t>
            </a:r>
          </a:p>
          <a:p>
            <a:pPr marL="0" indent="0" algn="just">
              <a:buNone/>
            </a:pPr>
            <a:r>
              <a:rPr lang="en-US" dirty="0">
                <a:latin typeface="+mn-lt"/>
              </a:rPr>
              <a:t>           </a:t>
            </a:r>
            <a:r>
              <a:rPr lang="en-IN" dirty="0"/>
              <a:t>If Taxable Income &gt; 30,000  = good</a:t>
            </a:r>
            <a:endParaRPr lang="en-US" dirty="0">
              <a:latin typeface="+mn-lt"/>
            </a:endParaRPr>
          </a:p>
          <a:p>
            <a:pPr marL="0" indent="0" algn="just">
              <a:buNone/>
            </a:pPr>
            <a:r>
              <a:rPr lang="en-IN" dirty="0">
                <a:latin typeface="+mn-lt"/>
              </a:rPr>
              <a:t>And build solution that can later be  used in real world  customer data</a:t>
            </a:r>
          </a:p>
          <a:p>
            <a:pPr marL="0" indent="0">
              <a:buNone/>
            </a:pPr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2180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7FD3B-DAF4-4A01-4609-014EA0869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52" y="180002"/>
            <a:ext cx="9404723" cy="1151257"/>
          </a:xfrm>
        </p:spPr>
        <p:txBody>
          <a:bodyPr/>
          <a:lstStyle/>
          <a:p>
            <a:r>
              <a:rPr lang="en-IN" sz="5400" b="1" dirty="0">
                <a:solidFill>
                  <a:schemeClr val="tx1"/>
                </a:solidFill>
                <a:latin typeface="Century725 Cn BT" panose="02040506070705020204" pitchFamily="18" charset="0"/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8027D-F4C3-64B5-8661-A554D32A0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652" y="1331259"/>
            <a:ext cx="11694695" cy="5526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Data set overview : </a:t>
            </a:r>
          </a:p>
          <a:p>
            <a:pPr marL="0" indent="0">
              <a:buNone/>
            </a:pPr>
            <a:r>
              <a:rPr lang="en-US" dirty="0"/>
              <a:t>data : fraud check .csv</a:t>
            </a:r>
          </a:p>
          <a:p>
            <a:pPr marL="0" indent="0">
              <a:buNone/>
            </a:pPr>
            <a:r>
              <a:rPr lang="en-US" dirty="0"/>
              <a:t>In this project we use random forest classifier </a:t>
            </a:r>
          </a:p>
          <a:p>
            <a:pPr marL="0" indent="0">
              <a:buNone/>
            </a:pPr>
            <a:r>
              <a:rPr lang="en-US" dirty="0"/>
              <a:t>Columns : 6 </a:t>
            </a:r>
          </a:p>
          <a:p>
            <a:pPr marL="0" indent="0">
              <a:buNone/>
            </a:pPr>
            <a:r>
              <a:rPr lang="en-US" dirty="0"/>
              <a:t>Dependent columns : Tax income (risky , good)</a:t>
            </a:r>
          </a:p>
          <a:p>
            <a:pPr marL="0" indent="0">
              <a:buNone/>
            </a:pPr>
            <a:r>
              <a:rPr lang="en-US" dirty="0"/>
              <a:t>Independent columns : </a:t>
            </a:r>
            <a:r>
              <a:rPr lang="en-US" dirty="0">
                <a:latin typeface="+mn-lt"/>
              </a:rPr>
              <a:t>education , martial status , city population  and work exp </a:t>
            </a:r>
            <a:r>
              <a:rPr lang="en-US" dirty="0" err="1">
                <a:latin typeface="+mn-lt"/>
              </a:rPr>
              <a:t>etc</a:t>
            </a:r>
            <a:r>
              <a:rPr lang="en-US" dirty="0">
                <a:latin typeface="+mn-lt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+mn-lt"/>
              </a:rPr>
              <a:t>Random forest :  </a:t>
            </a:r>
          </a:p>
          <a:p>
            <a:pPr marL="0" indent="0">
              <a:buNone/>
            </a:pPr>
            <a:r>
              <a:rPr lang="en-US" dirty="0"/>
              <a:t> data processing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loaded the data and explored data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Categorical feature encoded by using label encoding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And created  a new target variable( </a:t>
            </a:r>
            <a:r>
              <a:rPr lang="en-US" dirty="0">
                <a:solidFill>
                  <a:srgbClr val="FF00FF"/>
                </a:solidFill>
              </a:rPr>
              <a:t>risky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(tax income&lt;30000) </a:t>
            </a:r>
            <a:r>
              <a:rPr lang="en-US" dirty="0"/>
              <a:t>and </a:t>
            </a:r>
            <a:r>
              <a:rPr lang="en-US" dirty="0">
                <a:solidFill>
                  <a:srgbClr val="FF00FF"/>
                </a:solidFill>
              </a:rPr>
              <a:t>good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(tax income &gt;30000)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044155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4351C-2192-29BD-6F60-0DC750CDC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095" y="1154560"/>
            <a:ext cx="11293642" cy="519811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Model evaluation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By random forest  split data in to feature x </a:t>
            </a: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education , martial status , city population  and work exp </a:t>
            </a:r>
            <a:r>
              <a:rPr lang="en-US" dirty="0">
                <a:latin typeface="+mn-lt"/>
              </a:rPr>
              <a:t>) and target y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(taxable income</a:t>
            </a:r>
            <a:r>
              <a:rPr lang="en-US" dirty="0">
                <a:latin typeface="+mn-lt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And trained data in random forest classifier by using  entropy as criterion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accuracy of the model is : 100 %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4184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06150-4BB3-BC0A-4A23-825E7D230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196044"/>
            <a:ext cx="9404723" cy="1400530"/>
          </a:xfrm>
        </p:spPr>
        <p:txBody>
          <a:bodyPr/>
          <a:lstStyle/>
          <a:p>
            <a:r>
              <a:rPr lang="en-IN" sz="5400" b="1" dirty="0">
                <a:solidFill>
                  <a:schemeClr val="tx1"/>
                </a:solidFill>
                <a:latin typeface="Century725 Cn BT" panose="02040506070705020204" pitchFamily="18" charset="0"/>
              </a:rPr>
              <a:t>Business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FB388-15DB-55A6-CEF3-584F1A847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095" y="1596574"/>
            <a:ext cx="11309684" cy="5065382"/>
          </a:xfrm>
        </p:spPr>
        <p:txBody>
          <a:bodyPr/>
          <a:lstStyle/>
          <a:p>
            <a:r>
              <a:rPr lang="en-US" dirty="0"/>
              <a:t>By this project we can identify risky profile early and companies can prevent fraudulent transaction before they occur.</a:t>
            </a:r>
          </a:p>
          <a:p>
            <a:r>
              <a:rPr lang="en-US" dirty="0"/>
              <a:t> It can helps in real time decision making and minimizing  financial losses .</a:t>
            </a:r>
          </a:p>
          <a:p>
            <a:r>
              <a:rPr lang="en-US" dirty="0"/>
              <a:t>It allows fraud detection team to focus only  on high risk classes , optimizing resources  allocation.</a:t>
            </a:r>
          </a:p>
          <a:p>
            <a:r>
              <a:rPr lang="en-US" dirty="0"/>
              <a:t>Preventing small percentage of fraud activity can save  significant amount of money.</a:t>
            </a:r>
          </a:p>
          <a:p>
            <a:r>
              <a:rPr lang="en-US" dirty="0"/>
              <a:t>And Empowers the business to </a:t>
            </a:r>
            <a:r>
              <a:rPr lang="en-US" b="1" dirty="0"/>
              <a:t>make informed, data-backed decisions</a:t>
            </a:r>
          </a:p>
          <a:p>
            <a:r>
              <a:rPr lang="en-US" dirty="0"/>
              <a:t>Helps meet industry standards and regulatory requirements related to fraud monitoring and reporting.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770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E7637-4C36-66CD-2961-7168D5FF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659F0-4349-E7B5-8ABB-C99F2380E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596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208</TotalTime>
  <Words>359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Century Gothic</vt:lpstr>
      <vt:lpstr>Century725 Cn BT</vt:lpstr>
      <vt:lpstr>Rockwell (Body)</vt:lpstr>
      <vt:lpstr>Wingdings</vt:lpstr>
      <vt:lpstr>Wingdings 3</vt:lpstr>
      <vt:lpstr>Ion</vt:lpstr>
      <vt:lpstr>Fraud Check Project</vt:lpstr>
      <vt:lpstr>Objective : </vt:lpstr>
      <vt:lpstr>Solution</vt:lpstr>
      <vt:lpstr>PowerPoint Presentation</vt:lpstr>
      <vt:lpstr>Business Impact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sagar khese</dc:creator>
  <cp:lastModifiedBy>sagar khese</cp:lastModifiedBy>
  <cp:revision>1</cp:revision>
  <dcterms:created xsi:type="dcterms:W3CDTF">2025-04-24T06:44:03Z</dcterms:created>
  <dcterms:modified xsi:type="dcterms:W3CDTF">2025-04-24T10:12:05Z</dcterms:modified>
</cp:coreProperties>
</file>