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019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54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31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4896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11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3585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1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28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356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63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850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31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63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8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0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7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E90A10-9774-4ACC-B126-72CD529F1E9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4909-8FBE-4A7B-83EE-EF95786D5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348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4FA6-D2B7-921B-3422-133CDADB7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29653"/>
            <a:ext cx="12304295" cy="3329581"/>
          </a:xfrm>
        </p:spPr>
        <p:txBody>
          <a:bodyPr/>
          <a:lstStyle/>
          <a:p>
            <a:r>
              <a:rPr lang="en-IN" sz="11400" b="1" dirty="0">
                <a:latin typeface="Century725 Cn BT" panose="02040506070705020204" pitchFamily="18" charset="0"/>
              </a:rPr>
              <a:t>Company Data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517AB-98B5-FFF5-1EF5-E4994ED92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4092" y="4183823"/>
            <a:ext cx="5197719" cy="660894"/>
          </a:xfrm>
        </p:spPr>
        <p:txBody>
          <a:bodyPr/>
          <a:lstStyle/>
          <a:p>
            <a:r>
              <a:rPr lang="en-US" sz="2400" cap="none" dirty="0">
                <a:solidFill>
                  <a:srgbClr val="FFC000"/>
                </a:solidFill>
                <a:latin typeface="Rockwell (Body)"/>
              </a:rPr>
              <a:t>By using random Forest model</a:t>
            </a:r>
            <a:endParaRPr lang="en-IN" sz="2400" cap="none" dirty="0">
              <a:solidFill>
                <a:srgbClr val="FFC000"/>
              </a:solidFill>
              <a:latin typeface="Rockwell (Body)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181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0FD6-E5A6-5AED-06C6-4A351E2AC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26" y="297636"/>
            <a:ext cx="9404723" cy="1114070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Objective : </a:t>
            </a:r>
            <a:endParaRPr lang="en-IN" sz="5400" b="1" dirty="0">
              <a:solidFill>
                <a:schemeClr val="tx1"/>
              </a:solidFill>
              <a:latin typeface="Century725 Cn BT" panose="020405060707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FFFA6-ED1F-EEE9-8213-B10F040EA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26" y="1941095"/>
            <a:ext cx="10876548" cy="3368842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entury Gothic (Body)"/>
              </a:rPr>
              <a:t>The objective of this project is to predict how well  a company will sell , using available company data . The raw ‘sales’ are continuous which we have convert into categories like Low ,Average or High based on feature like advertising  ,location , income , and other company related attributes 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Century Gothic (Body)"/>
              </a:rPr>
              <a:t>   This helps in understanding what factor are associated with  strong and weak  sales outcomes</a:t>
            </a:r>
          </a:p>
          <a:p>
            <a:endParaRPr lang="en-IN" dirty="0">
              <a:latin typeface="Century Gothic (Body)"/>
            </a:endParaRPr>
          </a:p>
        </p:txBody>
      </p:sp>
    </p:spTree>
    <p:extLst>
      <p:ext uri="{BB962C8B-B14F-4D97-AF65-F5344CB8AC3E}">
        <p14:creationId xmlns:p14="http://schemas.microsoft.com/office/powerpoint/2010/main" val="46653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991EC-DCD8-5A0E-F39B-F9F22964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63" y="0"/>
            <a:ext cx="9404723" cy="958987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2A0-9CCF-7F58-1AF3-28272562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563" y="1055241"/>
            <a:ext cx="10904205" cy="56726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Data set overview : </a:t>
            </a:r>
          </a:p>
          <a:p>
            <a:pPr marL="0" indent="0" algn="just">
              <a:buNone/>
            </a:pPr>
            <a:r>
              <a:rPr lang="en-US" dirty="0"/>
              <a:t>data : company data .csv</a:t>
            </a:r>
          </a:p>
          <a:p>
            <a:pPr marL="0" indent="0" algn="just">
              <a:buNone/>
            </a:pPr>
            <a:r>
              <a:rPr lang="en-US" dirty="0"/>
              <a:t>In this project we use random forest classifier </a:t>
            </a:r>
          </a:p>
          <a:p>
            <a:pPr marL="0" indent="0" algn="just">
              <a:buNone/>
            </a:pPr>
            <a:r>
              <a:rPr lang="en-US" dirty="0"/>
              <a:t>Columns : 11</a:t>
            </a:r>
          </a:p>
          <a:p>
            <a:pPr marL="0" indent="0" algn="just">
              <a:buNone/>
            </a:pPr>
            <a:r>
              <a:rPr lang="en-US" dirty="0"/>
              <a:t>Dependent columns : sales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(low , average , high </a:t>
            </a:r>
            <a:r>
              <a:rPr lang="en-US" dirty="0"/>
              <a:t>)</a:t>
            </a:r>
          </a:p>
          <a:p>
            <a:pPr marL="0" indent="0" algn="just">
              <a:buNone/>
            </a:pPr>
            <a:r>
              <a:rPr lang="en-US" dirty="0"/>
              <a:t>Independent columns :</a:t>
            </a:r>
            <a:r>
              <a:rPr lang="en-US" dirty="0">
                <a:latin typeface="Century Gothic (Body)"/>
              </a:rPr>
              <a:t> advertising  ,location , income , and other company related attributes 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Random forest :  </a:t>
            </a:r>
          </a:p>
          <a:p>
            <a:pPr marL="0" indent="0" algn="just">
              <a:buNone/>
            </a:pPr>
            <a:r>
              <a:rPr lang="en-IN" dirty="0"/>
              <a:t>Data processing  :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Collected and cleaned the company data by converting the continuous ‘ sales ‘ in categorical  in three :</a:t>
            </a:r>
            <a:r>
              <a:rPr lang="en-IN" dirty="0">
                <a:solidFill>
                  <a:srgbClr val="FF33CC"/>
                </a:solidFill>
              </a:rPr>
              <a:t>low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(&lt;5)</a:t>
            </a:r>
            <a:r>
              <a:rPr lang="en-IN" dirty="0"/>
              <a:t> , </a:t>
            </a:r>
            <a:r>
              <a:rPr lang="en-IN" dirty="0">
                <a:solidFill>
                  <a:srgbClr val="FF33CC"/>
                </a:solidFill>
              </a:rPr>
              <a:t>average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(5&gt; ,&lt;8) </a:t>
            </a:r>
            <a:r>
              <a:rPr lang="en-IN" dirty="0"/>
              <a:t>,</a:t>
            </a:r>
            <a:r>
              <a:rPr lang="en-IN" dirty="0">
                <a:solidFill>
                  <a:srgbClr val="FF33CC"/>
                </a:solidFill>
              </a:rPr>
              <a:t>high</a:t>
            </a:r>
            <a:r>
              <a:rPr lang="en-IN" dirty="0"/>
              <a:t> </a:t>
            </a:r>
            <a:r>
              <a:rPr lang="en-IN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(8&gt;)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Encoded the categorical feature by using label encoding and prepare data set for modelling 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829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A9222-0AA1-7477-BD9A-2E025DE2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116" y="737937"/>
            <a:ext cx="11341768" cy="570296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Model evaluation 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by random forest classifier with criterion (entropy ) build a model  that a classifies the sales performance</a:t>
            </a:r>
          </a:p>
          <a:p>
            <a:endParaRPr lang="en-IN" dirty="0"/>
          </a:p>
          <a:p>
            <a:r>
              <a:rPr lang="en-IN" dirty="0"/>
              <a:t>Accuracy of the model is : </a:t>
            </a:r>
            <a:r>
              <a:rPr lang="en-IN" dirty="0">
                <a:solidFill>
                  <a:schemeClr val="accent1"/>
                </a:solidFill>
              </a:rPr>
              <a:t>100 %</a:t>
            </a:r>
          </a:p>
        </p:txBody>
      </p:sp>
    </p:spTree>
    <p:extLst>
      <p:ext uri="{BB962C8B-B14F-4D97-AF65-F5344CB8AC3E}">
        <p14:creationId xmlns:p14="http://schemas.microsoft.com/office/powerpoint/2010/main" val="301451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0334-6F6F-2814-4D81-AA669822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76254"/>
            <a:ext cx="9404723" cy="1103367"/>
          </a:xfrm>
        </p:spPr>
        <p:txBody>
          <a:bodyPr/>
          <a:lstStyle/>
          <a:p>
            <a:r>
              <a:rPr lang="en-US" sz="5400" b="1" dirty="0">
                <a:latin typeface="Century725 Cn BT" panose="02040506070705020204" pitchFamily="18" charset="0"/>
              </a:rPr>
              <a:t>Business impact</a:t>
            </a:r>
            <a:endParaRPr lang="en-IN" sz="5400" b="1" dirty="0">
              <a:latin typeface="Century725 Cn BT" panose="020405060707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8475-47D2-25AE-BCBC-C389CB18E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7" y="1700464"/>
            <a:ext cx="10780294" cy="4881282"/>
          </a:xfrm>
        </p:spPr>
        <p:txBody>
          <a:bodyPr/>
          <a:lstStyle/>
          <a:p>
            <a:r>
              <a:rPr lang="en-US" dirty="0"/>
              <a:t> Companies predicted to have low sales can be targeted with promotions, advertising boosts, or customized support.</a:t>
            </a:r>
          </a:p>
          <a:p>
            <a:r>
              <a:rPr lang="en-US" dirty="0"/>
              <a:t>The model identifies which factors (like high advertising or income level) are associated with better sales.  </a:t>
            </a:r>
          </a:p>
          <a:p>
            <a:r>
              <a:rPr lang="en-US" dirty="0"/>
              <a:t>This allows companies to allocate their marketing budget more efficiently—investing where it’s most like</a:t>
            </a:r>
          </a:p>
          <a:p>
            <a:r>
              <a:rPr lang="en-IN" dirty="0"/>
              <a:t>Customer segmentation </a:t>
            </a:r>
            <a:r>
              <a:rPr lang="en-US" dirty="0"/>
              <a:t>helps in grouping similar companies/customers based on expected sales performance</a:t>
            </a:r>
          </a:p>
          <a:p>
            <a:r>
              <a:rPr lang="en-IN" dirty="0"/>
              <a:t>Data-Driven Decision Making</a:t>
            </a:r>
            <a:r>
              <a:rPr lang="en-US" dirty="0"/>
              <a:t> Enables leadership to base strategy on predictive analytics and insights derived from real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656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08C1-4E1E-3712-C94A-985AAE8D5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353" y="2552272"/>
            <a:ext cx="9404723" cy="1400530"/>
          </a:xfrm>
        </p:spPr>
        <p:txBody>
          <a:bodyPr/>
          <a:lstStyle/>
          <a:p>
            <a:r>
              <a:rPr lang="en-US" sz="11500" dirty="0">
                <a:solidFill>
                  <a:schemeClr val="accent1"/>
                </a:solidFill>
              </a:rPr>
              <a:t>Thank you !</a:t>
            </a:r>
            <a:endParaRPr lang="en-IN" sz="4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9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429</TotalTime>
  <Words>304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Century Gothic</vt:lpstr>
      <vt:lpstr>Century Gothic (Body)</vt:lpstr>
      <vt:lpstr>Century725 Cn BT</vt:lpstr>
      <vt:lpstr>Rockwell (Body)</vt:lpstr>
      <vt:lpstr>Wingdings 3</vt:lpstr>
      <vt:lpstr>Ion</vt:lpstr>
      <vt:lpstr>Company Data Project</vt:lpstr>
      <vt:lpstr>Objective : </vt:lpstr>
      <vt:lpstr>Solution</vt:lpstr>
      <vt:lpstr>PowerPoint Presentation</vt:lpstr>
      <vt:lpstr>Business impact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khese</dc:creator>
  <cp:lastModifiedBy>sagar khese</cp:lastModifiedBy>
  <cp:revision>2</cp:revision>
  <dcterms:created xsi:type="dcterms:W3CDTF">2025-04-24T09:11:14Z</dcterms:created>
  <dcterms:modified xsi:type="dcterms:W3CDTF">2025-04-28T11:11:45Z</dcterms:modified>
</cp:coreProperties>
</file>