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58DF-7782-44B8-BDC3-D6830104BB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627E-B8F8-44DC-90CD-395E9BBF8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60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58DF-7782-44B8-BDC3-D6830104BB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627E-B8F8-44DC-90CD-395E9BBF8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83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58DF-7782-44B8-BDC3-D6830104BB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627E-B8F8-44DC-90CD-395E9BBF8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019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58DF-7782-44B8-BDC3-D6830104BB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627E-B8F8-44DC-90CD-395E9BBF866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2584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58DF-7782-44B8-BDC3-D6830104BB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627E-B8F8-44DC-90CD-395E9BBF8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505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58DF-7782-44B8-BDC3-D6830104BB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627E-B8F8-44DC-90CD-395E9BBF8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242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58DF-7782-44B8-BDC3-D6830104BB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627E-B8F8-44DC-90CD-395E9BBF8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795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58DF-7782-44B8-BDC3-D6830104BB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627E-B8F8-44DC-90CD-395E9BBF8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039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58DF-7782-44B8-BDC3-D6830104BB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627E-B8F8-44DC-90CD-395E9BBF8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51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58DF-7782-44B8-BDC3-D6830104BB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627E-B8F8-44DC-90CD-395E9BBF8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21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58DF-7782-44B8-BDC3-D6830104BB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627E-B8F8-44DC-90CD-395E9BBF8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03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58DF-7782-44B8-BDC3-D6830104BB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627E-B8F8-44DC-90CD-395E9BBF8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88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58DF-7782-44B8-BDC3-D6830104BB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627E-B8F8-44DC-90CD-395E9BBF8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15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58DF-7782-44B8-BDC3-D6830104BB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627E-B8F8-44DC-90CD-395E9BBF8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31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58DF-7782-44B8-BDC3-D6830104BB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627E-B8F8-44DC-90CD-395E9BBF8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92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58DF-7782-44B8-BDC3-D6830104BB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627E-B8F8-44DC-90CD-395E9BBF8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56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58DF-7782-44B8-BDC3-D6830104BB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627E-B8F8-44DC-90CD-395E9BBF8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48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A58DF-7782-44B8-BDC3-D6830104BB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2627E-B8F8-44DC-90CD-395E9BBF8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272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2351-BD86-3687-C506-DDCABDDF3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" y="2235200"/>
            <a:ext cx="12384505" cy="2387600"/>
          </a:xfrm>
        </p:spPr>
        <p:txBody>
          <a:bodyPr>
            <a:normAutofit fontScale="90000"/>
          </a:bodyPr>
          <a:lstStyle/>
          <a:p>
            <a:r>
              <a:rPr lang="en-US" sz="12800" dirty="0">
                <a:latin typeface="Century725 Cn BT" panose="02040506070705020204" pitchFamily="18" charset="0"/>
              </a:rPr>
              <a:t>Bank project 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4210A-7D83-DEF3-6978-13ED31C13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7648" y="4038600"/>
            <a:ext cx="9001462" cy="757989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By using Logistic regression modeling</a:t>
            </a:r>
            <a:endParaRPr lang="en-IN" dirty="0">
              <a:solidFill>
                <a:schemeClr val="accent6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AEFC5D-BED7-B548-1CFF-0D13B84252B2}"/>
              </a:ext>
            </a:extLst>
          </p:cNvPr>
          <p:cNvCxnSpPr/>
          <p:nvPr/>
        </p:nvCxnSpPr>
        <p:spPr>
          <a:xfrm flipV="1">
            <a:off x="3243262" y="3795713"/>
            <a:ext cx="5705475" cy="1905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03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31A9-7E22-89E5-0428-898746229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0737"/>
            <a:ext cx="10208777" cy="989437"/>
          </a:xfrm>
        </p:spPr>
        <p:txBody>
          <a:bodyPr/>
          <a:lstStyle/>
          <a:p>
            <a:pPr algn="l"/>
            <a:r>
              <a:rPr lang="en-IN" dirty="0">
                <a:latin typeface="Bodoni MT" panose="02070603080606020203" pitchFamily="18" charset="0"/>
              </a:rPr>
              <a:t>Objective 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75726-24AE-8CDF-4BB6-9CCB2CED8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4975"/>
            <a:ext cx="10438692" cy="4681446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rgbClr val="FFC000"/>
                </a:solidFill>
              </a:rPr>
              <a:t>Main objective of this bank data is to predict whether  a bank customer will subscribe to term deposit  based on age ,job , marital  status , contact type etc. In this data was store in categories that’s why this  is classification problem  ,so we have to use logistic regression for better accuracy and result.</a:t>
            </a:r>
          </a:p>
          <a:p>
            <a:pPr algn="just"/>
            <a:r>
              <a:rPr lang="en-US" sz="2400" dirty="0">
                <a:solidFill>
                  <a:srgbClr val="FFC000"/>
                </a:solidFill>
              </a:rPr>
              <a:t>It help the business to make data-driven  decision to increase product efficiency to predict data  accuracy and ,it can improve the efficiency of telemarketing campaigns.</a:t>
            </a:r>
          </a:p>
          <a:p>
            <a:pPr algn="just"/>
            <a:r>
              <a:rPr lang="en-IN" sz="2400" dirty="0">
                <a:solidFill>
                  <a:srgbClr val="FFC000"/>
                </a:solidFill>
              </a:rPr>
              <a:t>bank can focus on its marketing effort to get right cust</a:t>
            </a:r>
            <a:r>
              <a:rPr lang="en-IN" sz="2400" dirty="0"/>
              <a:t>omer .</a:t>
            </a: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5844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0E56-3709-8AA1-76E6-88542B2C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8549"/>
            <a:ext cx="10353761" cy="1066800"/>
          </a:xfrm>
        </p:spPr>
        <p:txBody>
          <a:bodyPr/>
          <a:lstStyle/>
          <a:p>
            <a:pPr algn="l"/>
            <a:r>
              <a:rPr lang="en-US" dirty="0"/>
              <a:t>Solution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28A1-39BC-CF7B-DE5F-E2C4BB956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75349"/>
            <a:ext cx="10572352" cy="44824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Data set overview 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</a:rPr>
              <a:t>Columns : 16 cols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</a:rPr>
              <a:t>Dependent columns : y (yes ,no)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</a:rPr>
              <a:t>Independent cols : age , job, marital ,education, balance , contact , duration , </a:t>
            </a:r>
            <a:r>
              <a:rPr lang="en-US" sz="1800" dirty="0" err="1">
                <a:solidFill>
                  <a:srgbClr val="FFC000"/>
                </a:solidFill>
              </a:rPr>
              <a:t>poutcome</a:t>
            </a:r>
            <a:endParaRPr lang="en-US" sz="18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Logistic regression 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Dataset : </a:t>
            </a:r>
            <a:r>
              <a:rPr lang="en-US" dirty="0" err="1">
                <a:solidFill>
                  <a:srgbClr val="FFC000"/>
                </a:solidFill>
              </a:rPr>
              <a:t>bank_full</a:t>
            </a:r>
            <a:r>
              <a:rPr lang="en-US" dirty="0">
                <a:solidFill>
                  <a:srgbClr val="FFC000"/>
                </a:solidFill>
              </a:rPr>
              <a:t> up.csv  containing clint data like job ,marital status , age  contact </a:t>
            </a:r>
            <a:r>
              <a:rPr lang="en-US" dirty="0" err="1">
                <a:solidFill>
                  <a:srgbClr val="FFC000"/>
                </a:solidFill>
              </a:rPr>
              <a:t>etc</a:t>
            </a:r>
            <a:r>
              <a:rPr lang="en-US" dirty="0">
                <a:solidFill>
                  <a:srgbClr val="FFC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C000"/>
                </a:solidFill>
              </a:rPr>
              <a:t>Preprocessing : encoded categorical variable using label encoder 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Model :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By this logistic regression model  we trained bank data target cols as y cols and  independent cols  as other demographic  cols  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</a:rPr>
              <a:t>Accuracy of the model is :  </a:t>
            </a:r>
            <a:r>
              <a:rPr lang="en-US" sz="2200" b="1" dirty="0"/>
              <a:t>89 %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36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A43E-A74E-B56E-E9B8-76CECFD4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6463"/>
            <a:ext cx="10353761" cy="938463"/>
          </a:xfrm>
        </p:spPr>
        <p:txBody>
          <a:bodyPr/>
          <a:lstStyle/>
          <a:p>
            <a:pPr algn="l"/>
            <a:r>
              <a:rPr lang="en-IN" dirty="0"/>
              <a:t>Business Impact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C593C-1EB2-F607-4002-3A590DA7A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39391"/>
            <a:ext cx="10353762" cy="3695136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Personalized ,data-driven  targeting  can  significantly improve the success rate of term deposit campaigns</a:t>
            </a:r>
          </a:p>
          <a:p>
            <a:r>
              <a:rPr lang="en-US" dirty="0">
                <a:solidFill>
                  <a:srgbClr val="FFC000"/>
                </a:solidFill>
              </a:rPr>
              <a:t>By understanding customer behavior, the bank can offer the right product to the right customer, strengthening customer relationships.</a:t>
            </a:r>
          </a:p>
          <a:p>
            <a:r>
              <a:rPr lang="en-US" dirty="0">
                <a:solidFill>
                  <a:srgbClr val="FFC000"/>
                </a:solidFill>
              </a:rPr>
              <a:t>Focused campaigns result in better conversion rates, leading to higher returns on marketing investment (ROI).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23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FAD2-158D-A7ED-C7DA-9F03DEE45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"/>
            <a:ext cx="10353761" cy="882316"/>
          </a:xfrm>
        </p:spPr>
        <p:txBody>
          <a:bodyPr/>
          <a:lstStyle/>
          <a:p>
            <a:pPr algn="l"/>
            <a:r>
              <a:rPr lang="en-US" dirty="0"/>
              <a:t>Tools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55E17-0B4C-82E2-A4EC-2D5C10DBF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406253"/>
            <a:ext cx="10353762" cy="3695136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Python(</a:t>
            </a:r>
            <a:r>
              <a:rPr lang="en-US" dirty="0" err="1">
                <a:solidFill>
                  <a:srgbClr val="FFC000"/>
                </a:solidFill>
              </a:rPr>
              <a:t>sklearn</a:t>
            </a:r>
            <a:r>
              <a:rPr lang="en-US" dirty="0">
                <a:solidFill>
                  <a:srgbClr val="FFC000"/>
                </a:solidFill>
              </a:rPr>
              <a:t>, seaborn ,matplotlib, </a:t>
            </a:r>
            <a:r>
              <a:rPr lang="en-US" dirty="0" err="1">
                <a:solidFill>
                  <a:srgbClr val="FFC000"/>
                </a:solidFill>
              </a:rPr>
              <a:t>joblib</a:t>
            </a:r>
            <a:r>
              <a:rPr lang="en-US" dirty="0">
                <a:solidFill>
                  <a:srgbClr val="FFC000"/>
                </a:solidFill>
              </a:rPr>
              <a:t>)</a:t>
            </a:r>
          </a:p>
          <a:p>
            <a:r>
              <a:rPr lang="en-US" dirty="0">
                <a:solidFill>
                  <a:srgbClr val="FFC000"/>
                </a:solidFill>
              </a:rPr>
              <a:t>Excel</a:t>
            </a:r>
          </a:p>
          <a:p>
            <a:r>
              <a:rPr lang="en-US" dirty="0" err="1">
                <a:solidFill>
                  <a:srgbClr val="FFC000"/>
                </a:solidFill>
              </a:rPr>
              <a:t>Github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6968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133</TotalTime>
  <Words>277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Bodoni MT</vt:lpstr>
      <vt:lpstr>Bookman Old Style</vt:lpstr>
      <vt:lpstr>Century725 Cn BT</vt:lpstr>
      <vt:lpstr>Rockwell</vt:lpstr>
      <vt:lpstr>Damask</vt:lpstr>
      <vt:lpstr>Bank project  </vt:lpstr>
      <vt:lpstr>Objective : </vt:lpstr>
      <vt:lpstr>Solution :</vt:lpstr>
      <vt:lpstr>Business Impact : 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sagar khese</dc:creator>
  <cp:lastModifiedBy>sagar khese</cp:lastModifiedBy>
  <cp:revision>1</cp:revision>
  <dcterms:created xsi:type="dcterms:W3CDTF">2025-04-17T07:30:41Z</dcterms:created>
  <dcterms:modified xsi:type="dcterms:W3CDTF">2025-04-17T09:44:02Z</dcterms:modified>
</cp:coreProperties>
</file>