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DAC5-274F-4B0E-B023-48186B4280D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CCF6-C9E1-4786-8464-946032A37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29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DAC5-274F-4B0E-B023-48186B4280D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CCF6-C9E1-4786-8464-946032A37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46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DAC5-274F-4B0E-B023-48186B4280D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CCF6-C9E1-4786-8464-946032A37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090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DAC5-274F-4B0E-B023-48186B4280D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CCF6-C9E1-4786-8464-946032A37E3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1292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DAC5-274F-4B0E-B023-48186B4280D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CCF6-C9E1-4786-8464-946032A37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589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DAC5-274F-4B0E-B023-48186B4280D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CCF6-C9E1-4786-8464-946032A37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17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DAC5-274F-4B0E-B023-48186B4280D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CCF6-C9E1-4786-8464-946032A37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805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DAC5-274F-4B0E-B023-48186B4280D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CCF6-C9E1-4786-8464-946032A37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492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DAC5-274F-4B0E-B023-48186B4280D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CCF6-C9E1-4786-8464-946032A37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54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DAC5-274F-4B0E-B023-48186B4280D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CCF6-C9E1-4786-8464-946032A37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0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DAC5-274F-4B0E-B023-48186B4280D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CCF6-C9E1-4786-8464-946032A37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75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DAC5-274F-4B0E-B023-48186B4280D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CCF6-C9E1-4786-8464-946032A37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91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DAC5-274F-4B0E-B023-48186B4280D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CCF6-C9E1-4786-8464-946032A37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308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DAC5-274F-4B0E-B023-48186B4280D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CCF6-C9E1-4786-8464-946032A37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97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DAC5-274F-4B0E-B023-48186B4280D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CCF6-C9E1-4786-8464-946032A37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53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DAC5-274F-4B0E-B023-48186B4280D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CCF6-C9E1-4786-8464-946032A37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10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9DAC5-274F-4B0E-B023-48186B4280D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CCF6-C9E1-4786-8464-946032A37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28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99DAC5-274F-4B0E-B023-48186B4280D1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5CCF6-C9E1-4786-8464-946032A37E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375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F474E-2800-B867-7E1F-314A23CA9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674" y="1672389"/>
            <a:ext cx="11678652" cy="3513221"/>
          </a:xfrm>
        </p:spPr>
        <p:txBody>
          <a:bodyPr/>
          <a:lstStyle/>
          <a:p>
            <a:pPr algn="ctr"/>
            <a:r>
              <a:rPr lang="en-IN" sz="11500" b="1" dirty="0">
                <a:solidFill>
                  <a:schemeClr val="tx1"/>
                </a:solidFill>
                <a:latin typeface="Century725 Cn BT" panose="02040506070705020204" pitchFamily="18" charset="0"/>
              </a:rPr>
              <a:t>I-phone Purchase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7C361-28A2-E261-6B8C-D2CED4FA0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8097" y="5358063"/>
            <a:ext cx="5583903" cy="497306"/>
          </a:xfrm>
        </p:spPr>
        <p:txBody>
          <a:bodyPr>
            <a:normAutofit/>
          </a:bodyPr>
          <a:lstStyle/>
          <a:p>
            <a:r>
              <a:rPr lang="en-US" sz="2400" cap="none" dirty="0">
                <a:solidFill>
                  <a:srgbClr val="FFC000"/>
                </a:solidFill>
                <a:latin typeface="Rockwell (Body)"/>
              </a:rPr>
              <a:t>By Using </a:t>
            </a:r>
            <a:r>
              <a:rPr lang="en-IN" sz="2400" cap="none" dirty="0">
                <a:solidFill>
                  <a:srgbClr val="FFC000"/>
                </a:solidFill>
                <a:latin typeface="Rockwell (Body)"/>
              </a:rPr>
              <a:t>K-nearest Neighbours (KNN)</a:t>
            </a:r>
          </a:p>
        </p:txBody>
      </p:sp>
    </p:spTree>
    <p:extLst>
      <p:ext uri="{BB962C8B-B14F-4D97-AF65-F5344CB8AC3E}">
        <p14:creationId xmlns:p14="http://schemas.microsoft.com/office/powerpoint/2010/main" val="345654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A4F19-1769-ACAE-2AFF-30E91092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76255"/>
            <a:ext cx="9404723" cy="1087324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  <a:latin typeface="Century725 Cn BT" panose="02040506070705020204" pitchFamily="18" charset="0"/>
              </a:rPr>
              <a:t>Objective : 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F0DA6-3A43-D89B-3399-254534B14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651866"/>
            <a:ext cx="11001438" cy="4476218"/>
          </a:xfrm>
        </p:spPr>
        <p:txBody>
          <a:bodyPr>
            <a:normAutofit/>
          </a:bodyPr>
          <a:lstStyle/>
          <a:p>
            <a:r>
              <a:rPr lang="en-US" sz="2400" dirty="0"/>
              <a:t>The main objective of this  project is to predict whether a user will purchase an iPhone  based on feature  like age , gender , and salary . </a:t>
            </a:r>
            <a:r>
              <a:rPr lang="en-IN" sz="2000" dirty="0"/>
              <a:t>By doing so ,</a:t>
            </a:r>
            <a:r>
              <a:rPr lang="en-US" sz="2400" dirty="0"/>
              <a:t>we can find potential customer </a:t>
            </a:r>
            <a:r>
              <a:rPr lang="en-IN" sz="2000" dirty="0"/>
              <a:t>likely to </a:t>
            </a:r>
            <a:r>
              <a:rPr lang="en-US" sz="2400" dirty="0"/>
              <a:t> buy iPhone  on basis our prediction which we done on iPhone purchase  prediction data </a:t>
            </a:r>
          </a:p>
          <a:p>
            <a:r>
              <a:rPr lang="en-US" sz="2400" dirty="0">
                <a:latin typeface="+mn-lt"/>
              </a:rPr>
              <a:t> we use </a:t>
            </a:r>
            <a:r>
              <a:rPr lang="en-IN" sz="2400" b="1" dirty="0">
                <a:latin typeface="+mn-lt"/>
              </a:rPr>
              <a:t>K-Nearest Neighbours (KNN) classification model for prediction task .</a:t>
            </a:r>
            <a:endParaRPr lang="en-I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3192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BF4A5-9C80-D752-622C-9E5C61479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74" y="163960"/>
            <a:ext cx="9404723" cy="975029"/>
          </a:xfrm>
        </p:spPr>
        <p:txBody>
          <a:bodyPr/>
          <a:lstStyle/>
          <a:p>
            <a:r>
              <a:rPr lang="en-IN" sz="5400" b="1" dirty="0">
                <a:solidFill>
                  <a:schemeClr val="tx1"/>
                </a:solidFill>
                <a:latin typeface="Century725 Cn BT" panose="02040506070705020204" pitchFamily="18" charset="0"/>
              </a:rPr>
              <a:t>Solution</a:t>
            </a:r>
            <a:r>
              <a:rPr lang="en-US" sz="5400" b="1" dirty="0">
                <a:solidFill>
                  <a:schemeClr val="tx1"/>
                </a:solidFill>
                <a:latin typeface="Century725 Cn BT" panose="02040506070705020204" pitchFamily="18" charset="0"/>
              </a:rPr>
              <a:t>: 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1FEDA-3E09-E683-C935-E9C55EE40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31259"/>
            <a:ext cx="11065607" cy="4973288"/>
          </a:xfrm>
        </p:spPr>
        <p:txBody>
          <a:bodyPr>
            <a:normAutofit/>
          </a:bodyPr>
          <a:lstStyle/>
          <a:p>
            <a:pPr>
              <a:buClr>
                <a:srgbClr val="FFC000"/>
              </a:buClr>
            </a:pPr>
            <a:r>
              <a:rPr lang="en-US" dirty="0">
                <a:solidFill>
                  <a:srgbClr val="FF0000"/>
                </a:solidFill>
              </a:rPr>
              <a:t>Data set overview : </a:t>
            </a:r>
          </a:p>
          <a:p>
            <a:pPr marL="0" indent="0" algn="just">
              <a:buNone/>
            </a:pPr>
            <a:r>
              <a:rPr lang="en-US" dirty="0"/>
              <a:t>Data : I phone purchase prediction .csv</a:t>
            </a:r>
          </a:p>
          <a:p>
            <a:pPr marL="0" indent="0" algn="just">
              <a:buNone/>
            </a:pPr>
            <a:r>
              <a:rPr lang="en-US" dirty="0"/>
              <a:t>In this project we use </a:t>
            </a:r>
            <a:r>
              <a:rPr lang="en-IN" dirty="0">
                <a:latin typeface="+mn-lt"/>
              </a:rPr>
              <a:t>K-Nearest Neighbours (KNN) and dataset contain 4 </a:t>
            </a:r>
            <a:r>
              <a:rPr lang="en-US" dirty="0"/>
              <a:t>Columns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>
                <a:latin typeface="+mn-lt"/>
              </a:rPr>
              <a:t>Dependent columns : </a:t>
            </a:r>
            <a:r>
              <a:rPr lang="en-IN" i="0" dirty="0">
                <a:effectLst/>
                <a:latin typeface="+mn-lt"/>
              </a:rPr>
              <a:t>Purchase I phone (yes  , No)</a:t>
            </a:r>
          </a:p>
          <a:p>
            <a:pPr marL="0" indent="0" algn="just">
              <a:buNone/>
            </a:pPr>
            <a:r>
              <a:rPr lang="en-US" dirty="0"/>
              <a:t>Independent columns : Gender , Age  , Salary</a:t>
            </a:r>
            <a:endParaRPr lang="en-US" dirty="0">
              <a:latin typeface="Century Gothic (Body)"/>
            </a:endParaRPr>
          </a:p>
          <a:p>
            <a:pPr marL="0" indent="0" algn="just">
              <a:buNone/>
            </a:pPr>
            <a:r>
              <a:rPr lang="en-IN" dirty="0">
                <a:solidFill>
                  <a:srgbClr val="FF0000"/>
                </a:solidFill>
                <a:latin typeface="+mn-lt"/>
              </a:rPr>
              <a:t>K-Nearest neighbours (KNN)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:  </a:t>
            </a:r>
          </a:p>
          <a:p>
            <a:pPr marL="0" indent="0" algn="just">
              <a:buNone/>
            </a:pPr>
            <a:r>
              <a:rPr lang="en-IN" dirty="0"/>
              <a:t>Data processing  : </a:t>
            </a:r>
          </a:p>
          <a:p>
            <a:pPr algn="just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IN" dirty="0"/>
              <a:t>Collected and cleaned the </a:t>
            </a:r>
            <a:r>
              <a:rPr lang="en-US" dirty="0"/>
              <a:t>I phone purchase prediction </a:t>
            </a:r>
            <a:r>
              <a:rPr lang="en-IN" dirty="0"/>
              <a:t>data by converting the ‘ Gender ‘Male (0) and Female (1.)</a:t>
            </a:r>
          </a:p>
          <a:p>
            <a:pPr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IN" dirty="0"/>
              <a:t>Spilt the data set into training and testing  and trained the model using multiple value k (1 TO 20)</a:t>
            </a:r>
          </a:p>
        </p:txBody>
      </p:sp>
    </p:spTree>
    <p:extLst>
      <p:ext uri="{BB962C8B-B14F-4D97-AF65-F5344CB8AC3E}">
        <p14:creationId xmlns:p14="http://schemas.microsoft.com/office/powerpoint/2010/main" val="1591033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1C9A1E-6330-40B7-BB90-B1ED3207E678}"/>
              </a:ext>
            </a:extLst>
          </p:cNvPr>
          <p:cNvSpPr txBox="1"/>
          <p:nvPr/>
        </p:nvSpPr>
        <p:spPr>
          <a:xfrm>
            <a:off x="930442" y="3944231"/>
            <a:ext cx="10764253" cy="2803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</a:rPr>
              <a:t>Graph summary :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In the graph x –axis is number of neighbors (1 to 20)  and y-axis is error . In graph number of neighbors increases from 1 to 20  then the number of error also increases gradually</a:t>
            </a:r>
            <a:r>
              <a:rPr lang="en-IN" sz="2000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FFC000"/>
                </a:solidFill>
              </a:rPr>
              <a:t>error was lowest when k was between 3 and 5</a:t>
            </a:r>
            <a:r>
              <a:rPr lang="en-US" sz="2000" dirty="0"/>
              <a:t>, indicating better model performance .high values of k led to increased error due to underfitting,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7AF4D2-2EB5-D3B4-1E73-054148EF3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41" y="249179"/>
            <a:ext cx="8999621" cy="345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1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3F4FF-165D-1727-4C9E-D7BD698F1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68" y="753980"/>
            <a:ext cx="11357811" cy="549442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Model evaluation  </a:t>
            </a:r>
            <a:r>
              <a:rPr lang="en-US" dirty="0"/>
              <a:t>:</a:t>
            </a:r>
          </a:p>
          <a:p>
            <a:pPr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IN" dirty="0"/>
              <a:t>Evaluated the model using R2core and MSE </a:t>
            </a:r>
          </a:p>
          <a:p>
            <a:pPr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IN" dirty="0"/>
              <a:t>Also evaluated minimum error in model</a:t>
            </a:r>
          </a:p>
          <a:p>
            <a:pPr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IN" dirty="0"/>
              <a:t>And  created the viz to study error trend</a:t>
            </a:r>
          </a:p>
          <a:p>
            <a:pPr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IN" dirty="0"/>
              <a:t>Score of the KNN  model  for I phone purchase prediction is : </a:t>
            </a:r>
            <a:r>
              <a:rPr lang="en-IN" dirty="0">
                <a:solidFill>
                  <a:srgbClr val="FFC000"/>
                </a:solidFill>
              </a:rPr>
              <a:t>78 %</a:t>
            </a:r>
          </a:p>
        </p:txBody>
      </p:sp>
    </p:spTree>
    <p:extLst>
      <p:ext uri="{BB962C8B-B14F-4D97-AF65-F5344CB8AC3E}">
        <p14:creationId xmlns:p14="http://schemas.microsoft.com/office/powerpoint/2010/main" val="298991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876C-4A80-2387-042C-C889C686E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79" y="324381"/>
            <a:ext cx="9404723" cy="1400530"/>
          </a:xfrm>
        </p:spPr>
        <p:txBody>
          <a:bodyPr/>
          <a:lstStyle/>
          <a:p>
            <a:r>
              <a:rPr lang="en-US" sz="5400" b="1" dirty="0">
                <a:latin typeface="Century725 Cn BT" panose="02040506070705020204" pitchFamily="18" charset="0"/>
              </a:rPr>
              <a:t>Business impact :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2AB71-40DC-6CC7-2F16-22553A377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45" y="1853248"/>
            <a:ext cx="10334709" cy="4195481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dirty="0"/>
              <a:t>This model helps </a:t>
            </a:r>
            <a:r>
              <a:rPr lang="en-IN" dirty="0"/>
              <a:t>identify high-potential customers </a:t>
            </a:r>
            <a:r>
              <a:rPr lang="en-US" dirty="0"/>
              <a:t>before the launching marketing campaigns </a:t>
            </a:r>
            <a:r>
              <a:rPr lang="en-IN" dirty="0"/>
              <a:t>.</a:t>
            </a:r>
          </a:p>
          <a:p>
            <a:pPr>
              <a:lnSpc>
                <a:spcPct val="150000"/>
              </a:lnSpc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IN" dirty="0"/>
              <a:t>Company can run targeted advertisement to specific segment  </a:t>
            </a:r>
            <a:r>
              <a:rPr lang="en-IN" dirty="0" err="1"/>
              <a:t>fo</a:t>
            </a:r>
            <a:r>
              <a:rPr lang="en-IN" dirty="0"/>
              <a:t> the people who likely buy I phone in future </a:t>
            </a:r>
          </a:p>
          <a:p>
            <a:pPr>
              <a:lnSpc>
                <a:spcPct val="150000"/>
              </a:lnSpc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IN" dirty="0"/>
              <a:t>By using this data company  can use insight  for customer profiling  , helping sales  and product teams to better understanding of market behaviour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30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6C87B-D08A-605B-8332-DF1CB0775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05" y="2052919"/>
            <a:ext cx="11389895" cy="27597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3800" dirty="0">
                <a:solidFill>
                  <a:srgbClr val="FFC000"/>
                </a:solidFill>
              </a:rPr>
              <a:t>Thank you !</a:t>
            </a:r>
            <a:endParaRPr lang="en-IN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223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128</TotalTime>
  <Words>349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Century Gothic</vt:lpstr>
      <vt:lpstr>Century Gothic (Body)</vt:lpstr>
      <vt:lpstr>Century725 Cn BT</vt:lpstr>
      <vt:lpstr>Rockwell (Body)</vt:lpstr>
      <vt:lpstr>Wingdings 3</vt:lpstr>
      <vt:lpstr>Ion</vt:lpstr>
      <vt:lpstr>I-phone Purchase Project</vt:lpstr>
      <vt:lpstr>Objective : </vt:lpstr>
      <vt:lpstr>Solution: </vt:lpstr>
      <vt:lpstr>PowerPoint Presentation</vt:lpstr>
      <vt:lpstr>PowerPoint Presentation</vt:lpstr>
      <vt:lpstr>Business impact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sagar khese</dc:creator>
  <cp:lastModifiedBy>sagar khese</cp:lastModifiedBy>
  <cp:revision>3</cp:revision>
  <dcterms:created xsi:type="dcterms:W3CDTF">2025-04-25T08:36:23Z</dcterms:created>
  <dcterms:modified xsi:type="dcterms:W3CDTF">2025-04-28T10:30:44Z</dcterms:modified>
</cp:coreProperties>
</file>