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F36EF3-AA9F-4B45-93BD-D829A560EB51}" v="219" dt="2024-07-09T17:01:16.995"/>
    <p1510:client id="{B6B362DC-8492-4DE8-B892-8C83F4FF7D3A}" v="430" dt="2024-07-10T12:46:48.644"/>
    <p1510:client id="{C2408327-359D-4B3E-B710-44EFC75D386D}" v="10" dt="2024-07-10T12:47:15.611"/>
    <p1510:client id="{CF446415-1E85-46FA-896F-FA2C38C9EA95}" v="159" dt="2024-07-10T12:40:26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1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8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6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5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14012-CDBD-6A47-F0AD-A55231A3B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990" y="900005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IN" sz="6200">
                <a:latin typeface="Arial" panose="020B0604020202020204" pitchFamily="34" charset="0"/>
                <a:cs typeface="Arial" panose="020B0604020202020204" pitchFamily="34" charset="0"/>
              </a:rPr>
              <a:t>GRIEVANCE MANAGEMENT SYSTEM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C750C-4E0F-9B31-5D72-DA8B4EC58F20}"/>
              </a:ext>
            </a:extLst>
          </p:cNvPr>
          <p:cNvSpPr txBox="1"/>
          <p:nvPr/>
        </p:nvSpPr>
        <p:spPr>
          <a:xfrm>
            <a:off x="8296405" y="4166792"/>
            <a:ext cx="36419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Nandana S</a:t>
            </a:r>
          </a:p>
          <a:p>
            <a:r>
              <a:rPr lang="en-US" sz="2000" b="1"/>
              <a:t>S Sagar Krishna</a:t>
            </a:r>
          </a:p>
          <a:p>
            <a:r>
              <a:rPr lang="en-US" sz="2000" b="1"/>
              <a:t>Vivek Narayanan</a:t>
            </a:r>
          </a:p>
        </p:txBody>
      </p:sp>
    </p:spTree>
    <p:extLst>
      <p:ext uri="{BB962C8B-B14F-4D97-AF65-F5344CB8AC3E}">
        <p14:creationId xmlns:p14="http://schemas.microsoft.com/office/powerpoint/2010/main" val="257320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A582-8F4E-58C7-B524-5779F978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20" y="792084"/>
            <a:ext cx="10653578" cy="1132258"/>
          </a:xfrm>
        </p:spPr>
        <p:txBody>
          <a:bodyPr anchor="ctr"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3EEB-6183-70AF-8C56-C4194D8B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4D87E4-DBFD-4D89-9016-9FDB0B8BA667}" type="datetime1">
              <a:rPr lang="en-IN"/>
              <a:pPr>
                <a:spcAft>
                  <a:spcPts val="600"/>
                </a:spcAft>
              </a:pPr>
              <a:t>10-07-2024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5542-6500-FB46-8C4B-7498C852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4EE3-8C6A-F0B4-AE71-BEF4710C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F61E1-E9CC-D7AC-042A-F01709C02462}"/>
              </a:ext>
            </a:extLst>
          </p:cNvPr>
          <p:cNvSpPr txBox="1"/>
          <p:nvPr/>
        </p:nvSpPr>
        <p:spPr>
          <a:xfrm>
            <a:off x="525063" y="2039891"/>
            <a:ext cx="9328897" cy="33679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Developing a Grievance Management System to streamline grievance handling.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Supports three roles: </a:t>
            </a:r>
            <a:r>
              <a:rPr lang="en-US" b="1">
                <a:ea typeface="+mn-lt"/>
                <a:cs typeface="+mn-lt"/>
              </a:rPr>
              <a:t>User</a:t>
            </a:r>
            <a:r>
              <a:rPr lang="en-US">
                <a:ea typeface="+mn-lt"/>
                <a:cs typeface="+mn-lt"/>
              </a:rPr>
              <a:t>,</a:t>
            </a:r>
            <a:r>
              <a:rPr lang="en-US" b="1">
                <a:ea typeface="+mn-lt"/>
                <a:cs typeface="+mn-lt"/>
              </a:rPr>
              <a:t> Supervisor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 b="1">
                <a:ea typeface="+mn-lt"/>
                <a:cs typeface="+mn-lt"/>
              </a:rPr>
              <a:t>Assignee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Users submit grievances and track status updates.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Supervisors categorize and assign grievances.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Assignees resolve grievances and update statuses.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Built with </a:t>
            </a:r>
            <a:r>
              <a:rPr lang="en-US" b="1"/>
              <a:t>React.js</a:t>
            </a:r>
            <a:r>
              <a:rPr lang="en-US">
                <a:ea typeface="+mn-lt"/>
                <a:cs typeface="+mn-lt"/>
              </a:rPr>
              <a:t> (frontend), </a:t>
            </a:r>
            <a:r>
              <a:rPr lang="en-US" b="1">
                <a:ea typeface="+mn-lt"/>
                <a:cs typeface="+mn-lt"/>
              </a:rPr>
              <a:t>Spring Boot</a:t>
            </a:r>
            <a:r>
              <a:rPr lang="en-US">
                <a:ea typeface="+mn-lt"/>
                <a:cs typeface="+mn-lt"/>
              </a:rPr>
              <a:t> and</a:t>
            </a:r>
            <a:r>
              <a:rPr lang="en-US" b="1">
                <a:ea typeface="+mn-lt"/>
                <a:cs typeface="+mn-lt"/>
              </a:rPr>
              <a:t> Java</a:t>
            </a:r>
            <a:r>
              <a:rPr lang="en-US">
                <a:ea typeface="+mn-lt"/>
                <a:cs typeface="+mn-lt"/>
              </a:rPr>
              <a:t> (backend), and</a:t>
            </a:r>
            <a:r>
              <a:rPr lang="en-US" b="1">
                <a:ea typeface="+mn-lt"/>
                <a:cs typeface="+mn-lt"/>
              </a:rPr>
              <a:t> PostgreSQL</a:t>
            </a:r>
            <a:r>
              <a:rPr lang="en-US">
                <a:ea typeface="+mn-lt"/>
                <a:cs typeface="+mn-lt"/>
              </a:rPr>
              <a:t> (database).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Enhances response times, accountability, and user satisfaction.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4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A582-8F4E-58C7-B524-5779F978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722" y="408691"/>
            <a:ext cx="5964445" cy="461868"/>
          </a:xfrm>
        </p:spPr>
        <p:txBody>
          <a:bodyPr anchor="ctr">
            <a:normAutofit fontScale="90000"/>
          </a:bodyPr>
          <a:lstStyle/>
          <a:p>
            <a:r>
              <a:rPr lang="en-US" sz="4800"/>
              <a:t>    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3EEB-6183-70AF-8C56-C4194D8B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4D87E4-DBFD-4D89-9016-9FDB0B8BA667}" type="datetime1">
              <a:rPr lang="en-IN"/>
              <a:pPr>
                <a:spcAft>
                  <a:spcPts val="600"/>
                </a:spcAft>
              </a:pPr>
              <a:t>10-07-2024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5542-6500-FB46-8C4B-7498C852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4EE3-8C6A-F0B4-AE71-BEF4710C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EDEEAB-F94F-5DCA-56D6-CE14419AEAC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16705" y="1230064"/>
            <a:ext cx="9067166" cy="5219245"/>
          </a:xfrm>
        </p:spPr>
      </p:pic>
    </p:spTree>
    <p:extLst>
      <p:ext uri="{BB962C8B-B14F-4D97-AF65-F5344CB8AC3E}">
        <p14:creationId xmlns:p14="http://schemas.microsoft.com/office/powerpoint/2010/main" val="1069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E18-397B-0E74-BAA0-551DAC07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42EB-6C08-4527-AB0E-A78BEA90B0D2}" type="datetime1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D5B28-E0A1-8E7E-F33F-894A9915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22539-64A3-33C9-E418-CAF0821C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77ED0-04C2-583D-FD06-D624C2A518A5}"/>
              </a:ext>
            </a:extLst>
          </p:cNvPr>
          <p:cNvSpPr txBox="1"/>
          <p:nvPr/>
        </p:nvSpPr>
        <p:spPr>
          <a:xfrm>
            <a:off x="573567" y="485262"/>
            <a:ext cx="698976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800" b="1" u="sng"/>
              <a:t>PROPOSED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E1200-78B1-6FAB-4EB7-9C83C3227B17}"/>
              </a:ext>
            </a:extLst>
          </p:cNvPr>
          <p:cNvSpPr txBox="1"/>
          <p:nvPr/>
        </p:nvSpPr>
        <p:spPr>
          <a:xfrm>
            <a:off x="570699" y="1318636"/>
            <a:ext cx="11131893" cy="37834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>
                <a:ea typeface="+mn-lt"/>
                <a:cs typeface="+mn-lt"/>
              </a:rPr>
              <a:t>User Role :</a:t>
            </a:r>
          </a:p>
          <a:p>
            <a:pPr>
              <a:lnSpc>
                <a:spcPct val="150000"/>
              </a:lnSpc>
            </a:pPr>
            <a:r>
              <a:rPr lang="en-IN">
                <a:ea typeface="+mn-lt"/>
                <a:cs typeface="+mn-lt"/>
              </a:rPr>
              <a:t>1.Raise Grievances     :       Submit complaints or queries through a user-friendly interface.</a:t>
            </a:r>
            <a:endParaRPr lang="en-IN"/>
          </a:p>
          <a:p>
            <a:pPr>
              <a:lnSpc>
                <a:spcPct val="150000"/>
              </a:lnSpc>
            </a:pPr>
            <a:r>
              <a:rPr lang="en-IN">
                <a:ea typeface="+mn-lt"/>
                <a:cs typeface="+mn-lt"/>
              </a:rPr>
              <a:t>2.View Status               :       Track the status and receive updates on submitted grievances.</a:t>
            </a:r>
            <a:endParaRPr lang="en-IN"/>
          </a:p>
          <a:p>
            <a:pPr>
              <a:lnSpc>
                <a:spcPct val="150000"/>
              </a:lnSpc>
            </a:pPr>
            <a:endParaRPr lang="en-IN"/>
          </a:p>
          <a:p>
            <a:pPr>
              <a:lnSpc>
                <a:spcPct val="150000"/>
              </a:lnSpc>
            </a:pPr>
            <a:r>
              <a:rPr lang="en-IN" b="1" u="sng">
                <a:ea typeface="+mn-lt"/>
                <a:cs typeface="+mn-lt"/>
              </a:rPr>
              <a:t>Supervisor Role:</a:t>
            </a:r>
            <a:endParaRPr lang="en-IN" b="1" u="sng"/>
          </a:p>
          <a:p>
            <a:pPr>
              <a:lnSpc>
                <a:spcPct val="150000"/>
              </a:lnSpc>
            </a:pPr>
            <a:r>
              <a:rPr lang="en-IN">
                <a:ea typeface="+mn-lt"/>
                <a:cs typeface="+mn-lt"/>
              </a:rPr>
              <a:t>1. Review and Categorize     :    Access, review, and categorize grievances submitted by users.</a:t>
            </a:r>
            <a:endParaRPr lang="en-IN"/>
          </a:p>
          <a:p>
            <a:pPr>
              <a:lnSpc>
                <a:spcPct val="150000"/>
              </a:lnSpc>
            </a:pPr>
            <a:r>
              <a:rPr lang="en-IN">
                <a:ea typeface="+mn-lt"/>
                <a:cs typeface="+mn-lt"/>
              </a:rPr>
              <a:t>2. Assign Tasks:                      :    Assign grievances to appropriate assignees and monitor their progress.</a:t>
            </a:r>
            <a:endParaRPr lang="en-IN"/>
          </a:p>
          <a:p>
            <a:pPr>
              <a:lnSpc>
                <a:spcPct val="150000"/>
              </a:lnSpc>
            </a:pPr>
            <a:endParaRPr lang="en-IN"/>
          </a:p>
          <a:p>
            <a:pPr>
              <a:lnSpc>
                <a:spcPct val="150000"/>
              </a:lnSpc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7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FE039-8B48-822A-7BE9-7CA7E91E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66A9-57AE-4BEA-811D-79A1B4B09837}" type="datetime1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003B2-0BB2-D09B-7AFF-E39B2FE2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668D2-75D3-3749-CEDA-87A9D9EB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8AA80-DE18-0740-1A7D-02EE6BA384EE}"/>
              </a:ext>
            </a:extLst>
          </p:cNvPr>
          <p:cNvSpPr txBox="1"/>
          <p:nvPr/>
        </p:nvSpPr>
        <p:spPr>
          <a:xfrm>
            <a:off x="867633" y="982176"/>
            <a:ext cx="11010140" cy="16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 dirty="0">
                <a:ea typeface="+mn-lt"/>
                <a:cs typeface="+mn-lt"/>
              </a:rPr>
              <a:t> Assignee Role:</a:t>
            </a:r>
            <a:endParaRPr lang="en-IN" b="1" u="sng" dirty="0"/>
          </a:p>
          <a:p>
            <a:pPr>
              <a:lnSpc>
                <a:spcPct val="150000"/>
              </a:lnSpc>
            </a:pPr>
            <a:r>
              <a:rPr lang="en-IN" dirty="0">
                <a:ea typeface="+mn-lt"/>
                <a:cs typeface="+mn-lt"/>
              </a:rPr>
              <a:t>1. Receive Assignments     :   Get notifications for and access newly assigned grievances.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ea typeface="+mn-lt"/>
                <a:cs typeface="+mn-lt"/>
              </a:rPr>
              <a:t>2. Resolve and Update       :   Work on resolving grievances and update the status in </a:t>
            </a:r>
            <a:r>
              <a:rPr lang="en-IN">
                <a:ea typeface="+mn-lt"/>
                <a:cs typeface="+mn-lt"/>
              </a:rPr>
              <a:t>the system.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72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AA6F4-AD91-393D-ED68-BB624AE6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147-1A57-4796-854A-CE6C32565979}" type="datetime1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FF80E-0CA5-5441-538C-BE3BD6EC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3CCBB-E733-DD13-DB46-8057EF24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76048-B59B-E3F6-E468-CEB30C00CD1C}"/>
              </a:ext>
            </a:extLst>
          </p:cNvPr>
          <p:cNvSpPr txBox="1"/>
          <p:nvPr/>
        </p:nvSpPr>
        <p:spPr>
          <a:xfrm>
            <a:off x="3583957" y="222436"/>
            <a:ext cx="484694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800" b="1"/>
              <a:t>ER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FC029C-812C-9455-53DC-0C92C8FFB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39" y="1156812"/>
            <a:ext cx="8370415" cy="49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5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D2C4285-75D2-458E-B4D1-827A2CE62D11}"/>
              </a:ext>
            </a:extLst>
          </p:cNvPr>
          <p:cNvSpPr txBox="1"/>
          <p:nvPr/>
        </p:nvSpPr>
        <p:spPr>
          <a:xfrm>
            <a:off x="3498927" y="2836449"/>
            <a:ext cx="9833548" cy="26939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8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725E6-56F4-CFAF-F4C9-8AA5E94A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95D06B4-89AE-4F21-8707-9D4D4251DA78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7/10/2024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792BF-7AC0-8340-E4D1-84294D23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61F50-B641-28C8-3371-6FD0D796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736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219</Words>
  <Application>Microsoft Office PowerPoint</Application>
  <PresentationFormat>Widescreen</PresentationFormat>
  <Paragraphs>44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VanillaVTI</vt:lpstr>
      <vt:lpstr>GRIEVANCE MANAGEMENT SYSTEM</vt:lpstr>
      <vt:lpstr>INTRODUCTION</vt:lpstr>
      <vt:lpstr>    ARCHITECTURE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GRIEVANCE MANAGEMENT SYSTEM</dc:title>
  <dc:creator>syalini suresh</dc:creator>
  <cp:lastModifiedBy>S SAGAR KRISHNA</cp:lastModifiedBy>
  <cp:revision>5</cp:revision>
  <dcterms:created xsi:type="dcterms:W3CDTF">2024-07-09T15:15:24Z</dcterms:created>
  <dcterms:modified xsi:type="dcterms:W3CDTF">2024-07-10T12:49:23Z</dcterms:modified>
</cp:coreProperties>
</file>