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6" y="-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freshglob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67" y="5867400"/>
            <a:ext cx="9898677" cy="1034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00"/>
          </a:p>
        </p:txBody>
      </p:sp>
      <p:sp>
        <p:nvSpPr>
          <p:cNvPr id="5" name="TextBox 4"/>
          <p:cNvSpPr txBox="1"/>
          <p:nvPr/>
        </p:nvSpPr>
        <p:spPr>
          <a:xfrm>
            <a:off x="180294" y="4876800"/>
            <a:ext cx="964950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Roboto"/>
              </a:rPr>
              <a:t>IndGAP Scheme is launched by Quality Council of India, an autonomous body under Ministry of Commerce Government of India  </a:t>
            </a:r>
            <a:endParaRPr lang="en-IN" sz="2000" b="1" dirty="0">
              <a:latin typeface="Robo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27418"/>
            <a:ext cx="9898677" cy="95410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India to Become Global Market for Millets under Food Safety Certifications </a:t>
            </a:r>
            <a:endParaRPr lang="en-IN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555" y="2182594"/>
            <a:ext cx="944089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Lucida Bright" panose="02040602050505020304" pitchFamily="18" charset="0"/>
              </a:rPr>
              <a:t>Kashimnagar Farmer Producer Company ltd - Telangana </a:t>
            </a:r>
            <a:endParaRPr lang="en-IN" sz="2400" b="1" dirty="0">
              <a:latin typeface="Lucida Bright" panose="020406020505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70479" y="144780"/>
            <a:ext cx="4365043" cy="907620"/>
            <a:chOff x="2959757" y="144780"/>
            <a:chExt cx="4365043" cy="907620"/>
          </a:xfrm>
        </p:grpSpPr>
        <p:sp>
          <p:nvSpPr>
            <p:cNvPr id="7" name="object 3"/>
            <p:cNvSpPr/>
            <p:nvPr/>
          </p:nvSpPr>
          <p:spPr>
            <a:xfrm>
              <a:off x="2959757" y="144780"/>
              <a:ext cx="2160000" cy="90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64800" y="152400"/>
              <a:ext cx="2160000" cy="90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Youth for Action Logo </a:t>
              </a:r>
              <a:endParaRPr lang="en-IN" sz="24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28600" y="2743200"/>
            <a:ext cx="4680000" cy="1981200"/>
          </a:xfrm>
          <a:prstGeom prst="round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Maiandra GD" panose="020E0502030308020204" pitchFamily="34" charset="0"/>
              </a:rPr>
              <a:t>1</a:t>
            </a:r>
            <a:r>
              <a:rPr lang="en-IN" sz="2000" b="1" baseline="30000" dirty="0">
                <a:latin typeface="Maiandra GD" panose="020E0502030308020204" pitchFamily="34" charset="0"/>
              </a:rPr>
              <a:t>st</a:t>
            </a:r>
            <a:r>
              <a:rPr lang="en-IN" sz="2000" b="1" dirty="0">
                <a:latin typeface="Maiandra GD" panose="020E0502030308020204" pitchFamily="34" charset="0"/>
              </a:rPr>
              <a:t> FPO for Millet crop production in India certified to India Good Agricultural </a:t>
            </a:r>
            <a:r>
              <a:rPr lang="en-IN" sz="2000" b="1" dirty="0" smtClean="0">
                <a:latin typeface="Maiandra GD" panose="020E0502030308020204" pitchFamily="34" charset="0"/>
              </a:rPr>
              <a:t>Practices( IndGAP ) </a:t>
            </a:r>
            <a:r>
              <a:rPr lang="en-IN" sz="2000" b="1" dirty="0">
                <a:latin typeface="Maiandra GD" panose="020E0502030308020204" pitchFamily="34" charset="0"/>
              </a:rPr>
              <a:t>– Confirming to International Standard ISO17065.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84800" y="2744400"/>
            <a:ext cx="4680000" cy="1980000"/>
          </a:xfrm>
          <a:prstGeom prst="round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Maiandra GD" panose="020E0502030308020204" pitchFamily="34" charset="0"/>
              </a:rPr>
              <a:t>Food Safety certification is facilitated by </a:t>
            </a:r>
            <a:r>
              <a:rPr lang="en-IN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“eFresh </a:t>
            </a:r>
            <a:r>
              <a:rPr lang="en-IN" sz="2400" b="1" dirty="0">
                <a:solidFill>
                  <a:srgbClr val="002060"/>
                </a:solidFill>
                <a:latin typeface="Maiandra GD" panose="020E0502030308020204" pitchFamily="34" charset="0"/>
              </a:rPr>
              <a:t>Agribusiness Solutions Pvt </a:t>
            </a:r>
            <a:r>
              <a:rPr lang="en-IN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ltd” </a:t>
            </a:r>
            <a:r>
              <a:rPr lang="en-IN" sz="2000" b="1" dirty="0">
                <a:latin typeface="Maiandra GD" panose="020E0502030308020204" pitchFamily="34" charset="0"/>
              </a:rPr>
              <a:t>with the support from </a:t>
            </a:r>
            <a:r>
              <a:rPr lang="en-IN" sz="2000" b="1" dirty="0" smtClean="0">
                <a:latin typeface="Maiandra GD" panose="020E0502030308020204" pitchFamily="34" charset="0"/>
              </a:rPr>
              <a:t>“</a:t>
            </a:r>
          </a:p>
          <a:p>
            <a:pPr algn="ctr"/>
            <a:r>
              <a:rPr lang="en-IN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“Youth </a:t>
            </a:r>
            <a:r>
              <a:rPr lang="en-IN" sz="2400" b="1" dirty="0">
                <a:solidFill>
                  <a:srgbClr val="002060"/>
                </a:solidFill>
                <a:latin typeface="Maiandra GD" panose="020E0502030308020204" pitchFamily="34" charset="0"/>
              </a:rPr>
              <a:t>for </a:t>
            </a:r>
            <a:r>
              <a:rPr lang="en-IN" sz="2400" b="1" dirty="0" smtClean="0">
                <a:solidFill>
                  <a:srgbClr val="002060"/>
                </a:solidFill>
                <a:latin typeface="Maiandra GD" panose="020E0502030308020204" pitchFamily="34" charset="0"/>
              </a:rPr>
              <a:t>Action”</a:t>
            </a:r>
            <a:endParaRPr lang="en-IN" sz="2400" b="1" dirty="0">
              <a:solidFill>
                <a:srgbClr val="002060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500" y="55434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Lucida Bright" panose="02040602050505020304" pitchFamily="18" charset="0"/>
                <a:hlinkClick r:id="rId4"/>
              </a:rPr>
              <a:t>www.efreshglobal.com</a:t>
            </a:r>
            <a:r>
              <a:rPr lang="en-IN" sz="2000" b="1" dirty="0" smtClean="0">
                <a:latin typeface="Lucida Bright" panose="02040602050505020304" pitchFamily="18" charset="0"/>
              </a:rPr>
              <a:t> </a:t>
            </a:r>
            <a:endParaRPr lang="en-IN" sz="20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Manchana</dc:creator>
  <cp:lastModifiedBy>Raju Manchana</cp:lastModifiedBy>
  <cp:revision>8</cp:revision>
  <dcterms:created xsi:type="dcterms:W3CDTF">2006-08-16T00:00:00Z</dcterms:created>
  <dcterms:modified xsi:type="dcterms:W3CDTF">2022-10-27T12:35:08Z</dcterms:modified>
</cp:coreProperties>
</file>