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464" autoAdjust="0"/>
  </p:normalViewPr>
  <p:slideViewPr>
    <p:cSldViewPr snapToGrid="0">
      <p:cViewPr varScale="1">
        <p:scale>
          <a:sx n="74" d="100"/>
          <a:sy n="74" d="100"/>
        </p:scale>
        <p:origin x="138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16C7-1093-4F1A-91E1-EC13954F294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3459-799F-4723-A53B-340A6BAE1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3459-799F-4723-A53B-340A6BAE1A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51369"/>
          </a:xfrm>
        </p:spPr>
        <p:txBody>
          <a:bodyPr/>
          <a:lstStyle/>
          <a:p>
            <a:r>
              <a:rPr lang="en-US" cap="none" dirty="0"/>
              <a:t>HTML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806" y="441960"/>
            <a:ext cx="2097120" cy="32320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20173" y="9144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HTML TAG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01" y="1359614"/>
            <a:ext cx="11029615" cy="3678303"/>
          </a:xfrm>
        </p:spPr>
        <p:txBody>
          <a:bodyPr/>
          <a:lstStyle/>
          <a:p>
            <a:r>
              <a:rPr lang="en-US" dirty="0"/>
              <a:t>HTML TAG</a:t>
            </a:r>
          </a:p>
          <a:p>
            <a:pPr marL="324000" lvl="1" indent="0">
              <a:buNone/>
            </a:pPr>
            <a:r>
              <a:rPr lang="en-US" dirty="0"/>
              <a:t>1 h1 h2 h4 h5 h6 h7 Header tags for different heading levels.</a:t>
            </a:r>
          </a:p>
          <a:p>
            <a:pPr marL="324000" lvl="1" indent="0">
              <a:buNone/>
            </a:pPr>
            <a:r>
              <a:rPr lang="en-US" dirty="0"/>
              <a:t>2 &lt;P&gt; </a:t>
            </a:r>
            <a:r>
              <a:rPr lang="en-IN" dirty="0"/>
              <a:t>Paragraph tag for text.</a:t>
            </a:r>
          </a:p>
          <a:p>
            <a:pPr marL="324000" lvl="1" indent="0">
              <a:buNone/>
            </a:pPr>
            <a:r>
              <a:rPr lang="en-IN" dirty="0"/>
              <a:t>3 &lt;a&gt; Anchor tag for hyperlinks.</a:t>
            </a:r>
          </a:p>
          <a:p>
            <a:pPr marL="324000" lvl="1" indent="0">
              <a:buNone/>
            </a:pPr>
            <a:r>
              <a:rPr lang="en-IN" dirty="0"/>
              <a:t>4&lt;</a:t>
            </a:r>
            <a:r>
              <a:rPr lang="en-IN" dirty="0" err="1"/>
              <a:t>img</a:t>
            </a:r>
            <a:r>
              <a:rPr lang="en-IN" dirty="0"/>
              <a:t>&gt; embeds image</a:t>
            </a:r>
          </a:p>
          <a:p>
            <a:pPr marL="324000" lvl="1" indent="0">
              <a:buNone/>
            </a:pPr>
            <a:r>
              <a:rPr lang="en-IN" dirty="0"/>
              <a:t>5 &lt;</a:t>
            </a:r>
            <a:r>
              <a:rPr lang="en-IN" dirty="0" err="1"/>
              <a:t>ul</a:t>
            </a:r>
            <a:r>
              <a:rPr lang="en-IN" dirty="0"/>
              <a:t>&gt; &lt;</a:t>
            </a:r>
            <a:r>
              <a:rPr lang="en-IN" dirty="0" err="1"/>
              <a:t>ol</a:t>
            </a:r>
            <a:r>
              <a:rPr lang="en-IN" dirty="0"/>
              <a:t>&gt; &lt;li&gt; </a:t>
            </a:r>
            <a:r>
              <a:rPr lang="en-US" dirty="0"/>
              <a:t>Unordered and ordered lists and list items.</a:t>
            </a:r>
            <a:endParaRPr lang="en-IN" dirty="0"/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AA11B0-DCEB-9D65-7545-762B539B0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" y="-8208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Header tags for different heading levels.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D3888D-ADA2-2B92-C28C-1DB74C85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09" y="-6684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Header tags for different heading levels.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  <a:p>
            <a:r>
              <a:rPr lang="en-US" dirty="0"/>
              <a:t>6 &lt;div&gt; Defines a generic block-level container.</a:t>
            </a:r>
          </a:p>
          <a:p>
            <a:r>
              <a:rPr lang="en-US" dirty="0"/>
              <a:t>7 &lt;form&gt; </a:t>
            </a:r>
            <a:r>
              <a:rPr lang="en-IN" dirty="0"/>
              <a:t>Defines an HTML form.</a:t>
            </a:r>
            <a:endParaRPr lang="en-US" dirty="0"/>
          </a:p>
          <a:p>
            <a:r>
              <a:rPr lang="en-US" dirty="0"/>
              <a:t>8&lt;</a:t>
            </a:r>
            <a:r>
              <a:rPr lang="en-US" dirty="0" err="1"/>
              <a:t>inpute</a:t>
            </a:r>
            <a:r>
              <a:rPr lang="en-US" dirty="0"/>
              <a:t>&gt;Defines input fields like text, buttons, checkboxes,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C2A58-5B53-BEB1-9F4B-8770D9A7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&lt;h2&gt;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&lt;h3&gt;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...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Header tags for different heading levels.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HTML TAG:-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83" y="2201278"/>
            <a:ext cx="11029615" cy="36783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HTML TAG</a:t>
            </a:r>
          </a:p>
          <a:p>
            <a:r>
              <a:rPr lang="en-US" dirty="0"/>
              <a:t>9 </a:t>
            </a:r>
            <a:r>
              <a:rPr lang="en-IN" dirty="0"/>
              <a:t>&lt;</a:t>
            </a:r>
            <a:r>
              <a:rPr lang="en-IN" dirty="0" err="1"/>
              <a:t>textarea</a:t>
            </a:r>
            <a:r>
              <a:rPr lang="en-IN" dirty="0"/>
              <a:t>&gt;</a:t>
            </a:r>
            <a:r>
              <a:rPr lang="en-US" dirty="0"/>
              <a:t> </a:t>
            </a:r>
            <a:r>
              <a:rPr lang="en-IN" dirty="0"/>
              <a:t>Multi-line text input field.</a:t>
            </a:r>
            <a:endParaRPr lang="en-US" dirty="0"/>
          </a:p>
          <a:p>
            <a:r>
              <a:rPr lang="en-US" dirty="0"/>
              <a:t>10 &lt;button&gt; </a:t>
            </a:r>
            <a:r>
              <a:rPr lang="en-IN" dirty="0"/>
              <a:t>Button element.</a:t>
            </a:r>
          </a:p>
          <a:p>
            <a:r>
              <a:rPr lang="en-IN" dirty="0"/>
              <a:t>11 &lt;select&gt; Dropdown list.</a:t>
            </a:r>
          </a:p>
          <a:p>
            <a:r>
              <a:rPr lang="en-IN" dirty="0"/>
              <a:t>12  &lt;header&gt; </a:t>
            </a:r>
            <a:r>
              <a:rPr lang="en-US" dirty="0"/>
              <a:t>Defines the header section of a document.</a:t>
            </a:r>
          </a:p>
          <a:p>
            <a:r>
              <a:rPr lang="en-US" dirty="0"/>
              <a:t>13 &lt;footer&gt; </a:t>
            </a:r>
            <a:r>
              <a:rPr lang="en-IN" dirty="0"/>
              <a:t>&gt; </a:t>
            </a:r>
            <a:r>
              <a:rPr lang="en-US" dirty="0"/>
              <a:t>Defines the footer section of a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HTML TAG: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navigation links. </a:t>
            </a:r>
          </a:p>
          <a:p>
            <a:r>
              <a:rPr lang="en-US" dirty="0">
                <a:solidFill>
                  <a:schemeClr val="tx1"/>
                </a:solidFill>
              </a:rPr>
              <a:t>15 &lt;video&gt; </a:t>
            </a:r>
            <a:r>
              <a:rPr lang="en-IN" dirty="0"/>
              <a:t>Embeds video content.</a:t>
            </a:r>
          </a:p>
          <a:p>
            <a:r>
              <a:rPr lang="en-IN" dirty="0"/>
              <a:t>16 &lt;table&gt; Defines a table.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4CD587-454F-AF8F-0D85-E6AE2E54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&lt;nav&gt;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navigation links.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324000" lvl="1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17 &lt;tr&gt; table row\</a:t>
            </a:r>
          </a:p>
          <a:p>
            <a:pPr marL="324000" lvl="1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18 &lt;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&gt; table header</a:t>
            </a:r>
          </a:p>
          <a:p>
            <a:pPr marL="324000" lvl="1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19 &lt;td&gt; table data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HTML TAG:-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dirty="0"/>
              <a:t>.&lt;</a:t>
            </a:r>
            <a:r>
              <a:rPr lang="en-US" dirty="0" err="1"/>
              <a:t>br</a:t>
            </a:r>
            <a:r>
              <a:rPr lang="en-US" dirty="0"/>
              <a:t>&gt; </a:t>
            </a:r>
            <a:r>
              <a:rPr lang="en-IN" dirty="0"/>
              <a:t>Line break.</a:t>
            </a:r>
          </a:p>
          <a:p>
            <a:pPr marL="0" indent="0">
              <a:buNone/>
            </a:pPr>
            <a:r>
              <a:rPr lang="en-IN" dirty="0"/>
              <a:t>21 &lt;hr&gt; Horizontal rule (a line).</a:t>
            </a:r>
          </a:p>
          <a:p>
            <a:pPr marL="0" indent="0">
              <a:buNone/>
            </a:pPr>
            <a:r>
              <a:rPr lang="en-IN" dirty="0"/>
              <a:t>22 &lt;meta&gt; </a:t>
            </a:r>
            <a:r>
              <a:rPr lang="en-IN" dirty="0" err="1"/>
              <a:t>seo</a:t>
            </a:r>
            <a:r>
              <a:rPr lang="en-IN" dirty="0"/>
              <a:t> up </a:t>
            </a:r>
          </a:p>
          <a:p>
            <a:pPr marL="0" indent="0">
              <a:buNone/>
            </a:pPr>
            <a:r>
              <a:rPr lang="en-IN" dirty="0"/>
              <a:t>23 &lt;title&gt; web site title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2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177</TotalTime>
  <Words>288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Gill Sans MT</vt:lpstr>
      <vt:lpstr>Wingdings 2</vt:lpstr>
      <vt:lpstr>Dividend</vt:lpstr>
      <vt:lpstr>HTML LANGUAGE</vt:lpstr>
      <vt:lpstr>HTML TAG :-</vt:lpstr>
      <vt:lpstr>Html tag:-</vt:lpstr>
      <vt:lpstr> HTML TAG:-</vt:lpstr>
      <vt:lpstr> HTML TAG:</vt:lpstr>
      <vt:lpstr>Html tag</vt:lpstr>
      <vt:lpstr>HTML TAG:-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Dell</dc:creator>
  <cp:lastModifiedBy>Sagar Lakhnotra</cp:lastModifiedBy>
  <cp:revision>14</cp:revision>
  <dcterms:created xsi:type="dcterms:W3CDTF">2024-11-29T09:56:50Z</dcterms:created>
  <dcterms:modified xsi:type="dcterms:W3CDTF">2025-02-14T13:36:01Z</dcterms:modified>
</cp:coreProperties>
</file>