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2" r:id="rId3"/>
    <p:sldId id="260" r:id="rId4"/>
    <p:sldId id="259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7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0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86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0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8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4E73BB-B725-43B8-9066-B382F669F5B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27396-E6C1-4520-AAE7-AA910359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316C-4D42-45E7-9F91-0FE27B08F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954" y="321830"/>
            <a:ext cx="10126286" cy="2616199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FIFA 15_20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787E9-267A-48F7-A991-0DA05C9F9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6268" y="6097332"/>
            <a:ext cx="2235732" cy="7606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uhaus 93" panose="04030905020B02020C02" pitchFamily="82" charset="0"/>
              </a:rPr>
              <a:t>Sagar Limbu</a:t>
            </a:r>
          </a:p>
        </p:txBody>
      </p:sp>
    </p:spTree>
    <p:extLst>
      <p:ext uri="{BB962C8B-B14F-4D97-AF65-F5344CB8AC3E}">
        <p14:creationId xmlns:p14="http://schemas.microsoft.com/office/powerpoint/2010/main" val="370837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3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8" name="Group 38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7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24163AC-7CF7-478A-97D7-3D6561C1E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436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3530-D574-49BB-A45B-9665A380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35" y="1268004"/>
            <a:ext cx="10018713" cy="1752599"/>
          </a:xfrm>
        </p:spPr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6EBD-EC1D-49A9-8929-C3A7A85A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8266" y="2941405"/>
            <a:ext cx="7991278" cy="14764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uhaus 93" panose="04030905020B02020C02" pitchFamily="82" charset="0"/>
              </a:rPr>
              <a:t>Data analysis of FIFA players from FIFA 15 to FIFA 20</a:t>
            </a:r>
          </a:p>
        </p:txBody>
      </p:sp>
    </p:spTree>
    <p:extLst>
      <p:ext uri="{BB962C8B-B14F-4D97-AF65-F5344CB8AC3E}">
        <p14:creationId xmlns:p14="http://schemas.microsoft.com/office/powerpoint/2010/main" val="106453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1C82-C768-43B1-9F32-B60BC6C6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1688"/>
            <a:ext cx="10104938" cy="1410128"/>
          </a:xfrm>
        </p:spPr>
        <p:txBody>
          <a:bodyPr/>
          <a:lstStyle/>
          <a:p>
            <a:r>
              <a:rPr lang="en-US" dirty="0"/>
              <a:t>Potential Analysis/Findings on players statistics: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C5DF-421F-4235-88F4-D566F93C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285" y="3205537"/>
            <a:ext cx="10541285" cy="2732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perform different statistical analysis on the given data sets that can determine or at least show co-relationship between the different attributes of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Relationship of players and their skill levels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Relationship between players age and their overall rating. Here, overall determines the rating of FIFA for individual players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Players meeting their potentials who plays for top clubs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Players from different internationals who meets their potential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Oldest players who are still playing on professional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3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D8D2-79D1-4875-9711-728E8EB5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5597"/>
          </a:xfrm>
        </p:spPr>
        <p:txBody>
          <a:bodyPr/>
          <a:lstStyle/>
          <a:p>
            <a:r>
              <a:rPr lang="en-US" dirty="0"/>
              <a:t>Analyzing the Player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E990-758A-4538-88C7-33BF0097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4689"/>
            <a:ext cx="10115214" cy="46644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several features of individual players which includes the following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Fifa</a:t>
            </a:r>
            <a:r>
              <a:rPr lang="en-US" dirty="0"/>
              <a:t>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Height, weight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Skil_moves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Playing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rate</a:t>
            </a:r>
          </a:p>
        </p:txBody>
      </p:sp>
    </p:spTree>
    <p:extLst>
      <p:ext uri="{BB962C8B-B14F-4D97-AF65-F5344CB8AC3E}">
        <p14:creationId xmlns:p14="http://schemas.microsoft.com/office/powerpoint/2010/main" val="343536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1747-C87A-49ED-AFE6-E81DD5FC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09" y="1"/>
            <a:ext cx="9780998" cy="513708"/>
          </a:xfrm>
        </p:spPr>
        <p:txBody>
          <a:bodyPr>
            <a:normAutofit/>
          </a:bodyPr>
          <a:lstStyle/>
          <a:p>
            <a:r>
              <a:rPr lang="en-US" sz="2400" b="1" dirty="0"/>
              <a:t>Overview of stats based on skills level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C6A4801-349F-40DA-A7D1-20C8B8E13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77" y="513709"/>
            <a:ext cx="7411175" cy="62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8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7E44-81BC-4813-9608-88739B78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E0F9-0A95-4D24-B246-14DA5396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Bauhaus 93</vt:lpstr>
      <vt:lpstr>Corbel</vt:lpstr>
      <vt:lpstr>Parallax</vt:lpstr>
      <vt:lpstr>FIFA 15_20 Analysis</vt:lpstr>
      <vt:lpstr>PowerPoint Presentation</vt:lpstr>
      <vt:lpstr>OBJECTIVES:</vt:lpstr>
      <vt:lpstr>Potential Analysis/Findings on players statistics:</vt:lpstr>
      <vt:lpstr>Analyzing the Player Statistics</vt:lpstr>
      <vt:lpstr>Overview of stats based on skills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15_20 Analysis</dc:title>
  <dc:creator>sagar leembu</dc:creator>
  <cp:lastModifiedBy>sagar leembu</cp:lastModifiedBy>
  <cp:revision>1</cp:revision>
  <dcterms:created xsi:type="dcterms:W3CDTF">2020-11-28T22:40:30Z</dcterms:created>
  <dcterms:modified xsi:type="dcterms:W3CDTF">2020-11-28T22:45:42Z</dcterms:modified>
</cp:coreProperties>
</file>