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6" r:id="rId9"/>
    <p:sldId id="263" r:id="rId10"/>
    <p:sldId id="264" r:id="rId11"/>
    <p:sldId id="265" r:id="rId12"/>
    <p:sldId id="267" r:id="rId13"/>
    <p:sldId id="266" r:id="rId14"/>
    <p:sldId id="272" r:id="rId15"/>
    <p:sldId id="273" r:id="rId16"/>
    <p:sldId id="271" r:id="rId17"/>
    <p:sldId id="279" r:id="rId18"/>
    <p:sldId id="275" r:id="rId19"/>
    <p:sldId id="268" r:id="rId20"/>
    <p:sldId id="269" r:id="rId21"/>
    <p:sldId id="270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B0BAB3-F0DE-4221-ACC2-963D19361BED}">
          <p14:sldIdLst>
            <p14:sldId id="256"/>
          </p14:sldIdLst>
        </p14:section>
        <p14:section name="Untitled Section" id="{14E6E084-9288-468D-81E5-CB67E0EE37AA}">
          <p14:sldIdLst>
            <p14:sldId id="257"/>
            <p14:sldId id="258"/>
            <p14:sldId id="259"/>
            <p14:sldId id="260"/>
            <p14:sldId id="262"/>
            <p14:sldId id="261"/>
            <p14:sldId id="276"/>
            <p14:sldId id="263"/>
            <p14:sldId id="264"/>
            <p14:sldId id="265"/>
            <p14:sldId id="267"/>
            <p14:sldId id="266"/>
            <p14:sldId id="272"/>
            <p14:sldId id="273"/>
            <p14:sldId id="271"/>
            <p14:sldId id="279"/>
            <p14:sldId id="275"/>
            <p14:sldId id="268"/>
            <p14:sldId id="269"/>
            <p14:sldId id="270"/>
            <p14:sldId id="277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23CA4-F24F-4500-A871-5464E5131D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5B14449-AE40-4C22-B65A-F948899C1917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What are the FEATURES on the data set</a:t>
          </a:r>
        </a:p>
      </dgm:t>
    </dgm:pt>
    <dgm:pt modelId="{88103ABF-A423-46E6-A9B1-24C1FC53BE1C}" type="parTrans" cxnId="{E842BEF4-4B54-47A8-A95F-87CF28639808}">
      <dgm:prSet/>
      <dgm:spPr/>
      <dgm:t>
        <a:bodyPr/>
        <a:lstStyle/>
        <a:p>
          <a:endParaRPr lang="en-US"/>
        </a:p>
      </dgm:t>
    </dgm:pt>
    <dgm:pt modelId="{976FF1D7-95DE-4162-BBEB-54763F804575}" type="sibTrans" cxnId="{E842BEF4-4B54-47A8-A95F-87CF28639808}">
      <dgm:prSet/>
      <dgm:spPr/>
      <dgm:t>
        <a:bodyPr/>
        <a:lstStyle/>
        <a:p>
          <a:endParaRPr lang="en-US"/>
        </a:p>
      </dgm:t>
    </dgm:pt>
    <dgm:pt modelId="{B252840B-1FE3-425E-AD6C-5D52369899D3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What FEATURES can give insight of the student data</a:t>
          </a:r>
        </a:p>
      </dgm:t>
    </dgm:pt>
    <dgm:pt modelId="{4CCB1780-50DE-48D9-9E9E-F536308EAF8C}" type="parTrans" cxnId="{D7CF4590-1E66-4236-9BD0-1F1B637185BB}">
      <dgm:prSet/>
      <dgm:spPr/>
      <dgm:t>
        <a:bodyPr/>
        <a:lstStyle/>
        <a:p>
          <a:endParaRPr lang="en-US"/>
        </a:p>
      </dgm:t>
    </dgm:pt>
    <dgm:pt modelId="{1008B786-CA21-4594-A011-17D3F60E75B5}" type="sibTrans" cxnId="{D7CF4590-1E66-4236-9BD0-1F1B637185BB}">
      <dgm:prSet/>
      <dgm:spPr/>
      <dgm:t>
        <a:bodyPr/>
        <a:lstStyle/>
        <a:p>
          <a:endParaRPr lang="en-US"/>
        </a:p>
      </dgm:t>
    </dgm:pt>
    <dgm:pt modelId="{913AC13D-8922-48E5-81AB-41BEDA6659F9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Types of data</a:t>
          </a:r>
        </a:p>
      </dgm:t>
    </dgm:pt>
    <dgm:pt modelId="{248B1E75-E6E6-4141-B6D1-86632D41D90B}" type="parTrans" cxnId="{EE45108F-180E-4661-9757-6AB24138DBB0}">
      <dgm:prSet/>
      <dgm:spPr/>
      <dgm:t>
        <a:bodyPr/>
        <a:lstStyle/>
        <a:p>
          <a:endParaRPr lang="en-US"/>
        </a:p>
      </dgm:t>
    </dgm:pt>
    <dgm:pt modelId="{007DC663-A727-45BD-B096-EC2B4AAB094B}" type="sibTrans" cxnId="{EE45108F-180E-4661-9757-6AB24138DBB0}">
      <dgm:prSet/>
      <dgm:spPr/>
      <dgm:t>
        <a:bodyPr/>
        <a:lstStyle/>
        <a:p>
          <a:endParaRPr lang="en-US"/>
        </a:p>
      </dgm:t>
    </dgm:pt>
    <dgm:pt modelId="{6D932122-51E8-47D6-BBDA-53E5414BEE43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Exploratory Analysis on Students who has both </a:t>
          </a:r>
          <a:r>
            <a:rPr lang="en-US" sz="1800" b="1">
              <a:latin typeface="Times New Roman" panose="02020603050405020304" pitchFamily="18" charset="0"/>
              <a:cs typeface="Times New Roman" panose="02020603050405020304" pitchFamily="18" charset="0"/>
            </a:rPr>
            <a:t>Start of Software Date </a:t>
          </a: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sz="1800" b="1">
              <a:latin typeface="Times New Roman" panose="02020603050405020304" pitchFamily="18" charset="0"/>
              <a:cs typeface="Times New Roman" panose="02020603050405020304" pitchFamily="18" charset="0"/>
            </a:rPr>
            <a:t>Comp Scores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17CA9C-3379-40DD-9DE2-2C243B812593}" type="parTrans" cxnId="{4427A772-9020-4DC3-8F63-DFBD1C0D34C1}">
      <dgm:prSet/>
      <dgm:spPr/>
      <dgm:t>
        <a:bodyPr/>
        <a:lstStyle/>
        <a:p>
          <a:endParaRPr lang="en-US"/>
        </a:p>
      </dgm:t>
    </dgm:pt>
    <dgm:pt modelId="{14A868B1-4196-4A2E-A2F5-0A6134414328}" type="sibTrans" cxnId="{4427A772-9020-4DC3-8F63-DFBD1C0D34C1}">
      <dgm:prSet/>
      <dgm:spPr/>
      <dgm:t>
        <a:bodyPr/>
        <a:lstStyle/>
        <a:p>
          <a:endParaRPr lang="en-US"/>
        </a:p>
      </dgm:t>
    </dgm:pt>
    <dgm:pt modelId="{A8B2B307-FDD0-485D-AE2A-4BA1FCB8F6B5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Students with </a:t>
          </a:r>
          <a:r>
            <a:rPr lang="en-US" sz="1800" b="1">
              <a:latin typeface="Times New Roman" panose="02020603050405020304" pitchFamily="18" charset="0"/>
              <a:cs typeface="Times New Roman" panose="02020603050405020304" pitchFamily="18" charset="0"/>
            </a:rPr>
            <a:t>NO start of Software Date </a:t>
          </a: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but have used Software</a:t>
          </a:r>
        </a:p>
      </dgm:t>
    </dgm:pt>
    <dgm:pt modelId="{AF64180D-5710-433A-8BFE-65A157A5F635}" type="parTrans" cxnId="{1AACCF39-D581-48CB-82E9-DC21E8FC224C}">
      <dgm:prSet/>
      <dgm:spPr/>
      <dgm:t>
        <a:bodyPr/>
        <a:lstStyle/>
        <a:p>
          <a:endParaRPr lang="en-US"/>
        </a:p>
      </dgm:t>
    </dgm:pt>
    <dgm:pt modelId="{0681F8A1-86DA-4F4B-B028-80CE2EA83676}" type="sibTrans" cxnId="{1AACCF39-D581-48CB-82E9-DC21E8FC224C}">
      <dgm:prSet/>
      <dgm:spPr/>
      <dgm:t>
        <a:bodyPr/>
        <a:lstStyle/>
        <a:p>
          <a:endParaRPr lang="en-US"/>
        </a:p>
      </dgm:t>
    </dgm:pt>
    <dgm:pt modelId="{C4AA4CF1-4F96-4D40-BC43-FB44A72ADE6E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Software Starting Date by MONTH</a:t>
          </a:r>
        </a:p>
      </dgm:t>
    </dgm:pt>
    <dgm:pt modelId="{4439CC08-EB47-48E1-AEEE-D1FA1EACEEFE}" type="parTrans" cxnId="{CB11FE35-06C9-48B5-96E9-F6DDBBBE704C}">
      <dgm:prSet/>
      <dgm:spPr/>
      <dgm:t>
        <a:bodyPr/>
        <a:lstStyle/>
        <a:p>
          <a:endParaRPr lang="en-US"/>
        </a:p>
      </dgm:t>
    </dgm:pt>
    <dgm:pt modelId="{51D5246D-2F38-4130-B29A-FD9C45422181}" type="sibTrans" cxnId="{CB11FE35-06C9-48B5-96E9-F6DDBBBE704C}">
      <dgm:prSet/>
      <dgm:spPr/>
      <dgm:t>
        <a:bodyPr/>
        <a:lstStyle/>
        <a:p>
          <a:endParaRPr lang="en-US"/>
        </a:p>
      </dgm:t>
    </dgm:pt>
    <dgm:pt modelId="{9D3BE24C-3D14-4387-A309-4E39AE98570C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Performance between Different Grade Levels</a:t>
          </a:r>
        </a:p>
      </dgm:t>
    </dgm:pt>
    <dgm:pt modelId="{700F8A3A-5879-4624-A069-80E2E94C5E23}" type="parTrans" cxnId="{960CC143-66CC-4F92-8E4E-1F5234BBC378}">
      <dgm:prSet/>
      <dgm:spPr/>
      <dgm:t>
        <a:bodyPr/>
        <a:lstStyle/>
        <a:p>
          <a:endParaRPr lang="en-US"/>
        </a:p>
      </dgm:t>
    </dgm:pt>
    <dgm:pt modelId="{175D07BE-D4D0-423D-839F-7673D2CBC476}" type="sibTrans" cxnId="{960CC143-66CC-4F92-8E4E-1F5234BBC378}">
      <dgm:prSet/>
      <dgm:spPr/>
      <dgm:t>
        <a:bodyPr/>
        <a:lstStyle/>
        <a:p>
          <a:endParaRPr lang="en-US"/>
        </a:p>
      </dgm:t>
    </dgm:pt>
    <dgm:pt modelId="{6366A132-E420-42E0-87BD-73F439C7464A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Performance based on Different Schools</a:t>
          </a:r>
        </a:p>
      </dgm:t>
    </dgm:pt>
    <dgm:pt modelId="{0B148F56-01C6-467C-B5B9-6658622CB97F}" type="parTrans" cxnId="{712FCCDA-ED7C-4835-9139-57A5D552DE16}">
      <dgm:prSet/>
      <dgm:spPr/>
      <dgm:t>
        <a:bodyPr/>
        <a:lstStyle/>
        <a:p>
          <a:endParaRPr lang="en-US"/>
        </a:p>
      </dgm:t>
    </dgm:pt>
    <dgm:pt modelId="{719F0098-6D90-4DB1-9DF5-9A199D2BCBBA}" type="sibTrans" cxnId="{712FCCDA-ED7C-4835-9139-57A5D552DE16}">
      <dgm:prSet/>
      <dgm:spPr/>
      <dgm:t>
        <a:bodyPr/>
        <a:lstStyle/>
        <a:p>
          <a:endParaRPr lang="en-US"/>
        </a:p>
      </dgm:t>
    </dgm:pt>
    <dgm:pt modelId="{7AFC35D6-85B6-463C-8CE3-F713C271CA90}" type="pres">
      <dgm:prSet presAssocID="{D6723CA4-F24F-4500-A871-5464E5131DEF}" presName="root" presStyleCnt="0">
        <dgm:presLayoutVars>
          <dgm:dir/>
          <dgm:resizeHandles val="exact"/>
        </dgm:presLayoutVars>
      </dgm:prSet>
      <dgm:spPr/>
    </dgm:pt>
    <dgm:pt modelId="{6B2D7F83-7971-4C1F-A4AD-4BE73F7B2201}" type="pres">
      <dgm:prSet presAssocID="{E5B14449-AE40-4C22-B65A-F948899C1917}" presName="compNode" presStyleCnt="0"/>
      <dgm:spPr/>
    </dgm:pt>
    <dgm:pt modelId="{F185BE97-758A-440E-96BC-C4CF7D9FAAC9}" type="pres">
      <dgm:prSet presAssocID="{E5B14449-AE40-4C22-B65A-F948899C1917}" presName="bgRect" presStyleLbl="bgShp" presStyleIdx="0" presStyleCnt="8"/>
      <dgm:spPr/>
    </dgm:pt>
    <dgm:pt modelId="{BA9E9959-D720-4B73-8D86-1B2DFDEDC569}" type="pres">
      <dgm:prSet presAssocID="{E5B14449-AE40-4C22-B65A-F948899C1917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8DDB2C0-B3F9-4B19-933A-826F43EBC5D5}" type="pres">
      <dgm:prSet presAssocID="{E5B14449-AE40-4C22-B65A-F948899C1917}" presName="spaceRect" presStyleCnt="0"/>
      <dgm:spPr/>
    </dgm:pt>
    <dgm:pt modelId="{94C30803-2564-4C35-A2E7-9281BE7E9A76}" type="pres">
      <dgm:prSet presAssocID="{E5B14449-AE40-4C22-B65A-F948899C1917}" presName="parTx" presStyleLbl="revTx" presStyleIdx="0" presStyleCnt="8">
        <dgm:presLayoutVars>
          <dgm:chMax val="0"/>
          <dgm:chPref val="0"/>
        </dgm:presLayoutVars>
      </dgm:prSet>
      <dgm:spPr/>
    </dgm:pt>
    <dgm:pt modelId="{7E971BDC-5942-4A4D-AAD4-3F0533553240}" type="pres">
      <dgm:prSet presAssocID="{976FF1D7-95DE-4162-BBEB-54763F804575}" presName="sibTrans" presStyleCnt="0"/>
      <dgm:spPr/>
    </dgm:pt>
    <dgm:pt modelId="{C840A9EC-3BFB-41EA-AE2B-A66BFEF044FC}" type="pres">
      <dgm:prSet presAssocID="{B252840B-1FE3-425E-AD6C-5D52369899D3}" presName="compNode" presStyleCnt="0"/>
      <dgm:spPr/>
    </dgm:pt>
    <dgm:pt modelId="{02782A53-B906-4096-87C1-9209D8DEA258}" type="pres">
      <dgm:prSet presAssocID="{B252840B-1FE3-425E-AD6C-5D52369899D3}" presName="bgRect" presStyleLbl="bgShp" presStyleIdx="1" presStyleCnt="8"/>
      <dgm:spPr/>
    </dgm:pt>
    <dgm:pt modelId="{CDE4F350-EC8A-44A5-A0B6-D83C00012A38}" type="pres">
      <dgm:prSet presAssocID="{B252840B-1FE3-425E-AD6C-5D52369899D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CB2B7AA-0870-47D5-9393-7795B89F223D}" type="pres">
      <dgm:prSet presAssocID="{B252840B-1FE3-425E-AD6C-5D52369899D3}" presName="spaceRect" presStyleCnt="0"/>
      <dgm:spPr/>
    </dgm:pt>
    <dgm:pt modelId="{CEFA341A-99B0-49B8-A072-D3445AE7CD11}" type="pres">
      <dgm:prSet presAssocID="{B252840B-1FE3-425E-AD6C-5D52369899D3}" presName="parTx" presStyleLbl="revTx" presStyleIdx="1" presStyleCnt="8">
        <dgm:presLayoutVars>
          <dgm:chMax val="0"/>
          <dgm:chPref val="0"/>
        </dgm:presLayoutVars>
      </dgm:prSet>
      <dgm:spPr/>
    </dgm:pt>
    <dgm:pt modelId="{E3B3D586-E51F-4DA7-B3A9-77618D2E51B6}" type="pres">
      <dgm:prSet presAssocID="{1008B786-CA21-4594-A011-17D3F60E75B5}" presName="sibTrans" presStyleCnt="0"/>
      <dgm:spPr/>
    </dgm:pt>
    <dgm:pt modelId="{954A0371-9A80-4216-ADDC-D2BBF9305973}" type="pres">
      <dgm:prSet presAssocID="{913AC13D-8922-48E5-81AB-41BEDA6659F9}" presName="compNode" presStyleCnt="0"/>
      <dgm:spPr/>
    </dgm:pt>
    <dgm:pt modelId="{C958D4CC-FEF9-46C4-AA41-A6CE4D8A404E}" type="pres">
      <dgm:prSet presAssocID="{913AC13D-8922-48E5-81AB-41BEDA6659F9}" presName="bgRect" presStyleLbl="bgShp" presStyleIdx="2" presStyleCnt="8"/>
      <dgm:spPr/>
    </dgm:pt>
    <dgm:pt modelId="{19F8A50C-48A4-4EA5-AF79-998045584129}" type="pres">
      <dgm:prSet presAssocID="{913AC13D-8922-48E5-81AB-41BEDA6659F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9C7F60F-A03F-4FCF-BEF1-FCD185DA2CAF}" type="pres">
      <dgm:prSet presAssocID="{913AC13D-8922-48E5-81AB-41BEDA6659F9}" presName="spaceRect" presStyleCnt="0"/>
      <dgm:spPr/>
    </dgm:pt>
    <dgm:pt modelId="{958056F6-F76E-43BB-A223-3F00FD89C778}" type="pres">
      <dgm:prSet presAssocID="{913AC13D-8922-48E5-81AB-41BEDA6659F9}" presName="parTx" presStyleLbl="revTx" presStyleIdx="2" presStyleCnt="8">
        <dgm:presLayoutVars>
          <dgm:chMax val="0"/>
          <dgm:chPref val="0"/>
        </dgm:presLayoutVars>
      </dgm:prSet>
      <dgm:spPr/>
    </dgm:pt>
    <dgm:pt modelId="{F1534587-5F94-4C8A-AAB2-2527C13718E1}" type="pres">
      <dgm:prSet presAssocID="{007DC663-A727-45BD-B096-EC2B4AAB094B}" presName="sibTrans" presStyleCnt="0"/>
      <dgm:spPr/>
    </dgm:pt>
    <dgm:pt modelId="{659D08F2-E676-4424-A7E2-6B971E8202AD}" type="pres">
      <dgm:prSet presAssocID="{6D932122-51E8-47D6-BBDA-53E5414BEE43}" presName="compNode" presStyleCnt="0"/>
      <dgm:spPr/>
    </dgm:pt>
    <dgm:pt modelId="{A1DD6935-B506-44F1-84FE-0201AB343E84}" type="pres">
      <dgm:prSet presAssocID="{6D932122-51E8-47D6-BBDA-53E5414BEE43}" presName="bgRect" presStyleLbl="bgShp" presStyleIdx="3" presStyleCnt="8"/>
      <dgm:spPr/>
    </dgm:pt>
    <dgm:pt modelId="{77BE9E2C-C2F9-47B8-964F-D7E17F271653}" type="pres">
      <dgm:prSet presAssocID="{6D932122-51E8-47D6-BBDA-53E5414BEE43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3395559-05A6-4F68-B627-FC6DFC802CF5}" type="pres">
      <dgm:prSet presAssocID="{6D932122-51E8-47D6-BBDA-53E5414BEE43}" presName="spaceRect" presStyleCnt="0"/>
      <dgm:spPr/>
    </dgm:pt>
    <dgm:pt modelId="{9893B221-14E6-4B70-B456-DC94D2D98440}" type="pres">
      <dgm:prSet presAssocID="{6D932122-51E8-47D6-BBDA-53E5414BEE43}" presName="parTx" presStyleLbl="revTx" presStyleIdx="3" presStyleCnt="8">
        <dgm:presLayoutVars>
          <dgm:chMax val="0"/>
          <dgm:chPref val="0"/>
        </dgm:presLayoutVars>
      </dgm:prSet>
      <dgm:spPr/>
    </dgm:pt>
    <dgm:pt modelId="{1A2D946A-FE1A-43B8-942E-C21230578D17}" type="pres">
      <dgm:prSet presAssocID="{14A868B1-4196-4A2E-A2F5-0A6134414328}" presName="sibTrans" presStyleCnt="0"/>
      <dgm:spPr/>
    </dgm:pt>
    <dgm:pt modelId="{BBD0BE86-002F-40FB-9DAA-5200B291EC9C}" type="pres">
      <dgm:prSet presAssocID="{A8B2B307-FDD0-485D-AE2A-4BA1FCB8F6B5}" presName="compNode" presStyleCnt="0"/>
      <dgm:spPr/>
    </dgm:pt>
    <dgm:pt modelId="{03DCABD4-01ED-4D08-959E-23D67C3A8259}" type="pres">
      <dgm:prSet presAssocID="{A8B2B307-FDD0-485D-AE2A-4BA1FCB8F6B5}" presName="bgRect" presStyleLbl="bgShp" presStyleIdx="4" presStyleCnt="8"/>
      <dgm:spPr/>
    </dgm:pt>
    <dgm:pt modelId="{A27687ED-8E93-4534-A59F-6E9EFCD52B22}" type="pres">
      <dgm:prSet presAssocID="{A8B2B307-FDD0-485D-AE2A-4BA1FCB8F6B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79790D9-C569-4386-81BC-67BEC2E58F8F}" type="pres">
      <dgm:prSet presAssocID="{A8B2B307-FDD0-485D-AE2A-4BA1FCB8F6B5}" presName="spaceRect" presStyleCnt="0"/>
      <dgm:spPr/>
    </dgm:pt>
    <dgm:pt modelId="{CCEF63F7-1849-4F28-B25C-A3133FD436CC}" type="pres">
      <dgm:prSet presAssocID="{A8B2B307-FDD0-485D-AE2A-4BA1FCB8F6B5}" presName="parTx" presStyleLbl="revTx" presStyleIdx="4" presStyleCnt="8">
        <dgm:presLayoutVars>
          <dgm:chMax val="0"/>
          <dgm:chPref val="0"/>
        </dgm:presLayoutVars>
      </dgm:prSet>
      <dgm:spPr/>
    </dgm:pt>
    <dgm:pt modelId="{7C09D768-4E48-4272-8D2E-58B1032B2D02}" type="pres">
      <dgm:prSet presAssocID="{0681F8A1-86DA-4F4B-B028-80CE2EA83676}" presName="sibTrans" presStyleCnt="0"/>
      <dgm:spPr/>
    </dgm:pt>
    <dgm:pt modelId="{1B7F54F8-60A2-4EED-B20E-46BB9E08243C}" type="pres">
      <dgm:prSet presAssocID="{C4AA4CF1-4F96-4D40-BC43-FB44A72ADE6E}" presName="compNode" presStyleCnt="0"/>
      <dgm:spPr/>
    </dgm:pt>
    <dgm:pt modelId="{1CB35C4C-6310-47EF-AAFA-E3D7AC109CD3}" type="pres">
      <dgm:prSet presAssocID="{C4AA4CF1-4F96-4D40-BC43-FB44A72ADE6E}" presName="bgRect" presStyleLbl="bgShp" presStyleIdx="5" presStyleCnt="8"/>
      <dgm:spPr/>
    </dgm:pt>
    <dgm:pt modelId="{1FC06BFB-4E08-40B4-9C24-F8975B8E6A50}" type="pres">
      <dgm:prSet presAssocID="{C4AA4CF1-4F96-4D40-BC43-FB44A72ADE6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F001EEF-A331-4B0D-B9BF-F98616C8BA8C}" type="pres">
      <dgm:prSet presAssocID="{C4AA4CF1-4F96-4D40-BC43-FB44A72ADE6E}" presName="spaceRect" presStyleCnt="0"/>
      <dgm:spPr/>
    </dgm:pt>
    <dgm:pt modelId="{C9A5B315-453E-48FB-93E4-139E84292B28}" type="pres">
      <dgm:prSet presAssocID="{C4AA4CF1-4F96-4D40-BC43-FB44A72ADE6E}" presName="parTx" presStyleLbl="revTx" presStyleIdx="5" presStyleCnt="8">
        <dgm:presLayoutVars>
          <dgm:chMax val="0"/>
          <dgm:chPref val="0"/>
        </dgm:presLayoutVars>
      </dgm:prSet>
      <dgm:spPr/>
    </dgm:pt>
    <dgm:pt modelId="{E8D8D88F-04BB-46F0-B486-2E6FBB161C71}" type="pres">
      <dgm:prSet presAssocID="{51D5246D-2F38-4130-B29A-FD9C45422181}" presName="sibTrans" presStyleCnt="0"/>
      <dgm:spPr/>
    </dgm:pt>
    <dgm:pt modelId="{E765F43E-F7E3-40C8-B742-1A3318853EC1}" type="pres">
      <dgm:prSet presAssocID="{9D3BE24C-3D14-4387-A309-4E39AE98570C}" presName="compNode" presStyleCnt="0"/>
      <dgm:spPr/>
    </dgm:pt>
    <dgm:pt modelId="{A2A40472-3173-4D92-A0DA-ADB21E2AB5A0}" type="pres">
      <dgm:prSet presAssocID="{9D3BE24C-3D14-4387-A309-4E39AE98570C}" presName="bgRect" presStyleLbl="bgShp" presStyleIdx="6" presStyleCnt="8"/>
      <dgm:spPr/>
    </dgm:pt>
    <dgm:pt modelId="{F222E138-0D34-479F-953C-370919D416CF}" type="pres">
      <dgm:prSet presAssocID="{9D3BE24C-3D14-4387-A309-4E39AE98570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C8AC4E-2F68-4419-9868-59A038A38F21}" type="pres">
      <dgm:prSet presAssocID="{9D3BE24C-3D14-4387-A309-4E39AE98570C}" presName="spaceRect" presStyleCnt="0"/>
      <dgm:spPr/>
    </dgm:pt>
    <dgm:pt modelId="{137C11EE-B71D-40E6-82B9-ABE3ED333D0D}" type="pres">
      <dgm:prSet presAssocID="{9D3BE24C-3D14-4387-A309-4E39AE98570C}" presName="parTx" presStyleLbl="revTx" presStyleIdx="6" presStyleCnt="8">
        <dgm:presLayoutVars>
          <dgm:chMax val="0"/>
          <dgm:chPref val="0"/>
        </dgm:presLayoutVars>
      </dgm:prSet>
      <dgm:spPr/>
    </dgm:pt>
    <dgm:pt modelId="{C821E2C9-D665-4BD9-A67E-B0F679CCD3D6}" type="pres">
      <dgm:prSet presAssocID="{175D07BE-D4D0-423D-839F-7673D2CBC476}" presName="sibTrans" presStyleCnt="0"/>
      <dgm:spPr/>
    </dgm:pt>
    <dgm:pt modelId="{94397368-D4AF-4BF3-BED6-278AA891D4C7}" type="pres">
      <dgm:prSet presAssocID="{6366A132-E420-42E0-87BD-73F439C7464A}" presName="compNode" presStyleCnt="0"/>
      <dgm:spPr/>
    </dgm:pt>
    <dgm:pt modelId="{59BF7B8F-FD8A-4C1A-B000-6FDB61395033}" type="pres">
      <dgm:prSet presAssocID="{6366A132-E420-42E0-87BD-73F439C7464A}" presName="bgRect" presStyleLbl="bgShp" presStyleIdx="7" presStyleCnt="8"/>
      <dgm:spPr/>
    </dgm:pt>
    <dgm:pt modelId="{1C8E4BB0-9AB8-44B7-BE07-FB9321D27572}" type="pres">
      <dgm:prSet presAssocID="{6366A132-E420-42E0-87BD-73F439C7464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0BF16D3-A977-45F7-8151-1B095F30D80D}" type="pres">
      <dgm:prSet presAssocID="{6366A132-E420-42E0-87BD-73F439C7464A}" presName="spaceRect" presStyleCnt="0"/>
      <dgm:spPr/>
    </dgm:pt>
    <dgm:pt modelId="{A37A3D71-7EBB-4D77-9B34-87A70616452C}" type="pres">
      <dgm:prSet presAssocID="{6366A132-E420-42E0-87BD-73F439C7464A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A246620B-750A-4A2B-8D75-04C662EC4EEB}" type="presOf" srcId="{A8B2B307-FDD0-485D-AE2A-4BA1FCB8F6B5}" destId="{CCEF63F7-1849-4F28-B25C-A3133FD436CC}" srcOrd="0" destOrd="0" presId="urn:microsoft.com/office/officeart/2018/2/layout/IconVerticalSolidList"/>
    <dgm:cxn modelId="{1AB2CB2F-7AA4-4697-9E35-7BAF09EA3818}" type="presOf" srcId="{913AC13D-8922-48E5-81AB-41BEDA6659F9}" destId="{958056F6-F76E-43BB-A223-3F00FD89C778}" srcOrd="0" destOrd="0" presId="urn:microsoft.com/office/officeart/2018/2/layout/IconVerticalSolidList"/>
    <dgm:cxn modelId="{CB11FE35-06C9-48B5-96E9-F6DDBBBE704C}" srcId="{D6723CA4-F24F-4500-A871-5464E5131DEF}" destId="{C4AA4CF1-4F96-4D40-BC43-FB44A72ADE6E}" srcOrd="5" destOrd="0" parTransId="{4439CC08-EB47-48E1-AEEE-D1FA1EACEEFE}" sibTransId="{51D5246D-2F38-4130-B29A-FD9C45422181}"/>
    <dgm:cxn modelId="{38857B38-2540-44E2-981A-BC5A3F075622}" type="presOf" srcId="{C4AA4CF1-4F96-4D40-BC43-FB44A72ADE6E}" destId="{C9A5B315-453E-48FB-93E4-139E84292B28}" srcOrd="0" destOrd="0" presId="urn:microsoft.com/office/officeart/2018/2/layout/IconVerticalSolidList"/>
    <dgm:cxn modelId="{1AACCF39-D581-48CB-82E9-DC21E8FC224C}" srcId="{D6723CA4-F24F-4500-A871-5464E5131DEF}" destId="{A8B2B307-FDD0-485D-AE2A-4BA1FCB8F6B5}" srcOrd="4" destOrd="0" parTransId="{AF64180D-5710-433A-8BFE-65A157A5F635}" sibTransId="{0681F8A1-86DA-4F4B-B028-80CE2EA83676}"/>
    <dgm:cxn modelId="{960CC143-66CC-4F92-8E4E-1F5234BBC378}" srcId="{D6723CA4-F24F-4500-A871-5464E5131DEF}" destId="{9D3BE24C-3D14-4387-A309-4E39AE98570C}" srcOrd="6" destOrd="0" parTransId="{700F8A3A-5879-4624-A069-80E2E94C5E23}" sibTransId="{175D07BE-D4D0-423D-839F-7673D2CBC476}"/>
    <dgm:cxn modelId="{4427A772-9020-4DC3-8F63-DFBD1C0D34C1}" srcId="{D6723CA4-F24F-4500-A871-5464E5131DEF}" destId="{6D932122-51E8-47D6-BBDA-53E5414BEE43}" srcOrd="3" destOrd="0" parTransId="{DD17CA9C-3379-40DD-9DE2-2C243B812593}" sibTransId="{14A868B1-4196-4A2E-A2F5-0A6134414328}"/>
    <dgm:cxn modelId="{560B2F7F-25E8-4011-A211-ED57597AE338}" type="presOf" srcId="{6D932122-51E8-47D6-BBDA-53E5414BEE43}" destId="{9893B221-14E6-4B70-B456-DC94D2D98440}" srcOrd="0" destOrd="0" presId="urn:microsoft.com/office/officeart/2018/2/layout/IconVerticalSolidList"/>
    <dgm:cxn modelId="{EE45108F-180E-4661-9757-6AB24138DBB0}" srcId="{D6723CA4-F24F-4500-A871-5464E5131DEF}" destId="{913AC13D-8922-48E5-81AB-41BEDA6659F9}" srcOrd="2" destOrd="0" parTransId="{248B1E75-E6E6-4141-B6D1-86632D41D90B}" sibTransId="{007DC663-A727-45BD-B096-EC2B4AAB094B}"/>
    <dgm:cxn modelId="{D7CF4590-1E66-4236-9BD0-1F1B637185BB}" srcId="{D6723CA4-F24F-4500-A871-5464E5131DEF}" destId="{B252840B-1FE3-425E-AD6C-5D52369899D3}" srcOrd="1" destOrd="0" parTransId="{4CCB1780-50DE-48D9-9E9E-F536308EAF8C}" sibTransId="{1008B786-CA21-4594-A011-17D3F60E75B5}"/>
    <dgm:cxn modelId="{3772099A-066D-4C22-A940-CE1C77C2116A}" type="presOf" srcId="{E5B14449-AE40-4C22-B65A-F948899C1917}" destId="{94C30803-2564-4C35-A2E7-9281BE7E9A76}" srcOrd="0" destOrd="0" presId="urn:microsoft.com/office/officeart/2018/2/layout/IconVerticalSolidList"/>
    <dgm:cxn modelId="{AE440D9E-F41F-471E-8A7D-018E0F79CE9B}" type="presOf" srcId="{B252840B-1FE3-425E-AD6C-5D52369899D3}" destId="{CEFA341A-99B0-49B8-A072-D3445AE7CD11}" srcOrd="0" destOrd="0" presId="urn:microsoft.com/office/officeart/2018/2/layout/IconVerticalSolidList"/>
    <dgm:cxn modelId="{5D1E72AC-FC91-49EC-9C3C-D3D014F4A24E}" type="presOf" srcId="{9D3BE24C-3D14-4387-A309-4E39AE98570C}" destId="{137C11EE-B71D-40E6-82B9-ABE3ED333D0D}" srcOrd="0" destOrd="0" presId="urn:microsoft.com/office/officeart/2018/2/layout/IconVerticalSolidList"/>
    <dgm:cxn modelId="{9507F8B0-7A27-46F6-A11F-C65AE27FA164}" type="presOf" srcId="{6366A132-E420-42E0-87BD-73F439C7464A}" destId="{A37A3D71-7EBB-4D77-9B34-87A70616452C}" srcOrd="0" destOrd="0" presId="urn:microsoft.com/office/officeart/2018/2/layout/IconVerticalSolidList"/>
    <dgm:cxn modelId="{A7007EC5-D19C-46EF-8B21-B19CCAB437C0}" type="presOf" srcId="{D6723CA4-F24F-4500-A871-5464E5131DEF}" destId="{7AFC35D6-85B6-463C-8CE3-F713C271CA90}" srcOrd="0" destOrd="0" presId="urn:microsoft.com/office/officeart/2018/2/layout/IconVerticalSolidList"/>
    <dgm:cxn modelId="{712FCCDA-ED7C-4835-9139-57A5D552DE16}" srcId="{D6723CA4-F24F-4500-A871-5464E5131DEF}" destId="{6366A132-E420-42E0-87BD-73F439C7464A}" srcOrd="7" destOrd="0" parTransId="{0B148F56-01C6-467C-B5B9-6658622CB97F}" sibTransId="{719F0098-6D90-4DB1-9DF5-9A199D2BCBBA}"/>
    <dgm:cxn modelId="{E842BEF4-4B54-47A8-A95F-87CF28639808}" srcId="{D6723CA4-F24F-4500-A871-5464E5131DEF}" destId="{E5B14449-AE40-4C22-B65A-F948899C1917}" srcOrd="0" destOrd="0" parTransId="{88103ABF-A423-46E6-A9B1-24C1FC53BE1C}" sibTransId="{976FF1D7-95DE-4162-BBEB-54763F804575}"/>
    <dgm:cxn modelId="{D0DC1C1A-BF1E-458E-AEF7-1695EAFC586B}" type="presParOf" srcId="{7AFC35D6-85B6-463C-8CE3-F713C271CA90}" destId="{6B2D7F83-7971-4C1F-A4AD-4BE73F7B2201}" srcOrd="0" destOrd="0" presId="urn:microsoft.com/office/officeart/2018/2/layout/IconVerticalSolidList"/>
    <dgm:cxn modelId="{C8AED195-A218-43D2-A311-52ABF4C742F3}" type="presParOf" srcId="{6B2D7F83-7971-4C1F-A4AD-4BE73F7B2201}" destId="{F185BE97-758A-440E-96BC-C4CF7D9FAAC9}" srcOrd="0" destOrd="0" presId="urn:microsoft.com/office/officeart/2018/2/layout/IconVerticalSolidList"/>
    <dgm:cxn modelId="{F51EDE0C-C097-41E0-BA84-778DF6FCB66E}" type="presParOf" srcId="{6B2D7F83-7971-4C1F-A4AD-4BE73F7B2201}" destId="{BA9E9959-D720-4B73-8D86-1B2DFDEDC569}" srcOrd="1" destOrd="0" presId="urn:microsoft.com/office/officeart/2018/2/layout/IconVerticalSolidList"/>
    <dgm:cxn modelId="{8D2CF74A-CC29-4F39-BD51-6FB408807856}" type="presParOf" srcId="{6B2D7F83-7971-4C1F-A4AD-4BE73F7B2201}" destId="{E8DDB2C0-B3F9-4B19-933A-826F43EBC5D5}" srcOrd="2" destOrd="0" presId="urn:microsoft.com/office/officeart/2018/2/layout/IconVerticalSolidList"/>
    <dgm:cxn modelId="{16260E8B-4FB7-46EF-98B3-366A1DD0DF27}" type="presParOf" srcId="{6B2D7F83-7971-4C1F-A4AD-4BE73F7B2201}" destId="{94C30803-2564-4C35-A2E7-9281BE7E9A76}" srcOrd="3" destOrd="0" presId="urn:microsoft.com/office/officeart/2018/2/layout/IconVerticalSolidList"/>
    <dgm:cxn modelId="{0F6CFE14-8916-40F7-BED2-519C032DE4B3}" type="presParOf" srcId="{7AFC35D6-85B6-463C-8CE3-F713C271CA90}" destId="{7E971BDC-5942-4A4D-AAD4-3F0533553240}" srcOrd="1" destOrd="0" presId="urn:microsoft.com/office/officeart/2018/2/layout/IconVerticalSolidList"/>
    <dgm:cxn modelId="{82578B53-7E82-4BCE-8096-EC35AE6C57DC}" type="presParOf" srcId="{7AFC35D6-85B6-463C-8CE3-F713C271CA90}" destId="{C840A9EC-3BFB-41EA-AE2B-A66BFEF044FC}" srcOrd="2" destOrd="0" presId="urn:microsoft.com/office/officeart/2018/2/layout/IconVerticalSolidList"/>
    <dgm:cxn modelId="{9662E5D5-4F92-4C3D-B891-10DE07129927}" type="presParOf" srcId="{C840A9EC-3BFB-41EA-AE2B-A66BFEF044FC}" destId="{02782A53-B906-4096-87C1-9209D8DEA258}" srcOrd="0" destOrd="0" presId="urn:microsoft.com/office/officeart/2018/2/layout/IconVerticalSolidList"/>
    <dgm:cxn modelId="{045F3CFE-3F07-451A-99D5-8BD5208C1DF1}" type="presParOf" srcId="{C840A9EC-3BFB-41EA-AE2B-A66BFEF044FC}" destId="{CDE4F350-EC8A-44A5-A0B6-D83C00012A38}" srcOrd="1" destOrd="0" presId="urn:microsoft.com/office/officeart/2018/2/layout/IconVerticalSolidList"/>
    <dgm:cxn modelId="{33206F1E-6664-4F6E-A771-B6671F26E6C5}" type="presParOf" srcId="{C840A9EC-3BFB-41EA-AE2B-A66BFEF044FC}" destId="{FCB2B7AA-0870-47D5-9393-7795B89F223D}" srcOrd="2" destOrd="0" presId="urn:microsoft.com/office/officeart/2018/2/layout/IconVerticalSolidList"/>
    <dgm:cxn modelId="{C8BC3AAE-2725-4691-ADA5-EBD20911F75B}" type="presParOf" srcId="{C840A9EC-3BFB-41EA-AE2B-A66BFEF044FC}" destId="{CEFA341A-99B0-49B8-A072-D3445AE7CD11}" srcOrd="3" destOrd="0" presId="urn:microsoft.com/office/officeart/2018/2/layout/IconVerticalSolidList"/>
    <dgm:cxn modelId="{EA9AAAFF-C1B3-4F8B-A8FB-B90CD703A689}" type="presParOf" srcId="{7AFC35D6-85B6-463C-8CE3-F713C271CA90}" destId="{E3B3D586-E51F-4DA7-B3A9-77618D2E51B6}" srcOrd="3" destOrd="0" presId="urn:microsoft.com/office/officeart/2018/2/layout/IconVerticalSolidList"/>
    <dgm:cxn modelId="{11BD204D-1EF3-4FD0-BB37-E2A491577AB4}" type="presParOf" srcId="{7AFC35D6-85B6-463C-8CE3-F713C271CA90}" destId="{954A0371-9A80-4216-ADDC-D2BBF9305973}" srcOrd="4" destOrd="0" presId="urn:microsoft.com/office/officeart/2018/2/layout/IconVerticalSolidList"/>
    <dgm:cxn modelId="{9A310633-269F-4F61-8241-456A7108415C}" type="presParOf" srcId="{954A0371-9A80-4216-ADDC-D2BBF9305973}" destId="{C958D4CC-FEF9-46C4-AA41-A6CE4D8A404E}" srcOrd="0" destOrd="0" presId="urn:microsoft.com/office/officeart/2018/2/layout/IconVerticalSolidList"/>
    <dgm:cxn modelId="{09D5BDB3-1929-4A86-9BF2-180F885BD0D7}" type="presParOf" srcId="{954A0371-9A80-4216-ADDC-D2BBF9305973}" destId="{19F8A50C-48A4-4EA5-AF79-998045584129}" srcOrd="1" destOrd="0" presId="urn:microsoft.com/office/officeart/2018/2/layout/IconVerticalSolidList"/>
    <dgm:cxn modelId="{B4ED3101-E9ED-43EB-83EA-3483442B6FD2}" type="presParOf" srcId="{954A0371-9A80-4216-ADDC-D2BBF9305973}" destId="{E9C7F60F-A03F-4FCF-BEF1-FCD185DA2CAF}" srcOrd="2" destOrd="0" presId="urn:microsoft.com/office/officeart/2018/2/layout/IconVerticalSolidList"/>
    <dgm:cxn modelId="{6A0790F7-E157-4ED4-B0E2-47115CA9036E}" type="presParOf" srcId="{954A0371-9A80-4216-ADDC-D2BBF9305973}" destId="{958056F6-F76E-43BB-A223-3F00FD89C778}" srcOrd="3" destOrd="0" presId="urn:microsoft.com/office/officeart/2018/2/layout/IconVerticalSolidList"/>
    <dgm:cxn modelId="{90A856C0-BFF5-4BEC-9535-56A5E547FDC7}" type="presParOf" srcId="{7AFC35D6-85B6-463C-8CE3-F713C271CA90}" destId="{F1534587-5F94-4C8A-AAB2-2527C13718E1}" srcOrd="5" destOrd="0" presId="urn:microsoft.com/office/officeart/2018/2/layout/IconVerticalSolidList"/>
    <dgm:cxn modelId="{07B3D3D9-21E4-4491-8F43-094D1F601D3E}" type="presParOf" srcId="{7AFC35D6-85B6-463C-8CE3-F713C271CA90}" destId="{659D08F2-E676-4424-A7E2-6B971E8202AD}" srcOrd="6" destOrd="0" presId="urn:microsoft.com/office/officeart/2018/2/layout/IconVerticalSolidList"/>
    <dgm:cxn modelId="{C7639862-1D6F-423A-85F6-185262E4EB37}" type="presParOf" srcId="{659D08F2-E676-4424-A7E2-6B971E8202AD}" destId="{A1DD6935-B506-44F1-84FE-0201AB343E84}" srcOrd="0" destOrd="0" presId="urn:microsoft.com/office/officeart/2018/2/layout/IconVerticalSolidList"/>
    <dgm:cxn modelId="{4D058DA2-72E9-4037-ADC8-FB71FAB7CC09}" type="presParOf" srcId="{659D08F2-E676-4424-A7E2-6B971E8202AD}" destId="{77BE9E2C-C2F9-47B8-964F-D7E17F271653}" srcOrd="1" destOrd="0" presId="urn:microsoft.com/office/officeart/2018/2/layout/IconVerticalSolidList"/>
    <dgm:cxn modelId="{D1A98161-D326-4F42-A146-77DC8DA6990D}" type="presParOf" srcId="{659D08F2-E676-4424-A7E2-6B971E8202AD}" destId="{63395559-05A6-4F68-B627-FC6DFC802CF5}" srcOrd="2" destOrd="0" presId="urn:microsoft.com/office/officeart/2018/2/layout/IconVerticalSolidList"/>
    <dgm:cxn modelId="{615D6700-2AEA-4399-B661-7EE49B94FCA9}" type="presParOf" srcId="{659D08F2-E676-4424-A7E2-6B971E8202AD}" destId="{9893B221-14E6-4B70-B456-DC94D2D98440}" srcOrd="3" destOrd="0" presId="urn:microsoft.com/office/officeart/2018/2/layout/IconVerticalSolidList"/>
    <dgm:cxn modelId="{581DC3BC-BE7D-404E-80DD-9BA5E519F4F5}" type="presParOf" srcId="{7AFC35D6-85B6-463C-8CE3-F713C271CA90}" destId="{1A2D946A-FE1A-43B8-942E-C21230578D17}" srcOrd="7" destOrd="0" presId="urn:microsoft.com/office/officeart/2018/2/layout/IconVerticalSolidList"/>
    <dgm:cxn modelId="{CEB19147-7E7A-49C0-8B04-8D2C73F3BF9A}" type="presParOf" srcId="{7AFC35D6-85B6-463C-8CE3-F713C271CA90}" destId="{BBD0BE86-002F-40FB-9DAA-5200B291EC9C}" srcOrd="8" destOrd="0" presId="urn:microsoft.com/office/officeart/2018/2/layout/IconVerticalSolidList"/>
    <dgm:cxn modelId="{A3132B51-50AA-4A43-BB2D-6389BA00422F}" type="presParOf" srcId="{BBD0BE86-002F-40FB-9DAA-5200B291EC9C}" destId="{03DCABD4-01ED-4D08-959E-23D67C3A8259}" srcOrd="0" destOrd="0" presId="urn:microsoft.com/office/officeart/2018/2/layout/IconVerticalSolidList"/>
    <dgm:cxn modelId="{3FAD087D-12D2-46FE-BD63-E590DDFD0DB2}" type="presParOf" srcId="{BBD0BE86-002F-40FB-9DAA-5200B291EC9C}" destId="{A27687ED-8E93-4534-A59F-6E9EFCD52B22}" srcOrd="1" destOrd="0" presId="urn:microsoft.com/office/officeart/2018/2/layout/IconVerticalSolidList"/>
    <dgm:cxn modelId="{936C4A6E-8564-414E-9432-662BB3C139AB}" type="presParOf" srcId="{BBD0BE86-002F-40FB-9DAA-5200B291EC9C}" destId="{179790D9-C569-4386-81BC-67BEC2E58F8F}" srcOrd="2" destOrd="0" presId="urn:microsoft.com/office/officeart/2018/2/layout/IconVerticalSolidList"/>
    <dgm:cxn modelId="{818E3560-C465-42DD-81BB-B948EA97C8FA}" type="presParOf" srcId="{BBD0BE86-002F-40FB-9DAA-5200B291EC9C}" destId="{CCEF63F7-1849-4F28-B25C-A3133FD436CC}" srcOrd="3" destOrd="0" presId="urn:microsoft.com/office/officeart/2018/2/layout/IconVerticalSolidList"/>
    <dgm:cxn modelId="{60482B15-6D92-449D-BB7F-1553893FF9F9}" type="presParOf" srcId="{7AFC35D6-85B6-463C-8CE3-F713C271CA90}" destId="{7C09D768-4E48-4272-8D2E-58B1032B2D02}" srcOrd="9" destOrd="0" presId="urn:microsoft.com/office/officeart/2018/2/layout/IconVerticalSolidList"/>
    <dgm:cxn modelId="{87B4DAFC-EE72-4001-A741-B126DFC91E2D}" type="presParOf" srcId="{7AFC35D6-85B6-463C-8CE3-F713C271CA90}" destId="{1B7F54F8-60A2-4EED-B20E-46BB9E08243C}" srcOrd="10" destOrd="0" presId="urn:microsoft.com/office/officeart/2018/2/layout/IconVerticalSolidList"/>
    <dgm:cxn modelId="{83545EAE-9436-462A-875E-E5305D37B764}" type="presParOf" srcId="{1B7F54F8-60A2-4EED-B20E-46BB9E08243C}" destId="{1CB35C4C-6310-47EF-AAFA-E3D7AC109CD3}" srcOrd="0" destOrd="0" presId="urn:microsoft.com/office/officeart/2018/2/layout/IconVerticalSolidList"/>
    <dgm:cxn modelId="{3A73B55F-9FFE-4D93-AAED-03B2CC398D2B}" type="presParOf" srcId="{1B7F54F8-60A2-4EED-B20E-46BB9E08243C}" destId="{1FC06BFB-4E08-40B4-9C24-F8975B8E6A50}" srcOrd="1" destOrd="0" presId="urn:microsoft.com/office/officeart/2018/2/layout/IconVerticalSolidList"/>
    <dgm:cxn modelId="{BA98789B-B289-4BEA-A5B5-39871EB214EC}" type="presParOf" srcId="{1B7F54F8-60A2-4EED-B20E-46BB9E08243C}" destId="{4F001EEF-A331-4B0D-B9BF-F98616C8BA8C}" srcOrd="2" destOrd="0" presId="urn:microsoft.com/office/officeart/2018/2/layout/IconVerticalSolidList"/>
    <dgm:cxn modelId="{251EEDCF-BD65-4D7B-8F5E-220DC8D1088C}" type="presParOf" srcId="{1B7F54F8-60A2-4EED-B20E-46BB9E08243C}" destId="{C9A5B315-453E-48FB-93E4-139E84292B28}" srcOrd="3" destOrd="0" presId="urn:microsoft.com/office/officeart/2018/2/layout/IconVerticalSolidList"/>
    <dgm:cxn modelId="{364CFF80-AF3B-4115-832F-D69DF138FAC4}" type="presParOf" srcId="{7AFC35D6-85B6-463C-8CE3-F713C271CA90}" destId="{E8D8D88F-04BB-46F0-B486-2E6FBB161C71}" srcOrd="11" destOrd="0" presId="urn:microsoft.com/office/officeart/2018/2/layout/IconVerticalSolidList"/>
    <dgm:cxn modelId="{8A1C098F-0403-4A46-B0C0-00C5F821D1EA}" type="presParOf" srcId="{7AFC35D6-85B6-463C-8CE3-F713C271CA90}" destId="{E765F43E-F7E3-40C8-B742-1A3318853EC1}" srcOrd="12" destOrd="0" presId="urn:microsoft.com/office/officeart/2018/2/layout/IconVerticalSolidList"/>
    <dgm:cxn modelId="{8C67AD38-1ED3-46A9-8F20-5376B9270F82}" type="presParOf" srcId="{E765F43E-F7E3-40C8-B742-1A3318853EC1}" destId="{A2A40472-3173-4D92-A0DA-ADB21E2AB5A0}" srcOrd="0" destOrd="0" presId="urn:microsoft.com/office/officeart/2018/2/layout/IconVerticalSolidList"/>
    <dgm:cxn modelId="{0B862CD2-6274-4C35-90BB-056353E57FCC}" type="presParOf" srcId="{E765F43E-F7E3-40C8-B742-1A3318853EC1}" destId="{F222E138-0D34-479F-953C-370919D416CF}" srcOrd="1" destOrd="0" presId="urn:microsoft.com/office/officeart/2018/2/layout/IconVerticalSolidList"/>
    <dgm:cxn modelId="{DA034576-2E4E-45B3-9112-3B68E27DA002}" type="presParOf" srcId="{E765F43E-F7E3-40C8-B742-1A3318853EC1}" destId="{B9C8AC4E-2F68-4419-9868-59A038A38F21}" srcOrd="2" destOrd="0" presId="urn:microsoft.com/office/officeart/2018/2/layout/IconVerticalSolidList"/>
    <dgm:cxn modelId="{770DD5F6-905D-406C-A444-9873E8383DF4}" type="presParOf" srcId="{E765F43E-F7E3-40C8-B742-1A3318853EC1}" destId="{137C11EE-B71D-40E6-82B9-ABE3ED333D0D}" srcOrd="3" destOrd="0" presId="urn:microsoft.com/office/officeart/2018/2/layout/IconVerticalSolidList"/>
    <dgm:cxn modelId="{0A896370-6F85-43E3-9410-4F91B562C1B0}" type="presParOf" srcId="{7AFC35D6-85B6-463C-8CE3-F713C271CA90}" destId="{C821E2C9-D665-4BD9-A67E-B0F679CCD3D6}" srcOrd="13" destOrd="0" presId="urn:microsoft.com/office/officeart/2018/2/layout/IconVerticalSolidList"/>
    <dgm:cxn modelId="{4CF83012-558B-4066-BD8F-DFDF03774926}" type="presParOf" srcId="{7AFC35D6-85B6-463C-8CE3-F713C271CA90}" destId="{94397368-D4AF-4BF3-BED6-278AA891D4C7}" srcOrd="14" destOrd="0" presId="urn:microsoft.com/office/officeart/2018/2/layout/IconVerticalSolidList"/>
    <dgm:cxn modelId="{4FDC30B0-073D-489B-BD25-DC93277AF82B}" type="presParOf" srcId="{94397368-D4AF-4BF3-BED6-278AA891D4C7}" destId="{59BF7B8F-FD8A-4C1A-B000-6FDB61395033}" srcOrd="0" destOrd="0" presId="urn:microsoft.com/office/officeart/2018/2/layout/IconVerticalSolidList"/>
    <dgm:cxn modelId="{8E559871-E220-4D11-BBAB-922760A02159}" type="presParOf" srcId="{94397368-D4AF-4BF3-BED6-278AA891D4C7}" destId="{1C8E4BB0-9AB8-44B7-BE07-FB9321D27572}" srcOrd="1" destOrd="0" presId="urn:microsoft.com/office/officeart/2018/2/layout/IconVerticalSolidList"/>
    <dgm:cxn modelId="{0EF8D201-15F6-42D7-93C7-CD61BC1234B6}" type="presParOf" srcId="{94397368-D4AF-4BF3-BED6-278AA891D4C7}" destId="{80BF16D3-A977-45F7-8151-1B095F30D80D}" srcOrd="2" destOrd="0" presId="urn:microsoft.com/office/officeart/2018/2/layout/IconVerticalSolidList"/>
    <dgm:cxn modelId="{5133EA3B-1B01-4A17-8A10-8D6BE9D912E6}" type="presParOf" srcId="{94397368-D4AF-4BF3-BED6-278AA891D4C7}" destId="{A37A3D71-7EBB-4D77-9B34-87A7061645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2F1E3C-8EAE-4443-A471-2A8C116866D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919E64-2263-4A7A-BBFC-2537C4B0E48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STEPS</a:t>
          </a:r>
          <a:r>
            <a:rPr lang="en-US" dirty="0"/>
            <a:t>:</a:t>
          </a:r>
        </a:p>
      </dgm:t>
    </dgm:pt>
    <dgm:pt modelId="{46D09578-5BC9-4BFE-B766-00D6DDF7263E}" type="parTrans" cxnId="{6726E52D-0347-4E3E-9799-A54430973487}">
      <dgm:prSet/>
      <dgm:spPr/>
      <dgm:t>
        <a:bodyPr/>
        <a:lstStyle/>
        <a:p>
          <a:endParaRPr lang="en-US"/>
        </a:p>
      </dgm:t>
    </dgm:pt>
    <dgm:pt modelId="{10ED1992-D915-41C6-A9D3-B5F6C53D9F66}" type="sibTrans" cxnId="{6726E52D-0347-4E3E-9799-A54430973487}">
      <dgm:prSet/>
      <dgm:spPr/>
      <dgm:t>
        <a:bodyPr/>
        <a:lstStyle/>
        <a:p>
          <a:endParaRPr lang="en-US"/>
        </a:p>
      </dgm:t>
    </dgm:pt>
    <dgm:pt modelId="{61EFEE83-497B-4C4E-8008-D211CDEB57D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- Using Label Encoder() function</a:t>
          </a:r>
        </a:p>
      </dgm:t>
    </dgm:pt>
    <dgm:pt modelId="{2020F308-6F21-48F5-9FBA-1EEE109CF507}" type="parTrans" cxnId="{6F76AE44-CC70-4165-B923-11BB6C691753}">
      <dgm:prSet/>
      <dgm:spPr/>
      <dgm:t>
        <a:bodyPr/>
        <a:lstStyle/>
        <a:p>
          <a:endParaRPr lang="en-US"/>
        </a:p>
      </dgm:t>
    </dgm:pt>
    <dgm:pt modelId="{44D42895-709E-4678-A66C-2C2597146360}" type="sibTrans" cxnId="{6F76AE44-CC70-4165-B923-11BB6C691753}">
      <dgm:prSet/>
      <dgm:spPr/>
      <dgm:t>
        <a:bodyPr/>
        <a:lstStyle/>
        <a:p>
          <a:endParaRPr lang="en-US"/>
        </a:p>
      </dgm:t>
    </dgm:pt>
    <dgm:pt modelId="{C3D57363-6B00-46F8-9537-0925B2546705}" type="pres">
      <dgm:prSet presAssocID="{132F1E3C-8EAE-4443-A471-2A8C116866DC}" presName="linear" presStyleCnt="0">
        <dgm:presLayoutVars>
          <dgm:animLvl val="lvl"/>
          <dgm:resizeHandles val="exact"/>
        </dgm:presLayoutVars>
      </dgm:prSet>
      <dgm:spPr/>
    </dgm:pt>
    <dgm:pt modelId="{C718C3A6-3F3B-4589-ACEE-2F574FB14015}" type="pres">
      <dgm:prSet presAssocID="{FF919E64-2263-4A7A-BBFC-2537C4B0E488}" presName="parentText" presStyleLbl="node1" presStyleIdx="0" presStyleCnt="2" custLinFactNeighborY="-10703">
        <dgm:presLayoutVars>
          <dgm:chMax val="0"/>
          <dgm:bulletEnabled val="1"/>
        </dgm:presLayoutVars>
      </dgm:prSet>
      <dgm:spPr/>
    </dgm:pt>
    <dgm:pt modelId="{B19A8A16-6922-4152-BB07-DA71A02B5637}" type="pres">
      <dgm:prSet presAssocID="{10ED1992-D915-41C6-A9D3-B5F6C53D9F66}" presName="spacer" presStyleCnt="0"/>
      <dgm:spPr/>
    </dgm:pt>
    <dgm:pt modelId="{42A553A6-7522-44B7-A0E9-7CB596FBDF75}" type="pres">
      <dgm:prSet presAssocID="{61EFEE83-497B-4C4E-8008-D211CDEB57D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486FC11-1ADC-4380-85F0-5BD39AB59F6A}" type="presOf" srcId="{132F1E3C-8EAE-4443-A471-2A8C116866DC}" destId="{C3D57363-6B00-46F8-9537-0925B2546705}" srcOrd="0" destOrd="0" presId="urn:microsoft.com/office/officeart/2005/8/layout/vList2"/>
    <dgm:cxn modelId="{6726E52D-0347-4E3E-9799-A54430973487}" srcId="{132F1E3C-8EAE-4443-A471-2A8C116866DC}" destId="{FF919E64-2263-4A7A-BBFC-2537C4B0E488}" srcOrd="0" destOrd="0" parTransId="{46D09578-5BC9-4BFE-B766-00D6DDF7263E}" sibTransId="{10ED1992-D915-41C6-A9D3-B5F6C53D9F66}"/>
    <dgm:cxn modelId="{6F76AE44-CC70-4165-B923-11BB6C691753}" srcId="{132F1E3C-8EAE-4443-A471-2A8C116866DC}" destId="{61EFEE83-497B-4C4E-8008-D211CDEB57DB}" srcOrd="1" destOrd="0" parTransId="{2020F308-6F21-48F5-9FBA-1EEE109CF507}" sibTransId="{44D42895-709E-4678-A66C-2C2597146360}"/>
    <dgm:cxn modelId="{D3093F51-6074-42A0-A3AB-7DE91E57EF5F}" type="presOf" srcId="{FF919E64-2263-4A7A-BBFC-2537C4B0E488}" destId="{C718C3A6-3F3B-4589-ACEE-2F574FB14015}" srcOrd="0" destOrd="0" presId="urn:microsoft.com/office/officeart/2005/8/layout/vList2"/>
    <dgm:cxn modelId="{0C230688-629E-4552-BA64-7C7000A6BA42}" type="presOf" srcId="{61EFEE83-497B-4C4E-8008-D211CDEB57DB}" destId="{42A553A6-7522-44B7-A0E9-7CB596FBDF75}" srcOrd="0" destOrd="0" presId="urn:microsoft.com/office/officeart/2005/8/layout/vList2"/>
    <dgm:cxn modelId="{E1A97926-8F30-40BA-A2CE-CE982C2F0245}" type="presParOf" srcId="{C3D57363-6B00-46F8-9537-0925B2546705}" destId="{C718C3A6-3F3B-4589-ACEE-2F574FB14015}" srcOrd="0" destOrd="0" presId="urn:microsoft.com/office/officeart/2005/8/layout/vList2"/>
    <dgm:cxn modelId="{87D835A5-B78C-45A1-AC62-982181127FA3}" type="presParOf" srcId="{C3D57363-6B00-46F8-9537-0925B2546705}" destId="{B19A8A16-6922-4152-BB07-DA71A02B5637}" srcOrd="1" destOrd="0" presId="urn:microsoft.com/office/officeart/2005/8/layout/vList2"/>
    <dgm:cxn modelId="{7BE7683F-57C1-4E02-9B8F-833BFD70853C}" type="presParOf" srcId="{C3D57363-6B00-46F8-9537-0925B2546705}" destId="{42A553A6-7522-44B7-A0E9-7CB596FBDF7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3954A2-8569-467E-AF67-88FB28A09075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748B755-EC41-4675-89D7-94D2B3D75D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Students with NO ‘Starting Software Date (</a:t>
          </a:r>
          <a:r>
            <a:rPr lang="en-US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Test Date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)’ also have’</a:t>
          </a:r>
          <a:r>
            <a:rPr lang="en-US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NO ‘</a:t>
          </a:r>
          <a:r>
            <a:rPr lang="en-US" sz="2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ComP</a:t>
          </a:r>
          <a:r>
            <a:rPr lang="en-US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SCORE</a:t>
          </a:r>
        </a:p>
        <a:p>
          <a:pPr>
            <a:lnSpc>
              <a:spcPct val="100000"/>
            </a:lnSpc>
          </a:pP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Total Students= 236</a:t>
          </a:r>
        </a:p>
      </dgm:t>
    </dgm:pt>
    <dgm:pt modelId="{4A8AD9FE-08D8-4366-8516-8CA3D9A2FFDA}" type="parTrans" cxnId="{352EF5C2-BB82-492B-923D-E589798E9756}">
      <dgm:prSet/>
      <dgm:spPr/>
      <dgm:t>
        <a:bodyPr/>
        <a:lstStyle/>
        <a:p>
          <a:endParaRPr lang="en-US"/>
        </a:p>
      </dgm:t>
    </dgm:pt>
    <dgm:pt modelId="{AC55009E-5BF4-4842-B9AB-6029D506ADAA}" type="sibTrans" cxnId="{352EF5C2-BB82-492B-923D-E589798E9756}">
      <dgm:prSet/>
      <dgm:spPr/>
      <dgm:t>
        <a:bodyPr/>
        <a:lstStyle/>
        <a:p>
          <a:endParaRPr lang="en-US"/>
        </a:p>
      </dgm:t>
    </dgm:pt>
    <dgm:pt modelId="{15FF63C6-660F-4489-ACD8-C66BC434C1BA}">
      <dgm:prSet custT="1"/>
      <dgm:spPr/>
      <dgm:t>
        <a:bodyPr/>
        <a:lstStyle/>
        <a:p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D1EC59-7FDF-4CF0-A248-62A07BD62342}" type="parTrans" cxnId="{18BCCE77-4A4B-4C0F-B26E-70C278B80851}">
      <dgm:prSet/>
      <dgm:spPr/>
      <dgm:t>
        <a:bodyPr/>
        <a:lstStyle/>
        <a:p>
          <a:endParaRPr lang="en-US"/>
        </a:p>
      </dgm:t>
    </dgm:pt>
    <dgm:pt modelId="{74F5A24D-8700-4CD6-8AA1-7C5B2E379428}" type="sibTrans" cxnId="{18BCCE77-4A4B-4C0F-B26E-70C278B80851}">
      <dgm:prSet/>
      <dgm:spPr/>
      <dgm:t>
        <a:bodyPr/>
        <a:lstStyle/>
        <a:p>
          <a:endParaRPr lang="en-US"/>
        </a:p>
      </dgm:t>
    </dgm:pt>
    <dgm:pt modelId="{70CA3B9C-B34F-4D5F-956C-ED2A8A6979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FINDINGS</a:t>
          </a:r>
          <a:r>
            <a:rPr lang="en-US" sz="1900" b="1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75DC73-A0BE-490C-981F-1839594E57AB}" type="parTrans" cxnId="{00BBE157-F4D1-418D-97EC-A58B532815FD}">
      <dgm:prSet/>
      <dgm:spPr/>
      <dgm:t>
        <a:bodyPr/>
        <a:lstStyle/>
        <a:p>
          <a:endParaRPr lang="en-US"/>
        </a:p>
      </dgm:t>
    </dgm:pt>
    <dgm:pt modelId="{78EBDBCD-3B21-4BE6-A170-BF03DB09FF9A}" type="sibTrans" cxnId="{00BBE157-F4D1-418D-97EC-A58B532815FD}">
      <dgm:prSet/>
      <dgm:spPr/>
      <dgm:t>
        <a:bodyPr/>
        <a:lstStyle/>
        <a:p>
          <a:endParaRPr lang="en-US"/>
        </a:p>
      </dgm:t>
    </dgm:pt>
    <dgm:pt modelId="{EB9DD1A8-A69C-40EE-B657-8C0C8850944D}">
      <dgm:prSet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However, a </a:t>
          </a:r>
          <a:r>
            <a:rPr lang="en-US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handful number of students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have SCORES on ‘</a:t>
          </a:r>
          <a:r>
            <a:rPr lang="en-US" sz="2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MostRecentScore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’ and also have used </a:t>
          </a:r>
          <a:r>
            <a:rPr lang="en-US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SOFTWARE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for several of Hours </a:t>
          </a:r>
        </a:p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Total Students= 39</a:t>
          </a:r>
        </a:p>
      </dgm:t>
    </dgm:pt>
    <dgm:pt modelId="{0EDDA999-3176-46F7-A8E8-D153CFCF00E9}" type="parTrans" cxnId="{7C1A52A3-A904-4BAD-8833-182CD157CD0F}">
      <dgm:prSet/>
      <dgm:spPr/>
      <dgm:t>
        <a:bodyPr/>
        <a:lstStyle/>
        <a:p>
          <a:endParaRPr lang="en-US"/>
        </a:p>
      </dgm:t>
    </dgm:pt>
    <dgm:pt modelId="{1E5C09D5-F77F-4E28-AB6B-257943A3241B}" type="sibTrans" cxnId="{7C1A52A3-A904-4BAD-8833-182CD157CD0F}">
      <dgm:prSet/>
      <dgm:spPr/>
      <dgm:t>
        <a:bodyPr/>
        <a:lstStyle/>
        <a:p>
          <a:endParaRPr lang="en-US"/>
        </a:p>
      </dgm:t>
    </dgm:pt>
    <dgm:pt modelId="{D5AD99E7-DCD7-42CC-97F4-B8F368BD9B1C}" type="pres">
      <dgm:prSet presAssocID="{243954A2-8569-467E-AF67-88FB28A09075}" presName="linear" presStyleCnt="0">
        <dgm:presLayoutVars>
          <dgm:animLvl val="lvl"/>
          <dgm:resizeHandles val="exact"/>
        </dgm:presLayoutVars>
      </dgm:prSet>
      <dgm:spPr/>
    </dgm:pt>
    <dgm:pt modelId="{CE18A36B-E00F-4E17-90F1-F6DD18F2BC70}" type="pres">
      <dgm:prSet presAssocID="{7748B755-EC41-4675-89D7-94D2B3D75DA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B1DA0B-1618-4C43-B522-0657E27F5B20}" type="pres">
      <dgm:prSet presAssocID="{7748B755-EC41-4675-89D7-94D2B3D75DAD}" presName="childText" presStyleLbl="revTx" presStyleIdx="0" presStyleCnt="1">
        <dgm:presLayoutVars>
          <dgm:bulletEnabled val="1"/>
        </dgm:presLayoutVars>
      </dgm:prSet>
      <dgm:spPr/>
    </dgm:pt>
    <dgm:pt modelId="{8BB11585-0DAF-4548-AD0F-DD22210BCAFF}" type="pres">
      <dgm:prSet presAssocID="{70CA3B9C-B34F-4D5F-956C-ED2A8A6979B9}" presName="parentText" presStyleLbl="node1" presStyleIdx="1" presStyleCnt="3" custScaleY="52546" custLinFactY="-6394" custLinFactNeighborY="-100000">
        <dgm:presLayoutVars>
          <dgm:chMax val="0"/>
          <dgm:bulletEnabled val="1"/>
        </dgm:presLayoutVars>
      </dgm:prSet>
      <dgm:spPr/>
    </dgm:pt>
    <dgm:pt modelId="{E377692C-4733-4E0B-9B4F-428361F4AEF5}" type="pres">
      <dgm:prSet presAssocID="{78EBDBCD-3B21-4BE6-A170-BF03DB09FF9A}" presName="spacer" presStyleCnt="0"/>
      <dgm:spPr/>
    </dgm:pt>
    <dgm:pt modelId="{41D80B3A-8EDC-4ABB-A385-68907E3CB715}" type="pres">
      <dgm:prSet presAssocID="{EB9DD1A8-A69C-40EE-B657-8C0C8850944D}" presName="parentText" presStyleLbl="node1" presStyleIdx="2" presStyleCnt="3" custScaleY="106628">
        <dgm:presLayoutVars>
          <dgm:chMax val="0"/>
          <dgm:bulletEnabled val="1"/>
        </dgm:presLayoutVars>
      </dgm:prSet>
      <dgm:spPr/>
    </dgm:pt>
  </dgm:ptLst>
  <dgm:cxnLst>
    <dgm:cxn modelId="{F2BB6011-B28E-43CA-BD33-DB50B5F91D7F}" type="presOf" srcId="{70CA3B9C-B34F-4D5F-956C-ED2A8A6979B9}" destId="{8BB11585-0DAF-4548-AD0F-DD22210BCAFF}" srcOrd="0" destOrd="0" presId="urn:microsoft.com/office/officeart/2005/8/layout/vList2"/>
    <dgm:cxn modelId="{A1593C47-ECD6-4C23-BF7D-B51C686E2E09}" type="presOf" srcId="{15FF63C6-660F-4489-ACD8-C66BC434C1BA}" destId="{BDB1DA0B-1618-4C43-B522-0657E27F5B20}" srcOrd="0" destOrd="0" presId="urn:microsoft.com/office/officeart/2005/8/layout/vList2"/>
    <dgm:cxn modelId="{18BCCE77-4A4B-4C0F-B26E-70C278B80851}" srcId="{7748B755-EC41-4675-89D7-94D2B3D75DAD}" destId="{15FF63C6-660F-4489-ACD8-C66BC434C1BA}" srcOrd="0" destOrd="0" parTransId="{C6D1EC59-7FDF-4CF0-A248-62A07BD62342}" sibTransId="{74F5A24D-8700-4CD6-8AA1-7C5B2E379428}"/>
    <dgm:cxn modelId="{00BBE157-F4D1-418D-97EC-A58B532815FD}" srcId="{243954A2-8569-467E-AF67-88FB28A09075}" destId="{70CA3B9C-B34F-4D5F-956C-ED2A8A6979B9}" srcOrd="1" destOrd="0" parTransId="{3C75DC73-A0BE-490C-981F-1839594E57AB}" sibTransId="{78EBDBCD-3B21-4BE6-A170-BF03DB09FF9A}"/>
    <dgm:cxn modelId="{2F794D9E-441F-4968-BDDB-ACA6F3E2ED19}" type="presOf" srcId="{7748B755-EC41-4675-89D7-94D2B3D75DAD}" destId="{CE18A36B-E00F-4E17-90F1-F6DD18F2BC70}" srcOrd="0" destOrd="0" presId="urn:microsoft.com/office/officeart/2005/8/layout/vList2"/>
    <dgm:cxn modelId="{7C1A52A3-A904-4BAD-8833-182CD157CD0F}" srcId="{243954A2-8569-467E-AF67-88FB28A09075}" destId="{EB9DD1A8-A69C-40EE-B657-8C0C8850944D}" srcOrd="2" destOrd="0" parTransId="{0EDDA999-3176-46F7-A8E8-D153CFCF00E9}" sibTransId="{1E5C09D5-F77F-4E28-AB6B-257943A3241B}"/>
    <dgm:cxn modelId="{E0E29DA9-7E5E-405A-89E4-7EE90D900250}" type="presOf" srcId="{243954A2-8569-467E-AF67-88FB28A09075}" destId="{D5AD99E7-DCD7-42CC-97F4-B8F368BD9B1C}" srcOrd="0" destOrd="0" presId="urn:microsoft.com/office/officeart/2005/8/layout/vList2"/>
    <dgm:cxn modelId="{B31156AC-6FDB-4E35-AA39-1D47CF055ECC}" type="presOf" srcId="{EB9DD1A8-A69C-40EE-B657-8C0C8850944D}" destId="{41D80B3A-8EDC-4ABB-A385-68907E3CB715}" srcOrd="0" destOrd="0" presId="urn:microsoft.com/office/officeart/2005/8/layout/vList2"/>
    <dgm:cxn modelId="{352EF5C2-BB82-492B-923D-E589798E9756}" srcId="{243954A2-8569-467E-AF67-88FB28A09075}" destId="{7748B755-EC41-4675-89D7-94D2B3D75DAD}" srcOrd="0" destOrd="0" parTransId="{4A8AD9FE-08D8-4366-8516-8CA3D9A2FFDA}" sibTransId="{AC55009E-5BF4-4842-B9AB-6029D506ADAA}"/>
    <dgm:cxn modelId="{2198F680-15CA-42DF-A82A-8AEAF47BFA8B}" type="presParOf" srcId="{D5AD99E7-DCD7-42CC-97F4-B8F368BD9B1C}" destId="{CE18A36B-E00F-4E17-90F1-F6DD18F2BC70}" srcOrd="0" destOrd="0" presId="urn:microsoft.com/office/officeart/2005/8/layout/vList2"/>
    <dgm:cxn modelId="{B9B0C143-2B0E-486A-9EB5-6BFC35E8C04E}" type="presParOf" srcId="{D5AD99E7-DCD7-42CC-97F4-B8F368BD9B1C}" destId="{BDB1DA0B-1618-4C43-B522-0657E27F5B20}" srcOrd="1" destOrd="0" presId="urn:microsoft.com/office/officeart/2005/8/layout/vList2"/>
    <dgm:cxn modelId="{DD1366CC-4D5D-4255-877E-B1EFC343AC83}" type="presParOf" srcId="{D5AD99E7-DCD7-42CC-97F4-B8F368BD9B1C}" destId="{8BB11585-0DAF-4548-AD0F-DD22210BCAFF}" srcOrd="2" destOrd="0" presId="urn:microsoft.com/office/officeart/2005/8/layout/vList2"/>
    <dgm:cxn modelId="{747A4A66-EF46-462B-8721-B624A4FD99CC}" type="presParOf" srcId="{D5AD99E7-DCD7-42CC-97F4-B8F368BD9B1C}" destId="{E377692C-4733-4E0B-9B4F-428361F4AEF5}" srcOrd="3" destOrd="0" presId="urn:microsoft.com/office/officeart/2005/8/layout/vList2"/>
    <dgm:cxn modelId="{9CF84E66-D9AE-466D-BD84-1322D819590D}" type="presParOf" srcId="{D5AD99E7-DCD7-42CC-97F4-B8F368BD9B1C}" destId="{41D80B3A-8EDC-4ABB-A385-68907E3CB7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5BE97-758A-440E-96BC-C4CF7D9FAAC9}">
      <dsp:nvSpPr>
        <dsp:cNvPr id="0" name=""/>
        <dsp:cNvSpPr/>
      </dsp:nvSpPr>
      <dsp:spPr>
        <a:xfrm>
          <a:off x="0" y="3451"/>
          <a:ext cx="6248400" cy="5453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E9959-D720-4B73-8D86-1B2DFDEDC569}">
      <dsp:nvSpPr>
        <dsp:cNvPr id="0" name=""/>
        <dsp:cNvSpPr/>
      </dsp:nvSpPr>
      <dsp:spPr>
        <a:xfrm>
          <a:off x="164964" y="126152"/>
          <a:ext cx="300229" cy="299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30803-2564-4C35-A2E7-9281BE7E9A76}">
      <dsp:nvSpPr>
        <dsp:cNvPr id="0" name=""/>
        <dsp:cNvSpPr/>
      </dsp:nvSpPr>
      <dsp:spPr>
        <a:xfrm>
          <a:off x="630158" y="3451"/>
          <a:ext cx="5599154" cy="57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22" tIns="61322" rIns="61322" bIns="613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What are the FEATURES on the data set</a:t>
          </a:r>
        </a:p>
      </dsp:txBody>
      <dsp:txXfrm>
        <a:off x="630158" y="3451"/>
        <a:ext cx="5599154" cy="579421"/>
      </dsp:txXfrm>
    </dsp:sp>
    <dsp:sp modelId="{02782A53-B906-4096-87C1-9209D8DEA258}">
      <dsp:nvSpPr>
        <dsp:cNvPr id="0" name=""/>
        <dsp:cNvSpPr/>
      </dsp:nvSpPr>
      <dsp:spPr>
        <a:xfrm>
          <a:off x="0" y="727728"/>
          <a:ext cx="6248400" cy="5453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4F350-EC8A-44A5-A0B6-D83C00012A38}">
      <dsp:nvSpPr>
        <dsp:cNvPr id="0" name=""/>
        <dsp:cNvSpPr/>
      </dsp:nvSpPr>
      <dsp:spPr>
        <a:xfrm>
          <a:off x="164964" y="850429"/>
          <a:ext cx="300229" cy="299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A341A-99B0-49B8-A072-D3445AE7CD11}">
      <dsp:nvSpPr>
        <dsp:cNvPr id="0" name=""/>
        <dsp:cNvSpPr/>
      </dsp:nvSpPr>
      <dsp:spPr>
        <a:xfrm>
          <a:off x="630158" y="727728"/>
          <a:ext cx="5599154" cy="57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22" tIns="61322" rIns="61322" bIns="613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What FEATURES can give insight of the student data</a:t>
          </a:r>
        </a:p>
      </dsp:txBody>
      <dsp:txXfrm>
        <a:off x="630158" y="727728"/>
        <a:ext cx="5599154" cy="579421"/>
      </dsp:txXfrm>
    </dsp:sp>
    <dsp:sp modelId="{C958D4CC-FEF9-46C4-AA41-A6CE4D8A404E}">
      <dsp:nvSpPr>
        <dsp:cNvPr id="0" name=""/>
        <dsp:cNvSpPr/>
      </dsp:nvSpPr>
      <dsp:spPr>
        <a:xfrm>
          <a:off x="0" y="1452005"/>
          <a:ext cx="6248400" cy="5453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A50C-48A4-4EA5-AF79-998045584129}">
      <dsp:nvSpPr>
        <dsp:cNvPr id="0" name=""/>
        <dsp:cNvSpPr/>
      </dsp:nvSpPr>
      <dsp:spPr>
        <a:xfrm>
          <a:off x="164964" y="1574706"/>
          <a:ext cx="300229" cy="299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056F6-F76E-43BB-A223-3F00FD89C778}">
      <dsp:nvSpPr>
        <dsp:cNvPr id="0" name=""/>
        <dsp:cNvSpPr/>
      </dsp:nvSpPr>
      <dsp:spPr>
        <a:xfrm>
          <a:off x="630158" y="1452005"/>
          <a:ext cx="5599154" cy="57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22" tIns="61322" rIns="61322" bIns="613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Types of data</a:t>
          </a:r>
        </a:p>
      </dsp:txBody>
      <dsp:txXfrm>
        <a:off x="630158" y="1452005"/>
        <a:ext cx="5599154" cy="579421"/>
      </dsp:txXfrm>
    </dsp:sp>
    <dsp:sp modelId="{A1DD6935-B506-44F1-84FE-0201AB343E84}">
      <dsp:nvSpPr>
        <dsp:cNvPr id="0" name=""/>
        <dsp:cNvSpPr/>
      </dsp:nvSpPr>
      <dsp:spPr>
        <a:xfrm>
          <a:off x="0" y="2176282"/>
          <a:ext cx="6248400" cy="5453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E9E2C-C2F9-47B8-964F-D7E17F271653}">
      <dsp:nvSpPr>
        <dsp:cNvPr id="0" name=""/>
        <dsp:cNvSpPr/>
      </dsp:nvSpPr>
      <dsp:spPr>
        <a:xfrm>
          <a:off x="164964" y="2298983"/>
          <a:ext cx="300229" cy="2999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3B221-14E6-4B70-B456-DC94D2D98440}">
      <dsp:nvSpPr>
        <dsp:cNvPr id="0" name=""/>
        <dsp:cNvSpPr/>
      </dsp:nvSpPr>
      <dsp:spPr>
        <a:xfrm>
          <a:off x="630158" y="2176282"/>
          <a:ext cx="5599154" cy="57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22" tIns="61322" rIns="61322" bIns="613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Exploratory Analysis on Students who has both </a:t>
          </a:r>
          <a:r>
            <a:rPr 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Start of Software Date 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Comp Scores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0158" y="2176282"/>
        <a:ext cx="5599154" cy="579421"/>
      </dsp:txXfrm>
    </dsp:sp>
    <dsp:sp modelId="{03DCABD4-01ED-4D08-959E-23D67C3A8259}">
      <dsp:nvSpPr>
        <dsp:cNvPr id="0" name=""/>
        <dsp:cNvSpPr/>
      </dsp:nvSpPr>
      <dsp:spPr>
        <a:xfrm>
          <a:off x="0" y="2900559"/>
          <a:ext cx="6248400" cy="5453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687ED-8E93-4534-A59F-6E9EFCD52B22}">
      <dsp:nvSpPr>
        <dsp:cNvPr id="0" name=""/>
        <dsp:cNvSpPr/>
      </dsp:nvSpPr>
      <dsp:spPr>
        <a:xfrm>
          <a:off x="164964" y="3023260"/>
          <a:ext cx="300229" cy="2999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F63F7-1849-4F28-B25C-A3133FD436CC}">
      <dsp:nvSpPr>
        <dsp:cNvPr id="0" name=""/>
        <dsp:cNvSpPr/>
      </dsp:nvSpPr>
      <dsp:spPr>
        <a:xfrm>
          <a:off x="630158" y="2900559"/>
          <a:ext cx="5599154" cy="57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22" tIns="61322" rIns="61322" bIns="613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Students with </a:t>
          </a:r>
          <a:r>
            <a:rPr 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NO start of Software Date 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but have used Software</a:t>
          </a:r>
        </a:p>
      </dsp:txBody>
      <dsp:txXfrm>
        <a:off x="630158" y="2900559"/>
        <a:ext cx="5599154" cy="579421"/>
      </dsp:txXfrm>
    </dsp:sp>
    <dsp:sp modelId="{1CB35C4C-6310-47EF-AAFA-E3D7AC109CD3}">
      <dsp:nvSpPr>
        <dsp:cNvPr id="0" name=""/>
        <dsp:cNvSpPr/>
      </dsp:nvSpPr>
      <dsp:spPr>
        <a:xfrm>
          <a:off x="0" y="3624836"/>
          <a:ext cx="6248400" cy="5453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06BFB-4E08-40B4-9C24-F8975B8E6A50}">
      <dsp:nvSpPr>
        <dsp:cNvPr id="0" name=""/>
        <dsp:cNvSpPr/>
      </dsp:nvSpPr>
      <dsp:spPr>
        <a:xfrm>
          <a:off x="164964" y="3747537"/>
          <a:ext cx="300229" cy="29993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5B315-453E-48FB-93E4-139E84292B28}">
      <dsp:nvSpPr>
        <dsp:cNvPr id="0" name=""/>
        <dsp:cNvSpPr/>
      </dsp:nvSpPr>
      <dsp:spPr>
        <a:xfrm>
          <a:off x="630158" y="3624836"/>
          <a:ext cx="5599154" cy="57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22" tIns="61322" rIns="61322" bIns="613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Software Starting Date by MONTH</a:t>
          </a:r>
        </a:p>
      </dsp:txBody>
      <dsp:txXfrm>
        <a:off x="630158" y="3624836"/>
        <a:ext cx="5599154" cy="579421"/>
      </dsp:txXfrm>
    </dsp:sp>
    <dsp:sp modelId="{A2A40472-3173-4D92-A0DA-ADB21E2AB5A0}">
      <dsp:nvSpPr>
        <dsp:cNvPr id="0" name=""/>
        <dsp:cNvSpPr/>
      </dsp:nvSpPr>
      <dsp:spPr>
        <a:xfrm>
          <a:off x="0" y="4349112"/>
          <a:ext cx="6248400" cy="5453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2E138-0D34-479F-953C-370919D416CF}">
      <dsp:nvSpPr>
        <dsp:cNvPr id="0" name=""/>
        <dsp:cNvSpPr/>
      </dsp:nvSpPr>
      <dsp:spPr>
        <a:xfrm>
          <a:off x="164964" y="4471813"/>
          <a:ext cx="300229" cy="29993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C11EE-B71D-40E6-82B9-ABE3ED333D0D}">
      <dsp:nvSpPr>
        <dsp:cNvPr id="0" name=""/>
        <dsp:cNvSpPr/>
      </dsp:nvSpPr>
      <dsp:spPr>
        <a:xfrm>
          <a:off x="630158" y="4349112"/>
          <a:ext cx="5599154" cy="57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22" tIns="61322" rIns="61322" bIns="613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Performance between Different Grade Levels</a:t>
          </a:r>
        </a:p>
      </dsp:txBody>
      <dsp:txXfrm>
        <a:off x="630158" y="4349112"/>
        <a:ext cx="5599154" cy="579421"/>
      </dsp:txXfrm>
    </dsp:sp>
    <dsp:sp modelId="{59BF7B8F-FD8A-4C1A-B000-6FDB61395033}">
      <dsp:nvSpPr>
        <dsp:cNvPr id="0" name=""/>
        <dsp:cNvSpPr/>
      </dsp:nvSpPr>
      <dsp:spPr>
        <a:xfrm>
          <a:off x="0" y="5073389"/>
          <a:ext cx="6248400" cy="5453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E4BB0-9AB8-44B7-BE07-FB9321D27572}">
      <dsp:nvSpPr>
        <dsp:cNvPr id="0" name=""/>
        <dsp:cNvSpPr/>
      </dsp:nvSpPr>
      <dsp:spPr>
        <a:xfrm>
          <a:off x="164964" y="5196090"/>
          <a:ext cx="300229" cy="29993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3D71-7EBB-4D77-9B34-87A70616452C}">
      <dsp:nvSpPr>
        <dsp:cNvPr id="0" name=""/>
        <dsp:cNvSpPr/>
      </dsp:nvSpPr>
      <dsp:spPr>
        <a:xfrm>
          <a:off x="630158" y="5073389"/>
          <a:ext cx="5599154" cy="579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22" tIns="61322" rIns="61322" bIns="613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Performance based on Different Schools</a:t>
          </a:r>
        </a:p>
      </dsp:txBody>
      <dsp:txXfrm>
        <a:off x="630158" y="5073389"/>
        <a:ext cx="5599154" cy="579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8C3A6-3F3B-4589-ACEE-2F574FB14015}">
      <dsp:nvSpPr>
        <dsp:cNvPr id="0" name=""/>
        <dsp:cNvSpPr/>
      </dsp:nvSpPr>
      <dsp:spPr>
        <a:xfrm>
          <a:off x="0" y="80771"/>
          <a:ext cx="6578523" cy="2293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STEPS</a:t>
          </a:r>
          <a:r>
            <a:rPr lang="en-US" sz="6000" kern="1200" dirty="0"/>
            <a:t>:</a:t>
          </a:r>
        </a:p>
      </dsp:txBody>
      <dsp:txXfrm>
        <a:off x="111963" y="192734"/>
        <a:ext cx="6354597" cy="2069639"/>
      </dsp:txXfrm>
    </dsp:sp>
    <dsp:sp modelId="{42A553A6-7522-44B7-A0E9-7CB596FBDF75}">
      <dsp:nvSpPr>
        <dsp:cNvPr id="0" name=""/>
        <dsp:cNvSpPr/>
      </dsp:nvSpPr>
      <dsp:spPr>
        <a:xfrm>
          <a:off x="0" y="2565631"/>
          <a:ext cx="6578523" cy="229356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Using Label Encoder() function</a:t>
          </a:r>
        </a:p>
      </dsp:txBody>
      <dsp:txXfrm>
        <a:off x="111963" y="2677594"/>
        <a:ext cx="6354597" cy="20696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8A36B-E00F-4E17-90F1-F6DD18F2BC70}">
      <dsp:nvSpPr>
        <dsp:cNvPr id="0" name=""/>
        <dsp:cNvSpPr/>
      </dsp:nvSpPr>
      <dsp:spPr>
        <a:xfrm>
          <a:off x="0" y="16784"/>
          <a:ext cx="7733206" cy="160714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Students with NO ‘Starting Software Date (</a:t>
          </a: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 Date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)’ also have’</a:t>
          </a: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NO ‘</a:t>
          </a:r>
          <a:r>
            <a:rPr lang="en-US" sz="2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ComP</a:t>
          </a: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SCORE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Total Students= 236</a:t>
          </a:r>
        </a:p>
      </dsp:txBody>
      <dsp:txXfrm>
        <a:off x="78454" y="95238"/>
        <a:ext cx="7576298" cy="1450233"/>
      </dsp:txXfrm>
    </dsp:sp>
    <dsp:sp modelId="{BDB1DA0B-1618-4C43-B522-0657E27F5B20}">
      <dsp:nvSpPr>
        <dsp:cNvPr id="0" name=""/>
        <dsp:cNvSpPr/>
      </dsp:nvSpPr>
      <dsp:spPr>
        <a:xfrm>
          <a:off x="0" y="1623925"/>
          <a:ext cx="7733206" cy="18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52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23925"/>
        <a:ext cx="7733206" cy="182160"/>
      </dsp:txXfrm>
    </dsp:sp>
    <dsp:sp modelId="{8BB11585-0DAF-4548-AD0F-DD22210BCAFF}">
      <dsp:nvSpPr>
        <dsp:cNvPr id="0" name=""/>
        <dsp:cNvSpPr/>
      </dsp:nvSpPr>
      <dsp:spPr>
        <a:xfrm>
          <a:off x="0" y="1671645"/>
          <a:ext cx="7733206" cy="84448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FINDINGS</a:t>
          </a: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225" y="1712870"/>
        <a:ext cx="7650756" cy="762038"/>
      </dsp:txXfrm>
    </dsp:sp>
    <dsp:sp modelId="{41D80B3A-8EDC-4ABB-A385-68907E3CB715}">
      <dsp:nvSpPr>
        <dsp:cNvPr id="0" name=""/>
        <dsp:cNvSpPr/>
      </dsp:nvSpPr>
      <dsp:spPr>
        <a:xfrm>
          <a:off x="0" y="2682254"/>
          <a:ext cx="7733206" cy="171366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However, a </a:t>
          </a: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handful number of students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have SCORES on ‘</a:t>
          </a:r>
          <a:r>
            <a:rPr lang="en-US" sz="2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MostRecentScore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’ and also have used </a:t>
          </a: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for several of Hours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Total Students= 39</a:t>
          </a:r>
        </a:p>
      </dsp:txBody>
      <dsp:txXfrm>
        <a:off x="83654" y="2765908"/>
        <a:ext cx="7565898" cy="1546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08C15-ABCE-4149-A96D-21FAB6D9532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D8B4B-D880-4657-BBD9-A214E558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2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D8B4B-D880-4657-BBD9-A214E55800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2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D8B4B-D880-4657-BBD9-A214E55800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6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D8B4B-D880-4657-BBD9-A214E55800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5D90-2786-4875-A4B4-CECF58CEF70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EACE-F5D6-4573-A2CB-473E22FA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4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5D90-2786-4875-A4B4-CECF58CEF70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EACE-F5D6-4573-A2CB-473E22FA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3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5D90-2786-4875-A4B4-CECF58CEF70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EACE-F5D6-4573-A2CB-473E22FA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2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5D90-2786-4875-A4B4-CECF58CEF70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EACE-F5D6-4573-A2CB-473E22FA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1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5D90-2786-4875-A4B4-CECF58CEF70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EACE-F5D6-4573-A2CB-473E22FA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5D90-2786-4875-A4B4-CECF58CEF70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EACE-F5D6-4573-A2CB-473E22FA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6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5D90-2786-4875-A4B4-CECF58CEF70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EACE-F5D6-4573-A2CB-473E22FA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4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5D90-2786-4875-A4B4-CECF58CEF70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EACE-F5D6-4573-A2CB-473E22FA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2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5D90-2786-4875-A4B4-CECF58CEF70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EACE-F5D6-4573-A2CB-473E22FA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1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5D90-2786-4875-A4B4-CECF58CEF70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EACE-F5D6-4573-A2CB-473E22FA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5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5D90-2786-4875-A4B4-CECF58CEF70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EACE-F5D6-4573-A2CB-473E22FA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6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5D90-2786-4875-A4B4-CECF58CEF70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EEACE-F5D6-4573-A2CB-473E22FA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C8B8-0811-44B8-9114-1CA8D4FB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Sagar Limbu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A2C992-5552-49E6-8AC2-EB18E3CD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Demographics Analysis</a:t>
            </a:r>
          </a:p>
        </p:txBody>
      </p:sp>
      <p:sp>
        <p:nvSpPr>
          <p:cNvPr id="23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6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78D7A9B2-7AA7-4A6C-BCD4-DD18E2A500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" b="1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E96732-FCDA-4008-8FCA-DAD8C1AC9390}"/>
              </a:ext>
            </a:extLst>
          </p:cNvPr>
          <p:cNvSpPr txBox="1"/>
          <p:nvPr/>
        </p:nvSpPr>
        <p:spPr>
          <a:xfrm>
            <a:off x="9791274" y="379232"/>
            <a:ext cx="1654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GRADE LEVEL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4086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91C21-0F86-4FC5-A3A4-60842A62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Result/Findings: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AADE-6C5B-4635-8A60-E31DE0788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Previous Graph shows that large numbers of students from GRADE 9 started Early using the software than rest students from different grade Levels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next Box Plot Graph, we can see the Scores of students on First Test-1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Recent Comp Score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9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174D0-4E11-43DB-94A9-A75CBEE8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Plot: First Test Score and Most Recent Test Score by different Grade Level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F84BBE3A-292C-4885-B232-B21583EDA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703182"/>
            <a:ext cx="5071218" cy="3967388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7C40F45D-9F3D-4E3C-A492-A6A8981E3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87" y="2703182"/>
            <a:ext cx="5071213" cy="3900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AE7992-22FB-414C-84E8-163F7D5553D9}"/>
              </a:ext>
            </a:extLst>
          </p:cNvPr>
          <p:cNvSpPr txBox="1"/>
          <p:nvPr/>
        </p:nvSpPr>
        <p:spPr>
          <a:xfrm>
            <a:off x="1447294" y="2241517"/>
            <a:ext cx="210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Test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24388F-78BC-4E11-90B5-7EF7E5618F09}"/>
              </a:ext>
            </a:extLst>
          </p:cNvPr>
          <p:cNvSpPr txBox="1"/>
          <p:nvPr/>
        </p:nvSpPr>
        <p:spPr>
          <a:xfrm>
            <a:off x="7660099" y="2246784"/>
            <a:ext cx="30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Recent Test Score</a:t>
            </a:r>
          </a:p>
        </p:txBody>
      </p:sp>
    </p:spTree>
    <p:extLst>
      <p:ext uri="{BB962C8B-B14F-4D97-AF65-F5344CB8AC3E}">
        <p14:creationId xmlns:p14="http://schemas.microsoft.com/office/powerpoint/2010/main" val="96335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E529DA0-FA6A-4480-83C2-1CE5C478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085" y="53939"/>
            <a:ext cx="8965915" cy="6804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8EC3BD-68D0-4AA3-8742-A849D36A7ED1}"/>
              </a:ext>
            </a:extLst>
          </p:cNvPr>
          <p:cNvSpPr txBox="1"/>
          <p:nvPr/>
        </p:nvSpPr>
        <p:spPr>
          <a:xfrm>
            <a:off x="133564" y="701369"/>
            <a:ext cx="31849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Levels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Test1_CompScore</a:t>
            </a:r>
          </a:p>
          <a:p>
            <a:pPr marL="457200" indent="-457200"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Recent Comp Score</a:t>
            </a:r>
          </a:p>
          <a:p>
            <a:pPr marL="457200" indent="-457200"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Usage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EG: we can see the Software usage by hours and the Scores level at the Test-1 and Most Recent Score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001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0F9B1-37B4-4DC2-9E10-C772ED20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Score difference: </a:t>
            </a:r>
            <a:b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Test1_CompScore and Most Recent </a:t>
            </a:r>
            <a:r>
              <a:rPr lang="en-US" sz="3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CompScore</a:t>
            </a:r>
            <a:endParaRPr lang="en-US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47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B0C23B5-CB31-47B7-B2E7-28D60F876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6" r="1258" b="-1"/>
          <a:stretch/>
        </p:blipFill>
        <p:spPr>
          <a:xfrm>
            <a:off x="143838" y="10"/>
            <a:ext cx="11918023" cy="6703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F54B98-E830-42CD-A110-5E72750B779A}"/>
              </a:ext>
            </a:extLst>
          </p:cNvPr>
          <p:cNvSpPr txBox="1"/>
          <p:nvPr/>
        </p:nvSpPr>
        <p:spPr>
          <a:xfrm>
            <a:off x="342129" y="270212"/>
            <a:ext cx="3294922" cy="1065430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First Test-1 </a:t>
            </a:r>
            <a:r>
              <a:rPr lang="en-US" sz="3200" dirty="0" err="1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CompScore</a:t>
            </a:r>
            <a:endParaRPr lang="en-US" sz="3200" dirty="0">
              <a:solidFill>
                <a:srgbClr val="262626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0E98C-0D58-4F38-A893-1CFEF75DDEC1}"/>
              </a:ext>
            </a:extLst>
          </p:cNvPr>
          <p:cNvSpPr txBox="1"/>
          <p:nvPr/>
        </p:nvSpPr>
        <p:spPr>
          <a:xfrm>
            <a:off x="9780997" y="525525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Levels:</a:t>
            </a:r>
          </a:p>
        </p:txBody>
      </p:sp>
    </p:spTree>
    <p:extLst>
      <p:ext uri="{BB962C8B-B14F-4D97-AF65-F5344CB8AC3E}">
        <p14:creationId xmlns:p14="http://schemas.microsoft.com/office/powerpoint/2010/main" val="329014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CA5EF-D489-4B17-93E6-D2CF2676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100" b="1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Distribution of Software Usage:</a:t>
            </a:r>
            <a:br>
              <a:rPr lang="en-US" sz="31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using the Software Usage by hours</a:t>
            </a:r>
            <a:br>
              <a:rPr lang="en-US" sz="31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1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en-US" sz="31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1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Not Normally distributed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71020E7-5DF7-4E1D-9646-A99DC019E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6" b="2"/>
          <a:stretch/>
        </p:blipFill>
        <p:spPr>
          <a:xfrm>
            <a:off x="3580067" y="649224"/>
            <a:ext cx="8064397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3137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5D727-E3D4-48F6-9EEC-64E5BBDD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Distribution of Software Usage:</a:t>
            </a:r>
            <a:br>
              <a:rPr lang="en-US" sz="3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Students using the Software Usage by hours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33365A"/>
          </a:solidFill>
          <a:ln w="25400">
            <a:solidFill>
              <a:srgbClr val="333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8451B3F-E451-4020-8896-79A3FAC099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1" b="-2"/>
          <a:stretch/>
        </p:blipFill>
        <p:spPr>
          <a:xfrm>
            <a:off x="4438436" y="177159"/>
            <a:ext cx="7613151" cy="64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5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C41A959-DA88-493D-9098-813E637462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" r="2953" b="-1"/>
          <a:stretch/>
        </p:blipFill>
        <p:spPr>
          <a:xfrm>
            <a:off x="154112" y="11"/>
            <a:ext cx="11890604" cy="6688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F54B98-E830-42CD-A110-5E72750B779A}"/>
              </a:ext>
            </a:extLst>
          </p:cNvPr>
          <p:cNvSpPr txBox="1"/>
          <p:nvPr/>
        </p:nvSpPr>
        <p:spPr>
          <a:xfrm>
            <a:off x="506514" y="351400"/>
            <a:ext cx="3562051" cy="901043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Most Recent </a:t>
            </a:r>
            <a:r>
              <a:rPr lang="en-US" sz="2800" dirty="0" err="1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CompScore</a:t>
            </a:r>
            <a:endParaRPr lang="en-US" sz="2800" dirty="0">
              <a:solidFill>
                <a:srgbClr val="262626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0E98C-0D58-4F38-A893-1CFEF75DDEC1}"/>
              </a:ext>
            </a:extLst>
          </p:cNvPr>
          <p:cNvSpPr txBox="1"/>
          <p:nvPr/>
        </p:nvSpPr>
        <p:spPr>
          <a:xfrm>
            <a:off x="9801545" y="50497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Levels:</a:t>
            </a:r>
          </a:p>
        </p:txBody>
      </p:sp>
    </p:spTree>
    <p:extLst>
      <p:ext uri="{BB962C8B-B14F-4D97-AF65-F5344CB8AC3E}">
        <p14:creationId xmlns:p14="http://schemas.microsoft.com/office/powerpoint/2010/main" val="171763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96C99-0FC4-4654-992C-B154C20E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3196856"/>
          </a:xfrm>
        </p:spPr>
        <p:txBody>
          <a:bodyPr anchor="t"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TESTS:</a:t>
            </a:r>
            <a:br>
              <a:rPr lang="en-US" sz="3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Scores based on different School Names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63EF45-37BE-4518-919B-81D40028AA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152510"/>
              </p:ext>
            </p:extLst>
          </p:nvPr>
        </p:nvGraphicFramePr>
        <p:xfrm>
          <a:off x="5116653" y="933454"/>
          <a:ext cx="6578523" cy="495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45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DF5234-C5AB-45F0-9ACA-74427E1D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Objectives/Goals Problem 3: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EF8CF5-FC15-4F59-9998-A6056DC01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Test1 is the test students took the first day they began using the software to set their benchmark level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 Score is the overall grade level equivalent of the score the student earned on the progress test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 used is how many hours the student has used the software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dates, scores, and hours used are real data, but all the names of students, schools, and classes are fake. None of this is FERPA-protected data.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765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74F06-DBF0-4491-AF93-F78110FF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874" y="423585"/>
            <a:ext cx="7092224" cy="1773602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‘</a:t>
            </a:r>
            <a:r>
              <a:rPr lang="en-US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preprocessing Library to 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School Names. Since the code requires numerical values and not strings. Here, I have assigned a UNIQUE CODE to each school name. 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passing the school names to 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Encoder 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which transforms the Strings into Unique Code</a:t>
            </a:r>
          </a:p>
          <a:p>
            <a:pPr>
              <a:buFontTx/>
              <a:buChar char="-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306B245-BFDF-4AAA-85F1-E917901B5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7" y="3832261"/>
            <a:ext cx="6204365" cy="1140431"/>
          </a:xfrm>
          <a:prstGeom prst="rect">
            <a:avLst/>
          </a:prstGeom>
        </p:spPr>
      </p:pic>
      <p:graphicFrame>
        <p:nvGraphicFramePr>
          <p:cNvPr id="8" name="Table 26">
            <a:extLst>
              <a:ext uri="{FF2B5EF4-FFF2-40B4-BE49-F238E27FC236}">
                <a16:creationId xmlns:a16="http://schemas.microsoft.com/office/drawing/2014/main" id="{284BE640-9429-40E0-84AB-FD8DBCF1A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92422"/>
              </p:ext>
            </p:extLst>
          </p:nvPr>
        </p:nvGraphicFramePr>
        <p:xfrm>
          <a:off x="6285145" y="2605231"/>
          <a:ext cx="5546956" cy="3829183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4083213">
                  <a:extLst>
                    <a:ext uri="{9D8B030D-6E8A-4147-A177-3AD203B41FA5}">
                      <a16:colId xmlns:a16="http://schemas.microsoft.com/office/drawing/2014/main" val="3460685274"/>
                    </a:ext>
                  </a:extLst>
                </a:gridCol>
                <a:gridCol w="1463743">
                  <a:extLst>
                    <a:ext uri="{9D8B030D-6E8A-4147-A177-3AD203B41FA5}">
                      <a16:colId xmlns:a16="http://schemas.microsoft.com/office/drawing/2014/main" val="3355023896"/>
                    </a:ext>
                  </a:extLst>
                </a:gridCol>
              </a:tblGrid>
              <a:tr h="480183">
                <a:tc>
                  <a:txBody>
                    <a:bodyPr/>
                    <a:lstStyle/>
                    <a:p>
                      <a:r>
                        <a:rPr lang="en-US" sz="1800" b="1" cap="none" spc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School Name</a:t>
                      </a:r>
                    </a:p>
                  </a:txBody>
                  <a:tcPr marL="71584" marR="51131" marT="102263" marB="10226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School Code</a:t>
                      </a:r>
                    </a:p>
                  </a:txBody>
                  <a:tcPr marL="71584" marR="51131" marT="102263" marB="10226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623847"/>
                  </a:ext>
                </a:extLst>
              </a:tr>
              <a:tr h="388278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Brooks High School 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258430"/>
                  </a:ext>
                </a:extLst>
              </a:tr>
              <a:tr h="388278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Cherry Early College High School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743337"/>
                  </a:ext>
                </a:extLst>
              </a:tr>
              <a:tr h="388278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Douglas High School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378664"/>
                  </a:ext>
                </a:extLst>
              </a:tr>
              <a:tr h="388278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Foley Arts Focus High School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994515"/>
                  </a:ext>
                </a:extLst>
              </a:tr>
              <a:tr h="388278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Freeman Career Technical School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45955"/>
                  </a:ext>
                </a:extLst>
              </a:tr>
              <a:tr h="388278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Jacobs High School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640325"/>
                  </a:ext>
                </a:extLst>
              </a:tr>
              <a:tr h="388278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Lawson High School 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565207"/>
                  </a:ext>
                </a:extLst>
              </a:tr>
              <a:tr h="388278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Schmitt High School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33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26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A9B5C47F-E0D3-40C6-8ACB-D39019946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86"/>
          <a:stretch/>
        </p:blipFill>
        <p:spPr>
          <a:xfrm>
            <a:off x="13699" y="1327357"/>
            <a:ext cx="4141669" cy="38340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E0D1DE6-51C7-47BE-B4DA-6C82440CC401}"/>
              </a:ext>
            </a:extLst>
          </p:cNvPr>
          <p:cNvSpPr txBox="1"/>
          <p:nvPr/>
        </p:nvSpPr>
        <p:spPr>
          <a:xfrm>
            <a:off x="53925" y="5170159"/>
            <a:ext cx="4427578" cy="80559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TEST-1_CompScore</a:t>
            </a:r>
          </a:p>
        </p:txBody>
      </p:sp>
      <p:pic>
        <p:nvPicPr>
          <p:cNvPr id="25" name="Picture 2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02E4AE0-0175-4440-9A9A-A0DE3438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80" y="1327357"/>
            <a:ext cx="4608635" cy="38430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E8FFBAD-EDE2-4870-BE12-3777845AA129}"/>
              </a:ext>
            </a:extLst>
          </p:cNvPr>
          <p:cNvSpPr txBox="1"/>
          <p:nvPr/>
        </p:nvSpPr>
        <p:spPr>
          <a:xfrm>
            <a:off x="4530415" y="5170159"/>
            <a:ext cx="4138303" cy="80559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Recent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CompScore</a:t>
            </a: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116D0DC7-5C4C-46E0-9224-A3A748E1A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74745"/>
              </p:ext>
            </p:extLst>
          </p:nvPr>
        </p:nvGraphicFramePr>
        <p:xfrm>
          <a:off x="8743219" y="1327357"/>
          <a:ext cx="3498866" cy="5143667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2558781">
                  <a:extLst>
                    <a:ext uri="{9D8B030D-6E8A-4147-A177-3AD203B41FA5}">
                      <a16:colId xmlns:a16="http://schemas.microsoft.com/office/drawing/2014/main" val="3460685274"/>
                    </a:ext>
                  </a:extLst>
                </a:gridCol>
                <a:gridCol w="940085">
                  <a:extLst>
                    <a:ext uri="{9D8B030D-6E8A-4147-A177-3AD203B41FA5}">
                      <a16:colId xmlns:a16="http://schemas.microsoft.com/office/drawing/2014/main" val="3355023896"/>
                    </a:ext>
                  </a:extLst>
                </a:gridCol>
              </a:tblGrid>
              <a:tr h="888584">
                <a:tc>
                  <a:txBody>
                    <a:bodyPr/>
                    <a:lstStyle/>
                    <a:p>
                      <a:r>
                        <a:rPr lang="en-US" sz="1800" b="1" cap="none" spc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School Name</a:t>
                      </a:r>
                    </a:p>
                  </a:txBody>
                  <a:tcPr marL="71584" marR="51131" marT="102263" marB="10226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School Code</a:t>
                      </a:r>
                    </a:p>
                  </a:txBody>
                  <a:tcPr marL="71584" marR="51131" marT="102263" marB="10226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623847"/>
                  </a:ext>
                </a:extLst>
              </a:tr>
              <a:tr h="424290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Brooks High School 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258430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Cherry Early College High School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743337"/>
                  </a:ext>
                </a:extLst>
              </a:tr>
              <a:tr h="422654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Douglas High School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37866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Foley Arts Focus High School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994515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Freeman Career Technical School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45955"/>
                  </a:ext>
                </a:extLst>
              </a:tr>
              <a:tr h="422654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Jacobs High School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640325"/>
                  </a:ext>
                </a:extLst>
              </a:tr>
              <a:tr h="422654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Lawson High School 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565207"/>
                  </a:ext>
                </a:extLst>
              </a:tr>
              <a:tr h="483996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Schmitt High School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1584" marR="51131" marT="42042" marB="1022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3374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7FDF3A-0F03-426D-8443-44B39488D6BD}"/>
              </a:ext>
            </a:extLst>
          </p:cNvPr>
          <p:cNvSpPr txBox="1"/>
          <p:nvPr/>
        </p:nvSpPr>
        <p:spPr>
          <a:xfrm>
            <a:off x="620110" y="174052"/>
            <a:ext cx="1120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Recent SCORE Level show improvements of Students from each School.</a:t>
            </a:r>
          </a:p>
        </p:txBody>
      </p:sp>
    </p:spTree>
    <p:extLst>
      <p:ext uri="{BB962C8B-B14F-4D97-AF65-F5344CB8AC3E}">
        <p14:creationId xmlns:p14="http://schemas.microsoft.com/office/powerpoint/2010/main" val="2638671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E023-7978-47ED-8E7D-845B2B51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to CONSIDER</a:t>
            </a: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9F87AAB-DE5E-41D7-890C-289DF0E78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7"/>
          <a:stretch/>
        </p:blipFill>
        <p:spPr>
          <a:xfrm>
            <a:off x="7925711" y="2553582"/>
            <a:ext cx="4220263" cy="3281732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D8DE0DF-EEC4-406D-91B3-ED67391E3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475425"/>
              </p:ext>
            </p:extLst>
          </p:nvPr>
        </p:nvGraphicFramePr>
        <p:xfrm>
          <a:off x="192505" y="2276856"/>
          <a:ext cx="7733206" cy="4412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3209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30" y="0"/>
            <a:ext cx="465736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E45F96-1292-4827-BBD9-CC1AE3B23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90" y="162350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CE07BFB-ACDC-48FA-BBA3-A95C993B6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451"/>
          <a:stretch/>
        </p:blipFill>
        <p:spPr>
          <a:xfrm>
            <a:off x="82193" y="716974"/>
            <a:ext cx="7366571" cy="5497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243200-4FED-46DE-B5D0-8C7CA42001F5}"/>
              </a:ext>
            </a:extLst>
          </p:cNvPr>
          <p:cNvSpPr txBox="1"/>
          <p:nvPr/>
        </p:nvSpPr>
        <p:spPr>
          <a:xfrm>
            <a:off x="8128989" y="1830086"/>
            <a:ext cx="3980817" cy="438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‘Starting Software Date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)’ also have’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‘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</a:t>
            </a:r>
          </a:p>
          <a:p>
            <a:pPr lvl="0"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have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mostRecentCompScore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have used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couple of hours</a:t>
            </a:r>
          </a:p>
          <a:p>
            <a:pPr lvl="0"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Most Recent Scores of same students by Grade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7A4B9-698F-4A28-B491-3C5FA3603DD8}"/>
              </a:ext>
            </a:extLst>
          </p:cNvPr>
          <p:cNvSpPr txBox="1"/>
          <p:nvPr/>
        </p:nvSpPr>
        <p:spPr>
          <a:xfrm>
            <a:off x="5178175" y="107878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Level:</a:t>
            </a:r>
          </a:p>
        </p:txBody>
      </p:sp>
    </p:spTree>
    <p:extLst>
      <p:ext uri="{BB962C8B-B14F-4D97-AF65-F5344CB8AC3E}">
        <p14:creationId xmlns:p14="http://schemas.microsoft.com/office/powerpoint/2010/main" val="3603147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628091D-D587-4A16-9D68-25C62C035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95136"/>
            <a:ext cx="11180815" cy="5897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1024F9-4CBA-4A84-BB8F-FF61ADDDB987}"/>
              </a:ext>
            </a:extLst>
          </p:cNvPr>
          <p:cNvSpPr txBox="1"/>
          <p:nvPr/>
        </p:nvSpPr>
        <p:spPr>
          <a:xfrm>
            <a:off x="9456952" y="95549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Level:</a:t>
            </a:r>
          </a:p>
        </p:txBody>
      </p:sp>
    </p:spTree>
    <p:extLst>
      <p:ext uri="{BB962C8B-B14F-4D97-AF65-F5344CB8AC3E}">
        <p14:creationId xmlns:p14="http://schemas.microsoft.com/office/powerpoint/2010/main" val="303815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1191" y="0"/>
            <a:ext cx="61007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8AE7B-E57F-4B8A-8A50-C4253594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3"/>
            <a:ext cx="4284418" cy="1448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Distributions of Students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212" y="43498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BAA43F0-17B7-4FB1-9B0A-48D157BF55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r="1" b="1"/>
          <a:stretch/>
        </p:blipFill>
        <p:spPr>
          <a:xfrm>
            <a:off x="1155559" y="2265037"/>
            <a:ext cx="9889790" cy="39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83965-8ADA-4811-A16D-C4E27D5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Analysis and Findings: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CCB7B0-E775-4489-B8BF-3992A2FAC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636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207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FA80F-6C8C-4A34-9316-7A0D1747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Columns/Features: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48E209-C239-4BA6-B37B-963AB7289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319791"/>
            <a:ext cx="11496821" cy="22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8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2A4D2-D111-44A5-B4FF-B88540DD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Data: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3B6999"/>
          </a:solidFill>
          <a:ln w="25400">
            <a:solidFill>
              <a:srgbClr val="3B6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D0183-1315-4C78-993E-CBC64DF7C3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" r="1" b="1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2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392F4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0BC466B-E554-4D84-B0FD-6097EB228A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8" r="3321" b="-1"/>
          <a:stretch/>
        </p:blipFill>
        <p:spPr>
          <a:xfrm>
            <a:off x="2551176" y="448056"/>
            <a:ext cx="9180576" cy="59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2E29B-0BE2-45C5-9E06-EDBF08BF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CAF2-4CAB-4191-B77D-2CE98A543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5" y="2137697"/>
            <a:ext cx="6028944" cy="375707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Upcoming slides show data analysis from students who has the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Test1_Date Recorded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.i.e. Test1_Date= NOT NULL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ending slides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show analysis on the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students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Test1_Date and Test1_CompScore is not recorded or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</a:p>
          <a:p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5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8193" y="0"/>
            <a:ext cx="845379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06773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D411-25CC-435F-ADB3-CABCFBFE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3"/>
            <a:ext cx="2568804" cy="16316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Students starting Software Test-1 Date (month-day-year)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2" y="2794337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F8C229-EF18-48A0-A80C-FEB400754323}"/>
              </a:ext>
            </a:extLst>
          </p:cNvPr>
          <p:cNvSpPr txBox="1">
            <a:spLocks/>
          </p:cNvSpPr>
          <p:nvPr/>
        </p:nvSpPr>
        <p:spPr>
          <a:xfrm>
            <a:off x="1156852" y="3566002"/>
            <a:ext cx="2557542" cy="317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 Students by Grade Level: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Grade 9= 539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Grade 10= 256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Grade 11=115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Grade 12= 90</a:t>
            </a:r>
          </a:p>
        </p:txBody>
      </p: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B69122F4-B288-474D-887C-B6CEE3C754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4"/>
          <a:stretch/>
        </p:blipFill>
        <p:spPr>
          <a:xfrm>
            <a:off x="4256736" y="150291"/>
            <a:ext cx="7743480" cy="646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9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733</Words>
  <Application>Microsoft Office PowerPoint</Application>
  <PresentationFormat>Widescreen</PresentationFormat>
  <Paragraphs>113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Student Demographics Analysis</vt:lpstr>
      <vt:lpstr>Objectives/Goals Problem 3:</vt:lpstr>
      <vt:lpstr>Distributions of Students Data</vt:lpstr>
      <vt:lpstr>Possible Analysis and Findings: </vt:lpstr>
      <vt:lpstr>Columns/Features:</vt:lpstr>
      <vt:lpstr>Exploring Data:</vt:lpstr>
      <vt:lpstr>PowerPoint Presentation</vt:lpstr>
      <vt:lpstr>Approach:</vt:lpstr>
      <vt:lpstr>Total Number of Students starting Software Test-1 Date (month-day-year)</vt:lpstr>
      <vt:lpstr>PowerPoint Presentation</vt:lpstr>
      <vt:lpstr>Result/Findings:</vt:lpstr>
      <vt:lpstr>Box Plot: First Test Score and Most Recent Test Score by different Grade Level</vt:lpstr>
      <vt:lpstr>PowerPoint Presentation</vt:lpstr>
      <vt:lpstr>TEST Score difference:   First Test1_CompScore and Most Recent CompScore</vt:lpstr>
      <vt:lpstr>PowerPoint Presentation</vt:lpstr>
      <vt:lpstr>Frequency Distribution of Software Usage:  Students using the Software Usage by hours   Findings: - Not Normally distributed</vt:lpstr>
      <vt:lpstr>Frequency Distribution of Software Usage:  Total Students using the Software Usage by hours</vt:lpstr>
      <vt:lpstr>PowerPoint Presentation</vt:lpstr>
      <vt:lpstr>EXTRA TESTS:   To Analyze the Scores based on different School Names</vt:lpstr>
      <vt:lpstr>PowerPoint Presentation</vt:lpstr>
      <vt:lpstr>PowerPoint Presentation</vt:lpstr>
      <vt:lpstr>THINGS to CONSIDER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Demographics Analysis</dc:title>
  <dc:creator>sagar leembu</dc:creator>
  <cp:lastModifiedBy>sagar leembu</cp:lastModifiedBy>
  <cp:revision>2</cp:revision>
  <dcterms:created xsi:type="dcterms:W3CDTF">2020-12-26T00:11:33Z</dcterms:created>
  <dcterms:modified xsi:type="dcterms:W3CDTF">2020-12-26T00:16:35Z</dcterms:modified>
</cp:coreProperties>
</file>