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70C0F-BE37-41F7-8C78-E3A11E6D46AF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3A855-BACD-4D60-AA23-5BE4711C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05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3A855-BACD-4D60-AA23-5BE4711CA4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62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3A855-BACD-4D60-AA23-5BE4711CA4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02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C5C9-164C-46B3-A87E-7660D39D3106}" type="datetime2">
              <a:rPr lang="en-US" smtClean="0"/>
              <a:t>Monday, January 25,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4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January 25,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141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January 25,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76714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January 25,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189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January 25,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155658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January 25,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399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January 25,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0398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January 25,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8916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January 25,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858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January 25,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231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January 25,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1962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January 25,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058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January 25,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417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January 25,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539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January 25,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29691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January 25,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7057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A2CF1-0EB2-4673-802D-3371233E4A77}" type="datetime2">
              <a:rPr lang="en-US" smtClean="0"/>
              <a:t>Monday, January 25,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36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sagarlimbu0/My_project/blob/main/WEB-SCRAPING_tutorial_exercise/Trending_stocks_webscraping/Trending_stocks_webscraping.ipyn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lendar&#10;&#10;Description automatically generated">
            <a:extLst>
              <a:ext uri="{FF2B5EF4-FFF2-40B4-BE49-F238E27FC236}">
                <a16:creationId xmlns:a16="http://schemas.microsoft.com/office/drawing/2014/main" id="{96DFB346-4341-40DE-A2FB-DB04D18B92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6" t="5012" r="1" b="3966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BA8CD1-4FBD-4695-B013-1AC25330A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71" y="1319272"/>
            <a:ext cx="4763558" cy="4210988"/>
          </a:xfrm>
        </p:spPr>
        <p:txBody>
          <a:bodyPr>
            <a:noAutofit/>
          </a:bodyPr>
          <a:lstStyle/>
          <a:p>
            <a:r>
              <a:rPr lang="en-US" sz="66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and Analysis on Trending Stocks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331CC-7356-4880-9911-3E2711E8E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4385" y="6209313"/>
            <a:ext cx="1745469" cy="438068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Sagar Limbu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3129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1F414-578C-427C-BE09-97B981C5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3" y="156238"/>
            <a:ext cx="8596668" cy="6604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C38D0EB-FAFE-4867-90C1-8E07AF250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58" y="1051293"/>
            <a:ext cx="3893906" cy="56504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0BC20-8D9D-4A2C-B3E7-1A9F3B7F8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5669" y="1484560"/>
            <a:ext cx="3451635" cy="4949127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extracting the data from webpage, we can see 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Unstructured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Raw Data. </a:t>
            </a:r>
          </a:p>
          <a:p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Thus, it requires Feature Engineering and Data Preprocessing technique to make a clean data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D6C0DDB3-34CC-4580-8292-6214C52A3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664" y="1202077"/>
            <a:ext cx="2009449" cy="565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70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00848AD-BF6F-4293-8CAF-568448F68DD9}"/>
              </a:ext>
            </a:extLst>
          </p:cNvPr>
          <p:cNvSpPr txBox="1"/>
          <p:nvPr/>
        </p:nvSpPr>
        <p:spPr>
          <a:xfrm>
            <a:off x="519853" y="2060511"/>
            <a:ext cx="3959680" cy="2736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Compiling the Strings and Data Extraction using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Regular Expression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re.compile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module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FC8EAE7-4A15-4A83-B804-C50732686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847" y="1890987"/>
            <a:ext cx="7061671" cy="307602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0420E2B-29BF-45A3-8A8C-35066D5E5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3" y="310351"/>
            <a:ext cx="8596668" cy="6604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(contd.)</a:t>
            </a:r>
          </a:p>
        </p:txBody>
      </p:sp>
    </p:spTree>
    <p:extLst>
      <p:ext uri="{BB962C8B-B14F-4D97-AF65-F5344CB8AC3E}">
        <p14:creationId xmlns:p14="http://schemas.microsoft.com/office/powerpoint/2010/main" val="349194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4D3D39-DF54-488F-896E-CD977CEC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69" y="1672558"/>
            <a:ext cx="3265336" cy="23210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Cleaned Dataset after compiling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0EA377BC-81D7-483F-B9DD-FB1B211EB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123" y="329978"/>
            <a:ext cx="6898920" cy="597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72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7B5DCBA-A1BE-411A-85BF-0070B89E0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876" y="480060"/>
            <a:ext cx="9361717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64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9ADF-3542-400A-ABB5-B9F0335E3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4BC35-2080-46D4-AFB9-9C78FC3C7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0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BED9-4E7C-45B2-8912-1707F859F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948" y="0"/>
            <a:ext cx="8102749" cy="1070949"/>
          </a:xfrm>
        </p:spPr>
        <p:txBody>
          <a:bodyPr/>
          <a:lstStyle/>
          <a:p>
            <a:pPr algn="l"/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Web Scraping?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30410-ABD0-44B9-901E-EDE7E49D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999" y="1448657"/>
            <a:ext cx="9041258" cy="4798031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automation tools like ‘Selenium’ we can collect data from websites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have used Selenium to scrap information from the stock website which provides forecasting on price target, weight, etc. and other factors that drive the stock up/ down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not all websites offer API (Application Program Interface)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websites require Subscription Fees to check the forecasting information from Analyst’s research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59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53EB2-F4AB-4550-8795-25AF2D5AE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196" y="105621"/>
            <a:ext cx="6960759" cy="1186108"/>
          </a:xfrm>
        </p:spPr>
        <p:txBody>
          <a:bodyPr>
            <a:normAutofit/>
          </a:bodyPr>
          <a:lstStyle/>
          <a:p>
            <a:pPr algn="l"/>
            <a:r>
              <a:rPr lang="en-US" sz="4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US" sz="6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2320D-59C1-464A-A68E-0EA615F10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96" y="1654140"/>
            <a:ext cx="9656462" cy="4284322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Extracting the info on Trending stocks from the popular website to perform analysis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Selenium Web Driver for web scraping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Cleaning, Feature Engineering and Analysis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3200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Sole purpose of this project is to showcase the skills on Web Scraping with no intention of any illegal act</a:t>
            </a:r>
          </a:p>
        </p:txBody>
      </p:sp>
    </p:spTree>
    <p:extLst>
      <p:ext uri="{BB962C8B-B14F-4D97-AF65-F5344CB8AC3E}">
        <p14:creationId xmlns:p14="http://schemas.microsoft.com/office/powerpoint/2010/main" val="2097843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5" name="Rectangle 21">
            <a:extLst>
              <a:ext uri="{FF2B5EF4-FFF2-40B4-BE49-F238E27FC236}">
                <a16:creationId xmlns:a16="http://schemas.microsoft.com/office/drawing/2014/main" id="{39178BE9-53D8-441A-8691-0ED3B464B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9114EEA-5B34-4BB9-A16A-8698512F9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197" y="-25279"/>
            <a:ext cx="8171628" cy="68832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E6FD76-D307-4F4A-8497-E2FB02B29A6A}"/>
              </a:ext>
            </a:extLst>
          </p:cNvPr>
          <p:cNvSpPr txBox="1"/>
          <p:nvPr/>
        </p:nvSpPr>
        <p:spPr>
          <a:xfrm>
            <a:off x="3174" y="-25279"/>
            <a:ext cx="4137809" cy="740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I’m sure lot of people have got involved on Stock Trading more than before in these past few months. Especially when the market was down by more than S&amp;P500(-33%), Nasdaq (-26%) in mid March. 	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Investing money on the right stock can be daunting. Thus, many investors look for websites where analysts make predictions and give insights on the stocks. 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Here, you can see one of the top websites (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Tipranks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with the information on Analyst’s research on the Trending Stocks (ETFs)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61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1A222A-3B73-45AB-BE02-2AA5771CD911}"/>
              </a:ext>
            </a:extLst>
          </p:cNvPr>
          <p:cNvSpPr txBox="1"/>
          <p:nvPr/>
        </p:nvSpPr>
        <p:spPr>
          <a:xfrm>
            <a:off x="873304" y="123290"/>
            <a:ext cx="86713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requires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Fee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Stocks based on Rating, Stock-Cap Size, Sectors, etc.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4C426EE-8492-4E97-A59B-393FE31C1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4" y="1057027"/>
            <a:ext cx="8137132" cy="56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9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78A8032-8719-4445-8E06-0041DAC6B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30" y="3630101"/>
            <a:ext cx="8045166" cy="28836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A58221-1143-4595-811A-901EC7D8AC8B}"/>
              </a:ext>
            </a:extLst>
          </p:cNvPr>
          <p:cNvSpPr txBox="1"/>
          <p:nvPr/>
        </p:nvSpPr>
        <p:spPr>
          <a:xfrm>
            <a:off x="862330" y="1288369"/>
            <a:ext cx="9411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Scraping data from the website to retrieve information on stocks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manipulate,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study, and filter the data 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requires subscription from website)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BB57-5A57-431E-8168-26B2BBFD1E4C}"/>
              </a:ext>
            </a:extLst>
          </p:cNvPr>
          <p:cNvSpPr txBox="1"/>
          <p:nvPr/>
        </p:nvSpPr>
        <p:spPr>
          <a:xfrm>
            <a:off x="862330" y="208612"/>
            <a:ext cx="3874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495258-6FA1-4EA2-B67C-EE3A2E94D4F4}"/>
              </a:ext>
            </a:extLst>
          </p:cNvPr>
          <p:cNvSpPr txBox="1"/>
          <p:nvPr/>
        </p:nvSpPr>
        <p:spPr>
          <a:xfrm>
            <a:off x="862330" y="2828567"/>
            <a:ext cx="5706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 for Web Scraping &amp; Analysis:</a:t>
            </a:r>
          </a:p>
        </p:txBody>
      </p:sp>
    </p:spTree>
    <p:extLst>
      <p:ext uri="{BB962C8B-B14F-4D97-AF65-F5344CB8AC3E}">
        <p14:creationId xmlns:p14="http://schemas.microsoft.com/office/powerpoint/2010/main" val="148451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EA17-17BB-436D-BA13-F1EA66F9D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0144"/>
            <a:ext cx="6288546" cy="794377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Locating Web Elements: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C9F8-6B08-478E-88B1-982882A93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6165"/>
            <a:ext cx="9319422" cy="20515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important step to browse the webpage first and locate the web elements before performing Web Scraping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example shows data extraction from the web element ‘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using ‘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method. Using the same method for different Class Names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3B8C32A9-064B-440B-B069-76D6DB731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570271"/>
            <a:ext cx="9946146" cy="288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52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67C6-067C-4148-B2C4-59C6D8498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14" y="59075"/>
            <a:ext cx="2853873" cy="4749231"/>
          </a:xfrm>
        </p:spPr>
        <p:txBody>
          <a:bodyPr anchor="ctr"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over the Web Element using ‘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browser_execute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Script’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extract the Text field (Unstructured Raw Data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7C96B67-D8FC-4CF1-BD72-E1D9EE0C3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515" y="4808306"/>
            <a:ext cx="5737484" cy="1756881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Code 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https://github.com/sagarlimbu0/My_project/blob/main/WEB-SCRAPING_tutorial_exercise/Trending_stocks_webscraping/Trending_stocks_webscraping.ipynb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1DFEC90-E4B4-4947-8989-9FDAFE44B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4" y="59076"/>
            <a:ext cx="6185041" cy="668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0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AEE20E7-CF31-42AF-865F-902024112F04}"/>
              </a:ext>
            </a:extLst>
          </p:cNvPr>
          <p:cNvSpPr txBox="1">
            <a:spLocks/>
          </p:cNvSpPr>
          <p:nvPr/>
        </p:nvSpPr>
        <p:spPr>
          <a:xfrm>
            <a:off x="683636" y="609599"/>
            <a:ext cx="4658925" cy="810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Class Objects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514FD905-307E-4015-9DA8-3012CA285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36" y="1627393"/>
            <a:ext cx="5016990" cy="360321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get_element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in the previous page for iterating the web elements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after object is instantiated over the browser element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6D6227BC-41D6-4761-8C9F-CAAF372B9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687" y="1420576"/>
            <a:ext cx="5608072" cy="444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66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498</Words>
  <Application>Microsoft Office PowerPoint</Application>
  <PresentationFormat>Widescreen</PresentationFormat>
  <Paragraphs>38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Wingdings 3</vt:lpstr>
      <vt:lpstr>Facet</vt:lpstr>
      <vt:lpstr>Web Scraping and Analysis on Trending Stocks</vt:lpstr>
      <vt:lpstr>Why Web Scraping?</vt:lpstr>
      <vt:lpstr>Objectives:</vt:lpstr>
      <vt:lpstr>PowerPoint Presentation</vt:lpstr>
      <vt:lpstr>PowerPoint Presentation</vt:lpstr>
      <vt:lpstr>PowerPoint Presentation</vt:lpstr>
      <vt:lpstr>Locating Web Elements:</vt:lpstr>
      <vt:lpstr>Iteration over the Web Element using ‘browser_execute Script’ to extract the Text field (Unstructured Raw Data)</vt:lpstr>
      <vt:lpstr>PowerPoint Presentation</vt:lpstr>
      <vt:lpstr>Feature Engineering</vt:lpstr>
      <vt:lpstr>Feature Engineering (contd.)</vt:lpstr>
      <vt:lpstr>Cleaned Dataset after compiling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and Analysis on Trending Stocks</dc:title>
  <dc:creator>sagar leembu</dc:creator>
  <cp:lastModifiedBy>sagar leembu</cp:lastModifiedBy>
  <cp:revision>1</cp:revision>
  <dcterms:created xsi:type="dcterms:W3CDTF">2021-01-26T03:23:24Z</dcterms:created>
  <dcterms:modified xsi:type="dcterms:W3CDTF">2021-01-26T03:25:05Z</dcterms:modified>
</cp:coreProperties>
</file>