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14"/>
  </p:notesMasterIdLst>
  <p:sldIdLst>
    <p:sldId id="258" r:id="rId2"/>
    <p:sldId id="277" r:id="rId3"/>
    <p:sldId id="267" r:id="rId4"/>
    <p:sldId id="270" r:id="rId5"/>
    <p:sldId id="271" r:id="rId6"/>
    <p:sldId id="268" r:id="rId7"/>
    <p:sldId id="272" r:id="rId8"/>
    <p:sldId id="282" r:id="rId9"/>
    <p:sldId id="283" r:id="rId10"/>
    <p:sldId id="273" r:id="rId11"/>
    <p:sldId id="276" r:id="rId12"/>
    <p:sldId id="274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D3590871-2C2D-4001-B946-D7CA81F58E86}">
          <p14:sldIdLst>
            <p14:sldId id="258"/>
            <p14:sldId id="277"/>
            <p14:sldId id="267"/>
            <p14:sldId id="270"/>
            <p14:sldId id="271"/>
            <p14:sldId id="268"/>
            <p14:sldId id="272"/>
            <p14:sldId id="282"/>
            <p14:sldId id="283"/>
            <p14:sldId id="273"/>
            <p14:sldId id="276"/>
            <p14:sldId id="2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I CHAVAN" initials="JC" lastIdx="1" clrIdx="0">
    <p:extLst>
      <p:ext uri="{19B8F6BF-5375-455C-9EA6-DF929625EA0E}">
        <p15:presenceInfo xmlns:p15="http://schemas.microsoft.com/office/powerpoint/2012/main" userId="18de050690c2158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613" autoAdjust="0"/>
  </p:normalViewPr>
  <p:slideViewPr>
    <p:cSldViewPr snapToGrid="0">
      <p:cViewPr>
        <p:scale>
          <a:sx n="71" d="100"/>
          <a:sy n="71" d="100"/>
        </p:scale>
        <p:origin x="1109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243d5e0ac0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g1243d5e0ac0_0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g1243d5e0ac0_0_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24146f2511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g124146f2511_0_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9" name="Google Shape;209;g124146f2511_0_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66162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24146f2511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g124146f2511_0_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9" name="Google Shape;209;g124146f2511_0_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203675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24146f2511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g124146f2511_0_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9" name="Google Shape;209;g124146f2511_0_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38498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24146f2511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g124146f2511_0_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9" name="Google Shape;209;g124146f2511_0_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5339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24146f2511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g124146f2511_0_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g124146f2511_0_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63739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24146f2511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g124146f2511_0_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g124146f2511_0_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684560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24146f2511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g124146f2511_0_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g124146f2511_0_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702792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24146f2511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g124146f2511_0_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9" name="Google Shape;209;g124146f2511_0_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75494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24146f2511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g124146f2511_0_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9" name="Google Shape;209;g124146f2511_0_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271015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24146f2511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g124146f2511_0_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9" name="Google Shape;209;g124146f2511_0_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178840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24146f2511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g124146f2511_0_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9" name="Google Shape;209;g124146f2511_0_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1434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ection Header">
  <p:cSld name="1_Section Head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/>
          <p:nvPr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4"/>
          <p:cNvSpPr/>
          <p:nvPr/>
        </p:nvSpPr>
        <p:spPr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4"/>
          <p:cNvSpPr txBox="1">
            <a:spLocks noGrp="1"/>
          </p:cNvSpPr>
          <p:nvPr>
            <p:ph type="title"/>
          </p:nvPr>
        </p:nvSpPr>
        <p:spPr>
          <a:xfrm>
            <a:off x="516711" y="876724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4"/>
          <p:cNvSpPr txBox="1">
            <a:spLocks noGrp="1"/>
          </p:cNvSpPr>
          <p:nvPr>
            <p:ph type="body" idx="1"/>
          </p:nvPr>
        </p:nvSpPr>
        <p:spPr>
          <a:xfrm>
            <a:off x="541611" y="2560639"/>
            <a:ext cx="9442648" cy="3978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400"/>
              <a:buChar char="•"/>
              <a:defRPr sz="2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048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Char char="•"/>
              <a:defRPr sz="1200">
                <a:solidFill>
                  <a:srgbClr val="3F3F3F"/>
                </a:solidFill>
              </a:defRPr>
            </a:lvl2pPr>
            <a:lvl3pPr marL="1371600" lvl="2" indent="-3048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Char char="•"/>
              <a:defRPr sz="1200">
                <a:solidFill>
                  <a:srgbClr val="3F3F3F"/>
                </a:solidFill>
              </a:defRPr>
            </a:lvl3pPr>
            <a:lvl4pPr marL="1828800" lvl="3" indent="-3048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Char char="•"/>
              <a:defRPr sz="1200">
                <a:solidFill>
                  <a:srgbClr val="3F3F3F"/>
                </a:solidFill>
              </a:defRPr>
            </a:lvl4pPr>
            <a:lvl5pPr marL="2286000" lvl="4" indent="-3048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Char char="•"/>
              <a:defRPr sz="1200">
                <a:solidFill>
                  <a:srgbClr val="3F3F3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7"/>
          <p:cNvSpPr/>
          <p:nvPr/>
        </p:nvSpPr>
        <p:spPr>
          <a:xfrm rot="2700000">
            <a:off x="81875" y="-1385985"/>
            <a:ext cx="2426221" cy="3613199"/>
          </a:xfrm>
          <a:custGeom>
            <a:avLst/>
            <a:gdLst/>
            <a:ahLst/>
            <a:cxnLst/>
            <a:rect l="l" t="t" r="r" b="b"/>
            <a:pathLst>
              <a:path w="2424873" h="3611191" extrusionOk="0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7"/>
          <p:cNvSpPr/>
          <p:nvPr/>
        </p:nvSpPr>
        <p:spPr>
          <a:xfrm rot="2700000">
            <a:off x="1570545" y="-338394"/>
            <a:ext cx="1636865" cy="1636865"/>
          </a:xfrm>
          <a:custGeom>
            <a:avLst/>
            <a:gdLst/>
            <a:ahLst/>
            <a:cxnLst/>
            <a:rect l="l" t="t" r="r" b="b"/>
            <a:pathLst>
              <a:path w="1635955" h="1635955" extrusionOk="0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7"/>
          <p:cNvSpPr/>
          <p:nvPr/>
        </p:nvSpPr>
        <p:spPr>
          <a:xfrm rot="2700000">
            <a:off x="9627153" y="-5997"/>
            <a:ext cx="4061650" cy="2549527"/>
          </a:xfrm>
          <a:custGeom>
            <a:avLst/>
            <a:gdLst/>
            <a:ahLst/>
            <a:cxnLst/>
            <a:rect l="l" t="t" r="r" b="b"/>
            <a:pathLst>
              <a:path w="4059393" h="2548110" extrusionOk="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298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7"/>
          <p:cNvSpPr/>
          <p:nvPr/>
        </p:nvSpPr>
        <p:spPr>
          <a:xfrm rot="2700000">
            <a:off x="10262869" y="1465803"/>
            <a:ext cx="1185818" cy="1185818"/>
          </a:xfrm>
          <a:prstGeom prst="rect">
            <a:avLst/>
          </a:prstGeom>
          <a:solidFill>
            <a:schemeClr val="accent1">
              <a:alpha val="298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7"/>
          <p:cNvSpPr/>
          <p:nvPr/>
        </p:nvSpPr>
        <p:spPr>
          <a:xfrm rot="2700000">
            <a:off x="-30342" y="5199083"/>
            <a:ext cx="2446513" cy="2367671"/>
          </a:xfrm>
          <a:custGeom>
            <a:avLst/>
            <a:gdLst/>
            <a:ahLst/>
            <a:cxnLst/>
            <a:rect l="l" t="t" r="r" b="b"/>
            <a:pathLst>
              <a:path w="2203753" h="2132734" extrusionOk="0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298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7"/>
          <p:cNvSpPr/>
          <p:nvPr/>
        </p:nvSpPr>
        <p:spPr>
          <a:xfrm rot="2700000">
            <a:off x="1769876" y="5439856"/>
            <a:ext cx="928290" cy="928290"/>
          </a:xfrm>
          <a:prstGeom prst="rect">
            <a:avLst/>
          </a:prstGeom>
          <a:solidFill>
            <a:schemeClr val="accent1">
              <a:alpha val="298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7"/>
          <p:cNvSpPr/>
          <p:nvPr/>
        </p:nvSpPr>
        <p:spPr>
          <a:xfrm rot="2700000">
            <a:off x="2698395" y="34065"/>
            <a:ext cx="6795212" cy="6795212"/>
          </a:xfrm>
          <a:custGeom>
            <a:avLst/>
            <a:gdLst/>
            <a:ahLst/>
            <a:cxnLst/>
            <a:rect l="l" t="t" r="r" b="b"/>
            <a:pathLst>
              <a:path w="6791435" h="6791435" extrusionOk="0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7"/>
          <p:cNvSpPr/>
          <p:nvPr/>
        </p:nvSpPr>
        <p:spPr>
          <a:xfrm rot="2700000">
            <a:off x="9628117" y="5458161"/>
            <a:ext cx="2234876" cy="2572359"/>
          </a:xfrm>
          <a:custGeom>
            <a:avLst/>
            <a:gdLst/>
            <a:ahLst/>
            <a:cxnLst/>
            <a:rect l="l" t="t" r="r" b="b"/>
            <a:pathLst>
              <a:path w="2940086" h="3384061" extrusionOk="0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7"/>
          <p:cNvSpPr/>
          <p:nvPr/>
        </p:nvSpPr>
        <p:spPr>
          <a:xfrm rot="2700000">
            <a:off x="9719997" y="5243571"/>
            <a:ext cx="960110" cy="960110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7"/>
          <p:cNvSpPr txBox="1"/>
          <p:nvPr/>
        </p:nvSpPr>
        <p:spPr>
          <a:xfrm>
            <a:off x="7091855" y="4790676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p17"/>
          <p:cNvSpPr txBox="1"/>
          <p:nvPr/>
        </p:nvSpPr>
        <p:spPr>
          <a:xfrm>
            <a:off x="3545773" y="5677818"/>
            <a:ext cx="70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7"/>
          <p:cNvSpPr txBox="1"/>
          <p:nvPr/>
        </p:nvSpPr>
        <p:spPr>
          <a:xfrm>
            <a:off x="3128213" y="488694"/>
            <a:ext cx="5655600" cy="12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endParaRPr sz="3600" b="1" u="none" dirty="0">
              <a:solidFill>
                <a:srgbClr val="08080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7" name="Google Shape;137;p17"/>
          <p:cNvSpPr txBox="1"/>
          <p:nvPr/>
        </p:nvSpPr>
        <p:spPr>
          <a:xfrm>
            <a:off x="832708" y="1555632"/>
            <a:ext cx="10526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DD0D09-F59B-4F60-B162-60A72E32E2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722" y="514359"/>
            <a:ext cx="6293111" cy="5936055"/>
          </a:xfrm>
          <a:prstGeom prst="rect">
            <a:avLst/>
          </a:prstGeom>
        </p:spPr>
      </p:pic>
      <p:sp>
        <p:nvSpPr>
          <p:cNvPr id="24" name="Google Shape;224;p21">
            <a:extLst>
              <a:ext uri="{FF2B5EF4-FFF2-40B4-BE49-F238E27FC236}">
                <a16:creationId xmlns:a16="http://schemas.microsoft.com/office/drawing/2014/main" id="{A93FB0F5-D651-443C-9965-8D623CB5C4CA}"/>
              </a:ext>
            </a:extLst>
          </p:cNvPr>
          <p:cNvSpPr txBox="1"/>
          <p:nvPr/>
        </p:nvSpPr>
        <p:spPr>
          <a:xfrm>
            <a:off x="7249185" y="3450793"/>
            <a:ext cx="4585101" cy="2482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85000" lnSpcReduction="20000"/>
          </a:bodyPr>
          <a:lstStyle/>
          <a:p>
            <a:pPr marR="0"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</a:pPr>
            <a:r>
              <a:rPr lang="en-US" sz="3800" b="1" u="sng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Members</a:t>
            </a:r>
            <a:br>
              <a:rPr lang="en-US" sz="3800" b="1" u="sng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5200" b="1" u="sng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Mahak </a:t>
            </a:r>
            <a:r>
              <a:rPr lang="en-US" sz="2800" dirty="0">
                <a:solidFill>
                  <a:schemeClr val="tx1"/>
                </a:solidFill>
                <a:latin typeface="Times New Roman"/>
                <a:cs typeface="Times New Roman"/>
                <a:sym typeface="Times New Roman"/>
              </a:rPr>
              <a:t>Bhatia</a:t>
            </a:r>
            <a:r>
              <a:rPr lang="en-IN" sz="2800" dirty="0">
                <a:solidFill>
                  <a:schemeClr val="tx1"/>
                </a:solidFill>
                <a:latin typeface="Times New Roman"/>
                <a:cs typeface="Times New Roman"/>
              </a:rPr>
              <a:t>(002922284) </a:t>
            </a:r>
            <a:br>
              <a:rPr lang="en-US" sz="2800" dirty="0">
                <a:solidFill>
                  <a:schemeClr val="tx1"/>
                </a:solidFill>
                <a:latin typeface="Times New Roman"/>
                <a:cs typeface="Times New Roman"/>
                <a:sym typeface="Times New Roman"/>
              </a:rPr>
            </a:br>
            <a:r>
              <a:rPr lang="en-IN" sz="2800" dirty="0">
                <a:solidFill>
                  <a:schemeClr val="tx1"/>
                </a:solidFill>
                <a:latin typeface="Times New Roman"/>
                <a:cs typeface="Times New Roman"/>
              </a:rPr>
              <a:t>Sagar Malhotra (002926660) </a:t>
            </a:r>
            <a:br>
              <a:rPr lang="en-US" sz="2800" dirty="0">
                <a:solidFill>
                  <a:schemeClr val="tx1"/>
                </a:solidFill>
                <a:latin typeface="Times New Roman"/>
                <a:cs typeface="Times New Roman"/>
                <a:sym typeface="Times New Roman"/>
              </a:rPr>
            </a:br>
            <a:r>
              <a:rPr lang="en-IN" sz="2800" dirty="0">
                <a:solidFill>
                  <a:schemeClr val="tx1"/>
                </a:solidFill>
                <a:latin typeface="Times New Roman"/>
                <a:cs typeface="Times New Roman"/>
              </a:rPr>
              <a:t>Samhitha Siddigari (002937064</a:t>
            </a:r>
            <a:r>
              <a:rPr lang="en-IN" sz="2900" dirty="0">
                <a:solidFill>
                  <a:schemeClr val="tx1"/>
                </a:solidFill>
                <a:latin typeface="Times New Roman"/>
                <a:cs typeface="Times New Roman"/>
              </a:rPr>
              <a:t>) Jui Anil Chavan 02963688) </a:t>
            </a:r>
            <a:br>
              <a:rPr lang="en-IN" sz="2900" dirty="0">
                <a:solidFill>
                  <a:schemeClr val="tx1"/>
                </a:solidFill>
                <a:latin typeface="Times New Roman"/>
                <a:cs typeface="Times New Roman"/>
              </a:rPr>
            </a:br>
            <a:r>
              <a:rPr lang="en-IN" sz="2900" dirty="0">
                <a:solidFill>
                  <a:schemeClr val="tx1"/>
                </a:solidFill>
                <a:latin typeface="Times New Roman"/>
                <a:cs typeface="Times New Roman"/>
              </a:rPr>
              <a:t>Gauri Bhale (002955836) </a:t>
            </a:r>
            <a:endParaRPr sz="2900" dirty="0">
              <a:solidFill>
                <a:schemeClr val="tx1"/>
              </a:solidFill>
              <a:latin typeface="Times New Roman"/>
              <a:cs typeface="Times New Roman"/>
              <a:sym typeface="Times New Roma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CB2DB6-229F-4BC0-B3DD-ADEBBC6BF9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9779" y="698236"/>
            <a:ext cx="4892916" cy="227520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21"/>
          <p:cNvSpPr/>
          <p:nvPr/>
        </p:nvSpPr>
        <p:spPr>
          <a:xfrm rot="2700000">
            <a:off x="81875" y="-1385985"/>
            <a:ext cx="2426221" cy="3613199"/>
          </a:xfrm>
          <a:custGeom>
            <a:avLst/>
            <a:gdLst/>
            <a:ahLst/>
            <a:cxnLst/>
            <a:rect l="l" t="t" r="r" b="b"/>
            <a:pathLst>
              <a:path w="2424873" h="3611191" extrusionOk="0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21"/>
          <p:cNvSpPr/>
          <p:nvPr/>
        </p:nvSpPr>
        <p:spPr>
          <a:xfrm rot="2700000">
            <a:off x="1570545" y="-338394"/>
            <a:ext cx="1636865" cy="1636865"/>
          </a:xfrm>
          <a:custGeom>
            <a:avLst/>
            <a:gdLst/>
            <a:ahLst/>
            <a:cxnLst/>
            <a:rect l="l" t="t" r="r" b="b"/>
            <a:pathLst>
              <a:path w="1635955" h="1635955" extrusionOk="0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21"/>
          <p:cNvSpPr/>
          <p:nvPr/>
        </p:nvSpPr>
        <p:spPr>
          <a:xfrm rot="2700000">
            <a:off x="9627153" y="-5997"/>
            <a:ext cx="4061650" cy="2549527"/>
          </a:xfrm>
          <a:custGeom>
            <a:avLst/>
            <a:gdLst/>
            <a:ahLst/>
            <a:cxnLst/>
            <a:rect l="l" t="t" r="r" b="b"/>
            <a:pathLst>
              <a:path w="4059393" h="2548110" extrusionOk="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298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21"/>
          <p:cNvSpPr/>
          <p:nvPr/>
        </p:nvSpPr>
        <p:spPr>
          <a:xfrm rot="2700000">
            <a:off x="10262869" y="1465803"/>
            <a:ext cx="1185818" cy="1185818"/>
          </a:xfrm>
          <a:prstGeom prst="rect">
            <a:avLst/>
          </a:prstGeom>
          <a:solidFill>
            <a:schemeClr val="accent1">
              <a:alpha val="298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21"/>
          <p:cNvSpPr/>
          <p:nvPr/>
        </p:nvSpPr>
        <p:spPr>
          <a:xfrm rot="2700000">
            <a:off x="-30342" y="5199083"/>
            <a:ext cx="2446513" cy="2367671"/>
          </a:xfrm>
          <a:custGeom>
            <a:avLst/>
            <a:gdLst/>
            <a:ahLst/>
            <a:cxnLst/>
            <a:rect l="l" t="t" r="r" b="b"/>
            <a:pathLst>
              <a:path w="2203753" h="2132734" extrusionOk="0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298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21"/>
          <p:cNvSpPr/>
          <p:nvPr/>
        </p:nvSpPr>
        <p:spPr>
          <a:xfrm rot="2700000">
            <a:off x="1769876" y="5439856"/>
            <a:ext cx="928290" cy="928290"/>
          </a:xfrm>
          <a:prstGeom prst="rect">
            <a:avLst/>
          </a:prstGeom>
          <a:solidFill>
            <a:schemeClr val="accent1">
              <a:alpha val="298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21"/>
          <p:cNvSpPr/>
          <p:nvPr/>
        </p:nvSpPr>
        <p:spPr>
          <a:xfrm rot="2700000">
            <a:off x="3399812" y="734932"/>
            <a:ext cx="5392376" cy="5392376"/>
          </a:xfrm>
          <a:custGeom>
            <a:avLst/>
            <a:gdLst/>
            <a:ahLst/>
            <a:cxnLst/>
            <a:rect l="l" t="t" r="r" b="b"/>
            <a:pathLst>
              <a:path w="5389379" h="5389379" extrusionOk="0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21"/>
          <p:cNvSpPr/>
          <p:nvPr/>
        </p:nvSpPr>
        <p:spPr>
          <a:xfrm rot="2700000">
            <a:off x="2698395" y="34065"/>
            <a:ext cx="6795212" cy="6795212"/>
          </a:xfrm>
          <a:custGeom>
            <a:avLst/>
            <a:gdLst/>
            <a:ahLst/>
            <a:cxnLst/>
            <a:rect l="l" t="t" r="r" b="b"/>
            <a:pathLst>
              <a:path w="6791435" h="6791435" extrusionOk="0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21"/>
          <p:cNvSpPr/>
          <p:nvPr/>
        </p:nvSpPr>
        <p:spPr>
          <a:xfrm rot="2700000">
            <a:off x="9628117" y="5458161"/>
            <a:ext cx="2234876" cy="2572359"/>
          </a:xfrm>
          <a:custGeom>
            <a:avLst/>
            <a:gdLst/>
            <a:ahLst/>
            <a:cxnLst/>
            <a:rect l="l" t="t" r="r" b="b"/>
            <a:pathLst>
              <a:path w="2940086" h="3384061" extrusionOk="0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21"/>
          <p:cNvSpPr/>
          <p:nvPr/>
        </p:nvSpPr>
        <p:spPr>
          <a:xfrm rot="2700000">
            <a:off x="9719997" y="5243571"/>
            <a:ext cx="960110" cy="960110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21"/>
          <p:cNvSpPr txBox="1"/>
          <p:nvPr/>
        </p:nvSpPr>
        <p:spPr>
          <a:xfrm>
            <a:off x="7091855" y="4790676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3" name="Google Shape;223;p21"/>
          <p:cNvSpPr txBox="1"/>
          <p:nvPr/>
        </p:nvSpPr>
        <p:spPr>
          <a:xfrm>
            <a:off x="3545773" y="5677818"/>
            <a:ext cx="70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21"/>
          <p:cNvSpPr txBox="1"/>
          <p:nvPr/>
        </p:nvSpPr>
        <p:spPr>
          <a:xfrm>
            <a:off x="3128213" y="609600"/>
            <a:ext cx="5655600" cy="9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10000"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br>
              <a:rPr lang="en-US" sz="3600" b="1" u="none" dirty="0">
                <a:solidFill>
                  <a:srgbClr val="080808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3600" b="1" u="none" dirty="0">
              <a:solidFill>
                <a:srgbClr val="08080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" name="Google Shape;224;p21">
            <a:extLst>
              <a:ext uri="{FF2B5EF4-FFF2-40B4-BE49-F238E27FC236}">
                <a16:creationId xmlns:a16="http://schemas.microsoft.com/office/drawing/2014/main" id="{76C5F6C3-93E6-45DE-B684-A962450449A7}"/>
              </a:ext>
            </a:extLst>
          </p:cNvPr>
          <p:cNvSpPr txBox="1"/>
          <p:nvPr/>
        </p:nvSpPr>
        <p:spPr>
          <a:xfrm>
            <a:off x="187288" y="3324962"/>
            <a:ext cx="3202738" cy="1536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457200">
              <a:spcBef>
                <a:spcPts val="100"/>
              </a:spcBef>
              <a:spcAft>
                <a:spcPts val="100"/>
              </a:spcAft>
              <a:buClr>
                <a:schemeClr val="dk1"/>
              </a:buClr>
              <a:buSzPts val="3200"/>
              <a:buFont typeface="Arial" panose="020B0604020202020204" pitchFamily="34" charset="0"/>
              <a:buChar char="•"/>
            </a:pPr>
            <a:endParaRPr sz="1900" dirty="0">
              <a:solidFill>
                <a:schemeClr val="tx1">
                  <a:lumMod val="95000"/>
                  <a:lumOff val="5000"/>
                </a:schemeClr>
              </a:solidFill>
              <a:sym typeface="Times New Roman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4CAED3-3B7E-4AF3-B028-535F8330CD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0524" y="583616"/>
            <a:ext cx="6054921" cy="7822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43627E2-00D5-47C0-B81E-46E9BA744C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1390" y="1821454"/>
            <a:ext cx="8118771" cy="4079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499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21"/>
          <p:cNvSpPr/>
          <p:nvPr/>
        </p:nvSpPr>
        <p:spPr>
          <a:xfrm rot="2700000">
            <a:off x="81875" y="-1385985"/>
            <a:ext cx="2426221" cy="3613199"/>
          </a:xfrm>
          <a:custGeom>
            <a:avLst/>
            <a:gdLst/>
            <a:ahLst/>
            <a:cxnLst/>
            <a:rect l="l" t="t" r="r" b="b"/>
            <a:pathLst>
              <a:path w="2424873" h="3611191" extrusionOk="0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21"/>
          <p:cNvSpPr/>
          <p:nvPr/>
        </p:nvSpPr>
        <p:spPr>
          <a:xfrm rot="2700000">
            <a:off x="1570545" y="-338394"/>
            <a:ext cx="1636865" cy="1636865"/>
          </a:xfrm>
          <a:custGeom>
            <a:avLst/>
            <a:gdLst/>
            <a:ahLst/>
            <a:cxnLst/>
            <a:rect l="l" t="t" r="r" b="b"/>
            <a:pathLst>
              <a:path w="1635955" h="1635955" extrusionOk="0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21"/>
          <p:cNvSpPr/>
          <p:nvPr/>
        </p:nvSpPr>
        <p:spPr>
          <a:xfrm rot="2700000">
            <a:off x="9627153" y="-5997"/>
            <a:ext cx="4061650" cy="2549527"/>
          </a:xfrm>
          <a:custGeom>
            <a:avLst/>
            <a:gdLst/>
            <a:ahLst/>
            <a:cxnLst/>
            <a:rect l="l" t="t" r="r" b="b"/>
            <a:pathLst>
              <a:path w="4059393" h="2548110" extrusionOk="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298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21"/>
          <p:cNvSpPr/>
          <p:nvPr/>
        </p:nvSpPr>
        <p:spPr>
          <a:xfrm rot="2700000">
            <a:off x="10262869" y="1465803"/>
            <a:ext cx="1185818" cy="1185818"/>
          </a:xfrm>
          <a:prstGeom prst="rect">
            <a:avLst/>
          </a:prstGeom>
          <a:solidFill>
            <a:schemeClr val="accent1">
              <a:alpha val="298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21"/>
          <p:cNvSpPr/>
          <p:nvPr/>
        </p:nvSpPr>
        <p:spPr>
          <a:xfrm rot="2700000">
            <a:off x="-30342" y="5199083"/>
            <a:ext cx="2446513" cy="2367671"/>
          </a:xfrm>
          <a:custGeom>
            <a:avLst/>
            <a:gdLst/>
            <a:ahLst/>
            <a:cxnLst/>
            <a:rect l="l" t="t" r="r" b="b"/>
            <a:pathLst>
              <a:path w="2203753" h="2132734" extrusionOk="0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298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21"/>
          <p:cNvSpPr/>
          <p:nvPr/>
        </p:nvSpPr>
        <p:spPr>
          <a:xfrm rot="2700000">
            <a:off x="1769876" y="5439856"/>
            <a:ext cx="928290" cy="928290"/>
          </a:xfrm>
          <a:prstGeom prst="rect">
            <a:avLst/>
          </a:prstGeom>
          <a:solidFill>
            <a:schemeClr val="accent1">
              <a:alpha val="298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21"/>
          <p:cNvSpPr/>
          <p:nvPr/>
        </p:nvSpPr>
        <p:spPr>
          <a:xfrm rot="2700000">
            <a:off x="3399812" y="734932"/>
            <a:ext cx="5392376" cy="5392376"/>
          </a:xfrm>
          <a:custGeom>
            <a:avLst/>
            <a:gdLst/>
            <a:ahLst/>
            <a:cxnLst/>
            <a:rect l="l" t="t" r="r" b="b"/>
            <a:pathLst>
              <a:path w="5389379" h="5389379" extrusionOk="0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21"/>
          <p:cNvSpPr/>
          <p:nvPr/>
        </p:nvSpPr>
        <p:spPr>
          <a:xfrm rot="2700000">
            <a:off x="2698395" y="34065"/>
            <a:ext cx="6795212" cy="6795212"/>
          </a:xfrm>
          <a:custGeom>
            <a:avLst/>
            <a:gdLst/>
            <a:ahLst/>
            <a:cxnLst/>
            <a:rect l="l" t="t" r="r" b="b"/>
            <a:pathLst>
              <a:path w="6791435" h="6791435" extrusionOk="0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21"/>
          <p:cNvSpPr/>
          <p:nvPr/>
        </p:nvSpPr>
        <p:spPr>
          <a:xfrm rot="2700000">
            <a:off x="9628117" y="5458161"/>
            <a:ext cx="2234876" cy="2572359"/>
          </a:xfrm>
          <a:custGeom>
            <a:avLst/>
            <a:gdLst/>
            <a:ahLst/>
            <a:cxnLst/>
            <a:rect l="l" t="t" r="r" b="b"/>
            <a:pathLst>
              <a:path w="2940086" h="3384061" extrusionOk="0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21"/>
          <p:cNvSpPr/>
          <p:nvPr/>
        </p:nvSpPr>
        <p:spPr>
          <a:xfrm rot="2700000">
            <a:off x="9719997" y="5243571"/>
            <a:ext cx="960110" cy="960110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21"/>
          <p:cNvSpPr txBox="1"/>
          <p:nvPr/>
        </p:nvSpPr>
        <p:spPr>
          <a:xfrm>
            <a:off x="7091855" y="4790676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3" name="Google Shape;223;p21"/>
          <p:cNvSpPr txBox="1"/>
          <p:nvPr/>
        </p:nvSpPr>
        <p:spPr>
          <a:xfrm>
            <a:off x="3545773" y="5677818"/>
            <a:ext cx="70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21"/>
          <p:cNvSpPr txBox="1"/>
          <p:nvPr/>
        </p:nvSpPr>
        <p:spPr>
          <a:xfrm>
            <a:off x="3128213" y="609600"/>
            <a:ext cx="5655600" cy="9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10000"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br>
              <a:rPr lang="en-US" sz="3600" b="1" u="none" dirty="0">
                <a:solidFill>
                  <a:srgbClr val="080808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3600" b="1" u="none" dirty="0">
              <a:solidFill>
                <a:srgbClr val="08080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" name="Google Shape;224;p21">
            <a:extLst>
              <a:ext uri="{FF2B5EF4-FFF2-40B4-BE49-F238E27FC236}">
                <a16:creationId xmlns:a16="http://schemas.microsoft.com/office/drawing/2014/main" id="{76C5F6C3-93E6-45DE-B684-A962450449A7}"/>
              </a:ext>
            </a:extLst>
          </p:cNvPr>
          <p:cNvSpPr txBox="1"/>
          <p:nvPr/>
        </p:nvSpPr>
        <p:spPr>
          <a:xfrm>
            <a:off x="187288" y="3324962"/>
            <a:ext cx="3202738" cy="1536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457200">
              <a:spcBef>
                <a:spcPts val="100"/>
              </a:spcBef>
              <a:spcAft>
                <a:spcPts val="100"/>
              </a:spcAft>
              <a:buClr>
                <a:schemeClr val="dk1"/>
              </a:buClr>
              <a:buSzPts val="3200"/>
              <a:buFont typeface="Arial" panose="020B0604020202020204" pitchFamily="34" charset="0"/>
              <a:buChar char="•"/>
            </a:pPr>
            <a:endParaRPr sz="1900" dirty="0">
              <a:solidFill>
                <a:schemeClr val="tx1">
                  <a:lumMod val="95000"/>
                  <a:lumOff val="5000"/>
                </a:schemeClr>
              </a:solidFill>
              <a:sym typeface="Times New Roman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D39D8A-A815-433C-B6AB-867743761F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3178" y="461132"/>
            <a:ext cx="4846044" cy="9947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D1FB2DD-3452-4488-9A83-00B551EFFE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769" y="1813569"/>
            <a:ext cx="9970012" cy="461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029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21"/>
          <p:cNvSpPr/>
          <p:nvPr/>
        </p:nvSpPr>
        <p:spPr>
          <a:xfrm rot="2700000">
            <a:off x="81875" y="-1385985"/>
            <a:ext cx="2426221" cy="3613199"/>
          </a:xfrm>
          <a:custGeom>
            <a:avLst/>
            <a:gdLst/>
            <a:ahLst/>
            <a:cxnLst/>
            <a:rect l="l" t="t" r="r" b="b"/>
            <a:pathLst>
              <a:path w="2424873" h="3611191" extrusionOk="0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21"/>
          <p:cNvSpPr/>
          <p:nvPr/>
        </p:nvSpPr>
        <p:spPr>
          <a:xfrm rot="2700000">
            <a:off x="1570545" y="-338394"/>
            <a:ext cx="1636865" cy="1636865"/>
          </a:xfrm>
          <a:custGeom>
            <a:avLst/>
            <a:gdLst/>
            <a:ahLst/>
            <a:cxnLst/>
            <a:rect l="l" t="t" r="r" b="b"/>
            <a:pathLst>
              <a:path w="1635955" h="1635955" extrusionOk="0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21"/>
          <p:cNvSpPr/>
          <p:nvPr/>
        </p:nvSpPr>
        <p:spPr>
          <a:xfrm rot="2700000">
            <a:off x="9627153" y="-5997"/>
            <a:ext cx="4061650" cy="2549527"/>
          </a:xfrm>
          <a:custGeom>
            <a:avLst/>
            <a:gdLst/>
            <a:ahLst/>
            <a:cxnLst/>
            <a:rect l="l" t="t" r="r" b="b"/>
            <a:pathLst>
              <a:path w="4059393" h="2548110" extrusionOk="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298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21"/>
          <p:cNvSpPr/>
          <p:nvPr/>
        </p:nvSpPr>
        <p:spPr>
          <a:xfrm rot="2700000">
            <a:off x="10262869" y="1465803"/>
            <a:ext cx="1185818" cy="1185818"/>
          </a:xfrm>
          <a:prstGeom prst="rect">
            <a:avLst/>
          </a:prstGeom>
          <a:solidFill>
            <a:schemeClr val="accent1">
              <a:alpha val="298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21"/>
          <p:cNvSpPr/>
          <p:nvPr/>
        </p:nvSpPr>
        <p:spPr>
          <a:xfrm rot="2700000">
            <a:off x="-30342" y="5199083"/>
            <a:ext cx="2446513" cy="2367671"/>
          </a:xfrm>
          <a:custGeom>
            <a:avLst/>
            <a:gdLst/>
            <a:ahLst/>
            <a:cxnLst/>
            <a:rect l="l" t="t" r="r" b="b"/>
            <a:pathLst>
              <a:path w="2203753" h="2132734" extrusionOk="0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298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21"/>
          <p:cNvSpPr/>
          <p:nvPr/>
        </p:nvSpPr>
        <p:spPr>
          <a:xfrm rot="2700000">
            <a:off x="1769876" y="5439856"/>
            <a:ext cx="928290" cy="928290"/>
          </a:xfrm>
          <a:prstGeom prst="rect">
            <a:avLst/>
          </a:prstGeom>
          <a:solidFill>
            <a:schemeClr val="accent1">
              <a:alpha val="298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21"/>
          <p:cNvSpPr/>
          <p:nvPr/>
        </p:nvSpPr>
        <p:spPr>
          <a:xfrm rot="2700000">
            <a:off x="3399812" y="734932"/>
            <a:ext cx="5392376" cy="5392376"/>
          </a:xfrm>
          <a:custGeom>
            <a:avLst/>
            <a:gdLst/>
            <a:ahLst/>
            <a:cxnLst/>
            <a:rect l="l" t="t" r="r" b="b"/>
            <a:pathLst>
              <a:path w="5389379" h="5389379" extrusionOk="0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21"/>
          <p:cNvSpPr/>
          <p:nvPr/>
        </p:nvSpPr>
        <p:spPr>
          <a:xfrm rot="2700000">
            <a:off x="2698395" y="34065"/>
            <a:ext cx="6795212" cy="6795212"/>
          </a:xfrm>
          <a:custGeom>
            <a:avLst/>
            <a:gdLst/>
            <a:ahLst/>
            <a:cxnLst/>
            <a:rect l="l" t="t" r="r" b="b"/>
            <a:pathLst>
              <a:path w="6791435" h="6791435" extrusionOk="0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21"/>
          <p:cNvSpPr/>
          <p:nvPr/>
        </p:nvSpPr>
        <p:spPr>
          <a:xfrm rot="2700000">
            <a:off x="9628117" y="5458161"/>
            <a:ext cx="2234876" cy="2572359"/>
          </a:xfrm>
          <a:custGeom>
            <a:avLst/>
            <a:gdLst/>
            <a:ahLst/>
            <a:cxnLst/>
            <a:rect l="l" t="t" r="r" b="b"/>
            <a:pathLst>
              <a:path w="2940086" h="3384061" extrusionOk="0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21"/>
          <p:cNvSpPr/>
          <p:nvPr/>
        </p:nvSpPr>
        <p:spPr>
          <a:xfrm rot="2700000">
            <a:off x="9719997" y="5243571"/>
            <a:ext cx="960110" cy="960110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21"/>
          <p:cNvSpPr txBox="1"/>
          <p:nvPr/>
        </p:nvSpPr>
        <p:spPr>
          <a:xfrm>
            <a:off x="7091855" y="4790676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3" name="Google Shape;223;p21"/>
          <p:cNvSpPr txBox="1"/>
          <p:nvPr/>
        </p:nvSpPr>
        <p:spPr>
          <a:xfrm>
            <a:off x="3545773" y="5677818"/>
            <a:ext cx="70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21"/>
          <p:cNvSpPr txBox="1"/>
          <p:nvPr/>
        </p:nvSpPr>
        <p:spPr>
          <a:xfrm>
            <a:off x="3128213" y="609600"/>
            <a:ext cx="5655600" cy="9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10000"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br>
              <a:rPr lang="en-US" sz="3600" b="1" u="none" dirty="0">
                <a:solidFill>
                  <a:srgbClr val="080808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3600" b="1" u="none" dirty="0">
              <a:solidFill>
                <a:srgbClr val="08080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" name="Google Shape;224;p21">
            <a:extLst>
              <a:ext uri="{FF2B5EF4-FFF2-40B4-BE49-F238E27FC236}">
                <a16:creationId xmlns:a16="http://schemas.microsoft.com/office/drawing/2014/main" id="{76C5F6C3-93E6-45DE-B684-A962450449A7}"/>
              </a:ext>
            </a:extLst>
          </p:cNvPr>
          <p:cNvSpPr txBox="1"/>
          <p:nvPr/>
        </p:nvSpPr>
        <p:spPr>
          <a:xfrm>
            <a:off x="187288" y="3324962"/>
            <a:ext cx="3202738" cy="1536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457200">
              <a:spcBef>
                <a:spcPts val="100"/>
              </a:spcBef>
              <a:spcAft>
                <a:spcPts val="100"/>
              </a:spcAft>
              <a:buClr>
                <a:schemeClr val="dk1"/>
              </a:buClr>
              <a:buSzPts val="3200"/>
              <a:buFont typeface="Arial" panose="020B0604020202020204" pitchFamily="34" charset="0"/>
              <a:buChar char="•"/>
            </a:pPr>
            <a:endParaRPr sz="1900" dirty="0">
              <a:solidFill>
                <a:schemeClr val="tx1">
                  <a:lumMod val="95000"/>
                  <a:lumOff val="5000"/>
                </a:schemeClr>
              </a:solidFill>
              <a:sym typeface="Times New Roma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C88C98-A074-4449-9AA5-E82F3BCB99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8144" y="1090561"/>
            <a:ext cx="9046236" cy="4523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590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21"/>
          <p:cNvSpPr/>
          <p:nvPr/>
        </p:nvSpPr>
        <p:spPr>
          <a:xfrm rot="2700000">
            <a:off x="81875" y="-1385985"/>
            <a:ext cx="2426221" cy="3613199"/>
          </a:xfrm>
          <a:custGeom>
            <a:avLst/>
            <a:gdLst/>
            <a:ahLst/>
            <a:cxnLst/>
            <a:rect l="l" t="t" r="r" b="b"/>
            <a:pathLst>
              <a:path w="2424873" h="3611191" extrusionOk="0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21"/>
          <p:cNvSpPr/>
          <p:nvPr/>
        </p:nvSpPr>
        <p:spPr>
          <a:xfrm rot="2700000">
            <a:off x="1570545" y="-338394"/>
            <a:ext cx="1636865" cy="1636865"/>
          </a:xfrm>
          <a:custGeom>
            <a:avLst/>
            <a:gdLst/>
            <a:ahLst/>
            <a:cxnLst/>
            <a:rect l="l" t="t" r="r" b="b"/>
            <a:pathLst>
              <a:path w="1635955" h="1635955" extrusionOk="0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21"/>
          <p:cNvSpPr/>
          <p:nvPr/>
        </p:nvSpPr>
        <p:spPr>
          <a:xfrm rot="2700000">
            <a:off x="9627153" y="-5997"/>
            <a:ext cx="4061650" cy="2549527"/>
          </a:xfrm>
          <a:custGeom>
            <a:avLst/>
            <a:gdLst/>
            <a:ahLst/>
            <a:cxnLst/>
            <a:rect l="l" t="t" r="r" b="b"/>
            <a:pathLst>
              <a:path w="4059393" h="2548110" extrusionOk="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298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21"/>
          <p:cNvSpPr/>
          <p:nvPr/>
        </p:nvSpPr>
        <p:spPr>
          <a:xfrm rot="2700000">
            <a:off x="10262869" y="1465803"/>
            <a:ext cx="1185818" cy="1185818"/>
          </a:xfrm>
          <a:prstGeom prst="rect">
            <a:avLst/>
          </a:prstGeom>
          <a:solidFill>
            <a:schemeClr val="accent1">
              <a:alpha val="298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21"/>
          <p:cNvSpPr/>
          <p:nvPr/>
        </p:nvSpPr>
        <p:spPr>
          <a:xfrm rot="2700000">
            <a:off x="-30342" y="5199083"/>
            <a:ext cx="2446513" cy="2367671"/>
          </a:xfrm>
          <a:custGeom>
            <a:avLst/>
            <a:gdLst/>
            <a:ahLst/>
            <a:cxnLst/>
            <a:rect l="l" t="t" r="r" b="b"/>
            <a:pathLst>
              <a:path w="2203753" h="2132734" extrusionOk="0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298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21"/>
          <p:cNvSpPr/>
          <p:nvPr/>
        </p:nvSpPr>
        <p:spPr>
          <a:xfrm rot="2700000">
            <a:off x="1769876" y="5439856"/>
            <a:ext cx="928290" cy="928290"/>
          </a:xfrm>
          <a:prstGeom prst="rect">
            <a:avLst/>
          </a:prstGeom>
          <a:solidFill>
            <a:schemeClr val="accent1">
              <a:alpha val="298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21"/>
          <p:cNvSpPr/>
          <p:nvPr/>
        </p:nvSpPr>
        <p:spPr>
          <a:xfrm rot="2700000">
            <a:off x="3399812" y="734932"/>
            <a:ext cx="5392376" cy="5392376"/>
          </a:xfrm>
          <a:custGeom>
            <a:avLst/>
            <a:gdLst/>
            <a:ahLst/>
            <a:cxnLst/>
            <a:rect l="l" t="t" r="r" b="b"/>
            <a:pathLst>
              <a:path w="5389379" h="5389379" extrusionOk="0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21"/>
          <p:cNvSpPr/>
          <p:nvPr/>
        </p:nvSpPr>
        <p:spPr>
          <a:xfrm rot="2700000">
            <a:off x="2698395" y="34065"/>
            <a:ext cx="6795212" cy="6795212"/>
          </a:xfrm>
          <a:custGeom>
            <a:avLst/>
            <a:gdLst/>
            <a:ahLst/>
            <a:cxnLst/>
            <a:rect l="l" t="t" r="r" b="b"/>
            <a:pathLst>
              <a:path w="6791435" h="6791435" extrusionOk="0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21"/>
          <p:cNvSpPr/>
          <p:nvPr/>
        </p:nvSpPr>
        <p:spPr>
          <a:xfrm rot="2700000">
            <a:off x="9628117" y="5458161"/>
            <a:ext cx="2234876" cy="2572359"/>
          </a:xfrm>
          <a:custGeom>
            <a:avLst/>
            <a:gdLst/>
            <a:ahLst/>
            <a:cxnLst/>
            <a:rect l="l" t="t" r="r" b="b"/>
            <a:pathLst>
              <a:path w="2940086" h="3384061" extrusionOk="0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21"/>
          <p:cNvSpPr/>
          <p:nvPr/>
        </p:nvSpPr>
        <p:spPr>
          <a:xfrm rot="2700000">
            <a:off x="9719997" y="5243571"/>
            <a:ext cx="960110" cy="960110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21"/>
          <p:cNvSpPr txBox="1"/>
          <p:nvPr/>
        </p:nvSpPr>
        <p:spPr>
          <a:xfrm>
            <a:off x="7091855" y="4790676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3" name="Google Shape;223;p21"/>
          <p:cNvSpPr txBox="1"/>
          <p:nvPr/>
        </p:nvSpPr>
        <p:spPr>
          <a:xfrm>
            <a:off x="3545773" y="5677818"/>
            <a:ext cx="70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21"/>
          <p:cNvSpPr txBox="1"/>
          <p:nvPr/>
        </p:nvSpPr>
        <p:spPr>
          <a:xfrm>
            <a:off x="3128213" y="609600"/>
            <a:ext cx="5655600" cy="9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10000"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br>
              <a:rPr lang="en-US" sz="3600" b="1" u="none" dirty="0">
                <a:solidFill>
                  <a:srgbClr val="080808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3600" b="1" u="none" dirty="0">
              <a:solidFill>
                <a:srgbClr val="08080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" name="Google Shape;224;p21">
            <a:extLst>
              <a:ext uri="{FF2B5EF4-FFF2-40B4-BE49-F238E27FC236}">
                <a16:creationId xmlns:a16="http://schemas.microsoft.com/office/drawing/2014/main" id="{76C5F6C3-93E6-45DE-B684-A962450449A7}"/>
              </a:ext>
            </a:extLst>
          </p:cNvPr>
          <p:cNvSpPr txBox="1"/>
          <p:nvPr/>
        </p:nvSpPr>
        <p:spPr>
          <a:xfrm>
            <a:off x="187288" y="3324962"/>
            <a:ext cx="3202738" cy="1536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457200">
              <a:spcBef>
                <a:spcPts val="100"/>
              </a:spcBef>
              <a:spcAft>
                <a:spcPts val="100"/>
              </a:spcAft>
              <a:buClr>
                <a:schemeClr val="dk1"/>
              </a:buClr>
              <a:buSzPts val="3200"/>
              <a:buFont typeface="Arial" panose="020B0604020202020204" pitchFamily="34" charset="0"/>
              <a:buChar char="•"/>
            </a:pPr>
            <a:endParaRPr sz="1900" dirty="0">
              <a:solidFill>
                <a:schemeClr val="tx1">
                  <a:lumMod val="95000"/>
                  <a:lumOff val="5000"/>
                </a:schemeClr>
              </a:solidFill>
              <a:sym typeface="Times New Roman"/>
            </a:endParaRPr>
          </a:p>
        </p:txBody>
      </p:sp>
      <p:sp>
        <p:nvSpPr>
          <p:cNvPr id="17" name="Google Shape;224;p21">
            <a:extLst>
              <a:ext uri="{FF2B5EF4-FFF2-40B4-BE49-F238E27FC236}">
                <a16:creationId xmlns:a16="http://schemas.microsoft.com/office/drawing/2014/main" id="{50845697-A8B0-4289-9005-065C9577F97E}"/>
              </a:ext>
            </a:extLst>
          </p:cNvPr>
          <p:cNvSpPr txBox="1"/>
          <p:nvPr/>
        </p:nvSpPr>
        <p:spPr>
          <a:xfrm>
            <a:off x="294288" y="184978"/>
            <a:ext cx="11603423" cy="6488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62500" lnSpcReduction="20000"/>
          </a:bodyPr>
          <a:lstStyle/>
          <a:p>
            <a:pPr lvl="0">
              <a:lnSpc>
                <a:spcPct val="90000"/>
              </a:lnSpc>
              <a:buClr>
                <a:schemeClr val="dk1"/>
              </a:buClr>
              <a:buSzPts val="3200"/>
            </a:pPr>
            <a:r>
              <a:rPr lang="en-US" sz="6400" b="1" u="sng" dirty="0">
                <a:solidFill>
                  <a:srgbClr val="0070C0"/>
                </a:solidFill>
                <a:latin typeface="Times New Roman"/>
                <a:cs typeface="Times New Roman"/>
                <a:sym typeface="Times New Roman"/>
              </a:rPr>
              <a:t>Team</a:t>
            </a:r>
            <a:r>
              <a:rPr lang="en-US" sz="6400" b="1" u="sng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Contribution:</a:t>
            </a:r>
            <a:br>
              <a:rPr lang="en-US" sz="6400" b="1" u="sng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5200" b="1" u="sng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lang="en-IN" sz="2800" b="1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457200" marR="0" lvl="0" indent="-457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Mahak </a:t>
            </a:r>
            <a:r>
              <a:rPr lang="en-US" sz="4000" b="1" dirty="0">
                <a:solidFill>
                  <a:schemeClr val="tx1"/>
                </a:solidFill>
                <a:latin typeface="Times New Roman"/>
                <a:cs typeface="Times New Roman"/>
                <a:sym typeface="Times New Roman"/>
              </a:rPr>
              <a:t>Bhatia</a:t>
            </a:r>
            <a:r>
              <a:rPr lang="en-IN" sz="4000" b="1" dirty="0">
                <a:solidFill>
                  <a:schemeClr val="tx1"/>
                </a:solidFill>
                <a:latin typeface="Times New Roman"/>
                <a:cs typeface="Times New Roman"/>
              </a:rPr>
              <a:t>(002922284) </a:t>
            </a:r>
          </a:p>
          <a:p>
            <a:pPr marR="0"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</a:pPr>
            <a:r>
              <a:rPr lang="en-IN" sz="2800" dirty="0">
                <a:solidFill>
                  <a:schemeClr val="tx1"/>
                </a:solidFill>
                <a:latin typeface="Times New Roman"/>
                <a:cs typeface="Times New Roman"/>
              </a:rPr>
              <a:t>        </a:t>
            </a:r>
            <a:r>
              <a:rPr lang="en-IN" sz="3200" dirty="0">
                <a:solidFill>
                  <a:schemeClr val="tx1"/>
                </a:solidFill>
                <a:latin typeface="Times New Roman"/>
                <a:cs typeface="Times New Roman"/>
              </a:rPr>
              <a:t>Module - Onboarding, Registration</a:t>
            </a:r>
            <a:br>
              <a:rPr lang="en-IN" sz="3200" dirty="0">
                <a:solidFill>
                  <a:schemeClr val="tx1"/>
                </a:solidFill>
                <a:latin typeface="Times New Roman"/>
                <a:cs typeface="Times New Roman"/>
              </a:rPr>
            </a:br>
            <a:r>
              <a:rPr lang="en-IN" sz="3200" dirty="0">
                <a:solidFill>
                  <a:schemeClr val="tx1"/>
                </a:solidFill>
                <a:latin typeface="Times New Roman"/>
                <a:cs typeface="Times New Roman"/>
              </a:rPr>
              <a:t>       DML/DDL -  Table creation, Triggers, Onboarding Packages, Insertion</a:t>
            </a:r>
            <a:br>
              <a:rPr lang="en-IN" sz="3200" dirty="0">
                <a:solidFill>
                  <a:schemeClr val="tx1"/>
                </a:solidFill>
                <a:latin typeface="Times New Roman"/>
                <a:cs typeface="Times New Roman"/>
              </a:rPr>
            </a:br>
            <a:r>
              <a:rPr lang="en-IN" sz="3200" dirty="0">
                <a:solidFill>
                  <a:schemeClr val="tx1"/>
                </a:solidFill>
                <a:latin typeface="Times New Roman"/>
                <a:cs typeface="Times New Roman"/>
              </a:rPr>
              <a:t>       </a:t>
            </a:r>
            <a:endParaRPr lang="en-IN" sz="4000" b="1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457200" indent="-457200">
              <a:lnSpc>
                <a:spcPct val="90000"/>
              </a:lnSpc>
              <a:buClr>
                <a:schemeClr val="dk1"/>
              </a:buClr>
              <a:buSzPts val="3200"/>
              <a:buFont typeface="Arial" panose="020B0604020202020204" pitchFamily="34" charset="0"/>
              <a:buChar char="•"/>
            </a:pPr>
            <a:r>
              <a:rPr lang="en-IN" sz="4000" b="1" dirty="0">
                <a:solidFill>
                  <a:schemeClr val="tx1"/>
                </a:solidFill>
                <a:latin typeface="Times New Roman"/>
                <a:cs typeface="Times New Roman"/>
              </a:rPr>
              <a:t>Sagar Malhotra (002926660) </a:t>
            </a:r>
          </a:p>
          <a:p>
            <a:pPr>
              <a:lnSpc>
                <a:spcPct val="90000"/>
              </a:lnSpc>
              <a:buClr>
                <a:schemeClr val="dk1"/>
              </a:buClr>
              <a:buSzPts val="3200"/>
            </a:pPr>
            <a:r>
              <a:rPr lang="en-IN" sz="3200" dirty="0">
                <a:solidFill>
                  <a:schemeClr val="tx1"/>
                </a:solidFill>
                <a:latin typeface="Times New Roman"/>
                <a:cs typeface="Times New Roman"/>
              </a:rPr>
              <a:t>       Module - Onboarding, Registration</a:t>
            </a:r>
          </a:p>
          <a:p>
            <a:pPr>
              <a:lnSpc>
                <a:spcPct val="90000"/>
              </a:lnSpc>
              <a:buClr>
                <a:schemeClr val="dk1"/>
              </a:buClr>
              <a:buSzPts val="3200"/>
            </a:pPr>
            <a:r>
              <a:rPr lang="en-IN" sz="3200" dirty="0">
                <a:solidFill>
                  <a:schemeClr val="tx1"/>
                </a:solidFill>
                <a:latin typeface="Times New Roman"/>
                <a:cs typeface="Times New Roman"/>
              </a:rPr>
              <a:t>       DML/DDL - User Creation / Removal,</a:t>
            </a:r>
            <a:br>
              <a:rPr lang="en-IN" sz="3200" dirty="0">
                <a:solidFill>
                  <a:schemeClr val="tx1"/>
                </a:solidFill>
                <a:latin typeface="Times New Roman"/>
                <a:cs typeface="Times New Roman"/>
              </a:rPr>
            </a:br>
            <a:r>
              <a:rPr lang="en-IN" sz="3200" dirty="0">
                <a:solidFill>
                  <a:schemeClr val="tx1"/>
                </a:solidFill>
                <a:latin typeface="Times New Roman"/>
                <a:cs typeface="Times New Roman"/>
              </a:rPr>
              <a:t>       Onboarding DML Procedures, Onboarding DML Insertion</a:t>
            </a:r>
            <a:br>
              <a:rPr lang="en-IN" sz="3200" dirty="0">
                <a:solidFill>
                  <a:schemeClr val="tx1"/>
                </a:solidFill>
                <a:latin typeface="Times New Roman"/>
                <a:cs typeface="Times New Roman"/>
              </a:rPr>
            </a:br>
            <a:endParaRPr lang="en-IN" sz="32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457200" indent="-457200">
              <a:lnSpc>
                <a:spcPct val="90000"/>
              </a:lnSpc>
              <a:buClr>
                <a:schemeClr val="dk1"/>
              </a:buClr>
              <a:buSzPts val="3200"/>
              <a:buFont typeface="Arial" panose="020B0604020202020204" pitchFamily="34" charset="0"/>
              <a:buChar char="•"/>
            </a:pPr>
            <a:r>
              <a:rPr lang="en-IN" sz="4000" b="1" dirty="0">
                <a:solidFill>
                  <a:schemeClr val="tx1"/>
                </a:solidFill>
                <a:latin typeface="Times New Roman"/>
                <a:cs typeface="Times New Roman"/>
              </a:rPr>
              <a:t>Samhitha Reddy Siddigari (002937064) </a:t>
            </a:r>
          </a:p>
          <a:p>
            <a:pPr>
              <a:lnSpc>
                <a:spcPct val="90000"/>
              </a:lnSpc>
              <a:buClr>
                <a:schemeClr val="dk1"/>
              </a:buClr>
              <a:buSzPts val="3200"/>
            </a:pPr>
            <a:r>
              <a:rPr lang="en-IN" sz="3200" dirty="0">
                <a:solidFill>
                  <a:schemeClr val="tx1"/>
                </a:solidFill>
                <a:latin typeface="Times New Roman"/>
                <a:cs typeface="Times New Roman"/>
              </a:rPr>
              <a:t>       Module – Fee, Grade, Department &amp; Course</a:t>
            </a:r>
            <a:br>
              <a:rPr lang="en-IN" sz="3200" dirty="0">
                <a:solidFill>
                  <a:schemeClr val="tx1"/>
                </a:solidFill>
                <a:latin typeface="Times New Roman"/>
                <a:cs typeface="Times New Roman"/>
              </a:rPr>
            </a:br>
            <a:r>
              <a:rPr lang="en-IN" sz="3200" dirty="0">
                <a:solidFill>
                  <a:schemeClr val="tx1"/>
                </a:solidFill>
                <a:latin typeface="Times New Roman"/>
                <a:cs typeface="Times New Roman"/>
              </a:rPr>
              <a:t>       DML/DDL - Index, Onboarding Insertion, Student Test Cases</a:t>
            </a:r>
          </a:p>
          <a:p>
            <a:pPr marL="457200" indent="-457200">
              <a:lnSpc>
                <a:spcPct val="90000"/>
              </a:lnSpc>
              <a:buClr>
                <a:schemeClr val="dk1"/>
              </a:buClr>
              <a:buSzPts val="3200"/>
              <a:buFont typeface="Arial" panose="020B0604020202020204" pitchFamily="34" charset="0"/>
              <a:buChar char="•"/>
            </a:pPr>
            <a:endParaRPr lang="en-IN" sz="4000" b="1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457200" indent="-457200">
              <a:lnSpc>
                <a:spcPct val="90000"/>
              </a:lnSpc>
              <a:buClr>
                <a:schemeClr val="dk1"/>
              </a:buClr>
              <a:buSzPts val="3200"/>
              <a:buFont typeface="Arial" panose="020B0604020202020204" pitchFamily="34" charset="0"/>
              <a:buChar char="•"/>
            </a:pPr>
            <a:r>
              <a:rPr lang="en-IN" sz="4000" b="1" dirty="0">
                <a:solidFill>
                  <a:schemeClr val="tx1"/>
                </a:solidFill>
                <a:latin typeface="Times New Roman"/>
                <a:cs typeface="Times New Roman"/>
              </a:rPr>
              <a:t>Jui Anil Chavan (002963688)</a:t>
            </a:r>
            <a:r>
              <a:rPr lang="en-IN" sz="3200" b="1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</a:p>
          <a:p>
            <a:pPr>
              <a:lnSpc>
                <a:spcPct val="90000"/>
              </a:lnSpc>
              <a:buClr>
                <a:schemeClr val="dk1"/>
              </a:buClr>
              <a:buSzPts val="3200"/>
            </a:pPr>
            <a:r>
              <a:rPr lang="en-IN" sz="3200" dirty="0">
                <a:solidFill>
                  <a:schemeClr val="tx1"/>
                </a:solidFill>
                <a:latin typeface="Times New Roman"/>
                <a:cs typeface="Times New Roman"/>
              </a:rPr>
              <a:t>       Module – Fee, Grade, Department &amp; Course</a:t>
            </a:r>
          </a:p>
          <a:p>
            <a:pPr>
              <a:lnSpc>
                <a:spcPct val="90000"/>
              </a:lnSpc>
              <a:buClr>
                <a:schemeClr val="dk1"/>
              </a:buClr>
              <a:buSzPts val="3200"/>
            </a:pPr>
            <a:r>
              <a:rPr lang="en-IN" sz="3200" dirty="0">
                <a:solidFill>
                  <a:schemeClr val="tx1"/>
                </a:solidFill>
                <a:latin typeface="Times New Roman"/>
                <a:cs typeface="Times New Roman"/>
              </a:rPr>
              <a:t>       DML/DDL - Sequence Creation, Onboarding Insertion, Professor Test Case</a:t>
            </a:r>
          </a:p>
          <a:p>
            <a:pPr>
              <a:lnSpc>
                <a:spcPct val="90000"/>
              </a:lnSpc>
              <a:buClr>
                <a:schemeClr val="dk1"/>
              </a:buClr>
              <a:buSzPts val="3200"/>
            </a:pPr>
            <a:endParaRPr lang="en-IN" sz="3200" b="1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457200" indent="-457200">
              <a:lnSpc>
                <a:spcPct val="90000"/>
              </a:lnSpc>
              <a:buClr>
                <a:schemeClr val="dk1"/>
              </a:buClr>
              <a:buSzPts val="3200"/>
              <a:buFont typeface="Arial" panose="020B0604020202020204" pitchFamily="34" charset="0"/>
              <a:buChar char="•"/>
            </a:pPr>
            <a:r>
              <a:rPr lang="en-IN" sz="4000" b="1" dirty="0">
                <a:solidFill>
                  <a:schemeClr val="tx1"/>
                </a:solidFill>
                <a:latin typeface="Times New Roman"/>
                <a:cs typeface="Times New Roman"/>
              </a:rPr>
              <a:t>Gauri Bhale (002955836) </a:t>
            </a:r>
          </a:p>
          <a:p>
            <a:pPr>
              <a:lnSpc>
                <a:spcPct val="90000"/>
              </a:lnSpc>
              <a:buClr>
                <a:schemeClr val="dk1"/>
              </a:buClr>
              <a:buSzPts val="3200"/>
            </a:pPr>
            <a:r>
              <a:rPr lang="en-IN" sz="3200" dirty="0">
                <a:solidFill>
                  <a:schemeClr val="tx1"/>
                </a:solidFill>
                <a:latin typeface="Times New Roman"/>
                <a:cs typeface="Times New Roman"/>
                <a:sym typeface="Times New Roman"/>
              </a:rPr>
              <a:t>       </a:t>
            </a:r>
            <a:r>
              <a:rPr lang="en-IN" sz="3200" dirty="0">
                <a:solidFill>
                  <a:schemeClr val="tx1"/>
                </a:solidFill>
                <a:latin typeface="Times New Roman"/>
                <a:cs typeface="Times New Roman"/>
              </a:rPr>
              <a:t>Module – Fee, Grade, Department &amp; Course</a:t>
            </a:r>
          </a:p>
          <a:p>
            <a:pPr>
              <a:lnSpc>
                <a:spcPct val="90000"/>
              </a:lnSpc>
              <a:buClr>
                <a:schemeClr val="dk1"/>
              </a:buClr>
              <a:buSzPts val="3200"/>
            </a:pPr>
            <a:r>
              <a:rPr lang="en-IN" sz="3200" dirty="0">
                <a:solidFill>
                  <a:schemeClr val="tx1"/>
                </a:solidFill>
                <a:latin typeface="Times New Roman"/>
                <a:cs typeface="Times New Roman"/>
              </a:rPr>
              <a:t>       DML/DDL - Grant Access, Views, Sequence Drop, Onboarding Insertion</a:t>
            </a:r>
            <a:br>
              <a:rPr lang="en-US" sz="3200" dirty="0">
                <a:solidFill>
                  <a:schemeClr val="tx1"/>
                </a:solidFill>
                <a:latin typeface="Times New Roman"/>
                <a:cs typeface="Times New Roman"/>
                <a:sym typeface="Times New Roman"/>
              </a:rPr>
            </a:br>
            <a:endParaRPr lang="en-IN" sz="32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R="0"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</a:pPr>
            <a:br>
              <a:rPr lang="en-IN" sz="2900" b="1" dirty="0">
                <a:solidFill>
                  <a:schemeClr val="tx1"/>
                </a:solidFill>
                <a:latin typeface="Times New Roman"/>
                <a:cs typeface="Times New Roman"/>
              </a:rPr>
            </a:br>
            <a:endParaRPr sz="2900" dirty="0">
              <a:solidFill>
                <a:schemeClr val="tx1"/>
              </a:solidFill>
              <a:latin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85296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21"/>
          <p:cNvSpPr/>
          <p:nvPr/>
        </p:nvSpPr>
        <p:spPr>
          <a:xfrm rot="2700000">
            <a:off x="81875" y="-1385985"/>
            <a:ext cx="2426221" cy="3613199"/>
          </a:xfrm>
          <a:custGeom>
            <a:avLst/>
            <a:gdLst/>
            <a:ahLst/>
            <a:cxnLst/>
            <a:rect l="l" t="t" r="r" b="b"/>
            <a:pathLst>
              <a:path w="2424873" h="3611191" extrusionOk="0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21"/>
          <p:cNvSpPr/>
          <p:nvPr/>
        </p:nvSpPr>
        <p:spPr>
          <a:xfrm rot="2700000">
            <a:off x="1570545" y="-338394"/>
            <a:ext cx="1636865" cy="1636865"/>
          </a:xfrm>
          <a:custGeom>
            <a:avLst/>
            <a:gdLst/>
            <a:ahLst/>
            <a:cxnLst/>
            <a:rect l="l" t="t" r="r" b="b"/>
            <a:pathLst>
              <a:path w="1635955" h="1635955" extrusionOk="0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21"/>
          <p:cNvSpPr/>
          <p:nvPr/>
        </p:nvSpPr>
        <p:spPr>
          <a:xfrm rot="2700000">
            <a:off x="9627153" y="-5997"/>
            <a:ext cx="4061650" cy="2549527"/>
          </a:xfrm>
          <a:custGeom>
            <a:avLst/>
            <a:gdLst/>
            <a:ahLst/>
            <a:cxnLst/>
            <a:rect l="l" t="t" r="r" b="b"/>
            <a:pathLst>
              <a:path w="4059393" h="2548110" extrusionOk="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298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21"/>
          <p:cNvSpPr/>
          <p:nvPr/>
        </p:nvSpPr>
        <p:spPr>
          <a:xfrm rot="2700000">
            <a:off x="10262869" y="1465803"/>
            <a:ext cx="1185818" cy="1185818"/>
          </a:xfrm>
          <a:prstGeom prst="rect">
            <a:avLst/>
          </a:prstGeom>
          <a:solidFill>
            <a:schemeClr val="accent1">
              <a:alpha val="298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21"/>
          <p:cNvSpPr/>
          <p:nvPr/>
        </p:nvSpPr>
        <p:spPr>
          <a:xfrm rot="2700000">
            <a:off x="-30342" y="5199083"/>
            <a:ext cx="2446513" cy="2367671"/>
          </a:xfrm>
          <a:custGeom>
            <a:avLst/>
            <a:gdLst/>
            <a:ahLst/>
            <a:cxnLst/>
            <a:rect l="l" t="t" r="r" b="b"/>
            <a:pathLst>
              <a:path w="2203753" h="2132734" extrusionOk="0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298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21"/>
          <p:cNvSpPr/>
          <p:nvPr/>
        </p:nvSpPr>
        <p:spPr>
          <a:xfrm rot="2700000">
            <a:off x="1769876" y="5439856"/>
            <a:ext cx="928290" cy="928290"/>
          </a:xfrm>
          <a:prstGeom prst="rect">
            <a:avLst/>
          </a:prstGeom>
          <a:solidFill>
            <a:schemeClr val="accent1">
              <a:alpha val="298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21"/>
          <p:cNvSpPr/>
          <p:nvPr/>
        </p:nvSpPr>
        <p:spPr>
          <a:xfrm rot="2700000">
            <a:off x="3399811" y="732811"/>
            <a:ext cx="5392376" cy="5392376"/>
          </a:xfrm>
          <a:custGeom>
            <a:avLst/>
            <a:gdLst/>
            <a:ahLst/>
            <a:cxnLst/>
            <a:rect l="l" t="t" r="r" b="b"/>
            <a:pathLst>
              <a:path w="5389379" h="5389379" extrusionOk="0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21"/>
          <p:cNvSpPr/>
          <p:nvPr/>
        </p:nvSpPr>
        <p:spPr>
          <a:xfrm rot="2700000">
            <a:off x="2698395" y="34065"/>
            <a:ext cx="6795212" cy="6795212"/>
          </a:xfrm>
          <a:custGeom>
            <a:avLst/>
            <a:gdLst/>
            <a:ahLst/>
            <a:cxnLst/>
            <a:rect l="l" t="t" r="r" b="b"/>
            <a:pathLst>
              <a:path w="6791435" h="6791435" extrusionOk="0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21"/>
          <p:cNvSpPr/>
          <p:nvPr/>
        </p:nvSpPr>
        <p:spPr>
          <a:xfrm rot="2700000">
            <a:off x="9628117" y="5458161"/>
            <a:ext cx="2234876" cy="2572359"/>
          </a:xfrm>
          <a:custGeom>
            <a:avLst/>
            <a:gdLst/>
            <a:ahLst/>
            <a:cxnLst/>
            <a:rect l="l" t="t" r="r" b="b"/>
            <a:pathLst>
              <a:path w="2940086" h="3384061" extrusionOk="0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21"/>
          <p:cNvSpPr/>
          <p:nvPr/>
        </p:nvSpPr>
        <p:spPr>
          <a:xfrm rot="2700000">
            <a:off x="9719997" y="5243571"/>
            <a:ext cx="960110" cy="960110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21"/>
          <p:cNvSpPr txBox="1"/>
          <p:nvPr/>
        </p:nvSpPr>
        <p:spPr>
          <a:xfrm>
            <a:off x="7091855" y="4790676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3" name="Google Shape;223;p21"/>
          <p:cNvSpPr txBox="1"/>
          <p:nvPr/>
        </p:nvSpPr>
        <p:spPr>
          <a:xfrm>
            <a:off x="3545773" y="5677818"/>
            <a:ext cx="70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21"/>
          <p:cNvSpPr txBox="1"/>
          <p:nvPr/>
        </p:nvSpPr>
        <p:spPr>
          <a:xfrm>
            <a:off x="3128213" y="203199"/>
            <a:ext cx="5655600" cy="1100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55000" lnSpcReduction="20000"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br>
              <a:rPr lang="en-US" sz="3600" b="1" u="none" dirty="0">
                <a:solidFill>
                  <a:srgbClr val="080808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8000" b="1" u="sng" dirty="0">
                <a:solidFill>
                  <a:schemeClr val="accent5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Background</a:t>
            </a:r>
            <a:endParaRPr sz="8000" b="1" u="sng" dirty="0">
              <a:solidFill>
                <a:schemeClr val="accent5">
                  <a:lumMod val="50000"/>
                </a:schemeClr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" name="Google Shape;224;p21">
            <a:extLst>
              <a:ext uri="{FF2B5EF4-FFF2-40B4-BE49-F238E27FC236}">
                <a16:creationId xmlns:a16="http://schemas.microsoft.com/office/drawing/2014/main" id="{446BE962-C772-483E-8319-CCC32C28D037}"/>
              </a:ext>
            </a:extLst>
          </p:cNvPr>
          <p:cNvSpPr txBox="1"/>
          <p:nvPr/>
        </p:nvSpPr>
        <p:spPr>
          <a:xfrm>
            <a:off x="383488" y="1797216"/>
            <a:ext cx="6014954" cy="4348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lvl="0" indent="-457200" algn="just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  <a:buClr>
                <a:schemeClr val="dk1"/>
              </a:buClr>
              <a:buSzPts val="32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 course management system is an integrated information system designed to manage the administrative aspects of an educational system to register or drop the class. </a:t>
            </a:r>
          </a:p>
          <a:p>
            <a:pPr marL="457200" lvl="0" indent="-457200" algn="just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  <a:buClr>
                <a:schemeClr val="dk1"/>
              </a:buClr>
              <a:buSzPts val="32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Streamline processes within the registration system, reduce student waiting time, and improve efficiency without visiting the office. </a:t>
            </a:r>
          </a:p>
          <a:p>
            <a:pPr marL="457200" lvl="0" indent="-457200" algn="just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  <a:buClr>
                <a:schemeClr val="dk1"/>
              </a:buClr>
              <a:buSzPts val="32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Reduce administrative times and duplication of information across the course registration information systems.</a:t>
            </a:r>
          </a:p>
          <a:p>
            <a:pPr marL="457200" indent="-457200" algn="just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  <a:buClr>
                <a:schemeClr val="dk1"/>
              </a:buClr>
              <a:buSzPts val="32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If a properly managed system is not built then dropping a class after registration could be cumbersome.</a:t>
            </a:r>
          </a:p>
          <a:p>
            <a:pPr marL="457200" indent="-457200" algn="just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  <a:buClr>
                <a:schemeClr val="dk1"/>
              </a:buClr>
              <a:buSzPts val="3200"/>
              <a:buFont typeface="Arial" panose="020B0604020202020204" pitchFamily="34" charset="0"/>
              <a:buChar char="•"/>
            </a:pPr>
            <a:endParaRPr sz="2200" dirty="0">
              <a:solidFill>
                <a:srgbClr val="0070C0"/>
              </a:solidFill>
              <a:sym typeface="Times New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282E76-6A41-4E53-BDA5-CD43E539DB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2164" y="1707421"/>
            <a:ext cx="4825814" cy="4252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698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21"/>
          <p:cNvSpPr/>
          <p:nvPr/>
        </p:nvSpPr>
        <p:spPr>
          <a:xfrm rot="2700000">
            <a:off x="81875" y="-1385985"/>
            <a:ext cx="2426221" cy="3613199"/>
          </a:xfrm>
          <a:custGeom>
            <a:avLst/>
            <a:gdLst/>
            <a:ahLst/>
            <a:cxnLst/>
            <a:rect l="l" t="t" r="r" b="b"/>
            <a:pathLst>
              <a:path w="2424873" h="3611191" extrusionOk="0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21"/>
          <p:cNvSpPr/>
          <p:nvPr/>
        </p:nvSpPr>
        <p:spPr>
          <a:xfrm rot="2700000">
            <a:off x="1570545" y="-338394"/>
            <a:ext cx="1636865" cy="1636865"/>
          </a:xfrm>
          <a:custGeom>
            <a:avLst/>
            <a:gdLst/>
            <a:ahLst/>
            <a:cxnLst/>
            <a:rect l="l" t="t" r="r" b="b"/>
            <a:pathLst>
              <a:path w="1635955" h="1635955" extrusionOk="0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21"/>
          <p:cNvSpPr/>
          <p:nvPr/>
        </p:nvSpPr>
        <p:spPr>
          <a:xfrm rot="2700000">
            <a:off x="9627153" y="-5997"/>
            <a:ext cx="4061650" cy="2549527"/>
          </a:xfrm>
          <a:custGeom>
            <a:avLst/>
            <a:gdLst/>
            <a:ahLst/>
            <a:cxnLst/>
            <a:rect l="l" t="t" r="r" b="b"/>
            <a:pathLst>
              <a:path w="4059393" h="2548110" extrusionOk="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298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21"/>
          <p:cNvSpPr/>
          <p:nvPr/>
        </p:nvSpPr>
        <p:spPr>
          <a:xfrm rot="2700000">
            <a:off x="10262869" y="1465803"/>
            <a:ext cx="1185818" cy="1185818"/>
          </a:xfrm>
          <a:prstGeom prst="rect">
            <a:avLst/>
          </a:prstGeom>
          <a:solidFill>
            <a:schemeClr val="accent1">
              <a:alpha val="298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21"/>
          <p:cNvSpPr/>
          <p:nvPr/>
        </p:nvSpPr>
        <p:spPr>
          <a:xfrm rot="2700000">
            <a:off x="-30342" y="5199083"/>
            <a:ext cx="2446513" cy="2367671"/>
          </a:xfrm>
          <a:custGeom>
            <a:avLst/>
            <a:gdLst/>
            <a:ahLst/>
            <a:cxnLst/>
            <a:rect l="l" t="t" r="r" b="b"/>
            <a:pathLst>
              <a:path w="2203753" h="2132734" extrusionOk="0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298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21"/>
          <p:cNvSpPr/>
          <p:nvPr/>
        </p:nvSpPr>
        <p:spPr>
          <a:xfrm rot="2700000">
            <a:off x="1769876" y="5439856"/>
            <a:ext cx="928290" cy="928290"/>
          </a:xfrm>
          <a:prstGeom prst="rect">
            <a:avLst/>
          </a:prstGeom>
          <a:solidFill>
            <a:schemeClr val="accent1">
              <a:alpha val="298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21"/>
          <p:cNvSpPr/>
          <p:nvPr/>
        </p:nvSpPr>
        <p:spPr>
          <a:xfrm rot="2700000">
            <a:off x="3399811" y="732811"/>
            <a:ext cx="5392376" cy="5392376"/>
          </a:xfrm>
          <a:custGeom>
            <a:avLst/>
            <a:gdLst/>
            <a:ahLst/>
            <a:cxnLst/>
            <a:rect l="l" t="t" r="r" b="b"/>
            <a:pathLst>
              <a:path w="5389379" h="5389379" extrusionOk="0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21"/>
          <p:cNvSpPr/>
          <p:nvPr/>
        </p:nvSpPr>
        <p:spPr>
          <a:xfrm rot="2700000">
            <a:off x="2698395" y="34065"/>
            <a:ext cx="6795212" cy="6795212"/>
          </a:xfrm>
          <a:custGeom>
            <a:avLst/>
            <a:gdLst/>
            <a:ahLst/>
            <a:cxnLst/>
            <a:rect l="l" t="t" r="r" b="b"/>
            <a:pathLst>
              <a:path w="6791435" h="6791435" extrusionOk="0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21"/>
          <p:cNvSpPr/>
          <p:nvPr/>
        </p:nvSpPr>
        <p:spPr>
          <a:xfrm rot="2700000">
            <a:off x="9628117" y="5458161"/>
            <a:ext cx="2234876" cy="2572359"/>
          </a:xfrm>
          <a:custGeom>
            <a:avLst/>
            <a:gdLst/>
            <a:ahLst/>
            <a:cxnLst/>
            <a:rect l="l" t="t" r="r" b="b"/>
            <a:pathLst>
              <a:path w="2940086" h="3384061" extrusionOk="0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21"/>
          <p:cNvSpPr/>
          <p:nvPr/>
        </p:nvSpPr>
        <p:spPr>
          <a:xfrm rot="2700000">
            <a:off x="9719997" y="5243571"/>
            <a:ext cx="960110" cy="960110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21"/>
          <p:cNvSpPr txBox="1"/>
          <p:nvPr/>
        </p:nvSpPr>
        <p:spPr>
          <a:xfrm>
            <a:off x="7091855" y="4790676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3" name="Google Shape;223;p21"/>
          <p:cNvSpPr txBox="1"/>
          <p:nvPr/>
        </p:nvSpPr>
        <p:spPr>
          <a:xfrm>
            <a:off x="3545773" y="5677818"/>
            <a:ext cx="70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21"/>
          <p:cNvSpPr txBox="1"/>
          <p:nvPr/>
        </p:nvSpPr>
        <p:spPr>
          <a:xfrm>
            <a:off x="3095740" y="174766"/>
            <a:ext cx="5925727" cy="775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br>
              <a:rPr lang="en-US" sz="4000" b="1" u="none" dirty="0">
                <a:solidFill>
                  <a:srgbClr val="080808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4000" b="1" u="sng" dirty="0">
                <a:solidFill>
                  <a:schemeClr val="accent5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sz="4000" b="1" u="sng" dirty="0">
              <a:solidFill>
                <a:schemeClr val="accent5">
                  <a:lumMod val="50000"/>
                </a:schemeClr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" name="Google Shape;224;p21">
            <a:extLst>
              <a:ext uri="{FF2B5EF4-FFF2-40B4-BE49-F238E27FC236}">
                <a16:creationId xmlns:a16="http://schemas.microsoft.com/office/drawing/2014/main" id="{446BE962-C772-483E-8319-CCC32C28D037}"/>
              </a:ext>
            </a:extLst>
          </p:cNvPr>
          <p:cNvSpPr txBox="1"/>
          <p:nvPr/>
        </p:nvSpPr>
        <p:spPr>
          <a:xfrm>
            <a:off x="339248" y="1553378"/>
            <a:ext cx="11557615" cy="5511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indent="-457200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  <a:buClr>
                <a:schemeClr val="dk1"/>
              </a:buClr>
              <a:buSzPts val="3200"/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marR="0" lvl="0" indent="-457200" rtl="0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  <a:buClr>
                <a:schemeClr val="dk1"/>
              </a:buClr>
              <a:buSzPts val="3200"/>
              <a:buFont typeface="Arial" panose="020B0604020202020204" pitchFamily="34" charset="0"/>
              <a:buChar char="•"/>
            </a:pPr>
            <a:endParaRPr sz="2400" b="1" u="none" dirty="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44014CE-A57A-4BD5-8DFA-C9D5F8C84800}"/>
              </a:ext>
            </a:extLst>
          </p:cNvPr>
          <p:cNvSpPr txBox="1"/>
          <p:nvPr/>
        </p:nvSpPr>
        <p:spPr>
          <a:xfrm>
            <a:off x="535346" y="1592157"/>
            <a:ext cx="10867112" cy="42093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  <a:buClr>
                <a:schemeClr val="dk1"/>
              </a:buClr>
              <a:buSzPts val="32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Considering the number of users involved in the course management module it is arduous to keep a track of all the user types, their privileges, and responsibilities. </a:t>
            </a:r>
          </a:p>
          <a:p>
            <a:pPr marL="457200" indent="-457200" algn="just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  <a:buClr>
                <a:schemeClr val="dk1"/>
              </a:buClr>
              <a:buSzPts val="32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Managing classes and their registration deadlines manually could be a monotonous and time consuming task.</a:t>
            </a:r>
          </a:p>
          <a:p>
            <a:pPr marL="457200" indent="-457200" algn="just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  <a:buClr>
                <a:schemeClr val="dk1"/>
              </a:buClr>
              <a:buSzPts val="32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Maintaining a record of courses, classes, departments, professors, and students would be difficult without a centralized database.</a:t>
            </a:r>
          </a:p>
          <a:p>
            <a:pPr marL="457200" indent="-457200" algn="just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  <a:buClr>
                <a:schemeClr val="dk1"/>
              </a:buClr>
              <a:buSzPts val="32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If a properly managed system is not built dropping a class after registration could be cumbersome.</a:t>
            </a:r>
          </a:p>
          <a:p>
            <a:pPr marL="457200" indent="-457200" algn="just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  <a:buClr>
                <a:schemeClr val="dk1"/>
              </a:buClr>
              <a:buSzPts val="32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User registration and onboarding processes would be adversely affected if no proper user authorization is done.</a:t>
            </a:r>
          </a:p>
          <a:p>
            <a:pPr marL="457200" indent="-457200" algn="just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  <a:buClr>
                <a:schemeClr val="dk1"/>
              </a:buClr>
              <a:buSzPts val="3200"/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823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21"/>
          <p:cNvSpPr/>
          <p:nvPr/>
        </p:nvSpPr>
        <p:spPr>
          <a:xfrm rot="2700000">
            <a:off x="81875" y="-1385985"/>
            <a:ext cx="2426221" cy="3613199"/>
          </a:xfrm>
          <a:custGeom>
            <a:avLst/>
            <a:gdLst/>
            <a:ahLst/>
            <a:cxnLst/>
            <a:rect l="l" t="t" r="r" b="b"/>
            <a:pathLst>
              <a:path w="2424873" h="3611191" extrusionOk="0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21"/>
          <p:cNvSpPr/>
          <p:nvPr/>
        </p:nvSpPr>
        <p:spPr>
          <a:xfrm rot="2700000">
            <a:off x="1570545" y="-338394"/>
            <a:ext cx="1636865" cy="1636865"/>
          </a:xfrm>
          <a:custGeom>
            <a:avLst/>
            <a:gdLst/>
            <a:ahLst/>
            <a:cxnLst/>
            <a:rect l="l" t="t" r="r" b="b"/>
            <a:pathLst>
              <a:path w="1635955" h="1635955" extrusionOk="0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21"/>
          <p:cNvSpPr/>
          <p:nvPr/>
        </p:nvSpPr>
        <p:spPr>
          <a:xfrm rot="2700000">
            <a:off x="9627153" y="-5997"/>
            <a:ext cx="4061650" cy="2549527"/>
          </a:xfrm>
          <a:custGeom>
            <a:avLst/>
            <a:gdLst/>
            <a:ahLst/>
            <a:cxnLst/>
            <a:rect l="l" t="t" r="r" b="b"/>
            <a:pathLst>
              <a:path w="4059393" h="2548110" extrusionOk="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298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21"/>
          <p:cNvSpPr/>
          <p:nvPr/>
        </p:nvSpPr>
        <p:spPr>
          <a:xfrm rot="2700000">
            <a:off x="10262869" y="1465803"/>
            <a:ext cx="1185818" cy="1185818"/>
          </a:xfrm>
          <a:prstGeom prst="rect">
            <a:avLst/>
          </a:prstGeom>
          <a:solidFill>
            <a:schemeClr val="accent1">
              <a:alpha val="298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21"/>
          <p:cNvSpPr/>
          <p:nvPr/>
        </p:nvSpPr>
        <p:spPr>
          <a:xfrm rot="2700000">
            <a:off x="-30342" y="5199083"/>
            <a:ext cx="2446513" cy="2367671"/>
          </a:xfrm>
          <a:custGeom>
            <a:avLst/>
            <a:gdLst/>
            <a:ahLst/>
            <a:cxnLst/>
            <a:rect l="l" t="t" r="r" b="b"/>
            <a:pathLst>
              <a:path w="2203753" h="2132734" extrusionOk="0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298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21"/>
          <p:cNvSpPr/>
          <p:nvPr/>
        </p:nvSpPr>
        <p:spPr>
          <a:xfrm rot="2700000">
            <a:off x="1769876" y="5439856"/>
            <a:ext cx="928290" cy="928290"/>
          </a:xfrm>
          <a:prstGeom prst="rect">
            <a:avLst/>
          </a:prstGeom>
          <a:solidFill>
            <a:schemeClr val="accent1">
              <a:alpha val="298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21"/>
          <p:cNvSpPr/>
          <p:nvPr/>
        </p:nvSpPr>
        <p:spPr>
          <a:xfrm rot="2700000">
            <a:off x="3399811" y="732811"/>
            <a:ext cx="5392376" cy="5392376"/>
          </a:xfrm>
          <a:custGeom>
            <a:avLst/>
            <a:gdLst/>
            <a:ahLst/>
            <a:cxnLst/>
            <a:rect l="l" t="t" r="r" b="b"/>
            <a:pathLst>
              <a:path w="5389379" h="5389379" extrusionOk="0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21"/>
          <p:cNvSpPr/>
          <p:nvPr/>
        </p:nvSpPr>
        <p:spPr>
          <a:xfrm rot="2700000">
            <a:off x="2698395" y="34065"/>
            <a:ext cx="6795212" cy="6795212"/>
          </a:xfrm>
          <a:custGeom>
            <a:avLst/>
            <a:gdLst/>
            <a:ahLst/>
            <a:cxnLst/>
            <a:rect l="l" t="t" r="r" b="b"/>
            <a:pathLst>
              <a:path w="6791435" h="6791435" extrusionOk="0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21"/>
          <p:cNvSpPr/>
          <p:nvPr/>
        </p:nvSpPr>
        <p:spPr>
          <a:xfrm rot="2700000">
            <a:off x="9628117" y="5458161"/>
            <a:ext cx="2234876" cy="2572359"/>
          </a:xfrm>
          <a:custGeom>
            <a:avLst/>
            <a:gdLst/>
            <a:ahLst/>
            <a:cxnLst/>
            <a:rect l="l" t="t" r="r" b="b"/>
            <a:pathLst>
              <a:path w="2940086" h="3384061" extrusionOk="0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21"/>
          <p:cNvSpPr/>
          <p:nvPr/>
        </p:nvSpPr>
        <p:spPr>
          <a:xfrm rot="2700000">
            <a:off x="9719997" y="5243571"/>
            <a:ext cx="960110" cy="960110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21"/>
          <p:cNvSpPr txBox="1"/>
          <p:nvPr/>
        </p:nvSpPr>
        <p:spPr>
          <a:xfrm>
            <a:off x="7091855" y="4790676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3" name="Google Shape;223;p21"/>
          <p:cNvSpPr txBox="1"/>
          <p:nvPr/>
        </p:nvSpPr>
        <p:spPr>
          <a:xfrm>
            <a:off x="3545773" y="5677818"/>
            <a:ext cx="70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21"/>
          <p:cNvSpPr txBox="1"/>
          <p:nvPr/>
        </p:nvSpPr>
        <p:spPr>
          <a:xfrm>
            <a:off x="7982048" y="618983"/>
            <a:ext cx="2960272" cy="1603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77500" lnSpcReduction="20000"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br>
              <a:rPr lang="en-US" sz="3600" b="1" u="none" dirty="0">
                <a:solidFill>
                  <a:srgbClr val="080808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7000" b="1" u="sng" dirty="0">
                <a:solidFill>
                  <a:schemeClr val="accent5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</a:t>
            </a:r>
            <a:br>
              <a:rPr lang="en-US" sz="7000" b="1" u="sng" dirty="0">
                <a:solidFill>
                  <a:schemeClr val="accent5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7000" b="1" u="sng" dirty="0">
                <a:solidFill>
                  <a:schemeClr val="accent5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</a:t>
            </a:r>
            <a:endParaRPr sz="7000" b="1" u="sng" dirty="0">
              <a:solidFill>
                <a:schemeClr val="accent5">
                  <a:lumMod val="50000"/>
                </a:schemeClr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" name="Google Shape;224;p21">
            <a:extLst>
              <a:ext uri="{FF2B5EF4-FFF2-40B4-BE49-F238E27FC236}">
                <a16:creationId xmlns:a16="http://schemas.microsoft.com/office/drawing/2014/main" id="{446BE962-C772-483E-8319-CCC32C28D037}"/>
              </a:ext>
            </a:extLst>
          </p:cNvPr>
          <p:cNvSpPr txBox="1"/>
          <p:nvPr/>
        </p:nvSpPr>
        <p:spPr>
          <a:xfrm>
            <a:off x="187288" y="2993361"/>
            <a:ext cx="11705608" cy="4158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457200">
              <a:spcBef>
                <a:spcPts val="100"/>
              </a:spcBef>
              <a:spcAft>
                <a:spcPts val="100"/>
              </a:spcAft>
              <a:buClr>
                <a:schemeClr val="dk1"/>
              </a:buClr>
              <a:buSzPts val="32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Records are easily stored as all the users are onboarded by the administrator and perform their desired operations as per the access provided. </a:t>
            </a:r>
          </a:p>
          <a:p>
            <a:pPr marL="457200" lvl="0" indent="-457200">
              <a:spcBef>
                <a:spcPts val="100"/>
              </a:spcBef>
              <a:spcAft>
                <a:spcPts val="100"/>
              </a:spcAft>
              <a:buClr>
                <a:schemeClr val="dk1"/>
              </a:buClr>
              <a:buSzPts val="32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Data redundancy will be avoided using primary key constraints on specified fields for every entity.</a:t>
            </a:r>
          </a:p>
          <a:p>
            <a:pPr marL="457200" lvl="0" indent="-457200">
              <a:spcBef>
                <a:spcPts val="100"/>
              </a:spcBef>
              <a:spcAft>
                <a:spcPts val="100"/>
              </a:spcAft>
              <a:buClr>
                <a:schemeClr val="dk1"/>
              </a:buClr>
              <a:buSzPts val="32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Data Maintenance is efficient and manageable as the proposed database will have separate entities for all the aspects with proper relationships between them using foreign keys and joins. </a:t>
            </a:r>
          </a:p>
          <a:p>
            <a:pPr marL="457200" lvl="0" indent="-457200">
              <a:spcBef>
                <a:spcPts val="100"/>
              </a:spcBef>
              <a:spcAft>
                <a:spcPts val="100"/>
              </a:spcAft>
              <a:buClr>
                <a:schemeClr val="dk1"/>
              </a:buClr>
              <a:buSzPts val="32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Records can be accessed easily and quickly using SQL queries as per the user requirements </a:t>
            </a:r>
          </a:p>
          <a:p>
            <a:pPr marL="457200" lvl="0" indent="-457200">
              <a:spcBef>
                <a:spcPts val="100"/>
              </a:spcBef>
              <a:spcAft>
                <a:spcPts val="100"/>
              </a:spcAft>
              <a:buClr>
                <a:schemeClr val="dk1"/>
              </a:buClr>
              <a:buSzPts val="32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Data Integrity and authenticity are maintained as user privileges and roles are defined. Moreover, data is accessible only to authorized users.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504283-1DD0-44F2-8636-9D90AC4D2B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922" y="308613"/>
            <a:ext cx="6778933" cy="301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935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21"/>
          <p:cNvSpPr/>
          <p:nvPr/>
        </p:nvSpPr>
        <p:spPr>
          <a:xfrm rot="2700000">
            <a:off x="81875" y="-1385985"/>
            <a:ext cx="2426221" cy="3613199"/>
          </a:xfrm>
          <a:custGeom>
            <a:avLst/>
            <a:gdLst/>
            <a:ahLst/>
            <a:cxnLst/>
            <a:rect l="l" t="t" r="r" b="b"/>
            <a:pathLst>
              <a:path w="2424873" h="3611191" extrusionOk="0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21"/>
          <p:cNvSpPr/>
          <p:nvPr/>
        </p:nvSpPr>
        <p:spPr>
          <a:xfrm rot="2700000">
            <a:off x="1570545" y="-338394"/>
            <a:ext cx="1636865" cy="1636865"/>
          </a:xfrm>
          <a:custGeom>
            <a:avLst/>
            <a:gdLst/>
            <a:ahLst/>
            <a:cxnLst/>
            <a:rect l="l" t="t" r="r" b="b"/>
            <a:pathLst>
              <a:path w="1635955" h="1635955" extrusionOk="0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21"/>
          <p:cNvSpPr/>
          <p:nvPr/>
        </p:nvSpPr>
        <p:spPr>
          <a:xfrm rot="2700000">
            <a:off x="9627153" y="-5997"/>
            <a:ext cx="4061650" cy="2549527"/>
          </a:xfrm>
          <a:custGeom>
            <a:avLst/>
            <a:gdLst/>
            <a:ahLst/>
            <a:cxnLst/>
            <a:rect l="l" t="t" r="r" b="b"/>
            <a:pathLst>
              <a:path w="4059393" h="2548110" extrusionOk="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298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21"/>
          <p:cNvSpPr/>
          <p:nvPr/>
        </p:nvSpPr>
        <p:spPr>
          <a:xfrm rot="2700000">
            <a:off x="10262869" y="1465803"/>
            <a:ext cx="1185818" cy="1185818"/>
          </a:xfrm>
          <a:prstGeom prst="rect">
            <a:avLst/>
          </a:prstGeom>
          <a:solidFill>
            <a:schemeClr val="accent1">
              <a:alpha val="298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21"/>
          <p:cNvSpPr/>
          <p:nvPr/>
        </p:nvSpPr>
        <p:spPr>
          <a:xfrm rot="2700000">
            <a:off x="-30342" y="5199083"/>
            <a:ext cx="2446513" cy="2367671"/>
          </a:xfrm>
          <a:custGeom>
            <a:avLst/>
            <a:gdLst/>
            <a:ahLst/>
            <a:cxnLst/>
            <a:rect l="l" t="t" r="r" b="b"/>
            <a:pathLst>
              <a:path w="2203753" h="2132734" extrusionOk="0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298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21"/>
          <p:cNvSpPr/>
          <p:nvPr/>
        </p:nvSpPr>
        <p:spPr>
          <a:xfrm rot="2700000">
            <a:off x="1769876" y="5439856"/>
            <a:ext cx="928290" cy="928290"/>
          </a:xfrm>
          <a:prstGeom prst="rect">
            <a:avLst/>
          </a:prstGeom>
          <a:solidFill>
            <a:schemeClr val="accent1">
              <a:alpha val="298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21"/>
          <p:cNvSpPr/>
          <p:nvPr/>
        </p:nvSpPr>
        <p:spPr>
          <a:xfrm rot="2700000">
            <a:off x="3399812" y="734932"/>
            <a:ext cx="5392376" cy="5392376"/>
          </a:xfrm>
          <a:custGeom>
            <a:avLst/>
            <a:gdLst/>
            <a:ahLst/>
            <a:cxnLst/>
            <a:rect l="l" t="t" r="r" b="b"/>
            <a:pathLst>
              <a:path w="5389379" h="5389379" extrusionOk="0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21"/>
          <p:cNvSpPr/>
          <p:nvPr/>
        </p:nvSpPr>
        <p:spPr>
          <a:xfrm rot="2700000">
            <a:off x="2698395" y="34065"/>
            <a:ext cx="6795212" cy="6795212"/>
          </a:xfrm>
          <a:custGeom>
            <a:avLst/>
            <a:gdLst/>
            <a:ahLst/>
            <a:cxnLst/>
            <a:rect l="l" t="t" r="r" b="b"/>
            <a:pathLst>
              <a:path w="6791435" h="6791435" extrusionOk="0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21"/>
          <p:cNvSpPr/>
          <p:nvPr/>
        </p:nvSpPr>
        <p:spPr>
          <a:xfrm rot="2700000">
            <a:off x="9628117" y="5458161"/>
            <a:ext cx="2234876" cy="2572359"/>
          </a:xfrm>
          <a:custGeom>
            <a:avLst/>
            <a:gdLst/>
            <a:ahLst/>
            <a:cxnLst/>
            <a:rect l="l" t="t" r="r" b="b"/>
            <a:pathLst>
              <a:path w="2940086" h="3384061" extrusionOk="0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21"/>
          <p:cNvSpPr/>
          <p:nvPr/>
        </p:nvSpPr>
        <p:spPr>
          <a:xfrm rot="2700000">
            <a:off x="9719997" y="5243571"/>
            <a:ext cx="960110" cy="960110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21"/>
          <p:cNvSpPr txBox="1"/>
          <p:nvPr/>
        </p:nvSpPr>
        <p:spPr>
          <a:xfrm>
            <a:off x="7091855" y="4790676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3" name="Google Shape;223;p21"/>
          <p:cNvSpPr txBox="1"/>
          <p:nvPr/>
        </p:nvSpPr>
        <p:spPr>
          <a:xfrm>
            <a:off x="3545773" y="5677818"/>
            <a:ext cx="70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21"/>
          <p:cNvSpPr txBox="1"/>
          <p:nvPr/>
        </p:nvSpPr>
        <p:spPr>
          <a:xfrm>
            <a:off x="3128213" y="609600"/>
            <a:ext cx="5655600" cy="9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10000"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br>
              <a:rPr lang="en-US" sz="3600" b="1" u="none" dirty="0">
                <a:solidFill>
                  <a:srgbClr val="080808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3600" b="1" u="none" dirty="0">
              <a:solidFill>
                <a:srgbClr val="08080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516E7E-E67E-4EAE-A0AD-965663413C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535" y="170240"/>
            <a:ext cx="2127072" cy="12178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FAF82D2-9FCF-4839-AB49-744388C902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2895" y="333508"/>
            <a:ext cx="9361355" cy="6190983"/>
          </a:xfrm>
          <a:prstGeom prst="rect">
            <a:avLst/>
          </a:prstGeom>
        </p:spPr>
      </p:pic>
      <p:sp>
        <p:nvSpPr>
          <p:cNvPr id="20" name="Google Shape;224;p21">
            <a:extLst>
              <a:ext uri="{FF2B5EF4-FFF2-40B4-BE49-F238E27FC236}">
                <a16:creationId xmlns:a16="http://schemas.microsoft.com/office/drawing/2014/main" id="{76C5F6C3-93E6-45DE-B684-A962450449A7}"/>
              </a:ext>
            </a:extLst>
          </p:cNvPr>
          <p:cNvSpPr txBox="1"/>
          <p:nvPr/>
        </p:nvSpPr>
        <p:spPr>
          <a:xfrm>
            <a:off x="187288" y="3689614"/>
            <a:ext cx="3202738" cy="1171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457200">
              <a:spcBef>
                <a:spcPts val="100"/>
              </a:spcBef>
              <a:spcAft>
                <a:spcPts val="100"/>
              </a:spcAft>
              <a:buClr>
                <a:schemeClr val="dk1"/>
              </a:buClr>
              <a:buSzPts val="3200"/>
              <a:buFont typeface="Arial" panose="020B0604020202020204" pitchFamily="34" charset="0"/>
              <a:buChar char="•"/>
            </a:pPr>
            <a:endParaRPr lang="en-US" sz="1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9134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0" i="0">
                <a:solidFill>
                  <a:srgbClr val="242424"/>
                </a:solidFill>
                <a:effectLst/>
                <a:latin typeface="-apple-system"/>
              </a:rPr>
              <a:t>Popular Courses Report</a:t>
            </a:r>
            <a:endParaRPr lang="en-IN"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21"/>
          <p:cNvSpPr/>
          <p:nvPr/>
        </p:nvSpPr>
        <p:spPr>
          <a:xfrm rot="2700000">
            <a:off x="81875" y="-1385985"/>
            <a:ext cx="2426221" cy="3613199"/>
          </a:xfrm>
          <a:custGeom>
            <a:avLst/>
            <a:gdLst/>
            <a:ahLst/>
            <a:cxnLst/>
            <a:rect l="l" t="t" r="r" b="b"/>
            <a:pathLst>
              <a:path w="2424873" h="3611191" extrusionOk="0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21"/>
          <p:cNvSpPr/>
          <p:nvPr/>
        </p:nvSpPr>
        <p:spPr>
          <a:xfrm rot="2700000">
            <a:off x="1570545" y="-338394"/>
            <a:ext cx="1636865" cy="1636865"/>
          </a:xfrm>
          <a:custGeom>
            <a:avLst/>
            <a:gdLst/>
            <a:ahLst/>
            <a:cxnLst/>
            <a:rect l="l" t="t" r="r" b="b"/>
            <a:pathLst>
              <a:path w="1635955" h="1635955" extrusionOk="0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21"/>
          <p:cNvSpPr/>
          <p:nvPr/>
        </p:nvSpPr>
        <p:spPr>
          <a:xfrm rot="2700000">
            <a:off x="9627153" y="-5997"/>
            <a:ext cx="4061650" cy="2549527"/>
          </a:xfrm>
          <a:custGeom>
            <a:avLst/>
            <a:gdLst/>
            <a:ahLst/>
            <a:cxnLst/>
            <a:rect l="l" t="t" r="r" b="b"/>
            <a:pathLst>
              <a:path w="4059393" h="2548110" extrusionOk="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298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21"/>
          <p:cNvSpPr/>
          <p:nvPr/>
        </p:nvSpPr>
        <p:spPr>
          <a:xfrm rot="2700000">
            <a:off x="10262869" y="1465803"/>
            <a:ext cx="1185818" cy="1185818"/>
          </a:xfrm>
          <a:prstGeom prst="rect">
            <a:avLst/>
          </a:prstGeom>
          <a:solidFill>
            <a:schemeClr val="accent1">
              <a:alpha val="298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21"/>
          <p:cNvSpPr/>
          <p:nvPr/>
        </p:nvSpPr>
        <p:spPr>
          <a:xfrm rot="2700000">
            <a:off x="-30342" y="5199083"/>
            <a:ext cx="2446513" cy="2367671"/>
          </a:xfrm>
          <a:custGeom>
            <a:avLst/>
            <a:gdLst/>
            <a:ahLst/>
            <a:cxnLst/>
            <a:rect l="l" t="t" r="r" b="b"/>
            <a:pathLst>
              <a:path w="2203753" h="2132734" extrusionOk="0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298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21"/>
          <p:cNvSpPr/>
          <p:nvPr/>
        </p:nvSpPr>
        <p:spPr>
          <a:xfrm rot="2700000">
            <a:off x="1769876" y="5439856"/>
            <a:ext cx="928290" cy="928290"/>
          </a:xfrm>
          <a:prstGeom prst="rect">
            <a:avLst/>
          </a:prstGeom>
          <a:solidFill>
            <a:schemeClr val="accent1">
              <a:alpha val="298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21"/>
          <p:cNvSpPr/>
          <p:nvPr/>
        </p:nvSpPr>
        <p:spPr>
          <a:xfrm rot="2700000">
            <a:off x="3399812" y="734932"/>
            <a:ext cx="5392376" cy="5392376"/>
          </a:xfrm>
          <a:custGeom>
            <a:avLst/>
            <a:gdLst/>
            <a:ahLst/>
            <a:cxnLst/>
            <a:rect l="l" t="t" r="r" b="b"/>
            <a:pathLst>
              <a:path w="5389379" h="5389379" extrusionOk="0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21"/>
          <p:cNvSpPr/>
          <p:nvPr/>
        </p:nvSpPr>
        <p:spPr>
          <a:xfrm rot="2700000">
            <a:off x="2698395" y="34065"/>
            <a:ext cx="6795212" cy="6795212"/>
          </a:xfrm>
          <a:custGeom>
            <a:avLst/>
            <a:gdLst/>
            <a:ahLst/>
            <a:cxnLst/>
            <a:rect l="l" t="t" r="r" b="b"/>
            <a:pathLst>
              <a:path w="6791435" h="6791435" extrusionOk="0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21"/>
          <p:cNvSpPr/>
          <p:nvPr/>
        </p:nvSpPr>
        <p:spPr>
          <a:xfrm rot="2700000">
            <a:off x="9628117" y="5458161"/>
            <a:ext cx="2234876" cy="2572359"/>
          </a:xfrm>
          <a:custGeom>
            <a:avLst/>
            <a:gdLst/>
            <a:ahLst/>
            <a:cxnLst/>
            <a:rect l="l" t="t" r="r" b="b"/>
            <a:pathLst>
              <a:path w="2940086" h="3384061" extrusionOk="0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21"/>
          <p:cNvSpPr/>
          <p:nvPr/>
        </p:nvSpPr>
        <p:spPr>
          <a:xfrm rot="2700000">
            <a:off x="9719997" y="5243571"/>
            <a:ext cx="960110" cy="960110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21"/>
          <p:cNvSpPr txBox="1"/>
          <p:nvPr/>
        </p:nvSpPr>
        <p:spPr>
          <a:xfrm>
            <a:off x="7091855" y="4790676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3" name="Google Shape;223;p21"/>
          <p:cNvSpPr txBox="1"/>
          <p:nvPr/>
        </p:nvSpPr>
        <p:spPr>
          <a:xfrm>
            <a:off x="3545773" y="5677818"/>
            <a:ext cx="70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21"/>
          <p:cNvSpPr txBox="1"/>
          <p:nvPr/>
        </p:nvSpPr>
        <p:spPr>
          <a:xfrm>
            <a:off x="3128213" y="609600"/>
            <a:ext cx="5655600" cy="9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10000"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br>
              <a:rPr lang="en-US" sz="3600" b="1" u="none" dirty="0">
                <a:solidFill>
                  <a:srgbClr val="080808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3600" b="1" u="none" dirty="0">
              <a:solidFill>
                <a:srgbClr val="08080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" name="Google Shape;224;p21">
            <a:extLst>
              <a:ext uri="{FF2B5EF4-FFF2-40B4-BE49-F238E27FC236}">
                <a16:creationId xmlns:a16="http://schemas.microsoft.com/office/drawing/2014/main" id="{76C5F6C3-93E6-45DE-B684-A962450449A7}"/>
              </a:ext>
            </a:extLst>
          </p:cNvPr>
          <p:cNvSpPr txBox="1"/>
          <p:nvPr/>
        </p:nvSpPr>
        <p:spPr>
          <a:xfrm>
            <a:off x="143221" y="3254144"/>
            <a:ext cx="3202738" cy="1536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457200">
              <a:spcBef>
                <a:spcPts val="100"/>
              </a:spcBef>
              <a:spcAft>
                <a:spcPts val="100"/>
              </a:spcAft>
              <a:buClr>
                <a:schemeClr val="dk1"/>
              </a:buClr>
              <a:buSzPts val="3200"/>
              <a:buFont typeface="Arial" panose="020B0604020202020204" pitchFamily="34" charset="0"/>
              <a:buChar char="•"/>
            </a:pPr>
            <a:endParaRPr sz="1900" dirty="0">
              <a:solidFill>
                <a:schemeClr val="tx1">
                  <a:lumMod val="95000"/>
                  <a:lumOff val="5000"/>
                </a:schemeClr>
              </a:solidFill>
              <a:sym typeface="Times New Roman"/>
            </a:endParaRPr>
          </a:p>
        </p:txBody>
      </p:sp>
      <p:sp>
        <p:nvSpPr>
          <p:cNvPr id="31" name="Google Shape;224;p21">
            <a:extLst>
              <a:ext uri="{FF2B5EF4-FFF2-40B4-BE49-F238E27FC236}">
                <a16:creationId xmlns:a16="http://schemas.microsoft.com/office/drawing/2014/main" id="{B8BE33F4-013D-4300-BDDE-64E3A7213A80}"/>
              </a:ext>
            </a:extLst>
          </p:cNvPr>
          <p:cNvSpPr txBox="1"/>
          <p:nvPr/>
        </p:nvSpPr>
        <p:spPr>
          <a:xfrm>
            <a:off x="3507967" y="194352"/>
            <a:ext cx="5176064" cy="50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lnSpc>
                <a:spcPct val="90000"/>
              </a:lnSpc>
              <a:buClr>
                <a:schemeClr val="dk1"/>
              </a:buClr>
              <a:buSzPts val="3200"/>
            </a:pPr>
            <a:r>
              <a:rPr lang="en-US" sz="3600" b="1" u="sng" dirty="0">
                <a:solidFill>
                  <a:schemeClr val="accent5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Reports Screenshots</a:t>
            </a:r>
          </a:p>
        </p:txBody>
      </p:sp>
      <p:sp>
        <p:nvSpPr>
          <p:cNvPr id="22" name="Google Shape;224;p21">
            <a:extLst>
              <a:ext uri="{FF2B5EF4-FFF2-40B4-BE49-F238E27FC236}">
                <a16:creationId xmlns:a16="http://schemas.microsoft.com/office/drawing/2014/main" id="{1D628A0A-425B-4BBA-A55E-68CCB0C2AFA9}"/>
              </a:ext>
            </a:extLst>
          </p:cNvPr>
          <p:cNvSpPr txBox="1"/>
          <p:nvPr/>
        </p:nvSpPr>
        <p:spPr>
          <a:xfrm>
            <a:off x="423465" y="1103159"/>
            <a:ext cx="4994192" cy="795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lnSpc>
                <a:spcPct val="90000"/>
              </a:lnSpc>
              <a:buClr>
                <a:schemeClr val="dk1"/>
              </a:buClr>
              <a:buSzPts val="3200"/>
            </a:pPr>
            <a:endParaRPr lang="en-US" sz="2800" b="1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93A8D4-0431-4F96-9F6D-12FCA057FE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423" y="2168801"/>
            <a:ext cx="8127153" cy="42337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03E38A-4452-4671-A449-2A7FC4D34D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0807" y="1048905"/>
            <a:ext cx="5936270" cy="711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991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0" i="0">
                <a:solidFill>
                  <a:srgbClr val="242424"/>
                </a:solidFill>
                <a:effectLst/>
                <a:latin typeface="-apple-system"/>
              </a:rPr>
              <a:t>Popular Courses Report</a:t>
            </a:r>
            <a:endParaRPr lang="en-IN"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21"/>
          <p:cNvSpPr/>
          <p:nvPr/>
        </p:nvSpPr>
        <p:spPr>
          <a:xfrm rot="2700000">
            <a:off x="81875" y="-1385985"/>
            <a:ext cx="2426221" cy="3613199"/>
          </a:xfrm>
          <a:custGeom>
            <a:avLst/>
            <a:gdLst/>
            <a:ahLst/>
            <a:cxnLst/>
            <a:rect l="l" t="t" r="r" b="b"/>
            <a:pathLst>
              <a:path w="2424873" h="3611191" extrusionOk="0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21"/>
          <p:cNvSpPr/>
          <p:nvPr/>
        </p:nvSpPr>
        <p:spPr>
          <a:xfrm rot="2700000">
            <a:off x="1570545" y="-338394"/>
            <a:ext cx="1636865" cy="1636865"/>
          </a:xfrm>
          <a:custGeom>
            <a:avLst/>
            <a:gdLst/>
            <a:ahLst/>
            <a:cxnLst/>
            <a:rect l="l" t="t" r="r" b="b"/>
            <a:pathLst>
              <a:path w="1635955" h="1635955" extrusionOk="0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21"/>
          <p:cNvSpPr/>
          <p:nvPr/>
        </p:nvSpPr>
        <p:spPr>
          <a:xfrm rot="2700000">
            <a:off x="9627153" y="-5997"/>
            <a:ext cx="4061650" cy="2549527"/>
          </a:xfrm>
          <a:custGeom>
            <a:avLst/>
            <a:gdLst/>
            <a:ahLst/>
            <a:cxnLst/>
            <a:rect l="l" t="t" r="r" b="b"/>
            <a:pathLst>
              <a:path w="4059393" h="2548110" extrusionOk="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298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21"/>
          <p:cNvSpPr/>
          <p:nvPr/>
        </p:nvSpPr>
        <p:spPr>
          <a:xfrm rot="2700000">
            <a:off x="10262869" y="1465803"/>
            <a:ext cx="1185818" cy="1185818"/>
          </a:xfrm>
          <a:prstGeom prst="rect">
            <a:avLst/>
          </a:prstGeom>
          <a:solidFill>
            <a:schemeClr val="accent1">
              <a:alpha val="298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21"/>
          <p:cNvSpPr/>
          <p:nvPr/>
        </p:nvSpPr>
        <p:spPr>
          <a:xfrm rot="2700000">
            <a:off x="-30342" y="5199083"/>
            <a:ext cx="2446513" cy="2367671"/>
          </a:xfrm>
          <a:custGeom>
            <a:avLst/>
            <a:gdLst/>
            <a:ahLst/>
            <a:cxnLst/>
            <a:rect l="l" t="t" r="r" b="b"/>
            <a:pathLst>
              <a:path w="2203753" h="2132734" extrusionOk="0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298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21"/>
          <p:cNvSpPr/>
          <p:nvPr/>
        </p:nvSpPr>
        <p:spPr>
          <a:xfrm rot="2700000">
            <a:off x="1769876" y="5439856"/>
            <a:ext cx="928290" cy="928290"/>
          </a:xfrm>
          <a:prstGeom prst="rect">
            <a:avLst/>
          </a:prstGeom>
          <a:solidFill>
            <a:schemeClr val="accent1">
              <a:alpha val="298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21"/>
          <p:cNvSpPr/>
          <p:nvPr/>
        </p:nvSpPr>
        <p:spPr>
          <a:xfrm rot="2700000">
            <a:off x="3399812" y="734932"/>
            <a:ext cx="5392376" cy="5392376"/>
          </a:xfrm>
          <a:custGeom>
            <a:avLst/>
            <a:gdLst/>
            <a:ahLst/>
            <a:cxnLst/>
            <a:rect l="l" t="t" r="r" b="b"/>
            <a:pathLst>
              <a:path w="5389379" h="5389379" extrusionOk="0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21"/>
          <p:cNvSpPr/>
          <p:nvPr/>
        </p:nvSpPr>
        <p:spPr>
          <a:xfrm rot="2700000">
            <a:off x="2698395" y="34065"/>
            <a:ext cx="6795212" cy="6795212"/>
          </a:xfrm>
          <a:custGeom>
            <a:avLst/>
            <a:gdLst/>
            <a:ahLst/>
            <a:cxnLst/>
            <a:rect l="l" t="t" r="r" b="b"/>
            <a:pathLst>
              <a:path w="6791435" h="6791435" extrusionOk="0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21"/>
          <p:cNvSpPr/>
          <p:nvPr/>
        </p:nvSpPr>
        <p:spPr>
          <a:xfrm rot="2700000">
            <a:off x="9628117" y="5458161"/>
            <a:ext cx="2234876" cy="2572359"/>
          </a:xfrm>
          <a:custGeom>
            <a:avLst/>
            <a:gdLst/>
            <a:ahLst/>
            <a:cxnLst/>
            <a:rect l="l" t="t" r="r" b="b"/>
            <a:pathLst>
              <a:path w="2940086" h="3384061" extrusionOk="0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21"/>
          <p:cNvSpPr/>
          <p:nvPr/>
        </p:nvSpPr>
        <p:spPr>
          <a:xfrm rot="2700000">
            <a:off x="9719997" y="5243571"/>
            <a:ext cx="960110" cy="960110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21"/>
          <p:cNvSpPr txBox="1"/>
          <p:nvPr/>
        </p:nvSpPr>
        <p:spPr>
          <a:xfrm>
            <a:off x="7091855" y="4790676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3" name="Google Shape;223;p21"/>
          <p:cNvSpPr txBox="1"/>
          <p:nvPr/>
        </p:nvSpPr>
        <p:spPr>
          <a:xfrm>
            <a:off x="3545773" y="5677818"/>
            <a:ext cx="70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21"/>
          <p:cNvSpPr txBox="1"/>
          <p:nvPr/>
        </p:nvSpPr>
        <p:spPr>
          <a:xfrm>
            <a:off x="3128213" y="609600"/>
            <a:ext cx="5655600" cy="9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10000"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br>
              <a:rPr lang="en-US" sz="3600" b="1" u="none" dirty="0">
                <a:solidFill>
                  <a:srgbClr val="080808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3600" b="1" u="none" dirty="0">
              <a:solidFill>
                <a:srgbClr val="08080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" name="Google Shape;224;p21">
            <a:extLst>
              <a:ext uri="{FF2B5EF4-FFF2-40B4-BE49-F238E27FC236}">
                <a16:creationId xmlns:a16="http://schemas.microsoft.com/office/drawing/2014/main" id="{76C5F6C3-93E6-45DE-B684-A962450449A7}"/>
              </a:ext>
            </a:extLst>
          </p:cNvPr>
          <p:cNvSpPr txBox="1"/>
          <p:nvPr/>
        </p:nvSpPr>
        <p:spPr>
          <a:xfrm>
            <a:off x="187288" y="3324962"/>
            <a:ext cx="3202738" cy="1536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457200">
              <a:spcBef>
                <a:spcPts val="100"/>
              </a:spcBef>
              <a:spcAft>
                <a:spcPts val="100"/>
              </a:spcAft>
              <a:buClr>
                <a:schemeClr val="dk1"/>
              </a:buClr>
              <a:buSzPts val="3200"/>
              <a:buFont typeface="Arial" panose="020B0604020202020204" pitchFamily="34" charset="0"/>
              <a:buChar char="•"/>
            </a:pPr>
            <a:endParaRPr sz="1900" dirty="0">
              <a:solidFill>
                <a:schemeClr val="tx1">
                  <a:lumMod val="95000"/>
                  <a:lumOff val="5000"/>
                </a:schemeClr>
              </a:solidFill>
              <a:sym typeface="Times New Roman"/>
            </a:endParaRPr>
          </a:p>
        </p:txBody>
      </p:sp>
      <p:sp>
        <p:nvSpPr>
          <p:cNvPr id="31" name="Google Shape;224;p21">
            <a:extLst>
              <a:ext uri="{FF2B5EF4-FFF2-40B4-BE49-F238E27FC236}">
                <a16:creationId xmlns:a16="http://schemas.microsoft.com/office/drawing/2014/main" id="{B8BE33F4-013D-4300-BDDE-64E3A7213A80}"/>
              </a:ext>
            </a:extLst>
          </p:cNvPr>
          <p:cNvSpPr txBox="1"/>
          <p:nvPr/>
        </p:nvSpPr>
        <p:spPr>
          <a:xfrm>
            <a:off x="6282942" y="138875"/>
            <a:ext cx="5842916" cy="795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lnSpc>
                <a:spcPct val="90000"/>
              </a:lnSpc>
              <a:buClr>
                <a:schemeClr val="dk1"/>
              </a:buClr>
              <a:buSzPts val="3200"/>
            </a:pPr>
            <a:endParaRPr lang="en-US" sz="3600" b="1" u="sng" dirty="0">
              <a:solidFill>
                <a:schemeClr val="accent5">
                  <a:lumMod val="50000"/>
                </a:schemeClr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98CFE92-98C3-4519-89E6-B42FB8D91D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8487" y="223494"/>
            <a:ext cx="4155026" cy="6392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9247606-654F-40D2-B5D4-7CAC29C512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162" y="1158144"/>
            <a:ext cx="10865676" cy="513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130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0" i="0">
                <a:solidFill>
                  <a:srgbClr val="242424"/>
                </a:solidFill>
                <a:effectLst/>
                <a:latin typeface="-apple-system"/>
              </a:rPr>
              <a:t>Popular Courses Report</a:t>
            </a:r>
            <a:endParaRPr lang="en-IN"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21"/>
          <p:cNvSpPr/>
          <p:nvPr/>
        </p:nvSpPr>
        <p:spPr>
          <a:xfrm rot="2700000">
            <a:off x="81875" y="-1385985"/>
            <a:ext cx="2426221" cy="3613199"/>
          </a:xfrm>
          <a:custGeom>
            <a:avLst/>
            <a:gdLst/>
            <a:ahLst/>
            <a:cxnLst/>
            <a:rect l="l" t="t" r="r" b="b"/>
            <a:pathLst>
              <a:path w="2424873" h="3611191" extrusionOk="0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21"/>
          <p:cNvSpPr/>
          <p:nvPr/>
        </p:nvSpPr>
        <p:spPr>
          <a:xfrm rot="2700000">
            <a:off x="1570545" y="-338394"/>
            <a:ext cx="1636865" cy="1636865"/>
          </a:xfrm>
          <a:custGeom>
            <a:avLst/>
            <a:gdLst/>
            <a:ahLst/>
            <a:cxnLst/>
            <a:rect l="l" t="t" r="r" b="b"/>
            <a:pathLst>
              <a:path w="1635955" h="1635955" extrusionOk="0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21"/>
          <p:cNvSpPr/>
          <p:nvPr/>
        </p:nvSpPr>
        <p:spPr>
          <a:xfrm rot="2700000">
            <a:off x="9627153" y="-5997"/>
            <a:ext cx="4061650" cy="2549527"/>
          </a:xfrm>
          <a:custGeom>
            <a:avLst/>
            <a:gdLst/>
            <a:ahLst/>
            <a:cxnLst/>
            <a:rect l="l" t="t" r="r" b="b"/>
            <a:pathLst>
              <a:path w="4059393" h="2548110" extrusionOk="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298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21"/>
          <p:cNvSpPr/>
          <p:nvPr/>
        </p:nvSpPr>
        <p:spPr>
          <a:xfrm rot="2700000">
            <a:off x="10262869" y="1465803"/>
            <a:ext cx="1185818" cy="1185818"/>
          </a:xfrm>
          <a:prstGeom prst="rect">
            <a:avLst/>
          </a:prstGeom>
          <a:solidFill>
            <a:schemeClr val="accent1">
              <a:alpha val="298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21"/>
          <p:cNvSpPr/>
          <p:nvPr/>
        </p:nvSpPr>
        <p:spPr>
          <a:xfrm rot="2700000">
            <a:off x="-30342" y="5199083"/>
            <a:ext cx="2446513" cy="2367671"/>
          </a:xfrm>
          <a:custGeom>
            <a:avLst/>
            <a:gdLst/>
            <a:ahLst/>
            <a:cxnLst/>
            <a:rect l="l" t="t" r="r" b="b"/>
            <a:pathLst>
              <a:path w="2203753" h="2132734" extrusionOk="0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298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21"/>
          <p:cNvSpPr/>
          <p:nvPr/>
        </p:nvSpPr>
        <p:spPr>
          <a:xfrm rot="2700000">
            <a:off x="1769876" y="5439856"/>
            <a:ext cx="928290" cy="928290"/>
          </a:xfrm>
          <a:prstGeom prst="rect">
            <a:avLst/>
          </a:prstGeom>
          <a:solidFill>
            <a:schemeClr val="accent1">
              <a:alpha val="298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21"/>
          <p:cNvSpPr/>
          <p:nvPr/>
        </p:nvSpPr>
        <p:spPr>
          <a:xfrm rot="2700000">
            <a:off x="3399812" y="734932"/>
            <a:ext cx="5392376" cy="5392376"/>
          </a:xfrm>
          <a:custGeom>
            <a:avLst/>
            <a:gdLst/>
            <a:ahLst/>
            <a:cxnLst/>
            <a:rect l="l" t="t" r="r" b="b"/>
            <a:pathLst>
              <a:path w="5389379" h="5389379" extrusionOk="0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21"/>
          <p:cNvSpPr/>
          <p:nvPr/>
        </p:nvSpPr>
        <p:spPr>
          <a:xfrm rot="2700000">
            <a:off x="2698395" y="34065"/>
            <a:ext cx="6795212" cy="6795212"/>
          </a:xfrm>
          <a:custGeom>
            <a:avLst/>
            <a:gdLst/>
            <a:ahLst/>
            <a:cxnLst/>
            <a:rect l="l" t="t" r="r" b="b"/>
            <a:pathLst>
              <a:path w="6791435" h="6791435" extrusionOk="0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21"/>
          <p:cNvSpPr/>
          <p:nvPr/>
        </p:nvSpPr>
        <p:spPr>
          <a:xfrm rot="2700000">
            <a:off x="9628117" y="5458161"/>
            <a:ext cx="2234876" cy="2572359"/>
          </a:xfrm>
          <a:custGeom>
            <a:avLst/>
            <a:gdLst/>
            <a:ahLst/>
            <a:cxnLst/>
            <a:rect l="l" t="t" r="r" b="b"/>
            <a:pathLst>
              <a:path w="2940086" h="3384061" extrusionOk="0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21"/>
          <p:cNvSpPr/>
          <p:nvPr/>
        </p:nvSpPr>
        <p:spPr>
          <a:xfrm rot="2700000">
            <a:off x="9719997" y="5243571"/>
            <a:ext cx="960110" cy="960110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21"/>
          <p:cNvSpPr txBox="1"/>
          <p:nvPr/>
        </p:nvSpPr>
        <p:spPr>
          <a:xfrm>
            <a:off x="7091855" y="4790676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3" name="Google Shape;223;p21"/>
          <p:cNvSpPr txBox="1"/>
          <p:nvPr/>
        </p:nvSpPr>
        <p:spPr>
          <a:xfrm>
            <a:off x="3545773" y="5677818"/>
            <a:ext cx="70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21"/>
          <p:cNvSpPr txBox="1"/>
          <p:nvPr/>
        </p:nvSpPr>
        <p:spPr>
          <a:xfrm>
            <a:off x="3128213" y="609600"/>
            <a:ext cx="5655600" cy="9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10000"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br>
              <a:rPr lang="en-US" sz="3600" b="1" u="none" dirty="0">
                <a:solidFill>
                  <a:srgbClr val="080808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3600" b="1" u="none" dirty="0">
              <a:solidFill>
                <a:srgbClr val="08080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" name="Google Shape;224;p21">
            <a:extLst>
              <a:ext uri="{FF2B5EF4-FFF2-40B4-BE49-F238E27FC236}">
                <a16:creationId xmlns:a16="http://schemas.microsoft.com/office/drawing/2014/main" id="{76C5F6C3-93E6-45DE-B684-A962450449A7}"/>
              </a:ext>
            </a:extLst>
          </p:cNvPr>
          <p:cNvSpPr txBox="1"/>
          <p:nvPr/>
        </p:nvSpPr>
        <p:spPr>
          <a:xfrm>
            <a:off x="187288" y="3324962"/>
            <a:ext cx="3202738" cy="1536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457200">
              <a:spcBef>
                <a:spcPts val="100"/>
              </a:spcBef>
              <a:spcAft>
                <a:spcPts val="100"/>
              </a:spcAft>
              <a:buClr>
                <a:schemeClr val="dk1"/>
              </a:buClr>
              <a:buSzPts val="3200"/>
              <a:buFont typeface="Arial" panose="020B0604020202020204" pitchFamily="34" charset="0"/>
              <a:buChar char="•"/>
            </a:pPr>
            <a:endParaRPr sz="1900" dirty="0">
              <a:solidFill>
                <a:schemeClr val="tx1">
                  <a:lumMod val="95000"/>
                  <a:lumOff val="5000"/>
                </a:schemeClr>
              </a:solidFill>
              <a:sym typeface="Times New Roman"/>
            </a:endParaRPr>
          </a:p>
        </p:txBody>
      </p:sp>
      <p:sp>
        <p:nvSpPr>
          <p:cNvPr id="31" name="Google Shape;224;p21">
            <a:extLst>
              <a:ext uri="{FF2B5EF4-FFF2-40B4-BE49-F238E27FC236}">
                <a16:creationId xmlns:a16="http://schemas.microsoft.com/office/drawing/2014/main" id="{B8BE33F4-013D-4300-BDDE-64E3A7213A80}"/>
              </a:ext>
            </a:extLst>
          </p:cNvPr>
          <p:cNvSpPr txBox="1"/>
          <p:nvPr/>
        </p:nvSpPr>
        <p:spPr>
          <a:xfrm>
            <a:off x="2485701" y="110653"/>
            <a:ext cx="5842916" cy="795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lnSpc>
                <a:spcPct val="90000"/>
              </a:lnSpc>
              <a:buClr>
                <a:schemeClr val="dk1"/>
              </a:buClr>
              <a:buSzPts val="3200"/>
            </a:pPr>
            <a:endParaRPr lang="en-US" sz="3600" b="1" u="sng" dirty="0">
              <a:solidFill>
                <a:schemeClr val="accent5">
                  <a:lumMod val="50000"/>
                </a:schemeClr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" name="Google Shape;224;p21">
            <a:extLst>
              <a:ext uri="{FF2B5EF4-FFF2-40B4-BE49-F238E27FC236}">
                <a16:creationId xmlns:a16="http://schemas.microsoft.com/office/drawing/2014/main" id="{1D628A0A-425B-4BBA-A55E-68CCB0C2AFA9}"/>
              </a:ext>
            </a:extLst>
          </p:cNvPr>
          <p:cNvSpPr txBox="1"/>
          <p:nvPr/>
        </p:nvSpPr>
        <p:spPr>
          <a:xfrm>
            <a:off x="423465" y="1103159"/>
            <a:ext cx="4994192" cy="795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lnSpc>
                <a:spcPct val="90000"/>
              </a:lnSpc>
              <a:buClr>
                <a:schemeClr val="dk1"/>
              </a:buClr>
              <a:buSzPts val="3200"/>
            </a:pPr>
            <a:endParaRPr lang="en-US" sz="2800" b="1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4BB4520-E5A4-4AF2-A0C3-AE5CD07BE8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1081" y="275306"/>
            <a:ext cx="4267570" cy="64543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42FB237-2A6A-4B7B-AF04-4B4AEDE33E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375" y="1169734"/>
            <a:ext cx="10727323" cy="5182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62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1028</TotalTime>
  <Words>517</Words>
  <Application>Microsoft Office PowerPoint</Application>
  <PresentationFormat>Widescreen</PresentationFormat>
  <Paragraphs>59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-apple-system</vt:lpstr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Juichavan</dc:creator>
  <cp:lastModifiedBy>Mahak Bhatia</cp:lastModifiedBy>
  <cp:revision>125</cp:revision>
  <dcterms:modified xsi:type="dcterms:W3CDTF">2022-04-30T03:52:48Z</dcterms:modified>
</cp:coreProperties>
</file>