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nuP/TZI4Jp8qD3hRCEdCLSYe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0CAA2B-169E-4FAA-A6B2-10E484766F1C}">
  <a:tblStyle styleId="{6D0CAA2B-169E-4FAA-A6B2-10E484766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ac4d9b5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ac4d9b5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aaa42e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aaaa42e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ac4d9b5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aac4d9b5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- </a:t>
            </a:r>
            <a:r>
              <a:rPr lang="en"/>
              <a:t>Competitive</a:t>
            </a:r>
            <a:r>
              <a:rPr lang="en"/>
              <a:t>, deterministic, zero-sum game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FruitBots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3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Shubham Mishra &amp; Aaron Bockmiller</a:t>
            </a:r>
            <a:endParaRPr b="1" sz="2400"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475" y="724900"/>
            <a:ext cx="2949200" cy="2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851" y="183950"/>
            <a:ext cx="3956900" cy="21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233050" y="425525"/>
            <a:ext cx="8256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 u="sng">
                <a:solidFill>
                  <a:schemeClr val="dk2"/>
                </a:solidFill>
              </a:rPr>
              <a:t>About the game!!!</a:t>
            </a:r>
            <a:endParaRPr sz="24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Over 1300 user-created bots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Simple rules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Time &amp; Memory constraints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The game is based upon two different set of values that is fruit rarity and fruit proximity.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Once the board is all set for the bots to hunt for fruits, the decision is taken considering the best value of the combined of the above two.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Aim to take all the fruits which are available in less number.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Once the play button is hit, the bot starts moving in direction best suitable with the combination of fruits.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aac4d9b54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00" y="704600"/>
            <a:ext cx="7881800" cy="40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aac4d9b540_0_65"/>
          <p:cNvSpPr txBox="1"/>
          <p:nvPr>
            <p:ph idx="4294967295" type="title"/>
          </p:nvPr>
        </p:nvSpPr>
        <p:spPr>
          <a:xfrm>
            <a:off x="362250" y="679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Uh-Oh!!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4294967295" type="title"/>
          </p:nvPr>
        </p:nvSpPr>
        <p:spPr>
          <a:xfrm>
            <a:off x="535775" y="7121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Algorithm choices</a:t>
            </a:r>
            <a:endParaRPr sz="2400"/>
          </a:p>
        </p:txBody>
      </p:sp>
      <p:sp>
        <p:nvSpPr>
          <p:cNvPr id="92" name="Google Shape;92;p2"/>
          <p:cNvSpPr txBox="1"/>
          <p:nvPr>
            <p:ph idx="4294967295" type="title"/>
          </p:nvPr>
        </p:nvSpPr>
        <p:spPr>
          <a:xfrm>
            <a:off x="160800" y="1444775"/>
            <a:ext cx="57609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Logic/Strategy (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LogicBot and 'themonkeytoucher_bot1')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search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Adversarial Search (ExpectimaxBot and MinimaxBot)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Reinforcement Learning / Neural Networks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375" y="486400"/>
            <a:ext cx="2544063" cy="42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aa42e2f9_0_5"/>
          <p:cNvSpPr txBox="1"/>
          <p:nvPr>
            <p:ph idx="4294967295" type="title"/>
          </p:nvPr>
        </p:nvSpPr>
        <p:spPr>
          <a:xfrm>
            <a:off x="724500" y="417575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LogicBot</a:t>
            </a:r>
            <a:endParaRPr sz="2400"/>
          </a:p>
        </p:txBody>
      </p:sp>
      <p:sp>
        <p:nvSpPr>
          <p:cNvPr id="99" name="Google Shape;99;g1aaaa42e2f9_0_5"/>
          <p:cNvSpPr txBox="1"/>
          <p:nvPr>
            <p:ph idx="4294967295" type="title"/>
          </p:nvPr>
        </p:nvSpPr>
        <p:spPr>
          <a:xfrm>
            <a:off x="139225" y="1784075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algorithm is fairly very simple and uses the game rules and scoring to optimize bot performance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algorithm that I am dealing with is based on points evaluation for each fruit collection.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more rare the fruit, the more the points.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Its pathing tries to pick the most efficient route to collect the most rare fruit in the smallest distance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g1aaaa42e2f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125" y="1564575"/>
            <a:ext cx="2716150" cy="328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aaaa42e2f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075" y="171775"/>
            <a:ext cx="1560249" cy="15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ac4d9b540_0_5"/>
          <p:cNvSpPr txBox="1"/>
          <p:nvPr>
            <p:ph idx="4294967295" type="title"/>
          </p:nvPr>
        </p:nvSpPr>
        <p:spPr>
          <a:xfrm>
            <a:off x="535775" y="281650"/>
            <a:ext cx="841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ExpectimaxBot</a:t>
            </a:r>
            <a:endParaRPr sz="2400"/>
          </a:p>
        </p:txBody>
      </p:sp>
      <p:sp>
        <p:nvSpPr>
          <p:cNvPr id="107" name="Google Shape;107;g1aac4d9b540_0_5"/>
          <p:cNvSpPr txBox="1"/>
          <p:nvPr>
            <p:ph idx="4294967295" type="title"/>
          </p:nvPr>
        </p:nvSpPr>
        <p:spPr>
          <a:xfrm>
            <a:off x="535775" y="10380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Adversarial Search algorithm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Tries to maximize its own score and minimize opponents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Like Minimax, but assumes sub-optimal play from opponent (uses expected score)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Depth-limited (compare to time-limited Minimax)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g1aac4d9b54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82200"/>
            <a:ext cx="3106224" cy="232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aac4d9b54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825" y="2511868"/>
            <a:ext cx="3102442" cy="232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aac4d9b54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501" y="2903000"/>
            <a:ext cx="4621724" cy="20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44125" y="263200"/>
            <a:ext cx="83418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Collected Data</a:t>
            </a:r>
            <a:endParaRPr b="1" i="0" sz="3000" u="none" cap="none" strike="noStrike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6" name="Google Shape;116;p5"/>
          <p:cNvGraphicFramePr/>
          <p:nvPr/>
        </p:nvGraphicFramePr>
        <p:xfrm>
          <a:off x="736413" y="139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{6D0CAA2B-169E-4FAA-A6B2-10E484766F1C}</a:tableStyleId>
              </a:tblPr>
              <a:tblGrid>
                <a:gridCol w="1637650"/>
                <a:gridCol w="657225"/>
                <a:gridCol w="657225"/>
                <a:gridCol w="657225"/>
                <a:gridCol w="657225"/>
                <a:gridCol w="657225"/>
                <a:gridCol w="657225"/>
                <a:gridCol w="775725"/>
                <a:gridCol w="657225"/>
                <a:gridCol w="657225"/>
              </a:tblGrid>
              <a:tr h="29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Many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Medium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Few items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1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 /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Small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Medium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Large board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LogicBot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themonkeytoucher_bot1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ExpectiMax (depth=8)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</a:t>
                      </a:r>
                      <a:endParaRPr b="1"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ExpectiMax (depth=10)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Minimax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</a:t>
                      </a:r>
                      <a:endParaRPr sz="11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5"/>
          <p:cNvSpPr txBox="1"/>
          <p:nvPr/>
        </p:nvSpPr>
        <p:spPr>
          <a:xfrm>
            <a:off x="681600" y="4000950"/>
            <a:ext cx="5727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* Bolded items represent the most dominant wins or losses, respectively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Takeaway conclusions!!!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" sz="2100"/>
              <a:t>Adversarial algorithms scale poorly with depth (aka size of board) vs simpler solutions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Logical or strategy-based algorithms are very powerful when under constraint!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ExpectiMax can sometimes work better if assuming sub-optimal play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1136325" y="1203250"/>
            <a:ext cx="3780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Hope to see you all in future as well!!!</a:t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567900" y="956250"/>
            <a:ext cx="5386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400" u="none" cap="none" strike="noStrike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  <a:r>
              <a:rPr b="1" lang="en" sz="3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 for Listening</a:t>
            </a:r>
            <a:r>
              <a:rPr b="1" i="0" lang="en" sz="3400" u="none" cap="none" strike="noStrike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!!!</a:t>
            </a:r>
            <a:endParaRPr b="1" i="0" sz="3400" u="none" cap="none" strike="noStrike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