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 custScaleX="149342" custScaleY="181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 custScaleX="167935" custScaleY="169395" custLinFactNeighborY="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 custLinFactNeighborY="-61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 custScaleX="152268" custScaleY="1865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 custScaleX="163377" custScaleY="167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 custScaleX="155402" custScaleY="183674" custLinFactNeighborX="-170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/>
      <dgm:spPr/>
      <dgm:t>
        <a:bodyPr/>
        <a:lstStyle/>
        <a:p>
          <a:pPr algn="ctr"/>
          <a:r>
            <a:rPr lang="en-US" dirty="0"/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 custScaleX="139725" custScaleY="1755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EEFDB2-4D5B-46A9-9C61-D82CDF83E1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C68919-D933-4DAB-A9D2-341508674C74}">
      <dgm:prSet phldrT="[Text]"/>
      <dgm:spPr/>
      <dgm:t>
        <a:bodyPr/>
        <a:lstStyle/>
        <a:p>
          <a:pPr algn="ctr"/>
          <a:r>
            <a:rPr lang="en-US" dirty="0"/>
            <a:t>Creating Network Topology</a:t>
          </a:r>
        </a:p>
      </dgm:t>
    </dgm:pt>
    <dgm:pt modelId="{BEDFDDCE-6F25-4DFE-931D-0B51D75FF16A}" type="par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DA2C44BD-0F33-4646-AD1B-B38A72BCC217}" type="sibTrans" cxnId="{45E9090F-88C2-4E18-8AC1-F0BFD8F01F53}">
      <dgm:prSet/>
      <dgm:spPr/>
      <dgm:t>
        <a:bodyPr/>
        <a:lstStyle/>
        <a:p>
          <a:pPr algn="l"/>
          <a:endParaRPr lang="en-US"/>
        </a:p>
      </dgm:t>
    </dgm:pt>
    <dgm:pt modelId="{24ADBDCA-8398-488C-9B27-B7BCA0472B75}">
      <dgm:prSet phldrT="[Text]"/>
      <dgm:spPr/>
      <dgm:t>
        <a:bodyPr/>
        <a:lstStyle/>
        <a:p>
          <a:pPr algn="ctr"/>
          <a:r>
            <a:rPr lang="en-US" dirty="0"/>
            <a:t>Generating Connection Table</a:t>
          </a:r>
        </a:p>
      </dgm:t>
    </dgm:pt>
    <dgm:pt modelId="{FA331E3F-95EB-4C61-9A0E-34E6D1058502}" type="par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9AE294F9-32AE-4B69-A9D5-ADA62F9F57A0}" type="sibTrans" cxnId="{09444564-536A-4C79-9B2E-E89980279D3C}">
      <dgm:prSet/>
      <dgm:spPr/>
      <dgm:t>
        <a:bodyPr/>
        <a:lstStyle/>
        <a:p>
          <a:pPr algn="l"/>
          <a:endParaRPr lang="en-US"/>
        </a:p>
      </dgm:t>
    </dgm:pt>
    <dgm:pt modelId="{2AB37803-D466-4968-A667-A8B85163EBF9}">
      <dgm:prSet phldrT="[Text]"/>
      <dgm:spPr/>
      <dgm:t>
        <a:bodyPr/>
        <a:lstStyle/>
        <a:p>
          <a:pPr algn="ctr"/>
          <a:r>
            <a:rPr lang="en-US" dirty="0"/>
            <a:t>Shortest Path</a:t>
          </a:r>
        </a:p>
      </dgm:t>
    </dgm:pt>
    <dgm:pt modelId="{6B4F8D5C-9C95-4F28-9DD3-56D70E1FF354}" type="par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002ED487-B0D8-43C8-B3DC-D8726F21A410}" type="sibTrans" cxnId="{1FF67B5F-4446-4E09-9BD3-B85DCF63D455}">
      <dgm:prSet/>
      <dgm:spPr/>
      <dgm:t>
        <a:bodyPr/>
        <a:lstStyle/>
        <a:p>
          <a:pPr algn="l"/>
          <a:endParaRPr lang="en-US"/>
        </a:p>
      </dgm:t>
    </dgm:pt>
    <dgm:pt modelId="{356E6219-8452-4164-BF45-9373FB5AC6AD}">
      <dgm:prSet phldrT="[Text]"/>
      <dgm:spPr/>
      <dgm:t>
        <a:bodyPr/>
        <a:lstStyle/>
        <a:p>
          <a:pPr algn="ctr"/>
          <a:r>
            <a:rPr lang="en-US" dirty="0"/>
            <a:t>Add Router</a:t>
          </a:r>
        </a:p>
      </dgm:t>
    </dgm:pt>
    <dgm:pt modelId="{4FF7558F-EFF9-4449-BC21-7A32F9D81B08}" type="par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2DD7EE07-7A22-4C0F-938E-E99838304528}" type="sibTrans" cxnId="{3FBA40CF-64EE-43C3-A052-37D419F3CF07}">
      <dgm:prSet/>
      <dgm:spPr/>
      <dgm:t>
        <a:bodyPr/>
        <a:lstStyle/>
        <a:p>
          <a:pPr algn="l"/>
          <a:endParaRPr lang="en-US"/>
        </a:p>
      </dgm:t>
    </dgm:pt>
    <dgm:pt modelId="{0807F1EE-1BEA-4277-8F15-841731DF3A3B}">
      <dgm:prSet phldrT="[Text]"/>
      <dgm:spPr/>
      <dgm:t>
        <a:bodyPr/>
        <a:lstStyle/>
        <a:p>
          <a:pPr algn="ctr"/>
          <a:r>
            <a:rPr lang="en-US" dirty="0"/>
            <a:t>Remove Router</a:t>
          </a:r>
        </a:p>
      </dgm:t>
    </dgm:pt>
    <dgm:pt modelId="{2BF6F4B4-8720-4B2E-B993-37D5A3D5603B}" type="par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B8A3831B-4E7B-40D5-A9CA-6691E95236CA}" type="sibTrans" cxnId="{04C282A5-E234-4D42-B9DF-588A349E4740}">
      <dgm:prSet/>
      <dgm:spPr/>
      <dgm:t>
        <a:bodyPr/>
        <a:lstStyle/>
        <a:p>
          <a:pPr algn="l"/>
          <a:endParaRPr lang="en-US"/>
        </a:p>
      </dgm:t>
    </dgm:pt>
    <dgm:pt modelId="{F619580F-AC9B-41A3-9FDD-FBC7FF0F81CF}">
      <dgm:prSet phldrT="[Text]"/>
      <dgm:spPr/>
      <dgm:t>
        <a:bodyPr/>
        <a:lstStyle/>
        <a:p>
          <a:pPr algn="ctr"/>
          <a:r>
            <a:rPr lang="en-US" dirty="0"/>
            <a:t>Best Router</a:t>
          </a:r>
        </a:p>
      </dgm:t>
    </dgm:pt>
    <dgm:pt modelId="{90027F06-694A-48AB-9F27-CAD35C10AE58}" type="par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E545340F-00D8-41FB-9B8E-2D5FC601B5CF}" type="sibTrans" cxnId="{66380A45-74AC-4D79-9FFF-532BE51B2128}">
      <dgm:prSet/>
      <dgm:spPr/>
      <dgm:t>
        <a:bodyPr/>
        <a:lstStyle/>
        <a:p>
          <a:pPr algn="l"/>
          <a:endParaRPr lang="en-US"/>
        </a:p>
      </dgm:t>
    </dgm:pt>
    <dgm:pt modelId="{A2B56C33-A58B-492C-B9E6-A6F66DEB99B4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Exit</a:t>
          </a:r>
        </a:p>
      </dgm:t>
    </dgm:pt>
    <dgm:pt modelId="{F5EFF357-873B-4F69-A7BC-9ABF47E3ACCB}" type="par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6B898F79-554E-4DBD-AC6E-22D2B5AFF26A}" type="sibTrans" cxnId="{E1D59DC6-C4BD-47E2-973E-577A2749D446}">
      <dgm:prSet/>
      <dgm:spPr/>
      <dgm:t>
        <a:bodyPr/>
        <a:lstStyle/>
        <a:p>
          <a:pPr algn="l"/>
          <a:endParaRPr lang="en-US"/>
        </a:p>
      </dgm:t>
    </dgm:pt>
    <dgm:pt modelId="{57321252-84B6-4145-B72E-6AF9D29B5BBD}" type="pres">
      <dgm:prSet presAssocID="{CFEEFDB2-4D5B-46A9-9C61-D82CDF83E15E}" presName="Name0" presStyleCnt="0">
        <dgm:presLayoutVars>
          <dgm:dir/>
          <dgm:animLvl val="lvl"/>
          <dgm:resizeHandles val="exact"/>
        </dgm:presLayoutVars>
      </dgm:prSet>
      <dgm:spPr/>
    </dgm:pt>
    <dgm:pt modelId="{F4657653-5C3A-4C92-A02F-6586AD9D9EB7}" type="pres">
      <dgm:prSet presAssocID="{91C68919-D933-4DAB-A9D2-341508674C7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3168-1F1E-4118-B4D6-07CAA8B861A1}" type="pres">
      <dgm:prSet presAssocID="{DA2C44BD-0F33-4646-AD1B-B38A72BCC217}" presName="parTxOnlySpace" presStyleCnt="0"/>
      <dgm:spPr/>
    </dgm:pt>
    <dgm:pt modelId="{7AD6DF15-417E-401F-916A-147EC7A24523}" type="pres">
      <dgm:prSet presAssocID="{24ADBDCA-8398-488C-9B27-B7BCA0472B7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61D71-0E83-4F6B-ACC6-132C9CA32FBA}" type="pres">
      <dgm:prSet presAssocID="{9AE294F9-32AE-4B69-A9D5-ADA62F9F57A0}" presName="parTxOnlySpace" presStyleCnt="0"/>
      <dgm:spPr/>
    </dgm:pt>
    <dgm:pt modelId="{BD1059BF-0748-4C64-BA22-015BC84C2158}" type="pres">
      <dgm:prSet presAssocID="{2AB37803-D466-4968-A667-A8B85163EB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FF93B-EDB4-429E-B214-B2EE9238E8F8}" type="pres">
      <dgm:prSet presAssocID="{002ED487-B0D8-43C8-B3DC-D8726F21A410}" presName="parTxOnlySpace" presStyleCnt="0"/>
      <dgm:spPr/>
    </dgm:pt>
    <dgm:pt modelId="{7F8756B2-AD2D-41BD-B3DF-C9EF6564253D}" type="pres">
      <dgm:prSet presAssocID="{0807F1EE-1BEA-4277-8F15-841731DF3A3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D4CA3-D18E-434E-9377-9FCD9500BADF}" type="pres">
      <dgm:prSet presAssocID="{B8A3831B-4E7B-40D5-A9CA-6691E95236CA}" presName="parTxOnlySpace" presStyleCnt="0"/>
      <dgm:spPr/>
    </dgm:pt>
    <dgm:pt modelId="{39568416-8B62-4AF2-B06E-C9C05719414B}" type="pres">
      <dgm:prSet presAssocID="{F619580F-AC9B-41A3-9FDD-FBC7FF0F81C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1C0A7-C626-4524-8F10-E73713E11059}" type="pres">
      <dgm:prSet presAssocID="{E545340F-00D8-41FB-9B8E-2D5FC601B5CF}" presName="parTxOnlySpace" presStyleCnt="0"/>
      <dgm:spPr/>
    </dgm:pt>
    <dgm:pt modelId="{BA8EE962-3D94-4F2D-A08E-B8403A7BB1BE}" type="pres">
      <dgm:prSet presAssocID="{356E6219-8452-4164-BF45-9373FB5AC6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AD65-6305-4E91-9411-21D0B76EA570}" type="pres">
      <dgm:prSet presAssocID="{2DD7EE07-7A22-4C0F-938E-E99838304528}" presName="parTxOnlySpace" presStyleCnt="0"/>
      <dgm:spPr/>
    </dgm:pt>
    <dgm:pt modelId="{8D2A270A-8283-4F8C-AF3B-0DCE5EF5B7E6}" type="pres">
      <dgm:prSet presAssocID="{A2B56C33-A58B-492C-B9E6-A6F66DEB99B4}" presName="parTxOnly" presStyleLbl="node1" presStyleIdx="6" presStyleCnt="7" custScaleX="134289" custScaleY="1534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9069-256D-4918-81B8-3A0FA1E2075C}" type="presOf" srcId="{91C68919-D933-4DAB-A9D2-341508674C74}" destId="{F4657653-5C3A-4C92-A02F-6586AD9D9EB7}" srcOrd="0" destOrd="0" presId="urn:microsoft.com/office/officeart/2005/8/layout/chevron1"/>
    <dgm:cxn modelId="{79B9A700-9212-4857-A04D-323C7BB44BAD}" type="presOf" srcId="{CFEEFDB2-4D5B-46A9-9C61-D82CDF83E15E}" destId="{57321252-84B6-4145-B72E-6AF9D29B5BBD}" srcOrd="0" destOrd="0" presId="urn:microsoft.com/office/officeart/2005/8/layout/chevron1"/>
    <dgm:cxn modelId="{66380A45-74AC-4D79-9FFF-532BE51B2128}" srcId="{CFEEFDB2-4D5B-46A9-9C61-D82CDF83E15E}" destId="{F619580F-AC9B-41A3-9FDD-FBC7FF0F81CF}" srcOrd="4" destOrd="0" parTransId="{90027F06-694A-48AB-9F27-CAD35C10AE58}" sibTransId="{E545340F-00D8-41FB-9B8E-2D5FC601B5CF}"/>
    <dgm:cxn modelId="{09444564-536A-4C79-9B2E-E89980279D3C}" srcId="{CFEEFDB2-4D5B-46A9-9C61-D82CDF83E15E}" destId="{24ADBDCA-8398-488C-9B27-B7BCA0472B75}" srcOrd="1" destOrd="0" parTransId="{FA331E3F-95EB-4C61-9A0E-34E6D1058502}" sibTransId="{9AE294F9-32AE-4B69-A9D5-ADA62F9F57A0}"/>
    <dgm:cxn modelId="{60BC4E8F-A074-45BC-9E67-618A5467FF90}" type="presOf" srcId="{F619580F-AC9B-41A3-9FDD-FBC7FF0F81CF}" destId="{39568416-8B62-4AF2-B06E-C9C05719414B}" srcOrd="0" destOrd="0" presId="urn:microsoft.com/office/officeart/2005/8/layout/chevron1"/>
    <dgm:cxn modelId="{1FF67B5F-4446-4E09-9BD3-B85DCF63D455}" srcId="{CFEEFDB2-4D5B-46A9-9C61-D82CDF83E15E}" destId="{2AB37803-D466-4968-A667-A8B85163EBF9}" srcOrd="2" destOrd="0" parTransId="{6B4F8D5C-9C95-4F28-9DD3-56D70E1FF354}" sibTransId="{002ED487-B0D8-43C8-B3DC-D8726F21A410}"/>
    <dgm:cxn modelId="{04C282A5-E234-4D42-B9DF-588A349E4740}" srcId="{CFEEFDB2-4D5B-46A9-9C61-D82CDF83E15E}" destId="{0807F1EE-1BEA-4277-8F15-841731DF3A3B}" srcOrd="3" destOrd="0" parTransId="{2BF6F4B4-8720-4B2E-B993-37D5A3D5603B}" sibTransId="{B8A3831B-4E7B-40D5-A9CA-6691E95236CA}"/>
    <dgm:cxn modelId="{0ACDAD10-8D63-4AB6-9E6C-E110600986E2}" type="presOf" srcId="{356E6219-8452-4164-BF45-9373FB5AC6AD}" destId="{BA8EE962-3D94-4F2D-A08E-B8403A7BB1BE}" srcOrd="0" destOrd="0" presId="urn:microsoft.com/office/officeart/2005/8/layout/chevron1"/>
    <dgm:cxn modelId="{3FBA40CF-64EE-43C3-A052-37D419F3CF07}" srcId="{CFEEFDB2-4D5B-46A9-9C61-D82CDF83E15E}" destId="{356E6219-8452-4164-BF45-9373FB5AC6AD}" srcOrd="5" destOrd="0" parTransId="{4FF7558F-EFF9-4449-BC21-7A32F9D81B08}" sibTransId="{2DD7EE07-7A22-4C0F-938E-E99838304528}"/>
    <dgm:cxn modelId="{45E9090F-88C2-4E18-8AC1-F0BFD8F01F53}" srcId="{CFEEFDB2-4D5B-46A9-9C61-D82CDF83E15E}" destId="{91C68919-D933-4DAB-A9D2-341508674C74}" srcOrd="0" destOrd="0" parTransId="{BEDFDDCE-6F25-4DFE-931D-0B51D75FF16A}" sibTransId="{DA2C44BD-0F33-4646-AD1B-B38A72BCC217}"/>
    <dgm:cxn modelId="{60062DC5-37EE-4433-ACEE-3227FA0720D2}" type="presOf" srcId="{2AB37803-D466-4968-A667-A8B85163EBF9}" destId="{BD1059BF-0748-4C64-BA22-015BC84C2158}" srcOrd="0" destOrd="0" presId="urn:microsoft.com/office/officeart/2005/8/layout/chevron1"/>
    <dgm:cxn modelId="{E1D59DC6-C4BD-47E2-973E-577A2749D446}" srcId="{CFEEFDB2-4D5B-46A9-9C61-D82CDF83E15E}" destId="{A2B56C33-A58B-492C-B9E6-A6F66DEB99B4}" srcOrd="6" destOrd="0" parTransId="{F5EFF357-873B-4F69-A7BC-9ABF47E3ACCB}" sibTransId="{6B898F79-554E-4DBD-AC6E-22D2B5AFF26A}"/>
    <dgm:cxn modelId="{C639A14E-86D0-4F86-B6C6-645F8318DBA5}" type="presOf" srcId="{24ADBDCA-8398-488C-9B27-B7BCA0472B75}" destId="{7AD6DF15-417E-401F-916A-147EC7A24523}" srcOrd="0" destOrd="0" presId="urn:microsoft.com/office/officeart/2005/8/layout/chevron1"/>
    <dgm:cxn modelId="{3FF6662B-8476-4AB7-ADED-CC9DFDA7B909}" type="presOf" srcId="{0807F1EE-1BEA-4277-8F15-841731DF3A3B}" destId="{7F8756B2-AD2D-41BD-B3DF-C9EF6564253D}" srcOrd="0" destOrd="0" presId="urn:microsoft.com/office/officeart/2005/8/layout/chevron1"/>
    <dgm:cxn modelId="{3E3303B0-301D-43DF-B820-DD3D830B9137}" type="presOf" srcId="{A2B56C33-A58B-492C-B9E6-A6F66DEB99B4}" destId="{8D2A270A-8283-4F8C-AF3B-0DCE5EF5B7E6}" srcOrd="0" destOrd="0" presId="urn:microsoft.com/office/officeart/2005/8/layout/chevron1"/>
    <dgm:cxn modelId="{EA37AF9D-5A23-45BB-8C80-9DCFE7E07BC5}" type="presParOf" srcId="{57321252-84B6-4145-B72E-6AF9D29B5BBD}" destId="{F4657653-5C3A-4C92-A02F-6586AD9D9EB7}" srcOrd="0" destOrd="0" presId="urn:microsoft.com/office/officeart/2005/8/layout/chevron1"/>
    <dgm:cxn modelId="{9EDA8304-9802-4E4A-8856-7C5385E49801}" type="presParOf" srcId="{57321252-84B6-4145-B72E-6AF9D29B5BBD}" destId="{5DBF3168-1F1E-4118-B4D6-07CAA8B861A1}" srcOrd="1" destOrd="0" presId="urn:microsoft.com/office/officeart/2005/8/layout/chevron1"/>
    <dgm:cxn modelId="{233AC9B4-6184-41FC-BE3C-60B0E64CD800}" type="presParOf" srcId="{57321252-84B6-4145-B72E-6AF9D29B5BBD}" destId="{7AD6DF15-417E-401F-916A-147EC7A24523}" srcOrd="2" destOrd="0" presId="urn:microsoft.com/office/officeart/2005/8/layout/chevron1"/>
    <dgm:cxn modelId="{79FB9277-2BEE-470C-BCCD-FA4337DC67B1}" type="presParOf" srcId="{57321252-84B6-4145-B72E-6AF9D29B5BBD}" destId="{DC261D71-0E83-4F6B-ACC6-132C9CA32FBA}" srcOrd="3" destOrd="0" presId="urn:microsoft.com/office/officeart/2005/8/layout/chevron1"/>
    <dgm:cxn modelId="{3D348D00-E727-4A82-B5A0-BFC0560A41E6}" type="presParOf" srcId="{57321252-84B6-4145-B72E-6AF9D29B5BBD}" destId="{BD1059BF-0748-4C64-BA22-015BC84C2158}" srcOrd="4" destOrd="0" presId="urn:microsoft.com/office/officeart/2005/8/layout/chevron1"/>
    <dgm:cxn modelId="{883E4622-D89F-463D-8809-4DB85054A75D}" type="presParOf" srcId="{57321252-84B6-4145-B72E-6AF9D29B5BBD}" destId="{8D6FF93B-EDB4-429E-B214-B2EE9238E8F8}" srcOrd="5" destOrd="0" presId="urn:microsoft.com/office/officeart/2005/8/layout/chevron1"/>
    <dgm:cxn modelId="{19B2D886-1952-4CB8-AD1D-A7AEF92EA59B}" type="presParOf" srcId="{57321252-84B6-4145-B72E-6AF9D29B5BBD}" destId="{7F8756B2-AD2D-41BD-B3DF-C9EF6564253D}" srcOrd="6" destOrd="0" presId="urn:microsoft.com/office/officeart/2005/8/layout/chevron1"/>
    <dgm:cxn modelId="{14DD8FD7-15E6-47AF-9938-D47E3F014AAB}" type="presParOf" srcId="{57321252-84B6-4145-B72E-6AF9D29B5BBD}" destId="{112D4CA3-D18E-434E-9377-9FCD9500BADF}" srcOrd="7" destOrd="0" presId="urn:microsoft.com/office/officeart/2005/8/layout/chevron1"/>
    <dgm:cxn modelId="{95F6661D-05BB-4C9A-A60B-C4EAB1E99F37}" type="presParOf" srcId="{57321252-84B6-4145-B72E-6AF9D29B5BBD}" destId="{39568416-8B62-4AF2-B06E-C9C05719414B}" srcOrd="8" destOrd="0" presId="urn:microsoft.com/office/officeart/2005/8/layout/chevron1"/>
    <dgm:cxn modelId="{4E61B841-3200-4BB8-9B9A-AD80D9CBAB27}" type="presParOf" srcId="{57321252-84B6-4145-B72E-6AF9D29B5BBD}" destId="{6A21C0A7-C626-4524-8F10-E73713E11059}" srcOrd="9" destOrd="0" presId="urn:microsoft.com/office/officeart/2005/8/layout/chevron1"/>
    <dgm:cxn modelId="{16492460-264A-4EE6-9CF3-BB910480C297}" type="presParOf" srcId="{57321252-84B6-4145-B72E-6AF9D29B5BBD}" destId="{BA8EE962-3D94-4F2D-A08E-B8403A7BB1BE}" srcOrd="10" destOrd="0" presId="urn:microsoft.com/office/officeart/2005/8/layout/chevron1"/>
    <dgm:cxn modelId="{A11D955F-2A03-4E85-AE81-008EEA382320}" type="presParOf" srcId="{57321252-84B6-4145-B72E-6AF9D29B5BBD}" destId="{6BCAAD65-6305-4E91-9411-21D0B76EA570}" srcOrd="11" destOrd="0" presId="urn:microsoft.com/office/officeart/2005/8/layout/chevron1"/>
    <dgm:cxn modelId="{F5BD0E8E-AD3A-4C6D-A0E2-70AAFD08F8F9}" type="presParOf" srcId="{57321252-84B6-4145-B72E-6AF9D29B5BBD}" destId="{8D2A270A-8283-4F8C-AF3B-0DCE5EF5B7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1659" y="301308"/>
          <a:ext cx="2250150" cy="1093660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Creating Network Topology</a:t>
          </a:r>
        </a:p>
      </dsp:txBody>
      <dsp:txXfrm>
        <a:off x="548489" y="301308"/>
        <a:ext cx="1156490" cy="1093660"/>
      </dsp:txXfrm>
    </dsp:sp>
    <dsp:sp modelId="{7AD6DF15-417E-401F-916A-147EC7A24523}">
      <dsp:nvSpPr>
        <dsp:cNvPr id="0" name=""/>
        <dsp:cNvSpPr/>
      </dsp:nvSpPr>
      <dsp:spPr>
        <a:xfrm>
          <a:off x="2101139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Generating Connection Table</a:t>
          </a:r>
        </a:p>
      </dsp:txBody>
      <dsp:txXfrm>
        <a:off x="2402481" y="546796"/>
        <a:ext cx="904026" cy="602684"/>
      </dsp:txXfrm>
    </dsp:sp>
    <dsp:sp modelId="{BD1059BF-0748-4C64-BA22-015BC84C2158}">
      <dsp:nvSpPr>
        <dsp:cNvPr id="0" name=""/>
        <dsp:cNvSpPr/>
      </dsp:nvSpPr>
      <dsp:spPr>
        <a:xfrm>
          <a:off x="3457178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Shortest Path</a:t>
          </a:r>
        </a:p>
      </dsp:txBody>
      <dsp:txXfrm>
        <a:off x="3758520" y="546796"/>
        <a:ext cx="904026" cy="602684"/>
      </dsp:txXfrm>
    </dsp:sp>
    <dsp:sp modelId="{7F8756B2-AD2D-41BD-B3DF-C9EF6564253D}">
      <dsp:nvSpPr>
        <dsp:cNvPr id="0" name=""/>
        <dsp:cNvSpPr/>
      </dsp:nvSpPr>
      <dsp:spPr>
        <a:xfrm>
          <a:off x="4813217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Remove Router</a:t>
          </a:r>
        </a:p>
      </dsp:txBody>
      <dsp:txXfrm>
        <a:off x="5114559" y="546796"/>
        <a:ext cx="904026" cy="602684"/>
      </dsp:txXfrm>
    </dsp:sp>
    <dsp:sp modelId="{39568416-8B62-4AF2-B06E-C9C05719414B}">
      <dsp:nvSpPr>
        <dsp:cNvPr id="0" name=""/>
        <dsp:cNvSpPr/>
      </dsp:nvSpPr>
      <dsp:spPr>
        <a:xfrm>
          <a:off x="6169256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Best Router</a:t>
          </a:r>
        </a:p>
      </dsp:txBody>
      <dsp:txXfrm>
        <a:off x="6470598" y="546796"/>
        <a:ext cx="904026" cy="602684"/>
      </dsp:txXfrm>
    </dsp:sp>
    <dsp:sp modelId="{BA8EE962-3D94-4F2D-A08E-B8403A7BB1BE}">
      <dsp:nvSpPr>
        <dsp:cNvPr id="0" name=""/>
        <dsp:cNvSpPr/>
      </dsp:nvSpPr>
      <dsp:spPr>
        <a:xfrm>
          <a:off x="7525295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Add Router</a:t>
          </a:r>
        </a:p>
      </dsp:txBody>
      <dsp:txXfrm>
        <a:off x="7826637" y="546796"/>
        <a:ext cx="904026" cy="602684"/>
      </dsp:txXfrm>
    </dsp:sp>
    <dsp:sp modelId="{8D2A270A-8283-4F8C-AF3B-0DCE5EF5B7E6}">
      <dsp:nvSpPr>
        <dsp:cNvPr id="0" name=""/>
        <dsp:cNvSpPr/>
      </dsp:nvSpPr>
      <dsp:spPr>
        <a:xfrm>
          <a:off x="8881334" y="546796"/>
          <a:ext cx="1506710" cy="60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Exit</a:t>
          </a:r>
        </a:p>
      </dsp:txBody>
      <dsp:txXfrm>
        <a:off x="9182676" y="546796"/>
        <a:ext cx="904026" cy="60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5245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Creating Network Topology</a:t>
          </a:r>
        </a:p>
      </dsp:txBody>
      <dsp:txXfrm>
        <a:off x="298470" y="210357"/>
        <a:ext cx="879675" cy="586450"/>
      </dsp:txXfrm>
    </dsp:sp>
    <dsp:sp modelId="{7AD6DF15-417E-401F-916A-147EC7A24523}">
      <dsp:nvSpPr>
        <dsp:cNvPr id="0" name=""/>
        <dsp:cNvSpPr/>
      </dsp:nvSpPr>
      <dsp:spPr>
        <a:xfrm>
          <a:off x="1324757" y="13748"/>
          <a:ext cx="2462137" cy="993417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Generating Connection Table</a:t>
          </a:r>
        </a:p>
      </dsp:txBody>
      <dsp:txXfrm>
        <a:off x="1821466" y="13748"/>
        <a:ext cx="1468720" cy="993417"/>
      </dsp:txXfrm>
    </dsp:sp>
    <dsp:sp modelId="{BD1059BF-0748-4C64-BA22-015BC84C2158}">
      <dsp:nvSpPr>
        <dsp:cNvPr id="0" name=""/>
        <dsp:cNvSpPr/>
      </dsp:nvSpPr>
      <dsp:spPr>
        <a:xfrm>
          <a:off x="3640282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Shortest Path</a:t>
          </a:r>
        </a:p>
      </dsp:txBody>
      <dsp:txXfrm>
        <a:off x="3933507" y="210357"/>
        <a:ext cx="879675" cy="586450"/>
      </dsp:txXfrm>
    </dsp:sp>
    <dsp:sp modelId="{7F8756B2-AD2D-41BD-B3DF-C9EF6564253D}">
      <dsp:nvSpPr>
        <dsp:cNvPr id="0" name=""/>
        <dsp:cNvSpPr/>
      </dsp:nvSpPr>
      <dsp:spPr>
        <a:xfrm>
          <a:off x="4959795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Remove Router</a:t>
          </a:r>
        </a:p>
      </dsp:txBody>
      <dsp:txXfrm>
        <a:off x="5253020" y="210357"/>
        <a:ext cx="879675" cy="586450"/>
      </dsp:txXfrm>
    </dsp:sp>
    <dsp:sp modelId="{39568416-8B62-4AF2-B06E-C9C05719414B}">
      <dsp:nvSpPr>
        <dsp:cNvPr id="0" name=""/>
        <dsp:cNvSpPr/>
      </dsp:nvSpPr>
      <dsp:spPr>
        <a:xfrm>
          <a:off x="6279308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Best Router</a:t>
          </a:r>
        </a:p>
      </dsp:txBody>
      <dsp:txXfrm>
        <a:off x="6572533" y="210357"/>
        <a:ext cx="879675" cy="586450"/>
      </dsp:txXfrm>
    </dsp:sp>
    <dsp:sp modelId="{BA8EE962-3D94-4F2D-A08E-B8403A7BB1BE}">
      <dsp:nvSpPr>
        <dsp:cNvPr id="0" name=""/>
        <dsp:cNvSpPr/>
      </dsp:nvSpPr>
      <dsp:spPr>
        <a:xfrm>
          <a:off x="7598820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Add Router</a:t>
          </a:r>
        </a:p>
      </dsp:txBody>
      <dsp:txXfrm>
        <a:off x="7892045" y="210357"/>
        <a:ext cx="879675" cy="586450"/>
      </dsp:txXfrm>
    </dsp:sp>
    <dsp:sp modelId="{8D2A270A-8283-4F8C-AF3B-0DCE5EF5B7E6}">
      <dsp:nvSpPr>
        <dsp:cNvPr id="0" name=""/>
        <dsp:cNvSpPr/>
      </dsp:nvSpPr>
      <dsp:spPr>
        <a:xfrm>
          <a:off x="8918333" y="210357"/>
          <a:ext cx="1466125" cy="586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Exit</a:t>
          </a:r>
        </a:p>
      </dsp:txBody>
      <dsp:txXfrm>
        <a:off x="9211558" y="210357"/>
        <a:ext cx="879675" cy="58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5955" y="29957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Creating Network Topology</a:t>
          </a:r>
        </a:p>
      </dsp:txBody>
      <dsp:txXfrm>
        <a:off x="305775" y="299573"/>
        <a:ext cx="899460" cy="599640"/>
      </dsp:txXfrm>
    </dsp:sp>
    <dsp:sp modelId="{7AD6DF15-417E-401F-916A-147EC7A24523}">
      <dsp:nvSpPr>
        <dsp:cNvPr id="0" name=""/>
        <dsp:cNvSpPr/>
      </dsp:nvSpPr>
      <dsp:spPr>
        <a:xfrm>
          <a:off x="1355146" y="33628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Generating Connection Table</a:t>
          </a:r>
        </a:p>
      </dsp:txBody>
      <dsp:txXfrm>
        <a:off x="1654966" y="336283"/>
        <a:ext cx="899460" cy="599640"/>
      </dsp:txXfrm>
    </dsp:sp>
    <dsp:sp modelId="{BD1059BF-0748-4C64-BA22-015BC84C2158}">
      <dsp:nvSpPr>
        <dsp:cNvPr id="0" name=""/>
        <dsp:cNvSpPr/>
      </dsp:nvSpPr>
      <dsp:spPr>
        <a:xfrm>
          <a:off x="2704336" y="76675"/>
          <a:ext cx="2282650" cy="1118856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Shortest Path</a:t>
          </a:r>
        </a:p>
      </dsp:txBody>
      <dsp:txXfrm>
        <a:off x="3263764" y="76675"/>
        <a:ext cx="1163794" cy="1118856"/>
      </dsp:txXfrm>
    </dsp:sp>
    <dsp:sp modelId="{7F8756B2-AD2D-41BD-B3DF-C9EF6564253D}">
      <dsp:nvSpPr>
        <dsp:cNvPr id="0" name=""/>
        <dsp:cNvSpPr/>
      </dsp:nvSpPr>
      <dsp:spPr>
        <a:xfrm>
          <a:off x="4837076" y="33628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Remove Router</a:t>
          </a:r>
        </a:p>
      </dsp:txBody>
      <dsp:txXfrm>
        <a:off x="5136896" y="336283"/>
        <a:ext cx="899460" cy="599640"/>
      </dsp:txXfrm>
    </dsp:sp>
    <dsp:sp modelId="{39568416-8B62-4AF2-B06E-C9C05719414B}">
      <dsp:nvSpPr>
        <dsp:cNvPr id="0" name=""/>
        <dsp:cNvSpPr/>
      </dsp:nvSpPr>
      <dsp:spPr>
        <a:xfrm>
          <a:off x="6186267" y="33628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Best Router</a:t>
          </a:r>
        </a:p>
      </dsp:txBody>
      <dsp:txXfrm>
        <a:off x="6486087" y="336283"/>
        <a:ext cx="899460" cy="599640"/>
      </dsp:txXfrm>
    </dsp:sp>
    <dsp:sp modelId="{BA8EE962-3D94-4F2D-A08E-B8403A7BB1BE}">
      <dsp:nvSpPr>
        <dsp:cNvPr id="0" name=""/>
        <dsp:cNvSpPr/>
      </dsp:nvSpPr>
      <dsp:spPr>
        <a:xfrm>
          <a:off x="7535457" y="33628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Add Router</a:t>
          </a:r>
        </a:p>
      </dsp:txBody>
      <dsp:txXfrm>
        <a:off x="7835277" y="336283"/>
        <a:ext cx="899460" cy="599640"/>
      </dsp:txXfrm>
    </dsp:sp>
    <dsp:sp modelId="{8D2A270A-8283-4F8C-AF3B-0DCE5EF5B7E6}">
      <dsp:nvSpPr>
        <dsp:cNvPr id="0" name=""/>
        <dsp:cNvSpPr/>
      </dsp:nvSpPr>
      <dsp:spPr>
        <a:xfrm>
          <a:off x="8884647" y="336283"/>
          <a:ext cx="1499100" cy="599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Exit</a:t>
          </a:r>
        </a:p>
      </dsp:txBody>
      <dsp:txXfrm>
        <a:off x="9184467" y="336283"/>
        <a:ext cx="899460" cy="599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2975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Creating Network Topology</a:t>
          </a:r>
        </a:p>
      </dsp:txBody>
      <dsp:txXfrm>
        <a:off x="298229" y="420362"/>
        <a:ext cx="885763" cy="590508"/>
      </dsp:txXfrm>
    </dsp:sp>
    <dsp:sp modelId="{7AD6DF15-417E-401F-916A-147EC7A24523}">
      <dsp:nvSpPr>
        <dsp:cNvPr id="0" name=""/>
        <dsp:cNvSpPr/>
      </dsp:nvSpPr>
      <dsp:spPr>
        <a:xfrm>
          <a:off x="1331619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Generating Connection Table</a:t>
          </a:r>
        </a:p>
      </dsp:txBody>
      <dsp:txXfrm>
        <a:off x="1626873" y="420362"/>
        <a:ext cx="885763" cy="590508"/>
      </dsp:txXfrm>
    </dsp:sp>
    <dsp:sp modelId="{BD1059BF-0748-4C64-BA22-015BC84C2158}">
      <dsp:nvSpPr>
        <dsp:cNvPr id="0" name=""/>
        <dsp:cNvSpPr/>
      </dsp:nvSpPr>
      <dsp:spPr>
        <a:xfrm>
          <a:off x="2660263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Shortest Path</a:t>
          </a:r>
        </a:p>
      </dsp:txBody>
      <dsp:txXfrm>
        <a:off x="2955517" y="420362"/>
        <a:ext cx="885763" cy="590508"/>
      </dsp:txXfrm>
    </dsp:sp>
    <dsp:sp modelId="{7F8756B2-AD2D-41BD-B3DF-C9EF6564253D}">
      <dsp:nvSpPr>
        <dsp:cNvPr id="0" name=""/>
        <dsp:cNvSpPr/>
      </dsp:nvSpPr>
      <dsp:spPr>
        <a:xfrm>
          <a:off x="3988908" y="221517"/>
          <a:ext cx="2411887" cy="988198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Remove Router</a:t>
          </a:r>
        </a:p>
      </dsp:txBody>
      <dsp:txXfrm>
        <a:off x="4483007" y="221517"/>
        <a:ext cx="1423689" cy="988198"/>
      </dsp:txXfrm>
    </dsp:sp>
    <dsp:sp modelId="{39568416-8B62-4AF2-B06E-C9C05719414B}">
      <dsp:nvSpPr>
        <dsp:cNvPr id="0" name=""/>
        <dsp:cNvSpPr/>
      </dsp:nvSpPr>
      <dsp:spPr>
        <a:xfrm>
          <a:off x="6253168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Best Router</a:t>
          </a:r>
        </a:p>
      </dsp:txBody>
      <dsp:txXfrm>
        <a:off x="6548422" y="420362"/>
        <a:ext cx="885763" cy="590508"/>
      </dsp:txXfrm>
    </dsp:sp>
    <dsp:sp modelId="{BA8EE962-3D94-4F2D-A08E-B8403A7BB1BE}">
      <dsp:nvSpPr>
        <dsp:cNvPr id="0" name=""/>
        <dsp:cNvSpPr/>
      </dsp:nvSpPr>
      <dsp:spPr>
        <a:xfrm>
          <a:off x="7581813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Add Router</a:t>
          </a:r>
        </a:p>
      </dsp:txBody>
      <dsp:txXfrm>
        <a:off x="7877067" y="420362"/>
        <a:ext cx="885763" cy="590508"/>
      </dsp:txXfrm>
    </dsp:sp>
    <dsp:sp modelId="{8D2A270A-8283-4F8C-AF3B-0DCE5EF5B7E6}">
      <dsp:nvSpPr>
        <dsp:cNvPr id="0" name=""/>
        <dsp:cNvSpPr/>
      </dsp:nvSpPr>
      <dsp:spPr>
        <a:xfrm>
          <a:off x="8910457" y="420362"/>
          <a:ext cx="1476271" cy="5905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Exit</a:t>
          </a:r>
        </a:p>
      </dsp:txBody>
      <dsp:txXfrm>
        <a:off x="9205711" y="420362"/>
        <a:ext cx="885763" cy="590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104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Creating Network Topology</a:t>
          </a:r>
        </a:p>
      </dsp:txBody>
      <dsp:txXfrm>
        <a:off x="298909" y="357176"/>
        <a:ext cx="896417" cy="597610"/>
      </dsp:txXfrm>
    </dsp:sp>
    <dsp:sp modelId="{7AD6DF15-417E-401F-916A-147EC7A24523}">
      <dsp:nvSpPr>
        <dsp:cNvPr id="0" name=""/>
        <dsp:cNvSpPr/>
      </dsp:nvSpPr>
      <dsp:spPr>
        <a:xfrm>
          <a:off x="1344728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Generating Connection Table</a:t>
          </a:r>
        </a:p>
      </dsp:txBody>
      <dsp:txXfrm>
        <a:off x="1643533" y="357176"/>
        <a:ext cx="896417" cy="597610"/>
      </dsp:txXfrm>
    </dsp:sp>
    <dsp:sp modelId="{BD1059BF-0748-4C64-BA22-015BC84C2158}">
      <dsp:nvSpPr>
        <dsp:cNvPr id="0" name=""/>
        <dsp:cNvSpPr/>
      </dsp:nvSpPr>
      <dsp:spPr>
        <a:xfrm>
          <a:off x="2689353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Shortest Path</a:t>
          </a:r>
        </a:p>
      </dsp:txBody>
      <dsp:txXfrm>
        <a:off x="2988158" y="357176"/>
        <a:ext cx="896417" cy="597610"/>
      </dsp:txXfrm>
    </dsp:sp>
    <dsp:sp modelId="{7F8756B2-AD2D-41BD-B3DF-C9EF6564253D}">
      <dsp:nvSpPr>
        <dsp:cNvPr id="0" name=""/>
        <dsp:cNvSpPr/>
      </dsp:nvSpPr>
      <dsp:spPr>
        <a:xfrm>
          <a:off x="4033977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Remove Router</a:t>
          </a:r>
        </a:p>
      </dsp:txBody>
      <dsp:txXfrm>
        <a:off x="4332782" y="357176"/>
        <a:ext cx="896417" cy="597610"/>
      </dsp:txXfrm>
    </dsp:sp>
    <dsp:sp modelId="{39568416-8B62-4AF2-B06E-C9C05719414B}">
      <dsp:nvSpPr>
        <dsp:cNvPr id="0" name=""/>
        <dsp:cNvSpPr/>
      </dsp:nvSpPr>
      <dsp:spPr>
        <a:xfrm>
          <a:off x="5353135" y="107154"/>
          <a:ext cx="2321748" cy="1097655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Best Router</a:t>
          </a:r>
        </a:p>
      </dsp:txBody>
      <dsp:txXfrm>
        <a:off x="5901963" y="107154"/>
        <a:ext cx="1224093" cy="1097655"/>
      </dsp:txXfrm>
    </dsp:sp>
    <dsp:sp modelId="{BA8EE962-3D94-4F2D-A08E-B8403A7BB1BE}">
      <dsp:nvSpPr>
        <dsp:cNvPr id="0" name=""/>
        <dsp:cNvSpPr/>
      </dsp:nvSpPr>
      <dsp:spPr>
        <a:xfrm>
          <a:off x="7550947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Add Router</a:t>
          </a:r>
        </a:p>
      </dsp:txBody>
      <dsp:txXfrm>
        <a:off x="7849752" y="357176"/>
        <a:ext cx="896417" cy="597610"/>
      </dsp:txXfrm>
    </dsp:sp>
    <dsp:sp modelId="{8D2A270A-8283-4F8C-AF3B-0DCE5EF5B7E6}">
      <dsp:nvSpPr>
        <dsp:cNvPr id="0" name=""/>
        <dsp:cNvSpPr/>
      </dsp:nvSpPr>
      <dsp:spPr>
        <a:xfrm>
          <a:off x="8895572" y="357176"/>
          <a:ext cx="1494027" cy="597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Exit</a:t>
          </a:r>
        </a:p>
      </dsp:txBody>
      <dsp:txXfrm>
        <a:off x="9194377" y="357176"/>
        <a:ext cx="896417" cy="59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5143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Creating Network Topology</a:t>
          </a:r>
        </a:p>
      </dsp:txBody>
      <dsp:txXfrm>
        <a:off x="310543" y="284320"/>
        <a:ext cx="916202" cy="610800"/>
      </dsp:txXfrm>
    </dsp:sp>
    <dsp:sp modelId="{7AD6DF15-417E-401F-916A-147EC7A24523}">
      <dsp:nvSpPr>
        <dsp:cNvPr id="0" name=""/>
        <dsp:cNvSpPr/>
      </dsp:nvSpPr>
      <dsp:spPr>
        <a:xfrm>
          <a:off x="1379445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Generating Connection Table</a:t>
          </a:r>
        </a:p>
      </dsp:txBody>
      <dsp:txXfrm>
        <a:off x="1684845" y="284320"/>
        <a:ext cx="916202" cy="610800"/>
      </dsp:txXfrm>
    </dsp:sp>
    <dsp:sp modelId="{BD1059BF-0748-4C64-BA22-015BC84C2158}">
      <dsp:nvSpPr>
        <dsp:cNvPr id="0" name=""/>
        <dsp:cNvSpPr/>
      </dsp:nvSpPr>
      <dsp:spPr>
        <a:xfrm>
          <a:off x="2753747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Shortest Path</a:t>
          </a:r>
        </a:p>
      </dsp:txBody>
      <dsp:txXfrm>
        <a:off x="3059147" y="284320"/>
        <a:ext cx="916202" cy="610800"/>
      </dsp:txXfrm>
    </dsp:sp>
    <dsp:sp modelId="{7F8756B2-AD2D-41BD-B3DF-C9EF6564253D}">
      <dsp:nvSpPr>
        <dsp:cNvPr id="0" name=""/>
        <dsp:cNvSpPr/>
      </dsp:nvSpPr>
      <dsp:spPr>
        <a:xfrm>
          <a:off x="4128049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Remove Router</a:t>
          </a:r>
        </a:p>
      </dsp:txBody>
      <dsp:txXfrm>
        <a:off x="4433449" y="284320"/>
        <a:ext cx="916202" cy="610800"/>
      </dsp:txXfrm>
    </dsp:sp>
    <dsp:sp modelId="{39568416-8B62-4AF2-B06E-C9C05719414B}">
      <dsp:nvSpPr>
        <dsp:cNvPr id="0" name=""/>
        <dsp:cNvSpPr/>
      </dsp:nvSpPr>
      <dsp:spPr>
        <a:xfrm>
          <a:off x="5502352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Best Router</a:t>
          </a:r>
        </a:p>
      </dsp:txBody>
      <dsp:txXfrm>
        <a:off x="5807752" y="284320"/>
        <a:ext cx="916202" cy="610800"/>
      </dsp:txXfrm>
    </dsp:sp>
    <dsp:sp modelId="{BA8EE962-3D94-4F2D-A08E-B8403A7BB1BE}">
      <dsp:nvSpPr>
        <dsp:cNvPr id="0" name=""/>
        <dsp:cNvSpPr/>
      </dsp:nvSpPr>
      <dsp:spPr>
        <a:xfrm>
          <a:off x="6876654" y="53712"/>
          <a:ext cx="2133604" cy="1072016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Add Router</a:t>
          </a:r>
        </a:p>
      </dsp:txBody>
      <dsp:txXfrm>
        <a:off x="7412662" y="53712"/>
        <a:ext cx="1061588" cy="1072016"/>
      </dsp:txXfrm>
    </dsp:sp>
    <dsp:sp modelId="{8D2A270A-8283-4F8C-AF3B-0DCE5EF5B7E6}">
      <dsp:nvSpPr>
        <dsp:cNvPr id="0" name=""/>
        <dsp:cNvSpPr/>
      </dsp:nvSpPr>
      <dsp:spPr>
        <a:xfrm>
          <a:off x="8857558" y="284320"/>
          <a:ext cx="1527002" cy="610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Exit</a:t>
          </a:r>
        </a:p>
      </dsp:txBody>
      <dsp:txXfrm>
        <a:off x="9162958" y="284320"/>
        <a:ext cx="916202" cy="610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57653-5C3A-4C92-A02F-6586AD9D9EB7}">
      <dsp:nvSpPr>
        <dsp:cNvPr id="0" name=""/>
        <dsp:cNvSpPr/>
      </dsp:nvSpPr>
      <dsp:spPr>
        <a:xfrm>
          <a:off x="3888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Creating Network Topology</a:t>
          </a:r>
        </a:p>
      </dsp:txBody>
      <dsp:txXfrm>
        <a:off x="311825" y="288409"/>
        <a:ext cx="923811" cy="615874"/>
      </dsp:txXfrm>
    </dsp:sp>
    <dsp:sp modelId="{7AD6DF15-417E-401F-916A-147EC7A24523}">
      <dsp:nvSpPr>
        <dsp:cNvPr id="0" name=""/>
        <dsp:cNvSpPr/>
      </dsp:nvSpPr>
      <dsp:spPr>
        <a:xfrm>
          <a:off x="1389604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Generating Connection Table</a:t>
          </a:r>
        </a:p>
      </dsp:txBody>
      <dsp:txXfrm>
        <a:off x="1697541" y="288409"/>
        <a:ext cx="923811" cy="615874"/>
      </dsp:txXfrm>
    </dsp:sp>
    <dsp:sp modelId="{BD1059BF-0748-4C64-BA22-015BC84C2158}">
      <dsp:nvSpPr>
        <dsp:cNvPr id="0" name=""/>
        <dsp:cNvSpPr/>
      </dsp:nvSpPr>
      <dsp:spPr>
        <a:xfrm>
          <a:off x="2775321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Shortest Path</a:t>
          </a:r>
        </a:p>
      </dsp:txBody>
      <dsp:txXfrm>
        <a:off x="3083258" y="288409"/>
        <a:ext cx="923811" cy="615874"/>
      </dsp:txXfrm>
    </dsp:sp>
    <dsp:sp modelId="{7F8756B2-AD2D-41BD-B3DF-C9EF6564253D}">
      <dsp:nvSpPr>
        <dsp:cNvPr id="0" name=""/>
        <dsp:cNvSpPr/>
      </dsp:nvSpPr>
      <dsp:spPr>
        <a:xfrm>
          <a:off x="4161038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Remove Router</a:t>
          </a:r>
        </a:p>
      </dsp:txBody>
      <dsp:txXfrm>
        <a:off x="4468975" y="288409"/>
        <a:ext cx="923811" cy="615874"/>
      </dsp:txXfrm>
    </dsp:sp>
    <dsp:sp modelId="{39568416-8B62-4AF2-B06E-C9C05719414B}">
      <dsp:nvSpPr>
        <dsp:cNvPr id="0" name=""/>
        <dsp:cNvSpPr/>
      </dsp:nvSpPr>
      <dsp:spPr>
        <a:xfrm>
          <a:off x="5546754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Best Router</a:t>
          </a:r>
        </a:p>
      </dsp:txBody>
      <dsp:txXfrm>
        <a:off x="5854691" y="288409"/>
        <a:ext cx="923811" cy="615874"/>
      </dsp:txXfrm>
    </dsp:sp>
    <dsp:sp modelId="{BA8EE962-3D94-4F2D-A08E-B8403A7BB1BE}">
      <dsp:nvSpPr>
        <dsp:cNvPr id="0" name=""/>
        <dsp:cNvSpPr/>
      </dsp:nvSpPr>
      <dsp:spPr>
        <a:xfrm>
          <a:off x="6932471" y="288409"/>
          <a:ext cx="1539685" cy="615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Add Router</a:t>
          </a:r>
        </a:p>
      </dsp:txBody>
      <dsp:txXfrm>
        <a:off x="7240408" y="288409"/>
        <a:ext cx="923811" cy="615874"/>
      </dsp:txXfrm>
    </dsp:sp>
    <dsp:sp modelId="{8D2A270A-8283-4F8C-AF3B-0DCE5EF5B7E6}">
      <dsp:nvSpPr>
        <dsp:cNvPr id="0" name=""/>
        <dsp:cNvSpPr/>
      </dsp:nvSpPr>
      <dsp:spPr>
        <a:xfrm>
          <a:off x="8318187" y="123959"/>
          <a:ext cx="2067627" cy="944775"/>
        </a:xfrm>
        <a:prstGeom prst="chevron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</a:rPr>
            <a:t>Exit</a:t>
          </a:r>
        </a:p>
      </dsp:txBody>
      <dsp:txXfrm>
        <a:off x="8790575" y="123959"/>
        <a:ext cx="1122852" cy="94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34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91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2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0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E48F-B247-4AF5-BA09-86F50A36D121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EDF25B-E9A6-4648-9A1D-AC6530D0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Simulation Link-State Routing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Sagar Prakash Mane</a:t>
            </a:r>
          </a:p>
          <a:p>
            <a:pPr algn="r"/>
            <a:r>
              <a:rPr lang="en-US" dirty="0"/>
              <a:t>CWID : A20379756</a:t>
            </a:r>
          </a:p>
          <a:p>
            <a:pPr algn="r"/>
            <a:r>
              <a:rPr lang="en-US" dirty="0"/>
              <a:t>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1294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1621856"/>
              </p:ext>
            </p:extLst>
          </p:nvPr>
        </p:nvGraphicFramePr>
        <p:xfrm>
          <a:off x="543340" y="596350"/>
          <a:ext cx="10389704" cy="119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475" y="2812981"/>
            <a:ext cx="3441571" cy="1401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287" y="4850296"/>
            <a:ext cx="432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master command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 exits with good by 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0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concept of link-state routing is that every node constructs a map of the connectivity to the network, in the form of a graph, showing which nodes are connected to which other nodes. </a:t>
            </a:r>
          </a:p>
          <a:p>
            <a:r>
              <a:rPr lang="en-US" dirty="0"/>
              <a:t>Link state routing protocols are based on Shortest Path First(SPF) algorithm to find the best path between source and router</a:t>
            </a:r>
          </a:p>
        </p:txBody>
      </p:sp>
    </p:spTree>
    <p:extLst>
      <p:ext uri="{BB962C8B-B14F-4D97-AF65-F5344CB8AC3E}">
        <p14:creationId xmlns:p14="http://schemas.microsoft.com/office/powerpoint/2010/main" val="72317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844" y="1452149"/>
            <a:ext cx="3763617" cy="3269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4974" y="5433391"/>
            <a:ext cx="90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program in Eclipse or in </a:t>
            </a:r>
            <a:r>
              <a:rPr lang="en-US" dirty="0" err="1"/>
              <a:t>cmd</a:t>
            </a:r>
            <a:r>
              <a:rPr lang="en-US" dirty="0"/>
              <a:t> using command </a:t>
            </a:r>
            <a:r>
              <a:rPr lang="en-US" b="1" dirty="0"/>
              <a:t>java –jar cs542.jar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display all options and </a:t>
            </a:r>
            <a:r>
              <a:rPr lang="en-US" dirty="0" err="1"/>
              <a:t>promt</a:t>
            </a:r>
            <a:r>
              <a:rPr lang="en-US" dirty="0"/>
              <a:t> for master command for process.</a:t>
            </a:r>
          </a:p>
        </p:txBody>
      </p:sp>
    </p:spTree>
    <p:extLst>
      <p:ext uri="{BB962C8B-B14F-4D97-AF65-F5344CB8AC3E}">
        <p14:creationId xmlns:p14="http://schemas.microsoft.com/office/powerpoint/2010/main" val="235229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7409" y="2623930"/>
            <a:ext cx="1038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6789806"/>
              </p:ext>
            </p:extLst>
          </p:nvPr>
        </p:nvGraphicFramePr>
        <p:xfrm>
          <a:off x="868017" y="362149"/>
          <a:ext cx="10389704" cy="1696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303" y="2252871"/>
            <a:ext cx="6194234" cy="2708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7739" y="5203241"/>
            <a:ext cx="9262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master command 1, program will asked for the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file name is valid or exits, then file data is displayed and prompt for next command</a:t>
            </a:r>
          </a:p>
        </p:txBody>
      </p:sp>
    </p:spTree>
    <p:extLst>
      <p:ext uri="{BB962C8B-B14F-4D97-AF65-F5344CB8AC3E}">
        <p14:creationId xmlns:p14="http://schemas.microsoft.com/office/powerpoint/2010/main" val="79882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9342485"/>
              </p:ext>
            </p:extLst>
          </p:nvPr>
        </p:nvGraphicFramePr>
        <p:xfrm>
          <a:off x="1060174" y="606804"/>
          <a:ext cx="10389704" cy="100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843" y="2272725"/>
            <a:ext cx="3326295" cy="3097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4243" y="5671930"/>
            <a:ext cx="9702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master command 2, program will prompt for source router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Connection table generated, if there is no path from source router to destination router </a:t>
            </a:r>
          </a:p>
          <a:p>
            <a:r>
              <a:rPr lang="en-US" sz="2000" dirty="0"/>
              <a:t>     then NONE will displayed</a:t>
            </a:r>
          </a:p>
        </p:txBody>
      </p:sp>
    </p:spTree>
    <p:extLst>
      <p:ext uri="{BB962C8B-B14F-4D97-AF65-F5344CB8AC3E}">
        <p14:creationId xmlns:p14="http://schemas.microsoft.com/office/powerpoint/2010/main" val="298860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399083"/>
              </p:ext>
            </p:extLst>
          </p:nvPr>
        </p:nvGraphicFramePr>
        <p:xfrm>
          <a:off x="980661" y="477081"/>
          <a:ext cx="10389704" cy="12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54" y="2173357"/>
            <a:ext cx="5959163" cy="2011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5704" y="5314122"/>
            <a:ext cx="878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master command 3, program will prompt for destination router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Shortest path display from source router to destination router along with cost.   </a:t>
            </a:r>
          </a:p>
        </p:txBody>
      </p:sp>
    </p:spTree>
    <p:extLst>
      <p:ext uri="{BB962C8B-B14F-4D97-AF65-F5344CB8AC3E}">
        <p14:creationId xmlns:p14="http://schemas.microsoft.com/office/powerpoint/2010/main" val="3757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6466533"/>
              </p:ext>
            </p:extLst>
          </p:nvPr>
        </p:nvGraphicFramePr>
        <p:xfrm>
          <a:off x="940905" y="384315"/>
          <a:ext cx="10389704" cy="143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06" y="1815549"/>
            <a:ext cx="4087266" cy="35648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5704" y="5658678"/>
            <a:ext cx="803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master command 4, program will asked for remove router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connection table display after removal of router.</a:t>
            </a:r>
          </a:p>
        </p:txBody>
      </p:sp>
    </p:spTree>
    <p:extLst>
      <p:ext uri="{BB962C8B-B14F-4D97-AF65-F5344CB8AC3E}">
        <p14:creationId xmlns:p14="http://schemas.microsoft.com/office/powerpoint/2010/main" val="31799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26327392"/>
              </p:ext>
            </p:extLst>
          </p:nvPr>
        </p:nvGraphicFramePr>
        <p:xfrm>
          <a:off x="727906" y="424071"/>
          <a:ext cx="10389704" cy="1311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480" y="2501968"/>
            <a:ext cx="3871058" cy="2030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5217" y="5088835"/>
            <a:ext cx="459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master command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router is displayed along with cost.</a:t>
            </a:r>
          </a:p>
        </p:txBody>
      </p:sp>
    </p:spTree>
    <p:extLst>
      <p:ext uri="{BB962C8B-B14F-4D97-AF65-F5344CB8AC3E}">
        <p14:creationId xmlns:p14="http://schemas.microsoft.com/office/powerpoint/2010/main" val="15725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3896897"/>
              </p:ext>
            </p:extLst>
          </p:nvPr>
        </p:nvGraphicFramePr>
        <p:xfrm>
          <a:off x="437322" y="265044"/>
          <a:ext cx="10389704" cy="117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028" y="1663976"/>
            <a:ext cx="3471242" cy="5067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0202" y="2799195"/>
            <a:ext cx="6246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master command , program prompt for new</a:t>
            </a:r>
          </a:p>
          <a:p>
            <a:r>
              <a:rPr lang="en-US" sz="2000" dirty="0"/>
              <a:t>      router number and distance to each router.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Connection table is generated after adding new router.</a:t>
            </a:r>
          </a:p>
        </p:txBody>
      </p:sp>
    </p:spTree>
    <p:extLst>
      <p:ext uri="{BB962C8B-B14F-4D97-AF65-F5344CB8AC3E}">
        <p14:creationId xmlns:p14="http://schemas.microsoft.com/office/powerpoint/2010/main" val="2613205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369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Simulation Link-State Routing Protocol</vt:lpstr>
      <vt:lpstr>Introduction</vt:lpstr>
      <vt:lpstr>Welcome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Link-State Routing Protocol</dc:title>
  <dc:creator>Sagar Mane</dc:creator>
  <cp:lastModifiedBy>sagar m</cp:lastModifiedBy>
  <cp:revision>15</cp:revision>
  <dcterms:created xsi:type="dcterms:W3CDTF">2016-11-19T21:07:06Z</dcterms:created>
  <dcterms:modified xsi:type="dcterms:W3CDTF">2016-11-20T23:40:10Z</dcterms:modified>
</cp:coreProperties>
</file>