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368" y="2678503"/>
            <a:ext cx="8915399" cy="2262781"/>
          </a:xfrm>
        </p:spPr>
        <p:txBody>
          <a:bodyPr/>
          <a:lstStyle/>
          <a:p>
            <a:r>
              <a:rPr lang="en-US" dirty="0" smtClean="0"/>
              <a:t>RFID Tracking and Notification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3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2512" y="1798607"/>
            <a:ext cx="8915399" cy="2262781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0429" y="1410419"/>
            <a:ext cx="8915399" cy="2262781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RFID stands for Radio Frequency Identification.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Microcontroller </a:t>
            </a:r>
            <a:r>
              <a:rPr lang="en-US" dirty="0" smtClean="0"/>
              <a:t>emits signals to RFID Reader.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Uses Radio Frequency to detect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Reader and Tags.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Active and Passive Device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Better than barcode scanner.</a:t>
            </a:r>
          </a:p>
        </p:txBody>
      </p:sp>
    </p:spTree>
    <p:extLst>
      <p:ext uri="{BB962C8B-B14F-4D97-AF65-F5344CB8AC3E}">
        <p14:creationId xmlns:p14="http://schemas.microsoft.com/office/powerpoint/2010/main" val="853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949" y="185468"/>
            <a:ext cx="8915399" cy="2262781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2948" y="2862315"/>
            <a:ext cx="9065075" cy="24946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Parents are not getting information about their children when they are in school.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Sometimes students might not reach to school because of some criminal acts like kidnapping.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Calling to parents of every absent student is time consuming.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806" y="0"/>
            <a:ext cx="8915399" cy="2262781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806" y="2612148"/>
            <a:ext cx="8915399" cy="11262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RFID Tag attached student identity card.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Sending Notification when student enter into school.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Filtering of absent student and sending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98" y="1518249"/>
            <a:ext cx="8904802" cy="5008952"/>
          </a:xfrm>
        </p:spPr>
      </p:pic>
    </p:spTree>
    <p:extLst>
      <p:ext uri="{BB962C8B-B14F-4D97-AF65-F5344CB8AC3E}">
        <p14:creationId xmlns:p14="http://schemas.microsoft.com/office/powerpoint/2010/main" val="268496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-452887"/>
            <a:ext cx="8915399" cy="2262781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41" y="2075332"/>
            <a:ext cx="6954412" cy="43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2180" y="539151"/>
            <a:ext cx="3086968" cy="10308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43" y="939431"/>
            <a:ext cx="3974145" cy="5696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77" y="860526"/>
            <a:ext cx="3814692" cy="57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94" y="533942"/>
            <a:ext cx="5329021" cy="5840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91" y="841479"/>
            <a:ext cx="403895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-73324"/>
            <a:ext cx="8915399" cy="2262781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201" y="2724292"/>
            <a:ext cx="8915399" cy="11262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Database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86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121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RFID Tracking and Notification System</vt:lpstr>
      <vt:lpstr>Introduction</vt:lpstr>
      <vt:lpstr>Problem</vt:lpstr>
      <vt:lpstr>Solution</vt:lpstr>
      <vt:lpstr>Circuit Diagram</vt:lpstr>
      <vt:lpstr>Working</vt:lpstr>
      <vt:lpstr>Code </vt:lpstr>
      <vt:lpstr>PowerPoint Presentation</vt:lpstr>
      <vt:lpstr>Future Work</vt:lpstr>
      <vt:lpstr>Any Questions?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Tracking and Notification System</dc:title>
  <dc:creator>Sagar</dc:creator>
  <cp:lastModifiedBy>Sagar</cp:lastModifiedBy>
  <cp:revision>5</cp:revision>
  <dcterms:created xsi:type="dcterms:W3CDTF">2021-02-23T12:53:09Z</dcterms:created>
  <dcterms:modified xsi:type="dcterms:W3CDTF">2021-02-24T06:24:01Z</dcterms:modified>
</cp:coreProperties>
</file>