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318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5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9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9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4034-A3B6-4A9C-AA7B-06E88428305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9F9B-24EF-4179-BF8D-F0E43B47F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slide" Target="slide8.xml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slide" Target="slide7.xml"/><Relationship Id="rId7" Type="http://schemas.openxmlformats.org/officeDocument/2006/relationships/image" Target="../media/image21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9050"/>
            <a:ext cx="9144000" cy="438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305800" y="1613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 in</a:t>
            </a: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7534562" y="16133"/>
            <a:ext cx="928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n w="12700">
                  <a:solidFill>
                    <a:schemeClr val="tx1"/>
                  </a:solidFill>
                  <a:prstDash val="solid"/>
                </a:ln>
              </a:rPr>
              <a:t>Sign up</a:t>
            </a:r>
            <a:endParaRPr lang="en-US" dirty="0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-70439"/>
            <a:ext cx="685800" cy="579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161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solidFill>
                    <a:schemeClr val="tx1"/>
                  </a:solidFill>
                  <a:prstDash val="solid"/>
                </a:ln>
              </a:rPr>
              <a:t>About us</a:t>
            </a:r>
            <a:endParaRPr lang="en-US" dirty="0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71" y="508588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effectLst/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Rent a car Now…</a:t>
            </a:r>
          </a:p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effectLst/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Enjoy your drive experience !</a:t>
            </a:r>
            <a:endParaRPr lang="en-US" sz="2800" dirty="0">
              <a:solidFill>
                <a:schemeClr val="bg2">
                  <a:lumMod val="90000"/>
                </a:schemeClr>
              </a:solidFill>
              <a:effectLst/>
              <a:latin typeface="Bodoni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181" y="161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solidFill>
                    <a:schemeClr val="tx1"/>
                  </a:solidFill>
                  <a:prstDash val="solid"/>
                </a:ln>
              </a:rPr>
              <a:t>Policy</a:t>
            </a:r>
            <a:endParaRPr lang="en-US" dirty="0">
              <a:ln w="12700">
                <a:solidFill>
                  <a:schemeClr val="tx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0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3815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Payment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Successful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2685846">
            <a:off x="3543299" y="1456280"/>
            <a:ext cx="1905000" cy="18733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Calibri"/>
                <a:cs typeface="Calibri"/>
              </a:rPr>
              <a:t>˩</a:t>
            </a:r>
            <a:endParaRPr lang="en-US" sz="9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324350"/>
            <a:ext cx="914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Enjoy your ride!!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9756" y="3685639"/>
            <a:ext cx="2057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666750"/>
            <a:ext cx="2795882" cy="3429000"/>
            <a:chOff x="5867400" y="666750"/>
            <a:chExt cx="2795882" cy="3429000"/>
          </a:xfrm>
        </p:grpSpPr>
        <p:pic>
          <p:nvPicPr>
            <p:cNvPr id="8" name="Picture 7" descr="SIGN UP PAGE - Google Chrome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82" t="23498" r="37263" b="17647"/>
            <a:stretch/>
          </p:blipFill>
          <p:spPr>
            <a:xfrm>
              <a:off x="5867400" y="666750"/>
              <a:ext cx="2795882" cy="3429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ounded Rectangle 8">
              <a:hlinkClick r:id="rId5" action="ppaction://hlinksldjump"/>
            </p:cNvPr>
            <p:cNvSpPr/>
            <p:nvPr/>
          </p:nvSpPr>
          <p:spPr>
            <a:xfrm>
              <a:off x="6172200" y="2876550"/>
              <a:ext cx="533400" cy="15240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submit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4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>
              <a:hlinkClick r:id="rId4" action="ppaction://hlinksldjump"/>
            </p:cNvPr>
            <p:cNvSpPr/>
            <p:nvPr/>
          </p:nvSpPr>
          <p:spPr>
            <a:xfrm>
              <a:off x="2971800" y="2724150"/>
              <a:ext cx="3352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</a:t>
              </a:r>
              <a:r>
                <a:rPr lang="en-US" sz="1600" b="1" dirty="0" smtClean="0"/>
                <a:t>ogin</a:t>
              </a:r>
              <a:endParaRPr lang="en-US" sz="1600" b="1" dirty="0"/>
            </a:p>
          </p:txBody>
        </p:sp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4305300" y="3510643"/>
              <a:ext cx="6858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Cancel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9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1433" cy="3638550"/>
          </a:xfrm>
          <a:prstGeom prst="rect">
            <a:avLst/>
          </a:prstGeom>
        </p:spPr>
      </p:pic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4191000" y="2941182"/>
            <a:ext cx="1643743" cy="5449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8"/>
            <a:ext cx="7020096" cy="3812721"/>
          </a:xfrm>
          <a:prstGeom prst="rect">
            <a:avLst/>
          </a:prstGeom>
        </p:spPr>
      </p:pic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2209800" y="3322181"/>
            <a:ext cx="1643743" cy="5449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2"/>
            <a:ext cx="6455956" cy="3690258"/>
          </a:xfrm>
          <a:prstGeom prst="rect">
            <a:avLst/>
          </a:prstGeom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4572000" y="3028950"/>
            <a:ext cx="1643743" cy="5449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124200" y="57150"/>
            <a:ext cx="22860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Your car Wisely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800754" y="700683"/>
            <a:ext cx="7200246" cy="4173748"/>
            <a:chOff x="457200" y="700683"/>
            <a:chExt cx="7200246" cy="4173748"/>
          </a:xfrm>
        </p:grpSpPr>
        <p:grpSp>
          <p:nvGrpSpPr>
            <p:cNvPr id="18" name="Group 17"/>
            <p:cNvGrpSpPr/>
            <p:nvPr/>
          </p:nvGrpSpPr>
          <p:grpSpPr>
            <a:xfrm>
              <a:off x="457200" y="700683"/>
              <a:ext cx="1524000" cy="1905000"/>
              <a:chOff x="457200" y="666750"/>
              <a:chExt cx="1524000" cy="1905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200" y="666750"/>
                <a:ext cx="1524000" cy="1905000"/>
                <a:chOff x="457200" y="666750"/>
                <a:chExt cx="1524000" cy="19050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057" y="729343"/>
                  <a:ext cx="1306286" cy="786227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FF0000"/>
                    </a:solidFill>
                  </a:rPr>
                  <a:t>Hyundai Santo</a:t>
                </a:r>
                <a:endParaRPr lang="en-US" sz="1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133446" y="2969431"/>
              <a:ext cx="1524000" cy="1905000"/>
              <a:chOff x="457200" y="666750"/>
              <a:chExt cx="1524000" cy="1905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666750"/>
                <a:ext cx="1524000" cy="1905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Honda Jazz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267200" y="2969431"/>
              <a:ext cx="1524000" cy="1905000"/>
              <a:chOff x="457200" y="666750"/>
              <a:chExt cx="1524000" cy="1905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57200" y="666750"/>
                <a:ext cx="1524000" cy="1905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Tata Tiago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2200" y="2969431"/>
              <a:ext cx="1524000" cy="1905000"/>
              <a:chOff x="457200" y="666750"/>
              <a:chExt cx="1524000" cy="1905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57200" y="666750"/>
                <a:ext cx="1524000" cy="1905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Renault Duster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69392" y="2969431"/>
              <a:ext cx="1524000" cy="1905000"/>
              <a:chOff x="457200" y="666750"/>
              <a:chExt cx="1524000" cy="1905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57200" y="666750"/>
                <a:ext cx="1524000" cy="1905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Datsun </a:t>
                </a:r>
                <a:r>
                  <a:rPr lang="en-US" sz="1000" b="1" dirty="0" smtClean="0">
                    <a:solidFill>
                      <a:srgbClr val="FF0000"/>
                    </a:solidFill>
                  </a:rPr>
                  <a:t>GO</a:t>
                </a:r>
                <a:endParaRPr lang="en-US" sz="1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362200" y="700683"/>
              <a:ext cx="1524000" cy="1905000"/>
              <a:chOff x="2362200" y="680278"/>
              <a:chExt cx="1524000" cy="1905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362200" y="680278"/>
                <a:ext cx="1524000" cy="1905000"/>
                <a:chOff x="457200" y="666750"/>
                <a:chExt cx="1524000" cy="1905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maruti suzuki Alto</a:t>
                  </a:r>
                  <a:r>
                    <a:rPr lang="en-US" sz="1000" b="1" dirty="0" smtClean="0">
                      <a:solidFill>
                        <a:srgbClr val="FF0000"/>
                      </a:solidFill>
                    </a:rPr>
                    <a:t>,          </a:t>
                  </a:r>
                  <a:endParaRPr lang="en-US" sz="1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2331" y="751748"/>
                <a:ext cx="1376363" cy="803427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4267200" y="700683"/>
              <a:ext cx="1524000" cy="1905000"/>
              <a:chOff x="457200" y="666750"/>
              <a:chExt cx="1524000" cy="1905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57200" y="666750"/>
                <a:ext cx="1524000" cy="1905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Maruti Suzuki Celerio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133446" y="700683"/>
              <a:ext cx="1524000" cy="1905000"/>
              <a:chOff x="457200" y="666750"/>
              <a:chExt cx="1524000" cy="1905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57200" y="666750"/>
                <a:ext cx="1524000" cy="1905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9392" y="1581150"/>
                <a:ext cx="1499616" cy="246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Datsun GO+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7200" y="2135148"/>
                <a:ext cx="1524000" cy="43660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Book Now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Chevron 69">
            <a:hlinkClick r:id="rId5" action="ppaction://hlinksldjump"/>
          </p:cNvPr>
          <p:cNvSpPr/>
          <p:nvPr/>
        </p:nvSpPr>
        <p:spPr>
          <a:xfrm>
            <a:off x="8626929" y="2435309"/>
            <a:ext cx="381000" cy="44124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5138" y="1861304"/>
            <a:ext cx="148742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₹15.00/km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43200" y="1859815"/>
            <a:ext cx="1474362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₹18.00/km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95288" y="1861304"/>
            <a:ext cx="148742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₹22.00/km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35138" y="1861304"/>
            <a:ext cx="148742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₹21.00/km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9522" y="4129898"/>
            <a:ext cx="146304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₹20.00/km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43200" y="4128409"/>
            <a:ext cx="1474362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₹20.00/km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00078" y="4134262"/>
            <a:ext cx="148742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₹20.00/km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35138" y="4128408"/>
            <a:ext cx="1463040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₹19.00/km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93" y="752746"/>
            <a:ext cx="1414385" cy="807286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64" y="745365"/>
            <a:ext cx="1471748" cy="84010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6" y="3031284"/>
            <a:ext cx="1402951" cy="81723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7" y="3001348"/>
            <a:ext cx="1409048" cy="83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07" y="3007240"/>
            <a:ext cx="1430521" cy="86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78" y="3020348"/>
            <a:ext cx="1463475" cy="8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124200" y="57150"/>
            <a:ext cx="22860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Your car Wisely</a:t>
            </a:r>
            <a:endParaRPr lang="en-US" dirty="0"/>
          </a:p>
        </p:txBody>
      </p:sp>
      <p:sp>
        <p:nvSpPr>
          <p:cNvPr id="70" name="Chevron 69">
            <a:hlinkClick r:id="rId3" action="ppaction://hlinksldjump"/>
          </p:cNvPr>
          <p:cNvSpPr/>
          <p:nvPr/>
        </p:nvSpPr>
        <p:spPr>
          <a:xfrm flipH="1">
            <a:off x="195941" y="2528190"/>
            <a:ext cx="339417" cy="44124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05554" y="700683"/>
            <a:ext cx="7200246" cy="4173748"/>
            <a:chOff x="800754" y="700683"/>
            <a:chExt cx="7200246" cy="4173748"/>
          </a:xfrm>
        </p:grpSpPr>
        <p:grpSp>
          <p:nvGrpSpPr>
            <p:cNvPr id="73" name="Group 72"/>
            <p:cNvGrpSpPr/>
            <p:nvPr/>
          </p:nvGrpSpPr>
          <p:grpSpPr>
            <a:xfrm>
              <a:off x="800754" y="700683"/>
              <a:ext cx="7200246" cy="4173748"/>
              <a:chOff x="457200" y="700683"/>
              <a:chExt cx="7200246" cy="417374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57200" y="700683"/>
                <a:ext cx="1524000" cy="1905000"/>
                <a:chOff x="457200" y="666750"/>
                <a:chExt cx="1524000" cy="19050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Wagner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33446" y="2969431"/>
                <a:ext cx="1524000" cy="1905000"/>
                <a:chOff x="457200" y="666750"/>
                <a:chExt cx="1524000" cy="19050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Maruti suzuki Beleno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267200" y="2969431"/>
                <a:ext cx="1524000" cy="1905000"/>
                <a:chOff x="457200" y="666750"/>
                <a:chExt cx="1524000" cy="1905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Tata Tiago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62200" y="2969431"/>
                <a:ext cx="1524000" cy="1905000"/>
                <a:chOff x="457200" y="666750"/>
                <a:chExt cx="1524000" cy="1905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Maruti Suzuki swift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69392" y="2969431"/>
                <a:ext cx="1524000" cy="1905000"/>
                <a:chOff x="457200" y="666750"/>
                <a:chExt cx="1524000" cy="19050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mahindra Scorpio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362200" y="700683"/>
                <a:ext cx="1524000" cy="1905000"/>
                <a:chOff x="457200" y="666750"/>
                <a:chExt cx="1524000" cy="1905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Ford Figo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267200" y="700683"/>
                <a:ext cx="1524000" cy="1905000"/>
                <a:chOff x="457200" y="666750"/>
                <a:chExt cx="1524000" cy="1905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457200" y="666750"/>
                  <a:ext cx="1524000" cy="1905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69392" y="1581150"/>
                  <a:ext cx="1499616" cy="2462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rgbClr val="FF0000"/>
                      </a:solidFill>
                    </a:rPr>
                    <a:t>Skoda Rapid TSI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7200" y="2135148"/>
                  <a:ext cx="1524000" cy="4366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Book Now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6133446" y="700683"/>
                <a:ext cx="1524000" cy="1905000"/>
                <a:chOff x="6133446" y="700683"/>
                <a:chExt cx="1524000" cy="190500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6133446" y="700683"/>
                  <a:ext cx="1524000" cy="1905000"/>
                  <a:chOff x="457200" y="666750"/>
                  <a:chExt cx="1524000" cy="1905000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457200" y="666750"/>
                    <a:ext cx="1524000" cy="1905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69392" y="1581150"/>
                    <a:ext cx="1499616" cy="24622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solidFill>
                          <a:srgbClr val="FF0000"/>
                        </a:solidFill>
                      </a:rPr>
                      <a:t>Mahindra </a:t>
                    </a:r>
                    <a:r>
                      <a:rPr lang="en-US" sz="1000" b="1" dirty="0" err="1">
                        <a:solidFill>
                          <a:srgbClr val="FF0000"/>
                        </a:solidFill>
                      </a:rPr>
                      <a:t>Bulero</a:t>
                    </a:r>
                    <a:endParaRPr 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57200" y="2135148"/>
                    <a:ext cx="1524000" cy="43660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Book Now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4605" y="772153"/>
                  <a:ext cx="1367311" cy="803427"/>
                </a:xfrm>
                <a:prstGeom prst="rect">
                  <a:avLst/>
                </a:prstGeom>
              </p:spPr>
            </p:pic>
          </p:grp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058" y="3128643"/>
                <a:ext cx="1306286" cy="747713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9383" y="3078675"/>
                <a:ext cx="1317540" cy="77137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377" y="3020348"/>
                <a:ext cx="1349646" cy="829702"/>
              </a:xfrm>
              <a:prstGeom prst="rect">
                <a:avLst/>
              </a:prstGeom>
            </p:spPr>
          </p:pic>
        </p:grpSp>
        <p:sp>
          <p:nvSpPr>
            <p:cNvPr id="74" name="Rectangle 73"/>
            <p:cNvSpPr/>
            <p:nvPr/>
          </p:nvSpPr>
          <p:spPr>
            <a:xfrm>
              <a:off x="825138" y="1861304"/>
              <a:ext cx="148742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₹16.00/km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43200" y="1859815"/>
              <a:ext cx="1474362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₹18.00/km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95288" y="1861304"/>
              <a:ext cx="148742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₹16.50/km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35138" y="1861304"/>
              <a:ext cx="148742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₹16.00/km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49522" y="4129898"/>
              <a:ext cx="1463040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₹19.00/km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43200" y="4128409"/>
              <a:ext cx="1474362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₹15.00/km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500078" y="4134262"/>
              <a:ext cx="148742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₹20.00/km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635138" y="4128408"/>
              <a:ext cx="1463040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₹16.00/km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92" y="750357"/>
              <a:ext cx="1344606" cy="768073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742" y="726600"/>
              <a:ext cx="1387277" cy="837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891" y="3020348"/>
              <a:ext cx="1408217" cy="849071"/>
            </a:xfrm>
            <a:prstGeom prst="rect">
              <a:avLst/>
            </a:prstGeom>
          </p:spPr>
        </p:pic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7" y="792306"/>
            <a:ext cx="1360703" cy="7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667000" y="511441"/>
            <a:ext cx="3810000" cy="1600201"/>
            <a:chOff x="685800" y="514350"/>
            <a:chExt cx="3810000" cy="1546860"/>
          </a:xfrm>
        </p:grpSpPr>
        <p:sp>
          <p:nvSpPr>
            <p:cNvPr id="6" name="Rectangle 5"/>
            <p:cNvSpPr/>
            <p:nvPr/>
          </p:nvSpPr>
          <p:spPr>
            <a:xfrm>
              <a:off x="685800" y="514350"/>
              <a:ext cx="3810000" cy="15468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895349"/>
              <a:ext cx="3810000" cy="281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UPI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1177289"/>
              <a:ext cx="3810000" cy="294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Credit card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1471929"/>
              <a:ext cx="3810000" cy="304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Debit/ATM card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1776730"/>
              <a:ext cx="3810000" cy="2844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Net Banking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7000" y="511441"/>
            <a:ext cx="3810000" cy="381000"/>
            <a:chOff x="2286000" y="974271"/>
            <a:chExt cx="3810000" cy="381000"/>
          </a:xfrm>
        </p:grpSpPr>
        <p:sp>
          <p:nvSpPr>
            <p:cNvPr id="4" name="Rectangle 3"/>
            <p:cNvSpPr/>
            <p:nvPr/>
          </p:nvSpPr>
          <p:spPr>
            <a:xfrm>
              <a:off x="2286000" y="974271"/>
              <a:ext cx="32004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your Payment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974271"/>
              <a:ext cx="609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 Black" pitchFamily="34" charset="0"/>
                </a:rPr>
                <a:t>v</a:t>
              </a:r>
              <a:endParaRPr lang="en-US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9144000" cy="4408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your Payment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19400" y="2266950"/>
            <a:ext cx="3505200" cy="2743200"/>
            <a:chOff x="2819400" y="2266950"/>
            <a:chExt cx="3505200" cy="27432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2266950"/>
              <a:ext cx="3505200" cy="2743200"/>
            </a:xfrm>
            <a:prstGeom prst="rect">
              <a:avLst/>
            </a:prstGeom>
          </p:spPr>
        </p:pic>
        <p:sp>
          <p:nvSpPr>
            <p:cNvPr id="18" name="Rounded Rectangle 17">
              <a:hlinkClick r:id="rId3" action="ppaction://hlinksldjump"/>
            </p:cNvPr>
            <p:cNvSpPr/>
            <p:nvPr/>
          </p:nvSpPr>
          <p:spPr>
            <a:xfrm>
              <a:off x="3048000" y="4476750"/>
              <a:ext cx="3048000" cy="3048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</a:t>
              </a:r>
              <a:r>
                <a:rPr lang="en-US" sz="1400" b="1" dirty="0" smtClean="0"/>
                <a:t>ake </a:t>
              </a:r>
              <a:r>
                <a:rPr lang="en-US" sz="1400" b="1" dirty="0"/>
                <a:t>p</a:t>
              </a:r>
              <a:r>
                <a:rPr lang="en-US" sz="1400" b="1" dirty="0" smtClean="0"/>
                <a:t>ayment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1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341</TotalTime>
  <Words>158</Words>
  <Application>Microsoft Office PowerPoint</Application>
  <PresentationFormat>On-screen Show (16:9)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2021-08-01T14:48:57Z</dcterms:created>
  <dcterms:modified xsi:type="dcterms:W3CDTF">2021-08-02T13:06:51Z</dcterms:modified>
</cp:coreProperties>
</file>