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7B63A1-EF0F-49F0-9ED1-9A67CD2C1539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AAF4E1-0FD2-4719-A218-4B6F8D022B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2390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</a:t>
            </a:r>
            <a:r>
              <a:rPr lang="en-US" b="1" dirty="0" smtClean="0"/>
              <a:t>Presentation </a:t>
            </a:r>
            <a:br>
              <a:rPr lang="en-US" b="1" dirty="0" smtClean="0"/>
            </a:br>
            <a:r>
              <a:rPr lang="en-US" b="1" dirty="0" smtClean="0"/>
              <a:t>   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3500" dirty="0"/>
              <a:t> </a:t>
            </a:r>
            <a:r>
              <a:rPr lang="en-US" sz="3500" dirty="0" smtClean="0"/>
              <a:t>   </a:t>
            </a:r>
            <a:r>
              <a:rPr lang="en-US" sz="3500" dirty="0" err="1" smtClean="0"/>
              <a:t>eYANTRA</a:t>
            </a:r>
            <a:r>
              <a:rPr lang="en-US" sz="3500" dirty="0" smtClean="0"/>
              <a:t> THEME </a:t>
            </a:r>
          </a:p>
          <a:p>
            <a:pPr marL="0" indent="0" algn="ctr">
              <a:buNone/>
            </a:pPr>
            <a:endParaRPr lang="en-US" sz="3500" dirty="0" smtClean="0"/>
          </a:p>
          <a:p>
            <a:pPr marL="0" indent="0" algn="ctr">
              <a:buNone/>
            </a:pPr>
            <a:r>
              <a:rPr lang="en-US" sz="3500" dirty="0" smtClean="0"/>
              <a:t>   </a:t>
            </a:r>
            <a:r>
              <a:rPr lang="en-US" sz="3500" i="1" dirty="0" smtClean="0">
                <a:latin typeface="Algerian" pitchFamily="82" charset="0"/>
              </a:rPr>
              <a:t>NUTTY SQUIRREL</a:t>
            </a:r>
            <a:endParaRPr lang="en-US" sz="3500" i="1" dirty="0">
              <a:latin typeface="Algerian" pitchFamily="82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Presented by:</a:t>
            </a:r>
          </a:p>
          <a:p>
            <a:pPr marL="457200" indent="-457200">
              <a:buAutoNum type="arabicPeriod"/>
            </a:pPr>
            <a:r>
              <a:rPr lang="en-US" sz="1800" dirty="0" err="1" smtClean="0"/>
              <a:t>Sagar</a:t>
            </a:r>
            <a:r>
              <a:rPr lang="en-US" sz="1800" dirty="0" smtClean="0"/>
              <a:t> </a:t>
            </a:r>
            <a:r>
              <a:rPr lang="en-US" sz="1800" dirty="0" err="1" smtClean="0"/>
              <a:t>Narkhede</a:t>
            </a:r>
            <a:r>
              <a:rPr lang="en-US" sz="1800" dirty="0" smtClean="0"/>
              <a:t>                                       3. </a:t>
            </a:r>
            <a:r>
              <a:rPr lang="en-US" sz="1800" dirty="0" err="1" smtClean="0"/>
              <a:t>Ashlesha</a:t>
            </a:r>
            <a:r>
              <a:rPr lang="en-US" sz="1800" dirty="0" smtClean="0"/>
              <a:t> </a:t>
            </a:r>
            <a:r>
              <a:rPr lang="en-US" sz="1800" dirty="0" err="1" smtClean="0"/>
              <a:t>Borade</a:t>
            </a:r>
            <a:endParaRPr lang="en-US" sz="1800" dirty="0" smtClean="0"/>
          </a:p>
          <a:p>
            <a:pPr marL="457200" indent="-457200">
              <a:buAutoNum type="arabicPeriod"/>
            </a:pPr>
            <a:r>
              <a:rPr lang="en-US" sz="1800" dirty="0" err="1" smtClean="0"/>
              <a:t>Omkar</a:t>
            </a:r>
            <a:r>
              <a:rPr lang="en-US" sz="1800" dirty="0" smtClean="0"/>
              <a:t> </a:t>
            </a:r>
            <a:r>
              <a:rPr lang="en-US" sz="1800" dirty="0" err="1" smtClean="0"/>
              <a:t>Sutar</a:t>
            </a:r>
            <a:r>
              <a:rPr lang="en-US" sz="1800" dirty="0" smtClean="0"/>
              <a:t>                                            4. </a:t>
            </a:r>
            <a:r>
              <a:rPr lang="en-US" sz="1800" dirty="0" err="1" smtClean="0"/>
              <a:t>Pooja</a:t>
            </a:r>
            <a:r>
              <a:rPr lang="en-US" sz="1800" dirty="0" smtClean="0"/>
              <a:t> </a:t>
            </a:r>
            <a:r>
              <a:rPr lang="en-US" sz="1800" dirty="0" err="1" smtClean="0"/>
              <a:t>Katkar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Guided by:                                                        Reference by:</a:t>
            </a:r>
          </a:p>
          <a:p>
            <a:pPr marL="0" indent="0">
              <a:buNone/>
            </a:pPr>
            <a:r>
              <a:rPr lang="en-US" sz="1800" dirty="0" err="1" smtClean="0"/>
              <a:t>Dr.N.P</a:t>
            </a:r>
            <a:r>
              <a:rPr lang="en-US" sz="1800" dirty="0" smtClean="0"/>
              <a:t>. </a:t>
            </a:r>
            <a:r>
              <a:rPr lang="en-US" sz="1800" dirty="0" err="1" smtClean="0"/>
              <a:t>Futane</a:t>
            </a:r>
            <a:r>
              <a:rPr lang="en-US" sz="1800" dirty="0" smtClean="0"/>
              <a:t>                                                 </a:t>
            </a:r>
            <a:r>
              <a:rPr lang="en-US" sz="1800" dirty="0" err="1" smtClean="0"/>
              <a:t>eYantra</a:t>
            </a:r>
            <a:r>
              <a:rPr lang="en-US" sz="1800" dirty="0" smtClean="0"/>
              <a:t> Robotics     				              Competition                    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7679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5791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534400" cy="51054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theme, a robot and a lift mechanism is designed that depicts Squirrel that sorts, carries and places Nuts at different places on land and in trees.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challenges in this theme include Path Planning, building a Lift Mechanism and Simulation.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A configuration image is given to teams. The arena consists of </a:t>
            </a:r>
            <a:r>
              <a:rPr lang="en-US" dirty="0" err="1" smtClean="0"/>
              <a:t>thermocol</a:t>
            </a:r>
            <a:r>
              <a:rPr lang="en-US" dirty="0" smtClean="0"/>
              <a:t> Nuts of different colors that are placed randomly.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robot traverses the arena to pick up a Nut and place it in designated sections S1 or S2.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team needs to make a lift mechanism to lift the bot to certain height to place Nuts at the designated section S3.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3" y="5105400"/>
            <a:ext cx="8733277" cy="12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494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BLOCK DIAGRAM 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985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</a:t>
            </a:r>
            <a:r>
              <a:rPr lang="en-US" b="1" u="sng" dirty="0" smtClean="0"/>
              <a:t>ARENA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7640"/>
            <a:ext cx="756809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3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</a:t>
            </a:r>
            <a:r>
              <a:rPr lang="en-US" b="1" u="sng" dirty="0" smtClean="0"/>
              <a:t>ROBOT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8142"/>
            <a:ext cx="8305800" cy="44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5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5720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3.LIFTING MECHANISM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42886"/>
            <a:ext cx="7471707" cy="43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83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762" y="381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THEORETICAL DESIGN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23240" y="1093708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1.HARDWERE SPECIFICATION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799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. </a:t>
            </a:r>
            <a:r>
              <a:rPr lang="en-US" b="1" u="sng" dirty="0" smtClean="0"/>
              <a:t>ROBOT</a:t>
            </a:r>
            <a:r>
              <a:rPr lang="en-US" b="1" dirty="0"/>
              <a:t>: 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/>
              <a:t>Electronic system: </a:t>
            </a:r>
            <a:endParaRPr lang="en-US" dirty="0"/>
          </a:p>
          <a:p>
            <a:r>
              <a:rPr lang="en-US" dirty="0"/>
              <a:t>1. Color sensor TCS3200: It is used to detect the appropriate color of the nuts. </a:t>
            </a:r>
          </a:p>
          <a:p>
            <a:r>
              <a:rPr lang="en-US" dirty="0"/>
              <a:t>2. Sharp sensor: It is used to detect the obstacle at a particular distance. </a:t>
            </a:r>
          </a:p>
          <a:p>
            <a:r>
              <a:rPr lang="en-US" dirty="0"/>
              <a:t>3. Line following sensor: To follow the black line to traverse the complete arena 4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Mechanical System: </a:t>
            </a:r>
            <a:endParaRPr lang="en-US" dirty="0"/>
          </a:p>
          <a:p>
            <a:r>
              <a:rPr lang="en-US" dirty="0"/>
              <a:t>1. DC motor (100 rpm): for the locomotion of the robot through wheels. </a:t>
            </a:r>
          </a:p>
          <a:p>
            <a:r>
              <a:rPr lang="en-US" dirty="0"/>
              <a:t>2. RGB led: to glow the appropriate color of RGB led when respective color is detected by color sensor </a:t>
            </a:r>
          </a:p>
        </p:txBody>
      </p:sp>
    </p:spTree>
    <p:extLst>
      <p:ext uri="{BB962C8B-B14F-4D97-AF65-F5344CB8AC3E}">
        <p14:creationId xmlns:p14="http://schemas.microsoft.com/office/powerpoint/2010/main" val="316130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63818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II. </a:t>
            </a:r>
            <a:r>
              <a:rPr lang="en-US" b="1" u="sng" dirty="0" smtClean="0"/>
              <a:t>LIFTING MECHANISM: </a:t>
            </a:r>
          </a:p>
          <a:p>
            <a:endParaRPr lang="en-US" dirty="0"/>
          </a:p>
          <a:p>
            <a:r>
              <a:rPr lang="en-US" b="1" dirty="0"/>
              <a:t>Electronic system: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IR </a:t>
            </a:r>
            <a:r>
              <a:rPr lang="en-US" dirty="0"/>
              <a:t>sensor: to detect the presence of robot.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/>
              <a:t>Mechanical system: </a:t>
            </a:r>
            <a:endParaRPr lang="en-US" dirty="0"/>
          </a:p>
          <a:p>
            <a:r>
              <a:rPr lang="en-US" dirty="0"/>
              <a:t>1.DC Motor (60 rpm): It rotates in anticlockwise direction </a:t>
            </a:r>
            <a:endParaRPr lang="en-US" dirty="0" smtClean="0"/>
          </a:p>
          <a:p>
            <a:r>
              <a:rPr lang="en-US" dirty="0"/>
              <a:t>  </a:t>
            </a:r>
            <a:r>
              <a:rPr lang="en-US" dirty="0" smtClean="0"/>
              <a:t> for </a:t>
            </a:r>
            <a:r>
              <a:rPr lang="en-US" dirty="0"/>
              <a:t>upward lift &amp; clockwise direction for downward lift.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2. SOFTWERE SPECIFICATION :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820491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2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0675" y="2743200"/>
            <a:ext cx="495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  <a:cs typeface="Aparajita" pitchFamily="18" charset="0"/>
              </a:rPr>
              <a:t>THANK YOU!</a:t>
            </a:r>
            <a:endParaRPr lang="en-US" sz="3600" dirty="0">
              <a:latin typeface="Algerian" pitchFamily="82" charset="0"/>
              <a:cs typeface="Aparajit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</TotalTime>
  <Words>312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Presentation     on</vt:lpstr>
      <vt:lpstr>              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lenovo</cp:lastModifiedBy>
  <cp:revision>7</cp:revision>
  <dcterms:created xsi:type="dcterms:W3CDTF">2019-09-27T07:32:50Z</dcterms:created>
  <dcterms:modified xsi:type="dcterms:W3CDTF">2019-09-27T09:00:38Z</dcterms:modified>
</cp:coreProperties>
</file>