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0058400" cy="5664200"/>
  <p:notesSz cx="10058400" cy="5664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918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284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284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6F89C-CA9A-41C0-9644-DF46B42C3E61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708025"/>
            <a:ext cx="3394075" cy="1911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2725738"/>
            <a:ext cx="8045450" cy="22304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380038"/>
            <a:ext cx="4359275" cy="284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5380038"/>
            <a:ext cx="4359275" cy="284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569AE-E853-4219-AE72-24423EF6B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62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569AE-E853-4219-AE72-24423EF6B2B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43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1755902"/>
            <a:ext cx="8549640" cy="11894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3171952"/>
            <a:ext cx="7040880" cy="141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 2018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58400" cy="484505"/>
          </a:xfrm>
          <a:custGeom>
            <a:avLst/>
            <a:gdLst/>
            <a:ahLst/>
            <a:cxnLst/>
            <a:rect l="l" t="t" r="r" b="b"/>
            <a:pathLst>
              <a:path w="10058400" h="484505">
                <a:moveTo>
                  <a:pt x="10058400" y="0"/>
                </a:moveTo>
                <a:lnTo>
                  <a:pt x="0" y="0"/>
                </a:lnTo>
                <a:lnTo>
                  <a:pt x="0" y="484276"/>
                </a:lnTo>
                <a:lnTo>
                  <a:pt x="10058400" y="484276"/>
                </a:lnTo>
                <a:lnTo>
                  <a:pt x="100584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4146" y="155892"/>
            <a:ext cx="1158875" cy="161925"/>
          </a:xfrm>
          <a:custGeom>
            <a:avLst/>
            <a:gdLst/>
            <a:ahLst/>
            <a:cxnLst/>
            <a:rect l="l" t="t" r="r" b="b"/>
            <a:pathLst>
              <a:path w="1158875" h="161925">
                <a:moveTo>
                  <a:pt x="171361" y="0"/>
                </a:moveTo>
                <a:lnTo>
                  <a:pt x="101993" y="0"/>
                </a:lnTo>
                <a:lnTo>
                  <a:pt x="90462" y="660"/>
                </a:lnTo>
                <a:lnTo>
                  <a:pt x="52654" y="10604"/>
                </a:lnTo>
                <a:lnTo>
                  <a:pt x="18351" y="34975"/>
                </a:lnTo>
                <a:lnTo>
                  <a:pt x="698" y="71932"/>
                </a:lnTo>
                <a:lnTo>
                  <a:pt x="0" y="80492"/>
                </a:lnTo>
                <a:lnTo>
                  <a:pt x="698" y="89065"/>
                </a:lnTo>
                <a:lnTo>
                  <a:pt x="20396" y="126022"/>
                </a:lnTo>
                <a:lnTo>
                  <a:pt x="56159" y="150393"/>
                </a:lnTo>
                <a:lnTo>
                  <a:pt x="94538" y="160337"/>
                </a:lnTo>
                <a:lnTo>
                  <a:pt x="106083" y="160997"/>
                </a:lnTo>
                <a:lnTo>
                  <a:pt x="171361" y="160997"/>
                </a:lnTo>
                <a:lnTo>
                  <a:pt x="171361" y="126504"/>
                </a:lnTo>
                <a:lnTo>
                  <a:pt x="106083" y="126504"/>
                </a:lnTo>
                <a:lnTo>
                  <a:pt x="71221" y="116535"/>
                </a:lnTo>
                <a:lnTo>
                  <a:pt x="51435" y="92760"/>
                </a:lnTo>
                <a:lnTo>
                  <a:pt x="49085" y="64389"/>
                </a:lnTo>
                <a:lnTo>
                  <a:pt x="66522" y="40627"/>
                </a:lnTo>
                <a:lnTo>
                  <a:pt x="106083" y="30657"/>
                </a:lnTo>
                <a:lnTo>
                  <a:pt x="124320" y="31254"/>
                </a:lnTo>
                <a:lnTo>
                  <a:pt x="153123" y="33896"/>
                </a:lnTo>
                <a:lnTo>
                  <a:pt x="171361" y="34505"/>
                </a:lnTo>
                <a:lnTo>
                  <a:pt x="171361" y="0"/>
                </a:lnTo>
                <a:close/>
              </a:path>
              <a:path w="1158875" h="161925">
                <a:moveTo>
                  <a:pt x="563562" y="124587"/>
                </a:moveTo>
                <a:lnTo>
                  <a:pt x="562102" y="96316"/>
                </a:lnTo>
                <a:lnTo>
                  <a:pt x="561632" y="95834"/>
                </a:lnTo>
                <a:lnTo>
                  <a:pt x="542671" y="76669"/>
                </a:lnTo>
                <a:lnTo>
                  <a:pt x="546735" y="72834"/>
                </a:lnTo>
                <a:lnTo>
                  <a:pt x="554520" y="61328"/>
                </a:lnTo>
                <a:lnTo>
                  <a:pt x="563194" y="48514"/>
                </a:lnTo>
                <a:lnTo>
                  <a:pt x="560692" y="34505"/>
                </a:lnTo>
                <a:lnTo>
                  <a:pt x="558977" y="24917"/>
                </a:lnTo>
                <a:lnTo>
                  <a:pt x="536409" y="7061"/>
                </a:lnTo>
                <a:lnTo>
                  <a:pt x="522262" y="4483"/>
                </a:lnTo>
                <a:lnTo>
                  <a:pt x="522262" y="47917"/>
                </a:lnTo>
                <a:lnTo>
                  <a:pt x="521246" y="49453"/>
                </a:lnTo>
                <a:lnTo>
                  <a:pt x="521246" y="111163"/>
                </a:lnTo>
                <a:lnTo>
                  <a:pt x="514350" y="121704"/>
                </a:lnTo>
                <a:lnTo>
                  <a:pt x="493699" y="126504"/>
                </a:lnTo>
                <a:lnTo>
                  <a:pt x="432498" y="126504"/>
                </a:lnTo>
                <a:lnTo>
                  <a:pt x="432498" y="95834"/>
                </a:lnTo>
                <a:lnTo>
                  <a:pt x="493699" y="95834"/>
                </a:lnTo>
                <a:lnTo>
                  <a:pt x="514350" y="100622"/>
                </a:lnTo>
                <a:lnTo>
                  <a:pt x="521246" y="111163"/>
                </a:lnTo>
                <a:lnTo>
                  <a:pt x="521246" y="49453"/>
                </a:lnTo>
                <a:lnTo>
                  <a:pt x="516140" y="57137"/>
                </a:lnTo>
                <a:lnTo>
                  <a:pt x="497776" y="61328"/>
                </a:lnTo>
                <a:lnTo>
                  <a:pt x="432498" y="61328"/>
                </a:lnTo>
                <a:lnTo>
                  <a:pt x="432498" y="34505"/>
                </a:lnTo>
                <a:lnTo>
                  <a:pt x="497776" y="34505"/>
                </a:lnTo>
                <a:lnTo>
                  <a:pt x="516140" y="38696"/>
                </a:lnTo>
                <a:lnTo>
                  <a:pt x="522262" y="47917"/>
                </a:lnTo>
                <a:lnTo>
                  <a:pt x="522262" y="4483"/>
                </a:lnTo>
                <a:lnTo>
                  <a:pt x="497776" y="0"/>
                </a:lnTo>
                <a:lnTo>
                  <a:pt x="383527" y="0"/>
                </a:lnTo>
                <a:lnTo>
                  <a:pt x="383527" y="160997"/>
                </a:lnTo>
                <a:lnTo>
                  <a:pt x="501853" y="160997"/>
                </a:lnTo>
                <a:lnTo>
                  <a:pt x="544372" y="149974"/>
                </a:lnTo>
                <a:lnTo>
                  <a:pt x="562114" y="126504"/>
                </a:lnTo>
                <a:lnTo>
                  <a:pt x="563562" y="124587"/>
                </a:lnTo>
                <a:close/>
              </a:path>
              <a:path w="1158875" h="161925">
                <a:moveTo>
                  <a:pt x="648741" y="99669"/>
                </a:moveTo>
                <a:lnTo>
                  <a:pt x="599782" y="99669"/>
                </a:lnTo>
                <a:lnTo>
                  <a:pt x="571220" y="160997"/>
                </a:lnTo>
                <a:lnTo>
                  <a:pt x="624268" y="160997"/>
                </a:lnTo>
                <a:lnTo>
                  <a:pt x="648741" y="99669"/>
                </a:lnTo>
                <a:close/>
              </a:path>
              <a:path w="1158875" h="161925">
                <a:moveTo>
                  <a:pt x="783386" y="160997"/>
                </a:moveTo>
                <a:lnTo>
                  <a:pt x="705878" y="0"/>
                </a:lnTo>
                <a:lnTo>
                  <a:pt x="648741" y="0"/>
                </a:lnTo>
                <a:lnTo>
                  <a:pt x="620179" y="61328"/>
                </a:lnTo>
                <a:lnTo>
                  <a:pt x="677303" y="61328"/>
                </a:lnTo>
                <a:lnTo>
                  <a:pt x="677303" y="99669"/>
                </a:lnTo>
                <a:lnTo>
                  <a:pt x="705878" y="99669"/>
                </a:lnTo>
                <a:lnTo>
                  <a:pt x="730338" y="160997"/>
                </a:lnTo>
                <a:lnTo>
                  <a:pt x="783386" y="160997"/>
                </a:lnTo>
                <a:close/>
              </a:path>
              <a:path w="1158875" h="161925">
                <a:moveTo>
                  <a:pt x="962914" y="0"/>
                </a:moveTo>
                <a:lnTo>
                  <a:pt x="877239" y="0"/>
                </a:lnTo>
                <a:lnTo>
                  <a:pt x="865695" y="660"/>
                </a:lnTo>
                <a:lnTo>
                  <a:pt x="827951" y="10604"/>
                </a:lnTo>
                <a:lnTo>
                  <a:pt x="807872" y="22999"/>
                </a:lnTo>
                <a:lnTo>
                  <a:pt x="800036" y="28803"/>
                </a:lnTo>
                <a:lnTo>
                  <a:pt x="779818" y="65163"/>
                </a:lnTo>
                <a:lnTo>
                  <a:pt x="779373" y="72466"/>
                </a:lnTo>
                <a:lnTo>
                  <a:pt x="779437" y="89065"/>
                </a:lnTo>
                <a:lnTo>
                  <a:pt x="780326" y="97269"/>
                </a:lnTo>
                <a:lnTo>
                  <a:pt x="782751" y="104762"/>
                </a:lnTo>
                <a:lnTo>
                  <a:pt x="787463" y="111163"/>
                </a:lnTo>
                <a:lnTo>
                  <a:pt x="791235" y="119126"/>
                </a:lnTo>
                <a:lnTo>
                  <a:pt x="822655" y="147104"/>
                </a:lnTo>
                <a:lnTo>
                  <a:pt x="859383" y="158597"/>
                </a:lnTo>
                <a:lnTo>
                  <a:pt x="881316" y="160997"/>
                </a:lnTo>
                <a:lnTo>
                  <a:pt x="962914" y="160997"/>
                </a:lnTo>
                <a:lnTo>
                  <a:pt x="962914" y="61328"/>
                </a:lnTo>
                <a:lnTo>
                  <a:pt x="885393" y="61328"/>
                </a:lnTo>
                <a:lnTo>
                  <a:pt x="885393" y="95834"/>
                </a:lnTo>
                <a:lnTo>
                  <a:pt x="913955" y="95834"/>
                </a:lnTo>
                <a:lnTo>
                  <a:pt x="913955" y="126504"/>
                </a:lnTo>
                <a:lnTo>
                  <a:pt x="881316" y="126504"/>
                </a:lnTo>
                <a:lnTo>
                  <a:pt x="843318" y="116928"/>
                </a:lnTo>
                <a:lnTo>
                  <a:pt x="826084" y="94119"/>
                </a:lnTo>
                <a:lnTo>
                  <a:pt x="827849" y="66890"/>
                </a:lnTo>
                <a:lnTo>
                  <a:pt x="846836" y="44069"/>
                </a:lnTo>
                <a:lnTo>
                  <a:pt x="881316" y="34505"/>
                </a:lnTo>
                <a:lnTo>
                  <a:pt x="962914" y="34505"/>
                </a:lnTo>
                <a:lnTo>
                  <a:pt x="962914" y="0"/>
                </a:lnTo>
                <a:close/>
              </a:path>
              <a:path w="1158875" h="161925">
                <a:moveTo>
                  <a:pt x="1158760" y="406"/>
                </a:moveTo>
                <a:lnTo>
                  <a:pt x="987399" y="406"/>
                </a:lnTo>
                <a:lnTo>
                  <a:pt x="987399" y="34861"/>
                </a:lnTo>
                <a:lnTo>
                  <a:pt x="987399" y="61925"/>
                </a:lnTo>
                <a:lnTo>
                  <a:pt x="987399" y="96380"/>
                </a:lnTo>
                <a:lnTo>
                  <a:pt x="987399" y="130835"/>
                </a:lnTo>
                <a:lnTo>
                  <a:pt x="987399" y="161594"/>
                </a:lnTo>
                <a:lnTo>
                  <a:pt x="1158760" y="161594"/>
                </a:lnTo>
                <a:lnTo>
                  <a:pt x="1158760" y="130835"/>
                </a:lnTo>
                <a:lnTo>
                  <a:pt x="1036358" y="130835"/>
                </a:lnTo>
                <a:lnTo>
                  <a:pt x="1036358" y="96380"/>
                </a:lnTo>
                <a:lnTo>
                  <a:pt x="1138364" y="96380"/>
                </a:lnTo>
                <a:lnTo>
                  <a:pt x="1138364" y="61925"/>
                </a:lnTo>
                <a:lnTo>
                  <a:pt x="1036358" y="61925"/>
                </a:lnTo>
                <a:lnTo>
                  <a:pt x="1036358" y="34861"/>
                </a:lnTo>
                <a:lnTo>
                  <a:pt x="1158760" y="34861"/>
                </a:lnTo>
                <a:lnTo>
                  <a:pt x="1158760" y="406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61452" y="182716"/>
            <a:ext cx="93980" cy="34925"/>
          </a:xfrm>
          <a:custGeom>
            <a:avLst/>
            <a:gdLst/>
            <a:ahLst/>
            <a:cxnLst/>
            <a:rect l="l" t="t" r="r" b="b"/>
            <a:pathLst>
              <a:path w="93979" h="34925">
                <a:moveTo>
                  <a:pt x="93843" y="0"/>
                </a:moveTo>
                <a:lnTo>
                  <a:pt x="0" y="0"/>
                </a:lnTo>
                <a:lnTo>
                  <a:pt x="0" y="34500"/>
                </a:lnTo>
                <a:lnTo>
                  <a:pt x="93843" y="34500"/>
                </a:lnTo>
                <a:lnTo>
                  <a:pt x="93843" y="0"/>
                </a:lnTo>
                <a:close/>
              </a:path>
            </a:pathLst>
          </a:custGeom>
          <a:solidFill>
            <a:srgbClr val="00B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63673" y="155883"/>
            <a:ext cx="196215" cy="161290"/>
          </a:xfrm>
          <a:custGeom>
            <a:avLst/>
            <a:gdLst/>
            <a:ahLst/>
            <a:cxnLst/>
            <a:rect l="l" t="t" r="r" b="b"/>
            <a:pathLst>
              <a:path w="196215" h="161290">
                <a:moveTo>
                  <a:pt x="195858" y="0"/>
                </a:moveTo>
                <a:lnTo>
                  <a:pt x="146890" y="0"/>
                </a:lnTo>
                <a:lnTo>
                  <a:pt x="97922" y="65166"/>
                </a:lnTo>
                <a:lnTo>
                  <a:pt x="53044" y="0"/>
                </a:lnTo>
                <a:lnTo>
                  <a:pt x="0" y="0"/>
                </a:lnTo>
                <a:lnTo>
                  <a:pt x="73452" y="95833"/>
                </a:lnTo>
                <a:lnTo>
                  <a:pt x="73452" y="161000"/>
                </a:lnTo>
                <a:lnTo>
                  <a:pt x="122406" y="161000"/>
                </a:lnTo>
                <a:lnTo>
                  <a:pt x="122406" y="95833"/>
                </a:lnTo>
                <a:lnTo>
                  <a:pt x="195858" y="0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734987"/>
            <a:ext cx="675640" cy="266065"/>
          </a:xfrm>
          <a:custGeom>
            <a:avLst/>
            <a:gdLst/>
            <a:ahLst/>
            <a:cxnLst/>
            <a:rect l="l" t="t" r="r" b="b"/>
            <a:pathLst>
              <a:path w="675640" h="266065">
                <a:moveTo>
                  <a:pt x="675271" y="0"/>
                </a:moveTo>
                <a:lnTo>
                  <a:pt x="0" y="0"/>
                </a:lnTo>
                <a:lnTo>
                  <a:pt x="0" y="265899"/>
                </a:lnTo>
                <a:lnTo>
                  <a:pt x="675271" y="265899"/>
                </a:lnTo>
                <a:lnTo>
                  <a:pt x="675271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2B3A4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 2018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2B3A4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302766"/>
            <a:ext cx="4375404" cy="37383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302766"/>
            <a:ext cx="4375404" cy="37383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 2018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2B3A4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 2018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 2018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58400" cy="484505"/>
          </a:xfrm>
          <a:custGeom>
            <a:avLst/>
            <a:gdLst/>
            <a:ahLst/>
            <a:cxnLst/>
            <a:rect l="l" t="t" r="r" b="b"/>
            <a:pathLst>
              <a:path w="10058400" h="484505">
                <a:moveTo>
                  <a:pt x="10058400" y="0"/>
                </a:moveTo>
                <a:lnTo>
                  <a:pt x="0" y="0"/>
                </a:lnTo>
                <a:lnTo>
                  <a:pt x="0" y="484276"/>
                </a:lnTo>
                <a:lnTo>
                  <a:pt x="10058400" y="484276"/>
                </a:lnTo>
                <a:lnTo>
                  <a:pt x="100584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4146" y="155892"/>
            <a:ext cx="1158875" cy="161925"/>
          </a:xfrm>
          <a:custGeom>
            <a:avLst/>
            <a:gdLst/>
            <a:ahLst/>
            <a:cxnLst/>
            <a:rect l="l" t="t" r="r" b="b"/>
            <a:pathLst>
              <a:path w="1158875" h="161925">
                <a:moveTo>
                  <a:pt x="171361" y="0"/>
                </a:moveTo>
                <a:lnTo>
                  <a:pt x="101993" y="0"/>
                </a:lnTo>
                <a:lnTo>
                  <a:pt x="90462" y="660"/>
                </a:lnTo>
                <a:lnTo>
                  <a:pt x="52654" y="10604"/>
                </a:lnTo>
                <a:lnTo>
                  <a:pt x="18351" y="34975"/>
                </a:lnTo>
                <a:lnTo>
                  <a:pt x="698" y="71932"/>
                </a:lnTo>
                <a:lnTo>
                  <a:pt x="0" y="80492"/>
                </a:lnTo>
                <a:lnTo>
                  <a:pt x="698" y="89065"/>
                </a:lnTo>
                <a:lnTo>
                  <a:pt x="20396" y="126022"/>
                </a:lnTo>
                <a:lnTo>
                  <a:pt x="56159" y="150393"/>
                </a:lnTo>
                <a:lnTo>
                  <a:pt x="94538" y="160337"/>
                </a:lnTo>
                <a:lnTo>
                  <a:pt x="106083" y="160997"/>
                </a:lnTo>
                <a:lnTo>
                  <a:pt x="171361" y="160997"/>
                </a:lnTo>
                <a:lnTo>
                  <a:pt x="171361" y="126504"/>
                </a:lnTo>
                <a:lnTo>
                  <a:pt x="106083" y="126504"/>
                </a:lnTo>
                <a:lnTo>
                  <a:pt x="71221" y="116535"/>
                </a:lnTo>
                <a:lnTo>
                  <a:pt x="51435" y="92760"/>
                </a:lnTo>
                <a:lnTo>
                  <a:pt x="49085" y="64389"/>
                </a:lnTo>
                <a:lnTo>
                  <a:pt x="66522" y="40627"/>
                </a:lnTo>
                <a:lnTo>
                  <a:pt x="106083" y="30657"/>
                </a:lnTo>
                <a:lnTo>
                  <a:pt x="124320" y="31254"/>
                </a:lnTo>
                <a:lnTo>
                  <a:pt x="153123" y="33896"/>
                </a:lnTo>
                <a:lnTo>
                  <a:pt x="171361" y="34505"/>
                </a:lnTo>
                <a:lnTo>
                  <a:pt x="171361" y="0"/>
                </a:lnTo>
                <a:close/>
              </a:path>
              <a:path w="1158875" h="161925">
                <a:moveTo>
                  <a:pt x="563562" y="124587"/>
                </a:moveTo>
                <a:lnTo>
                  <a:pt x="562102" y="96316"/>
                </a:lnTo>
                <a:lnTo>
                  <a:pt x="561632" y="95834"/>
                </a:lnTo>
                <a:lnTo>
                  <a:pt x="542671" y="76669"/>
                </a:lnTo>
                <a:lnTo>
                  <a:pt x="546735" y="72834"/>
                </a:lnTo>
                <a:lnTo>
                  <a:pt x="554520" y="61328"/>
                </a:lnTo>
                <a:lnTo>
                  <a:pt x="563194" y="48514"/>
                </a:lnTo>
                <a:lnTo>
                  <a:pt x="560692" y="34505"/>
                </a:lnTo>
                <a:lnTo>
                  <a:pt x="558977" y="24917"/>
                </a:lnTo>
                <a:lnTo>
                  <a:pt x="536409" y="7061"/>
                </a:lnTo>
                <a:lnTo>
                  <a:pt x="522262" y="4483"/>
                </a:lnTo>
                <a:lnTo>
                  <a:pt x="522262" y="47917"/>
                </a:lnTo>
                <a:lnTo>
                  <a:pt x="521246" y="49453"/>
                </a:lnTo>
                <a:lnTo>
                  <a:pt x="521246" y="111163"/>
                </a:lnTo>
                <a:lnTo>
                  <a:pt x="514350" y="121704"/>
                </a:lnTo>
                <a:lnTo>
                  <a:pt x="493699" y="126504"/>
                </a:lnTo>
                <a:lnTo>
                  <a:pt x="432498" y="126504"/>
                </a:lnTo>
                <a:lnTo>
                  <a:pt x="432498" y="95834"/>
                </a:lnTo>
                <a:lnTo>
                  <a:pt x="493699" y="95834"/>
                </a:lnTo>
                <a:lnTo>
                  <a:pt x="514350" y="100622"/>
                </a:lnTo>
                <a:lnTo>
                  <a:pt x="521246" y="111163"/>
                </a:lnTo>
                <a:lnTo>
                  <a:pt x="521246" y="49453"/>
                </a:lnTo>
                <a:lnTo>
                  <a:pt x="516140" y="57137"/>
                </a:lnTo>
                <a:lnTo>
                  <a:pt x="497776" y="61328"/>
                </a:lnTo>
                <a:lnTo>
                  <a:pt x="432498" y="61328"/>
                </a:lnTo>
                <a:lnTo>
                  <a:pt x="432498" y="34505"/>
                </a:lnTo>
                <a:lnTo>
                  <a:pt x="497776" y="34505"/>
                </a:lnTo>
                <a:lnTo>
                  <a:pt x="516140" y="38696"/>
                </a:lnTo>
                <a:lnTo>
                  <a:pt x="522262" y="47917"/>
                </a:lnTo>
                <a:lnTo>
                  <a:pt x="522262" y="4483"/>
                </a:lnTo>
                <a:lnTo>
                  <a:pt x="497776" y="0"/>
                </a:lnTo>
                <a:lnTo>
                  <a:pt x="383527" y="0"/>
                </a:lnTo>
                <a:lnTo>
                  <a:pt x="383527" y="160997"/>
                </a:lnTo>
                <a:lnTo>
                  <a:pt x="501853" y="160997"/>
                </a:lnTo>
                <a:lnTo>
                  <a:pt x="544372" y="149974"/>
                </a:lnTo>
                <a:lnTo>
                  <a:pt x="562114" y="126504"/>
                </a:lnTo>
                <a:lnTo>
                  <a:pt x="563562" y="124587"/>
                </a:lnTo>
                <a:close/>
              </a:path>
              <a:path w="1158875" h="161925">
                <a:moveTo>
                  <a:pt x="648741" y="99669"/>
                </a:moveTo>
                <a:lnTo>
                  <a:pt x="599782" y="99669"/>
                </a:lnTo>
                <a:lnTo>
                  <a:pt x="571220" y="160997"/>
                </a:lnTo>
                <a:lnTo>
                  <a:pt x="624268" y="160997"/>
                </a:lnTo>
                <a:lnTo>
                  <a:pt x="648741" y="99669"/>
                </a:lnTo>
                <a:close/>
              </a:path>
              <a:path w="1158875" h="161925">
                <a:moveTo>
                  <a:pt x="783386" y="160997"/>
                </a:moveTo>
                <a:lnTo>
                  <a:pt x="705878" y="0"/>
                </a:lnTo>
                <a:lnTo>
                  <a:pt x="648741" y="0"/>
                </a:lnTo>
                <a:lnTo>
                  <a:pt x="620179" y="61328"/>
                </a:lnTo>
                <a:lnTo>
                  <a:pt x="677303" y="61328"/>
                </a:lnTo>
                <a:lnTo>
                  <a:pt x="677303" y="99669"/>
                </a:lnTo>
                <a:lnTo>
                  <a:pt x="705878" y="99669"/>
                </a:lnTo>
                <a:lnTo>
                  <a:pt x="730338" y="160997"/>
                </a:lnTo>
                <a:lnTo>
                  <a:pt x="783386" y="160997"/>
                </a:lnTo>
                <a:close/>
              </a:path>
              <a:path w="1158875" h="161925">
                <a:moveTo>
                  <a:pt x="962914" y="0"/>
                </a:moveTo>
                <a:lnTo>
                  <a:pt x="877239" y="0"/>
                </a:lnTo>
                <a:lnTo>
                  <a:pt x="865695" y="660"/>
                </a:lnTo>
                <a:lnTo>
                  <a:pt x="827951" y="10604"/>
                </a:lnTo>
                <a:lnTo>
                  <a:pt x="807872" y="22999"/>
                </a:lnTo>
                <a:lnTo>
                  <a:pt x="800036" y="28803"/>
                </a:lnTo>
                <a:lnTo>
                  <a:pt x="779818" y="65163"/>
                </a:lnTo>
                <a:lnTo>
                  <a:pt x="779373" y="72466"/>
                </a:lnTo>
                <a:lnTo>
                  <a:pt x="779437" y="89065"/>
                </a:lnTo>
                <a:lnTo>
                  <a:pt x="780326" y="97269"/>
                </a:lnTo>
                <a:lnTo>
                  <a:pt x="782751" y="104762"/>
                </a:lnTo>
                <a:lnTo>
                  <a:pt x="787463" y="111163"/>
                </a:lnTo>
                <a:lnTo>
                  <a:pt x="791235" y="119126"/>
                </a:lnTo>
                <a:lnTo>
                  <a:pt x="822655" y="147104"/>
                </a:lnTo>
                <a:lnTo>
                  <a:pt x="859383" y="158597"/>
                </a:lnTo>
                <a:lnTo>
                  <a:pt x="881316" y="160997"/>
                </a:lnTo>
                <a:lnTo>
                  <a:pt x="962914" y="160997"/>
                </a:lnTo>
                <a:lnTo>
                  <a:pt x="962914" y="61328"/>
                </a:lnTo>
                <a:lnTo>
                  <a:pt x="885393" y="61328"/>
                </a:lnTo>
                <a:lnTo>
                  <a:pt x="885393" y="95834"/>
                </a:lnTo>
                <a:lnTo>
                  <a:pt x="913955" y="95834"/>
                </a:lnTo>
                <a:lnTo>
                  <a:pt x="913955" y="126504"/>
                </a:lnTo>
                <a:lnTo>
                  <a:pt x="881316" y="126504"/>
                </a:lnTo>
                <a:lnTo>
                  <a:pt x="843318" y="116928"/>
                </a:lnTo>
                <a:lnTo>
                  <a:pt x="826084" y="94119"/>
                </a:lnTo>
                <a:lnTo>
                  <a:pt x="827849" y="66890"/>
                </a:lnTo>
                <a:lnTo>
                  <a:pt x="846836" y="44069"/>
                </a:lnTo>
                <a:lnTo>
                  <a:pt x="881316" y="34505"/>
                </a:lnTo>
                <a:lnTo>
                  <a:pt x="962914" y="34505"/>
                </a:lnTo>
                <a:lnTo>
                  <a:pt x="962914" y="0"/>
                </a:lnTo>
                <a:close/>
              </a:path>
              <a:path w="1158875" h="161925">
                <a:moveTo>
                  <a:pt x="1158760" y="406"/>
                </a:moveTo>
                <a:lnTo>
                  <a:pt x="987399" y="406"/>
                </a:lnTo>
                <a:lnTo>
                  <a:pt x="987399" y="34861"/>
                </a:lnTo>
                <a:lnTo>
                  <a:pt x="987399" y="61925"/>
                </a:lnTo>
                <a:lnTo>
                  <a:pt x="987399" y="96380"/>
                </a:lnTo>
                <a:lnTo>
                  <a:pt x="987399" y="130835"/>
                </a:lnTo>
                <a:lnTo>
                  <a:pt x="987399" y="161594"/>
                </a:lnTo>
                <a:lnTo>
                  <a:pt x="1158760" y="161594"/>
                </a:lnTo>
                <a:lnTo>
                  <a:pt x="1158760" y="130835"/>
                </a:lnTo>
                <a:lnTo>
                  <a:pt x="1036358" y="130835"/>
                </a:lnTo>
                <a:lnTo>
                  <a:pt x="1036358" y="96380"/>
                </a:lnTo>
                <a:lnTo>
                  <a:pt x="1138364" y="96380"/>
                </a:lnTo>
                <a:lnTo>
                  <a:pt x="1138364" y="61925"/>
                </a:lnTo>
                <a:lnTo>
                  <a:pt x="1036358" y="61925"/>
                </a:lnTo>
                <a:lnTo>
                  <a:pt x="1036358" y="34861"/>
                </a:lnTo>
                <a:lnTo>
                  <a:pt x="1158760" y="34861"/>
                </a:lnTo>
                <a:lnTo>
                  <a:pt x="1158760" y="406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61452" y="182716"/>
            <a:ext cx="93980" cy="34925"/>
          </a:xfrm>
          <a:custGeom>
            <a:avLst/>
            <a:gdLst/>
            <a:ahLst/>
            <a:cxnLst/>
            <a:rect l="l" t="t" r="r" b="b"/>
            <a:pathLst>
              <a:path w="93979" h="34925">
                <a:moveTo>
                  <a:pt x="93843" y="0"/>
                </a:moveTo>
                <a:lnTo>
                  <a:pt x="0" y="0"/>
                </a:lnTo>
                <a:lnTo>
                  <a:pt x="0" y="34500"/>
                </a:lnTo>
                <a:lnTo>
                  <a:pt x="93843" y="34500"/>
                </a:lnTo>
                <a:lnTo>
                  <a:pt x="93843" y="0"/>
                </a:lnTo>
                <a:close/>
              </a:path>
            </a:pathLst>
          </a:custGeom>
          <a:solidFill>
            <a:srgbClr val="00B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63673" y="155883"/>
            <a:ext cx="196215" cy="161290"/>
          </a:xfrm>
          <a:custGeom>
            <a:avLst/>
            <a:gdLst/>
            <a:ahLst/>
            <a:cxnLst/>
            <a:rect l="l" t="t" r="r" b="b"/>
            <a:pathLst>
              <a:path w="196215" h="161290">
                <a:moveTo>
                  <a:pt x="195858" y="0"/>
                </a:moveTo>
                <a:lnTo>
                  <a:pt x="146890" y="0"/>
                </a:lnTo>
                <a:lnTo>
                  <a:pt x="97922" y="65166"/>
                </a:lnTo>
                <a:lnTo>
                  <a:pt x="53044" y="0"/>
                </a:lnTo>
                <a:lnTo>
                  <a:pt x="0" y="0"/>
                </a:lnTo>
                <a:lnTo>
                  <a:pt x="73452" y="95833"/>
                </a:lnTo>
                <a:lnTo>
                  <a:pt x="73452" y="161000"/>
                </a:lnTo>
                <a:lnTo>
                  <a:pt x="122406" y="161000"/>
                </a:lnTo>
                <a:lnTo>
                  <a:pt x="122406" y="95833"/>
                </a:lnTo>
                <a:lnTo>
                  <a:pt x="195858" y="0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63239" y="3405327"/>
            <a:ext cx="2931921" cy="360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2B3A4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2000" y="2792768"/>
            <a:ext cx="8534400" cy="2247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45668" y="5346921"/>
            <a:ext cx="3187065" cy="143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 2018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5267706"/>
            <a:ext cx="2313432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5267706"/>
            <a:ext cx="2313432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cybage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ybage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ybage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ybage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cybage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ybage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cybage.com/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ybage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cybage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jquery.com/jquery-3.3.1.min.js" TargetMode="External"/><Relationship Id="rId2" Type="http://schemas.openxmlformats.org/officeDocument/2006/relationships/hyperlink" Target="https://code.jquery.com/jquery-3.3.1.j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ybage.com/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cybage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cybage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7549"/>
            <a:ext cx="10058400" cy="5192395"/>
            <a:chOff x="0" y="467549"/>
            <a:chExt cx="10058400" cy="5192395"/>
          </a:xfrm>
        </p:grpSpPr>
        <p:sp>
          <p:nvSpPr>
            <p:cNvPr id="3" name="object 3"/>
            <p:cNvSpPr/>
            <p:nvPr/>
          </p:nvSpPr>
          <p:spPr>
            <a:xfrm>
              <a:off x="0" y="734986"/>
              <a:ext cx="675640" cy="266065"/>
            </a:xfrm>
            <a:custGeom>
              <a:avLst/>
              <a:gdLst/>
              <a:ahLst/>
              <a:cxnLst/>
              <a:rect l="l" t="t" r="r" b="b"/>
              <a:pathLst>
                <a:path w="675640" h="266065">
                  <a:moveTo>
                    <a:pt x="675271" y="0"/>
                  </a:moveTo>
                  <a:lnTo>
                    <a:pt x="0" y="0"/>
                  </a:lnTo>
                  <a:lnTo>
                    <a:pt x="0" y="265899"/>
                  </a:lnTo>
                  <a:lnTo>
                    <a:pt x="675271" y="265899"/>
                  </a:lnTo>
                  <a:lnTo>
                    <a:pt x="675271" y="0"/>
                  </a:lnTo>
                  <a:close/>
                </a:path>
              </a:pathLst>
            </a:custGeom>
            <a:solidFill>
              <a:srgbClr val="00B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67549"/>
              <a:ext cx="10058400" cy="51918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648190" y="5339486"/>
            <a:ext cx="129539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200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3102" y="481420"/>
            <a:ext cx="10035540" cy="5179060"/>
            <a:chOff x="23102" y="481420"/>
            <a:chExt cx="10035540" cy="5179060"/>
          </a:xfrm>
        </p:grpSpPr>
        <p:sp>
          <p:nvSpPr>
            <p:cNvPr id="7" name="object 7"/>
            <p:cNvSpPr/>
            <p:nvPr/>
          </p:nvSpPr>
          <p:spPr>
            <a:xfrm>
              <a:off x="23102" y="481420"/>
              <a:ext cx="10035540" cy="5179060"/>
            </a:xfrm>
            <a:custGeom>
              <a:avLst/>
              <a:gdLst/>
              <a:ahLst/>
              <a:cxnLst/>
              <a:rect l="l" t="t" r="r" b="b"/>
              <a:pathLst>
                <a:path w="10035540" h="5179060">
                  <a:moveTo>
                    <a:pt x="10035297" y="0"/>
                  </a:moveTo>
                  <a:lnTo>
                    <a:pt x="0" y="0"/>
                  </a:lnTo>
                  <a:lnTo>
                    <a:pt x="0" y="5178713"/>
                  </a:lnTo>
                  <a:lnTo>
                    <a:pt x="10035297" y="5178713"/>
                  </a:lnTo>
                  <a:lnTo>
                    <a:pt x="10035297" y="0"/>
                  </a:lnTo>
                  <a:close/>
                </a:path>
              </a:pathLst>
            </a:custGeom>
            <a:solidFill>
              <a:srgbClr val="3788B5">
                <a:alpha val="6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513" y="3063417"/>
              <a:ext cx="5532120" cy="1256665"/>
            </a:xfrm>
            <a:custGeom>
              <a:avLst/>
              <a:gdLst/>
              <a:ahLst/>
              <a:cxnLst/>
              <a:rect l="l" t="t" r="r" b="b"/>
              <a:pathLst>
                <a:path w="5532120" h="1256664">
                  <a:moveTo>
                    <a:pt x="5532120" y="0"/>
                  </a:moveTo>
                  <a:lnTo>
                    <a:pt x="0" y="0"/>
                  </a:lnTo>
                  <a:lnTo>
                    <a:pt x="0" y="1256487"/>
                  </a:lnTo>
                  <a:lnTo>
                    <a:pt x="5532120" y="1256487"/>
                  </a:lnTo>
                  <a:lnTo>
                    <a:pt x="5532120" y="0"/>
                  </a:lnTo>
                  <a:close/>
                </a:path>
              </a:pathLst>
            </a:custGeom>
            <a:solidFill>
              <a:srgbClr val="FFFFFF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91201" y="3244849"/>
              <a:ext cx="481965" cy="188595"/>
            </a:xfrm>
            <a:custGeom>
              <a:avLst/>
              <a:gdLst/>
              <a:ahLst/>
              <a:cxnLst/>
              <a:rect l="l" t="t" r="r" b="b"/>
              <a:pathLst>
                <a:path w="481964" h="188595">
                  <a:moveTo>
                    <a:pt x="481964" y="0"/>
                  </a:moveTo>
                  <a:lnTo>
                    <a:pt x="0" y="0"/>
                  </a:lnTo>
                  <a:lnTo>
                    <a:pt x="0" y="188468"/>
                  </a:lnTo>
                  <a:lnTo>
                    <a:pt x="481964" y="188468"/>
                  </a:lnTo>
                  <a:lnTo>
                    <a:pt x="481964" y="0"/>
                  </a:lnTo>
                  <a:close/>
                </a:path>
              </a:pathLst>
            </a:custGeom>
            <a:solidFill>
              <a:srgbClr val="00B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81298" y="3333114"/>
            <a:ext cx="185991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2B3A4A"/>
                </a:solidFill>
                <a:latin typeface="Tahoma"/>
                <a:cs typeface="Tahoma"/>
              </a:rPr>
              <a:t>jQuery</a:t>
            </a:r>
            <a:r>
              <a:rPr sz="2200" spc="-10" dirty="0">
                <a:solidFill>
                  <a:srgbClr val="2B3A4A"/>
                </a:solidFill>
                <a:latin typeface="Tahoma"/>
                <a:cs typeface="Tahoma"/>
              </a:rPr>
              <a:t> (Day</a:t>
            </a:r>
            <a:r>
              <a:rPr sz="2200" spc="-3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2B3A4A"/>
                </a:solidFill>
                <a:latin typeface="Tahoma"/>
                <a:cs typeface="Tahoma"/>
              </a:rPr>
              <a:t>1)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54973" y="5317135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 2018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34987"/>
            <a:ext cx="675640" cy="266065"/>
          </a:xfrm>
          <a:custGeom>
            <a:avLst/>
            <a:gdLst/>
            <a:ahLst/>
            <a:cxnLst/>
            <a:rect l="l" t="t" r="r" b="b"/>
            <a:pathLst>
              <a:path w="675640" h="266065">
                <a:moveTo>
                  <a:pt x="675271" y="0"/>
                </a:moveTo>
                <a:lnTo>
                  <a:pt x="0" y="0"/>
                </a:lnTo>
                <a:lnTo>
                  <a:pt x="0" y="265899"/>
                </a:lnTo>
                <a:lnTo>
                  <a:pt x="675271" y="265899"/>
                </a:lnTo>
                <a:lnTo>
                  <a:pt x="675271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3320" y="732535"/>
            <a:ext cx="3569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Accessing</a:t>
            </a:r>
            <a:r>
              <a:rPr sz="1800" b="1" spc="-1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Elements</a:t>
            </a:r>
            <a:r>
              <a:rPr sz="1800" b="1" spc="1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-</a:t>
            </a:r>
            <a:r>
              <a:rPr sz="1800" b="1" spc="-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Selectors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7250" y="547115"/>
            <a:ext cx="2634990" cy="9372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45679" y="1613445"/>
            <a:ext cx="3595947" cy="290124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554973" y="5317135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4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>
                <a:solidFill>
                  <a:srgbClr val="404040"/>
                </a:solidFill>
              </a:rPr>
              <a:t>Copyright</a:t>
            </a:r>
            <a:r>
              <a:rPr spc="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© 2018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Software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Pvt. </a:t>
            </a:r>
            <a:r>
              <a:rPr spc="-10" dirty="0">
                <a:solidFill>
                  <a:srgbClr val="404040"/>
                </a:solidFill>
              </a:rPr>
              <a:t>Ltd.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All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Rights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Reserved.</a:t>
            </a:r>
            <a:r>
              <a:rPr spc="-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2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3569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Accessing</a:t>
            </a:r>
            <a:r>
              <a:rPr sz="1800" spc="-15" dirty="0"/>
              <a:t> </a:t>
            </a:r>
            <a:r>
              <a:rPr sz="1800" spc="-5" dirty="0"/>
              <a:t>Elements</a:t>
            </a:r>
            <a:r>
              <a:rPr sz="1800" spc="10" dirty="0"/>
              <a:t> </a:t>
            </a:r>
            <a:r>
              <a:rPr sz="1800" dirty="0"/>
              <a:t>-</a:t>
            </a:r>
            <a:r>
              <a:rPr sz="1800" spc="-25" dirty="0"/>
              <a:t> </a:t>
            </a:r>
            <a:r>
              <a:rPr sz="1800" spc="-5" dirty="0"/>
              <a:t>Selectors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697483" y="1570735"/>
            <a:ext cx="16205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spc="-5" dirty="0">
                <a:latin typeface="Tahoma"/>
                <a:cs typeface="Tahoma"/>
              </a:rPr>
              <a:t>Select</a:t>
            </a:r>
            <a:r>
              <a:rPr sz="1500" b="1" spc="-4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all</a:t>
            </a:r>
            <a:r>
              <a:rPr sz="1500" b="1" spc="-45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divs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7483" y="2028189"/>
            <a:ext cx="5399405" cy="2084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3022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404040"/>
                </a:solidFill>
                <a:latin typeface="Tahoma"/>
                <a:cs typeface="Tahoma"/>
              </a:rPr>
              <a:t>var</a:t>
            </a:r>
            <a:r>
              <a:rPr sz="1500" spc="-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404040"/>
                </a:solidFill>
                <a:latin typeface="Tahoma"/>
                <a:cs typeface="Tahoma"/>
              </a:rPr>
              <a:t>jqDivs</a:t>
            </a:r>
            <a:r>
              <a:rPr sz="1500" spc="-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404040"/>
                </a:solidFill>
                <a:latin typeface="Tahoma"/>
                <a:cs typeface="Tahoma"/>
              </a:rPr>
              <a:t>=</a:t>
            </a:r>
            <a:r>
              <a:rPr sz="1500" spc="-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404040"/>
                </a:solidFill>
                <a:latin typeface="Tahoma"/>
                <a:cs typeface="Tahoma"/>
              </a:rPr>
              <a:t>$(</a:t>
            </a:r>
            <a:r>
              <a:rPr sz="1500" dirty="0">
                <a:solidFill>
                  <a:srgbClr val="974707"/>
                </a:solidFill>
                <a:latin typeface="Tahoma"/>
                <a:cs typeface="Tahoma"/>
              </a:rPr>
              <a:t>‘div’</a:t>
            </a:r>
            <a:r>
              <a:rPr sz="1500" dirty="0">
                <a:solidFill>
                  <a:srgbClr val="404040"/>
                </a:solidFill>
                <a:latin typeface="Tahoma"/>
                <a:cs typeface="Tahoma"/>
              </a:rPr>
              <a:t>);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spc="-5" dirty="0">
                <a:latin typeface="Tahoma"/>
                <a:cs typeface="Tahoma"/>
              </a:rPr>
              <a:t>Select</a:t>
            </a:r>
            <a:r>
              <a:rPr sz="1500" b="1" spc="-15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element</a:t>
            </a:r>
            <a:r>
              <a:rPr sz="1500" b="1" spc="-1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with</a:t>
            </a:r>
            <a:r>
              <a:rPr sz="1500" b="1" spc="-1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id</a:t>
            </a:r>
            <a:r>
              <a:rPr sz="1500" b="1" spc="-1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as</a:t>
            </a:r>
            <a:r>
              <a:rPr sz="1500" b="1" spc="5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“myid”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450">
              <a:latin typeface="Tahoma"/>
              <a:cs typeface="Tahoma"/>
            </a:endParaRPr>
          </a:p>
          <a:p>
            <a:pPr marL="3030220">
              <a:lnSpc>
                <a:spcPct val="100000"/>
              </a:lnSpc>
            </a:pPr>
            <a:r>
              <a:rPr sz="1500" spc="-10" dirty="0">
                <a:solidFill>
                  <a:srgbClr val="404040"/>
                </a:solidFill>
                <a:latin typeface="Tahoma"/>
                <a:cs typeface="Tahoma"/>
              </a:rPr>
              <a:t>var</a:t>
            </a:r>
            <a:r>
              <a:rPr sz="1500" spc="-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jqElement</a:t>
            </a:r>
            <a:r>
              <a:rPr sz="1500" spc="-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404040"/>
                </a:solidFill>
                <a:latin typeface="Tahoma"/>
                <a:cs typeface="Tahoma"/>
              </a:rPr>
              <a:t>=</a:t>
            </a:r>
            <a:r>
              <a:rPr sz="1500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$(</a:t>
            </a:r>
            <a:r>
              <a:rPr sz="1500" spc="-5" dirty="0">
                <a:solidFill>
                  <a:srgbClr val="974707"/>
                </a:solidFill>
                <a:latin typeface="Tahoma"/>
                <a:cs typeface="Tahoma"/>
              </a:rPr>
              <a:t>‘#myid’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);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spc="-5" dirty="0">
                <a:latin typeface="Tahoma"/>
                <a:cs typeface="Tahoma"/>
              </a:rPr>
              <a:t>Select</a:t>
            </a:r>
            <a:r>
              <a:rPr sz="1500" b="1" spc="-2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div</a:t>
            </a:r>
            <a:r>
              <a:rPr sz="1500" b="1" spc="-2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with</a:t>
            </a:r>
            <a:r>
              <a:rPr sz="1500" b="1" spc="-2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id</a:t>
            </a:r>
            <a:r>
              <a:rPr sz="1500" b="1" spc="-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as</a:t>
            </a:r>
            <a:r>
              <a:rPr sz="1500" b="1" spc="-1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“mydiv”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ahoma"/>
              <a:cs typeface="Tahoma"/>
            </a:endParaRPr>
          </a:p>
          <a:p>
            <a:pPr marL="3030220">
              <a:lnSpc>
                <a:spcPct val="100000"/>
              </a:lnSpc>
              <a:spcBef>
                <a:spcPts val="5"/>
              </a:spcBef>
            </a:pPr>
            <a:r>
              <a:rPr sz="1500" spc="-10" dirty="0">
                <a:solidFill>
                  <a:srgbClr val="404040"/>
                </a:solidFill>
                <a:latin typeface="Tahoma"/>
                <a:cs typeface="Tahoma"/>
              </a:rPr>
              <a:t>var 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jqDiv</a:t>
            </a:r>
            <a:r>
              <a:rPr sz="1500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404040"/>
                </a:solidFill>
                <a:latin typeface="Tahoma"/>
                <a:cs typeface="Tahoma"/>
              </a:rPr>
              <a:t>=</a:t>
            </a:r>
            <a:r>
              <a:rPr sz="1500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$(‘</a:t>
            </a:r>
            <a:r>
              <a:rPr sz="1500" spc="-5" dirty="0">
                <a:solidFill>
                  <a:srgbClr val="974707"/>
                </a:solidFill>
                <a:latin typeface="Tahoma"/>
                <a:cs typeface="Tahoma"/>
              </a:rPr>
              <a:t>div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#mydiv</a:t>
            </a:r>
            <a:r>
              <a:rPr sz="1500" spc="-5" dirty="0">
                <a:solidFill>
                  <a:srgbClr val="974707"/>
                </a:solidFill>
                <a:latin typeface="Tahoma"/>
                <a:cs typeface="Tahoma"/>
              </a:rPr>
              <a:t>’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);</a:t>
            </a:r>
            <a:endParaRPr sz="15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7250" y="547115"/>
            <a:ext cx="2634990" cy="93725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554973" y="5317135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>
                <a:solidFill>
                  <a:srgbClr val="404040"/>
                </a:solidFill>
              </a:rPr>
              <a:t>Copyright</a:t>
            </a:r>
            <a:r>
              <a:rPr spc="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© 2018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Software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Pvt. </a:t>
            </a:r>
            <a:r>
              <a:rPr spc="-10" dirty="0">
                <a:solidFill>
                  <a:srgbClr val="404040"/>
                </a:solidFill>
              </a:rPr>
              <a:t>Ltd.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All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Rights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Reserved.</a:t>
            </a:r>
            <a:r>
              <a:rPr spc="-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2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20343"/>
            <a:ext cx="38538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Accessing</a:t>
            </a:r>
            <a:r>
              <a:rPr sz="200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libri"/>
                <a:cs typeface="Calibri"/>
              </a:rPr>
              <a:t>Elements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–</a:t>
            </a:r>
            <a:r>
              <a:rPr sz="20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libri"/>
                <a:cs typeface="Calibri"/>
              </a:rPr>
              <a:t>Class</a:t>
            </a:r>
            <a:r>
              <a:rPr sz="20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libri"/>
                <a:cs typeface="Calibri"/>
              </a:rPr>
              <a:t>Selectors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7483" y="1570735"/>
            <a:ext cx="5774055" cy="2998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spc="-5" dirty="0">
                <a:latin typeface="Tahoma"/>
                <a:cs typeface="Tahoma"/>
              </a:rPr>
              <a:t>Select</a:t>
            </a:r>
            <a:r>
              <a:rPr sz="1500" b="1" spc="-10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elements</a:t>
            </a:r>
            <a:r>
              <a:rPr sz="1500" b="1" spc="-1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with </a:t>
            </a:r>
            <a:r>
              <a:rPr sz="1500" b="1" spc="-5" dirty="0">
                <a:latin typeface="Tahoma"/>
                <a:cs typeface="Tahoma"/>
              </a:rPr>
              <a:t>class </a:t>
            </a:r>
            <a:r>
              <a:rPr sz="1500" b="1" dirty="0">
                <a:latin typeface="Tahoma"/>
                <a:cs typeface="Tahoma"/>
              </a:rPr>
              <a:t>as </a:t>
            </a:r>
            <a:r>
              <a:rPr sz="1500" b="1" spc="-5" dirty="0">
                <a:latin typeface="Tahoma"/>
                <a:cs typeface="Tahoma"/>
              </a:rPr>
              <a:t>“myclass”</a:t>
            </a:r>
            <a:endParaRPr sz="15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450" dirty="0">
              <a:latin typeface="Tahoma"/>
              <a:cs typeface="Tahoma"/>
            </a:endParaRPr>
          </a:p>
          <a:p>
            <a:pPr marL="3030220">
              <a:lnSpc>
                <a:spcPct val="100000"/>
              </a:lnSpc>
            </a:pPr>
            <a:r>
              <a:rPr sz="1500" spc="-10" dirty="0">
                <a:latin typeface="Tahoma"/>
                <a:cs typeface="Tahoma"/>
              </a:rPr>
              <a:t>var </a:t>
            </a:r>
            <a:r>
              <a:rPr sz="1500" spc="-5" dirty="0">
                <a:latin typeface="Tahoma"/>
                <a:cs typeface="Tahoma"/>
              </a:rPr>
              <a:t>jqElements</a:t>
            </a:r>
            <a:r>
              <a:rPr sz="1500" spc="-2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=</a:t>
            </a:r>
            <a:r>
              <a:rPr sz="1500" spc="-10" dirty="0">
                <a:latin typeface="Tahoma"/>
                <a:cs typeface="Tahoma"/>
              </a:rPr>
              <a:t> </a:t>
            </a:r>
            <a:r>
              <a:rPr sz="1500" spc="-5" dirty="0">
                <a:latin typeface="Tahoma"/>
                <a:cs typeface="Tahoma"/>
              </a:rPr>
              <a:t>$(‘.myclass’);</a:t>
            </a:r>
            <a:endParaRPr sz="15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 dirty="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spc="-5" dirty="0">
                <a:latin typeface="Tahoma"/>
                <a:cs typeface="Tahoma"/>
              </a:rPr>
              <a:t>Select</a:t>
            </a:r>
            <a:r>
              <a:rPr sz="1500" b="1" spc="-10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elements</a:t>
            </a:r>
            <a:r>
              <a:rPr sz="1500" b="1" spc="-1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with </a:t>
            </a:r>
            <a:r>
              <a:rPr sz="1500" b="1" spc="-5" dirty="0">
                <a:latin typeface="Tahoma"/>
                <a:cs typeface="Tahoma"/>
              </a:rPr>
              <a:t>classes</a:t>
            </a:r>
            <a:r>
              <a:rPr sz="1500" b="1" spc="-1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as </a:t>
            </a:r>
            <a:r>
              <a:rPr sz="1500" b="1" spc="-5" dirty="0">
                <a:latin typeface="Tahoma"/>
                <a:cs typeface="Tahoma"/>
              </a:rPr>
              <a:t>“odd”</a:t>
            </a:r>
            <a:r>
              <a:rPr sz="1500" b="1" spc="1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and</a:t>
            </a:r>
            <a:r>
              <a:rPr sz="1500" b="1" spc="5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“even”</a:t>
            </a:r>
            <a:endParaRPr sz="15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450" dirty="0">
              <a:latin typeface="Tahoma"/>
              <a:cs typeface="Tahoma"/>
            </a:endParaRPr>
          </a:p>
          <a:p>
            <a:pPr marL="3030220">
              <a:lnSpc>
                <a:spcPct val="100000"/>
              </a:lnSpc>
              <a:spcBef>
                <a:spcPts val="5"/>
              </a:spcBef>
            </a:pPr>
            <a:r>
              <a:rPr sz="1500" spc="-10" dirty="0">
                <a:latin typeface="Tahoma"/>
                <a:cs typeface="Tahoma"/>
              </a:rPr>
              <a:t>var</a:t>
            </a:r>
            <a:r>
              <a:rPr sz="1500" spc="-5" dirty="0">
                <a:latin typeface="Tahoma"/>
                <a:cs typeface="Tahoma"/>
              </a:rPr>
              <a:t> jqElements</a:t>
            </a:r>
            <a:r>
              <a:rPr sz="1500" spc="-1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=</a:t>
            </a:r>
            <a:r>
              <a:rPr sz="1500" spc="-5" dirty="0">
                <a:latin typeface="Tahoma"/>
                <a:cs typeface="Tahoma"/>
              </a:rPr>
              <a:t> $(‘.odd.even’);</a:t>
            </a:r>
            <a:endParaRPr sz="15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 dirty="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spc="-5" dirty="0">
                <a:latin typeface="Tahoma"/>
                <a:cs typeface="Tahoma"/>
              </a:rPr>
              <a:t>Select</a:t>
            </a:r>
            <a:r>
              <a:rPr sz="1500" b="1" spc="-35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first</a:t>
            </a:r>
            <a:r>
              <a:rPr sz="1500" b="1" spc="-3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div</a:t>
            </a:r>
            <a:endParaRPr sz="1500" dirty="0">
              <a:latin typeface="Tahoma"/>
              <a:cs typeface="Tahoma"/>
            </a:endParaRPr>
          </a:p>
          <a:p>
            <a:pPr marL="3030220">
              <a:lnSpc>
                <a:spcPct val="100000"/>
              </a:lnSpc>
            </a:pPr>
            <a:r>
              <a:rPr sz="1500" spc="-10" dirty="0">
                <a:latin typeface="Tahoma"/>
                <a:cs typeface="Tahoma"/>
              </a:rPr>
              <a:t>var </a:t>
            </a:r>
            <a:r>
              <a:rPr sz="1500" dirty="0">
                <a:latin typeface="Tahoma"/>
                <a:cs typeface="Tahoma"/>
              </a:rPr>
              <a:t>jqDiv</a:t>
            </a:r>
            <a:r>
              <a:rPr sz="1500" spc="-1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=</a:t>
            </a:r>
            <a:r>
              <a:rPr sz="1500" spc="-10" dirty="0">
                <a:latin typeface="Tahoma"/>
                <a:cs typeface="Tahoma"/>
              </a:rPr>
              <a:t> </a:t>
            </a:r>
            <a:r>
              <a:rPr sz="1500" spc="-5" dirty="0">
                <a:latin typeface="Tahoma"/>
                <a:cs typeface="Tahoma"/>
              </a:rPr>
              <a:t>$(‘div:first’);</a:t>
            </a:r>
            <a:endParaRPr sz="15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 dirty="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spc="-5" dirty="0">
                <a:latin typeface="Tahoma"/>
                <a:cs typeface="Tahoma"/>
              </a:rPr>
              <a:t>Select</a:t>
            </a:r>
            <a:r>
              <a:rPr sz="1500" b="1" spc="-4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last</a:t>
            </a:r>
            <a:r>
              <a:rPr sz="1500" b="1" spc="-4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div</a:t>
            </a:r>
            <a:endParaRPr sz="1500" dirty="0">
              <a:latin typeface="Tahoma"/>
              <a:cs typeface="Tahoma"/>
            </a:endParaRPr>
          </a:p>
          <a:p>
            <a:pPr marL="3030220">
              <a:lnSpc>
                <a:spcPct val="100000"/>
              </a:lnSpc>
            </a:pPr>
            <a:r>
              <a:rPr sz="1500" spc="-10" dirty="0">
                <a:latin typeface="Tahoma"/>
                <a:cs typeface="Tahoma"/>
              </a:rPr>
              <a:t>var</a:t>
            </a:r>
            <a:r>
              <a:rPr sz="1500" spc="-2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jqDiv</a:t>
            </a:r>
            <a:r>
              <a:rPr sz="1500" spc="-3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=</a:t>
            </a:r>
            <a:r>
              <a:rPr sz="1500" spc="-2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$(‘div:last’);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7250" y="547115"/>
            <a:ext cx="2634990" cy="9372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54973" y="5317135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>
                <a:solidFill>
                  <a:srgbClr val="404040"/>
                </a:solidFill>
              </a:rPr>
              <a:t>Copyright</a:t>
            </a:r>
            <a:r>
              <a:rPr spc="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© 2018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Software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Pvt. </a:t>
            </a:r>
            <a:r>
              <a:rPr spc="-10" dirty="0">
                <a:solidFill>
                  <a:srgbClr val="404040"/>
                </a:solidFill>
              </a:rPr>
              <a:t>Ltd.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All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Rights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Reserved.</a:t>
            </a:r>
            <a:r>
              <a:rPr spc="-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2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20343"/>
            <a:ext cx="380555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Accessing</a:t>
            </a:r>
            <a:r>
              <a:rPr sz="200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libri"/>
                <a:cs typeface="Calibri"/>
              </a:rPr>
              <a:t>Elements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libri"/>
                <a:cs typeface="Calibri"/>
              </a:rPr>
              <a:t>Class</a:t>
            </a:r>
            <a:r>
              <a:rPr sz="20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libri"/>
                <a:cs typeface="Calibri"/>
              </a:rPr>
              <a:t>Selectors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704" y="1524380"/>
            <a:ext cx="7223125" cy="2998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spc="-5" dirty="0">
                <a:latin typeface="Tahoma"/>
                <a:cs typeface="Tahoma"/>
              </a:rPr>
              <a:t>Select</a:t>
            </a:r>
            <a:r>
              <a:rPr sz="1500" b="1" spc="-3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all</a:t>
            </a:r>
            <a:r>
              <a:rPr sz="1500" b="1" spc="-35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even</a:t>
            </a:r>
            <a:r>
              <a:rPr sz="1500" b="1" spc="-2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trs</a:t>
            </a:r>
            <a:endParaRPr sz="15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1450" dirty="0">
              <a:latin typeface="Tahoma"/>
              <a:cs typeface="Tahoma"/>
            </a:endParaRPr>
          </a:p>
          <a:p>
            <a:pPr marL="3030220">
              <a:lnSpc>
                <a:spcPct val="100000"/>
              </a:lnSpc>
              <a:spcBef>
                <a:spcPts val="5"/>
              </a:spcBef>
            </a:pPr>
            <a:r>
              <a:rPr sz="1500" spc="-10" dirty="0">
                <a:latin typeface="Tahoma"/>
                <a:cs typeface="Tahoma"/>
              </a:rPr>
              <a:t>var</a:t>
            </a:r>
            <a:r>
              <a:rPr sz="1500" spc="-15" dirty="0">
                <a:latin typeface="Tahoma"/>
                <a:cs typeface="Tahoma"/>
              </a:rPr>
              <a:t> </a:t>
            </a:r>
            <a:r>
              <a:rPr sz="1500" spc="-5" dirty="0">
                <a:latin typeface="Tahoma"/>
                <a:cs typeface="Tahoma"/>
              </a:rPr>
              <a:t>jqRows</a:t>
            </a:r>
            <a:r>
              <a:rPr sz="1500" spc="-3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=</a:t>
            </a:r>
            <a:r>
              <a:rPr sz="1500" spc="-5" dirty="0">
                <a:latin typeface="Tahoma"/>
                <a:cs typeface="Tahoma"/>
              </a:rPr>
              <a:t> $(‘tr</a:t>
            </a:r>
            <a:r>
              <a:rPr sz="1500" spc="-5" dirty="0">
                <a:solidFill>
                  <a:srgbClr val="974707"/>
                </a:solidFill>
                <a:latin typeface="Tahoma"/>
                <a:cs typeface="Tahoma"/>
              </a:rPr>
              <a:t>:even</a:t>
            </a:r>
            <a:r>
              <a:rPr sz="1500" spc="-5" dirty="0">
                <a:latin typeface="Tahoma"/>
                <a:cs typeface="Tahoma"/>
              </a:rPr>
              <a:t>’);</a:t>
            </a:r>
            <a:endParaRPr sz="15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 dirty="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spc="-5" dirty="0">
                <a:latin typeface="Tahoma"/>
                <a:cs typeface="Tahoma"/>
              </a:rPr>
              <a:t>Select</a:t>
            </a:r>
            <a:r>
              <a:rPr sz="1500" b="1" spc="-3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all</a:t>
            </a:r>
            <a:r>
              <a:rPr sz="1500" b="1" spc="-40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odd </a:t>
            </a:r>
            <a:r>
              <a:rPr sz="1500" b="1" dirty="0">
                <a:latin typeface="Tahoma"/>
                <a:cs typeface="Tahoma"/>
              </a:rPr>
              <a:t>trs</a:t>
            </a:r>
            <a:endParaRPr sz="15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450" dirty="0">
              <a:latin typeface="Tahoma"/>
              <a:cs typeface="Tahoma"/>
            </a:endParaRPr>
          </a:p>
          <a:p>
            <a:pPr marL="3030220">
              <a:lnSpc>
                <a:spcPct val="100000"/>
              </a:lnSpc>
            </a:pPr>
            <a:r>
              <a:rPr sz="1500" spc="-10" dirty="0">
                <a:latin typeface="Tahoma"/>
                <a:cs typeface="Tahoma"/>
              </a:rPr>
              <a:t>var</a:t>
            </a:r>
            <a:r>
              <a:rPr sz="1500" spc="-15" dirty="0">
                <a:latin typeface="Tahoma"/>
                <a:cs typeface="Tahoma"/>
              </a:rPr>
              <a:t> </a:t>
            </a:r>
            <a:r>
              <a:rPr sz="1500" spc="-5" dirty="0">
                <a:latin typeface="Tahoma"/>
                <a:cs typeface="Tahoma"/>
              </a:rPr>
              <a:t>jqRows</a:t>
            </a:r>
            <a:r>
              <a:rPr sz="1500" spc="-3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=</a:t>
            </a:r>
            <a:r>
              <a:rPr sz="1500" spc="-5" dirty="0">
                <a:latin typeface="Tahoma"/>
                <a:cs typeface="Tahoma"/>
              </a:rPr>
              <a:t> $(‘tr</a:t>
            </a:r>
            <a:r>
              <a:rPr sz="1500" spc="-5" dirty="0">
                <a:solidFill>
                  <a:srgbClr val="974707"/>
                </a:solidFill>
                <a:latin typeface="Tahoma"/>
                <a:cs typeface="Tahoma"/>
              </a:rPr>
              <a:t>:odd</a:t>
            </a:r>
            <a:r>
              <a:rPr sz="1500" spc="-5" dirty="0">
                <a:latin typeface="Tahoma"/>
                <a:cs typeface="Tahoma"/>
              </a:rPr>
              <a:t>’);</a:t>
            </a:r>
            <a:endParaRPr sz="15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 dirty="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spc="-5" dirty="0">
                <a:latin typeface="Tahoma"/>
                <a:cs typeface="Tahoma"/>
              </a:rPr>
              <a:t>Select</a:t>
            </a:r>
            <a:r>
              <a:rPr sz="1500" b="1" spc="-2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all</a:t>
            </a:r>
            <a:r>
              <a:rPr sz="1500" b="1" spc="-30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elements</a:t>
            </a:r>
            <a:r>
              <a:rPr sz="1500" b="1" spc="-1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with</a:t>
            </a:r>
            <a:r>
              <a:rPr sz="1500" b="1" spc="-20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href </a:t>
            </a:r>
            <a:r>
              <a:rPr sz="1500" b="1" dirty="0">
                <a:latin typeface="Tahoma"/>
                <a:cs typeface="Tahoma"/>
              </a:rPr>
              <a:t>attribute</a:t>
            </a:r>
            <a:endParaRPr sz="1500" dirty="0">
              <a:latin typeface="Tahoma"/>
              <a:cs typeface="Tahoma"/>
            </a:endParaRPr>
          </a:p>
          <a:p>
            <a:pPr marL="3030220">
              <a:lnSpc>
                <a:spcPct val="100000"/>
              </a:lnSpc>
            </a:pPr>
            <a:r>
              <a:rPr sz="1500" spc="-10" dirty="0">
                <a:solidFill>
                  <a:srgbClr val="404040"/>
                </a:solidFill>
                <a:latin typeface="Tahoma"/>
                <a:cs typeface="Tahoma"/>
              </a:rPr>
              <a:t>var 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jqLinks</a:t>
            </a:r>
            <a:r>
              <a:rPr sz="15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404040"/>
                </a:solidFill>
                <a:latin typeface="Tahoma"/>
                <a:cs typeface="Tahoma"/>
              </a:rPr>
              <a:t>=</a:t>
            </a:r>
            <a:r>
              <a:rPr sz="1500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404040"/>
                </a:solidFill>
                <a:latin typeface="Tahoma"/>
                <a:cs typeface="Tahoma"/>
              </a:rPr>
              <a:t>$(</a:t>
            </a:r>
            <a:r>
              <a:rPr sz="1500" dirty="0">
                <a:solidFill>
                  <a:srgbClr val="974707"/>
                </a:solidFill>
                <a:latin typeface="Tahoma"/>
                <a:cs typeface="Tahoma"/>
              </a:rPr>
              <a:t>‘[href]’</a:t>
            </a:r>
            <a:r>
              <a:rPr sz="1500" dirty="0">
                <a:solidFill>
                  <a:srgbClr val="404040"/>
                </a:solidFill>
                <a:latin typeface="Tahoma"/>
                <a:cs typeface="Tahoma"/>
              </a:rPr>
              <a:t>);</a:t>
            </a:r>
            <a:endParaRPr sz="15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 dirty="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spc="-5" dirty="0">
                <a:latin typeface="Tahoma"/>
                <a:cs typeface="Tahoma"/>
              </a:rPr>
              <a:t>Select</a:t>
            </a:r>
            <a:r>
              <a:rPr sz="1500" b="1" spc="-2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all</a:t>
            </a:r>
            <a:r>
              <a:rPr sz="1500" b="1" spc="-3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anchor</a:t>
            </a:r>
            <a:r>
              <a:rPr sz="1500" b="1" spc="-1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elements</a:t>
            </a:r>
            <a:r>
              <a:rPr sz="1500" b="1" spc="-2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with</a:t>
            </a:r>
            <a:r>
              <a:rPr sz="1500" b="1" spc="-15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href </a:t>
            </a:r>
            <a:r>
              <a:rPr sz="1500" b="1" dirty="0">
                <a:latin typeface="Tahoma"/>
                <a:cs typeface="Tahoma"/>
              </a:rPr>
              <a:t>attribute</a:t>
            </a:r>
            <a:r>
              <a:rPr sz="1500" b="1" spc="-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equal</a:t>
            </a:r>
            <a:r>
              <a:rPr sz="1500" b="1" spc="-1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to</a:t>
            </a:r>
            <a:r>
              <a:rPr sz="1500" b="1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5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2"/>
              </a:rPr>
              <a:t>www.google.com</a:t>
            </a:r>
            <a:endParaRPr sz="1500" dirty="0">
              <a:latin typeface="Tahoma"/>
              <a:cs typeface="Tahoma"/>
            </a:endParaRPr>
          </a:p>
          <a:p>
            <a:pPr marL="3030220">
              <a:lnSpc>
                <a:spcPct val="100000"/>
              </a:lnSpc>
            </a:pPr>
            <a:r>
              <a:rPr sz="1500" spc="-10" dirty="0">
                <a:solidFill>
                  <a:srgbClr val="404040"/>
                </a:solidFill>
                <a:latin typeface="Tahoma"/>
                <a:cs typeface="Tahoma"/>
              </a:rPr>
              <a:t>var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 jqLinks</a:t>
            </a:r>
            <a:r>
              <a:rPr sz="1500" dirty="0">
                <a:solidFill>
                  <a:srgbClr val="404040"/>
                </a:solidFill>
                <a:latin typeface="Tahoma"/>
                <a:cs typeface="Tahoma"/>
              </a:rPr>
              <a:t> = 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$(‘a[href</a:t>
            </a:r>
            <a:r>
              <a:rPr sz="1500" spc="-5" dirty="0">
                <a:solidFill>
                  <a:srgbClr val="974707"/>
                </a:solidFill>
                <a:latin typeface="Tahoma"/>
                <a:cs typeface="Tahoma"/>
                <a:hlinkClick r:id="rId2"/>
              </a:rPr>
              <a:t>=“ww</a:t>
            </a:r>
            <a:r>
              <a:rPr sz="1500" spc="-5" dirty="0">
                <a:solidFill>
                  <a:srgbClr val="974707"/>
                </a:solidFill>
                <a:latin typeface="Tahoma"/>
                <a:cs typeface="Tahoma"/>
              </a:rPr>
              <a:t>w</a:t>
            </a:r>
            <a:r>
              <a:rPr sz="1500" spc="-5" dirty="0">
                <a:solidFill>
                  <a:srgbClr val="974707"/>
                </a:solidFill>
                <a:latin typeface="Tahoma"/>
                <a:cs typeface="Tahoma"/>
                <a:hlinkClick r:id="rId2"/>
              </a:rPr>
              <a:t>.googl</a:t>
            </a:r>
            <a:r>
              <a:rPr sz="1500" spc="-5" dirty="0">
                <a:solidFill>
                  <a:srgbClr val="974707"/>
                </a:solidFill>
                <a:latin typeface="Tahoma"/>
                <a:cs typeface="Tahoma"/>
              </a:rPr>
              <a:t>e</a:t>
            </a:r>
            <a:r>
              <a:rPr sz="1500" spc="-5" dirty="0">
                <a:solidFill>
                  <a:srgbClr val="974707"/>
                </a:solidFill>
                <a:latin typeface="Tahoma"/>
                <a:cs typeface="Tahoma"/>
                <a:hlinkClick r:id="rId2"/>
              </a:rPr>
              <a:t>.com”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]’);</a:t>
            </a:r>
            <a:endParaRPr sz="15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37250" y="547115"/>
            <a:ext cx="2634990" cy="9372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54973" y="5317135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4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>
                <a:solidFill>
                  <a:srgbClr val="404040"/>
                </a:solidFill>
              </a:rPr>
              <a:t>Copyright</a:t>
            </a:r>
            <a:r>
              <a:rPr spc="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© 2018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Software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Pvt. </a:t>
            </a:r>
            <a:r>
              <a:rPr spc="-10" dirty="0">
                <a:solidFill>
                  <a:srgbClr val="404040"/>
                </a:solidFill>
              </a:rPr>
              <a:t>Ltd.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All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Rights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Reserved.</a:t>
            </a:r>
            <a:r>
              <a:rPr spc="-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2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20343"/>
            <a:ext cx="43421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Accessing</a:t>
            </a:r>
            <a:r>
              <a:rPr sz="200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libri"/>
                <a:cs typeface="Calibri"/>
              </a:rPr>
              <a:t>Elements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– </a:t>
            </a:r>
            <a:r>
              <a:rPr sz="2000" spc="-15" dirty="0">
                <a:solidFill>
                  <a:srgbClr val="000000"/>
                </a:solidFill>
                <a:latin typeface="Calibri"/>
                <a:cs typeface="Calibri"/>
              </a:rPr>
              <a:t>Attribute</a:t>
            </a:r>
            <a:r>
              <a:rPr sz="2000" spc="4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libri"/>
                <a:cs typeface="Calibri"/>
              </a:rPr>
              <a:t>Selectors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3683" y="1494535"/>
            <a:ext cx="7313295" cy="254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spc="-5" dirty="0">
                <a:latin typeface="Tahoma"/>
                <a:cs typeface="Tahoma"/>
              </a:rPr>
              <a:t>Select</a:t>
            </a:r>
            <a:r>
              <a:rPr sz="1500" b="1" spc="-1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anchor</a:t>
            </a:r>
            <a:r>
              <a:rPr sz="1500" b="1" spc="-10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elements</a:t>
            </a:r>
            <a:r>
              <a:rPr sz="1500" b="1" spc="-1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with </a:t>
            </a:r>
            <a:r>
              <a:rPr sz="1500" b="1" spc="-5" dirty="0">
                <a:latin typeface="Tahoma"/>
                <a:cs typeface="Tahoma"/>
              </a:rPr>
              <a:t>href </a:t>
            </a:r>
            <a:r>
              <a:rPr sz="1500" b="1" dirty="0">
                <a:latin typeface="Tahoma"/>
                <a:cs typeface="Tahoma"/>
              </a:rPr>
              <a:t>attribute </a:t>
            </a:r>
            <a:r>
              <a:rPr sz="1500" b="1" spc="-5" dirty="0">
                <a:latin typeface="Tahoma"/>
                <a:cs typeface="Tahoma"/>
              </a:rPr>
              <a:t>not</a:t>
            </a:r>
            <a:r>
              <a:rPr sz="1500" b="1" dirty="0">
                <a:latin typeface="Tahoma"/>
                <a:cs typeface="Tahoma"/>
              </a:rPr>
              <a:t> equal</a:t>
            </a:r>
            <a:r>
              <a:rPr sz="1500" b="1" spc="-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to</a:t>
            </a:r>
            <a:r>
              <a:rPr sz="1500" b="1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5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2"/>
              </a:rPr>
              <a:t>www.google.com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450">
              <a:latin typeface="Tahoma"/>
              <a:cs typeface="Tahoma"/>
            </a:endParaRPr>
          </a:p>
          <a:p>
            <a:pPr marL="3030220">
              <a:lnSpc>
                <a:spcPct val="100000"/>
              </a:lnSpc>
            </a:pPr>
            <a:r>
              <a:rPr sz="1500" spc="-10" dirty="0">
                <a:solidFill>
                  <a:srgbClr val="404040"/>
                </a:solidFill>
                <a:latin typeface="Tahoma"/>
                <a:cs typeface="Tahoma"/>
              </a:rPr>
              <a:t>var 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jqLinks</a:t>
            </a:r>
            <a:r>
              <a:rPr sz="1500" dirty="0">
                <a:solidFill>
                  <a:srgbClr val="404040"/>
                </a:solidFill>
                <a:latin typeface="Tahoma"/>
                <a:cs typeface="Tahoma"/>
              </a:rPr>
              <a:t> =</a:t>
            </a:r>
            <a:r>
              <a:rPr sz="1500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$(‘</a:t>
            </a:r>
            <a:r>
              <a:rPr sz="1500" spc="-5" dirty="0">
                <a:solidFill>
                  <a:srgbClr val="974707"/>
                </a:solidFill>
                <a:latin typeface="Tahoma"/>
                <a:cs typeface="Tahoma"/>
              </a:rPr>
              <a:t>a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[href</a:t>
            </a:r>
            <a:r>
              <a:rPr sz="1500" spc="-5" dirty="0">
                <a:solidFill>
                  <a:srgbClr val="974707"/>
                </a:solidFill>
                <a:latin typeface="Tahoma"/>
                <a:cs typeface="Tahoma"/>
              </a:rPr>
              <a:t>!=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  <a:hlinkClick r:id="rId2"/>
              </a:rPr>
              <a:t>“ww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w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  <a:hlinkClick r:id="rId2"/>
              </a:rPr>
              <a:t>.google.com”]’);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spc="-5" dirty="0">
                <a:latin typeface="Tahoma"/>
                <a:cs typeface="Tahoma"/>
              </a:rPr>
              <a:t>Select</a:t>
            </a:r>
            <a:r>
              <a:rPr sz="1500" b="1" spc="-1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all</a:t>
            </a:r>
            <a:r>
              <a:rPr sz="1500" b="1" spc="-2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input</a:t>
            </a:r>
            <a:r>
              <a:rPr sz="1500" b="1" spc="-5" dirty="0">
                <a:latin typeface="Tahoma"/>
                <a:cs typeface="Tahoma"/>
              </a:rPr>
              <a:t> elements</a:t>
            </a:r>
            <a:r>
              <a:rPr sz="1500" b="1" spc="-2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with</a:t>
            </a:r>
            <a:r>
              <a:rPr sz="1500" b="1" spc="-5" dirty="0">
                <a:latin typeface="Tahoma"/>
                <a:cs typeface="Tahoma"/>
              </a:rPr>
              <a:t> name</a:t>
            </a:r>
            <a:r>
              <a:rPr sz="1500" b="1" spc="-2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attribute</a:t>
            </a:r>
            <a:r>
              <a:rPr sz="1500" b="1" spc="-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ending</a:t>
            </a:r>
            <a:r>
              <a:rPr sz="1500" b="1" spc="-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with</a:t>
            </a:r>
            <a:r>
              <a:rPr sz="1500" b="1" spc="-1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NAME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450">
              <a:latin typeface="Tahoma"/>
              <a:cs typeface="Tahoma"/>
            </a:endParaRPr>
          </a:p>
          <a:p>
            <a:pPr marL="3030220">
              <a:lnSpc>
                <a:spcPct val="100000"/>
              </a:lnSpc>
              <a:spcBef>
                <a:spcPts val="5"/>
              </a:spcBef>
            </a:pPr>
            <a:r>
              <a:rPr sz="1500" spc="-10" dirty="0">
                <a:solidFill>
                  <a:srgbClr val="404040"/>
                </a:solidFill>
                <a:latin typeface="Tahoma"/>
                <a:cs typeface="Tahoma"/>
              </a:rPr>
              <a:t>var</a:t>
            </a:r>
            <a:r>
              <a:rPr sz="15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jqInputs</a:t>
            </a:r>
            <a:r>
              <a:rPr sz="1500" dirty="0">
                <a:solidFill>
                  <a:srgbClr val="404040"/>
                </a:solidFill>
                <a:latin typeface="Tahoma"/>
                <a:cs typeface="Tahoma"/>
              </a:rPr>
              <a:t> =</a:t>
            </a:r>
            <a:r>
              <a:rPr sz="1500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$(‘input[name</a:t>
            </a:r>
            <a:r>
              <a:rPr sz="1500" spc="-5" dirty="0">
                <a:solidFill>
                  <a:srgbClr val="974707"/>
                </a:solidFill>
                <a:latin typeface="Tahoma"/>
                <a:cs typeface="Tahoma"/>
              </a:rPr>
              <a:t>$=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“NAME”]’);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spc="-5" dirty="0">
                <a:latin typeface="Tahoma"/>
                <a:cs typeface="Tahoma"/>
              </a:rPr>
              <a:t>Select</a:t>
            </a:r>
            <a:r>
              <a:rPr sz="1500" b="1" spc="-1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all</a:t>
            </a:r>
            <a:r>
              <a:rPr sz="1500" b="1" spc="-2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input </a:t>
            </a:r>
            <a:r>
              <a:rPr sz="1500" b="1" spc="-5" dirty="0">
                <a:latin typeface="Tahoma"/>
                <a:cs typeface="Tahoma"/>
              </a:rPr>
              <a:t>elements</a:t>
            </a:r>
            <a:r>
              <a:rPr sz="1500" b="1" spc="-2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with </a:t>
            </a:r>
            <a:r>
              <a:rPr sz="1500" b="1" spc="-5" dirty="0">
                <a:latin typeface="Tahoma"/>
                <a:cs typeface="Tahoma"/>
              </a:rPr>
              <a:t>name</a:t>
            </a:r>
            <a:r>
              <a:rPr sz="1500" b="1" spc="-2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attribute</a:t>
            </a:r>
            <a:r>
              <a:rPr sz="1500" b="1" spc="-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starting with</a:t>
            </a:r>
            <a:r>
              <a:rPr sz="1500" b="1" spc="-5" dirty="0">
                <a:latin typeface="Tahoma"/>
                <a:cs typeface="Tahoma"/>
              </a:rPr>
              <a:t> PAYOR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ahoma"/>
              <a:cs typeface="Tahoma"/>
            </a:endParaRPr>
          </a:p>
          <a:p>
            <a:pPr marL="3030220">
              <a:lnSpc>
                <a:spcPct val="100000"/>
              </a:lnSpc>
              <a:spcBef>
                <a:spcPts val="5"/>
              </a:spcBef>
            </a:pPr>
            <a:r>
              <a:rPr sz="1500" spc="-10" dirty="0">
                <a:solidFill>
                  <a:srgbClr val="404040"/>
                </a:solidFill>
                <a:latin typeface="Tahoma"/>
                <a:cs typeface="Tahoma"/>
              </a:rPr>
              <a:t>var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 jqInputs</a:t>
            </a:r>
            <a:r>
              <a:rPr sz="1500" dirty="0">
                <a:solidFill>
                  <a:srgbClr val="404040"/>
                </a:solidFill>
                <a:latin typeface="Tahoma"/>
                <a:cs typeface="Tahoma"/>
              </a:rPr>
              <a:t> =</a:t>
            </a:r>
            <a:r>
              <a:rPr sz="15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ahoma"/>
                <a:cs typeface="Tahoma"/>
              </a:rPr>
              <a:t>$(‘input[name</a:t>
            </a:r>
            <a:r>
              <a:rPr sz="1500" spc="-10" dirty="0">
                <a:solidFill>
                  <a:srgbClr val="974707"/>
                </a:solidFill>
                <a:latin typeface="Tahoma"/>
                <a:cs typeface="Tahoma"/>
              </a:rPr>
              <a:t>^=</a:t>
            </a:r>
            <a:r>
              <a:rPr sz="1500" spc="-10" dirty="0">
                <a:solidFill>
                  <a:srgbClr val="404040"/>
                </a:solidFill>
                <a:latin typeface="Tahoma"/>
                <a:cs typeface="Tahoma"/>
              </a:rPr>
              <a:t>“PAYOR”]’);</a:t>
            </a:r>
            <a:endParaRPr sz="15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37250" y="547115"/>
            <a:ext cx="2634990" cy="9372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54973" y="5317135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4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>
                <a:solidFill>
                  <a:srgbClr val="404040"/>
                </a:solidFill>
              </a:rPr>
              <a:t>Copyright</a:t>
            </a:r>
            <a:r>
              <a:rPr spc="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© 2018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Software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Pvt. </a:t>
            </a:r>
            <a:r>
              <a:rPr spc="-10" dirty="0">
                <a:solidFill>
                  <a:srgbClr val="404040"/>
                </a:solidFill>
              </a:rPr>
              <a:t>Ltd.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All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Rights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Reserved.</a:t>
            </a:r>
            <a:r>
              <a:rPr spc="-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2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20343"/>
            <a:ext cx="37687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Accessing</a:t>
            </a:r>
            <a:r>
              <a:rPr sz="200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libri"/>
                <a:cs typeface="Calibri"/>
              </a:rPr>
              <a:t>Elements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–</a:t>
            </a:r>
            <a:r>
              <a:rPr sz="20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000000"/>
                </a:solidFill>
                <a:latin typeface="Calibri"/>
                <a:cs typeface="Calibri"/>
              </a:rPr>
              <a:t>Tree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000000"/>
                </a:solidFill>
                <a:latin typeface="Calibri"/>
                <a:cs typeface="Calibri"/>
              </a:rPr>
              <a:t>Traversal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3683" y="1570735"/>
            <a:ext cx="7113270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spc="-5" dirty="0">
                <a:latin typeface="Tahoma"/>
                <a:cs typeface="Tahoma"/>
              </a:rPr>
              <a:t>Select</a:t>
            </a:r>
            <a:r>
              <a:rPr sz="1500" b="1" spc="-1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all</a:t>
            </a:r>
            <a:r>
              <a:rPr sz="1500" b="1" spc="-25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descendants</a:t>
            </a:r>
            <a:r>
              <a:rPr sz="1500" b="1" spc="1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that match</a:t>
            </a:r>
            <a:r>
              <a:rPr sz="1500" b="1" spc="-1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within</a:t>
            </a:r>
            <a:r>
              <a:rPr sz="1500" b="1" spc="5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given</a:t>
            </a:r>
            <a:r>
              <a:rPr sz="1500" b="1" spc="-15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jQuery object</a:t>
            </a:r>
            <a:endParaRPr sz="15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450" dirty="0">
              <a:latin typeface="Tahoma"/>
              <a:cs typeface="Tahoma"/>
            </a:endParaRPr>
          </a:p>
          <a:p>
            <a:pPr marL="2024380">
              <a:lnSpc>
                <a:spcPct val="100000"/>
              </a:lnSpc>
            </a:pPr>
            <a:r>
              <a:rPr sz="1500" spc="-10" dirty="0">
                <a:latin typeface="Tahoma"/>
                <a:cs typeface="Tahoma"/>
              </a:rPr>
              <a:t>var</a:t>
            </a:r>
            <a:r>
              <a:rPr sz="1500" spc="5" dirty="0">
                <a:latin typeface="Tahoma"/>
                <a:cs typeface="Tahoma"/>
              </a:rPr>
              <a:t> </a:t>
            </a:r>
            <a:r>
              <a:rPr sz="1500" spc="-5" dirty="0">
                <a:latin typeface="Tahoma"/>
                <a:cs typeface="Tahoma"/>
              </a:rPr>
              <a:t>jqInputs</a:t>
            </a:r>
            <a:r>
              <a:rPr sz="1500" spc="1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=</a:t>
            </a:r>
            <a:r>
              <a:rPr sz="1500" spc="20" dirty="0">
                <a:latin typeface="Tahoma"/>
                <a:cs typeface="Tahoma"/>
              </a:rPr>
              <a:t> </a:t>
            </a:r>
            <a:r>
              <a:rPr sz="1500" spc="-5" dirty="0">
                <a:latin typeface="Tahoma"/>
                <a:cs typeface="Tahoma"/>
              </a:rPr>
              <a:t>$(‘#mydiv’)</a:t>
            </a:r>
            <a:r>
              <a:rPr sz="1500" spc="-5" dirty="0">
                <a:solidFill>
                  <a:srgbClr val="974707"/>
                </a:solidFill>
                <a:latin typeface="Tahoma"/>
                <a:cs typeface="Tahoma"/>
              </a:rPr>
              <a:t>.find</a:t>
            </a:r>
            <a:r>
              <a:rPr sz="1500" spc="-5" dirty="0">
                <a:latin typeface="Tahoma"/>
                <a:cs typeface="Tahoma"/>
              </a:rPr>
              <a:t>(‘input[name=“NAME”]’);</a:t>
            </a:r>
            <a:endParaRPr sz="15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 dirty="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spc="-5" dirty="0">
                <a:latin typeface="Tahoma"/>
                <a:cs typeface="Tahoma"/>
              </a:rPr>
              <a:t>Select</a:t>
            </a:r>
            <a:r>
              <a:rPr sz="1500" b="1" spc="-1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all</a:t>
            </a:r>
            <a:r>
              <a:rPr sz="1500" b="1" spc="-20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direct</a:t>
            </a:r>
            <a:r>
              <a:rPr sz="1500" b="1" spc="-10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descendants</a:t>
            </a:r>
            <a:r>
              <a:rPr sz="1500" b="1" spc="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that</a:t>
            </a:r>
            <a:r>
              <a:rPr sz="1500" b="1" spc="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match</a:t>
            </a:r>
            <a:r>
              <a:rPr sz="1500" b="1" spc="-1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within </a:t>
            </a:r>
            <a:r>
              <a:rPr sz="1500" b="1" spc="-5" dirty="0">
                <a:latin typeface="Tahoma"/>
                <a:cs typeface="Tahoma"/>
              </a:rPr>
              <a:t>given</a:t>
            </a:r>
            <a:r>
              <a:rPr sz="1500" b="1" spc="-10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jQuery</a:t>
            </a:r>
            <a:r>
              <a:rPr sz="1500" b="1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object</a:t>
            </a:r>
            <a:endParaRPr sz="15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450" dirty="0">
              <a:latin typeface="Tahoma"/>
              <a:cs typeface="Tahoma"/>
            </a:endParaRPr>
          </a:p>
          <a:p>
            <a:pPr marL="2024380">
              <a:lnSpc>
                <a:spcPct val="100000"/>
              </a:lnSpc>
              <a:spcBef>
                <a:spcPts val="5"/>
              </a:spcBef>
            </a:pPr>
            <a:r>
              <a:rPr sz="1500" spc="-10" dirty="0">
                <a:solidFill>
                  <a:srgbClr val="404040"/>
                </a:solidFill>
                <a:latin typeface="Tahoma"/>
                <a:cs typeface="Tahoma"/>
              </a:rPr>
              <a:t>var</a:t>
            </a:r>
            <a:r>
              <a:rPr sz="15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jqInputs</a:t>
            </a:r>
            <a:r>
              <a:rPr sz="15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404040"/>
                </a:solidFill>
                <a:latin typeface="Tahoma"/>
                <a:cs typeface="Tahoma"/>
              </a:rPr>
              <a:t>=</a:t>
            </a:r>
            <a:r>
              <a:rPr sz="1500" spc="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$(‘#mydiv’)</a:t>
            </a:r>
            <a:r>
              <a:rPr sz="1500" spc="-5" dirty="0">
                <a:solidFill>
                  <a:srgbClr val="974707"/>
                </a:solidFill>
                <a:latin typeface="Tahoma"/>
                <a:cs typeface="Tahoma"/>
              </a:rPr>
              <a:t>.children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(‘input[name=“NAME”]’);</a:t>
            </a:r>
            <a:endParaRPr sz="15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800" dirty="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142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Tahoma"/>
                <a:cs typeface="Tahoma"/>
              </a:rPr>
              <a:t>Note</a:t>
            </a:r>
            <a:r>
              <a:rPr sz="1500" spc="-1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that</a:t>
            </a:r>
            <a:r>
              <a:rPr sz="1500" spc="-15" dirty="0">
                <a:latin typeface="Tahoma"/>
                <a:cs typeface="Tahoma"/>
              </a:rPr>
              <a:t> </a:t>
            </a:r>
            <a:r>
              <a:rPr sz="1500" spc="-5" dirty="0">
                <a:latin typeface="Tahoma"/>
                <a:cs typeface="Tahoma"/>
              </a:rPr>
              <a:t>the difference</a:t>
            </a:r>
            <a:r>
              <a:rPr sz="1500" spc="-15" dirty="0">
                <a:latin typeface="Tahoma"/>
                <a:cs typeface="Tahoma"/>
              </a:rPr>
              <a:t> </a:t>
            </a:r>
            <a:r>
              <a:rPr sz="1500" spc="-5" dirty="0">
                <a:latin typeface="Tahoma"/>
                <a:cs typeface="Tahoma"/>
              </a:rPr>
              <a:t>between</a:t>
            </a:r>
            <a:r>
              <a:rPr sz="1500" spc="-15" dirty="0"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006FC0"/>
                </a:solidFill>
                <a:latin typeface="Tahoma"/>
                <a:cs typeface="Tahoma"/>
              </a:rPr>
              <a:t>find()</a:t>
            </a:r>
            <a:r>
              <a:rPr sz="15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and </a:t>
            </a:r>
            <a:r>
              <a:rPr sz="1500" spc="-5" dirty="0">
                <a:solidFill>
                  <a:srgbClr val="006FC0"/>
                </a:solidFill>
                <a:latin typeface="Tahoma"/>
                <a:cs typeface="Tahoma"/>
              </a:rPr>
              <a:t>children()</a:t>
            </a:r>
            <a:r>
              <a:rPr sz="15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is</a:t>
            </a:r>
            <a:r>
              <a:rPr sz="1500" spc="-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that</a:t>
            </a:r>
            <a:r>
              <a:rPr sz="1500" spc="-1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–</a:t>
            </a:r>
          </a:p>
          <a:p>
            <a:pPr marL="527685" lvl="1" indent="-2870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527685" algn="l"/>
                <a:tab pos="528320" algn="l"/>
              </a:tabLst>
            </a:pPr>
            <a:r>
              <a:rPr sz="1500" spc="-5" dirty="0">
                <a:solidFill>
                  <a:srgbClr val="006FC0"/>
                </a:solidFill>
                <a:latin typeface="Tahoma"/>
                <a:cs typeface="Tahoma"/>
              </a:rPr>
              <a:t>children()</a:t>
            </a:r>
            <a:r>
              <a:rPr sz="1500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ahoma"/>
                <a:cs typeface="Tahoma"/>
              </a:rPr>
              <a:t>traverses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404040"/>
                </a:solidFill>
                <a:latin typeface="Tahoma"/>
                <a:cs typeface="Tahoma"/>
              </a:rPr>
              <a:t>down only</a:t>
            </a:r>
            <a:r>
              <a:rPr sz="1500" spc="-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404040"/>
                </a:solidFill>
                <a:latin typeface="Tahoma"/>
                <a:cs typeface="Tahoma"/>
              </a:rPr>
              <a:t>single</a:t>
            </a:r>
            <a:r>
              <a:rPr sz="1500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level</a:t>
            </a:r>
            <a:endParaRPr sz="1500" dirty="0">
              <a:latin typeface="Tahoma"/>
              <a:cs typeface="Tahoma"/>
            </a:endParaRPr>
          </a:p>
          <a:p>
            <a:pPr marL="527685" lvl="1" indent="-287020">
              <a:lnSpc>
                <a:spcPct val="100000"/>
              </a:lnSpc>
              <a:buFont typeface="Arial MT"/>
              <a:buChar char="•"/>
              <a:tabLst>
                <a:tab pos="527685" algn="l"/>
                <a:tab pos="528320" algn="l"/>
              </a:tabLst>
            </a:pPr>
            <a:r>
              <a:rPr sz="1500" dirty="0">
                <a:solidFill>
                  <a:srgbClr val="404040"/>
                </a:solidFill>
                <a:latin typeface="Tahoma"/>
                <a:cs typeface="Tahoma"/>
              </a:rPr>
              <a:t>in</a:t>
            </a:r>
            <a:r>
              <a:rPr sz="1500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006FC0"/>
                </a:solidFill>
                <a:latin typeface="Tahoma"/>
                <a:cs typeface="Tahoma"/>
              </a:rPr>
              <a:t>children()</a:t>
            </a:r>
            <a:r>
              <a:rPr sz="15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500" spc="-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selector</a:t>
            </a:r>
            <a:r>
              <a:rPr sz="1500" spc="-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404040"/>
                </a:solidFill>
                <a:latin typeface="Tahoma"/>
                <a:cs typeface="Tahoma"/>
              </a:rPr>
              <a:t>is</a:t>
            </a:r>
            <a:r>
              <a:rPr sz="1500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404040"/>
                </a:solidFill>
                <a:latin typeface="Tahoma"/>
                <a:cs typeface="Tahoma"/>
              </a:rPr>
              <a:t>optional</a:t>
            </a:r>
            <a:endParaRPr sz="15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7250" y="547115"/>
            <a:ext cx="2634990" cy="9372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54973" y="5317135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>
                <a:solidFill>
                  <a:srgbClr val="404040"/>
                </a:solidFill>
              </a:rPr>
              <a:t>Copyright</a:t>
            </a:r>
            <a:r>
              <a:rPr spc="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© 2018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Software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Pvt. </a:t>
            </a:r>
            <a:r>
              <a:rPr spc="-10" dirty="0">
                <a:solidFill>
                  <a:srgbClr val="404040"/>
                </a:solidFill>
              </a:rPr>
              <a:t>Ltd.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All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Rights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Reserved.</a:t>
            </a:r>
            <a:r>
              <a:rPr spc="-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2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20343"/>
            <a:ext cx="37687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Accessing</a:t>
            </a:r>
            <a:r>
              <a:rPr sz="200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libri"/>
                <a:cs typeface="Calibri"/>
              </a:rPr>
              <a:t>Elements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–</a:t>
            </a:r>
            <a:r>
              <a:rPr sz="20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000000"/>
                </a:solidFill>
                <a:latin typeface="Calibri"/>
                <a:cs typeface="Calibri"/>
              </a:rPr>
              <a:t>Tree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000000"/>
                </a:solidFill>
                <a:latin typeface="Calibri"/>
                <a:cs typeface="Calibri"/>
              </a:rPr>
              <a:t>Traversal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3683" y="1570735"/>
            <a:ext cx="7574915" cy="3013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spc="-5" dirty="0">
                <a:latin typeface="Tahoma"/>
                <a:cs typeface="Tahoma"/>
              </a:rPr>
              <a:t>Select</a:t>
            </a:r>
            <a:r>
              <a:rPr sz="1500" b="1" spc="-1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3rd</a:t>
            </a:r>
            <a:r>
              <a:rPr sz="1500" b="1" spc="-10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‘li’</a:t>
            </a:r>
            <a:r>
              <a:rPr sz="1500" b="1" spc="-2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that match</a:t>
            </a:r>
            <a:r>
              <a:rPr sz="1500" b="1" spc="-1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within</a:t>
            </a:r>
            <a:r>
              <a:rPr sz="1500" b="1" spc="-10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given</a:t>
            </a:r>
            <a:r>
              <a:rPr sz="1500" b="1" spc="-15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jQuery</a:t>
            </a:r>
            <a:r>
              <a:rPr sz="1500" b="1" spc="15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object</a:t>
            </a:r>
            <a:endParaRPr sz="15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450" dirty="0">
              <a:latin typeface="Tahoma"/>
              <a:cs typeface="Tahoma"/>
            </a:endParaRPr>
          </a:p>
          <a:p>
            <a:pPr marL="2024380">
              <a:lnSpc>
                <a:spcPct val="100000"/>
              </a:lnSpc>
            </a:pPr>
            <a:r>
              <a:rPr sz="1500" spc="-10" dirty="0">
                <a:solidFill>
                  <a:srgbClr val="404040"/>
                </a:solidFill>
                <a:latin typeface="Tahoma"/>
                <a:cs typeface="Tahoma"/>
              </a:rPr>
              <a:t>var</a:t>
            </a:r>
            <a:r>
              <a:rPr sz="1500" dirty="0">
                <a:solidFill>
                  <a:srgbClr val="404040"/>
                </a:solidFill>
                <a:latin typeface="Tahoma"/>
                <a:cs typeface="Tahoma"/>
              </a:rPr>
              <a:t> input=$(</a:t>
            </a:r>
            <a:r>
              <a:rPr sz="1500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"li"</a:t>
            </a:r>
            <a:r>
              <a:rPr sz="1500" spc="-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404040"/>
                </a:solidFill>
                <a:latin typeface="Tahoma"/>
                <a:cs typeface="Tahoma"/>
              </a:rPr>
              <a:t>).eq(</a:t>
            </a:r>
            <a:r>
              <a:rPr sz="1500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404040"/>
                </a:solidFill>
                <a:latin typeface="Tahoma"/>
                <a:cs typeface="Tahoma"/>
              </a:rPr>
              <a:t>2</a:t>
            </a:r>
            <a:r>
              <a:rPr sz="1500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404040"/>
                </a:solidFill>
                <a:latin typeface="Tahoma"/>
                <a:cs typeface="Tahoma"/>
              </a:rPr>
              <a:t>).css(</a:t>
            </a:r>
            <a:r>
              <a:rPr sz="1500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"background-color",</a:t>
            </a:r>
            <a:r>
              <a:rPr sz="1500" spc="-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ahoma"/>
                <a:cs typeface="Tahoma"/>
              </a:rPr>
              <a:t>"red"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404040"/>
                </a:solidFill>
                <a:latin typeface="Tahoma"/>
                <a:cs typeface="Tahoma"/>
              </a:rPr>
              <a:t>);</a:t>
            </a:r>
            <a:endParaRPr sz="15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 dirty="0">
              <a:latin typeface="Tahoma"/>
              <a:cs typeface="Tahoma"/>
            </a:endParaRPr>
          </a:p>
          <a:p>
            <a:pPr marL="299085" marR="5080" indent="-287020">
              <a:lnSpc>
                <a:spcPts val="181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spc="-5" dirty="0">
                <a:latin typeface="Tahoma"/>
                <a:cs typeface="Tahoma"/>
              </a:rPr>
              <a:t>The</a:t>
            </a:r>
            <a:r>
              <a:rPr sz="1500" b="1" spc="-10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.map()</a:t>
            </a:r>
            <a:r>
              <a:rPr sz="1500" b="1" spc="-10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method</a:t>
            </a:r>
            <a:r>
              <a:rPr sz="1500" b="1" spc="1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is</a:t>
            </a:r>
            <a:r>
              <a:rPr sz="1500" b="1" spc="-5" dirty="0">
                <a:latin typeface="Tahoma"/>
                <a:cs typeface="Tahoma"/>
              </a:rPr>
              <a:t> particularly</a:t>
            </a:r>
            <a:r>
              <a:rPr sz="1500" b="1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useful</a:t>
            </a:r>
            <a:r>
              <a:rPr sz="1500" b="1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for</a:t>
            </a:r>
            <a:r>
              <a:rPr sz="1500" b="1" dirty="0">
                <a:latin typeface="Tahoma"/>
                <a:cs typeface="Tahoma"/>
              </a:rPr>
              <a:t> getting</a:t>
            </a:r>
            <a:r>
              <a:rPr sz="1500" b="1" spc="5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or setting</a:t>
            </a:r>
            <a:r>
              <a:rPr sz="1500" b="1" spc="10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the</a:t>
            </a:r>
            <a:r>
              <a:rPr sz="1500" b="1" dirty="0">
                <a:latin typeface="Tahoma"/>
                <a:cs typeface="Tahoma"/>
              </a:rPr>
              <a:t> value</a:t>
            </a:r>
            <a:r>
              <a:rPr sz="1500" b="1" spc="-5" dirty="0">
                <a:latin typeface="Tahoma"/>
                <a:cs typeface="Tahoma"/>
              </a:rPr>
              <a:t> of</a:t>
            </a:r>
            <a:r>
              <a:rPr sz="1500" b="1" spc="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a </a:t>
            </a:r>
            <a:r>
              <a:rPr sz="1500" b="1" spc="-425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collection</a:t>
            </a:r>
            <a:r>
              <a:rPr sz="1500" b="1" spc="-20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of elements </a:t>
            </a:r>
            <a:r>
              <a:rPr sz="1500" b="1" dirty="0">
                <a:latin typeface="Tahoma"/>
                <a:cs typeface="Tahoma"/>
              </a:rPr>
              <a:t>and</a:t>
            </a:r>
            <a:r>
              <a:rPr sz="1500" b="1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500" b="1" spc="-5" dirty="0">
                <a:latin typeface="Tahoma"/>
                <a:cs typeface="Tahoma"/>
              </a:rPr>
              <a:t>get()</a:t>
            </a:r>
            <a:r>
              <a:rPr sz="1500" b="1" spc="-15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on </a:t>
            </a:r>
            <a:r>
              <a:rPr sz="1500" b="1" dirty="0">
                <a:latin typeface="Tahoma"/>
                <a:cs typeface="Tahoma"/>
              </a:rPr>
              <a:t>the</a:t>
            </a:r>
            <a:r>
              <a:rPr sz="1500" b="1" spc="-5" dirty="0">
                <a:latin typeface="Tahoma"/>
                <a:cs typeface="Tahoma"/>
              </a:rPr>
              <a:t> result</a:t>
            </a:r>
            <a:r>
              <a:rPr sz="1500" b="1" dirty="0">
                <a:latin typeface="Tahoma"/>
                <a:cs typeface="Tahoma"/>
              </a:rPr>
              <a:t> to</a:t>
            </a:r>
            <a:r>
              <a:rPr sz="1500" b="1" spc="5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work </a:t>
            </a:r>
            <a:r>
              <a:rPr sz="1500" b="1" dirty="0">
                <a:latin typeface="Tahoma"/>
                <a:cs typeface="Tahoma"/>
              </a:rPr>
              <a:t>with a</a:t>
            </a:r>
            <a:r>
              <a:rPr sz="1500" b="1" spc="-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basic</a:t>
            </a:r>
            <a:r>
              <a:rPr sz="1500" b="1" spc="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array:</a:t>
            </a:r>
            <a:endParaRPr sz="15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 dirty="0">
              <a:latin typeface="Tahoma"/>
              <a:cs typeface="Tahoma"/>
            </a:endParaRPr>
          </a:p>
          <a:p>
            <a:pPr marL="2024380">
              <a:lnSpc>
                <a:spcPct val="100000"/>
              </a:lnSpc>
            </a:pPr>
            <a:r>
              <a:rPr sz="1500" dirty="0">
                <a:solidFill>
                  <a:srgbClr val="404040"/>
                </a:solidFill>
                <a:latin typeface="Tahoma"/>
                <a:cs typeface="Tahoma"/>
              </a:rPr>
              <a:t>$(</a:t>
            </a:r>
            <a:r>
              <a:rPr sz="1500" spc="-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":checkbox"</a:t>
            </a:r>
            <a:r>
              <a:rPr sz="1500" spc="-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404040"/>
                </a:solidFill>
                <a:latin typeface="Tahoma"/>
                <a:cs typeface="Tahoma"/>
              </a:rPr>
              <a:t>)</a:t>
            </a:r>
            <a:endParaRPr sz="1500" dirty="0">
              <a:latin typeface="Tahoma"/>
              <a:cs typeface="Tahoma"/>
            </a:endParaRPr>
          </a:p>
          <a:p>
            <a:pPr marL="2024380" marR="4075429">
              <a:lnSpc>
                <a:spcPct val="100000"/>
              </a:lnSpc>
            </a:pP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.map(function()</a:t>
            </a:r>
            <a:r>
              <a:rPr sz="1500" spc="-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404040"/>
                </a:solidFill>
                <a:latin typeface="Tahoma"/>
                <a:cs typeface="Tahoma"/>
              </a:rPr>
              <a:t>{ </a:t>
            </a:r>
            <a:r>
              <a:rPr sz="1500" spc="-4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return</a:t>
            </a:r>
            <a:r>
              <a:rPr sz="1500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this.id;</a:t>
            </a:r>
            <a:endParaRPr sz="1500" dirty="0">
              <a:latin typeface="Tahoma"/>
              <a:cs typeface="Tahoma"/>
            </a:endParaRPr>
          </a:p>
          <a:p>
            <a:pPr marL="2024380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})</a:t>
            </a:r>
            <a:endParaRPr sz="1500" dirty="0">
              <a:latin typeface="Tahoma"/>
              <a:cs typeface="Tahoma"/>
            </a:endParaRPr>
          </a:p>
          <a:p>
            <a:pPr marL="2024380">
              <a:lnSpc>
                <a:spcPct val="100000"/>
              </a:lnSpc>
            </a:pPr>
            <a:r>
              <a:rPr sz="1500" dirty="0">
                <a:solidFill>
                  <a:srgbClr val="404040"/>
                </a:solidFill>
                <a:latin typeface="Tahoma"/>
                <a:cs typeface="Tahoma"/>
              </a:rPr>
              <a:t>.get()</a:t>
            </a:r>
            <a:endParaRPr sz="1500" dirty="0">
              <a:latin typeface="Tahoma"/>
              <a:cs typeface="Tahoma"/>
            </a:endParaRPr>
          </a:p>
          <a:p>
            <a:pPr marL="2024380">
              <a:lnSpc>
                <a:spcPct val="100000"/>
              </a:lnSpc>
            </a:pPr>
            <a:r>
              <a:rPr sz="1500" dirty="0">
                <a:solidFill>
                  <a:srgbClr val="404040"/>
                </a:solidFill>
                <a:latin typeface="Tahoma"/>
                <a:cs typeface="Tahoma"/>
              </a:rPr>
              <a:t>.join();</a:t>
            </a:r>
            <a:endParaRPr sz="15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7250" y="547115"/>
            <a:ext cx="2634990" cy="9372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54973" y="5317135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>
                <a:solidFill>
                  <a:srgbClr val="404040"/>
                </a:solidFill>
              </a:rPr>
              <a:t>Copyright</a:t>
            </a:r>
            <a:r>
              <a:rPr spc="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© 2018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Software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Pvt. </a:t>
            </a:r>
            <a:r>
              <a:rPr spc="-10" dirty="0">
                <a:solidFill>
                  <a:srgbClr val="404040"/>
                </a:solidFill>
              </a:rPr>
              <a:t>Ltd.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All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Rights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Reserved.</a:t>
            </a:r>
            <a:r>
              <a:rPr spc="-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2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804" y="1988007"/>
            <a:ext cx="71069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00"/>
                </a:solidFill>
                <a:latin typeface="Calibri"/>
                <a:cs typeface="Calibri"/>
              </a:rPr>
              <a:t>Using</a:t>
            </a:r>
            <a:r>
              <a:rPr sz="36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00000"/>
                </a:solidFill>
                <a:latin typeface="Calibri"/>
                <a:cs typeface="Calibri"/>
              </a:rPr>
              <a:t>jQuery</a:t>
            </a:r>
            <a:r>
              <a:rPr sz="36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spc="-20" dirty="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sz="36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000000"/>
                </a:solidFill>
                <a:latin typeface="Calibri"/>
                <a:cs typeface="Calibri"/>
              </a:rPr>
              <a:t>modifying styles</a:t>
            </a:r>
            <a:r>
              <a:rPr sz="36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000000"/>
                </a:solidFill>
                <a:latin typeface="Calibri"/>
                <a:cs typeface="Calibri"/>
              </a:rPr>
              <a:t>&gt;&gt;&gt;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7250" y="547115"/>
            <a:ext cx="2634990" cy="9372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54973" y="5317135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>
                <a:solidFill>
                  <a:srgbClr val="404040"/>
                </a:solidFill>
              </a:rPr>
              <a:t>Copyright</a:t>
            </a:r>
            <a:r>
              <a:rPr spc="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© 2018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Software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Pvt. </a:t>
            </a:r>
            <a:r>
              <a:rPr spc="-10" dirty="0">
                <a:solidFill>
                  <a:srgbClr val="404040"/>
                </a:solidFill>
              </a:rPr>
              <a:t>Ltd.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All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Rights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Reserved.</a:t>
            </a:r>
            <a:r>
              <a:rPr spc="-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2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6"/>
            <a:ext cx="2481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/>
              <a:t>Changing</a:t>
            </a:r>
            <a:r>
              <a:rPr sz="2000" spc="-60" dirty="0"/>
              <a:t> </a:t>
            </a:r>
            <a:r>
              <a:rPr sz="2000" spc="-5" dirty="0"/>
              <a:t>Elements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87704" y="1418335"/>
            <a:ext cx="4335145" cy="322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dirty="0">
                <a:latin typeface="Tahoma"/>
                <a:cs typeface="Tahoma"/>
              </a:rPr>
              <a:t>To</a:t>
            </a:r>
            <a:r>
              <a:rPr sz="1500" b="1" spc="-25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get</a:t>
            </a:r>
            <a:r>
              <a:rPr sz="1500" b="1" spc="-2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/</a:t>
            </a:r>
            <a:r>
              <a:rPr sz="1500" b="1" spc="-1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set</a:t>
            </a:r>
            <a:r>
              <a:rPr sz="1500" b="1" spc="-1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html</a:t>
            </a:r>
            <a:r>
              <a:rPr sz="1500" b="1" spc="-2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-</a:t>
            </a:r>
            <a:r>
              <a:rPr sz="1500" b="1" spc="-20" dirty="0">
                <a:latin typeface="Tahoma"/>
                <a:cs typeface="Tahoma"/>
              </a:rPr>
              <a:t> </a:t>
            </a:r>
            <a:r>
              <a:rPr sz="1500" b="1" spc="-5" dirty="0">
                <a:solidFill>
                  <a:srgbClr val="006FC0"/>
                </a:solidFill>
                <a:latin typeface="Tahoma"/>
                <a:cs typeface="Tahoma"/>
              </a:rPr>
              <a:t>html()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450">
              <a:latin typeface="Tahoma"/>
              <a:cs typeface="Tahoma"/>
            </a:endParaRPr>
          </a:p>
          <a:p>
            <a:pPr marL="1018540">
              <a:lnSpc>
                <a:spcPct val="100000"/>
              </a:lnSpc>
            </a:pPr>
            <a:r>
              <a:rPr sz="1500" spc="-10" dirty="0">
                <a:solidFill>
                  <a:srgbClr val="404040"/>
                </a:solidFill>
                <a:latin typeface="Tahoma"/>
                <a:cs typeface="Tahoma"/>
              </a:rPr>
              <a:t>var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404040"/>
                </a:solidFill>
                <a:latin typeface="Tahoma"/>
                <a:cs typeface="Tahoma"/>
              </a:rPr>
              <a:t>html</a:t>
            </a:r>
            <a:r>
              <a:rPr sz="1500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404040"/>
                </a:solidFill>
                <a:latin typeface="Tahoma"/>
                <a:cs typeface="Tahoma"/>
              </a:rPr>
              <a:t>=</a:t>
            </a:r>
            <a:r>
              <a:rPr sz="15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$(‘#mydiv’).</a:t>
            </a:r>
            <a:r>
              <a:rPr sz="1500" spc="-5" dirty="0">
                <a:solidFill>
                  <a:srgbClr val="974707"/>
                </a:solidFill>
                <a:latin typeface="Tahoma"/>
                <a:cs typeface="Tahoma"/>
              </a:rPr>
              <a:t>html()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;</a:t>
            </a:r>
            <a:endParaRPr sz="1500">
              <a:latin typeface="Tahoma"/>
              <a:cs typeface="Tahoma"/>
            </a:endParaRPr>
          </a:p>
          <a:p>
            <a:pPr marL="1018540">
              <a:lnSpc>
                <a:spcPct val="100000"/>
              </a:lnSpc>
            </a:pP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$(‘#mydiv’).</a:t>
            </a:r>
            <a:r>
              <a:rPr sz="1500" spc="-5" dirty="0">
                <a:solidFill>
                  <a:srgbClr val="974707"/>
                </a:solidFill>
                <a:latin typeface="Tahoma"/>
                <a:cs typeface="Tahoma"/>
              </a:rPr>
              <a:t>html(html)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;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dirty="0">
                <a:latin typeface="Tahoma"/>
                <a:cs typeface="Tahoma"/>
              </a:rPr>
              <a:t>To</a:t>
            </a:r>
            <a:r>
              <a:rPr sz="1500" b="1" spc="-15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get</a:t>
            </a:r>
            <a:r>
              <a:rPr sz="1500" b="1" spc="-1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/</a:t>
            </a:r>
            <a:r>
              <a:rPr sz="1500" b="1" spc="-1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set</a:t>
            </a:r>
            <a:r>
              <a:rPr sz="1500" b="1" spc="-10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input</a:t>
            </a:r>
            <a:r>
              <a:rPr sz="1500" b="1" spc="-15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values</a:t>
            </a:r>
            <a:r>
              <a:rPr sz="1500" b="1" spc="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–</a:t>
            </a:r>
            <a:r>
              <a:rPr sz="1500" b="1" spc="-10" dirty="0">
                <a:latin typeface="Tahoma"/>
                <a:cs typeface="Tahoma"/>
              </a:rPr>
              <a:t> </a:t>
            </a:r>
            <a:r>
              <a:rPr sz="1500" b="1" spc="-5" dirty="0">
                <a:solidFill>
                  <a:srgbClr val="006FC0"/>
                </a:solidFill>
                <a:latin typeface="Tahoma"/>
                <a:cs typeface="Tahoma"/>
              </a:rPr>
              <a:t>val()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450">
              <a:latin typeface="Tahoma"/>
              <a:cs typeface="Tahoma"/>
            </a:endParaRPr>
          </a:p>
          <a:p>
            <a:pPr marL="1018540">
              <a:lnSpc>
                <a:spcPct val="100000"/>
              </a:lnSpc>
              <a:spcBef>
                <a:spcPts val="5"/>
              </a:spcBef>
            </a:pPr>
            <a:r>
              <a:rPr sz="1500" spc="-10" dirty="0">
                <a:solidFill>
                  <a:srgbClr val="404040"/>
                </a:solidFill>
                <a:latin typeface="Tahoma"/>
                <a:cs typeface="Tahoma"/>
              </a:rPr>
              <a:t>var value</a:t>
            </a:r>
            <a:r>
              <a:rPr sz="1500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404040"/>
                </a:solidFill>
                <a:latin typeface="Tahoma"/>
                <a:cs typeface="Tahoma"/>
              </a:rPr>
              <a:t>=</a:t>
            </a:r>
            <a:r>
              <a:rPr sz="1500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$(‘#myinput’).</a:t>
            </a:r>
            <a:r>
              <a:rPr sz="1500" spc="-5" dirty="0">
                <a:solidFill>
                  <a:srgbClr val="974707"/>
                </a:solidFill>
                <a:latin typeface="Tahoma"/>
                <a:cs typeface="Tahoma"/>
              </a:rPr>
              <a:t>val()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;</a:t>
            </a:r>
            <a:endParaRPr sz="1500">
              <a:latin typeface="Tahoma"/>
              <a:cs typeface="Tahoma"/>
            </a:endParaRPr>
          </a:p>
          <a:p>
            <a:pPr marL="1018540">
              <a:lnSpc>
                <a:spcPct val="100000"/>
              </a:lnSpc>
            </a:pP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$(‘#myinput’).</a:t>
            </a:r>
            <a:r>
              <a:rPr sz="1500" spc="-5" dirty="0">
                <a:solidFill>
                  <a:srgbClr val="974707"/>
                </a:solidFill>
                <a:latin typeface="Tahoma"/>
                <a:cs typeface="Tahoma"/>
              </a:rPr>
              <a:t>val</a:t>
            </a:r>
            <a:r>
              <a:rPr sz="1500" spc="-50" dirty="0">
                <a:solidFill>
                  <a:srgbClr val="974707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974707"/>
                </a:solidFill>
                <a:latin typeface="Tahoma"/>
                <a:cs typeface="Tahoma"/>
              </a:rPr>
              <a:t>(value)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;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dirty="0">
                <a:latin typeface="Tahoma"/>
                <a:cs typeface="Tahoma"/>
              </a:rPr>
              <a:t>To</a:t>
            </a:r>
            <a:r>
              <a:rPr sz="1500" b="1" spc="-20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get</a:t>
            </a:r>
            <a:r>
              <a:rPr sz="1500" b="1" spc="-1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/</a:t>
            </a:r>
            <a:r>
              <a:rPr sz="1500" b="1" spc="-1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set </a:t>
            </a:r>
            <a:r>
              <a:rPr sz="1500" b="1" spc="-5" dirty="0">
                <a:latin typeface="Tahoma"/>
                <a:cs typeface="Tahoma"/>
              </a:rPr>
              <a:t>css</a:t>
            </a:r>
            <a:r>
              <a:rPr sz="1500" b="1" spc="-15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properties </a:t>
            </a:r>
            <a:r>
              <a:rPr sz="1500" b="1" dirty="0">
                <a:latin typeface="Tahoma"/>
                <a:cs typeface="Tahoma"/>
              </a:rPr>
              <a:t>–</a:t>
            </a:r>
            <a:r>
              <a:rPr sz="1500" b="1" spc="-15" dirty="0">
                <a:latin typeface="Tahoma"/>
                <a:cs typeface="Tahoma"/>
              </a:rPr>
              <a:t> </a:t>
            </a:r>
            <a:r>
              <a:rPr sz="1500" b="1" spc="-5" dirty="0">
                <a:solidFill>
                  <a:srgbClr val="006FC0"/>
                </a:solidFill>
                <a:latin typeface="Tahoma"/>
                <a:cs typeface="Tahoma"/>
              </a:rPr>
              <a:t>css()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ahoma"/>
              <a:cs typeface="Tahoma"/>
            </a:endParaRPr>
          </a:p>
          <a:p>
            <a:pPr marL="1018540">
              <a:lnSpc>
                <a:spcPct val="100000"/>
              </a:lnSpc>
            </a:pPr>
            <a:r>
              <a:rPr sz="1500" spc="-10" dirty="0">
                <a:solidFill>
                  <a:srgbClr val="404040"/>
                </a:solidFill>
                <a:latin typeface="Tahoma"/>
                <a:cs typeface="Tahoma"/>
              </a:rPr>
              <a:t>var</a:t>
            </a:r>
            <a:r>
              <a:rPr sz="15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fontcolor</a:t>
            </a:r>
            <a:r>
              <a:rPr sz="1500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404040"/>
                </a:solidFill>
                <a:latin typeface="Tahoma"/>
                <a:cs typeface="Tahoma"/>
              </a:rPr>
              <a:t>=</a:t>
            </a:r>
            <a:r>
              <a:rPr sz="1500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$(‘#mydiv’).</a:t>
            </a:r>
            <a:r>
              <a:rPr sz="1500" spc="-5" dirty="0">
                <a:solidFill>
                  <a:srgbClr val="974707"/>
                </a:solidFill>
                <a:latin typeface="Tahoma"/>
                <a:cs typeface="Tahoma"/>
              </a:rPr>
              <a:t>css(‘color’)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;</a:t>
            </a:r>
            <a:endParaRPr sz="1500">
              <a:latin typeface="Tahoma"/>
              <a:cs typeface="Tahoma"/>
            </a:endParaRPr>
          </a:p>
          <a:p>
            <a:pPr marL="1018540">
              <a:lnSpc>
                <a:spcPct val="100000"/>
              </a:lnSpc>
            </a:pPr>
            <a:r>
              <a:rPr sz="1500" spc="-10" dirty="0">
                <a:solidFill>
                  <a:srgbClr val="404040"/>
                </a:solidFill>
                <a:latin typeface="Tahoma"/>
                <a:cs typeface="Tahoma"/>
              </a:rPr>
              <a:t>$(‘#mydiv’).</a:t>
            </a:r>
            <a:r>
              <a:rPr sz="1500" spc="-10" dirty="0">
                <a:solidFill>
                  <a:srgbClr val="974707"/>
                </a:solidFill>
                <a:latin typeface="Tahoma"/>
                <a:cs typeface="Tahoma"/>
              </a:rPr>
              <a:t>css(‘color’, </a:t>
            </a:r>
            <a:r>
              <a:rPr sz="1500" spc="-5" dirty="0">
                <a:solidFill>
                  <a:srgbClr val="974707"/>
                </a:solidFill>
                <a:latin typeface="Tahoma"/>
                <a:cs typeface="Tahoma"/>
              </a:rPr>
              <a:t>fontcolor)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;</a:t>
            </a:r>
            <a:endParaRPr sz="15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7250" y="547115"/>
            <a:ext cx="2634990" cy="9372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54973" y="5317135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>
                <a:solidFill>
                  <a:srgbClr val="404040"/>
                </a:solidFill>
              </a:rPr>
              <a:t>Copyright</a:t>
            </a:r>
            <a:r>
              <a:rPr spc="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© 2018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Software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Pvt. </a:t>
            </a:r>
            <a:r>
              <a:rPr spc="-10" dirty="0">
                <a:solidFill>
                  <a:srgbClr val="404040"/>
                </a:solidFill>
              </a:rPr>
              <a:t>Ltd.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All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Rights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Reserved.</a:t>
            </a:r>
            <a:r>
              <a:rPr spc="-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2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20343"/>
            <a:ext cx="19919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solidFill>
                  <a:srgbClr val="000000"/>
                </a:solidFill>
                <a:latin typeface="Calibri"/>
                <a:cs typeface="Calibri"/>
              </a:rPr>
              <a:t>Changing</a:t>
            </a:r>
            <a:r>
              <a:rPr sz="2000" b="0" spc="-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Calibri"/>
                <a:cs typeface="Calibri"/>
              </a:rPr>
              <a:t>Elements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704" y="1519808"/>
            <a:ext cx="4624705" cy="322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dirty="0">
                <a:latin typeface="Tahoma"/>
                <a:cs typeface="Tahoma"/>
              </a:rPr>
              <a:t>To</a:t>
            </a:r>
            <a:r>
              <a:rPr sz="1500" b="1" spc="-1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add</a:t>
            </a:r>
            <a:r>
              <a:rPr sz="1500" b="1" spc="-1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a </a:t>
            </a:r>
            <a:r>
              <a:rPr sz="1500" b="1" spc="-5" dirty="0">
                <a:latin typeface="Tahoma"/>
                <a:cs typeface="Tahoma"/>
              </a:rPr>
              <a:t>css</a:t>
            </a:r>
            <a:r>
              <a:rPr sz="1500" b="1" spc="-10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class</a:t>
            </a:r>
            <a:r>
              <a:rPr sz="1500" b="1" spc="-1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–</a:t>
            </a:r>
            <a:r>
              <a:rPr sz="1500" b="1" spc="-20" dirty="0">
                <a:latin typeface="Tahoma"/>
                <a:cs typeface="Tahoma"/>
              </a:rPr>
              <a:t> </a:t>
            </a:r>
            <a:r>
              <a:rPr sz="1500" b="1" spc="-5" dirty="0">
                <a:solidFill>
                  <a:srgbClr val="006FC0"/>
                </a:solidFill>
                <a:latin typeface="Tahoma"/>
                <a:cs typeface="Tahoma"/>
              </a:rPr>
              <a:t>addClass()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450">
              <a:latin typeface="Tahoma"/>
              <a:cs typeface="Tahoma"/>
            </a:endParaRPr>
          </a:p>
          <a:p>
            <a:pPr marL="2024380">
              <a:lnSpc>
                <a:spcPct val="100000"/>
              </a:lnSpc>
            </a:pP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$(‘#row’).</a:t>
            </a:r>
            <a:r>
              <a:rPr sz="1500" spc="-5" dirty="0">
                <a:solidFill>
                  <a:srgbClr val="974707"/>
                </a:solidFill>
                <a:latin typeface="Tahoma"/>
                <a:cs typeface="Tahoma"/>
              </a:rPr>
              <a:t>addClass(‘even’)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;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dirty="0">
                <a:latin typeface="Tahoma"/>
                <a:cs typeface="Tahoma"/>
              </a:rPr>
              <a:t>To</a:t>
            </a:r>
            <a:r>
              <a:rPr sz="1500" b="1" spc="-20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remove</a:t>
            </a:r>
            <a:r>
              <a:rPr sz="1500" b="1" spc="-1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a</a:t>
            </a:r>
            <a:r>
              <a:rPr sz="1500" b="1" spc="-15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css</a:t>
            </a:r>
            <a:r>
              <a:rPr sz="1500" b="1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class</a:t>
            </a:r>
            <a:r>
              <a:rPr sz="1500" b="1" spc="-2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–</a:t>
            </a:r>
            <a:r>
              <a:rPr sz="1500" b="1" spc="-10" dirty="0">
                <a:latin typeface="Tahoma"/>
                <a:cs typeface="Tahoma"/>
              </a:rPr>
              <a:t> </a:t>
            </a:r>
            <a:r>
              <a:rPr sz="1500" b="1" spc="-5" dirty="0">
                <a:solidFill>
                  <a:srgbClr val="006FC0"/>
                </a:solidFill>
                <a:latin typeface="Tahoma"/>
                <a:cs typeface="Tahoma"/>
              </a:rPr>
              <a:t>removeClass()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450">
              <a:latin typeface="Tahoma"/>
              <a:cs typeface="Tahoma"/>
            </a:endParaRPr>
          </a:p>
          <a:p>
            <a:pPr marL="2024380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$(‘#row’).</a:t>
            </a:r>
            <a:r>
              <a:rPr sz="1500" spc="-5" dirty="0">
                <a:solidFill>
                  <a:srgbClr val="974707"/>
                </a:solidFill>
                <a:latin typeface="Tahoma"/>
                <a:cs typeface="Tahoma"/>
              </a:rPr>
              <a:t>removeClass(‘even’)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;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dirty="0">
                <a:latin typeface="Tahoma"/>
                <a:cs typeface="Tahoma"/>
              </a:rPr>
              <a:t>To</a:t>
            </a:r>
            <a:r>
              <a:rPr sz="1500" b="1" spc="-20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hide</a:t>
            </a:r>
            <a:r>
              <a:rPr sz="1500" b="1" spc="-20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elements</a:t>
            </a:r>
            <a:r>
              <a:rPr sz="1500" b="1" spc="-1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–</a:t>
            </a:r>
            <a:r>
              <a:rPr sz="1500" b="1" spc="-15" dirty="0">
                <a:latin typeface="Tahoma"/>
                <a:cs typeface="Tahoma"/>
              </a:rPr>
              <a:t> </a:t>
            </a:r>
            <a:r>
              <a:rPr sz="1500" b="1" spc="-5" dirty="0">
                <a:solidFill>
                  <a:srgbClr val="006FC0"/>
                </a:solidFill>
                <a:latin typeface="Tahoma"/>
                <a:cs typeface="Tahoma"/>
              </a:rPr>
              <a:t>hide()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1450">
              <a:latin typeface="Tahoma"/>
              <a:cs typeface="Tahoma"/>
            </a:endParaRPr>
          </a:p>
          <a:p>
            <a:pPr marL="2024380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$(‘#mydiv’).</a:t>
            </a:r>
            <a:r>
              <a:rPr sz="1500" spc="-5" dirty="0">
                <a:solidFill>
                  <a:srgbClr val="974707"/>
                </a:solidFill>
                <a:latin typeface="Tahoma"/>
                <a:cs typeface="Tahoma"/>
              </a:rPr>
              <a:t>hide()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;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dirty="0">
                <a:latin typeface="Tahoma"/>
                <a:cs typeface="Tahoma"/>
              </a:rPr>
              <a:t>To</a:t>
            </a:r>
            <a:r>
              <a:rPr sz="1500" b="1" spc="-25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show</a:t>
            </a:r>
            <a:r>
              <a:rPr sz="1500" b="1" spc="-1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elements</a:t>
            </a:r>
            <a:r>
              <a:rPr sz="1500" b="1" spc="-2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–</a:t>
            </a:r>
            <a:r>
              <a:rPr sz="1500" b="1" spc="-25" dirty="0">
                <a:latin typeface="Tahoma"/>
                <a:cs typeface="Tahoma"/>
              </a:rPr>
              <a:t> </a:t>
            </a:r>
            <a:r>
              <a:rPr sz="1500" b="1" spc="-5" dirty="0">
                <a:solidFill>
                  <a:srgbClr val="006FC0"/>
                </a:solidFill>
                <a:latin typeface="Tahoma"/>
                <a:cs typeface="Tahoma"/>
              </a:rPr>
              <a:t>show()</a:t>
            </a:r>
            <a:endParaRPr sz="1500">
              <a:latin typeface="Tahoma"/>
              <a:cs typeface="Tahoma"/>
            </a:endParaRPr>
          </a:p>
          <a:p>
            <a:pPr marL="2024380">
              <a:lnSpc>
                <a:spcPct val="100000"/>
              </a:lnSpc>
            </a:pP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$(‘#mydiv’).</a:t>
            </a:r>
            <a:r>
              <a:rPr sz="1500" spc="-5" dirty="0">
                <a:solidFill>
                  <a:srgbClr val="974707"/>
                </a:solidFill>
                <a:latin typeface="Tahoma"/>
                <a:cs typeface="Tahoma"/>
              </a:rPr>
              <a:t>show()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;</a:t>
            </a:r>
            <a:endParaRPr sz="15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7250" y="547115"/>
            <a:ext cx="2634990" cy="9372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54973" y="5317135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>
                <a:solidFill>
                  <a:srgbClr val="404040"/>
                </a:solidFill>
              </a:rPr>
              <a:t>Copyright</a:t>
            </a:r>
            <a:r>
              <a:rPr spc="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© 2018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Software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Pvt. </a:t>
            </a:r>
            <a:r>
              <a:rPr spc="-10" dirty="0">
                <a:solidFill>
                  <a:srgbClr val="404040"/>
                </a:solidFill>
              </a:rPr>
              <a:t>Ltd.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All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Rights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Reserved.</a:t>
            </a:r>
            <a:r>
              <a:rPr spc="-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2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34987"/>
            <a:ext cx="675640" cy="266065"/>
          </a:xfrm>
          <a:custGeom>
            <a:avLst/>
            <a:gdLst/>
            <a:ahLst/>
            <a:cxnLst/>
            <a:rect l="l" t="t" r="r" b="b"/>
            <a:pathLst>
              <a:path w="675640" h="266065">
                <a:moveTo>
                  <a:pt x="675271" y="0"/>
                </a:moveTo>
                <a:lnTo>
                  <a:pt x="0" y="0"/>
                </a:lnTo>
                <a:lnTo>
                  <a:pt x="0" y="265899"/>
                </a:lnTo>
                <a:lnTo>
                  <a:pt x="675271" y="265899"/>
                </a:lnTo>
                <a:lnTo>
                  <a:pt x="675271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3320" y="732535"/>
            <a:ext cx="888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Agen</a:t>
            </a:r>
            <a:r>
              <a:rPr sz="1800" b="1" spc="-10" dirty="0">
                <a:solidFill>
                  <a:srgbClr val="2B3A4A"/>
                </a:solidFill>
                <a:latin typeface="Tahoma"/>
                <a:cs typeface="Tahoma"/>
              </a:rPr>
              <a:t>d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71700" y="1458086"/>
            <a:ext cx="1706880" cy="1447800"/>
          </a:xfrm>
          <a:custGeom>
            <a:avLst/>
            <a:gdLst/>
            <a:ahLst/>
            <a:cxnLst/>
            <a:rect l="l" t="t" r="r" b="b"/>
            <a:pathLst>
              <a:path w="1706879" h="1447800">
                <a:moveTo>
                  <a:pt x="1706626" y="0"/>
                </a:moveTo>
                <a:lnTo>
                  <a:pt x="0" y="0"/>
                </a:lnTo>
                <a:lnTo>
                  <a:pt x="0" y="1447800"/>
                </a:lnTo>
                <a:lnTo>
                  <a:pt x="1706626" y="1447800"/>
                </a:lnTo>
                <a:lnTo>
                  <a:pt x="170662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179442" y="1458086"/>
            <a:ext cx="1706880" cy="1447800"/>
            <a:chOff x="4179442" y="1458086"/>
            <a:chExt cx="1706880" cy="1447800"/>
          </a:xfrm>
        </p:grpSpPr>
        <p:sp>
          <p:nvSpPr>
            <p:cNvPr id="6" name="object 6"/>
            <p:cNvSpPr/>
            <p:nvPr/>
          </p:nvSpPr>
          <p:spPr>
            <a:xfrm>
              <a:off x="4179442" y="1458086"/>
              <a:ext cx="1706880" cy="1447800"/>
            </a:xfrm>
            <a:custGeom>
              <a:avLst/>
              <a:gdLst/>
              <a:ahLst/>
              <a:cxnLst/>
              <a:rect l="l" t="t" r="r" b="b"/>
              <a:pathLst>
                <a:path w="1706879" h="1447800">
                  <a:moveTo>
                    <a:pt x="1706626" y="0"/>
                  </a:moveTo>
                  <a:lnTo>
                    <a:pt x="0" y="0"/>
                  </a:lnTo>
                  <a:lnTo>
                    <a:pt x="0" y="1447800"/>
                  </a:lnTo>
                  <a:lnTo>
                    <a:pt x="1706626" y="1447800"/>
                  </a:lnTo>
                  <a:lnTo>
                    <a:pt x="170662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53463" y="1937464"/>
              <a:ext cx="358775" cy="359410"/>
            </a:xfrm>
            <a:custGeom>
              <a:avLst/>
              <a:gdLst/>
              <a:ahLst/>
              <a:cxnLst/>
              <a:rect l="l" t="t" r="r" b="b"/>
              <a:pathLst>
                <a:path w="358775" h="359410">
                  <a:moveTo>
                    <a:pt x="306753" y="305466"/>
                  </a:moveTo>
                  <a:lnTo>
                    <a:pt x="113710" y="305466"/>
                  </a:lnTo>
                  <a:lnTo>
                    <a:pt x="125444" y="308276"/>
                  </a:lnTo>
                  <a:lnTo>
                    <a:pt x="135951" y="314668"/>
                  </a:lnTo>
                  <a:lnTo>
                    <a:pt x="143779" y="323786"/>
                  </a:lnTo>
                  <a:lnTo>
                    <a:pt x="148536" y="334833"/>
                  </a:lnTo>
                  <a:lnTo>
                    <a:pt x="149828" y="347011"/>
                  </a:lnTo>
                  <a:lnTo>
                    <a:pt x="149320" y="352345"/>
                  </a:lnTo>
                  <a:lnTo>
                    <a:pt x="153257" y="356917"/>
                  </a:lnTo>
                  <a:lnTo>
                    <a:pt x="158591" y="357552"/>
                  </a:lnTo>
                  <a:lnTo>
                    <a:pt x="165322" y="358441"/>
                  </a:lnTo>
                  <a:lnTo>
                    <a:pt x="172307" y="358822"/>
                  </a:lnTo>
                  <a:lnTo>
                    <a:pt x="185642" y="358822"/>
                  </a:lnTo>
                  <a:lnTo>
                    <a:pt x="192246" y="358441"/>
                  </a:lnTo>
                  <a:lnTo>
                    <a:pt x="198850" y="357806"/>
                  </a:lnTo>
                  <a:lnTo>
                    <a:pt x="204057" y="357044"/>
                  </a:lnTo>
                  <a:lnTo>
                    <a:pt x="207740" y="352726"/>
                  </a:lnTo>
                  <a:lnTo>
                    <a:pt x="207799" y="347011"/>
                  </a:lnTo>
                  <a:lnTo>
                    <a:pt x="209159" y="335401"/>
                  </a:lnTo>
                  <a:lnTo>
                    <a:pt x="214042" y="324485"/>
                  </a:lnTo>
                  <a:lnTo>
                    <a:pt x="221902" y="315497"/>
                  </a:lnTo>
                  <a:lnTo>
                    <a:pt x="232251" y="309165"/>
                  </a:lnTo>
                  <a:lnTo>
                    <a:pt x="243911" y="306589"/>
                  </a:lnTo>
                  <a:lnTo>
                    <a:pt x="305681" y="306589"/>
                  </a:lnTo>
                  <a:lnTo>
                    <a:pt x="306753" y="305466"/>
                  </a:lnTo>
                  <a:close/>
                </a:path>
                <a:path w="358775" h="359410">
                  <a:moveTo>
                    <a:pt x="305681" y="306589"/>
                  </a:moveTo>
                  <a:lnTo>
                    <a:pt x="243911" y="306589"/>
                  </a:lnTo>
                  <a:lnTo>
                    <a:pt x="256000" y="307609"/>
                  </a:lnTo>
                  <a:lnTo>
                    <a:pt x="267327" y="311915"/>
                  </a:lnTo>
                  <a:lnTo>
                    <a:pt x="276701" y="319198"/>
                  </a:lnTo>
                  <a:lnTo>
                    <a:pt x="280257" y="323135"/>
                  </a:lnTo>
                  <a:lnTo>
                    <a:pt x="286099" y="323643"/>
                  </a:lnTo>
                  <a:lnTo>
                    <a:pt x="290036" y="320341"/>
                  </a:lnTo>
                  <a:lnTo>
                    <a:pt x="297938" y="313820"/>
                  </a:lnTo>
                  <a:lnTo>
                    <a:pt x="305435" y="306847"/>
                  </a:lnTo>
                  <a:lnTo>
                    <a:pt x="305681" y="306589"/>
                  </a:lnTo>
                  <a:close/>
                </a:path>
                <a:path w="358775" h="359410">
                  <a:moveTo>
                    <a:pt x="5937" y="149526"/>
                  </a:moveTo>
                  <a:lnTo>
                    <a:pt x="1873" y="153463"/>
                  </a:lnTo>
                  <a:lnTo>
                    <a:pt x="1238" y="158543"/>
                  </a:lnTo>
                  <a:lnTo>
                    <a:pt x="309" y="168661"/>
                  </a:lnTo>
                  <a:lnTo>
                    <a:pt x="0" y="178816"/>
                  </a:lnTo>
                  <a:lnTo>
                    <a:pt x="309" y="188993"/>
                  </a:lnTo>
                  <a:lnTo>
                    <a:pt x="1238" y="199183"/>
                  </a:lnTo>
                  <a:lnTo>
                    <a:pt x="1873" y="204517"/>
                  </a:lnTo>
                  <a:lnTo>
                    <a:pt x="7715" y="208200"/>
                  </a:lnTo>
                  <a:lnTo>
                    <a:pt x="13049" y="208200"/>
                  </a:lnTo>
                  <a:lnTo>
                    <a:pt x="24463" y="209708"/>
                  </a:lnTo>
                  <a:lnTo>
                    <a:pt x="34925" y="214550"/>
                  </a:lnTo>
                  <a:lnTo>
                    <a:pt x="43624" y="222345"/>
                  </a:lnTo>
                  <a:lnTo>
                    <a:pt x="49752" y="232711"/>
                  </a:lnTo>
                  <a:lnTo>
                    <a:pt x="52617" y="244532"/>
                  </a:lnTo>
                  <a:lnTo>
                    <a:pt x="51815" y="256412"/>
                  </a:lnTo>
                  <a:lnTo>
                    <a:pt x="47537" y="267555"/>
                  </a:lnTo>
                  <a:lnTo>
                    <a:pt x="39973" y="277161"/>
                  </a:lnTo>
                  <a:lnTo>
                    <a:pt x="36036" y="280717"/>
                  </a:lnTo>
                  <a:lnTo>
                    <a:pt x="35528" y="286559"/>
                  </a:lnTo>
                  <a:lnTo>
                    <a:pt x="38830" y="290496"/>
                  </a:lnTo>
                  <a:lnTo>
                    <a:pt x="45253" y="298374"/>
                  </a:lnTo>
                  <a:lnTo>
                    <a:pt x="52117" y="305800"/>
                  </a:lnTo>
                  <a:lnTo>
                    <a:pt x="59386" y="312749"/>
                  </a:lnTo>
                  <a:lnTo>
                    <a:pt x="71215" y="322754"/>
                  </a:lnTo>
                  <a:lnTo>
                    <a:pt x="77057" y="322119"/>
                  </a:lnTo>
                  <a:lnTo>
                    <a:pt x="80867" y="318182"/>
                  </a:lnTo>
                  <a:lnTo>
                    <a:pt x="90243" y="310705"/>
                  </a:lnTo>
                  <a:lnTo>
                    <a:pt x="101584" y="306371"/>
                  </a:lnTo>
                  <a:lnTo>
                    <a:pt x="113710" y="305466"/>
                  </a:lnTo>
                  <a:lnTo>
                    <a:pt x="306753" y="305466"/>
                  </a:lnTo>
                  <a:lnTo>
                    <a:pt x="312503" y="299446"/>
                  </a:lnTo>
                  <a:lnTo>
                    <a:pt x="319119" y="291639"/>
                  </a:lnTo>
                  <a:lnTo>
                    <a:pt x="322421" y="287702"/>
                  </a:lnTo>
                  <a:lnTo>
                    <a:pt x="322040" y="281606"/>
                  </a:lnTo>
                  <a:lnTo>
                    <a:pt x="318103" y="278050"/>
                  </a:lnTo>
                  <a:lnTo>
                    <a:pt x="310389" y="268404"/>
                  </a:lnTo>
                  <a:lnTo>
                    <a:pt x="306022" y="257175"/>
                  </a:lnTo>
                  <a:lnTo>
                    <a:pt x="305155" y="245207"/>
                  </a:lnTo>
                  <a:lnTo>
                    <a:pt x="306480" y="239569"/>
                  </a:lnTo>
                  <a:lnTo>
                    <a:pt x="179546" y="239569"/>
                  </a:lnTo>
                  <a:lnTo>
                    <a:pt x="156342" y="234866"/>
                  </a:lnTo>
                  <a:lnTo>
                    <a:pt x="137366" y="222043"/>
                  </a:lnTo>
                  <a:lnTo>
                    <a:pt x="124557" y="203029"/>
                  </a:lnTo>
                  <a:lnTo>
                    <a:pt x="119856" y="179752"/>
                  </a:lnTo>
                  <a:lnTo>
                    <a:pt x="124557" y="156529"/>
                  </a:lnTo>
                  <a:lnTo>
                    <a:pt x="129102" y="149780"/>
                  </a:lnTo>
                  <a:lnTo>
                    <a:pt x="11652" y="149780"/>
                  </a:lnTo>
                  <a:lnTo>
                    <a:pt x="5937" y="149526"/>
                  </a:lnTo>
                  <a:close/>
                </a:path>
                <a:path w="358775" h="359410">
                  <a:moveTo>
                    <a:pt x="307369" y="119935"/>
                  </a:moveTo>
                  <a:lnTo>
                    <a:pt x="179546" y="119935"/>
                  </a:lnTo>
                  <a:lnTo>
                    <a:pt x="202842" y="124656"/>
                  </a:lnTo>
                  <a:lnTo>
                    <a:pt x="221900" y="137509"/>
                  </a:lnTo>
                  <a:lnTo>
                    <a:pt x="234767" y="156529"/>
                  </a:lnTo>
                  <a:lnTo>
                    <a:pt x="239490" y="179752"/>
                  </a:lnTo>
                  <a:lnTo>
                    <a:pt x="234767" y="203029"/>
                  </a:lnTo>
                  <a:lnTo>
                    <a:pt x="221900" y="222043"/>
                  </a:lnTo>
                  <a:lnTo>
                    <a:pt x="202842" y="234866"/>
                  </a:lnTo>
                  <a:lnTo>
                    <a:pt x="179546" y="239569"/>
                  </a:lnTo>
                  <a:lnTo>
                    <a:pt x="306480" y="239569"/>
                  </a:lnTo>
                  <a:lnTo>
                    <a:pt x="333142" y="210825"/>
                  </a:lnTo>
                  <a:lnTo>
                    <a:pt x="344773" y="209089"/>
                  </a:lnTo>
                  <a:lnTo>
                    <a:pt x="352479" y="209089"/>
                  </a:lnTo>
                  <a:lnTo>
                    <a:pt x="356838" y="205533"/>
                  </a:lnTo>
                  <a:lnTo>
                    <a:pt x="357473" y="200326"/>
                  </a:lnTo>
                  <a:lnTo>
                    <a:pt x="358330" y="190134"/>
                  </a:lnTo>
                  <a:lnTo>
                    <a:pt x="358616" y="179943"/>
                  </a:lnTo>
                  <a:lnTo>
                    <a:pt x="358330" y="169751"/>
                  </a:lnTo>
                  <a:lnTo>
                    <a:pt x="357374" y="158543"/>
                  </a:lnTo>
                  <a:lnTo>
                    <a:pt x="356965" y="154352"/>
                  </a:lnTo>
                  <a:lnTo>
                    <a:pt x="351123" y="150542"/>
                  </a:lnTo>
                  <a:lnTo>
                    <a:pt x="346043" y="150542"/>
                  </a:lnTo>
                  <a:lnTo>
                    <a:pt x="334192" y="148820"/>
                  </a:lnTo>
                  <a:lnTo>
                    <a:pt x="323627" y="143906"/>
                  </a:lnTo>
                  <a:lnTo>
                    <a:pt x="314967" y="136183"/>
                  </a:lnTo>
                  <a:lnTo>
                    <a:pt x="308832" y="126031"/>
                  </a:lnTo>
                  <a:lnTo>
                    <a:pt x="307369" y="119935"/>
                  </a:lnTo>
                  <a:close/>
                </a:path>
                <a:path w="358775" h="359410">
                  <a:moveTo>
                    <a:pt x="352479" y="209089"/>
                  </a:moveTo>
                  <a:lnTo>
                    <a:pt x="346932" y="209089"/>
                  </a:lnTo>
                  <a:lnTo>
                    <a:pt x="352012" y="209470"/>
                  </a:lnTo>
                  <a:lnTo>
                    <a:pt x="352479" y="209089"/>
                  </a:lnTo>
                  <a:close/>
                </a:path>
                <a:path w="358775" h="359410">
                  <a:moveTo>
                    <a:pt x="72739" y="35226"/>
                  </a:moveTo>
                  <a:lnTo>
                    <a:pt x="36163" y="71167"/>
                  </a:lnTo>
                  <a:lnTo>
                    <a:pt x="36671" y="77263"/>
                  </a:lnTo>
                  <a:lnTo>
                    <a:pt x="40608" y="80692"/>
                  </a:lnTo>
                  <a:lnTo>
                    <a:pt x="48355" y="90231"/>
                  </a:lnTo>
                  <a:lnTo>
                    <a:pt x="52768" y="101473"/>
                  </a:lnTo>
                  <a:lnTo>
                    <a:pt x="53609" y="113500"/>
                  </a:lnTo>
                  <a:lnTo>
                    <a:pt x="50641" y="125396"/>
                  </a:lnTo>
                  <a:lnTo>
                    <a:pt x="44442" y="135475"/>
                  </a:lnTo>
                  <a:lnTo>
                    <a:pt x="35433" y="143160"/>
                  </a:lnTo>
                  <a:lnTo>
                    <a:pt x="24280" y="148060"/>
                  </a:lnTo>
                  <a:lnTo>
                    <a:pt x="11652" y="149780"/>
                  </a:lnTo>
                  <a:lnTo>
                    <a:pt x="129102" y="149780"/>
                  </a:lnTo>
                  <a:lnTo>
                    <a:pt x="137366" y="137509"/>
                  </a:lnTo>
                  <a:lnTo>
                    <a:pt x="156342" y="124656"/>
                  </a:lnTo>
                  <a:lnTo>
                    <a:pt x="179546" y="119935"/>
                  </a:lnTo>
                  <a:lnTo>
                    <a:pt x="307369" y="119935"/>
                  </a:lnTo>
                  <a:lnTo>
                    <a:pt x="306008" y="114264"/>
                  </a:lnTo>
                  <a:lnTo>
                    <a:pt x="306911" y="102377"/>
                  </a:lnTo>
                  <a:lnTo>
                    <a:pt x="311314" y="91205"/>
                  </a:lnTo>
                  <a:lnTo>
                    <a:pt x="318992" y="81581"/>
                  </a:lnTo>
                  <a:lnTo>
                    <a:pt x="322675" y="78152"/>
                  </a:lnTo>
                  <a:lnTo>
                    <a:pt x="323310" y="72183"/>
                  </a:lnTo>
                  <a:lnTo>
                    <a:pt x="313455" y="60440"/>
                  </a:lnTo>
                  <a:lnTo>
                    <a:pt x="306770" y="53278"/>
                  </a:lnTo>
                  <a:lnTo>
                    <a:pt x="244913" y="53278"/>
                  </a:lnTo>
                  <a:lnTo>
                    <a:pt x="240501" y="52224"/>
                  </a:lnTo>
                  <a:lnTo>
                    <a:pt x="114802" y="52224"/>
                  </a:lnTo>
                  <a:lnTo>
                    <a:pt x="102758" y="51196"/>
                  </a:lnTo>
                  <a:lnTo>
                    <a:pt x="91453" y="46882"/>
                  </a:lnTo>
                  <a:lnTo>
                    <a:pt x="82137" y="39544"/>
                  </a:lnTo>
                  <a:lnTo>
                    <a:pt x="78708" y="35607"/>
                  </a:lnTo>
                  <a:lnTo>
                    <a:pt x="72739" y="35226"/>
                  </a:lnTo>
                  <a:close/>
                </a:path>
                <a:path w="358775" h="359410">
                  <a:moveTo>
                    <a:pt x="287369" y="36242"/>
                  </a:moveTo>
                  <a:lnTo>
                    <a:pt x="281527" y="36750"/>
                  </a:lnTo>
                  <a:lnTo>
                    <a:pt x="277971" y="40687"/>
                  </a:lnTo>
                  <a:lnTo>
                    <a:pt x="268555" y="48091"/>
                  </a:lnTo>
                  <a:lnTo>
                    <a:pt x="257127" y="52387"/>
                  </a:lnTo>
                  <a:lnTo>
                    <a:pt x="244913" y="53278"/>
                  </a:lnTo>
                  <a:lnTo>
                    <a:pt x="306770" y="53278"/>
                  </a:lnTo>
                  <a:lnTo>
                    <a:pt x="306546" y="53038"/>
                  </a:lnTo>
                  <a:lnTo>
                    <a:pt x="299255" y="46065"/>
                  </a:lnTo>
                  <a:lnTo>
                    <a:pt x="291560" y="39544"/>
                  </a:lnTo>
                  <a:lnTo>
                    <a:pt x="287369" y="36242"/>
                  </a:lnTo>
                  <a:close/>
                </a:path>
                <a:path w="358775" h="359410">
                  <a:moveTo>
                    <a:pt x="180117" y="0"/>
                  </a:moveTo>
                  <a:lnTo>
                    <a:pt x="170013" y="228"/>
                  </a:lnTo>
                  <a:lnTo>
                    <a:pt x="159861" y="1063"/>
                  </a:lnTo>
                  <a:lnTo>
                    <a:pt x="154654" y="1698"/>
                  </a:lnTo>
                  <a:lnTo>
                    <a:pt x="150844" y="6016"/>
                  </a:lnTo>
                  <a:lnTo>
                    <a:pt x="151098" y="11350"/>
                  </a:lnTo>
                  <a:lnTo>
                    <a:pt x="149550" y="23469"/>
                  </a:lnTo>
                  <a:lnTo>
                    <a:pt x="144621" y="34385"/>
                  </a:lnTo>
                  <a:lnTo>
                    <a:pt x="136739" y="43372"/>
                  </a:lnTo>
                  <a:lnTo>
                    <a:pt x="126333" y="49704"/>
                  </a:lnTo>
                  <a:lnTo>
                    <a:pt x="114802" y="52224"/>
                  </a:lnTo>
                  <a:lnTo>
                    <a:pt x="240501" y="52224"/>
                  </a:lnTo>
                  <a:lnTo>
                    <a:pt x="210262" y="23909"/>
                  </a:lnTo>
                  <a:lnTo>
                    <a:pt x="209137" y="11731"/>
                  </a:lnTo>
                  <a:lnTo>
                    <a:pt x="209264" y="6270"/>
                  </a:lnTo>
                  <a:lnTo>
                    <a:pt x="205581" y="1952"/>
                  </a:lnTo>
                  <a:lnTo>
                    <a:pt x="200374" y="1317"/>
                  </a:lnTo>
                  <a:lnTo>
                    <a:pt x="190222" y="367"/>
                  </a:lnTo>
                  <a:lnTo>
                    <a:pt x="180117" y="0"/>
                  </a:lnTo>
                  <a:close/>
                </a:path>
              </a:pathLst>
            </a:custGeom>
            <a:solidFill>
              <a:srgbClr val="00B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180073" y="1458086"/>
            <a:ext cx="1706880" cy="1447800"/>
            <a:chOff x="6180073" y="1458086"/>
            <a:chExt cx="1706880" cy="1447800"/>
          </a:xfrm>
        </p:grpSpPr>
        <p:sp>
          <p:nvSpPr>
            <p:cNvPr id="9" name="object 9"/>
            <p:cNvSpPr/>
            <p:nvPr/>
          </p:nvSpPr>
          <p:spPr>
            <a:xfrm>
              <a:off x="6180073" y="1458086"/>
              <a:ext cx="1706880" cy="1447800"/>
            </a:xfrm>
            <a:custGeom>
              <a:avLst/>
              <a:gdLst/>
              <a:ahLst/>
              <a:cxnLst/>
              <a:rect l="l" t="t" r="r" b="b"/>
              <a:pathLst>
                <a:path w="1706879" h="1447800">
                  <a:moveTo>
                    <a:pt x="1706626" y="0"/>
                  </a:moveTo>
                  <a:lnTo>
                    <a:pt x="0" y="0"/>
                  </a:lnTo>
                  <a:lnTo>
                    <a:pt x="0" y="1447800"/>
                  </a:lnTo>
                  <a:lnTo>
                    <a:pt x="1706626" y="1447800"/>
                  </a:lnTo>
                  <a:lnTo>
                    <a:pt x="170662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35991" y="1952116"/>
              <a:ext cx="334645" cy="329565"/>
            </a:xfrm>
            <a:custGeom>
              <a:avLst/>
              <a:gdLst/>
              <a:ahLst/>
              <a:cxnLst/>
              <a:rect l="l" t="t" r="r" b="b"/>
              <a:pathLst>
                <a:path w="334645" h="329564">
                  <a:moveTo>
                    <a:pt x="191452" y="96304"/>
                  </a:moveTo>
                  <a:lnTo>
                    <a:pt x="189814" y="88011"/>
                  </a:lnTo>
                  <a:lnTo>
                    <a:pt x="189572" y="86766"/>
                  </a:lnTo>
                  <a:lnTo>
                    <a:pt x="183934" y="78359"/>
                  </a:lnTo>
                  <a:lnTo>
                    <a:pt x="173901" y="68326"/>
                  </a:lnTo>
                  <a:lnTo>
                    <a:pt x="169329" y="63627"/>
                  </a:lnTo>
                  <a:lnTo>
                    <a:pt x="164630" y="59182"/>
                  </a:lnTo>
                  <a:lnTo>
                    <a:pt x="158915" y="53467"/>
                  </a:lnTo>
                  <a:lnTo>
                    <a:pt x="152946" y="47625"/>
                  </a:lnTo>
                  <a:lnTo>
                    <a:pt x="147231" y="41910"/>
                  </a:lnTo>
                  <a:lnTo>
                    <a:pt x="141516" y="36068"/>
                  </a:lnTo>
                  <a:lnTo>
                    <a:pt x="135547" y="30480"/>
                  </a:lnTo>
                  <a:lnTo>
                    <a:pt x="129832" y="24638"/>
                  </a:lnTo>
                  <a:lnTo>
                    <a:pt x="118783" y="13589"/>
                  </a:lnTo>
                  <a:lnTo>
                    <a:pt x="112814" y="8382"/>
                  </a:lnTo>
                  <a:lnTo>
                    <a:pt x="106718" y="2921"/>
                  </a:lnTo>
                  <a:lnTo>
                    <a:pt x="98717" y="0"/>
                  </a:lnTo>
                  <a:lnTo>
                    <a:pt x="90589" y="2032"/>
                  </a:lnTo>
                  <a:lnTo>
                    <a:pt x="88430" y="2413"/>
                  </a:lnTo>
                  <a:lnTo>
                    <a:pt x="86271" y="3302"/>
                  </a:lnTo>
                  <a:lnTo>
                    <a:pt x="84239" y="4318"/>
                  </a:lnTo>
                  <a:lnTo>
                    <a:pt x="78651" y="7493"/>
                  </a:lnTo>
                  <a:lnTo>
                    <a:pt x="73952" y="12827"/>
                  </a:lnTo>
                  <a:lnTo>
                    <a:pt x="69380" y="17272"/>
                  </a:lnTo>
                  <a:lnTo>
                    <a:pt x="63919" y="22733"/>
                  </a:lnTo>
                  <a:lnTo>
                    <a:pt x="58331" y="28448"/>
                  </a:lnTo>
                  <a:lnTo>
                    <a:pt x="52616" y="34036"/>
                  </a:lnTo>
                  <a:lnTo>
                    <a:pt x="47688" y="38989"/>
                  </a:lnTo>
                  <a:lnTo>
                    <a:pt x="37719" y="48895"/>
                  </a:lnTo>
                  <a:lnTo>
                    <a:pt x="32804" y="53848"/>
                  </a:lnTo>
                  <a:lnTo>
                    <a:pt x="27089" y="59436"/>
                  </a:lnTo>
                  <a:lnTo>
                    <a:pt x="21501" y="65151"/>
                  </a:lnTo>
                  <a:lnTo>
                    <a:pt x="15786" y="70739"/>
                  </a:lnTo>
                  <a:lnTo>
                    <a:pt x="10452" y="76073"/>
                  </a:lnTo>
                  <a:lnTo>
                    <a:pt x="7531" y="78740"/>
                  </a:lnTo>
                  <a:lnTo>
                    <a:pt x="7531" y="78867"/>
                  </a:lnTo>
                  <a:lnTo>
                    <a:pt x="1879" y="87325"/>
                  </a:lnTo>
                  <a:lnTo>
                    <a:pt x="0" y="96901"/>
                  </a:lnTo>
                  <a:lnTo>
                    <a:pt x="1879" y="106489"/>
                  </a:lnTo>
                  <a:lnTo>
                    <a:pt x="7531" y="114935"/>
                  </a:lnTo>
                  <a:lnTo>
                    <a:pt x="12484" y="119761"/>
                  </a:lnTo>
                  <a:lnTo>
                    <a:pt x="19088" y="122174"/>
                  </a:lnTo>
                  <a:lnTo>
                    <a:pt x="32169" y="122174"/>
                  </a:lnTo>
                  <a:lnTo>
                    <a:pt x="38773" y="119761"/>
                  </a:lnTo>
                  <a:lnTo>
                    <a:pt x="70523" y="88011"/>
                  </a:lnTo>
                  <a:lnTo>
                    <a:pt x="70523" y="303657"/>
                  </a:lnTo>
                  <a:lnTo>
                    <a:pt x="72517" y="313524"/>
                  </a:lnTo>
                  <a:lnTo>
                    <a:pt x="77990" y="321602"/>
                  </a:lnTo>
                  <a:lnTo>
                    <a:pt x="86106" y="327063"/>
                  </a:lnTo>
                  <a:lnTo>
                    <a:pt x="96050" y="329057"/>
                  </a:lnTo>
                  <a:lnTo>
                    <a:pt x="105994" y="327063"/>
                  </a:lnTo>
                  <a:lnTo>
                    <a:pt x="114160" y="321602"/>
                  </a:lnTo>
                  <a:lnTo>
                    <a:pt x="119672" y="313524"/>
                  </a:lnTo>
                  <a:lnTo>
                    <a:pt x="121704" y="303657"/>
                  </a:lnTo>
                  <a:lnTo>
                    <a:pt x="121704" y="88011"/>
                  </a:lnTo>
                  <a:lnTo>
                    <a:pt x="147866" y="114046"/>
                  </a:lnTo>
                  <a:lnTo>
                    <a:pt x="152819" y="119126"/>
                  </a:lnTo>
                  <a:lnTo>
                    <a:pt x="159296" y="121666"/>
                  </a:lnTo>
                  <a:lnTo>
                    <a:pt x="172504" y="121666"/>
                  </a:lnTo>
                  <a:lnTo>
                    <a:pt x="178981" y="119126"/>
                  </a:lnTo>
                  <a:lnTo>
                    <a:pt x="183934" y="114046"/>
                  </a:lnTo>
                  <a:lnTo>
                    <a:pt x="189572" y="105791"/>
                  </a:lnTo>
                  <a:lnTo>
                    <a:pt x="191452" y="96304"/>
                  </a:lnTo>
                  <a:close/>
                </a:path>
                <a:path w="334645" h="329564">
                  <a:moveTo>
                    <a:pt x="334327" y="233680"/>
                  </a:moveTo>
                  <a:lnTo>
                    <a:pt x="332447" y="224104"/>
                  </a:lnTo>
                  <a:lnTo>
                    <a:pt x="326809" y="215646"/>
                  </a:lnTo>
                  <a:lnTo>
                    <a:pt x="318300" y="210007"/>
                  </a:lnTo>
                  <a:lnTo>
                    <a:pt x="308635" y="208127"/>
                  </a:lnTo>
                  <a:lnTo>
                    <a:pt x="298983" y="210007"/>
                  </a:lnTo>
                  <a:lnTo>
                    <a:pt x="290487" y="215646"/>
                  </a:lnTo>
                  <a:lnTo>
                    <a:pt x="264325" y="241681"/>
                  </a:lnTo>
                  <a:lnTo>
                    <a:pt x="264325" y="25527"/>
                  </a:lnTo>
                  <a:lnTo>
                    <a:pt x="262356" y="15595"/>
                  </a:lnTo>
                  <a:lnTo>
                    <a:pt x="256971" y="7480"/>
                  </a:lnTo>
                  <a:lnTo>
                    <a:pt x="248945" y="2006"/>
                  </a:lnTo>
                  <a:lnTo>
                    <a:pt x="239052" y="0"/>
                  </a:lnTo>
                  <a:lnTo>
                    <a:pt x="229031" y="2006"/>
                  </a:lnTo>
                  <a:lnTo>
                    <a:pt x="220891" y="7480"/>
                  </a:lnTo>
                  <a:lnTo>
                    <a:pt x="215404" y="15595"/>
                  </a:lnTo>
                  <a:lnTo>
                    <a:pt x="213398" y="25527"/>
                  </a:lnTo>
                  <a:lnTo>
                    <a:pt x="213398" y="241681"/>
                  </a:lnTo>
                  <a:lnTo>
                    <a:pt x="186601" y="215011"/>
                  </a:lnTo>
                  <a:lnTo>
                    <a:pt x="178117" y="209372"/>
                  </a:lnTo>
                  <a:lnTo>
                    <a:pt x="168503" y="207492"/>
                  </a:lnTo>
                  <a:lnTo>
                    <a:pt x="158877" y="209372"/>
                  </a:lnTo>
                  <a:lnTo>
                    <a:pt x="150406" y="215011"/>
                  </a:lnTo>
                  <a:lnTo>
                    <a:pt x="144754" y="223342"/>
                  </a:lnTo>
                  <a:lnTo>
                    <a:pt x="142875" y="232892"/>
                  </a:lnTo>
                  <a:lnTo>
                    <a:pt x="144754" y="242481"/>
                  </a:lnTo>
                  <a:lnTo>
                    <a:pt x="150406" y="250952"/>
                  </a:lnTo>
                  <a:lnTo>
                    <a:pt x="220764" y="321310"/>
                  </a:lnTo>
                  <a:lnTo>
                    <a:pt x="221018" y="321056"/>
                  </a:lnTo>
                  <a:lnTo>
                    <a:pt x="221018" y="321310"/>
                  </a:lnTo>
                  <a:lnTo>
                    <a:pt x="225082" y="325374"/>
                  </a:lnTo>
                  <a:lnTo>
                    <a:pt x="230797" y="328041"/>
                  </a:lnTo>
                  <a:lnTo>
                    <a:pt x="236512" y="328422"/>
                  </a:lnTo>
                  <a:lnTo>
                    <a:pt x="242227" y="329057"/>
                  </a:lnTo>
                  <a:lnTo>
                    <a:pt x="257213" y="321056"/>
                  </a:lnTo>
                  <a:lnTo>
                    <a:pt x="326809" y="251714"/>
                  </a:lnTo>
                  <a:lnTo>
                    <a:pt x="332447" y="243268"/>
                  </a:lnTo>
                  <a:lnTo>
                    <a:pt x="332752" y="241681"/>
                  </a:lnTo>
                  <a:lnTo>
                    <a:pt x="334327" y="233680"/>
                  </a:lnTo>
                  <a:close/>
                </a:path>
              </a:pathLst>
            </a:custGeom>
            <a:solidFill>
              <a:srgbClr val="00B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171700" y="1458086"/>
            <a:ext cx="1706880" cy="144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499745">
              <a:lnSpc>
                <a:spcPct val="100000"/>
              </a:lnSpc>
            </a:pP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Selectors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80792" y="1941321"/>
            <a:ext cx="347980" cy="347980"/>
          </a:xfrm>
          <a:custGeom>
            <a:avLst/>
            <a:gdLst/>
            <a:ahLst/>
            <a:cxnLst/>
            <a:rect l="l" t="t" r="r" b="b"/>
            <a:pathLst>
              <a:path w="347980" h="347980">
                <a:moveTo>
                  <a:pt x="303783" y="262636"/>
                </a:moveTo>
                <a:lnTo>
                  <a:pt x="221741" y="262636"/>
                </a:lnTo>
                <a:lnTo>
                  <a:pt x="222122" y="263016"/>
                </a:lnTo>
                <a:lnTo>
                  <a:pt x="222376" y="263398"/>
                </a:lnTo>
                <a:lnTo>
                  <a:pt x="222757" y="263905"/>
                </a:lnTo>
                <a:lnTo>
                  <a:pt x="298322" y="339471"/>
                </a:lnTo>
                <a:lnTo>
                  <a:pt x="307911" y="345757"/>
                </a:lnTo>
                <a:lnTo>
                  <a:pt x="318833" y="347853"/>
                </a:lnTo>
                <a:lnTo>
                  <a:pt x="329755" y="345757"/>
                </a:lnTo>
                <a:lnTo>
                  <a:pt x="339344" y="339471"/>
                </a:lnTo>
                <a:lnTo>
                  <a:pt x="345773" y="329735"/>
                </a:lnTo>
                <a:lnTo>
                  <a:pt x="347916" y="318738"/>
                </a:lnTo>
                <a:lnTo>
                  <a:pt x="345773" y="307788"/>
                </a:lnTo>
                <a:lnTo>
                  <a:pt x="339344" y="298196"/>
                </a:lnTo>
                <a:lnTo>
                  <a:pt x="303783" y="262636"/>
                </a:lnTo>
                <a:close/>
              </a:path>
              <a:path w="347980" h="347980">
                <a:moveTo>
                  <a:pt x="143128" y="0"/>
                </a:moveTo>
                <a:lnTo>
                  <a:pt x="97909" y="7300"/>
                </a:lnTo>
                <a:lnTo>
                  <a:pt x="58622" y="27623"/>
                </a:lnTo>
                <a:lnTo>
                  <a:pt x="27631" y="58594"/>
                </a:lnTo>
                <a:lnTo>
                  <a:pt x="7301" y="97844"/>
                </a:lnTo>
                <a:lnTo>
                  <a:pt x="0" y="143001"/>
                </a:lnTo>
                <a:lnTo>
                  <a:pt x="7301" y="188194"/>
                </a:lnTo>
                <a:lnTo>
                  <a:pt x="27631" y="227419"/>
                </a:lnTo>
                <a:lnTo>
                  <a:pt x="58622" y="258335"/>
                </a:lnTo>
                <a:lnTo>
                  <a:pt x="97909" y="278601"/>
                </a:lnTo>
                <a:lnTo>
                  <a:pt x="143128" y="285876"/>
                </a:lnTo>
                <a:lnTo>
                  <a:pt x="164449" y="284335"/>
                </a:lnTo>
                <a:lnTo>
                  <a:pt x="184816" y="279828"/>
                </a:lnTo>
                <a:lnTo>
                  <a:pt x="203993" y="272536"/>
                </a:lnTo>
                <a:lnTo>
                  <a:pt x="221741" y="262636"/>
                </a:lnTo>
                <a:lnTo>
                  <a:pt x="303783" y="262636"/>
                </a:lnTo>
                <a:lnTo>
                  <a:pt x="277622" y="236474"/>
                </a:lnTo>
                <a:lnTo>
                  <a:pt x="143128" y="236474"/>
                </a:lnTo>
                <a:lnTo>
                  <a:pt x="106791" y="229137"/>
                </a:lnTo>
                <a:lnTo>
                  <a:pt x="77120" y="209121"/>
                </a:lnTo>
                <a:lnTo>
                  <a:pt x="57118" y="179413"/>
                </a:lnTo>
                <a:lnTo>
                  <a:pt x="49783" y="143001"/>
                </a:lnTo>
                <a:lnTo>
                  <a:pt x="57118" y="106664"/>
                </a:lnTo>
                <a:lnTo>
                  <a:pt x="77120" y="76993"/>
                </a:lnTo>
                <a:lnTo>
                  <a:pt x="106791" y="56991"/>
                </a:lnTo>
                <a:lnTo>
                  <a:pt x="143128" y="49656"/>
                </a:lnTo>
                <a:lnTo>
                  <a:pt x="249540" y="49656"/>
                </a:lnTo>
                <a:lnTo>
                  <a:pt x="227546" y="27623"/>
                </a:lnTo>
                <a:lnTo>
                  <a:pt x="188321" y="7300"/>
                </a:lnTo>
                <a:lnTo>
                  <a:pt x="143128" y="0"/>
                </a:lnTo>
                <a:close/>
              </a:path>
              <a:path w="347980" h="347980">
                <a:moveTo>
                  <a:pt x="249540" y="49656"/>
                </a:moveTo>
                <a:lnTo>
                  <a:pt x="143128" y="49656"/>
                </a:lnTo>
                <a:lnTo>
                  <a:pt x="179486" y="56991"/>
                </a:lnTo>
                <a:lnTo>
                  <a:pt x="209200" y="76993"/>
                </a:lnTo>
                <a:lnTo>
                  <a:pt x="229246" y="106664"/>
                </a:lnTo>
                <a:lnTo>
                  <a:pt x="236600" y="143001"/>
                </a:lnTo>
                <a:lnTo>
                  <a:pt x="229246" y="179413"/>
                </a:lnTo>
                <a:lnTo>
                  <a:pt x="209200" y="209121"/>
                </a:lnTo>
                <a:lnTo>
                  <a:pt x="179486" y="229137"/>
                </a:lnTo>
                <a:lnTo>
                  <a:pt x="143128" y="236474"/>
                </a:lnTo>
                <a:lnTo>
                  <a:pt x="277622" y="236474"/>
                </a:lnTo>
                <a:lnTo>
                  <a:pt x="263778" y="222630"/>
                </a:lnTo>
                <a:lnTo>
                  <a:pt x="263270" y="222250"/>
                </a:lnTo>
                <a:lnTo>
                  <a:pt x="262889" y="221996"/>
                </a:lnTo>
                <a:lnTo>
                  <a:pt x="262508" y="221614"/>
                </a:lnTo>
                <a:lnTo>
                  <a:pt x="272448" y="203938"/>
                </a:lnTo>
                <a:lnTo>
                  <a:pt x="279828" y="184785"/>
                </a:lnTo>
                <a:lnTo>
                  <a:pt x="284422" y="164393"/>
                </a:lnTo>
                <a:lnTo>
                  <a:pt x="286003" y="143001"/>
                </a:lnTo>
                <a:lnTo>
                  <a:pt x="278728" y="97844"/>
                </a:lnTo>
                <a:lnTo>
                  <a:pt x="258462" y="58594"/>
                </a:lnTo>
                <a:lnTo>
                  <a:pt x="249540" y="49656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79442" y="1458086"/>
            <a:ext cx="1706880" cy="144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65100" algn="ctr">
              <a:lnSpc>
                <a:spcPct val="100000"/>
              </a:lnSpc>
              <a:spcBef>
                <a:spcPts val="1125"/>
              </a:spcBef>
            </a:pP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DOM</a:t>
            </a:r>
            <a:endParaRPr sz="1400">
              <a:latin typeface="Tahoma"/>
              <a:cs typeface="Tahoma"/>
            </a:endParaRPr>
          </a:p>
          <a:p>
            <a:pPr marL="165100" algn="ctr">
              <a:lnSpc>
                <a:spcPct val="100000"/>
              </a:lnSpc>
            </a:pP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Manipulation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54973" y="5317135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>
                <a:solidFill>
                  <a:srgbClr val="404040"/>
                </a:solidFill>
              </a:rPr>
              <a:t>Copyright</a:t>
            </a:r>
            <a:r>
              <a:rPr spc="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© 2018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Software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Pvt. </a:t>
            </a:r>
            <a:r>
              <a:rPr spc="-10" dirty="0">
                <a:solidFill>
                  <a:srgbClr val="404040"/>
                </a:solidFill>
              </a:rPr>
              <a:t>Ltd.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All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Rights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Reserved.</a:t>
            </a:r>
            <a:r>
              <a:rPr spc="-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2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Confidential.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180073" y="1458086"/>
            <a:ext cx="1706880" cy="144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564515">
              <a:lnSpc>
                <a:spcPct val="100000"/>
              </a:lnSpc>
            </a:pP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Events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6"/>
            <a:ext cx="2481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/>
              <a:t>Changing</a:t>
            </a:r>
            <a:r>
              <a:rPr sz="2000" spc="-60" dirty="0"/>
              <a:t> </a:t>
            </a:r>
            <a:r>
              <a:rPr sz="2000" spc="-5" dirty="0"/>
              <a:t>Elements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87704" y="1494535"/>
            <a:ext cx="5761990" cy="254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dirty="0">
                <a:latin typeface="Tahoma"/>
                <a:cs typeface="Tahoma"/>
              </a:rPr>
              <a:t>To</a:t>
            </a:r>
            <a:r>
              <a:rPr sz="1500" b="1" spc="-20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get</a:t>
            </a:r>
            <a:r>
              <a:rPr sz="1500" b="1" spc="-2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/</a:t>
            </a:r>
            <a:r>
              <a:rPr sz="1500" b="1" spc="-1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set</a:t>
            </a:r>
            <a:r>
              <a:rPr sz="1500" b="1" spc="-15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width</a:t>
            </a:r>
            <a:r>
              <a:rPr sz="1500" b="1" spc="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–</a:t>
            </a:r>
            <a:r>
              <a:rPr sz="1500" b="1" spc="-25" dirty="0"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974707"/>
                </a:solidFill>
                <a:latin typeface="Tahoma"/>
                <a:cs typeface="Tahoma"/>
              </a:rPr>
              <a:t>width()</a:t>
            </a:r>
            <a:endParaRPr sz="1500">
              <a:latin typeface="Tahoma"/>
              <a:cs typeface="Tahoma"/>
            </a:endParaRPr>
          </a:p>
          <a:p>
            <a:pPr marL="2024380">
              <a:lnSpc>
                <a:spcPct val="100000"/>
              </a:lnSpc>
            </a:pPr>
            <a:r>
              <a:rPr sz="1500" spc="-10" dirty="0">
                <a:solidFill>
                  <a:srgbClr val="404040"/>
                </a:solidFill>
                <a:latin typeface="Tahoma"/>
                <a:cs typeface="Tahoma"/>
              </a:rPr>
              <a:t>var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404040"/>
                </a:solidFill>
                <a:latin typeface="Tahoma"/>
                <a:cs typeface="Tahoma"/>
              </a:rPr>
              <a:t>width</a:t>
            </a:r>
            <a:r>
              <a:rPr sz="1500" spc="-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404040"/>
                </a:solidFill>
                <a:latin typeface="Tahoma"/>
                <a:cs typeface="Tahoma"/>
              </a:rPr>
              <a:t>=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 $(‘#mydiv’).</a:t>
            </a:r>
            <a:r>
              <a:rPr sz="1500" spc="-5" dirty="0">
                <a:solidFill>
                  <a:srgbClr val="974707"/>
                </a:solidFill>
                <a:latin typeface="Tahoma"/>
                <a:cs typeface="Tahoma"/>
              </a:rPr>
              <a:t>width()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;</a:t>
            </a:r>
            <a:endParaRPr sz="1500">
              <a:latin typeface="Tahoma"/>
              <a:cs typeface="Tahoma"/>
            </a:endParaRPr>
          </a:p>
          <a:p>
            <a:pPr marL="2024380">
              <a:lnSpc>
                <a:spcPct val="100000"/>
              </a:lnSpc>
            </a:pP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$(‘#mydiv’).</a:t>
            </a:r>
            <a:r>
              <a:rPr sz="1500" spc="-5" dirty="0">
                <a:solidFill>
                  <a:srgbClr val="974707"/>
                </a:solidFill>
                <a:latin typeface="Tahoma"/>
                <a:cs typeface="Tahoma"/>
              </a:rPr>
              <a:t>width(width)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;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dirty="0">
                <a:latin typeface="Tahoma"/>
                <a:cs typeface="Tahoma"/>
              </a:rPr>
              <a:t>To</a:t>
            </a:r>
            <a:r>
              <a:rPr sz="1500" b="1" spc="-20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get</a:t>
            </a:r>
            <a:r>
              <a:rPr sz="1500" b="1" spc="-2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/</a:t>
            </a:r>
            <a:r>
              <a:rPr sz="1500" b="1" spc="-1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set</a:t>
            </a:r>
            <a:r>
              <a:rPr sz="1500" b="1" spc="-15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height</a:t>
            </a:r>
            <a:r>
              <a:rPr sz="1500" b="1" spc="-1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–</a:t>
            </a:r>
            <a:r>
              <a:rPr sz="1500" b="1" spc="-10" dirty="0">
                <a:latin typeface="Tahoma"/>
                <a:cs typeface="Tahoma"/>
              </a:rPr>
              <a:t> </a:t>
            </a:r>
            <a:r>
              <a:rPr sz="1500" b="1" spc="-5" dirty="0">
                <a:solidFill>
                  <a:srgbClr val="974707"/>
                </a:solidFill>
                <a:latin typeface="Tahoma"/>
                <a:cs typeface="Tahoma"/>
              </a:rPr>
              <a:t>height()</a:t>
            </a:r>
            <a:endParaRPr sz="1500">
              <a:latin typeface="Tahoma"/>
              <a:cs typeface="Tahoma"/>
            </a:endParaRPr>
          </a:p>
          <a:p>
            <a:pPr marL="2024380">
              <a:lnSpc>
                <a:spcPct val="100000"/>
              </a:lnSpc>
            </a:pPr>
            <a:r>
              <a:rPr sz="1500" spc="-10" dirty="0">
                <a:solidFill>
                  <a:srgbClr val="404040"/>
                </a:solidFill>
                <a:latin typeface="Tahoma"/>
                <a:cs typeface="Tahoma"/>
              </a:rPr>
              <a:t>var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404040"/>
                </a:solidFill>
                <a:latin typeface="Tahoma"/>
                <a:cs typeface="Tahoma"/>
              </a:rPr>
              <a:t>height</a:t>
            </a:r>
            <a:r>
              <a:rPr sz="1500" spc="-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404040"/>
                </a:solidFill>
                <a:latin typeface="Tahoma"/>
                <a:cs typeface="Tahoma"/>
              </a:rPr>
              <a:t>=</a:t>
            </a:r>
            <a:r>
              <a:rPr sz="15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$(‘#mydiv’).</a:t>
            </a:r>
            <a:r>
              <a:rPr sz="1500" spc="-5" dirty="0">
                <a:solidFill>
                  <a:srgbClr val="974707"/>
                </a:solidFill>
                <a:latin typeface="Tahoma"/>
                <a:cs typeface="Tahoma"/>
              </a:rPr>
              <a:t>height()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;</a:t>
            </a:r>
            <a:endParaRPr sz="1500">
              <a:latin typeface="Tahoma"/>
              <a:cs typeface="Tahoma"/>
            </a:endParaRPr>
          </a:p>
          <a:p>
            <a:pPr marL="2024380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$(‘#mydiv’).</a:t>
            </a:r>
            <a:r>
              <a:rPr sz="1500" spc="-5" dirty="0">
                <a:solidFill>
                  <a:srgbClr val="974707"/>
                </a:solidFill>
                <a:latin typeface="Tahoma"/>
                <a:cs typeface="Tahoma"/>
              </a:rPr>
              <a:t>height(height)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;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dirty="0">
                <a:latin typeface="Tahoma"/>
                <a:cs typeface="Tahoma"/>
              </a:rPr>
              <a:t>To</a:t>
            </a:r>
            <a:r>
              <a:rPr sz="1500" b="1" spc="-20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get</a:t>
            </a:r>
            <a:r>
              <a:rPr sz="1500" b="1" spc="-2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/</a:t>
            </a:r>
            <a:r>
              <a:rPr sz="1500" b="1" spc="-1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set</a:t>
            </a:r>
            <a:r>
              <a:rPr sz="1500" b="1" spc="-1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attribute</a:t>
            </a:r>
            <a:r>
              <a:rPr sz="1500" b="1" spc="-2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–</a:t>
            </a:r>
            <a:r>
              <a:rPr sz="1500" b="1" spc="-10" dirty="0">
                <a:latin typeface="Tahoma"/>
                <a:cs typeface="Tahoma"/>
              </a:rPr>
              <a:t> </a:t>
            </a:r>
            <a:r>
              <a:rPr sz="1500" b="1" spc="-5" dirty="0">
                <a:solidFill>
                  <a:srgbClr val="974707"/>
                </a:solidFill>
                <a:latin typeface="Tahoma"/>
                <a:cs typeface="Tahoma"/>
              </a:rPr>
              <a:t>attr()</a:t>
            </a:r>
            <a:endParaRPr sz="1500">
              <a:latin typeface="Tahoma"/>
              <a:cs typeface="Tahoma"/>
            </a:endParaRPr>
          </a:p>
          <a:p>
            <a:pPr marL="2024380">
              <a:lnSpc>
                <a:spcPct val="100000"/>
              </a:lnSpc>
            </a:pPr>
            <a:r>
              <a:rPr sz="1500" spc="-10" dirty="0">
                <a:solidFill>
                  <a:srgbClr val="404040"/>
                </a:solidFill>
                <a:latin typeface="Tahoma"/>
                <a:cs typeface="Tahoma"/>
              </a:rPr>
              <a:t>var</a:t>
            </a:r>
            <a:r>
              <a:rPr sz="15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titleMessage</a:t>
            </a:r>
            <a:r>
              <a:rPr sz="1500" spc="-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404040"/>
                </a:solidFill>
                <a:latin typeface="Tahoma"/>
                <a:cs typeface="Tahoma"/>
              </a:rPr>
              <a:t>=</a:t>
            </a:r>
            <a:r>
              <a:rPr sz="15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$(‘#myinput’).</a:t>
            </a:r>
            <a:r>
              <a:rPr sz="1500" spc="-5" dirty="0">
                <a:solidFill>
                  <a:srgbClr val="974707"/>
                </a:solidFill>
                <a:latin typeface="Tahoma"/>
                <a:cs typeface="Tahoma"/>
              </a:rPr>
              <a:t>attr(‘title’)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;</a:t>
            </a:r>
            <a:endParaRPr sz="1500">
              <a:latin typeface="Tahoma"/>
              <a:cs typeface="Tahoma"/>
            </a:endParaRPr>
          </a:p>
          <a:p>
            <a:pPr marL="2024380">
              <a:lnSpc>
                <a:spcPct val="100000"/>
              </a:lnSpc>
            </a:pPr>
            <a:r>
              <a:rPr sz="1500" spc="-10" dirty="0">
                <a:solidFill>
                  <a:srgbClr val="404040"/>
                </a:solidFill>
                <a:latin typeface="Tahoma"/>
                <a:cs typeface="Tahoma"/>
              </a:rPr>
              <a:t>$(‘#myinput’).</a:t>
            </a:r>
            <a:r>
              <a:rPr sz="1500" spc="-10" dirty="0">
                <a:solidFill>
                  <a:srgbClr val="974707"/>
                </a:solidFill>
                <a:latin typeface="Tahoma"/>
                <a:cs typeface="Tahoma"/>
              </a:rPr>
              <a:t>attr(‘title’,</a:t>
            </a:r>
            <a:r>
              <a:rPr sz="1500" spc="-15" dirty="0">
                <a:solidFill>
                  <a:srgbClr val="974707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974707"/>
                </a:solidFill>
                <a:latin typeface="Tahoma"/>
                <a:cs typeface="Tahoma"/>
              </a:rPr>
              <a:t>titleMessage)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;</a:t>
            </a:r>
            <a:endParaRPr sz="15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7250" y="547115"/>
            <a:ext cx="2634990" cy="9372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54973" y="5317135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>
                <a:solidFill>
                  <a:srgbClr val="404040"/>
                </a:solidFill>
              </a:rPr>
              <a:t>Copyright</a:t>
            </a:r>
            <a:r>
              <a:rPr spc="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© 2018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Software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Pvt. </a:t>
            </a:r>
            <a:r>
              <a:rPr spc="-10" dirty="0">
                <a:solidFill>
                  <a:srgbClr val="404040"/>
                </a:solidFill>
              </a:rPr>
              <a:t>Ltd.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All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Rights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Reserved.</a:t>
            </a:r>
            <a:r>
              <a:rPr spc="-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2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804" y="1988007"/>
            <a:ext cx="763015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00"/>
                </a:solidFill>
                <a:latin typeface="Calibri"/>
                <a:cs typeface="Calibri"/>
              </a:rPr>
              <a:t>Using</a:t>
            </a:r>
            <a:r>
              <a:rPr sz="36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00000"/>
                </a:solidFill>
                <a:latin typeface="Calibri"/>
                <a:cs typeface="Calibri"/>
              </a:rPr>
              <a:t>jQuery </a:t>
            </a:r>
            <a:r>
              <a:rPr sz="3600" spc="-20" dirty="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sz="36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000000"/>
                </a:solidFill>
                <a:latin typeface="Calibri"/>
                <a:cs typeface="Calibri"/>
              </a:rPr>
              <a:t>manipulating</a:t>
            </a:r>
            <a:r>
              <a:rPr sz="36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000000"/>
                </a:solidFill>
                <a:latin typeface="Calibri"/>
                <a:cs typeface="Calibri"/>
              </a:rPr>
              <a:t>DOM</a:t>
            </a:r>
            <a:r>
              <a:rPr sz="36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000000"/>
                </a:solidFill>
                <a:latin typeface="Calibri"/>
                <a:cs typeface="Calibri"/>
              </a:rPr>
              <a:t>&gt;&gt;&gt;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7250" y="547115"/>
            <a:ext cx="2634990" cy="9372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54973" y="5317135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>
                <a:solidFill>
                  <a:srgbClr val="404040"/>
                </a:solidFill>
              </a:rPr>
              <a:t>Copyright</a:t>
            </a:r>
            <a:r>
              <a:rPr spc="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© 2018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Software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Pvt. </a:t>
            </a:r>
            <a:r>
              <a:rPr spc="-10" dirty="0">
                <a:solidFill>
                  <a:srgbClr val="404040"/>
                </a:solidFill>
              </a:rPr>
              <a:t>Ltd.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All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Rights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Reserved.</a:t>
            </a:r>
            <a:r>
              <a:rPr spc="-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2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6"/>
            <a:ext cx="2481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/>
              <a:t>Changing</a:t>
            </a:r>
            <a:r>
              <a:rPr sz="2000" spc="-60" dirty="0"/>
              <a:t> </a:t>
            </a:r>
            <a:r>
              <a:rPr sz="2000" spc="-5" dirty="0"/>
              <a:t>Elements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87704" y="1494535"/>
            <a:ext cx="6493510" cy="322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dirty="0">
                <a:latin typeface="Tahoma"/>
                <a:cs typeface="Tahoma"/>
              </a:rPr>
              <a:t>To</a:t>
            </a:r>
            <a:r>
              <a:rPr sz="1500" b="1" spc="-10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append</a:t>
            </a:r>
            <a:r>
              <a:rPr sz="1500" b="1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content</a:t>
            </a:r>
            <a:r>
              <a:rPr sz="1500" b="1" spc="-1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in</a:t>
            </a:r>
            <a:r>
              <a:rPr sz="1500" b="1" spc="5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selected</a:t>
            </a:r>
            <a:r>
              <a:rPr sz="1500" b="1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element</a:t>
            </a:r>
            <a:r>
              <a:rPr sz="1500" b="1" spc="-1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–</a:t>
            </a:r>
            <a:r>
              <a:rPr sz="1500" b="1" spc="-15" dirty="0">
                <a:latin typeface="Tahoma"/>
                <a:cs typeface="Tahoma"/>
              </a:rPr>
              <a:t> </a:t>
            </a:r>
            <a:r>
              <a:rPr sz="1500" b="1" spc="-5" dirty="0">
                <a:solidFill>
                  <a:srgbClr val="006FC0"/>
                </a:solidFill>
                <a:latin typeface="Tahoma"/>
                <a:cs typeface="Tahoma"/>
              </a:rPr>
              <a:t>append()</a:t>
            </a:r>
            <a:endParaRPr sz="1500" dirty="0">
              <a:latin typeface="Tahoma"/>
              <a:cs typeface="Tahoma"/>
            </a:endParaRPr>
          </a:p>
          <a:p>
            <a:pPr marL="2024380">
              <a:lnSpc>
                <a:spcPct val="100000"/>
              </a:lnSpc>
            </a:pP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$(‘#mydiv’).</a:t>
            </a:r>
            <a:r>
              <a:rPr sz="1500" spc="-5" dirty="0">
                <a:solidFill>
                  <a:srgbClr val="974707"/>
                </a:solidFill>
                <a:latin typeface="Tahoma"/>
                <a:cs typeface="Tahoma"/>
              </a:rPr>
              <a:t>append(‘&lt;span&gt;Hello</a:t>
            </a:r>
            <a:r>
              <a:rPr sz="1500" spc="25" dirty="0">
                <a:solidFill>
                  <a:srgbClr val="974707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974707"/>
                </a:solidFill>
                <a:latin typeface="Tahoma"/>
                <a:cs typeface="Tahoma"/>
              </a:rPr>
              <a:t>World!&lt;/span&gt;’)</a:t>
            </a:r>
            <a:r>
              <a:rPr sz="1500" spc="-10" dirty="0">
                <a:solidFill>
                  <a:srgbClr val="404040"/>
                </a:solidFill>
                <a:latin typeface="Tahoma"/>
                <a:cs typeface="Tahoma"/>
              </a:rPr>
              <a:t>;</a:t>
            </a:r>
            <a:endParaRPr sz="15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800" dirty="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143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dirty="0">
                <a:latin typeface="Tahoma"/>
                <a:cs typeface="Tahoma"/>
              </a:rPr>
              <a:t>To</a:t>
            </a:r>
            <a:r>
              <a:rPr sz="1500" b="1" spc="-15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prepend content  </a:t>
            </a:r>
            <a:r>
              <a:rPr sz="1500" b="1" dirty="0">
                <a:latin typeface="Tahoma"/>
                <a:cs typeface="Tahoma"/>
              </a:rPr>
              <a:t>in</a:t>
            </a:r>
            <a:r>
              <a:rPr sz="1500" b="1" spc="-5" dirty="0">
                <a:latin typeface="Tahoma"/>
                <a:cs typeface="Tahoma"/>
              </a:rPr>
              <a:t> selected element </a:t>
            </a:r>
            <a:r>
              <a:rPr sz="1500" b="1" dirty="0">
                <a:latin typeface="Tahoma"/>
                <a:cs typeface="Tahoma"/>
              </a:rPr>
              <a:t>- </a:t>
            </a:r>
            <a:r>
              <a:rPr sz="1500" b="1" spc="-5" dirty="0">
                <a:solidFill>
                  <a:srgbClr val="006FC0"/>
                </a:solidFill>
                <a:latin typeface="Tahoma"/>
                <a:cs typeface="Tahoma"/>
              </a:rPr>
              <a:t>prepend()</a:t>
            </a:r>
            <a:endParaRPr sz="1500" dirty="0">
              <a:latin typeface="Tahoma"/>
              <a:cs typeface="Tahoma"/>
            </a:endParaRPr>
          </a:p>
          <a:p>
            <a:pPr marL="2024380">
              <a:lnSpc>
                <a:spcPct val="100000"/>
              </a:lnSpc>
            </a:pP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$(‘#mydiv’).</a:t>
            </a:r>
            <a:r>
              <a:rPr sz="1500" spc="-5" dirty="0">
                <a:solidFill>
                  <a:srgbClr val="974707"/>
                </a:solidFill>
                <a:latin typeface="Tahoma"/>
                <a:cs typeface="Tahoma"/>
              </a:rPr>
              <a:t>prepend(‘&lt;span&gt;Hello</a:t>
            </a:r>
            <a:r>
              <a:rPr sz="1500" spc="40" dirty="0">
                <a:solidFill>
                  <a:srgbClr val="974707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974707"/>
                </a:solidFill>
                <a:latin typeface="Tahoma"/>
                <a:cs typeface="Tahoma"/>
              </a:rPr>
              <a:t>World!&lt;/span&gt;’)</a:t>
            </a:r>
            <a:r>
              <a:rPr sz="1500" spc="-10" dirty="0">
                <a:solidFill>
                  <a:srgbClr val="404040"/>
                </a:solidFill>
                <a:latin typeface="Tahoma"/>
                <a:cs typeface="Tahoma"/>
              </a:rPr>
              <a:t>;</a:t>
            </a:r>
            <a:endParaRPr sz="15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800" dirty="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143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dirty="0">
                <a:latin typeface="Tahoma"/>
                <a:cs typeface="Tahoma"/>
              </a:rPr>
              <a:t>To</a:t>
            </a:r>
            <a:r>
              <a:rPr sz="1500" b="1" spc="-2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add</a:t>
            </a:r>
            <a:r>
              <a:rPr sz="1500" b="1" spc="-10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content</a:t>
            </a:r>
            <a:r>
              <a:rPr sz="1500" b="1" spc="-1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before</a:t>
            </a:r>
            <a:r>
              <a:rPr sz="1500" b="1" spc="-1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selected</a:t>
            </a:r>
            <a:r>
              <a:rPr sz="1500" b="1" spc="-15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element</a:t>
            </a:r>
            <a:r>
              <a:rPr sz="1500" b="1" spc="-2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–</a:t>
            </a:r>
            <a:r>
              <a:rPr sz="1500" b="1" spc="-5" dirty="0">
                <a:latin typeface="Tahoma"/>
                <a:cs typeface="Tahoma"/>
              </a:rPr>
              <a:t> </a:t>
            </a:r>
            <a:r>
              <a:rPr sz="1500" b="1" spc="-5" dirty="0">
                <a:solidFill>
                  <a:srgbClr val="006FC0"/>
                </a:solidFill>
                <a:latin typeface="Tahoma"/>
                <a:cs typeface="Tahoma"/>
              </a:rPr>
              <a:t>before()</a:t>
            </a:r>
            <a:endParaRPr sz="1500" dirty="0">
              <a:latin typeface="Tahoma"/>
              <a:cs typeface="Tahoma"/>
            </a:endParaRPr>
          </a:p>
          <a:p>
            <a:pPr marL="2024380">
              <a:lnSpc>
                <a:spcPct val="100000"/>
              </a:lnSpc>
            </a:pP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$(‘#mydiv’).</a:t>
            </a:r>
            <a:r>
              <a:rPr sz="1500" spc="-5" dirty="0">
                <a:solidFill>
                  <a:srgbClr val="974707"/>
                </a:solidFill>
                <a:latin typeface="Tahoma"/>
                <a:cs typeface="Tahoma"/>
              </a:rPr>
              <a:t>before(‘&lt;span&gt;Hello</a:t>
            </a:r>
            <a:r>
              <a:rPr sz="1500" dirty="0">
                <a:solidFill>
                  <a:srgbClr val="974707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974707"/>
                </a:solidFill>
                <a:latin typeface="Tahoma"/>
                <a:cs typeface="Tahoma"/>
              </a:rPr>
              <a:t>World!&lt;/span&gt;’)</a:t>
            </a:r>
            <a:r>
              <a:rPr sz="1500" spc="-10" dirty="0">
                <a:solidFill>
                  <a:srgbClr val="404040"/>
                </a:solidFill>
                <a:latin typeface="Tahoma"/>
                <a:cs typeface="Tahoma"/>
              </a:rPr>
              <a:t>;</a:t>
            </a:r>
            <a:endParaRPr sz="15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800" dirty="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143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dirty="0">
                <a:latin typeface="Tahoma"/>
                <a:cs typeface="Tahoma"/>
              </a:rPr>
              <a:t>To</a:t>
            </a:r>
            <a:r>
              <a:rPr sz="1500" b="1" spc="-2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add</a:t>
            </a:r>
            <a:r>
              <a:rPr sz="1500" b="1" spc="-10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content</a:t>
            </a:r>
            <a:r>
              <a:rPr sz="1500" b="1" spc="-1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after</a:t>
            </a:r>
            <a:r>
              <a:rPr sz="1500" b="1" spc="-1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selected</a:t>
            </a:r>
            <a:r>
              <a:rPr sz="1500" b="1" spc="-20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element</a:t>
            </a:r>
            <a:r>
              <a:rPr sz="1500" b="1" spc="-1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–</a:t>
            </a:r>
            <a:r>
              <a:rPr sz="1500" b="1" spc="-25" dirty="0">
                <a:latin typeface="Tahoma"/>
                <a:cs typeface="Tahoma"/>
              </a:rPr>
              <a:t> </a:t>
            </a:r>
            <a:r>
              <a:rPr sz="1500" b="1" spc="-5" dirty="0">
                <a:solidFill>
                  <a:srgbClr val="006FC0"/>
                </a:solidFill>
                <a:latin typeface="Tahoma"/>
                <a:cs typeface="Tahoma"/>
              </a:rPr>
              <a:t>after()</a:t>
            </a:r>
            <a:endParaRPr sz="1500" dirty="0">
              <a:latin typeface="Tahoma"/>
              <a:cs typeface="Tahoma"/>
            </a:endParaRPr>
          </a:p>
          <a:p>
            <a:pPr marL="2024380">
              <a:lnSpc>
                <a:spcPct val="100000"/>
              </a:lnSpc>
            </a:pP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$(‘#mydiv’).</a:t>
            </a:r>
            <a:r>
              <a:rPr sz="1500" spc="-5" dirty="0">
                <a:solidFill>
                  <a:srgbClr val="974707"/>
                </a:solidFill>
                <a:latin typeface="Tahoma"/>
                <a:cs typeface="Tahoma"/>
              </a:rPr>
              <a:t>after(‘&lt;span&gt;Hello</a:t>
            </a:r>
            <a:r>
              <a:rPr sz="1500" spc="10" dirty="0">
                <a:solidFill>
                  <a:srgbClr val="974707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974707"/>
                </a:solidFill>
                <a:latin typeface="Tahoma"/>
                <a:cs typeface="Tahoma"/>
              </a:rPr>
              <a:t>World!&lt;/span&gt;’)</a:t>
            </a:r>
            <a:r>
              <a:rPr sz="1500" spc="-10" dirty="0">
                <a:solidFill>
                  <a:srgbClr val="404040"/>
                </a:solidFill>
                <a:latin typeface="Tahoma"/>
                <a:cs typeface="Tahoma"/>
              </a:rPr>
              <a:t>;</a:t>
            </a:r>
            <a:endParaRPr sz="15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37250" y="547115"/>
            <a:ext cx="2634990" cy="9372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54973" y="5317135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4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>
                <a:solidFill>
                  <a:srgbClr val="404040"/>
                </a:solidFill>
              </a:rPr>
              <a:t>Copyright</a:t>
            </a:r>
            <a:r>
              <a:rPr spc="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© 2018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Software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Pvt. </a:t>
            </a:r>
            <a:r>
              <a:rPr spc="-10" dirty="0">
                <a:solidFill>
                  <a:srgbClr val="404040"/>
                </a:solidFill>
              </a:rPr>
              <a:t>Ltd.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All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Rights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Reserved.</a:t>
            </a:r>
            <a:r>
              <a:rPr spc="-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2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804" y="1988007"/>
            <a:ext cx="675703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00"/>
                </a:solidFill>
                <a:latin typeface="Calibri"/>
                <a:cs typeface="Calibri"/>
              </a:rPr>
              <a:t>Using</a:t>
            </a:r>
            <a:r>
              <a:rPr sz="36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00000"/>
                </a:solidFill>
                <a:latin typeface="Calibri"/>
                <a:cs typeface="Calibri"/>
              </a:rPr>
              <a:t>jQuery</a:t>
            </a:r>
            <a:r>
              <a:rPr sz="36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spc="-20" dirty="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sz="36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spc="-40" dirty="0">
                <a:solidFill>
                  <a:srgbClr val="000000"/>
                </a:solidFill>
                <a:latin typeface="Calibri"/>
                <a:cs typeface="Calibri"/>
              </a:rPr>
              <a:t>Event</a:t>
            </a:r>
            <a:r>
              <a:rPr sz="36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000000"/>
                </a:solidFill>
                <a:latin typeface="Calibri"/>
                <a:cs typeface="Calibri"/>
              </a:rPr>
              <a:t>Handling&gt;&gt;&gt;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7250" y="547115"/>
            <a:ext cx="2634990" cy="9372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54973" y="5317135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>
                <a:solidFill>
                  <a:srgbClr val="404040"/>
                </a:solidFill>
              </a:rPr>
              <a:t>Copyright</a:t>
            </a:r>
            <a:r>
              <a:rPr spc="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© 2018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Software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Pvt. </a:t>
            </a:r>
            <a:r>
              <a:rPr spc="-10" dirty="0">
                <a:solidFill>
                  <a:srgbClr val="404040"/>
                </a:solidFill>
              </a:rPr>
              <a:t>Ltd.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All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Rights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Reserved.</a:t>
            </a:r>
            <a:r>
              <a:rPr spc="-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2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34987"/>
            <a:ext cx="675640" cy="266065"/>
          </a:xfrm>
          <a:custGeom>
            <a:avLst/>
            <a:gdLst/>
            <a:ahLst/>
            <a:cxnLst/>
            <a:rect l="l" t="t" r="r" b="b"/>
            <a:pathLst>
              <a:path w="675640" h="266065">
                <a:moveTo>
                  <a:pt x="675271" y="0"/>
                </a:moveTo>
                <a:lnTo>
                  <a:pt x="0" y="0"/>
                </a:lnTo>
                <a:lnTo>
                  <a:pt x="0" y="265899"/>
                </a:lnTo>
                <a:lnTo>
                  <a:pt x="675271" y="265899"/>
                </a:lnTo>
                <a:lnTo>
                  <a:pt x="675271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4850" y="531883"/>
            <a:ext cx="2634990" cy="9387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800" y="715162"/>
            <a:ext cx="5579617" cy="4552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54973" y="5317135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4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>
                <a:solidFill>
                  <a:srgbClr val="404040"/>
                </a:solidFill>
              </a:rPr>
              <a:t>Copyright</a:t>
            </a:r>
            <a:r>
              <a:rPr spc="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© 2018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Software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Pvt. </a:t>
            </a:r>
            <a:r>
              <a:rPr spc="-10" dirty="0">
                <a:solidFill>
                  <a:srgbClr val="404040"/>
                </a:solidFill>
              </a:rPr>
              <a:t>Ltd.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All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Rights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Reserved.</a:t>
            </a:r>
            <a:r>
              <a:rPr spc="-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2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704" y="1418335"/>
            <a:ext cx="4801235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dirty="0">
                <a:latin typeface="Tahoma"/>
                <a:cs typeface="Tahoma"/>
              </a:rPr>
              <a:t>To</a:t>
            </a:r>
            <a:r>
              <a:rPr sz="1500" b="1" spc="-25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attach</a:t>
            </a:r>
            <a:r>
              <a:rPr sz="1500" b="1" spc="-20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event</a:t>
            </a:r>
            <a:r>
              <a:rPr sz="1500" b="1" spc="-10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listeners </a:t>
            </a:r>
            <a:r>
              <a:rPr sz="1500" b="1" dirty="0">
                <a:latin typeface="Tahoma"/>
                <a:cs typeface="Tahoma"/>
              </a:rPr>
              <a:t>–</a:t>
            </a:r>
            <a:r>
              <a:rPr sz="1500" b="1" spc="-25" dirty="0">
                <a:latin typeface="Tahoma"/>
                <a:cs typeface="Tahoma"/>
              </a:rPr>
              <a:t> </a:t>
            </a:r>
            <a:r>
              <a:rPr sz="1500" b="1" spc="-5" dirty="0">
                <a:solidFill>
                  <a:srgbClr val="006FC0"/>
                </a:solidFill>
                <a:latin typeface="Tahoma"/>
                <a:cs typeface="Tahoma"/>
              </a:rPr>
              <a:t>on()</a:t>
            </a:r>
            <a:endParaRPr sz="1500" dirty="0">
              <a:latin typeface="Tahoma"/>
              <a:cs typeface="Tahoma"/>
            </a:endParaRPr>
          </a:p>
          <a:p>
            <a:pPr marL="698500">
              <a:lnSpc>
                <a:spcPct val="100000"/>
              </a:lnSpc>
            </a:pPr>
            <a:r>
              <a:rPr sz="1500" spc="-15" dirty="0">
                <a:solidFill>
                  <a:srgbClr val="404040"/>
                </a:solidFill>
                <a:latin typeface="Tahoma"/>
                <a:cs typeface="Tahoma"/>
              </a:rPr>
              <a:t>$(‘#dataTable</a:t>
            </a:r>
            <a:r>
              <a:rPr sz="1500" spc="-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tbody</a:t>
            </a:r>
            <a:r>
              <a:rPr sz="1500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5" dirty="0">
                <a:solidFill>
                  <a:srgbClr val="404040"/>
                </a:solidFill>
                <a:latin typeface="Tahoma"/>
                <a:cs typeface="Tahoma"/>
              </a:rPr>
              <a:t>tr’</a:t>
            </a:r>
            <a:r>
              <a:rPr sz="1500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404040"/>
                </a:solidFill>
                <a:latin typeface="Tahoma"/>
                <a:cs typeface="Tahoma"/>
              </a:rPr>
              <a:t>).</a:t>
            </a:r>
            <a:r>
              <a:rPr sz="1500" dirty="0">
                <a:solidFill>
                  <a:srgbClr val="974707"/>
                </a:solidFill>
                <a:latin typeface="Tahoma"/>
                <a:cs typeface="Tahoma"/>
              </a:rPr>
              <a:t>on(</a:t>
            </a:r>
            <a:r>
              <a:rPr sz="1500" spc="-20" dirty="0">
                <a:solidFill>
                  <a:srgbClr val="974707"/>
                </a:solidFill>
                <a:latin typeface="Tahoma"/>
                <a:cs typeface="Tahoma"/>
              </a:rPr>
              <a:t> ‘click’,</a:t>
            </a:r>
            <a:r>
              <a:rPr sz="1500" spc="-45" dirty="0">
                <a:solidFill>
                  <a:srgbClr val="974707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974707"/>
                </a:solidFill>
                <a:latin typeface="Tahoma"/>
                <a:cs typeface="Tahoma"/>
              </a:rPr>
              <a:t>function()</a:t>
            </a:r>
            <a:r>
              <a:rPr sz="1500" spc="-45" dirty="0">
                <a:solidFill>
                  <a:srgbClr val="974707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974707"/>
                </a:solidFill>
                <a:latin typeface="Tahoma"/>
                <a:cs typeface="Tahoma"/>
              </a:rPr>
              <a:t>{</a:t>
            </a:r>
            <a:endParaRPr sz="1500" dirty="0">
              <a:latin typeface="Tahoma"/>
              <a:cs typeface="Tahoma"/>
            </a:endParaRPr>
          </a:p>
          <a:p>
            <a:pPr marL="1018540">
              <a:lnSpc>
                <a:spcPct val="100000"/>
              </a:lnSpc>
            </a:pPr>
            <a:r>
              <a:rPr sz="1500" spc="-5" dirty="0">
                <a:solidFill>
                  <a:srgbClr val="974707"/>
                </a:solidFill>
                <a:latin typeface="Tahoma"/>
                <a:cs typeface="Tahoma"/>
              </a:rPr>
              <a:t>console.log(‘Click</a:t>
            </a:r>
            <a:r>
              <a:rPr sz="1500" spc="-40" dirty="0">
                <a:solidFill>
                  <a:srgbClr val="974707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974707"/>
                </a:solidFill>
                <a:latin typeface="Tahoma"/>
                <a:cs typeface="Tahoma"/>
              </a:rPr>
              <a:t>triggered</a:t>
            </a:r>
            <a:r>
              <a:rPr sz="1500" spc="-35" dirty="0">
                <a:solidFill>
                  <a:srgbClr val="974707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974707"/>
                </a:solidFill>
                <a:latin typeface="Tahoma"/>
                <a:cs typeface="Tahoma"/>
              </a:rPr>
              <a:t>on</a:t>
            </a:r>
            <a:r>
              <a:rPr sz="1500" spc="-10" dirty="0">
                <a:solidFill>
                  <a:srgbClr val="974707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974707"/>
                </a:solidFill>
                <a:latin typeface="Tahoma"/>
                <a:cs typeface="Tahoma"/>
              </a:rPr>
              <a:t>row’);</a:t>
            </a:r>
            <a:endParaRPr sz="1500" dirty="0">
              <a:latin typeface="Tahoma"/>
              <a:cs typeface="Tahoma"/>
            </a:endParaRPr>
          </a:p>
          <a:p>
            <a:pPr marL="698500">
              <a:lnSpc>
                <a:spcPct val="100000"/>
              </a:lnSpc>
            </a:pPr>
            <a:r>
              <a:rPr sz="1500" spc="-5" dirty="0">
                <a:solidFill>
                  <a:srgbClr val="974707"/>
                </a:solidFill>
                <a:latin typeface="Tahoma"/>
                <a:cs typeface="Tahoma"/>
              </a:rPr>
              <a:t>});</a:t>
            </a:r>
            <a:endParaRPr sz="15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 dirty="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dirty="0">
                <a:latin typeface="Tahoma"/>
                <a:cs typeface="Tahoma"/>
              </a:rPr>
              <a:t>To</a:t>
            </a:r>
            <a:r>
              <a:rPr sz="1500" b="1" spc="-2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attach</a:t>
            </a:r>
            <a:r>
              <a:rPr sz="1500" b="1" spc="-15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delegated</a:t>
            </a:r>
            <a:r>
              <a:rPr sz="1500" b="1" spc="-10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event listeners</a:t>
            </a:r>
            <a:r>
              <a:rPr sz="1500" b="1" dirty="0">
                <a:latin typeface="Tahoma"/>
                <a:cs typeface="Tahoma"/>
              </a:rPr>
              <a:t> –</a:t>
            </a:r>
            <a:r>
              <a:rPr sz="1500" b="1" spc="-10" dirty="0">
                <a:latin typeface="Tahoma"/>
                <a:cs typeface="Tahoma"/>
              </a:rPr>
              <a:t> </a:t>
            </a:r>
            <a:r>
              <a:rPr sz="1500" b="1" spc="-5" dirty="0">
                <a:solidFill>
                  <a:srgbClr val="006FC0"/>
                </a:solidFill>
                <a:latin typeface="Tahoma"/>
                <a:cs typeface="Tahoma"/>
              </a:rPr>
              <a:t>on()</a:t>
            </a:r>
            <a:endParaRPr sz="1500" dirty="0">
              <a:latin typeface="Tahoma"/>
              <a:cs typeface="Tahoma"/>
            </a:endParaRPr>
          </a:p>
          <a:p>
            <a:pPr marL="698500">
              <a:lnSpc>
                <a:spcPct val="100000"/>
              </a:lnSpc>
              <a:spcBef>
                <a:spcPts val="5"/>
              </a:spcBef>
            </a:pPr>
            <a:r>
              <a:rPr sz="1500" spc="-15" dirty="0">
                <a:solidFill>
                  <a:srgbClr val="404040"/>
                </a:solidFill>
                <a:latin typeface="Tahoma"/>
                <a:cs typeface="Tahoma"/>
              </a:rPr>
              <a:t>$(‘#dataTable</a:t>
            </a:r>
            <a:r>
              <a:rPr sz="1500" spc="-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404040"/>
                </a:solidFill>
                <a:latin typeface="Tahoma"/>
                <a:cs typeface="Tahoma"/>
              </a:rPr>
              <a:t>tbody’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404040"/>
                </a:solidFill>
                <a:latin typeface="Tahoma"/>
                <a:cs typeface="Tahoma"/>
              </a:rPr>
              <a:t>).on(</a:t>
            </a:r>
            <a:r>
              <a:rPr sz="1500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404040"/>
                </a:solidFill>
                <a:latin typeface="Tahoma"/>
                <a:cs typeface="Tahoma"/>
              </a:rPr>
              <a:t>‘click’,</a:t>
            </a:r>
            <a:r>
              <a:rPr sz="1500" spc="-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-30" dirty="0">
                <a:solidFill>
                  <a:srgbClr val="974707"/>
                </a:solidFill>
                <a:latin typeface="Tahoma"/>
                <a:cs typeface="Tahoma"/>
              </a:rPr>
              <a:t>‘tr’</a:t>
            </a:r>
            <a:r>
              <a:rPr sz="1500" spc="-30" dirty="0">
                <a:solidFill>
                  <a:srgbClr val="404040"/>
                </a:solidFill>
                <a:latin typeface="Tahoma"/>
                <a:cs typeface="Tahoma"/>
              </a:rPr>
              <a:t>,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 function()</a:t>
            </a:r>
            <a:r>
              <a:rPr sz="1500" spc="-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404040"/>
                </a:solidFill>
                <a:latin typeface="Tahoma"/>
                <a:cs typeface="Tahoma"/>
              </a:rPr>
              <a:t>{</a:t>
            </a:r>
            <a:endParaRPr sz="1500" dirty="0">
              <a:latin typeface="Tahoma"/>
              <a:cs typeface="Tahoma"/>
            </a:endParaRPr>
          </a:p>
          <a:p>
            <a:pPr marL="1018540">
              <a:lnSpc>
                <a:spcPct val="100000"/>
              </a:lnSpc>
            </a:pP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console.log(‘Click</a:t>
            </a:r>
            <a:r>
              <a:rPr sz="1500" spc="-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triggered</a:t>
            </a:r>
            <a:r>
              <a:rPr sz="1500" spc="-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404040"/>
                </a:solidFill>
                <a:latin typeface="Tahoma"/>
                <a:cs typeface="Tahoma"/>
              </a:rPr>
              <a:t>on</a:t>
            </a:r>
            <a:r>
              <a:rPr sz="1500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404040"/>
                </a:solidFill>
                <a:latin typeface="Tahoma"/>
                <a:cs typeface="Tahoma"/>
              </a:rPr>
              <a:t>row’);</a:t>
            </a:r>
            <a:endParaRPr sz="1500" dirty="0">
              <a:latin typeface="Tahoma"/>
              <a:cs typeface="Tahoma"/>
            </a:endParaRPr>
          </a:p>
          <a:p>
            <a:pPr marL="698500">
              <a:lnSpc>
                <a:spcPct val="100000"/>
              </a:lnSpc>
            </a:pP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});</a:t>
            </a:r>
            <a:endParaRPr sz="15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 dirty="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dirty="0">
                <a:latin typeface="Tahoma"/>
                <a:cs typeface="Tahoma"/>
              </a:rPr>
              <a:t>To</a:t>
            </a:r>
            <a:r>
              <a:rPr sz="1500" b="1" spc="-20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trigger</a:t>
            </a:r>
            <a:r>
              <a:rPr sz="1500" b="1" spc="-2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an </a:t>
            </a:r>
            <a:r>
              <a:rPr sz="1500" b="1" spc="-5" dirty="0">
                <a:latin typeface="Tahoma"/>
                <a:cs typeface="Tahoma"/>
              </a:rPr>
              <a:t>event</a:t>
            </a:r>
            <a:r>
              <a:rPr sz="1500" b="1" spc="-2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–</a:t>
            </a:r>
            <a:r>
              <a:rPr sz="1500" b="1" spc="-10" dirty="0">
                <a:latin typeface="Tahoma"/>
                <a:cs typeface="Tahoma"/>
              </a:rPr>
              <a:t> </a:t>
            </a:r>
            <a:r>
              <a:rPr sz="1500" b="1" spc="-5" dirty="0">
                <a:solidFill>
                  <a:srgbClr val="006FC0"/>
                </a:solidFill>
                <a:latin typeface="Tahoma"/>
                <a:cs typeface="Tahoma"/>
              </a:rPr>
              <a:t>trigger()</a:t>
            </a:r>
            <a:endParaRPr sz="1500" dirty="0">
              <a:latin typeface="Tahoma"/>
              <a:cs typeface="Tahoma"/>
            </a:endParaRPr>
          </a:p>
          <a:p>
            <a:pPr marL="698500">
              <a:lnSpc>
                <a:spcPct val="100000"/>
              </a:lnSpc>
            </a:pP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$(‘tr’).</a:t>
            </a:r>
            <a:r>
              <a:rPr sz="1500" spc="-5" dirty="0">
                <a:solidFill>
                  <a:srgbClr val="974707"/>
                </a:solidFill>
                <a:latin typeface="Tahoma"/>
                <a:cs typeface="Tahoma"/>
              </a:rPr>
              <a:t>trigger(‘click’)</a:t>
            </a:r>
            <a:r>
              <a:rPr sz="1500" spc="-5" dirty="0">
                <a:solidFill>
                  <a:srgbClr val="404040"/>
                </a:solidFill>
                <a:latin typeface="Tahoma"/>
                <a:cs typeface="Tahoma"/>
              </a:rPr>
              <a:t>;</a:t>
            </a:r>
            <a:endParaRPr sz="15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8865" y="684402"/>
            <a:ext cx="28378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000000"/>
                </a:solidFill>
                <a:latin typeface="Calibri"/>
                <a:cs typeface="Calibri"/>
              </a:rPr>
              <a:t>Events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.on()</a:t>
            </a:r>
            <a:r>
              <a:rPr sz="200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sz="200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.trigger()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7250" y="547115"/>
            <a:ext cx="2634990" cy="9372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54973" y="5317135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>
                <a:solidFill>
                  <a:srgbClr val="404040"/>
                </a:solidFill>
              </a:rPr>
              <a:t>Copyright</a:t>
            </a:r>
            <a:r>
              <a:rPr spc="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© 2018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Software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Pvt. </a:t>
            </a:r>
            <a:r>
              <a:rPr spc="-10" dirty="0">
                <a:solidFill>
                  <a:srgbClr val="404040"/>
                </a:solidFill>
              </a:rPr>
              <a:t>Ltd.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All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Rights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Reserved.</a:t>
            </a:r>
            <a:r>
              <a:rPr spc="-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2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20343"/>
            <a:ext cx="22771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.on(‘load’)</a:t>
            </a:r>
            <a:r>
              <a:rPr sz="2000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libri"/>
                <a:cs typeface="Calibri"/>
              </a:rPr>
              <a:t>vs</a:t>
            </a:r>
            <a:r>
              <a:rPr sz="200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.ready()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704" y="1375663"/>
            <a:ext cx="6833234" cy="3442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ts val="2165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900" b="1" spc="-90" dirty="0">
                <a:latin typeface="Calibri"/>
                <a:cs typeface="Calibri"/>
              </a:rPr>
              <a:t>To</a:t>
            </a:r>
            <a:r>
              <a:rPr sz="1900" b="1" spc="-5" dirty="0">
                <a:latin typeface="Calibri"/>
                <a:cs typeface="Calibri"/>
              </a:rPr>
              <a:t> check</a:t>
            </a:r>
            <a:r>
              <a:rPr sz="1900" b="1" spc="2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if</a:t>
            </a:r>
            <a:r>
              <a:rPr sz="1900" b="1" spc="-1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the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DOM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has</a:t>
            </a:r>
            <a:r>
              <a:rPr sz="1900" b="1" spc="1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loaded</a:t>
            </a:r>
            <a:r>
              <a:rPr sz="1900" b="1" spc="1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-</a:t>
            </a:r>
            <a:r>
              <a:rPr sz="1900" b="1" spc="10" dirty="0"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006FC0"/>
                </a:solidFill>
                <a:latin typeface="Calibri"/>
                <a:cs typeface="Calibri"/>
              </a:rPr>
              <a:t>.ready()</a:t>
            </a:r>
            <a:endParaRPr sz="1900">
              <a:latin typeface="Calibri"/>
              <a:cs typeface="Calibri"/>
            </a:endParaRPr>
          </a:p>
          <a:p>
            <a:pPr marL="698500">
              <a:lnSpc>
                <a:spcPts val="2055"/>
              </a:lnSpc>
            </a:pPr>
            <a:r>
              <a:rPr sz="1900" spc="-10" dirty="0">
                <a:solidFill>
                  <a:srgbClr val="974707"/>
                </a:solidFill>
                <a:latin typeface="Calibri"/>
                <a:cs typeface="Calibri"/>
              </a:rPr>
              <a:t>$(‘document’).ready(function()</a:t>
            </a:r>
            <a:r>
              <a:rPr sz="1900" spc="30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974707"/>
                </a:solidFill>
                <a:latin typeface="Calibri"/>
                <a:cs typeface="Calibri"/>
              </a:rPr>
              <a:t>{</a:t>
            </a:r>
            <a:endParaRPr sz="1900">
              <a:latin typeface="Calibri"/>
              <a:cs typeface="Calibri"/>
            </a:endParaRPr>
          </a:p>
          <a:p>
            <a:pPr marL="1018540">
              <a:lnSpc>
                <a:spcPts val="2050"/>
              </a:lnSpc>
            </a:pPr>
            <a:r>
              <a:rPr sz="1900" spc="-5" dirty="0">
                <a:solidFill>
                  <a:srgbClr val="974707"/>
                </a:solidFill>
                <a:latin typeface="Calibri"/>
                <a:cs typeface="Calibri"/>
              </a:rPr>
              <a:t>//</a:t>
            </a:r>
            <a:r>
              <a:rPr sz="1900" spc="-15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974707"/>
                </a:solidFill>
                <a:latin typeface="Calibri"/>
                <a:cs typeface="Calibri"/>
              </a:rPr>
              <a:t>The</a:t>
            </a:r>
            <a:r>
              <a:rPr sz="1900" spc="-5" dirty="0">
                <a:solidFill>
                  <a:srgbClr val="974707"/>
                </a:solidFill>
                <a:latin typeface="Calibri"/>
                <a:cs typeface="Calibri"/>
              </a:rPr>
              <a:t> DOM</a:t>
            </a:r>
            <a:r>
              <a:rPr sz="1900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974707"/>
                </a:solidFill>
                <a:latin typeface="Calibri"/>
                <a:cs typeface="Calibri"/>
              </a:rPr>
              <a:t>is </a:t>
            </a:r>
            <a:r>
              <a:rPr sz="1900" spc="-10" dirty="0">
                <a:solidFill>
                  <a:srgbClr val="974707"/>
                </a:solidFill>
                <a:latin typeface="Calibri"/>
                <a:cs typeface="Calibri"/>
              </a:rPr>
              <a:t>ready!</a:t>
            </a:r>
            <a:endParaRPr sz="1900">
              <a:latin typeface="Calibri"/>
              <a:cs typeface="Calibri"/>
            </a:endParaRPr>
          </a:p>
          <a:p>
            <a:pPr marL="698500">
              <a:lnSpc>
                <a:spcPts val="2165"/>
              </a:lnSpc>
            </a:pPr>
            <a:r>
              <a:rPr sz="1900" spc="-5" dirty="0">
                <a:solidFill>
                  <a:srgbClr val="974707"/>
                </a:solidFill>
                <a:latin typeface="Calibri"/>
                <a:cs typeface="Calibri"/>
              </a:rPr>
              <a:t>});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Calibri"/>
              <a:cs typeface="Calibri"/>
            </a:endParaRPr>
          </a:p>
          <a:p>
            <a:pPr marL="698500">
              <a:lnSpc>
                <a:spcPts val="2170"/>
              </a:lnSpc>
            </a:pPr>
            <a:r>
              <a:rPr sz="1900" spc="-5" dirty="0">
                <a:solidFill>
                  <a:srgbClr val="974707"/>
                </a:solidFill>
                <a:latin typeface="Calibri"/>
                <a:cs typeface="Calibri"/>
              </a:rPr>
              <a:t>$(function()</a:t>
            </a:r>
            <a:r>
              <a:rPr sz="1900" spc="-20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974707"/>
                </a:solidFill>
                <a:latin typeface="Calibri"/>
                <a:cs typeface="Calibri"/>
              </a:rPr>
              <a:t>{</a:t>
            </a:r>
            <a:endParaRPr sz="1900">
              <a:latin typeface="Calibri"/>
              <a:cs typeface="Calibri"/>
            </a:endParaRPr>
          </a:p>
          <a:p>
            <a:pPr marL="1071880">
              <a:lnSpc>
                <a:spcPts val="2055"/>
              </a:lnSpc>
            </a:pPr>
            <a:r>
              <a:rPr sz="1900" spc="-5" dirty="0">
                <a:solidFill>
                  <a:srgbClr val="974707"/>
                </a:solidFill>
                <a:latin typeface="Calibri"/>
                <a:cs typeface="Calibri"/>
              </a:rPr>
              <a:t>//</a:t>
            </a:r>
            <a:r>
              <a:rPr sz="1900" spc="5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974707"/>
                </a:solidFill>
                <a:latin typeface="Calibri"/>
                <a:cs typeface="Calibri"/>
              </a:rPr>
              <a:t>or</a:t>
            </a:r>
            <a:r>
              <a:rPr sz="1900" spc="-10" dirty="0">
                <a:solidFill>
                  <a:srgbClr val="974707"/>
                </a:solidFill>
                <a:latin typeface="Calibri"/>
                <a:cs typeface="Calibri"/>
              </a:rPr>
              <a:t> use</a:t>
            </a:r>
            <a:r>
              <a:rPr sz="1900" spc="-5" dirty="0">
                <a:solidFill>
                  <a:srgbClr val="974707"/>
                </a:solidFill>
                <a:latin typeface="Calibri"/>
                <a:cs typeface="Calibri"/>
              </a:rPr>
              <a:t> a</a:t>
            </a:r>
            <a:r>
              <a:rPr sz="1900" spc="-10" dirty="0">
                <a:solidFill>
                  <a:srgbClr val="974707"/>
                </a:solidFill>
                <a:latin typeface="Calibri"/>
                <a:cs typeface="Calibri"/>
              </a:rPr>
              <a:t> shorter</a:t>
            </a:r>
            <a:r>
              <a:rPr sz="1900" spc="-5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974707"/>
                </a:solidFill>
                <a:latin typeface="Calibri"/>
                <a:cs typeface="Calibri"/>
              </a:rPr>
              <a:t>version...</a:t>
            </a:r>
            <a:endParaRPr sz="1900">
              <a:latin typeface="Calibri"/>
              <a:cs typeface="Calibri"/>
            </a:endParaRPr>
          </a:p>
          <a:p>
            <a:pPr marL="751840">
              <a:lnSpc>
                <a:spcPts val="2165"/>
              </a:lnSpc>
            </a:pPr>
            <a:r>
              <a:rPr sz="1900" spc="-5" dirty="0">
                <a:solidFill>
                  <a:srgbClr val="974707"/>
                </a:solidFill>
                <a:latin typeface="Calibri"/>
                <a:cs typeface="Calibri"/>
              </a:rPr>
              <a:t>});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Calibri"/>
              <a:cs typeface="Calibri"/>
            </a:endParaRPr>
          </a:p>
          <a:p>
            <a:pPr marL="299085" indent="-287020">
              <a:lnSpc>
                <a:spcPts val="2165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900" b="1" spc="-90" dirty="0">
                <a:latin typeface="Calibri"/>
                <a:cs typeface="Calibri"/>
              </a:rPr>
              <a:t>To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check</a:t>
            </a:r>
            <a:r>
              <a:rPr sz="1900" b="1" spc="2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if</a:t>
            </a:r>
            <a:r>
              <a:rPr sz="1900" b="1" spc="-1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the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page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has</a:t>
            </a:r>
            <a:r>
              <a:rPr sz="1900" b="1" spc="1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fully</a:t>
            </a:r>
            <a:r>
              <a:rPr sz="1900" b="1" spc="-1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loaded</a:t>
            </a:r>
            <a:r>
              <a:rPr sz="1900" b="1" spc="1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-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006FC0"/>
                </a:solidFill>
                <a:latin typeface="Calibri"/>
                <a:cs typeface="Calibri"/>
              </a:rPr>
              <a:t>.on(‘load’)</a:t>
            </a:r>
            <a:endParaRPr sz="1900">
              <a:latin typeface="Calibri"/>
              <a:cs typeface="Calibri"/>
            </a:endParaRPr>
          </a:p>
          <a:p>
            <a:pPr marL="698500">
              <a:lnSpc>
                <a:spcPts val="2055"/>
              </a:lnSpc>
            </a:pPr>
            <a:r>
              <a:rPr sz="1900" spc="-15" dirty="0">
                <a:solidFill>
                  <a:srgbClr val="974707"/>
                </a:solidFill>
                <a:latin typeface="Calibri"/>
                <a:cs typeface="Calibri"/>
              </a:rPr>
              <a:t>$(window).on(‘load’,</a:t>
            </a:r>
            <a:r>
              <a:rPr sz="1900" spc="35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974707"/>
                </a:solidFill>
                <a:latin typeface="Calibri"/>
                <a:cs typeface="Calibri"/>
              </a:rPr>
              <a:t>function()</a:t>
            </a:r>
            <a:r>
              <a:rPr sz="1900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974707"/>
                </a:solidFill>
                <a:latin typeface="Calibri"/>
                <a:cs typeface="Calibri"/>
              </a:rPr>
              <a:t>{</a:t>
            </a:r>
            <a:endParaRPr sz="1900">
              <a:latin typeface="Calibri"/>
              <a:cs typeface="Calibri"/>
            </a:endParaRPr>
          </a:p>
          <a:p>
            <a:pPr marL="1018540">
              <a:lnSpc>
                <a:spcPts val="2050"/>
              </a:lnSpc>
            </a:pPr>
            <a:r>
              <a:rPr sz="1900" spc="-5" dirty="0">
                <a:solidFill>
                  <a:srgbClr val="974707"/>
                </a:solidFill>
                <a:latin typeface="Calibri"/>
                <a:cs typeface="Calibri"/>
              </a:rPr>
              <a:t>//</a:t>
            </a:r>
            <a:r>
              <a:rPr sz="1900" spc="-10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974707"/>
                </a:solidFill>
                <a:latin typeface="Calibri"/>
                <a:cs typeface="Calibri"/>
              </a:rPr>
              <a:t>Do</a:t>
            </a:r>
            <a:r>
              <a:rPr sz="1900" spc="10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974707"/>
                </a:solidFill>
                <a:latin typeface="Calibri"/>
                <a:cs typeface="Calibri"/>
              </a:rPr>
              <a:t>something</a:t>
            </a:r>
            <a:r>
              <a:rPr sz="1900" spc="10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974707"/>
                </a:solidFill>
                <a:latin typeface="Calibri"/>
                <a:cs typeface="Calibri"/>
              </a:rPr>
              <a:t>… </a:t>
            </a:r>
            <a:r>
              <a:rPr sz="1900" spc="-10" dirty="0">
                <a:solidFill>
                  <a:srgbClr val="974707"/>
                </a:solidFill>
                <a:latin typeface="Calibri"/>
                <a:cs typeface="Calibri"/>
              </a:rPr>
              <a:t>after</a:t>
            </a:r>
            <a:r>
              <a:rPr sz="1900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974707"/>
                </a:solidFill>
                <a:latin typeface="Calibri"/>
                <a:cs typeface="Calibri"/>
              </a:rPr>
              <a:t>images,</a:t>
            </a:r>
            <a:r>
              <a:rPr sz="1900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974707"/>
                </a:solidFill>
                <a:latin typeface="Calibri"/>
                <a:cs typeface="Calibri"/>
              </a:rPr>
              <a:t>subframes</a:t>
            </a:r>
            <a:r>
              <a:rPr sz="1900" spc="-5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974707"/>
                </a:solidFill>
                <a:latin typeface="Calibri"/>
                <a:cs typeface="Calibri"/>
              </a:rPr>
              <a:t>etc.</a:t>
            </a:r>
            <a:r>
              <a:rPr sz="1900" spc="-10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974707"/>
                </a:solidFill>
                <a:latin typeface="Calibri"/>
                <a:cs typeface="Calibri"/>
              </a:rPr>
              <a:t>are</a:t>
            </a:r>
            <a:r>
              <a:rPr sz="1900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974707"/>
                </a:solidFill>
                <a:latin typeface="Calibri"/>
                <a:cs typeface="Calibri"/>
              </a:rPr>
              <a:t>loaded.</a:t>
            </a:r>
            <a:endParaRPr sz="1900">
              <a:latin typeface="Calibri"/>
              <a:cs typeface="Calibri"/>
            </a:endParaRPr>
          </a:p>
          <a:p>
            <a:pPr marL="698500">
              <a:lnSpc>
                <a:spcPts val="2165"/>
              </a:lnSpc>
            </a:pPr>
            <a:r>
              <a:rPr sz="1900" spc="-5" dirty="0">
                <a:solidFill>
                  <a:srgbClr val="974707"/>
                </a:solidFill>
                <a:latin typeface="Calibri"/>
                <a:cs typeface="Calibri"/>
              </a:rPr>
              <a:t>});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7250" y="547115"/>
            <a:ext cx="2634990" cy="9372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54973" y="5317135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>
                <a:solidFill>
                  <a:srgbClr val="404040"/>
                </a:solidFill>
              </a:rPr>
              <a:t>Copyright</a:t>
            </a:r>
            <a:r>
              <a:rPr spc="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© 2018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Software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Pvt. </a:t>
            </a:r>
            <a:r>
              <a:rPr spc="-10" dirty="0">
                <a:solidFill>
                  <a:srgbClr val="404040"/>
                </a:solidFill>
              </a:rPr>
              <a:t>Ltd.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All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Rights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Reserved.</a:t>
            </a:r>
            <a:r>
              <a:rPr spc="-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2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17295"/>
            <a:ext cx="26187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jQuery</a:t>
            </a:r>
            <a:r>
              <a:rPr sz="200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libri"/>
                <a:cs typeface="Calibri"/>
              </a:rPr>
              <a:t>Method</a:t>
            </a:r>
            <a:r>
              <a:rPr sz="200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libri"/>
                <a:cs typeface="Calibri"/>
              </a:rPr>
              <a:t>Chaining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7250" y="547115"/>
            <a:ext cx="2634990" cy="9372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2000" y="2792768"/>
            <a:ext cx="5029200" cy="224726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R="1762760" algn="r">
              <a:lnSpc>
                <a:spcPct val="100000"/>
              </a:lnSpc>
              <a:spcBef>
                <a:spcPts val="235"/>
              </a:spcBef>
            </a:pPr>
            <a:r>
              <a:rPr sz="2000" spc="-5" dirty="0">
                <a:latin typeface="Calibri"/>
                <a:cs typeface="Calibri"/>
              </a:rPr>
              <a:t>$(document).ready(function(){</a:t>
            </a:r>
            <a:endParaRPr sz="2000">
              <a:latin typeface="Calibri"/>
              <a:cs typeface="Calibri"/>
            </a:endParaRPr>
          </a:p>
          <a:p>
            <a:pPr marR="1820545" algn="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$("button").click(function(){</a:t>
            </a:r>
            <a:endParaRPr sz="2000">
              <a:latin typeface="Calibri"/>
              <a:cs typeface="Calibri"/>
            </a:endParaRPr>
          </a:p>
          <a:p>
            <a:pPr marL="91440" marR="1057910" indent="4572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$("p").animate({width: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"100%"}).animate({fontSize: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"46px"}).animate({borderWidth: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30});</a:t>
            </a:r>
            <a:endParaRPr sz="2000">
              <a:latin typeface="Calibri"/>
              <a:cs typeface="Calibri"/>
            </a:endParaRPr>
          </a:p>
          <a:p>
            <a:pPr marL="32004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});</a:t>
            </a:r>
            <a:endParaRPr sz="20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});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9066" y="1519884"/>
            <a:ext cx="763333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dirty="0">
                <a:latin typeface="Arial MT"/>
                <a:cs typeface="Arial MT"/>
              </a:rPr>
              <a:t>It</a:t>
            </a:r>
            <a:r>
              <a:rPr sz="1800" spc="-5" dirty="0">
                <a:latin typeface="Arial MT"/>
                <a:cs typeface="Arial MT"/>
              </a:rPr>
              <a:t> makes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your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code short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easy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10" dirty="0">
                <a:latin typeface="Arial MT"/>
                <a:cs typeface="Arial MT"/>
              </a:rPr>
              <a:t>manage.</a:t>
            </a:r>
            <a:endParaRPr sz="1800">
              <a:latin typeface="Arial MT"/>
              <a:cs typeface="Arial MT"/>
            </a:endParaRPr>
          </a:p>
          <a:p>
            <a:pPr marL="93345" indent="-81280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sz="1800" dirty="0">
                <a:latin typeface="Arial MT"/>
                <a:cs typeface="Arial MT"/>
              </a:rPr>
              <a:t>It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gives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better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performance.</a:t>
            </a:r>
            <a:endParaRPr sz="1800">
              <a:latin typeface="Arial MT"/>
              <a:cs typeface="Arial MT"/>
            </a:endParaRPr>
          </a:p>
          <a:p>
            <a:pPr marL="93345" indent="-81280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starts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 left 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right.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left most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will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called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first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3600" y="3848887"/>
            <a:ext cx="3810000" cy="111442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554973" y="5317135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4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>
                <a:solidFill>
                  <a:srgbClr val="404040"/>
                </a:solidFill>
              </a:rPr>
              <a:t>Copyright</a:t>
            </a:r>
            <a:r>
              <a:rPr spc="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© 2018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Software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Pvt. </a:t>
            </a:r>
            <a:r>
              <a:rPr spc="-10" dirty="0">
                <a:solidFill>
                  <a:srgbClr val="404040"/>
                </a:solidFill>
              </a:rPr>
              <a:t>Ltd.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All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Rights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Reserved.</a:t>
            </a:r>
            <a:r>
              <a:rPr spc="-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2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7549"/>
            <a:ext cx="10058400" cy="5192395"/>
            <a:chOff x="0" y="467549"/>
            <a:chExt cx="10058400" cy="5192395"/>
          </a:xfrm>
        </p:grpSpPr>
        <p:sp>
          <p:nvSpPr>
            <p:cNvPr id="3" name="object 3"/>
            <p:cNvSpPr/>
            <p:nvPr/>
          </p:nvSpPr>
          <p:spPr>
            <a:xfrm>
              <a:off x="0" y="734986"/>
              <a:ext cx="675640" cy="266065"/>
            </a:xfrm>
            <a:custGeom>
              <a:avLst/>
              <a:gdLst/>
              <a:ahLst/>
              <a:cxnLst/>
              <a:rect l="l" t="t" r="r" b="b"/>
              <a:pathLst>
                <a:path w="675640" h="266065">
                  <a:moveTo>
                    <a:pt x="675271" y="0"/>
                  </a:moveTo>
                  <a:lnTo>
                    <a:pt x="0" y="0"/>
                  </a:lnTo>
                  <a:lnTo>
                    <a:pt x="0" y="265899"/>
                  </a:lnTo>
                  <a:lnTo>
                    <a:pt x="675271" y="265899"/>
                  </a:lnTo>
                  <a:lnTo>
                    <a:pt x="675271" y="0"/>
                  </a:lnTo>
                  <a:close/>
                </a:path>
              </a:pathLst>
            </a:custGeom>
            <a:solidFill>
              <a:srgbClr val="00B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67549"/>
              <a:ext cx="10058400" cy="51918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648190" y="5339486"/>
            <a:ext cx="129539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200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467550"/>
            <a:ext cx="10058400" cy="5192395"/>
            <a:chOff x="0" y="467550"/>
            <a:chExt cx="10058400" cy="5192395"/>
          </a:xfrm>
        </p:grpSpPr>
        <p:sp>
          <p:nvSpPr>
            <p:cNvPr id="7" name="object 7"/>
            <p:cNvSpPr/>
            <p:nvPr/>
          </p:nvSpPr>
          <p:spPr>
            <a:xfrm>
              <a:off x="0" y="467550"/>
              <a:ext cx="10058400" cy="5192395"/>
            </a:xfrm>
            <a:custGeom>
              <a:avLst/>
              <a:gdLst/>
              <a:ahLst/>
              <a:cxnLst/>
              <a:rect l="l" t="t" r="r" b="b"/>
              <a:pathLst>
                <a:path w="10058400" h="5192395">
                  <a:moveTo>
                    <a:pt x="10058400" y="0"/>
                  </a:moveTo>
                  <a:lnTo>
                    <a:pt x="0" y="0"/>
                  </a:lnTo>
                  <a:lnTo>
                    <a:pt x="0" y="5191887"/>
                  </a:lnTo>
                  <a:lnTo>
                    <a:pt x="10058400" y="519188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3788B5">
                <a:alpha val="6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077387"/>
              <a:ext cx="5532120" cy="1256665"/>
            </a:xfrm>
            <a:custGeom>
              <a:avLst/>
              <a:gdLst/>
              <a:ahLst/>
              <a:cxnLst/>
              <a:rect l="l" t="t" r="r" b="b"/>
              <a:pathLst>
                <a:path w="5532120" h="1256664">
                  <a:moveTo>
                    <a:pt x="5532120" y="0"/>
                  </a:moveTo>
                  <a:lnTo>
                    <a:pt x="0" y="0"/>
                  </a:lnTo>
                  <a:lnTo>
                    <a:pt x="0" y="1256487"/>
                  </a:lnTo>
                  <a:lnTo>
                    <a:pt x="5532120" y="1256487"/>
                  </a:lnTo>
                  <a:lnTo>
                    <a:pt x="5532120" y="0"/>
                  </a:lnTo>
                  <a:close/>
                </a:path>
              </a:pathLst>
            </a:custGeom>
            <a:solidFill>
              <a:srgbClr val="FFFFFF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91201" y="3244849"/>
              <a:ext cx="481965" cy="188595"/>
            </a:xfrm>
            <a:custGeom>
              <a:avLst/>
              <a:gdLst/>
              <a:ahLst/>
              <a:cxnLst/>
              <a:rect l="l" t="t" r="r" b="b"/>
              <a:pathLst>
                <a:path w="481964" h="188595">
                  <a:moveTo>
                    <a:pt x="481964" y="0"/>
                  </a:moveTo>
                  <a:lnTo>
                    <a:pt x="0" y="0"/>
                  </a:lnTo>
                  <a:lnTo>
                    <a:pt x="0" y="188468"/>
                  </a:lnTo>
                  <a:lnTo>
                    <a:pt x="481964" y="188468"/>
                  </a:lnTo>
                  <a:lnTo>
                    <a:pt x="481964" y="0"/>
                  </a:lnTo>
                  <a:close/>
                </a:path>
              </a:pathLst>
            </a:custGeom>
            <a:solidFill>
              <a:srgbClr val="00B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563239" y="3405327"/>
            <a:ext cx="16084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Thank</a:t>
            </a:r>
            <a:r>
              <a:rPr spc="-60" dirty="0"/>
              <a:t> </a:t>
            </a:r>
            <a:r>
              <a:rPr spc="-5" dirty="0"/>
              <a:t>You!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8534400" y="5191912"/>
            <a:ext cx="915035" cy="156210"/>
            <a:chOff x="8534400" y="5191912"/>
            <a:chExt cx="915035" cy="15621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12867" y="5196967"/>
              <a:ext cx="191672" cy="1321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933942" y="5208077"/>
              <a:ext cx="152400" cy="110489"/>
            </a:xfrm>
            <a:custGeom>
              <a:avLst/>
              <a:gdLst/>
              <a:ahLst/>
              <a:cxnLst/>
              <a:rect l="l" t="t" r="r" b="b"/>
              <a:pathLst>
                <a:path w="152400" h="110489">
                  <a:moveTo>
                    <a:pt x="152095" y="0"/>
                  </a:moveTo>
                  <a:lnTo>
                    <a:pt x="0" y="0"/>
                  </a:lnTo>
                  <a:lnTo>
                    <a:pt x="0" y="110021"/>
                  </a:lnTo>
                  <a:lnTo>
                    <a:pt x="152095" y="110021"/>
                  </a:lnTo>
                  <a:lnTo>
                    <a:pt x="1520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933815" y="5191924"/>
              <a:ext cx="152400" cy="136525"/>
            </a:xfrm>
            <a:custGeom>
              <a:avLst/>
              <a:gdLst/>
              <a:ahLst/>
              <a:cxnLst/>
              <a:rect l="l" t="t" r="r" b="b"/>
              <a:pathLst>
                <a:path w="152400" h="136525">
                  <a:moveTo>
                    <a:pt x="146684" y="0"/>
                  </a:moveTo>
                  <a:lnTo>
                    <a:pt x="8381" y="0"/>
                  </a:lnTo>
                  <a:lnTo>
                    <a:pt x="0" y="5143"/>
                  </a:lnTo>
                  <a:lnTo>
                    <a:pt x="0" y="131292"/>
                  </a:lnTo>
                  <a:lnTo>
                    <a:pt x="8381" y="136436"/>
                  </a:lnTo>
                  <a:lnTo>
                    <a:pt x="146684" y="136436"/>
                  </a:lnTo>
                  <a:lnTo>
                    <a:pt x="152273" y="131292"/>
                  </a:lnTo>
                  <a:lnTo>
                    <a:pt x="152273" y="120992"/>
                  </a:lnTo>
                  <a:lnTo>
                    <a:pt x="22478" y="120992"/>
                  </a:lnTo>
                  <a:lnTo>
                    <a:pt x="22478" y="51485"/>
                  </a:lnTo>
                  <a:lnTo>
                    <a:pt x="90226" y="51485"/>
                  </a:lnTo>
                  <a:lnTo>
                    <a:pt x="93090" y="48907"/>
                  </a:lnTo>
                  <a:lnTo>
                    <a:pt x="152273" y="48907"/>
                  </a:lnTo>
                  <a:lnTo>
                    <a:pt x="152273" y="43764"/>
                  </a:lnTo>
                  <a:lnTo>
                    <a:pt x="25400" y="43764"/>
                  </a:lnTo>
                  <a:lnTo>
                    <a:pt x="19684" y="38608"/>
                  </a:lnTo>
                  <a:lnTo>
                    <a:pt x="19684" y="20586"/>
                  </a:lnTo>
                  <a:lnTo>
                    <a:pt x="25400" y="15443"/>
                  </a:lnTo>
                  <a:lnTo>
                    <a:pt x="152273" y="15443"/>
                  </a:lnTo>
                  <a:lnTo>
                    <a:pt x="152273" y="5143"/>
                  </a:lnTo>
                  <a:lnTo>
                    <a:pt x="146684" y="0"/>
                  </a:lnTo>
                  <a:close/>
                </a:path>
                <a:path w="152400" h="136525">
                  <a:moveTo>
                    <a:pt x="59181" y="51485"/>
                  </a:moveTo>
                  <a:lnTo>
                    <a:pt x="47878" y="51485"/>
                  </a:lnTo>
                  <a:lnTo>
                    <a:pt x="47878" y="120992"/>
                  </a:lnTo>
                  <a:lnTo>
                    <a:pt x="59181" y="120992"/>
                  </a:lnTo>
                  <a:lnTo>
                    <a:pt x="59181" y="51485"/>
                  </a:lnTo>
                  <a:close/>
                </a:path>
                <a:path w="152400" h="136525">
                  <a:moveTo>
                    <a:pt x="112775" y="69507"/>
                  </a:moveTo>
                  <a:lnTo>
                    <a:pt x="87375" y="69507"/>
                  </a:lnTo>
                  <a:lnTo>
                    <a:pt x="84581" y="79806"/>
                  </a:lnTo>
                  <a:lnTo>
                    <a:pt x="84581" y="120992"/>
                  </a:lnTo>
                  <a:lnTo>
                    <a:pt x="109981" y="120992"/>
                  </a:lnTo>
                  <a:lnTo>
                    <a:pt x="109981" y="84950"/>
                  </a:lnTo>
                  <a:lnTo>
                    <a:pt x="112775" y="69507"/>
                  </a:lnTo>
                  <a:close/>
                </a:path>
                <a:path w="152400" h="136525">
                  <a:moveTo>
                    <a:pt x="152273" y="48907"/>
                  </a:moveTo>
                  <a:lnTo>
                    <a:pt x="107187" y="48907"/>
                  </a:lnTo>
                  <a:lnTo>
                    <a:pt x="123487" y="53131"/>
                  </a:lnTo>
                  <a:lnTo>
                    <a:pt x="131857" y="63388"/>
                  </a:lnTo>
                  <a:lnTo>
                    <a:pt x="134941" y="76061"/>
                  </a:lnTo>
                  <a:lnTo>
                    <a:pt x="135282" y="84950"/>
                  </a:lnTo>
                  <a:lnTo>
                    <a:pt x="135381" y="120992"/>
                  </a:lnTo>
                  <a:lnTo>
                    <a:pt x="152273" y="120992"/>
                  </a:lnTo>
                  <a:lnTo>
                    <a:pt x="152273" y="48907"/>
                  </a:lnTo>
                  <a:close/>
                </a:path>
                <a:path w="152400" h="136525">
                  <a:moveTo>
                    <a:pt x="90226" y="51485"/>
                  </a:moveTo>
                  <a:lnTo>
                    <a:pt x="84581" y="51485"/>
                  </a:lnTo>
                  <a:lnTo>
                    <a:pt x="84581" y="59207"/>
                  </a:lnTo>
                  <a:lnTo>
                    <a:pt x="87375" y="54051"/>
                  </a:lnTo>
                  <a:lnTo>
                    <a:pt x="90226" y="51485"/>
                  </a:lnTo>
                  <a:close/>
                </a:path>
                <a:path w="152400" h="136525">
                  <a:moveTo>
                    <a:pt x="152273" y="15443"/>
                  </a:moveTo>
                  <a:lnTo>
                    <a:pt x="45084" y="15443"/>
                  </a:lnTo>
                  <a:lnTo>
                    <a:pt x="50673" y="20586"/>
                  </a:lnTo>
                  <a:lnTo>
                    <a:pt x="50673" y="38608"/>
                  </a:lnTo>
                  <a:lnTo>
                    <a:pt x="45084" y="43764"/>
                  </a:lnTo>
                  <a:lnTo>
                    <a:pt x="152273" y="43764"/>
                  </a:lnTo>
                  <a:lnTo>
                    <a:pt x="152273" y="15443"/>
                  </a:lnTo>
                  <a:close/>
                </a:path>
              </a:pathLst>
            </a:custGeom>
            <a:solidFill>
              <a:srgbClr val="057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10599" y="5191912"/>
              <a:ext cx="154305" cy="142875"/>
            </a:xfrm>
            <a:custGeom>
              <a:avLst/>
              <a:gdLst/>
              <a:ahLst/>
              <a:cxnLst/>
              <a:rect l="l" t="t" r="r" b="b"/>
              <a:pathLst>
                <a:path w="154304" h="142875">
                  <a:moveTo>
                    <a:pt x="153936" y="0"/>
                  </a:moveTo>
                  <a:lnTo>
                    <a:pt x="0" y="0"/>
                  </a:lnTo>
                  <a:lnTo>
                    <a:pt x="0" y="142316"/>
                  </a:lnTo>
                  <a:lnTo>
                    <a:pt x="153936" y="142316"/>
                  </a:lnTo>
                  <a:lnTo>
                    <a:pt x="153936" y="0"/>
                  </a:lnTo>
                  <a:close/>
                </a:path>
              </a:pathLst>
            </a:custGeom>
            <a:solidFill>
              <a:srgbClr val="5DA8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129395" y="5208091"/>
              <a:ext cx="320040" cy="125730"/>
            </a:xfrm>
            <a:custGeom>
              <a:avLst/>
              <a:gdLst/>
              <a:ahLst/>
              <a:cxnLst/>
              <a:rect l="l" t="t" r="r" b="b"/>
              <a:pathLst>
                <a:path w="320040" h="125729">
                  <a:moveTo>
                    <a:pt x="102730" y="45999"/>
                  </a:moveTo>
                  <a:lnTo>
                    <a:pt x="17018" y="45999"/>
                  </a:lnTo>
                  <a:lnTo>
                    <a:pt x="11303" y="45999"/>
                  </a:lnTo>
                  <a:lnTo>
                    <a:pt x="5575" y="45999"/>
                  </a:lnTo>
                  <a:lnTo>
                    <a:pt x="5562" y="46291"/>
                  </a:lnTo>
                  <a:lnTo>
                    <a:pt x="6731" y="52870"/>
                  </a:lnTo>
                  <a:lnTo>
                    <a:pt x="11607" y="59931"/>
                  </a:lnTo>
                  <a:lnTo>
                    <a:pt x="22606" y="64287"/>
                  </a:lnTo>
                  <a:lnTo>
                    <a:pt x="19812" y="66903"/>
                  </a:lnTo>
                  <a:lnTo>
                    <a:pt x="14097" y="64287"/>
                  </a:lnTo>
                  <a:lnTo>
                    <a:pt x="17018" y="79971"/>
                  </a:lnTo>
                  <a:lnTo>
                    <a:pt x="33909" y="79971"/>
                  </a:lnTo>
                  <a:lnTo>
                    <a:pt x="31394" y="81978"/>
                  </a:lnTo>
                  <a:lnTo>
                    <a:pt x="24384" y="86182"/>
                  </a:lnTo>
                  <a:lnTo>
                    <a:pt x="13652" y="89903"/>
                  </a:lnTo>
                  <a:lnTo>
                    <a:pt x="0" y="90424"/>
                  </a:lnTo>
                  <a:lnTo>
                    <a:pt x="8509" y="93865"/>
                  </a:lnTo>
                  <a:lnTo>
                    <a:pt x="17297" y="96316"/>
                  </a:lnTo>
                  <a:lnTo>
                    <a:pt x="26606" y="97790"/>
                  </a:lnTo>
                  <a:lnTo>
                    <a:pt x="36703" y="98272"/>
                  </a:lnTo>
                  <a:lnTo>
                    <a:pt x="62826" y="93662"/>
                  </a:lnTo>
                  <a:lnTo>
                    <a:pt x="84416" y="80962"/>
                  </a:lnTo>
                  <a:lnTo>
                    <a:pt x="95237" y="66903"/>
                  </a:lnTo>
                  <a:lnTo>
                    <a:pt x="99098" y="61899"/>
                  </a:lnTo>
                  <a:lnTo>
                    <a:pt x="102730" y="45999"/>
                  </a:lnTo>
                  <a:close/>
                </a:path>
                <a:path w="320040" h="125729">
                  <a:moveTo>
                    <a:pt x="115824" y="25095"/>
                  </a:moveTo>
                  <a:lnTo>
                    <a:pt x="107315" y="27698"/>
                  </a:lnTo>
                  <a:lnTo>
                    <a:pt x="101727" y="27698"/>
                  </a:lnTo>
                  <a:lnTo>
                    <a:pt x="110236" y="22479"/>
                  </a:lnTo>
                  <a:lnTo>
                    <a:pt x="111163" y="19862"/>
                  </a:lnTo>
                  <a:lnTo>
                    <a:pt x="113030" y="14643"/>
                  </a:lnTo>
                  <a:lnTo>
                    <a:pt x="107315" y="17246"/>
                  </a:lnTo>
                  <a:lnTo>
                    <a:pt x="101727" y="19862"/>
                  </a:lnTo>
                  <a:lnTo>
                    <a:pt x="96012" y="19862"/>
                  </a:lnTo>
                  <a:lnTo>
                    <a:pt x="93218" y="17246"/>
                  </a:lnTo>
                  <a:lnTo>
                    <a:pt x="87630" y="14643"/>
                  </a:lnTo>
                  <a:lnTo>
                    <a:pt x="79121" y="14643"/>
                  </a:lnTo>
                  <a:lnTo>
                    <a:pt x="70815" y="16078"/>
                  </a:lnTo>
                  <a:lnTo>
                    <a:pt x="63576" y="20205"/>
                  </a:lnTo>
                  <a:lnTo>
                    <a:pt x="58445" y="26771"/>
                  </a:lnTo>
                  <a:lnTo>
                    <a:pt x="56515" y="35547"/>
                  </a:lnTo>
                  <a:lnTo>
                    <a:pt x="56515" y="40767"/>
                  </a:lnTo>
                  <a:lnTo>
                    <a:pt x="51790" y="40043"/>
                  </a:lnTo>
                  <a:lnTo>
                    <a:pt x="39928" y="36855"/>
                  </a:lnTo>
                  <a:lnTo>
                    <a:pt x="24358" y="29756"/>
                  </a:lnTo>
                  <a:lnTo>
                    <a:pt x="8509" y="17246"/>
                  </a:lnTo>
                  <a:lnTo>
                    <a:pt x="7061" y="19862"/>
                  </a:lnTo>
                  <a:lnTo>
                    <a:pt x="5334" y="26733"/>
                  </a:lnTo>
                  <a:lnTo>
                    <a:pt x="7327" y="36004"/>
                  </a:lnTo>
                  <a:lnTo>
                    <a:pt x="14490" y="43395"/>
                  </a:lnTo>
                  <a:lnTo>
                    <a:pt x="103327" y="43395"/>
                  </a:lnTo>
                  <a:lnTo>
                    <a:pt x="103924" y="40767"/>
                  </a:lnTo>
                  <a:lnTo>
                    <a:pt x="104521" y="38163"/>
                  </a:lnTo>
                  <a:lnTo>
                    <a:pt x="104521" y="32931"/>
                  </a:lnTo>
                  <a:lnTo>
                    <a:pt x="113030" y="27698"/>
                  </a:lnTo>
                  <a:lnTo>
                    <a:pt x="115824" y="25095"/>
                  </a:lnTo>
                  <a:close/>
                </a:path>
                <a:path w="320040" h="125729">
                  <a:moveTo>
                    <a:pt x="319430" y="0"/>
                  </a:moveTo>
                  <a:lnTo>
                    <a:pt x="189484" y="0"/>
                  </a:lnTo>
                  <a:lnTo>
                    <a:pt x="189484" y="125450"/>
                  </a:lnTo>
                  <a:lnTo>
                    <a:pt x="319430" y="125450"/>
                  </a:lnTo>
                  <a:lnTo>
                    <a:pt x="3194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293225" y="5191924"/>
              <a:ext cx="155575" cy="142875"/>
            </a:xfrm>
            <a:custGeom>
              <a:avLst/>
              <a:gdLst/>
              <a:ahLst/>
              <a:cxnLst/>
              <a:rect l="l" t="t" r="r" b="b"/>
              <a:pathLst>
                <a:path w="155575" h="142875">
                  <a:moveTo>
                    <a:pt x="155575" y="0"/>
                  </a:moveTo>
                  <a:lnTo>
                    <a:pt x="0" y="0"/>
                  </a:lnTo>
                  <a:lnTo>
                    <a:pt x="0" y="142303"/>
                  </a:lnTo>
                  <a:lnTo>
                    <a:pt x="82042" y="142303"/>
                  </a:lnTo>
                  <a:lnTo>
                    <a:pt x="82042" y="87972"/>
                  </a:lnTo>
                  <a:lnTo>
                    <a:pt x="62229" y="87972"/>
                  </a:lnTo>
                  <a:lnTo>
                    <a:pt x="62229" y="64681"/>
                  </a:lnTo>
                  <a:lnTo>
                    <a:pt x="82042" y="64681"/>
                  </a:lnTo>
                  <a:lnTo>
                    <a:pt x="82042" y="46570"/>
                  </a:lnTo>
                  <a:lnTo>
                    <a:pt x="84074" y="37067"/>
                  </a:lnTo>
                  <a:lnTo>
                    <a:pt x="89820" y="28776"/>
                  </a:lnTo>
                  <a:lnTo>
                    <a:pt x="98758" y="22912"/>
                  </a:lnTo>
                  <a:lnTo>
                    <a:pt x="110363" y="20688"/>
                  </a:lnTo>
                  <a:lnTo>
                    <a:pt x="155575" y="20688"/>
                  </a:lnTo>
                  <a:lnTo>
                    <a:pt x="155575" y="0"/>
                  </a:lnTo>
                  <a:close/>
                </a:path>
                <a:path w="155575" h="142875">
                  <a:moveTo>
                    <a:pt x="155575" y="20688"/>
                  </a:moveTo>
                  <a:lnTo>
                    <a:pt x="130175" y="20688"/>
                  </a:lnTo>
                  <a:lnTo>
                    <a:pt x="130175" y="41389"/>
                  </a:lnTo>
                  <a:lnTo>
                    <a:pt x="110363" y="41389"/>
                  </a:lnTo>
                  <a:lnTo>
                    <a:pt x="107442" y="43980"/>
                  </a:lnTo>
                  <a:lnTo>
                    <a:pt x="107442" y="64681"/>
                  </a:lnTo>
                  <a:lnTo>
                    <a:pt x="130175" y="64681"/>
                  </a:lnTo>
                  <a:lnTo>
                    <a:pt x="127253" y="87972"/>
                  </a:lnTo>
                  <a:lnTo>
                    <a:pt x="107442" y="87972"/>
                  </a:lnTo>
                  <a:lnTo>
                    <a:pt x="107442" y="142303"/>
                  </a:lnTo>
                  <a:lnTo>
                    <a:pt x="155575" y="142303"/>
                  </a:lnTo>
                  <a:lnTo>
                    <a:pt x="155575" y="20688"/>
                  </a:lnTo>
                  <a:close/>
                </a:path>
              </a:pathLst>
            </a:custGeom>
            <a:solidFill>
              <a:srgbClr val="3A55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34400" y="5192841"/>
              <a:ext cx="154407" cy="1552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71187" y="5220661"/>
              <a:ext cx="89787" cy="89731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658368" y="745148"/>
            <a:ext cx="8783320" cy="473710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solidFill>
                  <a:srgbClr val="2B3A4A"/>
                </a:solidFill>
                <a:latin typeface="Tahoma"/>
                <a:cs typeface="Tahoma"/>
              </a:rPr>
              <a:t>Lorem</a:t>
            </a:r>
            <a:r>
              <a:rPr sz="1400" b="1" spc="-1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B3A4A"/>
                </a:solidFill>
                <a:latin typeface="Tahoma"/>
                <a:cs typeface="Tahoma"/>
              </a:rPr>
              <a:t>Ipsum</a:t>
            </a:r>
            <a:r>
              <a:rPr sz="1400" b="1" spc="-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2B3A4A"/>
                </a:solidFill>
                <a:latin typeface="Tahoma"/>
                <a:cs typeface="Tahoma"/>
              </a:rPr>
              <a:t>Lorem</a:t>
            </a:r>
            <a:r>
              <a:rPr sz="1400" b="1" spc="-1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B3A4A"/>
                </a:solidFill>
                <a:latin typeface="Tahoma"/>
                <a:cs typeface="Tahoma"/>
              </a:rPr>
              <a:t>Ipsum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7908925" algn="l"/>
              </a:tabLst>
            </a:pP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p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yri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h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t ©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2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018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Cy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b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f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tw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r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P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vt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t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d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Right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Re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erve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d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Cy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b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nfidenti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	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6"/>
              </a:rPr>
              <a:t>w</a:t>
            </a:r>
            <a:r>
              <a:rPr sz="900" spc="-10" dirty="0">
                <a:solidFill>
                  <a:srgbClr val="404040"/>
                </a:solidFill>
                <a:latin typeface="Segoe UI"/>
                <a:cs typeface="Segoe UI"/>
                <a:hlinkClick r:id="rId6"/>
              </a:rPr>
              <a:t>w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6"/>
              </a:rPr>
              <a:t>w</a:t>
            </a:r>
            <a:r>
              <a:rPr sz="900" spc="-10" dirty="0">
                <a:solidFill>
                  <a:srgbClr val="404040"/>
                </a:solidFill>
                <a:latin typeface="Segoe UI"/>
                <a:cs typeface="Segoe UI"/>
                <a:hlinkClick r:id="rId6"/>
              </a:rPr>
              <a:t>.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6"/>
              </a:rPr>
              <a:t>c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6"/>
              </a:rPr>
              <a:t>y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6"/>
              </a:rPr>
              <a:t>b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6"/>
              </a:rPr>
              <a:t>a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6"/>
              </a:rPr>
              <a:t>g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6"/>
              </a:rPr>
              <a:t>e.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6"/>
              </a:rPr>
              <a:t>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54973" y="5317135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FFFFFF"/>
                </a:solidFill>
                <a:latin typeface="Segoe UI"/>
                <a:cs typeface="Segoe UI"/>
                <a:hlinkClick r:id="rId6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 2018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2621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Introduction</a:t>
            </a:r>
            <a:r>
              <a:rPr sz="1800" spc="-40" dirty="0"/>
              <a:t> </a:t>
            </a:r>
            <a:r>
              <a:rPr sz="1800" dirty="0"/>
              <a:t>to</a:t>
            </a:r>
            <a:r>
              <a:rPr sz="1800" spc="-35" dirty="0"/>
              <a:t> </a:t>
            </a:r>
            <a:r>
              <a:rPr sz="1800" dirty="0"/>
              <a:t>jQuery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727659" y="1461642"/>
            <a:ext cx="8318500" cy="3390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2B3A4A"/>
                </a:solidFill>
                <a:latin typeface="Tahoma"/>
                <a:cs typeface="Tahoma"/>
              </a:rPr>
              <a:t>Fast,</a:t>
            </a:r>
            <a:r>
              <a:rPr sz="1600" spc="1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small,</a:t>
            </a:r>
            <a:r>
              <a:rPr sz="1600" spc="1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and</a:t>
            </a:r>
            <a:r>
              <a:rPr sz="1600" spc="-1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feature-rich</a:t>
            </a:r>
            <a:r>
              <a:rPr sz="1600" spc="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JavaScript</a:t>
            </a:r>
            <a:r>
              <a:rPr sz="1600" spc="1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2B3A4A"/>
                </a:solidFill>
                <a:latin typeface="Tahoma"/>
                <a:cs typeface="Tahoma"/>
              </a:rPr>
              <a:t>library.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B3A4A"/>
              </a:buClr>
              <a:buFont typeface="Arial MT"/>
              <a:buChar char="•"/>
            </a:pPr>
            <a:endParaRPr sz="2500">
              <a:latin typeface="Tahoma"/>
              <a:cs typeface="Tahoma"/>
            </a:endParaRPr>
          </a:p>
          <a:p>
            <a:pPr marL="355600" marR="5080" indent="-342900">
              <a:lnSpc>
                <a:spcPct val="160200"/>
              </a:lnSpc>
              <a:buFont typeface="Arial MT"/>
              <a:buChar char="•"/>
              <a:tabLst>
                <a:tab pos="354965" algn="l"/>
                <a:tab pos="355600" algn="l"/>
                <a:tab pos="1041400" algn="l"/>
              </a:tabLst>
            </a:pP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Makes	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HTML</a:t>
            </a:r>
            <a:r>
              <a:rPr sz="1600" spc="1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document</a:t>
            </a:r>
            <a:r>
              <a:rPr sz="1600" spc="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2B3A4A"/>
                </a:solidFill>
                <a:latin typeface="Tahoma"/>
                <a:cs typeface="Tahoma"/>
              </a:rPr>
              <a:t>traversal</a:t>
            </a:r>
            <a:r>
              <a:rPr sz="1600" spc="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and manipulation,</a:t>
            </a:r>
            <a:r>
              <a:rPr sz="1600" spc="4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event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handling,</a:t>
            </a:r>
            <a:r>
              <a:rPr sz="1600" spc="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animation,</a:t>
            </a:r>
            <a:r>
              <a:rPr sz="1600" spc="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and</a:t>
            </a:r>
            <a:r>
              <a:rPr sz="1600" spc="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Ajax </a:t>
            </a:r>
            <a:r>
              <a:rPr sz="1600" spc="-484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much</a:t>
            </a:r>
            <a:r>
              <a:rPr sz="1600" spc="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2B3A4A"/>
                </a:solidFill>
                <a:latin typeface="Tahoma"/>
                <a:cs typeface="Tahoma"/>
              </a:rPr>
              <a:t>simpler.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2B3A4A"/>
              </a:buClr>
              <a:buFont typeface="Arial MT"/>
              <a:buChar char="•"/>
            </a:pPr>
            <a:endParaRPr sz="19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2B3A4A"/>
              </a:buClr>
              <a:buFont typeface="Arial MT"/>
              <a:buChar char="•"/>
            </a:pPr>
            <a:endParaRPr sz="16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5" dirty="0">
                <a:solidFill>
                  <a:srgbClr val="2B3A4A"/>
                </a:solidFill>
                <a:latin typeface="Tahoma"/>
                <a:cs typeface="Tahoma"/>
              </a:rPr>
              <a:t>Easy-to-use</a:t>
            </a:r>
            <a:r>
              <a:rPr sz="1600" spc="6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API</a:t>
            </a:r>
            <a:r>
              <a:rPr sz="1600" spc="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that</a:t>
            </a:r>
            <a:r>
              <a:rPr sz="1600" spc="1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works</a:t>
            </a:r>
            <a:r>
              <a:rPr sz="1600" spc="1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across</a:t>
            </a:r>
            <a:r>
              <a:rPr sz="1600" spc="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a multiple</a:t>
            </a:r>
            <a:r>
              <a:rPr sz="1600" spc="3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browsers.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2B3A4A"/>
              </a:buClr>
              <a:buFont typeface="Arial MT"/>
              <a:buChar char="•"/>
            </a:pPr>
            <a:endParaRPr sz="2500">
              <a:latin typeface="Tahoma"/>
              <a:cs typeface="Tahoma"/>
            </a:endParaRPr>
          </a:p>
          <a:p>
            <a:pPr marL="355600" marR="481330" indent="-342900">
              <a:lnSpc>
                <a:spcPct val="16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A</a:t>
            </a:r>
            <a:r>
              <a:rPr sz="1600" spc="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combination</a:t>
            </a:r>
            <a:r>
              <a:rPr sz="1600" spc="3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of</a:t>
            </a:r>
            <a:r>
              <a:rPr sz="1600" spc="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versatility</a:t>
            </a:r>
            <a:r>
              <a:rPr sz="1600" spc="3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and</a:t>
            </a:r>
            <a:r>
              <a:rPr sz="1600" spc="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extensibility</a:t>
            </a:r>
            <a:r>
              <a:rPr sz="1600" spc="3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it</a:t>
            </a:r>
            <a:r>
              <a:rPr sz="1600" spc="1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has</a:t>
            </a: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changed</a:t>
            </a:r>
            <a:r>
              <a:rPr sz="160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the</a:t>
            </a:r>
            <a:r>
              <a:rPr sz="160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way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that</a:t>
            </a:r>
            <a:r>
              <a:rPr sz="1600" spc="1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millions</a:t>
            </a:r>
            <a:r>
              <a:rPr sz="1600" spc="3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of </a:t>
            </a:r>
            <a:r>
              <a:rPr sz="1600" spc="-484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people write</a:t>
            </a:r>
            <a:r>
              <a:rPr sz="1600" spc="1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JavaScript.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7250" y="547115"/>
            <a:ext cx="2634990" cy="9372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54973" y="5317135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>
                <a:solidFill>
                  <a:srgbClr val="404040"/>
                </a:solidFill>
              </a:rPr>
              <a:t>Copyright</a:t>
            </a:r>
            <a:r>
              <a:rPr spc="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© 2018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Software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Pvt. </a:t>
            </a:r>
            <a:r>
              <a:rPr spc="-10" dirty="0">
                <a:solidFill>
                  <a:srgbClr val="404040"/>
                </a:solidFill>
              </a:rPr>
              <a:t>Ltd.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All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Rights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Reserved.</a:t>
            </a:r>
            <a:r>
              <a:rPr spc="-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2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2621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Introduction</a:t>
            </a:r>
            <a:r>
              <a:rPr sz="1800" spc="-40" dirty="0"/>
              <a:t> </a:t>
            </a:r>
            <a:r>
              <a:rPr sz="1800" dirty="0"/>
              <a:t>to</a:t>
            </a:r>
            <a:r>
              <a:rPr sz="1800" spc="-35" dirty="0"/>
              <a:t> </a:t>
            </a:r>
            <a:r>
              <a:rPr sz="1800" dirty="0"/>
              <a:t>jQuery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787704" y="1427479"/>
            <a:ext cx="3031490" cy="1718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solidFill>
                  <a:srgbClr val="2B3A4A"/>
                </a:solidFill>
                <a:latin typeface="Tahoma"/>
                <a:cs typeface="Tahoma"/>
              </a:rPr>
              <a:t>DOM</a:t>
            </a:r>
            <a:r>
              <a:rPr sz="1500" spc="-25" dirty="0">
                <a:solidFill>
                  <a:srgbClr val="2B3A4A"/>
                </a:solidFill>
                <a:latin typeface="Tahoma"/>
                <a:cs typeface="Tahoma"/>
              </a:rPr>
              <a:t> Traversal</a:t>
            </a:r>
            <a:r>
              <a:rPr sz="1500" spc="-1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2B3A4A"/>
                </a:solidFill>
                <a:latin typeface="Tahoma"/>
                <a:cs typeface="Tahoma"/>
              </a:rPr>
              <a:t>and</a:t>
            </a:r>
            <a:r>
              <a:rPr sz="1500" spc="-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2B3A4A"/>
                </a:solidFill>
                <a:latin typeface="Tahoma"/>
                <a:cs typeface="Tahoma"/>
              </a:rPr>
              <a:t>Manipulation</a:t>
            </a:r>
            <a:endParaRPr sz="15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10" dirty="0">
                <a:solidFill>
                  <a:srgbClr val="2B3A4A"/>
                </a:solidFill>
                <a:latin typeface="Tahoma"/>
                <a:cs typeface="Tahoma"/>
              </a:rPr>
              <a:t>Event</a:t>
            </a:r>
            <a:r>
              <a:rPr sz="1500" spc="-1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2B3A4A"/>
                </a:solidFill>
                <a:latin typeface="Tahoma"/>
                <a:cs typeface="Tahoma"/>
              </a:rPr>
              <a:t>Handling</a:t>
            </a:r>
            <a:endParaRPr sz="15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solidFill>
                  <a:srgbClr val="2B3A4A"/>
                </a:solidFill>
                <a:latin typeface="Tahoma"/>
                <a:cs typeface="Tahoma"/>
              </a:rPr>
              <a:t>CSS</a:t>
            </a:r>
            <a:r>
              <a:rPr sz="1500" spc="-3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2B3A4A"/>
                </a:solidFill>
                <a:latin typeface="Tahoma"/>
                <a:cs typeface="Tahoma"/>
              </a:rPr>
              <a:t>Manipulation</a:t>
            </a:r>
            <a:endParaRPr sz="15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solidFill>
                  <a:srgbClr val="2B3A4A"/>
                </a:solidFill>
                <a:latin typeface="Tahoma"/>
                <a:cs typeface="Tahoma"/>
              </a:rPr>
              <a:t>Ajax</a:t>
            </a:r>
            <a:endParaRPr sz="15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solidFill>
                  <a:srgbClr val="2B3A4A"/>
                </a:solidFill>
                <a:latin typeface="Tahoma"/>
                <a:cs typeface="Tahoma"/>
              </a:rPr>
              <a:t>And</a:t>
            </a:r>
            <a:r>
              <a:rPr sz="1500" spc="-3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2B3A4A"/>
                </a:solidFill>
                <a:latin typeface="Tahoma"/>
                <a:cs typeface="Tahoma"/>
              </a:rPr>
              <a:t>many</a:t>
            </a:r>
            <a:r>
              <a:rPr sz="1500" spc="-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2B3A4A"/>
                </a:solidFill>
                <a:latin typeface="Tahoma"/>
                <a:cs typeface="Tahoma"/>
              </a:rPr>
              <a:t>more..</a:t>
            </a:r>
            <a:endParaRPr sz="15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7250" y="547115"/>
            <a:ext cx="2634990" cy="9372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3950" y="3846909"/>
            <a:ext cx="7172325" cy="62030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554973" y="5317135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4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>
                <a:solidFill>
                  <a:srgbClr val="404040"/>
                </a:solidFill>
              </a:rPr>
              <a:t>Copyright</a:t>
            </a:r>
            <a:r>
              <a:rPr spc="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© 2018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Software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Pvt. </a:t>
            </a:r>
            <a:r>
              <a:rPr spc="-10" dirty="0">
                <a:solidFill>
                  <a:srgbClr val="404040"/>
                </a:solidFill>
              </a:rPr>
              <a:t>Ltd.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All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Rights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Reserved.</a:t>
            </a:r>
            <a:r>
              <a:rPr spc="-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2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9583" y="435863"/>
            <a:ext cx="2644139" cy="94792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40734" y="616525"/>
            <a:ext cx="4974154" cy="414890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54973" y="5317135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4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>
                <a:solidFill>
                  <a:srgbClr val="404040"/>
                </a:solidFill>
              </a:rPr>
              <a:t>Copyright</a:t>
            </a:r>
            <a:r>
              <a:rPr spc="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© 2018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Software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Pvt. </a:t>
            </a:r>
            <a:r>
              <a:rPr spc="-10" dirty="0">
                <a:solidFill>
                  <a:srgbClr val="404040"/>
                </a:solidFill>
              </a:rPr>
              <a:t>Ltd.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All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Rights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Reserved.</a:t>
            </a:r>
            <a:r>
              <a:rPr spc="-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2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958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Including</a:t>
            </a:r>
            <a:r>
              <a:rPr sz="1800" spc="-80" dirty="0"/>
              <a:t> </a:t>
            </a:r>
            <a:r>
              <a:rPr sz="1800" dirty="0"/>
              <a:t>jQuery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787704" y="1331467"/>
            <a:ext cx="495300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Download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include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using </a:t>
            </a:r>
            <a:r>
              <a:rPr sz="1600" spc="-15" dirty="0">
                <a:latin typeface="Calibri"/>
                <a:cs typeface="Calibri"/>
              </a:rPr>
              <a:t>your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standard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script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tags.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5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Uncompressed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-</a:t>
            </a:r>
            <a:r>
              <a:rPr sz="16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https://code.jquery.com/jquery-3.3.1.js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5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Calibri"/>
                <a:cs typeface="Calibri"/>
              </a:rPr>
              <a:t>Minified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-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https://code.jquery.com/jquery-3.3.1.min.js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37250" y="547115"/>
            <a:ext cx="2634990" cy="9372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54973" y="5317135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5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>
                <a:solidFill>
                  <a:srgbClr val="404040"/>
                </a:solidFill>
              </a:rPr>
              <a:t>Copyright</a:t>
            </a:r>
            <a:r>
              <a:rPr spc="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© 2018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Software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Pvt. </a:t>
            </a:r>
            <a:r>
              <a:rPr spc="-10" dirty="0">
                <a:solidFill>
                  <a:srgbClr val="404040"/>
                </a:solidFill>
              </a:rPr>
              <a:t>Ltd.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All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Rights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Reserved.</a:t>
            </a:r>
            <a:r>
              <a:rPr spc="-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2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058400" cy="5152390"/>
            <a:chOff x="0" y="0"/>
            <a:chExt cx="10058400" cy="51523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7088" y="1431572"/>
              <a:ext cx="8231204" cy="372075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58583" y="466343"/>
              <a:ext cx="2644139" cy="946403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0" y="734987"/>
            <a:ext cx="675640" cy="266065"/>
          </a:xfrm>
          <a:custGeom>
            <a:avLst/>
            <a:gdLst/>
            <a:ahLst/>
            <a:cxnLst/>
            <a:rect l="l" t="t" r="r" b="b"/>
            <a:pathLst>
              <a:path w="675640" h="266065">
                <a:moveTo>
                  <a:pt x="675271" y="0"/>
                </a:moveTo>
                <a:lnTo>
                  <a:pt x="0" y="0"/>
                </a:lnTo>
                <a:lnTo>
                  <a:pt x="0" y="265899"/>
                </a:lnTo>
                <a:lnTo>
                  <a:pt x="675271" y="265899"/>
                </a:lnTo>
                <a:lnTo>
                  <a:pt x="675271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3320" y="732535"/>
            <a:ext cx="1958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Including</a:t>
            </a:r>
            <a:r>
              <a:rPr sz="1800" b="1" spc="-8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jQuery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54973" y="5317135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4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>
                <a:solidFill>
                  <a:srgbClr val="404040"/>
                </a:solidFill>
              </a:rPr>
              <a:t>Copyright</a:t>
            </a:r>
            <a:r>
              <a:rPr spc="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© 2018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Software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Pvt. </a:t>
            </a:r>
            <a:r>
              <a:rPr spc="-10" dirty="0">
                <a:solidFill>
                  <a:srgbClr val="404040"/>
                </a:solidFill>
              </a:rPr>
              <a:t>Ltd.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All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Rights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Reserved.</a:t>
            </a:r>
            <a:r>
              <a:rPr spc="-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2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058400" cy="4479925"/>
            <a:chOff x="0" y="0"/>
            <a:chExt cx="10058400" cy="44799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418" y="803460"/>
              <a:ext cx="7257189" cy="367624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15783" y="390143"/>
              <a:ext cx="2642616" cy="94640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734987"/>
              <a:ext cx="675640" cy="266065"/>
            </a:xfrm>
            <a:custGeom>
              <a:avLst/>
              <a:gdLst/>
              <a:ahLst/>
              <a:cxnLst/>
              <a:rect l="l" t="t" r="r" b="b"/>
              <a:pathLst>
                <a:path w="675640" h="266065">
                  <a:moveTo>
                    <a:pt x="675271" y="0"/>
                  </a:moveTo>
                  <a:lnTo>
                    <a:pt x="0" y="0"/>
                  </a:lnTo>
                  <a:lnTo>
                    <a:pt x="0" y="265899"/>
                  </a:lnTo>
                  <a:lnTo>
                    <a:pt x="675271" y="265899"/>
                  </a:lnTo>
                  <a:lnTo>
                    <a:pt x="675271" y="0"/>
                  </a:lnTo>
                  <a:close/>
                </a:path>
              </a:pathLst>
            </a:custGeom>
            <a:solidFill>
              <a:srgbClr val="00B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554973" y="5317135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4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>
                <a:solidFill>
                  <a:srgbClr val="404040"/>
                </a:solidFill>
              </a:rPr>
              <a:t>Copyright</a:t>
            </a:r>
            <a:r>
              <a:rPr spc="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© 2018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Software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Pvt. </a:t>
            </a:r>
            <a:r>
              <a:rPr spc="-10" dirty="0">
                <a:solidFill>
                  <a:srgbClr val="404040"/>
                </a:solidFill>
              </a:rPr>
              <a:t>Ltd.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All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Rights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Reserved.</a:t>
            </a:r>
            <a:r>
              <a:rPr spc="-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2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058400" cy="1336675"/>
            <a:chOff x="0" y="0"/>
            <a:chExt cx="10058400" cy="13366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15783" y="390143"/>
              <a:ext cx="2642616" cy="9464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34987"/>
              <a:ext cx="675640" cy="266065"/>
            </a:xfrm>
            <a:custGeom>
              <a:avLst/>
              <a:gdLst/>
              <a:ahLst/>
              <a:cxnLst/>
              <a:rect l="l" t="t" r="r" b="b"/>
              <a:pathLst>
                <a:path w="675640" h="266065">
                  <a:moveTo>
                    <a:pt x="675271" y="0"/>
                  </a:moveTo>
                  <a:lnTo>
                    <a:pt x="0" y="0"/>
                  </a:lnTo>
                  <a:lnTo>
                    <a:pt x="0" y="265899"/>
                  </a:lnTo>
                  <a:lnTo>
                    <a:pt x="675271" y="265899"/>
                  </a:lnTo>
                  <a:lnTo>
                    <a:pt x="675271" y="0"/>
                  </a:lnTo>
                  <a:close/>
                </a:path>
              </a:pathLst>
            </a:custGeom>
            <a:solidFill>
              <a:srgbClr val="00B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0804" y="2126691"/>
            <a:ext cx="62026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Using</a:t>
            </a:r>
            <a:r>
              <a:rPr sz="440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jQuery</a:t>
            </a:r>
            <a:r>
              <a:rPr sz="440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400" spc="-15" dirty="0">
                <a:solidFill>
                  <a:srgbClr val="000000"/>
                </a:solidFill>
                <a:latin typeface="Calibri"/>
                <a:cs typeface="Calibri"/>
              </a:rPr>
              <a:t>Selectors</a:t>
            </a:r>
            <a:r>
              <a:rPr sz="440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000000"/>
                </a:solidFill>
                <a:latin typeface="Calibri"/>
                <a:cs typeface="Calibri"/>
              </a:rPr>
              <a:t>&gt;&gt;&gt;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54973" y="5317135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>
                <a:solidFill>
                  <a:srgbClr val="404040"/>
                </a:solidFill>
              </a:rPr>
              <a:t>Copyright</a:t>
            </a:r>
            <a:r>
              <a:rPr spc="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© 2018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Software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Pvt. </a:t>
            </a:r>
            <a:r>
              <a:rPr spc="-10" dirty="0">
                <a:solidFill>
                  <a:srgbClr val="404040"/>
                </a:solidFill>
              </a:rPr>
              <a:t>Ltd.</a:t>
            </a:r>
            <a:r>
              <a:rPr spc="1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All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Rights</a:t>
            </a:r>
            <a:r>
              <a:rPr spc="3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Reserved.</a:t>
            </a:r>
            <a:r>
              <a:rPr spc="-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Cybage</a:t>
            </a:r>
            <a:r>
              <a:rPr spc="2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Confidential.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2765</TotalTime>
  <Words>1730</Words>
  <Application>Microsoft Office PowerPoint</Application>
  <PresentationFormat>Custom</PresentationFormat>
  <Paragraphs>288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 MT</vt:lpstr>
      <vt:lpstr>Calibri</vt:lpstr>
      <vt:lpstr>Segoe UI</vt:lpstr>
      <vt:lpstr>Segoe UI Light</vt:lpstr>
      <vt:lpstr>Tahoma</vt:lpstr>
      <vt:lpstr>Times New Roman</vt:lpstr>
      <vt:lpstr>Office Theme</vt:lpstr>
      <vt:lpstr>PowerPoint Presentation</vt:lpstr>
      <vt:lpstr>PowerPoint Presentation</vt:lpstr>
      <vt:lpstr>Introduction to jQuery</vt:lpstr>
      <vt:lpstr>Introduction to jQuery</vt:lpstr>
      <vt:lpstr>PowerPoint Presentation</vt:lpstr>
      <vt:lpstr>Including jQuery</vt:lpstr>
      <vt:lpstr>PowerPoint Presentation</vt:lpstr>
      <vt:lpstr>PowerPoint Presentation</vt:lpstr>
      <vt:lpstr>Using jQuery Selectors &gt;&gt;&gt;</vt:lpstr>
      <vt:lpstr>PowerPoint Presentation</vt:lpstr>
      <vt:lpstr>Accessing Elements - Selectors</vt:lpstr>
      <vt:lpstr>Accessing Elements – Class Selectors</vt:lpstr>
      <vt:lpstr>Accessing Elements - Class Selectors</vt:lpstr>
      <vt:lpstr>Accessing Elements – Attribute Selectors</vt:lpstr>
      <vt:lpstr>Accessing Elements – Tree Traversal</vt:lpstr>
      <vt:lpstr>Accessing Elements – Tree Traversal</vt:lpstr>
      <vt:lpstr>Using jQuery for modifying styles &gt;&gt;&gt;</vt:lpstr>
      <vt:lpstr>Changing Elements</vt:lpstr>
      <vt:lpstr>Changing Elements</vt:lpstr>
      <vt:lpstr>Changing Elements</vt:lpstr>
      <vt:lpstr>Using jQuery for manipulating DOM &gt;&gt;&gt;</vt:lpstr>
      <vt:lpstr>Changing Elements</vt:lpstr>
      <vt:lpstr>Using jQuery for Event Handling&gt;&gt;&gt;</vt:lpstr>
      <vt:lpstr>PowerPoint Presentation</vt:lpstr>
      <vt:lpstr>Events - .on() and .trigger()</vt:lpstr>
      <vt:lpstr>.on(‘load’) vs .ready()</vt:lpstr>
      <vt:lpstr>jQuery Method Chaining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Asfiya Khan</dc:creator>
  <cp:lastModifiedBy>Alka Jhanwar</cp:lastModifiedBy>
  <cp:revision>2</cp:revision>
  <dcterms:created xsi:type="dcterms:W3CDTF">2021-12-17T12:15:16Z</dcterms:created>
  <dcterms:modified xsi:type="dcterms:W3CDTF">2022-05-24T05:34:33Z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2018-08-16T00:00:00Z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2021-12-17T00:00:00Z</vt:filetime>
  </property>
</Properties>
</file>