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46" y="15589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61" y="0"/>
                </a:moveTo>
                <a:lnTo>
                  <a:pt x="101993" y="0"/>
                </a:lnTo>
                <a:lnTo>
                  <a:pt x="90462" y="660"/>
                </a:lnTo>
                <a:lnTo>
                  <a:pt x="52654" y="10604"/>
                </a:lnTo>
                <a:lnTo>
                  <a:pt x="18351" y="34975"/>
                </a:lnTo>
                <a:lnTo>
                  <a:pt x="698" y="71932"/>
                </a:lnTo>
                <a:lnTo>
                  <a:pt x="0" y="80492"/>
                </a:lnTo>
                <a:lnTo>
                  <a:pt x="698" y="89065"/>
                </a:lnTo>
                <a:lnTo>
                  <a:pt x="20396" y="126022"/>
                </a:lnTo>
                <a:lnTo>
                  <a:pt x="56159" y="150393"/>
                </a:lnTo>
                <a:lnTo>
                  <a:pt x="94538" y="160337"/>
                </a:lnTo>
                <a:lnTo>
                  <a:pt x="106083" y="160997"/>
                </a:lnTo>
                <a:lnTo>
                  <a:pt x="171361" y="160997"/>
                </a:lnTo>
                <a:lnTo>
                  <a:pt x="171361" y="126504"/>
                </a:lnTo>
                <a:lnTo>
                  <a:pt x="106083" y="126504"/>
                </a:lnTo>
                <a:lnTo>
                  <a:pt x="71221" y="116535"/>
                </a:lnTo>
                <a:lnTo>
                  <a:pt x="51435" y="92760"/>
                </a:lnTo>
                <a:lnTo>
                  <a:pt x="49085" y="64389"/>
                </a:lnTo>
                <a:lnTo>
                  <a:pt x="66522" y="40627"/>
                </a:lnTo>
                <a:lnTo>
                  <a:pt x="106083" y="30657"/>
                </a:lnTo>
                <a:lnTo>
                  <a:pt x="124320" y="31254"/>
                </a:lnTo>
                <a:lnTo>
                  <a:pt x="153123" y="33896"/>
                </a:lnTo>
                <a:lnTo>
                  <a:pt x="171361" y="34505"/>
                </a:lnTo>
                <a:lnTo>
                  <a:pt x="171361" y="0"/>
                </a:lnTo>
                <a:close/>
              </a:path>
              <a:path w="1158875" h="161925">
                <a:moveTo>
                  <a:pt x="563562" y="124587"/>
                </a:moveTo>
                <a:lnTo>
                  <a:pt x="562102" y="96316"/>
                </a:lnTo>
                <a:lnTo>
                  <a:pt x="561632" y="95834"/>
                </a:lnTo>
                <a:lnTo>
                  <a:pt x="542671" y="76669"/>
                </a:lnTo>
                <a:lnTo>
                  <a:pt x="546735" y="72834"/>
                </a:lnTo>
                <a:lnTo>
                  <a:pt x="554520" y="61328"/>
                </a:lnTo>
                <a:lnTo>
                  <a:pt x="563194" y="48514"/>
                </a:lnTo>
                <a:lnTo>
                  <a:pt x="560692" y="34505"/>
                </a:lnTo>
                <a:lnTo>
                  <a:pt x="558977" y="24917"/>
                </a:lnTo>
                <a:lnTo>
                  <a:pt x="536409" y="7061"/>
                </a:lnTo>
                <a:lnTo>
                  <a:pt x="522262" y="4483"/>
                </a:lnTo>
                <a:lnTo>
                  <a:pt x="522262" y="47917"/>
                </a:lnTo>
                <a:lnTo>
                  <a:pt x="521246" y="49453"/>
                </a:lnTo>
                <a:lnTo>
                  <a:pt x="521246" y="111163"/>
                </a:lnTo>
                <a:lnTo>
                  <a:pt x="514350" y="121704"/>
                </a:lnTo>
                <a:lnTo>
                  <a:pt x="493699" y="126504"/>
                </a:lnTo>
                <a:lnTo>
                  <a:pt x="432498" y="126504"/>
                </a:lnTo>
                <a:lnTo>
                  <a:pt x="432498" y="95834"/>
                </a:lnTo>
                <a:lnTo>
                  <a:pt x="493699" y="95834"/>
                </a:lnTo>
                <a:lnTo>
                  <a:pt x="514350" y="100622"/>
                </a:lnTo>
                <a:lnTo>
                  <a:pt x="521246" y="111163"/>
                </a:lnTo>
                <a:lnTo>
                  <a:pt x="521246" y="49453"/>
                </a:lnTo>
                <a:lnTo>
                  <a:pt x="516140" y="57137"/>
                </a:lnTo>
                <a:lnTo>
                  <a:pt x="497776" y="61328"/>
                </a:lnTo>
                <a:lnTo>
                  <a:pt x="432498" y="61328"/>
                </a:lnTo>
                <a:lnTo>
                  <a:pt x="432498" y="34505"/>
                </a:lnTo>
                <a:lnTo>
                  <a:pt x="497776" y="34505"/>
                </a:lnTo>
                <a:lnTo>
                  <a:pt x="516140" y="38696"/>
                </a:lnTo>
                <a:lnTo>
                  <a:pt x="522262" y="47917"/>
                </a:lnTo>
                <a:lnTo>
                  <a:pt x="522262" y="4483"/>
                </a:lnTo>
                <a:lnTo>
                  <a:pt x="497776" y="0"/>
                </a:lnTo>
                <a:lnTo>
                  <a:pt x="383527" y="0"/>
                </a:lnTo>
                <a:lnTo>
                  <a:pt x="383527" y="160997"/>
                </a:lnTo>
                <a:lnTo>
                  <a:pt x="501853" y="160997"/>
                </a:lnTo>
                <a:lnTo>
                  <a:pt x="544372" y="149974"/>
                </a:lnTo>
                <a:lnTo>
                  <a:pt x="562114" y="126504"/>
                </a:lnTo>
                <a:lnTo>
                  <a:pt x="563562" y="124587"/>
                </a:lnTo>
                <a:close/>
              </a:path>
              <a:path w="1158875" h="161925">
                <a:moveTo>
                  <a:pt x="648741" y="99669"/>
                </a:moveTo>
                <a:lnTo>
                  <a:pt x="599782" y="99669"/>
                </a:lnTo>
                <a:lnTo>
                  <a:pt x="571220" y="160997"/>
                </a:lnTo>
                <a:lnTo>
                  <a:pt x="624268" y="160997"/>
                </a:lnTo>
                <a:lnTo>
                  <a:pt x="648741" y="99669"/>
                </a:lnTo>
                <a:close/>
              </a:path>
              <a:path w="1158875" h="161925">
                <a:moveTo>
                  <a:pt x="783386" y="160997"/>
                </a:moveTo>
                <a:lnTo>
                  <a:pt x="705878" y="0"/>
                </a:lnTo>
                <a:lnTo>
                  <a:pt x="648741" y="0"/>
                </a:lnTo>
                <a:lnTo>
                  <a:pt x="620179" y="61328"/>
                </a:lnTo>
                <a:lnTo>
                  <a:pt x="677303" y="61328"/>
                </a:lnTo>
                <a:lnTo>
                  <a:pt x="677303" y="99669"/>
                </a:lnTo>
                <a:lnTo>
                  <a:pt x="705878" y="99669"/>
                </a:lnTo>
                <a:lnTo>
                  <a:pt x="730338" y="160997"/>
                </a:lnTo>
                <a:lnTo>
                  <a:pt x="783386" y="160997"/>
                </a:lnTo>
                <a:close/>
              </a:path>
              <a:path w="1158875" h="161925">
                <a:moveTo>
                  <a:pt x="962914" y="0"/>
                </a:moveTo>
                <a:lnTo>
                  <a:pt x="877239" y="0"/>
                </a:lnTo>
                <a:lnTo>
                  <a:pt x="865695" y="660"/>
                </a:lnTo>
                <a:lnTo>
                  <a:pt x="827951" y="10604"/>
                </a:lnTo>
                <a:lnTo>
                  <a:pt x="807872" y="22999"/>
                </a:lnTo>
                <a:lnTo>
                  <a:pt x="800036" y="28803"/>
                </a:lnTo>
                <a:lnTo>
                  <a:pt x="779818" y="65163"/>
                </a:lnTo>
                <a:lnTo>
                  <a:pt x="779373" y="72466"/>
                </a:lnTo>
                <a:lnTo>
                  <a:pt x="779437" y="89065"/>
                </a:lnTo>
                <a:lnTo>
                  <a:pt x="780326" y="97269"/>
                </a:lnTo>
                <a:lnTo>
                  <a:pt x="782751" y="104762"/>
                </a:lnTo>
                <a:lnTo>
                  <a:pt x="787463" y="111163"/>
                </a:lnTo>
                <a:lnTo>
                  <a:pt x="791235" y="119126"/>
                </a:lnTo>
                <a:lnTo>
                  <a:pt x="822655" y="147104"/>
                </a:lnTo>
                <a:lnTo>
                  <a:pt x="859383" y="158597"/>
                </a:lnTo>
                <a:lnTo>
                  <a:pt x="881316" y="160997"/>
                </a:lnTo>
                <a:lnTo>
                  <a:pt x="962914" y="160997"/>
                </a:lnTo>
                <a:lnTo>
                  <a:pt x="962914" y="61328"/>
                </a:lnTo>
                <a:lnTo>
                  <a:pt x="885393" y="61328"/>
                </a:lnTo>
                <a:lnTo>
                  <a:pt x="885393" y="95834"/>
                </a:lnTo>
                <a:lnTo>
                  <a:pt x="913955" y="95834"/>
                </a:lnTo>
                <a:lnTo>
                  <a:pt x="913955" y="126504"/>
                </a:lnTo>
                <a:lnTo>
                  <a:pt x="881316" y="126504"/>
                </a:lnTo>
                <a:lnTo>
                  <a:pt x="843318" y="116928"/>
                </a:lnTo>
                <a:lnTo>
                  <a:pt x="826084" y="94119"/>
                </a:lnTo>
                <a:lnTo>
                  <a:pt x="827849" y="66890"/>
                </a:lnTo>
                <a:lnTo>
                  <a:pt x="846836" y="44069"/>
                </a:lnTo>
                <a:lnTo>
                  <a:pt x="881316" y="34505"/>
                </a:lnTo>
                <a:lnTo>
                  <a:pt x="962914" y="34505"/>
                </a:lnTo>
                <a:lnTo>
                  <a:pt x="962914" y="0"/>
                </a:lnTo>
                <a:close/>
              </a:path>
              <a:path w="1158875" h="161925">
                <a:moveTo>
                  <a:pt x="1158760" y="406"/>
                </a:moveTo>
                <a:lnTo>
                  <a:pt x="987399" y="406"/>
                </a:lnTo>
                <a:lnTo>
                  <a:pt x="987399" y="34861"/>
                </a:lnTo>
                <a:lnTo>
                  <a:pt x="987399" y="61925"/>
                </a:lnTo>
                <a:lnTo>
                  <a:pt x="987399" y="96380"/>
                </a:lnTo>
                <a:lnTo>
                  <a:pt x="987399" y="130835"/>
                </a:lnTo>
                <a:lnTo>
                  <a:pt x="987399" y="161594"/>
                </a:lnTo>
                <a:lnTo>
                  <a:pt x="1158760" y="161594"/>
                </a:lnTo>
                <a:lnTo>
                  <a:pt x="1158760" y="130835"/>
                </a:lnTo>
                <a:lnTo>
                  <a:pt x="1036358" y="130835"/>
                </a:lnTo>
                <a:lnTo>
                  <a:pt x="1036358" y="96380"/>
                </a:lnTo>
                <a:lnTo>
                  <a:pt x="1138364" y="96380"/>
                </a:lnTo>
                <a:lnTo>
                  <a:pt x="1138364" y="61925"/>
                </a:lnTo>
                <a:lnTo>
                  <a:pt x="1036358" y="61925"/>
                </a:lnTo>
                <a:lnTo>
                  <a:pt x="1036358" y="34861"/>
                </a:lnTo>
                <a:lnTo>
                  <a:pt x="1158760" y="34861"/>
                </a:lnTo>
                <a:lnTo>
                  <a:pt x="1158760" y="406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452" y="182716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3" y="0"/>
                </a:moveTo>
                <a:lnTo>
                  <a:pt x="0" y="0"/>
                </a:lnTo>
                <a:lnTo>
                  <a:pt x="0" y="34500"/>
                </a:lnTo>
                <a:lnTo>
                  <a:pt x="93843" y="34500"/>
                </a:lnTo>
                <a:lnTo>
                  <a:pt x="93843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73" y="155883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8" y="0"/>
                </a:moveTo>
                <a:lnTo>
                  <a:pt x="146890" y="0"/>
                </a:lnTo>
                <a:lnTo>
                  <a:pt x="97922" y="65166"/>
                </a:lnTo>
                <a:lnTo>
                  <a:pt x="53044" y="0"/>
                </a:lnTo>
                <a:lnTo>
                  <a:pt x="0" y="0"/>
                </a:lnTo>
                <a:lnTo>
                  <a:pt x="73452" y="95833"/>
                </a:lnTo>
                <a:lnTo>
                  <a:pt x="73452" y="161000"/>
                </a:lnTo>
                <a:lnTo>
                  <a:pt x="122406" y="161000"/>
                </a:lnTo>
                <a:lnTo>
                  <a:pt x="122406" y="95833"/>
                </a:lnTo>
                <a:lnTo>
                  <a:pt x="19585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46" y="15589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61" y="0"/>
                </a:moveTo>
                <a:lnTo>
                  <a:pt x="101993" y="0"/>
                </a:lnTo>
                <a:lnTo>
                  <a:pt x="90462" y="660"/>
                </a:lnTo>
                <a:lnTo>
                  <a:pt x="52654" y="10604"/>
                </a:lnTo>
                <a:lnTo>
                  <a:pt x="18351" y="34975"/>
                </a:lnTo>
                <a:lnTo>
                  <a:pt x="698" y="71932"/>
                </a:lnTo>
                <a:lnTo>
                  <a:pt x="0" y="80492"/>
                </a:lnTo>
                <a:lnTo>
                  <a:pt x="698" y="89065"/>
                </a:lnTo>
                <a:lnTo>
                  <a:pt x="20396" y="126022"/>
                </a:lnTo>
                <a:lnTo>
                  <a:pt x="56159" y="150393"/>
                </a:lnTo>
                <a:lnTo>
                  <a:pt x="94538" y="160337"/>
                </a:lnTo>
                <a:lnTo>
                  <a:pt x="106083" y="160997"/>
                </a:lnTo>
                <a:lnTo>
                  <a:pt x="171361" y="160997"/>
                </a:lnTo>
                <a:lnTo>
                  <a:pt x="171361" y="126504"/>
                </a:lnTo>
                <a:lnTo>
                  <a:pt x="106083" y="126504"/>
                </a:lnTo>
                <a:lnTo>
                  <a:pt x="71221" y="116535"/>
                </a:lnTo>
                <a:lnTo>
                  <a:pt x="51435" y="92760"/>
                </a:lnTo>
                <a:lnTo>
                  <a:pt x="49085" y="64389"/>
                </a:lnTo>
                <a:lnTo>
                  <a:pt x="66522" y="40627"/>
                </a:lnTo>
                <a:lnTo>
                  <a:pt x="106083" y="30657"/>
                </a:lnTo>
                <a:lnTo>
                  <a:pt x="124320" y="31254"/>
                </a:lnTo>
                <a:lnTo>
                  <a:pt x="153123" y="33896"/>
                </a:lnTo>
                <a:lnTo>
                  <a:pt x="171361" y="34505"/>
                </a:lnTo>
                <a:lnTo>
                  <a:pt x="171361" y="0"/>
                </a:lnTo>
                <a:close/>
              </a:path>
              <a:path w="1158875" h="161925">
                <a:moveTo>
                  <a:pt x="563562" y="124587"/>
                </a:moveTo>
                <a:lnTo>
                  <a:pt x="562102" y="96316"/>
                </a:lnTo>
                <a:lnTo>
                  <a:pt x="561632" y="95834"/>
                </a:lnTo>
                <a:lnTo>
                  <a:pt x="542671" y="76669"/>
                </a:lnTo>
                <a:lnTo>
                  <a:pt x="546735" y="72834"/>
                </a:lnTo>
                <a:lnTo>
                  <a:pt x="554520" y="61328"/>
                </a:lnTo>
                <a:lnTo>
                  <a:pt x="563194" y="48514"/>
                </a:lnTo>
                <a:lnTo>
                  <a:pt x="560692" y="34505"/>
                </a:lnTo>
                <a:lnTo>
                  <a:pt x="558977" y="24917"/>
                </a:lnTo>
                <a:lnTo>
                  <a:pt x="536409" y="7061"/>
                </a:lnTo>
                <a:lnTo>
                  <a:pt x="522262" y="4483"/>
                </a:lnTo>
                <a:lnTo>
                  <a:pt x="522262" y="47917"/>
                </a:lnTo>
                <a:lnTo>
                  <a:pt x="521246" y="49453"/>
                </a:lnTo>
                <a:lnTo>
                  <a:pt x="521246" y="111163"/>
                </a:lnTo>
                <a:lnTo>
                  <a:pt x="514350" y="121704"/>
                </a:lnTo>
                <a:lnTo>
                  <a:pt x="493699" y="126504"/>
                </a:lnTo>
                <a:lnTo>
                  <a:pt x="432498" y="126504"/>
                </a:lnTo>
                <a:lnTo>
                  <a:pt x="432498" y="95834"/>
                </a:lnTo>
                <a:lnTo>
                  <a:pt x="493699" y="95834"/>
                </a:lnTo>
                <a:lnTo>
                  <a:pt x="514350" y="100622"/>
                </a:lnTo>
                <a:lnTo>
                  <a:pt x="521246" y="111163"/>
                </a:lnTo>
                <a:lnTo>
                  <a:pt x="521246" y="49453"/>
                </a:lnTo>
                <a:lnTo>
                  <a:pt x="516140" y="57137"/>
                </a:lnTo>
                <a:lnTo>
                  <a:pt x="497776" y="61328"/>
                </a:lnTo>
                <a:lnTo>
                  <a:pt x="432498" y="61328"/>
                </a:lnTo>
                <a:lnTo>
                  <a:pt x="432498" y="34505"/>
                </a:lnTo>
                <a:lnTo>
                  <a:pt x="497776" y="34505"/>
                </a:lnTo>
                <a:lnTo>
                  <a:pt x="516140" y="38696"/>
                </a:lnTo>
                <a:lnTo>
                  <a:pt x="522262" y="47917"/>
                </a:lnTo>
                <a:lnTo>
                  <a:pt x="522262" y="4483"/>
                </a:lnTo>
                <a:lnTo>
                  <a:pt x="497776" y="0"/>
                </a:lnTo>
                <a:lnTo>
                  <a:pt x="383527" y="0"/>
                </a:lnTo>
                <a:lnTo>
                  <a:pt x="383527" y="160997"/>
                </a:lnTo>
                <a:lnTo>
                  <a:pt x="501853" y="160997"/>
                </a:lnTo>
                <a:lnTo>
                  <a:pt x="544372" y="149974"/>
                </a:lnTo>
                <a:lnTo>
                  <a:pt x="562114" y="126504"/>
                </a:lnTo>
                <a:lnTo>
                  <a:pt x="563562" y="124587"/>
                </a:lnTo>
                <a:close/>
              </a:path>
              <a:path w="1158875" h="161925">
                <a:moveTo>
                  <a:pt x="648741" y="99669"/>
                </a:moveTo>
                <a:lnTo>
                  <a:pt x="599782" y="99669"/>
                </a:lnTo>
                <a:lnTo>
                  <a:pt x="571220" y="160997"/>
                </a:lnTo>
                <a:lnTo>
                  <a:pt x="624268" y="160997"/>
                </a:lnTo>
                <a:lnTo>
                  <a:pt x="648741" y="99669"/>
                </a:lnTo>
                <a:close/>
              </a:path>
              <a:path w="1158875" h="161925">
                <a:moveTo>
                  <a:pt x="783386" y="160997"/>
                </a:moveTo>
                <a:lnTo>
                  <a:pt x="705878" y="0"/>
                </a:lnTo>
                <a:lnTo>
                  <a:pt x="648741" y="0"/>
                </a:lnTo>
                <a:lnTo>
                  <a:pt x="620179" y="61328"/>
                </a:lnTo>
                <a:lnTo>
                  <a:pt x="677303" y="61328"/>
                </a:lnTo>
                <a:lnTo>
                  <a:pt x="677303" y="99669"/>
                </a:lnTo>
                <a:lnTo>
                  <a:pt x="705878" y="99669"/>
                </a:lnTo>
                <a:lnTo>
                  <a:pt x="730338" y="160997"/>
                </a:lnTo>
                <a:lnTo>
                  <a:pt x="783386" y="160997"/>
                </a:lnTo>
                <a:close/>
              </a:path>
              <a:path w="1158875" h="161925">
                <a:moveTo>
                  <a:pt x="962914" y="0"/>
                </a:moveTo>
                <a:lnTo>
                  <a:pt x="877239" y="0"/>
                </a:lnTo>
                <a:lnTo>
                  <a:pt x="865695" y="660"/>
                </a:lnTo>
                <a:lnTo>
                  <a:pt x="827951" y="10604"/>
                </a:lnTo>
                <a:lnTo>
                  <a:pt x="807872" y="22999"/>
                </a:lnTo>
                <a:lnTo>
                  <a:pt x="800036" y="28803"/>
                </a:lnTo>
                <a:lnTo>
                  <a:pt x="779818" y="65163"/>
                </a:lnTo>
                <a:lnTo>
                  <a:pt x="779373" y="72466"/>
                </a:lnTo>
                <a:lnTo>
                  <a:pt x="779437" y="89065"/>
                </a:lnTo>
                <a:lnTo>
                  <a:pt x="780326" y="97269"/>
                </a:lnTo>
                <a:lnTo>
                  <a:pt x="782751" y="104762"/>
                </a:lnTo>
                <a:lnTo>
                  <a:pt x="787463" y="111163"/>
                </a:lnTo>
                <a:lnTo>
                  <a:pt x="791235" y="119126"/>
                </a:lnTo>
                <a:lnTo>
                  <a:pt x="822655" y="147104"/>
                </a:lnTo>
                <a:lnTo>
                  <a:pt x="859383" y="158597"/>
                </a:lnTo>
                <a:lnTo>
                  <a:pt x="881316" y="160997"/>
                </a:lnTo>
                <a:lnTo>
                  <a:pt x="962914" y="160997"/>
                </a:lnTo>
                <a:lnTo>
                  <a:pt x="962914" y="61328"/>
                </a:lnTo>
                <a:lnTo>
                  <a:pt x="885393" y="61328"/>
                </a:lnTo>
                <a:lnTo>
                  <a:pt x="885393" y="95834"/>
                </a:lnTo>
                <a:lnTo>
                  <a:pt x="913955" y="95834"/>
                </a:lnTo>
                <a:lnTo>
                  <a:pt x="913955" y="126504"/>
                </a:lnTo>
                <a:lnTo>
                  <a:pt x="881316" y="126504"/>
                </a:lnTo>
                <a:lnTo>
                  <a:pt x="843318" y="116928"/>
                </a:lnTo>
                <a:lnTo>
                  <a:pt x="826084" y="94119"/>
                </a:lnTo>
                <a:lnTo>
                  <a:pt x="827849" y="66890"/>
                </a:lnTo>
                <a:lnTo>
                  <a:pt x="846836" y="44069"/>
                </a:lnTo>
                <a:lnTo>
                  <a:pt x="881316" y="34505"/>
                </a:lnTo>
                <a:lnTo>
                  <a:pt x="962914" y="34505"/>
                </a:lnTo>
                <a:lnTo>
                  <a:pt x="962914" y="0"/>
                </a:lnTo>
                <a:close/>
              </a:path>
              <a:path w="1158875" h="161925">
                <a:moveTo>
                  <a:pt x="1158760" y="406"/>
                </a:moveTo>
                <a:lnTo>
                  <a:pt x="987399" y="406"/>
                </a:lnTo>
                <a:lnTo>
                  <a:pt x="987399" y="34861"/>
                </a:lnTo>
                <a:lnTo>
                  <a:pt x="987399" y="61925"/>
                </a:lnTo>
                <a:lnTo>
                  <a:pt x="987399" y="96380"/>
                </a:lnTo>
                <a:lnTo>
                  <a:pt x="987399" y="130835"/>
                </a:lnTo>
                <a:lnTo>
                  <a:pt x="987399" y="161594"/>
                </a:lnTo>
                <a:lnTo>
                  <a:pt x="1158760" y="161594"/>
                </a:lnTo>
                <a:lnTo>
                  <a:pt x="1158760" y="130835"/>
                </a:lnTo>
                <a:lnTo>
                  <a:pt x="1036358" y="130835"/>
                </a:lnTo>
                <a:lnTo>
                  <a:pt x="1036358" y="96380"/>
                </a:lnTo>
                <a:lnTo>
                  <a:pt x="1138364" y="96380"/>
                </a:lnTo>
                <a:lnTo>
                  <a:pt x="1138364" y="61925"/>
                </a:lnTo>
                <a:lnTo>
                  <a:pt x="1036358" y="61925"/>
                </a:lnTo>
                <a:lnTo>
                  <a:pt x="1036358" y="34861"/>
                </a:lnTo>
                <a:lnTo>
                  <a:pt x="1158760" y="34861"/>
                </a:lnTo>
                <a:lnTo>
                  <a:pt x="1158760" y="406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452" y="182716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3" y="0"/>
                </a:moveTo>
                <a:lnTo>
                  <a:pt x="0" y="0"/>
                </a:lnTo>
                <a:lnTo>
                  <a:pt x="0" y="34500"/>
                </a:lnTo>
                <a:lnTo>
                  <a:pt x="93843" y="34500"/>
                </a:lnTo>
                <a:lnTo>
                  <a:pt x="93843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73" y="155883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8" y="0"/>
                </a:moveTo>
                <a:lnTo>
                  <a:pt x="146890" y="0"/>
                </a:lnTo>
                <a:lnTo>
                  <a:pt x="97922" y="65166"/>
                </a:lnTo>
                <a:lnTo>
                  <a:pt x="53044" y="0"/>
                </a:lnTo>
                <a:lnTo>
                  <a:pt x="0" y="0"/>
                </a:lnTo>
                <a:lnTo>
                  <a:pt x="73452" y="95833"/>
                </a:lnTo>
                <a:lnTo>
                  <a:pt x="73452" y="161000"/>
                </a:lnTo>
                <a:lnTo>
                  <a:pt x="122406" y="161000"/>
                </a:lnTo>
                <a:lnTo>
                  <a:pt x="122406" y="95833"/>
                </a:lnTo>
                <a:lnTo>
                  <a:pt x="19585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1446" y="1458086"/>
            <a:ext cx="5715507" cy="144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704" y="1570735"/>
            <a:ext cx="8482990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ybage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ybag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ybag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ybag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ybag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ybag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ybage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slideToggl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ybag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ybag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7549"/>
            <a:ext cx="10058400" cy="5192395"/>
            <a:chOff x="0" y="467549"/>
            <a:chExt cx="10058400" cy="5192395"/>
          </a:xfrm>
        </p:grpSpPr>
        <p:sp>
          <p:nvSpPr>
            <p:cNvPr id="3" name="object 3"/>
            <p:cNvSpPr/>
            <p:nvPr/>
          </p:nvSpPr>
          <p:spPr>
            <a:xfrm>
              <a:off x="0" y="734986"/>
              <a:ext cx="675640" cy="266065"/>
            </a:xfrm>
            <a:custGeom>
              <a:avLst/>
              <a:gdLst/>
              <a:ahLst/>
              <a:cxnLst/>
              <a:rect l="l" t="t" r="r" b="b"/>
              <a:pathLst>
                <a:path w="675640" h="266065">
                  <a:moveTo>
                    <a:pt x="675271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675271" y="265899"/>
                  </a:lnTo>
                  <a:lnTo>
                    <a:pt x="675271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7549"/>
              <a:ext cx="10058400" cy="51918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648190" y="5339486"/>
            <a:ext cx="12953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467550"/>
            <a:ext cx="10058400" cy="5192395"/>
            <a:chOff x="0" y="467550"/>
            <a:chExt cx="10058400" cy="5192395"/>
          </a:xfrm>
        </p:grpSpPr>
        <p:sp>
          <p:nvSpPr>
            <p:cNvPr id="7" name="object 7"/>
            <p:cNvSpPr/>
            <p:nvPr/>
          </p:nvSpPr>
          <p:spPr>
            <a:xfrm>
              <a:off x="0" y="467550"/>
              <a:ext cx="10058400" cy="5192395"/>
            </a:xfrm>
            <a:custGeom>
              <a:avLst/>
              <a:gdLst/>
              <a:ahLst/>
              <a:cxnLst/>
              <a:rect l="l" t="t" r="r" b="b"/>
              <a:pathLst>
                <a:path w="10058400" h="5192395">
                  <a:moveTo>
                    <a:pt x="10058400" y="0"/>
                  </a:moveTo>
                  <a:lnTo>
                    <a:pt x="0" y="0"/>
                  </a:lnTo>
                  <a:lnTo>
                    <a:pt x="0" y="5191887"/>
                  </a:lnTo>
                  <a:lnTo>
                    <a:pt x="10058400" y="519188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3788B5">
                <a:alpha val="6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077387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1201" y="3244849"/>
              <a:ext cx="481965" cy="188595"/>
            </a:xfrm>
            <a:custGeom>
              <a:avLst/>
              <a:gdLst/>
              <a:ahLst/>
              <a:cxnLst/>
              <a:rect l="l" t="t" r="r" b="b"/>
              <a:pathLst>
                <a:path w="481964" h="188595">
                  <a:moveTo>
                    <a:pt x="481964" y="0"/>
                  </a:moveTo>
                  <a:lnTo>
                    <a:pt x="0" y="0"/>
                  </a:lnTo>
                  <a:lnTo>
                    <a:pt x="0" y="188468"/>
                  </a:lnTo>
                  <a:lnTo>
                    <a:pt x="481964" y="188468"/>
                  </a:lnTo>
                  <a:lnTo>
                    <a:pt x="481964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38882" y="3301731"/>
            <a:ext cx="2943225" cy="7334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160145">
              <a:lnSpc>
                <a:spcPct val="100000"/>
              </a:lnSpc>
              <a:spcBef>
                <a:spcPts val="735"/>
              </a:spcBef>
            </a:pPr>
            <a:r>
              <a:rPr sz="2400" dirty="0">
                <a:solidFill>
                  <a:srgbClr val="2B3A4A"/>
                </a:solidFill>
                <a:latin typeface="Tahoma"/>
                <a:cs typeface="Tahoma"/>
              </a:rPr>
              <a:t>jQuery</a:t>
            </a:r>
            <a:r>
              <a:rPr sz="2400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B3A4A"/>
                </a:solidFill>
                <a:latin typeface="Tahoma"/>
                <a:cs typeface="Tahoma"/>
              </a:rPr>
              <a:t>Day</a:t>
            </a:r>
            <a:r>
              <a:rPr sz="2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B3A4A"/>
                </a:solidFill>
                <a:latin typeface="Tahoma"/>
                <a:cs typeface="Tahoma"/>
              </a:rPr>
              <a:t>2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endParaRPr sz="14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2867" y="5196967"/>
              <a:ext cx="191672" cy="1321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5192841"/>
              <a:ext cx="154407" cy="1552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187" y="5220661"/>
              <a:ext cx="89787" cy="8973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  <a:hlinkClick r:id="rId6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5271" y="547115"/>
            <a:ext cx="8896985" cy="4603115"/>
            <a:chOff x="675271" y="547115"/>
            <a:chExt cx="8896985" cy="46031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7250" y="547115"/>
              <a:ext cx="2634990" cy="9372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271" y="1473161"/>
              <a:ext cx="7677150" cy="367665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AJAX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.ajax()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AJAX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.ajax()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5" y="1648612"/>
            <a:ext cx="6581775" cy="2257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0" y="547115"/>
            <a:ext cx="7820025" cy="4646930"/>
            <a:chOff x="1752600" y="547115"/>
            <a:chExt cx="7820025" cy="4646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7250" y="547115"/>
              <a:ext cx="2634990" cy="9372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0" y="1458175"/>
              <a:ext cx="5906896" cy="373532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AJAX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.ajax()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5268595"/>
            <a:chOff x="0" y="0"/>
            <a:chExt cx="10058400" cy="5268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5076" y="394715"/>
              <a:ext cx="2644139" cy="9464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4987"/>
              <a:ext cx="675640" cy="266065"/>
            </a:xfrm>
            <a:custGeom>
              <a:avLst/>
              <a:gdLst/>
              <a:ahLst/>
              <a:cxnLst/>
              <a:rect l="l" t="t" r="r" b="b"/>
              <a:pathLst>
                <a:path w="675640" h="266065">
                  <a:moveTo>
                    <a:pt x="675271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675271" y="265899"/>
                  </a:lnTo>
                  <a:lnTo>
                    <a:pt x="675271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229613"/>
              <a:ext cx="6814820" cy="24232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3363112"/>
              <a:ext cx="7424674" cy="1905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AJAX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.ajax()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547115"/>
            <a:ext cx="7896225" cy="4646930"/>
            <a:chOff x="1676400" y="547115"/>
            <a:chExt cx="7896225" cy="4646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7250" y="547115"/>
              <a:ext cx="2634990" cy="9372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400" y="1458175"/>
              <a:ext cx="5900801" cy="373532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AJAX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.ajax()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0132" y="542543"/>
            <a:ext cx="8496935" cy="4645025"/>
            <a:chOff x="1080132" y="542543"/>
            <a:chExt cx="8496935" cy="4645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132" y="769114"/>
              <a:ext cx="7105778" cy="44183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2675" y="542543"/>
              <a:ext cx="2644139" cy="94640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7549"/>
            <a:ext cx="10058400" cy="5192395"/>
            <a:chOff x="0" y="467549"/>
            <a:chExt cx="10058400" cy="5192395"/>
          </a:xfrm>
        </p:grpSpPr>
        <p:sp>
          <p:nvSpPr>
            <p:cNvPr id="3" name="object 3"/>
            <p:cNvSpPr/>
            <p:nvPr/>
          </p:nvSpPr>
          <p:spPr>
            <a:xfrm>
              <a:off x="0" y="734986"/>
              <a:ext cx="675640" cy="266065"/>
            </a:xfrm>
            <a:custGeom>
              <a:avLst/>
              <a:gdLst/>
              <a:ahLst/>
              <a:cxnLst/>
              <a:rect l="l" t="t" r="r" b="b"/>
              <a:pathLst>
                <a:path w="675640" h="266065">
                  <a:moveTo>
                    <a:pt x="675271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675271" y="265899"/>
                  </a:lnTo>
                  <a:lnTo>
                    <a:pt x="675271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7549"/>
              <a:ext cx="10058400" cy="51918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648190" y="5339486"/>
            <a:ext cx="12953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467550"/>
            <a:ext cx="10058400" cy="5192395"/>
            <a:chOff x="0" y="467550"/>
            <a:chExt cx="10058400" cy="5192395"/>
          </a:xfrm>
        </p:grpSpPr>
        <p:sp>
          <p:nvSpPr>
            <p:cNvPr id="7" name="object 7"/>
            <p:cNvSpPr/>
            <p:nvPr/>
          </p:nvSpPr>
          <p:spPr>
            <a:xfrm>
              <a:off x="0" y="467550"/>
              <a:ext cx="10058400" cy="5192395"/>
            </a:xfrm>
            <a:custGeom>
              <a:avLst/>
              <a:gdLst/>
              <a:ahLst/>
              <a:cxnLst/>
              <a:rect l="l" t="t" r="r" b="b"/>
              <a:pathLst>
                <a:path w="10058400" h="5192395">
                  <a:moveTo>
                    <a:pt x="10058400" y="0"/>
                  </a:moveTo>
                  <a:lnTo>
                    <a:pt x="0" y="0"/>
                  </a:lnTo>
                  <a:lnTo>
                    <a:pt x="0" y="5191887"/>
                  </a:lnTo>
                  <a:lnTo>
                    <a:pt x="10058400" y="519188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3788B5">
                <a:alpha val="6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077387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1201" y="3244849"/>
              <a:ext cx="481965" cy="188595"/>
            </a:xfrm>
            <a:custGeom>
              <a:avLst/>
              <a:gdLst/>
              <a:ahLst/>
              <a:cxnLst/>
              <a:rect l="l" t="t" r="r" b="b"/>
              <a:pathLst>
                <a:path w="481964" h="188595">
                  <a:moveTo>
                    <a:pt x="481964" y="0"/>
                  </a:moveTo>
                  <a:lnTo>
                    <a:pt x="0" y="0"/>
                  </a:lnTo>
                  <a:lnTo>
                    <a:pt x="0" y="188468"/>
                  </a:lnTo>
                  <a:lnTo>
                    <a:pt x="481964" y="188468"/>
                  </a:lnTo>
                  <a:lnTo>
                    <a:pt x="481964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55263" y="3405327"/>
            <a:ext cx="1417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Thank</a:t>
            </a:r>
            <a:r>
              <a:rPr sz="2200" spc="-50" dirty="0"/>
              <a:t> </a:t>
            </a:r>
            <a:r>
              <a:rPr sz="2200" spc="-40" dirty="0"/>
              <a:t>You!</a:t>
            </a:r>
            <a:endParaRPr sz="2200"/>
          </a:p>
        </p:txBody>
      </p:sp>
      <p:grpSp>
        <p:nvGrpSpPr>
          <p:cNvPr id="11" name="object 11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2867" y="5196967"/>
              <a:ext cx="191672" cy="1321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5192841"/>
              <a:ext cx="154407" cy="1552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187" y="5220661"/>
              <a:ext cx="89787" cy="8973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58368" y="745148"/>
            <a:ext cx="8783320" cy="47371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Lorem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Ipsum</a:t>
            </a:r>
            <a:r>
              <a:rPr sz="14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Lorem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Ipsum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018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  <a:hlinkClick r:id="rId6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320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1700" y="1458086"/>
            <a:ext cx="1706880" cy="1447800"/>
          </a:xfrm>
          <a:custGeom>
            <a:avLst/>
            <a:gdLst/>
            <a:ahLst/>
            <a:cxnLst/>
            <a:rect l="l" t="t" r="r" b="b"/>
            <a:pathLst>
              <a:path w="1706879" h="1447800">
                <a:moveTo>
                  <a:pt x="1706626" y="0"/>
                </a:moveTo>
                <a:lnTo>
                  <a:pt x="0" y="0"/>
                </a:lnTo>
                <a:lnTo>
                  <a:pt x="0" y="1447800"/>
                </a:lnTo>
                <a:lnTo>
                  <a:pt x="1706626" y="1447800"/>
                </a:lnTo>
                <a:lnTo>
                  <a:pt x="17066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179442" y="1458086"/>
            <a:ext cx="1706880" cy="1447800"/>
            <a:chOff x="4179442" y="1458086"/>
            <a:chExt cx="1706880" cy="1447800"/>
          </a:xfrm>
        </p:grpSpPr>
        <p:sp>
          <p:nvSpPr>
            <p:cNvPr id="5" name="object 5"/>
            <p:cNvSpPr/>
            <p:nvPr/>
          </p:nvSpPr>
          <p:spPr>
            <a:xfrm>
              <a:off x="4179442" y="1458086"/>
              <a:ext cx="1706880" cy="1447800"/>
            </a:xfrm>
            <a:custGeom>
              <a:avLst/>
              <a:gdLst/>
              <a:ahLst/>
              <a:cxnLst/>
              <a:rect l="l" t="t" r="r" b="b"/>
              <a:pathLst>
                <a:path w="1706879" h="1447800">
                  <a:moveTo>
                    <a:pt x="1706626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706626" y="1447800"/>
                  </a:lnTo>
                  <a:lnTo>
                    <a:pt x="17066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3463" y="1937464"/>
              <a:ext cx="358775" cy="359410"/>
            </a:xfrm>
            <a:custGeom>
              <a:avLst/>
              <a:gdLst/>
              <a:ahLst/>
              <a:cxnLst/>
              <a:rect l="l" t="t" r="r" b="b"/>
              <a:pathLst>
                <a:path w="358775" h="359410">
                  <a:moveTo>
                    <a:pt x="306753" y="305466"/>
                  </a:moveTo>
                  <a:lnTo>
                    <a:pt x="113710" y="305466"/>
                  </a:lnTo>
                  <a:lnTo>
                    <a:pt x="125444" y="308276"/>
                  </a:lnTo>
                  <a:lnTo>
                    <a:pt x="135951" y="314668"/>
                  </a:lnTo>
                  <a:lnTo>
                    <a:pt x="143779" y="323786"/>
                  </a:lnTo>
                  <a:lnTo>
                    <a:pt x="148536" y="334833"/>
                  </a:lnTo>
                  <a:lnTo>
                    <a:pt x="149828" y="347011"/>
                  </a:lnTo>
                  <a:lnTo>
                    <a:pt x="149320" y="352345"/>
                  </a:lnTo>
                  <a:lnTo>
                    <a:pt x="153257" y="356917"/>
                  </a:lnTo>
                  <a:lnTo>
                    <a:pt x="158591" y="357552"/>
                  </a:lnTo>
                  <a:lnTo>
                    <a:pt x="165322" y="358441"/>
                  </a:lnTo>
                  <a:lnTo>
                    <a:pt x="172307" y="358822"/>
                  </a:lnTo>
                  <a:lnTo>
                    <a:pt x="185642" y="358822"/>
                  </a:lnTo>
                  <a:lnTo>
                    <a:pt x="192246" y="358441"/>
                  </a:lnTo>
                  <a:lnTo>
                    <a:pt x="198850" y="357806"/>
                  </a:lnTo>
                  <a:lnTo>
                    <a:pt x="204057" y="357044"/>
                  </a:lnTo>
                  <a:lnTo>
                    <a:pt x="207740" y="352726"/>
                  </a:lnTo>
                  <a:lnTo>
                    <a:pt x="207799" y="347011"/>
                  </a:lnTo>
                  <a:lnTo>
                    <a:pt x="209159" y="335401"/>
                  </a:lnTo>
                  <a:lnTo>
                    <a:pt x="214042" y="324485"/>
                  </a:lnTo>
                  <a:lnTo>
                    <a:pt x="221902" y="315497"/>
                  </a:lnTo>
                  <a:lnTo>
                    <a:pt x="232251" y="309165"/>
                  </a:lnTo>
                  <a:lnTo>
                    <a:pt x="243911" y="306589"/>
                  </a:lnTo>
                  <a:lnTo>
                    <a:pt x="305681" y="306589"/>
                  </a:lnTo>
                  <a:lnTo>
                    <a:pt x="306753" y="305466"/>
                  </a:lnTo>
                  <a:close/>
                </a:path>
                <a:path w="358775" h="359410">
                  <a:moveTo>
                    <a:pt x="305681" y="306589"/>
                  </a:moveTo>
                  <a:lnTo>
                    <a:pt x="243911" y="306589"/>
                  </a:lnTo>
                  <a:lnTo>
                    <a:pt x="256000" y="307609"/>
                  </a:lnTo>
                  <a:lnTo>
                    <a:pt x="267327" y="311915"/>
                  </a:lnTo>
                  <a:lnTo>
                    <a:pt x="276701" y="319198"/>
                  </a:lnTo>
                  <a:lnTo>
                    <a:pt x="280257" y="323135"/>
                  </a:lnTo>
                  <a:lnTo>
                    <a:pt x="286099" y="323643"/>
                  </a:lnTo>
                  <a:lnTo>
                    <a:pt x="290036" y="320341"/>
                  </a:lnTo>
                  <a:lnTo>
                    <a:pt x="297938" y="313820"/>
                  </a:lnTo>
                  <a:lnTo>
                    <a:pt x="305435" y="306847"/>
                  </a:lnTo>
                  <a:lnTo>
                    <a:pt x="305681" y="306589"/>
                  </a:lnTo>
                  <a:close/>
                </a:path>
                <a:path w="358775" h="359410">
                  <a:moveTo>
                    <a:pt x="5937" y="149526"/>
                  </a:moveTo>
                  <a:lnTo>
                    <a:pt x="1873" y="153463"/>
                  </a:lnTo>
                  <a:lnTo>
                    <a:pt x="1238" y="158543"/>
                  </a:lnTo>
                  <a:lnTo>
                    <a:pt x="309" y="168661"/>
                  </a:lnTo>
                  <a:lnTo>
                    <a:pt x="0" y="178816"/>
                  </a:lnTo>
                  <a:lnTo>
                    <a:pt x="309" y="188993"/>
                  </a:lnTo>
                  <a:lnTo>
                    <a:pt x="1238" y="199183"/>
                  </a:lnTo>
                  <a:lnTo>
                    <a:pt x="1873" y="204517"/>
                  </a:lnTo>
                  <a:lnTo>
                    <a:pt x="7715" y="208200"/>
                  </a:lnTo>
                  <a:lnTo>
                    <a:pt x="13049" y="208200"/>
                  </a:lnTo>
                  <a:lnTo>
                    <a:pt x="24463" y="209708"/>
                  </a:lnTo>
                  <a:lnTo>
                    <a:pt x="34925" y="214550"/>
                  </a:lnTo>
                  <a:lnTo>
                    <a:pt x="43624" y="222345"/>
                  </a:lnTo>
                  <a:lnTo>
                    <a:pt x="49752" y="232711"/>
                  </a:lnTo>
                  <a:lnTo>
                    <a:pt x="52617" y="244532"/>
                  </a:lnTo>
                  <a:lnTo>
                    <a:pt x="51815" y="256412"/>
                  </a:lnTo>
                  <a:lnTo>
                    <a:pt x="47537" y="267555"/>
                  </a:lnTo>
                  <a:lnTo>
                    <a:pt x="39973" y="277161"/>
                  </a:lnTo>
                  <a:lnTo>
                    <a:pt x="36036" y="280717"/>
                  </a:lnTo>
                  <a:lnTo>
                    <a:pt x="35528" y="286559"/>
                  </a:lnTo>
                  <a:lnTo>
                    <a:pt x="38830" y="290496"/>
                  </a:lnTo>
                  <a:lnTo>
                    <a:pt x="45253" y="298374"/>
                  </a:lnTo>
                  <a:lnTo>
                    <a:pt x="52117" y="305800"/>
                  </a:lnTo>
                  <a:lnTo>
                    <a:pt x="59386" y="312749"/>
                  </a:lnTo>
                  <a:lnTo>
                    <a:pt x="71215" y="322754"/>
                  </a:lnTo>
                  <a:lnTo>
                    <a:pt x="77057" y="322119"/>
                  </a:lnTo>
                  <a:lnTo>
                    <a:pt x="80867" y="318182"/>
                  </a:lnTo>
                  <a:lnTo>
                    <a:pt x="90243" y="310705"/>
                  </a:lnTo>
                  <a:lnTo>
                    <a:pt x="101584" y="306371"/>
                  </a:lnTo>
                  <a:lnTo>
                    <a:pt x="113710" y="305466"/>
                  </a:lnTo>
                  <a:lnTo>
                    <a:pt x="306753" y="305466"/>
                  </a:lnTo>
                  <a:lnTo>
                    <a:pt x="312503" y="299446"/>
                  </a:lnTo>
                  <a:lnTo>
                    <a:pt x="319119" y="291639"/>
                  </a:lnTo>
                  <a:lnTo>
                    <a:pt x="322421" y="287702"/>
                  </a:lnTo>
                  <a:lnTo>
                    <a:pt x="322040" y="281606"/>
                  </a:lnTo>
                  <a:lnTo>
                    <a:pt x="318103" y="278050"/>
                  </a:lnTo>
                  <a:lnTo>
                    <a:pt x="310389" y="268404"/>
                  </a:lnTo>
                  <a:lnTo>
                    <a:pt x="306022" y="257175"/>
                  </a:lnTo>
                  <a:lnTo>
                    <a:pt x="305155" y="245207"/>
                  </a:lnTo>
                  <a:lnTo>
                    <a:pt x="306480" y="239569"/>
                  </a:lnTo>
                  <a:lnTo>
                    <a:pt x="179546" y="239569"/>
                  </a:lnTo>
                  <a:lnTo>
                    <a:pt x="156342" y="234866"/>
                  </a:lnTo>
                  <a:lnTo>
                    <a:pt x="137366" y="222043"/>
                  </a:lnTo>
                  <a:lnTo>
                    <a:pt x="124557" y="203029"/>
                  </a:lnTo>
                  <a:lnTo>
                    <a:pt x="119856" y="179752"/>
                  </a:lnTo>
                  <a:lnTo>
                    <a:pt x="124557" y="156529"/>
                  </a:lnTo>
                  <a:lnTo>
                    <a:pt x="129102" y="149780"/>
                  </a:lnTo>
                  <a:lnTo>
                    <a:pt x="11652" y="149780"/>
                  </a:lnTo>
                  <a:lnTo>
                    <a:pt x="5937" y="149526"/>
                  </a:lnTo>
                  <a:close/>
                </a:path>
                <a:path w="358775" h="359410">
                  <a:moveTo>
                    <a:pt x="307369" y="119935"/>
                  </a:moveTo>
                  <a:lnTo>
                    <a:pt x="179546" y="119935"/>
                  </a:lnTo>
                  <a:lnTo>
                    <a:pt x="202842" y="124656"/>
                  </a:lnTo>
                  <a:lnTo>
                    <a:pt x="221900" y="137509"/>
                  </a:lnTo>
                  <a:lnTo>
                    <a:pt x="234767" y="156529"/>
                  </a:lnTo>
                  <a:lnTo>
                    <a:pt x="239490" y="179752"/>
                  </a:lnTo>
                  <a:lnTo>
                    <a:pt x="234767" y="203029"/>
                  </a:lnTo>
                  <a:lnTo>
                    <a:pt x="221900" y="222043"/>
                  </a:lnTo>
                  <a:lnTo>
                    <a:pt x="202842" y="234866"/>
                  </a:lnTo>
                  <a:lnTo>
                    <a:pt x="179546" y="239569"/>
                  </a:lnTo>
                  <a:lnTo>
                    <a:pt x="306480" y="239569"/>
                  </a:lnTo>
                  <a:lnTo>
                    <a:pt x="333142" y="210825"/>
                  </a:lnTo>
                  <a:lnTo>
                    <a:pt x="344773" y="209089"/>
                  </a:lnTo>
                  <a:lnTo>
                    <a:pt x="352479" y="209089"/>
                  </a:lnTo>
                  <a:lnTo>
                    <a:pt x="356838" y="205533"/>
                  </a:lnTo>
                  <a:lnTo>
                    <a:pt x="357473" y="200326"/>
                  </a:lnTo>
                  <a:lnTo>
                    <a:pt x="358330" y="190134"/>
                  </a:lnTo>
                  <a:lnTo>
                    <a:pt x="358616" y="179943"/>
                  </a:lnTo>
                  <a:lnTo>
                    <a:pt x="358330" y="169751"/>
                  </a:lnTo>
                  <a:lnTo>
                    <a:pt x="357374" y="158543"/>
                  </a:lnTo>
                  <a:lnTo>
                    <a:pt x="356965" y="154352"/>
                  </a:lnTo>
                  <a:lnTo>
                    <a:pt x="351123" y="150542"/>
                  </a:lnTo>
                  <a:lnTo>
                    <a:pt x="346043" y="150542"/>
                  </a:lnTo>
                  <a:lnTo>
                    <a:pt x="334192" y="148820"/>
                  </a:lnTo>
                  <a:lnTo>
                    <a:pt x="323627" y="143906"/>
                  </a:lnTo>
                  <a:lnTo>
                    <a:pt x="314967" y="136183"/>
                  </a:lnTo>
                  <a:lnTo>
                    <a:pt x="308832" y="126031"/>
                  </a:lnTo>
                  <a:lnTo>
                    <a:pt x="307369" y="119935"/>
                  </a:lnTo>
                  <a:close/>
                </a:path>
                <a:path w="358775" h="359410">
                  <a:moveTo>
                    <a:pt x="352479" y="209089"/>
                  </a:moveTo>
                  <a:lnTo>
                    <a:pt x="346932" y="209089"/>
                  </a:lnTo>
                  <a:lnTo>
                    <a:pt x="352012" y="209470"/>
                  </a:lnTo>
                  <a:lnTo>
                    <a:pt x="352479" y="209089"/>
                  </a:lnTo>
                  <a:close/>
                </a:path>
                <a:path w="358775" h="359410">
                  <a:moveTo>
                    <a:pt x="72739" y="35226"/>
                  </a:moveTo>
                  <a:lnTo>
                    <a:pt x="36163" y="71167"/>
                  </a:lnTo>
                  <a:lnTo>
                    <a:pt x="36671" y="77263"/>
                  </a:lnTo>
                  <a:lnTo>
                    <a:pt x="40608" y="80692"/>
                  </a:lnTo>
                  <a:lnTo>
                    <a:pt x="48355" y="90231"/>
                  </a:lnTo>
                  <a:lnTo>
                    <a:pt x="52768" y="101473"/>
                  </a:lnTo>
                  <a:lnTo>
                    <a:pt x="53609" y="113500"/>
                  </a:lnTo>
                  <a:lnTo>
                    <a:pt x="50641" y="125396"/>
                  </a:lnTo>
                  <a:lnTo>
                    <a:pt x="44442" y="135475"/>
                  </a:lnTo>
                  <a:lnTo>
                    <a:pt x="35433" y="143160"/>
                  </a:lnTo>
                  <a:lnTo>
                    <a:pt x="24280" y="148060"/>
                  </a:lnTo>
                  <a:lnTo>
                    <a:pt x="11652" y="149780"/>
                  </a:lnTo>
                  <a:lnTo>
                    <a:pt x="129102" y="149780"/>
                  </a:lnTo>
                  <a:lnTo>
                    <a:pt x="137366" y="137509"/>
                  </a:lnTo>
                  <a:lnTo>
                    <a:pt x="156342" y="124656"/>
                  </a:lnTo>
                  <a:lnTo>
                    <a:pt x="179546" y="119935"/>
                  </a:lnTo>
                  <a:lnTo>
                    <a:pt x="307369" y="119935"/>
                  </a:lnTo>
                  <a:lnTo>
                    <a:pt x="306008" y="114264"/>
                  </a:lnTo>
                  <a:lnTo>
                    <a:pt x="306911" y="102377"/>
                  </a:lnTo>
                  <a:lnTo>
                    <a:pt x="311314" y="91205"/>
                  </a:lnTo>
                  <a:lnTo>
                    <a:pt x="318992" y="81581"/>
                  </a:lnTo>
                  <a:lnTo>
                    <a:pt x="322675" y="78152"/>
                  </a:lnTo>
                  <a:lnTo>
                    <a:pt x="323310" y="72183"/>
                  </a:lnTo>
                  <a:lnTo>
                    <a:pt x="313455" y="60440"/>
                  </a:lnTo>
                  <a:lnTo>
                    <a:pt x="306770" y="53278"/>
                  </a:lnTo>
                  <a:lnTo>
                    <a:pt x="244913" y="53278"/>
                  </a:lnTo>
                  <a:lnTo>
                    <a:pt x="240501" y="52224"/>
                  </a:lnTo>
                  <a:lnTo>
                    <a:pt x="114802" y="52224"/>
                  </a:lnTo>
                  <a:lnTo>
                    <a:pt x="102758" y="51196"/>
                  </a:lnTo>
                  <a:lnTo>
                    <a:pt x="91453" y="46882"/>
                  </a:lnTo>
                  <a:lnTo>
                    <a:pt x="82137" y="39544"/>
                  </a:lnTo>
                  <a:lnTo>
                    <a:pt x="78708" y="35607"/>
                  </a:lnTo>
                  <a:lnTo>
                    <a:pt x="72739" y="35226"/>
                  </a:lnTo>
                  <a:close/>
                </a:path>
                <a:path w="358775" h="359410">
                  <a:moveTo>
                    <a:pt x="287369" y="36242"/>
                  </a:moveTo>
                  <a:lnTo>
                    <a:pt x="281527" y="36750"/>
                  </a:lnTo>
                  <a:lnTo>
                    <a:pt x="277971" y="40687"/>
                  </a:lnTo>
                  <a:lnTo>
                    <a:pt x="268555" y="48091"/>
                  </a:lnTo>
                  <a:lnTo>
                    <a:pt x="257127" y="52387"/>
                  </a:lnTo>
                  <a:lnTo>
                    <a:pt x="244913" y="53278"/>
                  </a:lnTo>
                  <a:lnTo>
                    <a:pt x="306770" y="53278"/>
                  </a:lnTo>
                  <a:lnTo>
                    <a:pt x="306546" y="53038"/>
                  </a:lnTo>
                  <a:lnTo>
                    <a:pt x="299255" y="46065"/>
                  </a:lnTo>
                  <a:lnTo>
                    <a:pt x="291560" y="39544"/>
                  </a:lnTo>
                  <a:lnTo>
                    <a:pt x="287369" y="36242"/>
                  </a:lnTo>
                  <a:close/>
                </a:path>
                <a:path w="358775" h="359410">
                  <a:moveTo>
                    <a:pt x="180117" y="0"/>
                  </a:moveTo>
                  <a:lnTo>
                    <a:pt x="170013" y="228"/>
                  </a:lnTo>
                  <a:lnTo>
                    <a:pt x="159861" y="1063"/>
                  </a:lnTo>
                  <a:lnTo>
                    <a:pt x="154654" y="1698"/>
                  </a:lnTo>
                  <a:lnTo>
                    <a:pt x="150844" y="6016"/>
                  </a:lnTo>
                  <a:lnTo>
                    <a:pt x="151098" y="11350"/>
                  </a:lnTo>
                  <a:lnTo>
                    <a:pt x="149550" y="23469"/>
                  </a:lnTo>
                  <a:lnTo>
                    <a:pt x="144621" y="34385"/>
                  </a:lnTo>
                  <a:lnTo>
                    <a:pt x="136739" y="43372"/>
                  </a:lnTo>
                  <a:lnTo>
                    <a:pt x="126333" y="49704"/>
                  </a:lnTo>
                  <a:lnTo>
                    <a:pt x="114802" y="52224"/>
                  </a:lnTo>
                  <a:lnTo>
                    <a:pt x="240501" y="52224"/>
                  </a:lnTo>
                  <a:lnTo>
                    <a:pt x="210262" y="23909"/>
                  </a:lnTo>
                  <a:lnTo>
                    <a:pt x="209137" y="11731"/>
                  </a:lnTo>
                  <a:lnTo>
                    <a:pt x="209264" y="6270"/>
                  </a:lnTo>
                  <a:lnTo>
                    <a:pt x="205581" y="1952"/>
                  </a:lnTo>
                  <a:lnTo>
                    <a:pt x="200374" y="1317"/>
                  </a:lnTo>
                  <a:lnTo>
                    <a:pt x="190222" y="367"/>
                  </a:lnTo>
                  <a:lnTo>
                    <a:pt x="180117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80073" y="1458086"/>
            <a:ext cx="1706880" cy="1447800"/>
            <a:chOff x="6180073" y="1458086"/>
            <a:chExt cx="1706880" cy="1447800"/>
          </a:xfrm>
        </p:grpSpPr>
        <p:sp>
          <p:nvSpPr>
            <p:cNvPr id="8" name="object 8"/>
            <p:cNvSpPr/>
            <p:nvPr/>
          </p:nvSpPr>
          <p:spPr>
            <a:xfrm>
              <a:off x="6180073" y="1458086"/>
              <a:ext cx="1706880" cy="1447800"/>
            </a:xfrm>
            <a:custGeom>
              <a:avLst/>
              <a:gdLst/>
              <a:ahLst/>
              <a:cxnLst/>
              <a:rect l="l" t="t" r="r" b="b"/>
              <a:pathLst>
                <a:path w="1706879" h="1447800">
                  <a:moveTo>
                    <a:pt x="1706626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706626" y="1447800"/>
                  </a:lnTo>
                  <a:lnTo>
                    <a:pt x="17066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5991" y="1952116"/>
              <a:ext cx="334645" cy="329565"/>
            </a:xfrm>
            <a:custGeom>
              <a:avLst/>
              <a:gdLst/>
              <a:ahLst/>
              <a:cxnLst/>
              <a:rect l="l" t="t" r="r" b="b"/>
              <a:pathLst>
                <a:path w="334645" h="329564">
                  <a:moveTo>
                    <a:pt x="191452" y="96304"/>
                  </a:moveTo>
                  <a:lnTo>
                    <a:pt x="189814" y="88011"/>
                  </a:lnTo>
                  <a:lnTo>
                    <a:pt x="189572" y="86766"/>
                  </a:lnTo>
                  <a:lnTo>
                    <a:pt x="183934" y="78359"/>
                  </a:lnTo>
                  <a:lnTo>
                    <a:pt x="173901" y="68326"/>
                  </a:lnTo>
                  <a:lnTo>
                    <a:pt x="169329" y="63627"/>
                  </a:lnTo>
                  <a:lnTo>
                    <a:pt x="164630" y="59182"/>
                  </a:lnTo>
                  <a:lnTo>
                    <a:pt x="158915" y="53467"/>
                  </a:lnTo>
                  <a:lnTo>
                    <a:pt x="152946" y="47625"/>
                  </a:lnTo>
                  <a:lnTo>
                    <a:pt x="147231" y="41910"/>
                  </a:lnTo>
                  <a:lnTo>
                    <a:pt x="141516" y="36068"/>
                  </a:lnTo>
                  <a:lnTo>
                    <a:pt x="135547" y="30480"/>
                  </a:lnTo>
                  <a:lnTo>
                    <a:pt x="129832" y="24638"/>
                  </a:lnTo>
                  <a:lnTo>
                    <a:pt x="118783" y="13589"/>
                  </a:lnTo>
                  <a:lnTo>
                    <a:pt x="112814" y="8382"/>
                  </a:lnTo>
                  <a:lnTo>
                    <a:pt x="106718" y="2921"/>
                  </a:lnTo>
                  <a:lnTo>
                    <a:pt x="98717" y="0"/>
                  </a:lnTo>
                  <a:lnTo>
                    <a:pt x="90589" y="2032"/>
                  </a:lnTo>
                  <a:lnTo>
                    <a:pt x="88430" y="2413"/>
                  </a:lnTo>
                  <a:lnTo>
                    <a:pt x="86271" y="3302"/>
                  </a:lnTo>
                  <a:lnTo>
                    <a:pt x="84239" y="4318"/>
                  </a:lnTo>
                  <a:lnTo>
                    <a:pt x="78651" y="7493"/>
                  </a:lnTo>
                  <a:lnTo>
                    <a:pt x="73952" y="12827"/>
                  </a:lnTo>
                  <a:lnTo>
                    <a:pt x="69380" y="17272"/>
                  </a:lnTo>
                  <a:lnTo>
                    <a:pt x="63919" y="22733"/>
                  </a:lnTo>
                  <a:lnTo>
                    <a:pt x="58331" y="28448"/>
                  </a:lnTo>
                  <a:lnTo>
                    <a:pt x="52616" y="34036"/>
                  </a:lnTo>
                  <a:lnTo>
                    <a:pt x="47688" y="38989"/>
                  </a:lnTo>
                  <a:lnTo>
                    <a:pt x="37719" y="48895"/>
                  </a:lnTo>
                  <a:lnTo>
                    <a:pt x="32804" y="53848"/>
                  </a:lnTo>
                  <a:lnTo>
                    <a:pt x="27089" y="59436"/>
                  </a:lnTo>
                  <a:lnTo>
                    <a:pt x="21501" y="65151"/>
                  </a:lnTo>
                  <a:lnTo>
                    <a:pt x="15786" y="70739"/>
                  </a:lnTo>
                  <a:lnTo>
                    <a:pt x="10452" y="76073"/>
                  </a:lnTo>
                  <a:lnTo>
                    <a:pt x="7531" y="78740"/>
                  </a:lnTo>
                  <a:lnTo>
                    <a:pt x="7531" y="78867"/>
                  </a:lnTo>
                  <a:lnTo>
                    <a:pt x="1879" y="87325"/>
                  </a:lnTo>
                  <a:lnTo>
                    <a:pt x="0" y="96901"/>
                  </a:lnTo>
                  <a:lnTo>
                    <a:pt x="1879" y="106489"/>
                  </a:lnTo>
                  <a:lnTo>
                    <a:pt x="7531" y="114935"/>
                  </a:lnTo>
                  <a:lnTo>
                    <a:pt x="12484" y="119761"/>
                  </a:lnTo>
                  <a:lnTo>
                    <a:pt x="19088" y="122174"/>
                  </a:lnTo>
                  <a:lnTo>
                    <a:pt x="32169" y="122174"/>
                  </a:lnTo>
                  <a:lnTo>
                    <a:pt x="38773" y="119761"/>
                  </a:lnTo>
                  <a:lnTo>
                    <a:pt x="70523" y="88011"/>
                  </a:lnTo>
                  <a:lnTo>
                    <a:pt x="70523" y="303657"/>
                  </a:lnTo>
                  <a:lnTo>
                    <a:pt x="72517" y="313524"/>
                  </a:lnTo>
                  <a:lnTo>
                    <a:pt x="77990" y="321602"/>
                  </a:lnTo>
                  <a:lnTo>
                    <a:pt x="86106" y="327063"/>
                  </a:lnTo>
                  <a:lnTo>
                    <a:pt x="96050" y="329057"/>
                  </a:lnTo>
                  <a:lnTo>
                    <a:pt x="105994" y="327063"/>
                  </a:lnTo>
                  <a:lnTo>
                    <a:pt x="114160" y="321602"/>
                  </a:lnTo>
                  <a:lnTo>
                    <a:pt x="119672" y="313524"/>
                  </a:lnTo>
                  <a:lnTo>
                    <a:pt x="121704" y="303657"/>
                  </a:lnTo>
                  <a:lnTo>
                    <a:pt x="121704" y="88011"/>
                  </a:lnTo>
                  <a:lnTo>
                    <a:pt x="147866" y="114046"/>
                  </a:lnTo>
                  <a:lnTo>
                    <a:pt x="152819" y="119126"/>
                  </a:lnTo>
                  <a:lnTo>
                    <a:pt x="159296" y="121666"/>
                  </a:lnTo>
                  <a:lnTo>
                    <a:pt x="172504" y="121666"/>
                  </a:lnTo>
                  <a:lnTo>
                    <a:pt x="178981" y="119126"/>
                  </a:lnTo>
                  <a:lnTo>
                    <a:pt x="183934" y="114046"/>
                  </a:lnTo>
                  <a:lnTo>
                    <a:pt x="189572" y="105791"/>
                  </a:lnTo>
                  <a:lnTo>
                    <a:pt x="191452" y="96304"/>
                  </a:lnTo>
                  <a:close/>
                </a:path>
                <a:path w="334645" h="329564">
                  <a:moveTo>
                    <a:pt x="334327" y="233680"/>
                  </a:moveTo>
                  <a:lnTo>
                    <a:pt x="332447" y="224104"/>
                  </a:lnTo>
                  <a:lnTo>
                    <a:pt x="326809" y="215646"/>
                  </a:lnTo>
                  <a:lnTo>
                    <a:pt x="318300" y="210007"/>
                  </a:lnTo>
                  <a:lnTo>
                    <a:pt x="308635" y="208127"/>
                  </a:lnTo>
                  <a:lnTo>
                    <a:pt x="298983" y="210007"/>
                  </a:lnTo>
                  <a:lnTo>
                    <a:pt x="290487" y="215646"/>
                  </a:lnTo>
                  <a:lnTo>
                    <a:pt x="264325" y="241681"/>
                  </a:lnTo>
                  <a:lnTo>
                    <a:pt x="264325" y="25527"/>
                  </a:lnTo>
                  <a:lnTo>
                    <a:pt x="262356" y="15595"/>
                  </a:lnTo>
                  <a:lnTo>
                    <a:pt x="256971" y="7480"/>
                  </a:lnTo>
                  <a:lnTo>
                    <a:pt x="248945" y="2006"/>
                  </a:lnTo>
                  <a:lnTo>
                    <a:pt x="239052" y="0"/>
                  </a:lnTo>
                  <a:lnTo>
                    <a:pt x="229031" y="2006"/>
                  </a:lnTo>
                  <a:lnTo>
                    <a:pt x="220891" y="7480"/>
                  </a:lnTo>
                  <a:lnTo>
                    <a:pt x="215404" y="15595"/>
                  </a:lnTo>
                  <a:lnTo>
                    <a:pt x="213398" y="25527"/>
                  </a:lnTo>
                  <a:lnTo>
                    <a:pt x="213398" y="241681"/>
                  </a:lnTo>
                  <a:lnTo>
                    <a:pt x="186601" y="215011"/>
                  </a:lnTo>
                  <a:lnTo>
                    <a:pt x="178117" y="209372"/>
                  </a:lnTo>
                  <a:lnTo>
                    <a:pt x="168503" y="207492"/>
                  </a:lnTo>
                  <a:lnTo>
                    <a:pt x="158877" y="209372"/>
                  </a:lnTo>
                  <a:lnTo>
                    <a:pt x="150406" y="215011"/>
                  </a:lnTo>
                  <a:lnTo>
                    <a:pt x="144754" y="223342"/>
                  </a:lnTo>
                  <a:lnTo>
                    <a:pt x="142875" y="232892"/>
                  </a:lnTo>
                  <a:lnTo>
                    <a:pt x="144754" y="242481"/>
                  </a:lnTo>
                  <a:lnTo>
                    <a:pt x="150406" y="250952"/>
                  </a:lnTo>
                  <a:lnTo>
                    <a:pt x="220764" y="321310"/>
                  </a:lnTo>
                  <a:lnTo>
                    <a:pt x="221018" y="321056"/>
                  </a:lnTo>
                  <a:lnTo>
                    <a:pt x="221018" y="321310"/>
                  </a:lnTo>
                  <a:lnTo>
                    <a:pt x="225082" y="325374"/>
                  </a:lnTo>
                  <a:lnTo>
                    <a:pt x="230797" y="328041"/>
                  </a:lnTo>
                  <a:lnTo>
                    <a:pt x="236512" y="328422"/>
                  </a:lnTo>
                  <a:lnTo>
                    <a:pt x="242227" y="329057"/>
                  </a:lnTo>
                  <a:lnTo>
                    <a:pt x="257213" y="321056"/>
                  </a:lnTo>
                  <a:lnTo>
                    <a:pt x="326809" y="251714"/>
                  </a:lnTo>
                  <a:lnTo>
                    <a:pt x="332447" y="243268"/>
                  </a:lnTo>
                  <a:lnTo>
                    <a:pt x="332752" y="241681"/>
                  </a:lnTo>
                  <a:lnTo>
                    <a:pt x="334327" y="23368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71700" y="1458086"/>
            <a:ext cx="170688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jQuery</a:t>
            </a:r>
            <a:r>
              <a:rPr sz="1400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Lookups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80792" y="1941321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303783" y="262636"/>
                </a:moveTo>
                <a:lnTo>
                  <a:pt x="221741" y="262636"/>
                </a:lnTo>
                <a:lnTo>
                  <a:pt x="222122" y="263016"/>
                </a:lnTo>
                <a:lnTo>
                  <a:pt x="222376" y="263398"/>
                </a:lnTo>
                <a:lnTo>
                  <a:pt x="222757" y="263905"/>
                </a:lnTo>
                <a:lnTo>
                  <a:pt x="298322" y="339471"/>
                </a:lnTo>
                <a:lnTo>
                  <a:pt x="307911" y="345757"/>
                </a:lnTo>
                <a:lnTo>
                  <a:pt x="318833" y="347853"/>
                </a:lnTo>
                <a:lnTo>
                  <a:pt x="329755" y="345757"/>
                </a:lnTo>
                <a:lnTo>
                  <a:pt x="339344" y="339471"/>
                </a:lnTo>
                <a:lnTo>
                  <a:pt x="345773" y="329735"/>
                </a:lnTo>
                <a:lnTo>
                  <a:pt x="347916" y="318738"/>
                </a:lnTo>
                <a:lnTo>
                  <a:pt x="345773" y="307788"/>
                </a:lnTo>
                <a:lnTo>
                  <a:pt x="339344" y="298196"/>
                </a:lnTo>
                <a:lnTo>
                  <a:pt x="303783" y="262636"/>
                </a:lnTo>
                <a:close/>
              </a:path>
              <a:path w="347980" h="347980">
                <a:moveTo>
                  <a:pt x="143128" y="0"/>
                </a:moveTo>
                <a:lnTo>
                  <a:pt x="97909" y="7300"/>
                </a:lnTo>
                <a:lnTo>
                  <a:pt x="58622" y="27623"/>
                </a:lnTo>
                <a:lnTo>
                  <a:pt x="27631" y="58594"/>
                </a:lnTo>
                <a:lnTo>
                  <a:pt x="7301" y="97844"/>
                </a:lnTo>
                <a:lnTo>
                  <a:pt x="0" y="143001"/>
                </a:lnTo>
                <a:lnTo>
                  <a:pt x="7301" y="188194"/>
                </a:lnTo>
                <a:lnTo>
                  <a:pt x="27631" y="227419"/>
                </a:lnTo>
                <a:lnTo>
                  <a:pt x="58622" y="258335"/>
                </a:lnTo>
                <a:lnTo>
                  <a:pt x="97909" y="278601"/>
                </a:lnTo>
                <a:lnTo>
                  <a:pt x="143128" y="285876"/>
                </a:lnTo>
                <a:lnTo>
                  <a:pt x="164449" y="284335"/>
                </a:lnTo>
                <a:lnTo>
                  <a:pt x="184816" y="279828"/>
                </a:lnTo>
                <a:lnTo>
                  <a:pt x="203993" y="272536"/>
                </a:lnTo>
                <a:lnTo>
                  <a:pt x="221741" y="262636"/>
                </a:lnTo>
                <a:lnTo>
                  <a:pt x="303783" y="262636"/>
                </a:lnTo>
                <a:lnTo>
                  <a:pt x="277622" y="236474"/>
                </a:lnTo>
                <a:lnTo>
                  <a:pt x="143128" y="236474"/>
                </a:lnTo>
                <a:lnTo>
                  <a:pt x="106791" y="229137"/>
                </a:lnTo>
                <a:lnTo>
                  <a:pt x="77120" y="209121"/>
                </a:lnTo>
                <a:lnTo>
                  <a:pt x="57118" y="179413"/>
                </a:lnTo>
                <a:lnTo>
                  <a:pt x="49783" y="143001"/>
                </a:lnTo>
                <a:lnTo>
                  <a:pt x="57118" y="106664"/>
                </a:lnTo>
                <a:lnTo>
                  <a:pt x="77120" y="76993"/>
                </a:lnTo>
                <a:lnTo>
                  <a:pt x="106791" y="56991"/>
                </a:lnTo>
                <a:lnTo>
                  <a:pt x="143128" y="49656"/>
                </a:lnTo>
                <a:lnTo>
                  <a:pt x="249540" y="49656"/>
                </a:lnTo>
                <a:lnTo>
                  <a:pt x="227546" y="27623"/>
                </a:lnTo>
                <a:lnTo>
                  <a:pt x="188321" y="7300"/>
                </a:lnTo>
                <a:lnTo>
                  <a:pt x="143128" y="0"/>
                </a:lnTo>
                <a:close/>
              </a:path>
              <a:path w="347980" h="347980">
                <a:moveTo>
                  <a:pt x="249540" y="49656"/>
                </a:moveTo>
                <a:lnTo>
                  <a:pt x="143128" y="49656"/>
                </a:lnTo>
                <a:lnTo>
                  <a:pt x="179486" y="56991"/>
                </a:lnTo>
                <a:lnTo>
                  <a:pt x="209200" y="76993"/>
                </a:lnTo>
                <a:lnTo>
                  <a:pt x="229246" y="106664"/>
                </a:lnTo>
                <a:lnTo>
                  <a:pt x="236600" y="143001"/>
                </a:lnTo>
                <a:lnTo>
                  <a:pt x="229246" y="179413"/>
                </a:lnTo>
                <a:lnTo>
                  <a:pt x="209200" y="209121"/>
                </a:lnTo>
                <a:lnTo>
                  <a:pt x="179486" y="229137"/>
                </a:lnTo>
                <a:lnTo>
                  <a:pt x="143128" y="236474"/>
                </a:lnTo>
                <a:lnTo>
                  <a:pt x="277622" y="236474"/>
                </a:lnTo>
                <a:lnTo>
                  <a:pt x="263778" y="222630"/>
                </a:lnTo>
                <a:lnTo>
                  <a:pt x="263270" y="222250"/>
                </a:lnTo>
                <a:lnTo>
                  <a:pt x="262889" y="221996"/>
                </a:lnTo>
                <a:lnTo>
                  <a:pt x="262508" y="221614"/>
                </a:lnTo>
                <a:lnTo>
                  <a:pt x="272448" y="203938"/>
                </a:lnTo>
                <a:lnTo>
                  <a:pt x="279828" y="184785"/>
                </a:lnTo>
                <a:lnTo>
                  <a:pt x="284422" y="164393"/>
                </a:lnTo>
                <a:lnTo>
                  <a:pt x="286003" y="143001"/>
                </a:lnTo>
                <a:lnTo>
                  <a:pt x="278728" y="97844"/>
                </a:lnTo>
                <a:lnTo>
                  <a:pt x="258462" y="58594"/>
                </a:lnTo>
                <a:lnTo>
                  <a:pt x="249540" y="49656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9442" y="1458086"/>
            <a:ext cx="170688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Ajax</a:t>
            </a:r>
            <a:r>
              <a:rPr sz="14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jQuery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8120"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008120"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008120"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048125" marR="84455" indent="22860">
              <a:lnSpc>
                <a:spcPct val="100000"/>
              </a:lnSpc>
              <a:spcBef>
                <a:spcPts val="1280"/>
              </a:spcBef>
            </a:pPr>
            <a:r>
              <a:rPr spc="-5" dirty="0"/>
              <a:t>Difference </a:t>
            </a:r>
            <a:r>
              <a:rPr dirty="0"/>
              <a:t>between </a:t>
            </a:r>
            <a:r>
              <a:rPr spc="-425" dirty="0"/>
              <a:t> </a:t>
            </a:r>
            <a:r>
              <a:rPr spc="-5" dirty="0"/>
              <a:t>attr(),props(),data()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3925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sz="2000"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jQuery</a:t>
            </a: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000"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sz="2000"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20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7622" y="1916798"/>
            <a:ext cx="5833110" cy="2520315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R="2648585" algn="ctr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(!</a:t>
            </a:r>
            <a:r>
              <a:rPr sz="2000" spc="-15" dirty="0">
                <a:solidFill>
                  <a:srgbClr val="974707"/>
                </a:solidFill>
                <a:latin typeface="Calibri"/>
                <a:cs typeface="Calibri"/>
              </a:rPr>
              <a:t>window.jQuery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92075" algn="ctr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console.log('jQuery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unavailable!');</a:t>
            </a:r>
            <a:endParaRPr sz="2000" dirty="0">
              <a:latin typeface="Calibri"/>
              <a:cs typeface="Calibri"/>
            </a:endParaRPr>
          </a:p>
          <a:p>
            <a:pPr marR="415290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R="250825" algn="ctr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console.log('jQuery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available');</a:t>
            </a:r>
            <a:endParaRPr sz="2000" dirty="0">
              <a:latin typeface="Calibri"/>
              <a:cs typeface="Calibri"/>
            </a:endParaRPr>
          </a:p>
          <a:p>
            <a:pPr marR="4759325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5238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Check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if</a:t>
            </a:r>
            <a:r>
              <a:rPr sz="2000" b="1" spc="-5" dirty="0">
                <a:latin typeface="Tahoma"/>
                <a:cs typeface="Tahoma"/>
              </a:rPr>
              <a:t> element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is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available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on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the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page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82597" y="1534286"/>
            <a:ext cx="5833110" cy="2520315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492125" marR="2429510">
              <a:lnSpc>
                <a:spcPct val="200100"/>
              </a:lnSpc>
              <a:spcBef>
                <a:spcPts val="139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jqElement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$(‘#mydiv’);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974707"/>
                </a:solidFill>
                <a:latin typeface="Calibri"/>
                <a:cs typeface="Calibri"/>
              </a:rPr>
              <a:t>jqElement.length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0972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console.log(‘Element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exists!’);</a:t>
            </a:r>
            <a:endParaRPr sz="2000" dirty="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4955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Go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from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jQuery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DOM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object,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back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532" y="1916798"/>
            <a:ext cx="2952750" cy="2736850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7208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172720" algn="l"/>
              </a:tabLst>
            </a:pPr>
            <a:r>
              <a:rPr sz="1800" spc="-10" dirty="0">
                <a:latin typeface="Calibri"/>
                <a:cs typeface="Calibri"/>
              </a:rPr>
              <a:t>var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jqDiv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$(‘#mydiv’);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 MT"/>
                <a:cs typeface="Arial MT"/>
              </a:rPr>
              <a:t>•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 MT"/>
                <a:cs typeface="Arial MT"/>
              </a:rPr>
              <a:t>•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 MT"/>
                <a:cs typeface="Arial MT"/>
              </a:rPr>
              <a:t>•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72085" indent="-81280">
              <a:lnSpc>
                <a:spcPct val="100000"/>
              </a:lnSpc>
              <a:spcBef>
                <a:spcPts val="434"/>
              </a:spcBef>
              <a:buSzPct val="94444"/>
              <a:buFont typeface="Arial MT"/>
              <a:buChar char="•"/>
              <a:tabLst>
                <a:tab pos="172720" algn="l"/>
              </a:tabLst>
            </a:pPr>
            <a:r>
              <a:rPr sz="1800" spc="-10" dirty="0">
                <a:latin typeface="Calibri"/>
                <a:cs typeface="Calibri"/>
              </a:rPr>
              <a:t>var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5" dirty="0">
                <a:latin typeface="Calibri"/>
                <a:cs typeface="Calibri"/>
              </a:rPr>
              <a:t>jqdiv</a:t>
            </a:r>
            <a:r>
              <a:rPr sz="1800" spc="-15" dirty="0">
                <a:solidFill>
                  <a:srgbClr val="974707"/>
                </a:solidFill>
                <a:latin typeface="Calibri"/>
                <a:cs typeface="Calibri"/>
              </a:rPr>
              <a:t>.get(0)</a:t>
            </a:r>
            <a:r>
              <a:rPr sz="1800" spc="-1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23919" y="1916798"/>
            <a:ext cx="4896485" cy="2736850"/>
          </a:xfrm>
          <a:prstGeom prst="rect">
            <a:avLst/>
          </a:prstGeom>
          <a:ln w="31750">
            <a:solidFill>
              <a:srgbClr val="548ED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R="51435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var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document.getElementById(‘mydiv’);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.</a:t>
            </a:r>
          </a:p>
          <a:p>
            <a:pPr marR="3083560" algn="ctr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var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jqDiv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$(</a:t>
            </a:r>
            <a:r>
              <a:rPr sz="1800" spc="-10" dirty="0">
                <a:solidFill>
                  <a:srgbClr val="974707"/>
                </a:solidFill>
                <a:latin typeface="Calibri"/>
                <a:cs typeface="Calibri"/>
              </a:rPr>
              <a:t>div</a:t>
            </a:r>
            <a:r>
              <a:rPr sz="1800" spc="-10" dirty="0">
                <a:latin typeface="Calibri"/>
                <a:cs typeface="Calibri"/>
              </a:rPr>
              <a:t>);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1497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jQuery</a:t>
            </a:r>
            <a:r>
              <a:rPr sz="2000"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00"/>
                </a:solidFill>
                <a:latin typeface="Calibri"/>
                <a:cs typeface="Calibri"/>
              </a:rPr>
              <a:t>Effects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8865" y="1504568"/>
            <a:ext cx="8493125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jQuery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animation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5" dirty="0">
                <a:latin typeface="Calibri"/>
                <a:cs typeface="Calibri"/>
              </a:rPr>
              <a:t> simple,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animations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frequently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ability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craft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sophisticated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 effects.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Eg.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.slideDown(),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.slideUp(),</a:t>
            </a:r>
            <a:r>
              <a:rPr sz="2000" b="1" u="heavy" spc="-25" dirty="0"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.slideToggle()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,fadeIn(),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fadeOut(),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fadeToggle()</a:t>
            </a:r>
            <a:r>
              <a:rPr sz="2000" b="1" spc="-10" dirty="0">
                <a:latin typeface="Calibri"/>
                <a:cs typeface="Calibri"/>
              </a:rPr>
              <a:t>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AJAX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.ajax()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04" y="1570735"/>
            <a:ext cx="762889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ahoma"/>
                <a:cs typeface="Tahoma"/>
              </a:rPr>
              <a:t>AJAX </a:t>
            </a:r>
            <a:r>
              <a:rPr sz="1500" dirty="0">
                <a:latin typeface="Tahoma"/>
                <a:cs typeface="Tahoma"/>
              </a:rPr>
              <a:t>allows </a:t>
            </a:r>
            <a:r>
              <a:rPr sz="1500" spc="-5" dirty="0">
                <a:latin typeface="Tahoma"/>
                <a:cs typeface="Tahoma"/>
              </a:rPr>
              <a:t>web </a:t>
            </a:r>
            <a:r>
              <a:rPr sz="1500" dirty="0">
                <a:latin typeface="Tahoma"/>
                <a:cs typeface="Tahoma"/>
              </a:rPr>
              <a:t>pages to be </a:t>
            </a:r>
            <a:r>
              <a:rPr sz="1500" spc="-5" dirty="0">
                <a:latin typeface="Tahoma"/>
                <a:cs typeface="Tahoma"/>
              </a:rPr>
              <a:t>updated asynchronously </a:t>
            </a:r>
            <a:r>
              <a:rPr sz="1500" dirty="0">
                <a:latin typeface="Tahoma"/>
                <a:cs typeface="Tahoma"/>
              </a:rPr>
              <a:t>by </a:t>
            </a:r>
            <a:r>
              <a:rPr sz="1500" spc="-5" dirty="0">
                <a:latin typeface="Tahoma"/>
                <a:cs typeface="Tahoma"/>
              </a:rPr>
              <a:t>exchanging small </a:t>
            </a:r>
            <a:r>
              <a:rPr sz="1500" dirty="0">
                <a:latin typeface="Tahoma"/>
                <a:cs typeface="Tahoma"/>
              </a:rPr>
              <a:t>amounts of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data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with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the server </a:t>
            </a:r>
            <a:r>
              <a:rPr sz="1500" dirty="0">
                <a:latin typeface="Tahoma"/>
                <a:cs typeface="Tahoma"/>
              </a:rPr>
              <a:t>behind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the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scenes.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 dirty="0">
              <a:latin typeface="Tahoma"/>
              <a:cs typeface="Tahoma"/>
            </a:endParaRPr>
          </a:p>
          <a:p>
            <a:pPr marL="299085" marR="36766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ahoma"/>
                <a:cs typeface="Tahoma"/>
              </a:rPr>
              <a:t>This means </a:t>
            </a:r>
            <a:r>
              <a:rPr sz="1500" spc="-5" dirty="0">
                <a:latin typeface="Tahoma"/>
                <a:cs typeface="Tahoma"/>
              </a:rPr>
              <a:t>that </a:t>
            </a:r>
            <a:r>
              <a:rPr sz="1500" dirty="0">
                <a:latin typeface="Tahoma"/>
                <a:cs typeface="Tahoma"/>
              </a:rPr>
              <a:t>it is possible </a:t>
            </a:r>
            <a:r>
              <a:rPr sz="1500" spc="-5" dirty="0">
                <a:latin typeface="Tahoma"/>
                <a:cs typeface="Tahoma"/>
              </a:rPr>
              <a:t>to </a:t>
            </a:r>
            <a:r>
              <a:rPr sz="1500" dirty="0">
                <a:latin typeface="Tahoma"/>
                <a:cs typeface="Tahoma"/>
              </a:rPr>
              <a:t>update parts of a web page, </a:t>
            </a:r>
            <a:r>
              <a:rPr sz="1500" spc="-5" dirty="0">
                <a:latin typeface="Tahoma"/>
                <a:cs typeface="Tahoma"/>
              </a:rPr>
              <a:t>without reloading the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whole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page.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AJAX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.ajax()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8158" y="547115"/>
            <a:ext cx="8454390" cy="4787265"/>
            <a:chOff x="1118158" y="547115"/>
            <a:chExt cx="8454390" cy="4787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7250" y="547115"/>
              <a:ext cx="2634990" cy="9372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158" y="1487906"/>
              <a:ext cx="7492492" cy="38460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AJAX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.ajax()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828" y="1637222"/>
            <a:ext cx="6735144" cy="33737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630</Words>
  <Application>Microsoft Office PowerPoint</Application>
  <PresentationFormat>Custom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MT</vt:lpstr>
      <vt:lpstr>Calibri</vt:lpstr>
      <vt:lpstr>Segoe UI</vt:lpstr>
      <vt:lpstr>Segoe UI Light</vt:lpstr>
      <vt:lpstr>Tahoma</vt:lpstr>
      <vt:lpstr>Times New Roman</vt:lpstr>
      <vt:lpstr>Office Theme</vt:lpstr>
      <vt:lpstr>PowerPoint Presentation</vt:lpstr>
      <vt:lpstr>   Difference between  attr(),props(),data()</vt:lpstr>
      <vt:lpstr>Check if jQuery is available on a page</vt:lpstr>
      <vt:lpstr>Check if element is available on the page</vt:lpstr>
      <vt:lpstr>Go from jQuery object to DOM object, and back</vt:lpstr>
      <vt:lpstr>jQuery Effects</vt:lpstr>
      <vt:lpstr>AJAX - .ajax()</vt:lpstr>
      <vt:lpstr>AJAX - .ajax()</vt:lpstr>
      <vt:lpstr>AJAX - .ajax()</vt:lpstr>
      <vt:lpstr>AJAX - .ajax()</vt:lpstr>
      <vt:lpstr>AJAX - .ajax()</vt:lpstr>
      <vt:lpstr>AJAX - .ajax()</vt:lpstr>
      <vt:lpstr>AJAX - .ajax()</vt:lpstr>
      <vt:lpstr>AJAX - .ajax()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Asfiya Khan</dc:creator>
  <cp:lastModifiedBy>Alka Jhanwar</cp:lastModifiedBy>
  <cp:revision>2</cp:revision>
  <dcterms:created xsi:type="dcterms:W3CDTF">2021-12-17T12:15:50Z</dcterms:created>
  <dcterms:modified xsi:type="dcterms:W3CDTF">2022-01-27T11:31:25Z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2021-12-17T00:00:00Z</vt:filetime>
  </property>
</Properties>
</file>