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2"/>
  </p:notesMasterIdLst>
  <p:handoutMasterIdLst>
    <p:handoutMasterId r:id="rId23"/>
  </p:handoutMasterIdLst>
  <p:sldIdLst>
    <p:sldId id="359" r:id="rId4"/>
    <p:sldId id="360" r:id="rId5"/>
    <p:sldId id="361" r:id="rId6"/>
    <p:sldId id="299" r:id="rId7"/>
    <p:sldId id="336" r:id="rId8"/>
    <p:sldId id="292" r:id="rId9"/>
    <p:sldId id="362" r:id="rId10"/>
    <p:sldId id="363" r:id="rId11"/>
    <p:sldId id="364" r:id="rId12"/>
    <p:sldId id="365" r:id="rId13"/>
    <p:sldId id="256" r:id="rId14"/>
    <p:sldId id="366" r:id="rId15"/>
    <p:sldId id="367" r:id="rId16"/>
    <p:sldId id="349" r:id="rId17"/>
    <p:sldId id="368" r:id="rId18"/>
    <p:sldId id="370" r:id="rId19"/>
    <p:sldId id="369" r:id="rId20"/>
    <p:sldId id="265" r:id="rId21"/>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2" autoAdjust="0"/>
  </p:normalViewPr>
  <p:slideViewPr>
    <p:cSldViewPr>
      <p:cViewPr varScale="1">
        <p:scale>
          <a:sx n="74" d="100"/>
          <a:sy n="74" d="100"/>
        </p:scale>
        <p:origin x="1050" y="60"/>
      </p:cViewPr>
      <p:guideLst>
        <p:guide orient="horz" pos="486"/>
        <p:guide pos="6019"/>
        <p:guide pos="432"/>
      </p:guideLst>
    </p:cSldViewPr>
  </p:slideViewPr>
  <p:notesTextViewPr>
    <p:cViewPr>
      <p:scale>
        <a:sx n="1" d="1"/>
        <a:sy n="1" d="1"/>
      </p:scale>
      <p:origin x="0" y="0"/>
    </p:cViewPr>
  </p:notesTextViewPr>
  <p:notesViewPr>
    <p:cSldViewPr>
      <p:cViewPr varScale="1">
        <p:scale>
          <a:sx n="111" d="100"/>
          <a:sy n="111" d="100"/>
        </p:scale>
        <p:origin x="244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70F4AF-6059-425B-BD1C-CC4038890D5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2F760D-12BE-448F-BD72-362A93429382}"/>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68D43C74-6B59-4F0F-BA06-FA0D3A730E43}" type="datetimeFigureOut">
              <a:rPr lang="en-US" smtClean="0"/>
              <a:t>4/29/2021</a:t>
            </a:fld>
            <a:endParaRPr lang="en-US" dirty="0"/>
          </a:p>
        </p:txBody>
      </p:sp>
      <p:sp>
        <p:nvSpPr>
          <p:cNvPr id="4" name="Footer Placeholder 3">
            <a:extLst>
              <a:ext uri="{FF2B5EF4-FFF2-40B4-BE49-F238E27FC236}">
                <a16:creationId xmlns:a16="http://schemas.microsoft.com/office/drawing/2014/main" id="{9BE5068C-156D-4DF5-8E0E-7627D8485AA7}"/>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FA4B25-98F9-4044-B16A-8FC16F425307}"/>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C5AE994F-9199-4317-A24E-84263820F36B}" type="slidenum">
              <a:rPr lang="en-US" smtClean="0"/>
              <a:t>‹#›</a:t>
            </a:fld>
            <a:endParaRPr lang="en-US" dirty="0"/>
          </a:p>
        </p:txBody>
      </p:sp>
    </p:spTree>
    <p:extLst>
      <p:ext uri="{BB962C8B-B14F-4D97-AF65-F5344CB8AC3E}">
        <p14:creationId xmlns:p14="http://schemas.microsoft.com/office/powerpoint/2010/main" val="226994546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4/29/2021</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dirty="0"/>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WIP.. Will keep updating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7BE25-A47C-4C60-8D85-E6C1D9DACE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973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WIP.. Will keep updating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7BE25-A47C-4C60-8D85-E6C1D9DACE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26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WIP.. Will keep updating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7BE25-A47C-4C60-8D85-E6C1D9DACE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2882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WIP.. Will keep updating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7BE25-A47C-4C60-8D85-E6C1D9DACE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39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Let us now</a:t>
            </a:r>
            <a:r>
              <a:rPr lang="en-US" sz="1200" b="0" kern="1200" baseline="0" dirty="0">
                <a:solidFill>
                  <a:schemeClr val="tx1"/>
                </a:solidFill>
                <a:effectLst/>
                <a:latin typeface="+mn-lt"/>
                <a:ea typeface="+mn-ea"/>
                <a:cs typeface="+mn-cs"/>
              </a:rPr>
              <a:t> know each of the processes in detail… Let us start with SDLC..</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Requirement Management and Development:</a:t>
            </a:r>
            <a:endParaRPr lang="en-US" sz="120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Ensures that both technical and non-technical requirements are captured, understood, documented and agreed upon with the customer.</a:t>
            </a:r>
          </a:p>
          <a:p>
            <a:r>
              <a:rPr lang="en-US" sz="1200" b="0" kern="1200" dirty="0">
                <a:solidFill>
                  <a:schemeClr val="tx1"/>
                </a:solidFill>
                <a:effectLst/>
                <a:latin typeface="+mn-lt"/>
                <a:ea typeface="+mn-ea"/>
                <a:cs typeface="+mn-cs"/>
              </a:rPr>
              <a:t>In</a:t>
            </a:r>
            <a:r>
              <a:rPr lang="en-US" sz="1200" b="0" kern="1200" baseline="0" dirty="0">
                <a:solidFill>
                  <a:schemeClr val="tx1"/>
                </a:solidFill>
                <a:effectLst/>
                <a:latin typeface="+mn-lt"/>
                <a:ea typeface="+mn-ea"/>
                <a:cs typeface="+mn-cs"/>
              </a:rPr>
              <a:t> this process, template to document requirement understanding and ask queries to customer is defined i.e. Requirement Understanding Document, that’s RUD. A template to properly define requirements is also available, called as SRS.</a:t>
            </a:r>
          </a:p>
          <a:p>
            <a:r>
              <a:rPr lang="en-US" sz="1200" b="0" kern="1200" baseline="0" dirty="0">
                <a:solidFill>
                  <a:schemeClr val="tx1"/>
                </a:solidFill>
                <a:effectLst/>
                <a:latin typeface="+mn-lt"/>
                <a:ea typeface="+mn-ea"/>
                <a:cs typeface="+mn-cs"/>
              </a:rPr>
              <a:t>One need not google to find how SRS should be prepared, what all should be the content in it. Just download it from Q@Core.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process also includes</a:t>
            </a:r>
            <a:r>
              <a:rPr lang="en-US" sz="1200" b="0" kern="1200" baseline="0" dirty="0">
                <a:solidFill>
                  <a:schemeClr val="tx1"/>
                </a:solidFill>
                <a:effectLst/>
                <a:latin typeface="+mn-lt"/>
                <a:ea typeface="+mn-ea"/>
                <a:cs typeface="+mn-cs"/>
              </a:rPr>
              <a:t> sign-off of requirements with customer and baseline the requirements.</a:t>
            </a:r>
          </a:p>
          <a:p>
            <a:r>
              <a:rPr lang="en-US" sz="1200" b="0" kern="1200" baseline="0" dirty="0">
                <a:solidFill>
                  <a:schemeClr val="tx1"/>
                </a:solidFill>
                <a:effectLst/>
                <a:latin typeface="+mn-lt"/>
                <a:ea typeface="+mn-ea"/>
                <a:cs typeface="+mn-cs"/>
              </a:rPr>
              <a:t>Now in agile world, things are managed as a part of Release Planning, Sprint Planning.</a:t>
            </a:r>
          </a:p>
          <a:p>
            <a:r>
              <a:rPr lang="en-US" sz="1200" b="0" kern="1200" baseline="0" dirty="0">
                <a:solidFill>
                  <a:schemeClr val="tx1"/>
                </a:solidFill>
                <a:effectLst/>
                <a:latin typeface="+mn-lt"/>
                <a:ea typeface="+mn-ea"/>
                <a:cs typeface="+mn-cs"/>
              </a:rPr>
              <a:t>There are various tools to manage requirements, like Microsoft TFS, Atlassian Confluence, Rally etc.</a:t>
            </a:r>
            <a:endParaRPr lang="en-US" sz="1200" b="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Design:</a:t>
            </a:r>
            <a:endParaRPr lang="en-US" sz="120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process ensures that software requirements are converted to technical design that forms the framework for coding and verifies proposed solutions based on requirements.</a:t>
            </a:r>
          </a:p>
          <a:p>
            <a:r>
              <a:rPr lang="en-US" sz="1200" b="0" kern="1200" dirty="0">
                <a:solidFill>
                  <a:schemeClr val="tx1"/>
                </a:solidFill>
                <a:effectLst/>
                <a:latin typeface="+mn-lt"/>
                <a:ea typeface="+mn-ea"/>
                <a:cs typeface="+mn-cs"/>
              </a:rPr>
              <a:t>There are a few templates made available to ensure the</a:t>
            </a:r>
            <a:r>
              <a:rPr lang="en-US" sz="1200" b="0" kern="1200" baseline="0" dirty="0">
                <a:solidFill>
                  <a:schemeClr val="tx1"/>
                </a:solidFill>
                <a:effectLst/>
                <a:latin typeface="+mn-lt"/>
                <a:ea typeface="+mn-ea"/>
                <a:cs typeface="+mn-cs"/>
              </a:rPr>
              <a:t> proper design coverage like Architecture Design, Sub system level design, UI Design. If the person doing design is not using the provided templates, then she or he may miss the important pieces that should have been thought of while designing.</a:t>
            </a:r>
            <a:endParaRPr lang="en-US" sz="1200" b="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Construction Process:</a:t>
            </a:r>
            <a:endParaRPr lang="en-US" sz="120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comprises of process</a:t>
            </a:r>
            <a:r>
              <a:rPr lang="en-US" sz="1200" b="0" kern="1200" baseline="0" dirty="0">
                <a:solidFill>
                  <a:schemeClr val="tx1"/>
                </a:solidFill>
                <a:effectLst/>
                <a:latin typeface="+mn-lt"/>
                <a:ea typeface="+mn-ea"/>
                <a:cs typeface="+mn-cs"/>
              </a:rPr>
              <a:t>es for </a:t>
            </a:r>
            <a:r>
              <a:rPr lang="en-US" sz="1200" b="0" kern="1200" dirty="0">
                <a:solidFill>
                  <a:schemeClr val="tx1"/>
                </a:solidFill>
                <a:effectLst/>
                <a:latin typeface="+mn-lt"/>
                <a:ea typeface="+mn-ea"/>
                <a:cs typeface="+mn-cs"/>
              </a:rPr>
              <a:t>coding and unit testing. </a:t>
            </a:r>
            <a:r>
              <a:rPr lang="en-US" sz="1200" b="0" i="0" kern="1200" dirty="0">
                <a:solidFill>
                  <a:schemeClr val="tx1"/>
                </a:solidFill>
                <a:effectLst/>
                <a:latin typeface="+mn-lt"/>
                <a:ea typeface="+mn-ea"/>
                <a:cs typeface="+mn-cs"/>
              </a:rPr>
              <a:t>What it says is – Understand</a:t>
            </a:r>
            <a:r>
              <a:rPr lang="en-US" sz="1200" b="0" i="0" kern="1200" baseline="0" dirty="0">
                <a:solidFill>
                  <a:schemeClr val="tx1"/>
                </a:solidFill>
                <a:effectLst/>
                <a:latin typeface="+mn-lt"/>
                <a:ea typeface="+mn-ea"/>
                <a:cs typeface="+mn-cs"/>
              </a:rPr>
              <a:t> the design, write unit test cases, set-up development environment, do coding, perform unit testing, get the code reviewed, debug the code and pass it on for compiling and build process.</a:t>
            </a:r>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From recent past, there have been tools used in the projects for Unit Testing and Code Review. SonarQube</a:t>
            </a:r>
            <a:r>
              <a:rPr lang="en-US" sz="1200" b="0" kern="1200" baseline="0" dirty="0">
                <a:solidFill>
                  <a:schemeClr val="tx1"/>
                </a:solidFill>
                <a:effectLst/>
                <a:latin typeface="+mn-lt"/>
                <a:ea typeface="+mn-ea"/>
                <a:cs typeface="+mn-cs"/>
              </a:rPr>
              <a:t> is mandated in Cybage for ensuring code quality.</a:t>
            </a:r>
            <a:r>
              <a:rPr lang="en-US" sz="1200" b="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Build and release Process:</a:t>
            </a:r>
          </a:p>
          <a:p>
            <a:r>
              <a:rPr lang="en-US" sz="1200" b="0" kern="1200" dirty="0">
                <a:solidFill>
                  <a:schemeClr val="tx1"/>
                </a:solidFill>
                <a:effectLst/>
                <a:latin typeface="+mn-lt"/>
                <a:ea typeface="+mn-ea"/>
                <a:cs typeface="+mn-cs"/>
              </a:rPr>
              <a:t>This process is about building the unit tested code and doing sanity testing and sending it to QA. </a:t>
            </a:r>
          </a:p>
          <a:p>
            <a:r>
              <a:rPr lang="en-US" sz="1200" b="0" kern="1200" dirty="0">
                <a:solidFill>
                  <a:schemeClr val="tx1"/>
                </a:solidFill>
                <a:effectLst/>
                <a:latin typeface="+mn-lt"/>
                <a:ea typeface="+mn-ea"/>
                <a:cs typeface="+mn-cs"/>
              </a:rPr>
              <a:t>There</a:t>
            </a:r>
            <a:r>
              <a:rPr lang="en-US" sz="1200" b="0" kern="1200" baseline="0" dirty="0">
                <a:solidFill>
                  <a:schemeClr val="tx1"/>
                </a:solidFill>
                <a:effectLst/>
                <a:latin typeface="+mn-lt"/>
                <a:ea typeface="+mn-ea"/>
                <a:cs typeface="+mn-cs"/>
              </a:rPr>
              <a:t> are 3 types of builds defined at Cybage – </a:t>
            </a:r>
          </a:p>
          <a:p>
            <a:r>
              <a:rPr lang="en-US" sz="1200" b="0" kern="1200" baseline="0" dirty="0">
                <a:solidFill>
                  <a:schemeClr val="tx1"/>
                </a:solidFill>
                <a:effectLst/>
                <a:latin typeface="+mn-lt"/>
                <a:ea typeface="+mn-ea"/>
                <a:cs typeface="+mn-cs"/>
              </a:rPr>
              <a:t>Internal build – That is for QA team only</a:t>
            </a:r>
          </a:p>
          <a:p>
            <a:r>
              <a:rPr lang="en-US" sz="1200" b="0" kern="1200" baseline="0" dirty="0">
                <a:solidFill>
                  <a:schemeClr val="tx1"/>
                </a:solidFill>
                <a:effectLst/>
                <a:latin typeface="+mn-lt"/>
                <a:ea typeface="+mn-ea"/>
                <a:cs typeface="+mn-cs"/>
              </a:rPr>
              <a:t>Client Release</a:t>
            </a:r>
            <a:r>
              <a:rPr lang="en-US" sz="1200" b="0" kern="1200" dirty="0">
                <a:solidFill>
                  <a:schemeClr val="tx1"/>
                </a:solidFill>
                <a:effectLst/>
                <a:latin typeface="+mn-lt"/>
                <a:ea typeface="+mn-ea"/>
                <a:cs typeface="+mn-cs"/>
              </a:rPr>
              <a:t> - </a:t>
            </a:r>
            <a:r>
              <a:rPr lang="en-US" sz="1200" b="0" kern="1200" baseline="0" dirty="0">
                <a:solidFill>
                  <a:schemeClr val="tx1"/>
                </a:solidFill>
                <a:effectLst/>
                <a:latin typeface="+mn-lt"/>
                <a:ea typeface="+mn-ea"/>
                <a:cs typeface="+mn-cs"/>
              </a:rPr>
              <a:t>That is to be released to client</a:t>
            </a:r>
          </a:p>
          <a:p>
            <a:r>
              <a:rPr lang="en-US" sz="1200" b="0" kern="1200" baseline="0" dirty="0">
                <a:solidFill>
                  <a:schemeClr val="tx1"/>
                </a:solidFill>
                <a:effectLst/>
                <a:latin typeface="+mn-lt"/>
                <a:ea typeface="+mn-ea"/>
                <a:cs typeface="+mn-cs"/>
              </a:rPr>
              <a:t>Patch – Patch fixes for internal QA and/or for customer</a:t>
            </a:r>
          </a:p>
          <a:p>
            <a:r>
              <a:rPr lang="en-US" sz="1200" b="0" kern="1200" dirty="0">
                <a:solidFill>
                  <a:schemeClr val="tx1"/>
                </a:solidFill>
                <a:effectLst/>
                <a:latin typeface="+mn-lt"/>
                <a:ea typeface="+mn-ea"/>
                <a:cs typeface="+mn-cs"/>
              </a:rPr>
              <a:t>This</a:t>
            </a:r>
            <a:r>
              <a:rPr lang="en-US" sz="1200" b="0" kern="1200" baseline="0" dirty="0">
                <a:solidFill>
                  <a:schemeClr val="tx1"/>
                </a:solidFill>
                <a:effectLst/>
                <a:latin typeface="+mn-lt"/>
                <a:ea typeface="+mn-ea"/>
                <a:cs typeface="+mn-cs"/>
              </a:rPr>
              <a:t> process expects Release Notes and Read Me should be available with build.</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In the current world, Tools are used</a:t>
            </a:r>
            <a:r>
              <a:rPr lang="en-US" sz="1200" b="0" kern="1200" baseline="0" dirty="0">
                <a:solidFill>
                  <a:schemeClr val="tx1"/>
                </a:solidFill>
                <a:effectLst/>
                <a:latin typeface="+mn-lt"/>
                <a:ea typeface="+mn-ea"/>
                <a:cs typeface="+mn-cs"/>
              </a:rPr>
              <a:t> for build process like TFS, Jenkins, Bamboo, etc.</a:t>
            </a:r>
            <a:endParaRPr lang="en-US" sz="1200" b="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Testing Process:</a:t>
            </a:r>
          </a:p>
          <a:p>
            <a:r>
              <a:rPr lang="en-US" sz="1200" kern="1200" dirty="0">
                <a:solidFill>
                  <a:schemeClr val="tx1"/>
                </a:solidFill>
                <a:effectLst/>
                <a:latin typeface="+mn-lt"/>
                <a:ea typeface="+mn-ea"/>
                <a:cs typeface="+mn-cs"/>
              </a:rPr>
              <a:t>Ensures comprehensive testing to check the product conformance with the requirements, before it is released to the customer using test plan, test cases and test reporting.</a:t>
            </a:r>
          </a:p>
          <a:p>
            <a:endParaRPr lang="en-US" dirty="0"/>
          </a:p>
          <a:p>
            <a:r>
              <a:rPr lang="en-US" b="1" dirty="0"/>
              <a:t>Deployment:</a:t>
            </a:r>
          </a:p>
          <a:p>
            <a:r>
              <a:rPr lang="en-US" b="0" dirty="0"/>
              <a:t>This</a:t>
            </a:r>
            <a:r>
              <a:rPr lang="en-US" b="0" baseline="0" dirty="0"/>
              <a:t> is about deploying the product or application at production environment smoothly.</a:t>
            </a:r>
          </a:p>
          <a:p>
            <a:endParaRPr lang="en-US" b="0" baseline="0" dirty="0"/>
          </a:p>
          <a:p>
            <a:r>
              <a:rPr lang="en-US" b="0" baseline="0" dirty="0"/>
              <a:t>Any question here?</a:t>
            </a:r>
          </a:p>
          <a:p>
            <a:endParaRPr lang="en-US" b="0" baseline="0" dirty="0"/>
          </a:p>
          <a:p>
            <a:r>
              <a:rPr lang="en-US" b="0" baseline="0" dirty="0"/>
              <a:t>Am I okay with speed? Should I slow down or increase the pace ?</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0C82F4-2A69-4126-B139-781D9110DB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64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WIP.. Will keep updating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7BE25-A47C-4C60-8D85-E6C1D9DACE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28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WIP.. Will keep updating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7BE25-A47C-4C60-8D85-E6C1D9DACE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288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5" Type="http://schemas.openxmlformats.org/officeDocument/2006/relationships/image" Target="../media/image7.emf"/><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37" name="Picture 13"/>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3763202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331665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2707543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04815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324860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22548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74432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24501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4269177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3026892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dirty="0"/>
          </a:p>
        </p:txBody>
      </p:sp>
    </p:spTree>
    <p:extLst>
      <p:ext uri="{BB962C8B-B14F-4D97-AF65-F5344CB8AC3E}">
        <p14:creationId xmlns:p14="http://schemas.microsoft.com/office/powerpoint/2010/main" val="1132788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0058400" cy="5677761"/>
          </a:xfrm>
          <a:prstGeom prst="rect">
            <a:avLst/>
          </a:prstGeom>
        </p:spPr>
      </p:pic>
      <p:sp>
        <p:nvSpPr>
          <p:cNvPr id="17" name="Rectangle 16"/>
          <p:cNvSpPr/>
          <p:nvPr userDrawn="1"/>
        </p:nvSpPr>
        <p:spPr>
          <a:xfrm>
            <a:off x="0" y="-6313"/>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29" tIns="50264" rIns="100529" bIns="50264" spcCol="0" rtlCol="0" anchor="ctr"/>
          <a:lstStyle/>
          <a:p>
            <a:pPr algn="ctr"/>
            <a:endParaRPr lang="en-US" sz="1799"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1" y="316740"/>
            <a:ext cx="1667578" cy="418830"/>
          </a:xfrm>
          <a:prstGeom prst="rect">
            <a:avLst/>
          </a:prstGeom>
        </p:spPr>
      </p:pic>
      <p:sp>
        <p:nvSpPr>
          <p:cNvPr id="19" name="Rectangle 18"/>
          <p:cNvSpPr/>
          <p:nvPr userDrawn="1"/>
        </p:nvSpPr>
        <p:spPr>
          <a:xfrm>
            <a:off x="0" y="1489464"/>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29" tIns="50264" rIns="100529" bIns="50264" spcCol="0" rtlCol="0" anchor="ctr"/>
          <a:lstStyle/>
          <a:p>
            <a:pPr algn="ctr"/>
            <a:endParaRPr lang="en-US" sz="1799"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6"/>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199"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199"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199"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199"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29" tIns="50264" rIns="100529" bIns="50264"/>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5"/>
            <a:ext cx="1190782" cy="240009"/>
          </a:xfrm>
          <a:prstGeom prst="rect">
            <a:avLst/>
          </a:prstGeom>
          <a:noFill/>
        </p:spPr>
        <p:txBody>
          <a:bodyPr wrap="square" lIns="100529" tIns="50264" rIns="100529" bIns="50264"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5" name="Rectangle 14"/>
          <p:cNvSpPr/>
          <p:nvPr userDrawn="1"/>
        </p:nvSpPr>
        <p:spPr>
          <a:xfrm>
            <a:off x="9217343" y="5113264"/>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1"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018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9"/>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2703647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5"/>
            <a:ext cx="8549640" cy="1124027"/>
          </a:xfrm>
          <a:prstGeom prst="rect">
            <a:avLst/>
          </a:prstGeom>
        </p:spPr>
        <p:txBody>
          <a:bodyPr lIns="100557" tIns="50278" rIns="100557" bIns="50278" anchor="t"/>
          <a:lstStyle>
            <a:lvl1pPr algn="l">
              <a:defRPr sz="4399" b="1" cap="all"/>
            </a:lvl1pPr>
          </a:lstStyle>
          <a:p>
            <a:r>
              <a:rPr lang="en-US"/>
              <a:t>Click to edit Master title style</a:t>
            </a:r>
          </a:p>
        </p:txBody>
      </p:sp>
      <p:sp>
        <p:nvSpPr>
          <p:cNvPr id="3" name="Text Placeholder 2"/>
          <p:cNvSpPr>
            <a:spLocks noGrp="1"/>
          </p:cNvSpPr>
          <p:nvPr>
            <p:ph type="body" idx="1"/>
          </p:nvPr>
        </p:nvSpPr>
        <p:spPr>
          <a:xfrm>
            <a:off x="794544" y="2398713"/>
            <a:ext cx="8549640" cy="1238001"/>
          </a:xfrm>
          <a:prstGeom prst="rect">
            <a:avLst/>
          </a:prstGeom>
        </p:spPr>
        <p:txBody>
          <a:bodyPr lIns="100557" tIns="50278" rIns="100557" bIns="50278" anchor="b"/>
          <a:lstStyle>
            <a:lvl1pPr marL="0" indent="0">
              <a:buNone/>
              <a:defRPr sz="2199">
                <a:solidFill>
                  <a:schemeClr val="tx1">
                    <a:tint val="75000"/>
                  </a:schemeClr>
                </a:solidFill>
              </a:defRPr>
            </a:lvl1pPr>
            <a:lvl2pPr marL="502649" indent="0">
              <a:buNone/>
              <a:defRPr sz="2000">
                <a:solidFill>
                  <a:schemeClr val="tx1">
                    <a:tint val="75000"/>
                  </a:schemeClr>
                </a:solidFill>
              </a:defRPr>
            </a:lvl2pPr>
            <a:lvl3pPr marL="1005300" indent="0">
              <a:buNone/>
              <a:defRPr sz="1799">
                <a:solidFill>
                  <a:schemeClr val="tx1">
                    <a:tint val="75000"/>
                  </a:schemeClr>
                </a:solidFill>
              </a:defRPr>
            </a:lvl3pPr>
            <a:lvl4pPr marL="1507949" indent="0">
              <a:buNone/>
              <a:defRPr sz="1500">
                <a:solidFill>
                  <a:schemeClr val="tx1">
                    <a:tint val="75000"/>
                  </a:schemeClr>
                </a:solidFill>
              </a:defRPr>
            </a:lvl4pPr>
            <a:lvl5pPr marL="2010598" indent="0">
              <a:buNone/>
              <a:defRPr sz="1500">
                <a:solidFill>
                  <a:schemeClr val="tx1">
                    <a:tint val="75000"/>
                  </a:schemeClr>
                </a:solidFill>
              </a:defRPr>
            </a:lvl5pPr>
            <a:lvl6pPr marL="2513248" indent="0">
              <a:buNone/>
              <a:defRPr sz="1500">
                <a:solidFill>
                  <a:schemeClr val="tx1">
                    <a:tint val="75000"/>
                  </a:schemeClr>
                </a:solidFill>
              </a:defRPr>
            </a:lvl6pPr>
            <a:lvl7pPr marL="3015897" indent="0">
              <a:buNone/>
              <a:defRPr sz="1500">
                <a:solidFill>
                  <a:schemeClr val="tx1">
                    <a:tint val="75000"/>
                  </a:schemeClr>
                </a:solidFill>
              </a:defRPr>
            </a:lvl7pPr>
            <a:lvl8pPr marL="3518547" indent="0">
              <a:buNone/>
              <a:defRPr sz="1500">
                <a:solidFill>
                  <a:schemeClr val="tx1">
                    <a:tint val="75000"/>
                  </a:schemeClr>
                </a:solidFill>
              </a:defRPr>
            </a:lvl8pPr>
            <a:lvl9pPr marL="4021197"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5" name="Footer Placeholder 4"/>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453280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199"/>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199"/>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6" name="Footer Placeholder 5"/>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1950949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5"/>
            <a:ext cx="4444207" cy="527951"/>
          </a:xfrm>
          <a:prstGeom prst="rect">
            <a:avLst/>
          </a:prstGeom>
        </p:spPr>
        <p:txBody>
          <a:bodyPr lIns="100557" tIns="50278" rIns="100557" bIns="50278" anchor="b"/>
          <a:lstStyle>
            <a:lvl1pPr marL="0" indent="0">
              <a:buNone/>
              <a:defRPr sz="2600" b="1"/>
            </a:lvl1pPr>
            <a:lvl2pPr marL="502649" indent="0">
              <a:buNone/>
              <a:defRPr sz="2199" b="1"/>
            </a:lvl2pPr>
            <a:lvl3pPr marL="1005300" indent="0">
              <a:buNone/>
              <a:defRPr sz="2000" b="1"/>
            </a:lvl3pPr>
            <a:lvl4pPr marL="1507949" indent="0">
              <a:buNone/>
              <a:defRPr sz="1799" b="1"/>
            </a:lvl4pPr>
            <a:lvl5pPr marL="2010598" indent="0">
              <a:buNone/>
              <a:defRPr sz="1799" b="1"/>
            </a:lvl5pPr>
            <a:lvl6pPr marL="2513248" indent="0">
              <a:buNone/>
              <a:defRPr sz="1799" b="1"/>
            </a:lvl6pPr>
            <a:lvl7pPr marL="3015897" indent="0">
              <a:buNone/>
              <a:defRPr sz="1799" b="1"/>
            </a:lvl7pPr>
            <a:lvl8pPr marL="3518547" indent="0">
              <a:buNone/>
              <a:defRPr sz="1799" b="1"/>
            </a:lvl8pPr>
            <a:lvl9pPr marL="4021197" indent="0">
              <a:buNone/>
              <a:defRPr sz="1799"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1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5"/>
            <a:ext cx="4445953" cy="527951"/>
          </a:xfrm>
          <a:prstGeom prst="rect">
            <a:avLst/>
          </a:prstGeom>
        </p:spPr>
        <p:txBody>
          <a:bodyPr lIns="100557" tIns="50278" rIns="100557" bIns="50278" anchor="b"/>
          <a:lstStyle>
            <a:lvl1pPr marL="0" indent="0">
              <a:buNone/>
              <a:defRPr sz="2600" b="1"/>
            </a:lvl1pPr>
            <a:lvl2pPr marL="502649" indent="0">
              <a:buNone/>
              <a:defRPr sz="2199" b="1"/>
            </a:lvl2pPr>
            <a:lvl3pPr marL="1005300" indent="0">
              <a:buNone/>
              <a:defRPr sz="2000" b="1"/>
            </a:lvl3pPr>
            <a:lvl4pPr marL="1507949" indent="0">
              <a:buNone/>
              <a:defRPr sz="1799" b="1"/>
            </a:lvl4pPr>
            <a:lvl5pPr marL="2010598" indent="0">
              <a:buNone/>
              <a:defRPr sz="1799" b="1"/>
            </a:lvl5pPr>
            <a:lvl6pPr marL="2513248" indent="0">
              <a:buNone/>
              <a:defRPr sz="1799" b="1"/>
            </a:lvl6pPr>
            <a:lvl7pPr marL="3015897" indent="0">
              <a:buNone/>
              <a:defRPr sz="1799" b="1"/>
            </a:lvl7pPr>
            <a:lvl8pPr marL="3518547" indent="0">
              <a:buNone/>
              <a:defRPr sz="1799" b="1"/>
            </a:lvl8pPr>
            <a:lvl9pPr marL="4021197" indent="0">
              <a:buNone/>
              <a:defRPr sz="1799"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1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8" name="Footer Placeholder 7"/>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25265344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4" name="Footer Placeholder 3"/>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757519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3" name="Footer Placeholder 2"/>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164094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1701819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1"/>
            <a:ext cx="3309144" cy="958961"/>
          </a:xfrm>
          <a:prstGeom prst="rect">
            <a:avLst/>
          </a:prstGeom>
        </p:spPr>
        <p:txBody>
          <a:bodyPr lIns="100557" tIns="50278" rIns="100557" bIns="50278" anchor="b"/>
          <a:lstStyle>
            <a:lvl1pPr algn="l">
              <a:defRPr sz="2199" b="1"/>
            </a:lvl1pPr>
          </a:lstStyle>
          <a:p>
            <a:r>
              <a:rPr lang="en-US"/>
              <a:t>Click to edit Master title style</a:t>
            </a:r>
          </a:p>
        </p:txBody>
      </p:sp>
      <p:sp>
        <p:nvSpPr>
          <p:cNvPr id="3" name="Content Placeholder 2"/>
          <p:cNvSpPr>
            <a:spLocks noGrp="1"/>
          </p:cNvSpPr>
          <p:nvPr>
            <p:ph idx="1"/>
          </p:nvPr>
        </p:nvSpPr>
        <p:spPr>
          <a:xfrm>
            <a:off x="3932556" y="225330"/>
            <a:ext cx="5622925" cy="4830174"/>
          </a:xfrm>
          <a:prstGeom prst="rect">
            <a:avLst/>
          </a:prstGeom>
        </p:spPr>
        <p:txBody>
          <a:bodyPr lIns="100557" tIns="50278" rIns="100557" bIns="50278"/>
          <a:lstStyle>
            <a:lvl1pPr>
              <a:defRPr sz="3499"/>
            </a:lvl1pPr>
            <a:lvl2pPr>
              <a:defRPr sz="3100"/>
            </a:lvl2pPr>
            <a:lvl3pPr>
              <a:defRPr sz="2600"/>
            </a:lvl3pPr>
            <a:lvl4pPr>
              <a:defRPr sz="2199"/>
            </a:lvl4pPr>
            <a:lvl5pPr>
              <a:defRPr sz="2199"/>
            </a:lvl5pPr>
            <a:lvl6pPr>
              <a:defRPr sz="2199"/>
            </a:lvl6pPr>
            <a:lvl7pPr>
              <a:defRPr sz="2199"/>
            </a:lvl7pPr>
            <a:lvl8pPr>
              <a:defRPr sz="2199"/>
            </a:lvl8pPr>
            <a:lvl9pPr>
              <a:defRPr sz="21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2"/>
            <a:ext cx="3309144" cy="3871213"/>
          </a:xfrm>
          <a:prstGeom prst="rect">
            <a:avLst/>
          </a:prstGeom>
        </p:spPr>
        <p:txBody>
          <a:bodyPr lIns="100557" tIns="50278" rIns="100557" bIns="50278"/>
          <a:lstStyle>
            <a:lvl1pPr marL="0" indent="0">
              <a:buNone/>
              <a:defRPr sz="1500"/>
            </a:lvl1pPr>
            <a:lvl2pPr marL="502649" indent="0">
              <a:buNone/>
              <a:defRPr sz="1299"/>
            </a:lvl2pPr>
            <a:lvl3pPr marL="1005300" indent="0">
              <a:buNone/>
              <a:defRPr sz="1100"/>
            </a:lvl3pPr>
            <a:lvl4pPr marL="1507949" indent="0">
              <a:buNone/>
              <a:defRPr sz="1000"/>
            </a:lvl4pPr>
            <a:lvl5pPr marL="2010598" indent="0">
              <a:buNone/>
              <a:defRPr sz="1000"/>
            </a:lvl5pPr>
            <a:lvl6pPr marL="2513248" indent="0">
              <a:buNone/>
              <a:defRPr sz="1000"/>
            </a:lvl6pPr>
            <a:lvl7pPr marL="3015897" indent="0">
              <a:buNone/>
              <a:defRPr sz="1000"/>
            </a:lvl7pPr>
            <a:lvl8pPr marL="3518547" indent="0">
              <a:buNone/>
              <a:defRPr sz="1000"/>
            </a:lvl8pPr>
            <a:lvl9pPr marL="4021197"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6" name="Footer Placeholder 5"/>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175074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199"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499"/>
            </a:lvl1pPr>
            <a:lvl2pPr marL="502649" indent="0">
              <a:buNone/>
              <a:defRPr sz="3100"/>
            </a:lvl2pPr>
            <a:lvl3pPr marL="1005300" indent="0">
              <a:buNone/>
              <a:defRPr sz="2600"/>
            </a:lvl3pPr>
            <a:lvl4pPr marL="1507949" indent="0">
              <a:buNone/>
              <a:defRPr sz="2199"/>
            </a:lvl4pPr>
            <a:lvl5pPr marL="2010598" indent="0">
              <a:buNone/>
              <a:defRPr sz="2199"/>
            </a:lvl5pPr>
            <a:lvl6pPr marL="2513248" indent="0">
              <a:buNone/>
              <a:defRPr sz="2199"/>
            </a:lvl6pPr>
            <a:lvl7pPr marL="3015897" indent="0">
              <a:buNone/>
              <a:defRPr sz="2199"/>
            </a:lvl7pPr>
            <a:lvl8pPr marL="3518547" indent="0">
              <a:buNone/>
              <a:defRPr sz="2199"/>
            </a:lvl8pPr>
            <a:lvl9pPr marL="4021197" indent="0">
              <a:buNone/>
              <a:defRPr sz="2199"/>
            </a:lvl9pPr>
          </a:lstStyle>
          <a:p>
            <a:endParaRPr lang="en-US" dirty="0"/>
          </a:p>
        </p:txBody>
      </p:sp>
      <p:sp>
        <p:nvSpPr>
          <p:cNvPr id="4" name="Text Placeholder 3"/>
          <p:cNvSpPr>
            <a:spLocks noGrp="1"/>
          </p:cNvSpPr>
          <p:nvPr>
            <p:ph type="body" sz="half" idx="2"/>
          </p:nvPr>
        </p:nvSpPr>
        <p:spPr>
          <a:xfrm>
            <a:off x="1971517" y="4429299"/>
            <a:ext cx="6035040" cy="664197"/>
          </a:xfrm>
          <a:prstGeom prst="rect">
            <a:avLst/>
          </a:prstGeom>
        </p:spPr>
        <p:txBody>
          <a:bodyPr lIns="100557" tIns="50278" rIns="100557" bIns="50278"/>
          <a:lstStyle>
            <a:lvl1pPr marL="0" indent="0">
              <a:buNone/>
              <a:defRPr sz="1500"/>
            </a:lvl1pPr>
            <a:lvl2pPr marL="502649" indent="0">
              <a:buNone/>
              <a:defRPr sz="1299"/>
            </a:lvl2pPr>
            <a:lvl3pPr marL="1005300" indent="0">
              <a:buNone/>
              <a:defRPr sz="1100"/>
            </a:lvl3pPr>
            <a:lvl4pPr marL="1507949" indent="0">
              <a:buNone/>
              <a:defRPr sz="1000"/>
            </a:lvl4pPr>
            <a:lvl5pPr marL="2010598" indent="0">
              <a:buNone/>
              <a:defRPr sz="1000"/>
            </a:lvl5pPr>
            <a:lvl6pPr marL="2513248" indent="0">
              <a:buNone/>
              <a:defRPr sz="1000"/>
            </a:lvl6pPr>
            <a:lvl7pPr marL="3015897" indent="0">
              <a:buNone/>
              <a:defRPr sz="1000"/>
            </a:lvl7pPr>
            <a:lvl8pPr marL="3518547" indent="0">
              <a:buNone/>
              <a:defRPr sz="1000"/>
            </a:lvl8pPr>
            <a:lvl9pPr marL="4021197"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6" name="Footer Placeholder 5"/>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735740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9"/>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5" name="Footer Placeholder 4"/>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645750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9"/>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9"/>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2"/>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5" name="Footer Placeholder 4"/>
          <p:cNvSpPr>
            <a:spLocks noGrp="1"/>
          </p:cNvSpPr>
          <p:nvPr>
            <p:ph type="ftr" sz="quarter" idx="11"/>
          </p:nvPr>
        </p:nvSpPr>
        <p:spPr>
          <a:xfrm>
            <a:off x="509906" y="4582320"/>
            <a:ext cx="4686935" cy="30131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9664754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5160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70CE-E893-4CA0-BF0C-5CAD36EDA978}"/>
              </a:ext>
            </a:extLst>
          </p:cNvPr>
          <p:cNvSpPr>
            <a:spLocks noGrp="1"/>
          </p:cNvSpPr>
          <p:nvPr>
            <p:ph type="ctrTitle"/>
          </p:nvPr>
        </p:nvSpPr>
        <p:spPr>
          <a:xfrm>
            <a:off x="1257300" y="926209"/>
            <a:ext cx="7543800" cy="1970323"/>
          </a:xfrm>
        </p:spPr>
        <p:txBody>
          <a:bodyPr anchor="b"/>
          <a:lstStyle>
            <a:lvl1pPr algn="ctr">
              <a:defRPr sz="4948"/>
            </a:lvl1pPr>
          </a:lstStyle>
          <a:p>
            <a:r>
              <a:rPr lang="en-US"/>
              <a:t>Click to edit Master title style</a:t>
            </a:r>
            <a:endParaRPr lang="en-IN"/>
          </a:p>
        </p:txBody>
      </p:sp>
      <p:sp>
        <p:nvSpPr>
          <p:cNvPr id="3" name="Subtitle 2">
            <a:extLst>
              <a:ext uri="{FF2B5EF4-FFF2-40B4-BE49-F238E27FC236}">
                <a16:creationId xmlns:a16="http://schemas.microsoft.com/office/drawing/2014/main" id="{DA542BCA-8C35-4C5B-BC45-3B60D554AD95}"/>
              </a:ext>
            </a:extLst>
          </p:cNvPr>
          <p:cNvSpPr>
            <a:spLocks noGrp="1"/>
          </p:cNvSpPr>
          <p:nvPr>
            <p:ph type="subTitle" idx="1"/>
          </p:nvPr>
        </p:nvSpPr>
        <p:spPr>
          <a:xfrm>
            <a:off x="1257300" y="2972515"/>
            <a:ext cx="7543800" cy="1366387"/>
          </a:xfrm>
        </p:spPr>
        <p:txBody>
          <a:bodyPr/>
          <a:lstStyle>
            <a:lvl1pPr marL="0" indent="0" algn="ctr">
              <a:buNone/>
              <a:defRPr sz="1979"/>
            </a:lvl1pPr>
            <a:lvl2pPr marL="377090" indent="0" algn="ctr">
              <a:buNone/>
              <a:defRPr sz="1649"/>
            </a:lvl2pPr>
            <a:lvl3pPr marL="754180" indent="0" algn="ctr">
              <a:buNone/>
              <a:defRPr sz="1485"/>
            </a:lvl3pPr>
            <a:lvl4pPr marL="1131271" indent="0" algn="ctr">
              <a:buNone/>
              <a:defRPr sz="1320"/>
            </a:lvl4pPr>
            <a:lvl5pPr marL="1508360" indent="0" algn="ctr">
              <a:buNone/>
              <a:defRPr sz="1320"/>
            </a:lvl5pPr>
            <a:lvl6pPr marL="1885450" indent="0" algn="ctr">
              <a:buNone/>
              <a:defRPr sz="1320"/>
            </a:lvl6pPr>
            <a:lvl7pPr marL="2262540" indent="0" algn="ctr">
              <a:buNone/>
              <a:defRPr sz="1320"/>
            </a:lvl7pPr>
            <a:lvl8pPr marL="2639630" indent="0" algn="ctr">
              <a:buNone/>
              <a:defRPr sz="1320"/>
            </a:lvl8pPr>
            <a:lvl9pPr marL="3016721" indent="0" algn="ctr">
              <a:buNone/>
              <a:defRPr sz="13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49E977-C3B4-4643-9E37-A1D37B2F3F8D}"/>
              </a:ext>
            </a:extLst>
          </p:cNvPr>
          <p:cNvSpPr>
            <a:spLocks noGrp="1"/>
          </p:cNvSpPr>
          <p:nvPr>
            <p:ph type="dt" sz="half" idx="10"/>
          </p:nvPr>
        </p:nvSpPr>
        <p:spPr/>
        <p:txBody>
          <a:bodyPr/>
          <a:lstStyle/>
          <a:p>
            <a:fld id="{DB791ECD-8649-45C0-81B9-B9D2CFAE5441}" type="datetimeFigureOut">
              <a:rPr lang="en-IN" smtClean="0"/>
              <a:t>29-04-2021</a:t>
            </a:fld>
            <a:endParaRPr lang="en-IN" dirty="0"/>
          </a:p>
        </p:txBody>
      </p:sp>
      <p:sp>
        <p:nvSpPr>
          <p:cNvPr id="5" name="Footer Placeholder 4">
            <a:extLst>
              <a:ext uri="{FF2B5EF4-FFF2-40B4-BE49-F238E27FC236}">
                <a16:creationId xmlns:a16="http://schemas.microsoft.com/office/drawing/2014/main" id="{DA1D00C2-6A59-40B2-B3DF-7F8335E59FC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D6881F7-6063-47A5-AA33-C70BD2EC3F84}"/>
              </a:ext>
            </a:extLst>
          </p:cNvPr>
          <p:cNvSpPr>
            <a:spLocks noGrp="1"/>
          </p:cNvSpPr>
          <p:nvPr>
            <p:ph type="sldNum" sz="quarter" idx="12"/>
          </p:nvPr>
        </p:nvSpPr>
        <p:spPr/>
        <p:txBody>
          <a:bodyPr/>
          <a:lstStyle/>
          <a:p>
            <a:fld id="{241AAD7D-5C63-4CAA-8C32-08F6CCE894B6}" type="slidenum">
              <a:rPr lang="en-IN" smtClean="0"/>
              <a:t>‹#›</a:t>
            </a:fld>
            <a:endParaRPr lang="en-IN" dirty="0"/>
          </a:p>
        </p:txBody>
      </p:sp>
    </p:spTree>
    <p:extLst>
      <p:ext uri="{BB962C8B-B14F-4D97-AF65-F5344CB8AC3E}">
        <p14:creationId xmlns:p14="http://schemas.microsoft.com/office/powerpoint/2010/main" val="49224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dirty="0"/>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4/29/2021</a:t>
            </a:fld>
            <a:endParaRPr lang="en-US" dirty="0"/>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dirty="0"/>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51" name="Picture 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4/29/2021</a:t>
            </a:fld>
            <a:endParaRPr lang="en-US" dirty="0"/>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dirty="0"/>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 name="Slide Number Placeholder 5"/>
          <p:cNvSpPr>
            <a:spLocks noGrp="1"/>
          </p:cNvSpPr>
          <p:nvPr>
            <p:ph type="sldNum" sz="quarter" idx="4"/>
          </p:nvPr>
        </p:nvSpPr>
        <p:spPr>
          <a:xfrm>
            <a:off x="9555162" y="5245462"/>
            <a:ext cx="419417" cy="301313"/>
          </a:xfrm>
          <a:prstGeom prst="rect">
            <a:avLst/>
          </a:prstGeom>
        </p:spPr>
        <p:txBody>
          <a:bodyPr vert="horz" lIns="100557" tIns="50278" rIns="100557" bIns="50278" rtlCol="0" anchor="ctr"/>
          <a:lstStyle>
            <a:lvl1pPr algn="r">
              <a:defRPr sz="1299">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29" tIns="50264" rIns="100529" bIns="50264" spcCol="0" rtlCol="0" anchor="ctr"/>
          <a:lstStyle/>
          <a:p>
            <a:pPr algn="ctr"/>
            <a:endParaRPr lang="en-US" sz="1799" dirty="0"/>
          </a:p>
        </p:txBody>
      </p:sp>
      <p:pic>
        <p:nvPicPr>
          <p:cNvPr id="2051" name="Picture 3"/>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29" tIns="50264" rIns="100529" bIns="50264"/>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5"/>
            <a:ext cx="1190782" cy="240009"/>
          </a:xfrm>
          <a:prstGeom prst="rect">
            <a:avLst/>
          </a:prstGeom>
          <a:noFill/>
        </p:spPr>
        <p:txBody>
          <a:bodyPr wrap="square" lIns="100529" tIns="50264" rIns="100529" bIns="50264"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488300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defTabSz="1005300" rtl="0" eaLnBrk="1" latinLnBrk="0" hangingPunct="1">
        <a:spcBef>
          <a:spcPct val="0"/>
        </a:spcBef>
        <a:buNone/>
        <a:defRPr sz="4799" kern="1200">
          <a:solidFill>
            <a:schemeClr val="tx1"/>
          </a:solidFill>
          <a:latin typeface="+mj-lt"/>
          <a:ea typeface="+mj-ea"/>
          <a:cs typeface="+mj-cs"/>
        </a:defRPr>
      </a:lvl1pPr>
    </p:titleStyle>
    <p:bodyStyle>
      <a:lvl1pPr marL="376987" indent="-376987" algn="l" defTabSz="1005300" rtl="0" eaLnBrk="1" latinLnBrk="0" hangingPunct="1">
        <a:spcBef>
          <a:spcPct val="20000"/>
        </a:spcBef>
        <a:buFont typeface="Arial" panose="020B0604020202020204" pitchFamily="34" charset="0"/>
        <a:buChar char="•"/>
        <a:defRPr sz="3499" kern="1200">
          <a:solidFill>
            <a:schemeClr val="tx1"/>
          </a:solidFill>
          <a:latin typeface="+mn-lt"/>
          <a:ea typeface="+mn-ea"/>
          <a:cs typeface="+mn-cs"/>
        </a:defRPr>
      </a:lvl1pPr>
      <a:lvl2pPr marL="816805" indent="-314156" algn="l" defTabSz="1005300"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624" indent="-251325" algn="l" defTabSz="100530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274" indent="-251325" algn="l" defTabSz="1005300" rtl="0" eaLnBrk="1" latinLnBrk="0" hangingPunct="1">
        <a:spcBef>
          <a:spcPct val="20000"/>
        </a:spcBef>
        <a:buFont typeface="Arial" panose="020B0604020202020204" pitchFamily="34" charset="0"/>
        <a:buChar char="–"/>
        <a:defRPr sz="2199" kern="1200">
          <a:solidFill>
            <a:schemeClr val="tx1"/>
          </a:solidFill>
          <a:latin typeface="+mn-lt"/>
          <a:ea typeface="+mn-ea"/>
          <a:cs typeface="+mn-cs"/>
        </a:defRPr>
      </a:lvl4pPr>
      <a:lvl5pPr marL="2261923" indent="-251325" algn="l" defTabSz="1005300" rtl="0" eaLnBrk="1" latinLnBrk="0" hangingPunct="1">
        <a:spcBef>
          <a:spcPct val="20000"/>
        </a:spcBef>
        <a:buFont typeface="Arial" panose="020B0604020202020204" pitchFamily="34" charset="0"/>
        <a:buChar char="»"/>
        <a:defRPr sz="2199" kern="1200">
          <a:solidFill>
            <a:schemeClr val="tx1"/>
          </a:solidFill>
          <a:latin typeface="+mn-lt"/>
          <a:ea typeface="+mn-ea"/>
          <a:cs typeface="+mn-cs"/>
        </a:defRPr>
      </a:lvl5pPr>
      <a:lvl6pPr marL="2764573" indent="-251325" algn="l" defTabSz="1005300" rtl="0" eaLnBrk="1" latinLnBrk="0" hangingPunct="1">
        <a:spcBef>
          <a:spcPct val="20000"/>
        </a:spcBef>
        <a:buFont typeface="Arial" panose="020B0604020202020204" pitchFamily="34" charset="0"/>
        <a:buChar char="•"/>
        <a:defRPr sz="2199" kern="1200">
          <a:solidFill>
            <a:schemeClr val="tx1"/>
          </a:solidFill>
          <a:latin typeface="+mn-lt"/>
          <a:ea typeface="+mn-ea"/>
          <a:cs typeface="+mn-cs"/>
        </a:defRPr>
      </a:lvl6pPr>
      <a:lvl7pPr marL="3267222" indent="-251325" algn="l" defTabSz="1005300" rtl="0" eaLnBrk="1" latinLnBrk="0" hangingPunct="1">
        <a:spcBef>
          <a:spcPct val="20000"/>
        </a:spcBef>
        <a:buFont typeface="Arial" panose="020B0604020202020204" pitchFamily="34" charset="0"/>
        <a:buChar char="•"/>
        <a:defRPr sz="2199" kern="1200">
          <a:solidFill>
            <a:schemeClr val="tx1"/>
          </a:solidFill>
          <a:latin typeface="+mn-lt"/>
          <a:ea typeface="+mn-ea"/>
          <a:cs typeface="+mn-cs"/>
        </a:defRPr>
      </a:lvl7pPr>
      <a:lvl8pPr marL="3769871" indent="-251325" algn="l" defTabSz="1005300" rtl="0" eaLnBrk="1" latinLnBrk="0" hangingPunct="1">
        <a:spcBef>
          <a:spcPct val="20000"/>
        </a:spcBef>
        <a:buFont typeface="Arial" panose="020B0604020202020204" pitchFamily="34" charset="0"/>
        <a:buChar char="•"/>
        <a:defRPr sz="2199" kern="1200">
          <a:solidFill>
            <a:schemeClr val="tx1"/>
          </a:solidFill>
          <a:latin typeface="+mn-lt"/>
          <a:ea typeface="+mn-ea"/>
          <a:cs typeface="+mn-cs"/>
        </a:defRPr>
      </a:lvl8pPr>
      <a:lvl9pPr marL="4272522" indent="-251325" algn="l" defTabSz="1005300" rtl="0" eaLnBrk="1" latinLnBrk="0" hangingPunct="1">
        <a:spcBef>
          <a:spcPct val="20000"/>
        </a:spcBef>
        <a:buFont typeface="Arial" panose="020B0604020202020204" pitchFamily="34" charset="0"/>
        <a:buChar char="•"/>
        <a:defRPr sz="2199" kern="1200">
          <a:solidFill>
            <a:schemeClr val="tx1"/>
          </a:solidFill>
          <a:latin typeface="+mn-lt"/>
          <a:ea typeface="+mn-ea"/>
          <a:cs typeface="+mn-cs"/>
        </a:defRPr>
      </a:lvl9pPr>
    </p:bodyStyle>
    <p:otherStyle>
      <a:defPPr>
        <a:defRPr lang="en-US"/>
      </a:defPPr>
      <a:lvl1pPr marL="0" algn="l" defTabSz="1005300" rtl="0" eaLnBrk="1" latinLnBrk="0" hangingPunct="1">
        <a:defRPr sz="2000" kern="1200">
          <a:solidFill>
            <a:schemeClr val="tx1"/>
          </a:solidFill>
          <a:latin typeface="+mn-lt"/>
          <a:ea typeface="+mn-ea"/>
          <a:cs typeface="+mn-cs"/>
        </a:defRPr>
      </a:lvl1pPr>
      <a:lvl2pPr marL="502649" algn="l" defTabSz="1005300" rtl="0" eaLnBrk="1" latinLnBrk="0" hangingPunct="1">
        <a:defRPr sz="2000" kern="1200">
          <a:solidFill>
            <a:schemeClr val="tx1"/>
          </a:solidFill>
          <a:latin typeface="+mn-lt"/>
          <a:ea typeface="+mn-ea"/>
          <a:cs typeface="+mn-cs"/>
        </a:defRPr>
      </a:lvl2pPr>
      <a:lvl3pPr marL="1005300" algn="l" defTabSz="1005300" rtl="0" eaLnBrk="1" latinLnBrk="0" hangingPunct="1">
        <a:defRPr sz="2000" kern="1200">
          <a:solidFill>
            <a:schemeClr val="tx1"/>
          </a:solidFill>
          <a:latin typeface="+mn-lt"/>
          <a:ea typeface="+mn-ea"/>
          <a:cs typeface="+mn-cs"/>
        </a:defRPr>
      </a:lvl3pPr>
      <a:lvl4pPr marL="1507949" algn="l" defTabSz="1005300" rtl="0" eaLnBrk="1" latinLnBrk="0" hangingPunct="1">
        <a:defRPr sz="2000" kern="1200">
          <a:solidFill>
            <a:schemeClr val="tx1"/>
          </a:solidFill>
          <a:latin typeface="+mn-lt"/>
          <a:ea typeface="+mn-ea"/>
          <a:cs typeface="+mn-cs"/>
        </a:defRPr>
      </a:lvl4pPr>
      <a:lvl5pPr marL="2010598" algn="l" defTabSz="1005300" rtl="0" eaLnBrk="1" latinLnBrk="0" hangingPunct="1">
        <a:defRPr sz="2000" kern="1200">
          <a:solidFill>
            <a:schemeClr val="tx1"/>
          </a:solidFill>
          <a:latin typeface="+mn-lt"/>
          <a:ea typeface="+mn-ea"/>
          <a:cs typeface="+mn-cs"/>
        </a:defRPr>
      </a:lvl5pPr>
      <a:lvl6pPr marL="2513248" algn="l" defTabSz="1005300" rtl="0" eaLnBrk="1" latinLnBrk="0" hangingPunct="1">
        <a:defRPr sz="2000" kern="1200">
          <a:solidFill>
            <a:schemeClr val="tx1"/>
          </a:solidFill>
          <a:latin typeface="+mn-lt"/>
          <a:ea typeface="+mn-ea"/>
          <a:cs typeface="+mn-cs"/>
        </a:defRPr>
      </a:lvl6pPr>
      <a:lvl7pPr marL="3015897" algn="l" defTabSz="1005300" rtl="0" eaLnBrk="1" latinLnBrk="0" hangingPunct="1">
        <a:defRPr sz="2000" kern="1200">
          <a:solidFill>
            <a:schemeClr val="tx1"/>
          </a:solidFill>
          <a:latin typeface="+mn-lt"/>
          <a:ea typeface="+mn-ea"/>
          <a:cs typeface="+mn-cs"/>
        </a:defRPr>
      </a:lvl7pPr>
      <a:lvl8pPr marL="3518547" algn="l" defTabSz="1005300" rtl="0" eaLnBrk="1" latinLnBrk="0" hangingPunct="1">
        <a:defRPr sz="2000" kern="1200">
          <a:solidFill>
            <a:schemeClr val="tx1"/>
          </a:solidFill>
          <a:latin typeface="+mn-lt"/>
          <a:ea typeface="+mn-ea"/>
          <a:cs typeface="+mn-cs"/>
        </a:defRPr>
      </a:lvl8pPr>
      <a:lvl9pPr marL="4021197" algn="l" defTabSz="10053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9.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26.svg"/><Relationship Id="rId1" Type="http://schemas.openxmlformats.org/officeDocument/2006/relationships/slideLayout" Target="../slideLayouts/slideLayout29.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E341-F425-46C8-8EA3-A87F40F5C821}"/>
              </a:ext>
            </a:extLst>
          </p:cNvPr>
          <p:cNvSpPr>
            <a:spLocks noGrp="1"/>
          </p:cNvSpPr>
          <p:nvPr>
            <p:ph type="ctrTitle"/>
          </p:nvPr>
        </p:nvSpPr>
        <p:spPr>
          <a:xfrm>
            <a:off x="127665" y="1625613"/>
            <a:ext cx="4985355" cy="952879"/>
          </a:xfrm>
        </p:spPr>
        <p:txBody>
          <a:bodyPr>
            <a:normAutofit/>
          </a:bodyPr>
          <a:lstStyle/>
          <a:p>
            <a:r>
              <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QMS Awareness</a:t>
            </a:r>
            <a:br>
              <a:rPr lang="en-US" sz="165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Presented by</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00B0F0"/>
                </a:solidFill>
                <a:latin typeface="Tahoma" panose="020B0604030504040204" pitchFamily="34" charset="0"/>
                <a:ea typeface="Tahoma" panose="020B0604030504040204" pitchFamily="34" charset="0"/>
                <a:cs typeface="Tahoma" panose="020B0604030504040204" pitchFamily="34" charset="0"/>
              </a:rPr>
              <a:t>PALM</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200" i="1" dirty="0">
                <a:solidFill>
                  <a:schemeClr val="bg1"/>
                </a:solidFill>
                <a:latin typeface="Tahoma" panose="020B0604030504040204" pitchFamily="34" charset="0"/>
                <a:ea typeface="Tahoma" panose="020B0604030504040204" pitchFamily="34" charset="0"/>
                <a:cs typeface="Tahoma" panose="020B0604030504040204" pitchFamily="34" charset="0"/>
              </a:rPr>
              <a:t>[Earlier: Process Team]</a:t>
            </a:r>
            <a:endParaRPr lang="en-US" sz="1980"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791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5F3C172-2298-4F4F-8FB5-20437FDC10DE}"/>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9" name="Content Placeholder 2">
            <a:extLst>
              <a:ext uri="{FF2B5EF4-FFF2-40B4-BE49-F238E27FC236}">
                <a16:creationId xmlns:a16="http://schemas.microsoft.com/office/drawing/2014/main" id="{5BB8DD23-00E8-456A-A1F6-571C434D2C40}"/>
              </a:ext>
            </a:extLst>
          </p:cNvPr>
          <p:cNvSpPr txBox="1">
            <a:spLocks/>
          </p:cNvSpPr>
          <p:nvPr/>
        </p:nvSpPr>
        <p:spPr>
          <a:xfrm>
            <a:off x="676499" y="639981"/>
            <a:ext cx="5557792"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Scrum</a:t>
            </a:r>
          </a:p>
        </p:txBody>
      </p:sp>
      <p:pic>
        <p:nvPicPr>
          <p:cNvPr id="4" name="Picture 3" descr="A picture containing timeline&#10;&#10;Description automatically generated">
            <a:extLst>
              <a:ext uri="{FF2B5EF4-FFF2-40B4-BE49-F238E27FC236}">
                <a16:creationId xmlns:a16="http://schemas.microsoft.com/office/drawing/2014/main" id="{CE36C718-28D3-4C73-A54F-CE9A21FD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89" y="1253944"/>
            <a:ext cx="8728640" cy="3631444"/>
          </a:xfrm>
          <a:prstGeom prst="rect">
            <a:avLst/>
          </a:prstGeom>
        </p:spPr>
      </p:pic>
    </p:spTree>
    <p:extLst>
      <p:ext uri="{BB962C8B-B14F-4D97-AF65-F5344CB8AC3E}">
        <p14:creationId xmlns:p14="http://schemas.microsoft.com/office/powerpoint/2010/main" val="384712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8FCA2844-F979-4471-9DA2-5B6BF5EB0BA8}"/>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103" name="Content Placeholder 2">
            <a:extLst>
              <a:ext uri="{FF2B5EF4-FFF2-40B4-BE49-F238E27FC236}">
                <a16:creationId xmlns:a16="http://schemas.microsoft.com/office/drawing/2014/main" id="{A136410D-613F-4777-A5B1-C8C1A7B64F01}"/>
              </a:ext>
            </a:extLst>
          </p:cNvPr>
          <p:cNvSpPr txBox="1">
            <a:spLocks/>
          </p:cNvSpPr>
          <p:nvPr/>
        </p:nvSpPr>
        <p:spPr>
          <a:xfrm>
            <a:off x="676499" y="639981"/>
            <a:ext cx="5557792"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Kanban</a:t>
            </a:r>
          </a:p>
        </p:txBody>
      </p:sp>
      <p:pic>
        <p:nvPicPr>
          <p:cNvPr id="4" name="Picture 3" descr="A picture containing chart&#10;&#10;Description automatically generated">
            <a:extLst>
              <a:ext uri="{FF2B5EF4-FFF2-40B4-BE49-F238E27FC236}">
                <a16:creationId xmlns:a16="http://schemas.microsoft.com/office/drawing/2014/main" id="{DAAD0773-A73A-446E-94D2-53772B6A5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99" y="1293694"/>
            <a:ext cx="8642995" cy="3836884"/>
          </a:xfrm>
          <a:prstGeom prst="rect">
            <a:avLst/>
          </a:prstGeom>
        </p:spPr>
      </p:pic>
    </p:spTree>
    <p:extLst>
      <p:ext uri="{BB962C8B-B14F-4D97-AF65-F5344CB8AC3E}">
        <p14:creationId xmlns:p14="http://schemas.microsoft.com/office/powerpoint/2010/main" val="43758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5F3C172-2298-4F4F-8FB5-20437FDC10DE}"/>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9" name="Content Placeholder 2">
            <a:extLst>
              <a:ext uri="{FF2B5EF4-FFF2-40B4-BE49-F238E27FC236}">
                <a16:creationId xmlns:a16="http://schemas.microsoft.com/office/drawing/2014/main" id="{5BB8DD23-00E8-456A-A1F6-571C434D2C40}"/>
              </a:ext>
            </a:extLst>
          </p:cNvPr>
          <p:cNvSpPr txBox="1">
            <a:spLocks/>
          </p:cNvSpPr>
          <p:nvPr/>
        </p:nvSpPr>
        <p:spPr>
          <a:xfrm>
            <a:off x="676499" y="639981"/>
            <a:ext cx="5557792"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Waterfall, Maintenance &amp; Testing Lifecycle</a:t>
            </a:r>
          </a:p>
        </p:txBody>
      </p:sp>
      <p:sp>
        <p:nvSpPr>
          <p:cNvPr id="29" name="Arrow: Bent-Up 28">
            <a:extLst>
              <a:ext uri="{FF2B5EF4-FFF2-40B4-BE49-F238E27FC236}">
                <a16:creationId xmlns:a16="http://schemas.microsoft.com/office/drawing/2014/main" id="{63EAF622-CB04-41DE-81BF-77B2D034B06B}"/>
              </a:ext>
            </a:extLst>
          </p:cNvPr>
          <p:cNvSpPr/>
          <p:nvPr/>
        </p:nvSpPr>
        <p:spPr>
          <a:xfrm rot="5400000">
            <a:off x="807731" y="1818020"/>
            <a:ext cx="457071" cy="255357"/>
          </a:xfrm>
          <a:prstGeom prst="bentUpArrow">
            <a:avLst>
              <a:gd name="adj1" fmla="val 16897"/>
              <a:gd name="adj2" fmla="val 22101"/>
              <a:gd name="adj3" fmla="val 29982"/>
            </a:avLst>
          </a:prstGeom>
          <a:solidFill>
            <a:schemeClr val="bg1">
              <a:lumMod val="65000"/>
            </a:schemeClr>
          </a:solidFill>
          <a:effectLst/>
        </p:spPr>
        <p:style>
          <a:lnRef idx="0">
            <a:schemeClr val="lt1">
              <a:hueOff val="0"/>
              <a:satOff val="0"/>
              <a:lumOff val="0"/>
              <a:alphaOff val="0"/>
            </a:schemeClr>
          </a:lnRef>
          <a:fillRef idx="1">
            <a:scrgbClr r="0" g="0" b="0"/>
          </a:fillRef>
          <a:effectRef idx="2">
            <a:scrgbClr r="0" g="0" b="0"/>
          </a:effectRef>
          <a:fontRef idx="minor">
            <a:schemeClr val="lt1">
              <a:hueOff val="0"/>
              <a:satOff val="0"/>
              <a:lumOff val="0"/>
              <a:alphaOff val="0"/>
            </a:schemeClr>
          </a:fontRef>
        </p:style>
      </p:sp>
      <p:sp>
        <p:nvSpPr>
          <p:cNvPr id="30" name="Freeform: Shape 29">
            <a:extLst>
              <a:ext uri="{FF2B5EF4-FFF2-40B4-BE49-F238E27FC236}">
                <a16:creationId xmlns:a16="http://schemas.microsoft.com/office/drawing/2014/main" id="{0887A5F9-44AE-49F3-AE36-4BC52B9504DE}"/>
              </a:ext>
            </a:extLst>
          </p:cNvPr>
          <p:cNvSpPr/>
          <p:nvPr/>
        </p:nvSpPr>
        <p:spPr>
          <a:xfrm>
            <a:off x="885167" y="1283373"/>
            <a:ext cx="1354762"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5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Requirements</a:t>
            </a:r>
          </a:p>
        </p:txBody>
      </p:sp>
      <p:sp>
        <p:nvSpPr>
          <p:cNvPr id="33" name="Rectangle 32">
            <a:extLst>
              <a:ext uri="{FF2B5EF4-FFF2-40B4-BE49-F238E27FC236}">
                <a16:creationId xmlns:a16="http://schemas.microsoft.com/office/drawing/2014/main" id="{10DB26DA-2926-4CA4-A1A3-65C14287E237}"/>
              </a:ext>
            </a:extLst>
          </p:cNvPr>
          <p:cNvSpPr/>
          <p:nvPr/>
        </p:nvSpPr>
        <p:spPr>
          <a:xfrm>
            <a:off x="2554581" y="2050342"/>
            <a:ext cx="663806" cy="5163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2" name="Freeform: Shape 41">
            <a:extLst>
              <a:ext uri="{FF2B5EF4-FFF2-40B4-BE49-F238E27FC236}">
                <a16:creationId xmlns:a16="http://schemas.microsoft.com/office/drawing/2014/main" id="{EC6791CD-AB5D-47DA-85E3-6D9978D26676}"/>
              </a:ext>
            </a:extLst>
          </p:cNvPr>
          <p:cNvSpPr/>
          <p:nvPr/>
        </p:nvSpPr>
        <p:spPr>
          <a:xfrm>
            <a:off x="1185811" y="1900978"/>
            <a:ext cx="1354762"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75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Design</a:t>
            </a:r>
          </a:p>
        </p:txBody>
      </p:sp>
      <p:sp>
        <p:nvSpPr>
          <p:cNvPr id="43" name="Freeform: Shape 42">
            <a:extLst>
              <a:ext uri="{FF2B5EF4-FFF2-40B4-BE49-F238E27FC236}">
                <a16:creationId xmlns:a16="http://schemas.microsoft.com/office/drawing/2014/main" id="{A8DD2359-EE53-4808-848F-4A6F99C6B9FF}"/>
              </a:ext>
            </a:extLst>
          </p:cNvPr>
          <p:cNvSpPr/>
          <p:nvPr/>
        </p:nvSpPr>
        <p:spPr>
          <a:xfrm>
            <a:off x="1473690" y="2518583"/>
            <a:ext cx="1354762"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60000"/>
              <a:lumOff val="4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Development</a:t>
            </a:r>
          </a:p>
        </p:txBody>
      </p:sp>
      <p:sp>
        <p:nvSpPr>
          <p:cNvPr id="44" name="Freeform: Shape 43">
            <a:extLst>
              <a:ext uri="{FF2B5EF4-FFF2-40B4-BE49-F238E27FC236}">
                <a16:creationId xmlns:a16="http://schemas.microsoft.com/office/drawing/2014/main" id="{9799F196-E45F-420B-BC37-AE5624FCB16B}"/>
              </a:ext>
            </a:extLst>
          </p:cNvPr>
          <p:cNvSpPr/>
          <p:nvPr/>
        </p:nvSpPr>
        <p:spPr>
          <a:xfrm>
            <a:off x="1770345" y="3115552"/>
            <a:ext cx="1354762"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accent1">
              <a:lumMod val="75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Testing</a:t>
            </a:r>
          </a:p>
        </p:txBody>
      </p:sp>
      <p:sp>
        <p:nvSpPr>
          <p:cNvPr id="45" name="Freeform: Shape 44">
            <a:extLst>
              <a:ext uri="{FF2B5EF4-FFF2-40B4-BE49-F238E27FC236}">
                <a16:creationId xmlns:a16="http://schemas.microsoft.com/office/drawing/2014/main" id="{6B9864EE-C19C-4557-B327-01F470089249}"/>
              </a:ext>
            </a:extLst>
          </p:cNvPr>
          <p:cNvSpPr/>
          <p:nvPr/>
        </p:nvSpPr>
        <p:spPr>
          <a:xfrm>
            <a:off x="2065843" y="3750243"/>
            <a:ext cx="1354762"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Deployment</a:t>
            </a:r>
          </a:p>
        </p:txBody>
      </p:sp>
      <p:sp>
        <p:nvSpPr>
          <p:cNvPr id="46" name="Freeform: Shape 45">
            <a:extLst>
              <a:ext uri="{FF2B5EF4-FFF2-40B4-BE49-F238E27FC236}">
                <a16:creationId xmlns:a16="http://schemas.microsoft.com/office/drawing/2014/main" id="{0377A06B-1C0C-4887-B54A-0F76B989316C}"/>
              </a:ext>
            </a:extLst>
          </p:cNvPr>
          <p:cNvSpPr/>
          <p:nvPr/>
        </p:nvSpPr>
        <p:spPr>
          <a:xfrm>
            <a:off x="2390128" y="4376692"/>
            <a:ext cx="1354762"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Maintenance</a:t>
            </a:r>
          </a:p>
        </p:txBody>
      </p:sp>
      <p:sp>
        <p:nvSpPr>
          <p:cNvPr id="49" name="Arrow: Bent-Up 48">
            <a:extLst>
              <a:ext uri="{FF2B5EF4-FFF2-40B4-BE49-F238E27FC236}">
                <a16:creationId xmlns:a16="http://schemas.microsoft.com/office/drawing/2014/main" id="{178857F9-BA24-4659-8022-9104A605D7BB}"/>
              </a:ext>
            </a:extLst>
          </p:cNvPr>
          <p:cNvSpPr/>
          <p:nvPr/>
        </p:nvSpPr>
        <p:spPr>
          <a:xfrm rot="5400000">
            <a:off x="1107548" y="2431195"/>
            <a:ext cx="457071" cy="255357"/>
          </a:xfrm>
          <a:prstGeom prst="bentUpArrow">
            <a:avLst>
              <a:gd name="adj1" fmla="val 16897"/>
              <a:gd name="adj2" fmla="val 22101"/>
              <a:gd name="adj3" fmla="val 29982"/>
            </a:avLst>
          </a:prstGeom>
          <a:solidFill>
            <a:schemeClr val="bg1">
              <a:lumMod val="65000"/>
            </a:schemeClr>
          </a:solidFill>
          <a:effectLst/>
        </p:spPr>
        <p:style>
          <a:lnRef idx="0">
            <a:schemeClr val="lt1">
              <a:hueOff val="0"/>
              <a:satOff val="0"/>
              <a:lumOff val="0"/>
              <a:alphaOff val="0"/>
            </a:schemeClr>
          </a:lnRef>
          <a:fillRef idx="1">
            <a:scrgbClr r="0" g="0" b="0"/>
          </a:fillRef>
          <a:effectRef idx="2">
            <a:scrgbClr r="0" g="0" b="0"/>
          </a:effectRef>
          <a:fontRef idx="minor">
            <a:schemeClr val="lt1">
              <a:hueOff val="0"/>
              <a:satOff val="0"/>
              <a:lumOff val="0"/>
              <a:alphaOff val="0"/>
            </a:schemeClr>
          </a:fontRef>
        </p:style>
      </p:sp>
      <p:sp>
        <p:nvSpPr>
          <p:cNvPr id="50" name="Arrow: Bent-Up 49">
            <a:extLst>
              <a:ext uri="{FF2B5EF4-FFF2-40B4-BE49-F238E27FC236}">
                <a16:creationId xmlns:a16="http://schemas.microsoft.com/office/drawing/2014/main" id="{ACF3AD93-DAB5-4B3E-8C7E-61AFECFF21EC}"/>
              </a:ext>
            </a:extLst>
          </p:cNvPr>
          <p:cNvSpPr/>
          <p:nvPr/>
        </p:nvSpPr>
        <p:spPr>
          <a:xfrm rot="5400000">
            <a:off x="1420905" y="3046305"/>
            <a:ext cx="457071" cy="255357"/>
          </a:xfrm>
          <a:prstGeom prst="bentUpArrow">
            <a:avLst>
              <a:gd name="adj1" fmla="val 16897"/>
              <a:gd name="adj2" fmla="val 22101"/>
              <a:gd name="adj3" fmla="val 29982"/>
            </a:avLst>
          </a:prstGeom>
          <a:solidFill>
            <a:schemeClr val="bg1">
              <a:lumMod val="65000"/>
            </a:schemeClr>
          </a:solidFill>
          <a:effectLst/>
        </p:spPr>
        <p:style>
          <a:lnRef idx="0">
            <a:schemeClr val="lt1">
              <a:hueOff val="0"/>
              <a:satOff val="0"/>
              <a:lumOff val="0"/>
              <a:alphaOff val="0"/>
            </a:schemeClr>
          </a:lnRef>
          <a:fillRef idx="1">
            <a:scrgbClr r="0" g="0" b="0"/>
          </a:fillRef>
          <a:effectRef idx="2">
            <a:scrgbClr r="0" g="0" b="0"/>
          </a:effectRef>
          <a:fontRef idx="minor">
            <a:schemeClr val="lt1">
              <a:hueOff val="0"/>
              <a:satOff val="0"/>
              <a:lumOff val="0"/>
              <a:alphaOff val="0"/>
            </a:schemeClr>
          </a:fontRef>
        </p:style>
      </p:sp>
      <p:sp>
        <p:nvSpPr>
          <p:cNvPr id="51" name="Arrow: Bent-Up 50">
            <a:extLst>
              <a:ext uri="{FF2B5EF4-FFF2-40B4-BE49-F238E27FC236}">
                <a16:creationId xmlns:a16="http://schemas.microsoft.com/office/drawing/2014/main" id="{36ADFB53-4F37-416D-9AB1-8EA819E49102}"/>
              </a:ext>
            </a:extLst>
          </p:cNvPr>
          <p:cNvSpPr/>
          <p:nvPr/>
        </p:nvSpPr>
        <p:spPr>
          <a:xfrm rot="5400000">
            <a:off x="1711049" y="3661415"/>
            <a:ext cx="457071" cy="255357"/>
          </a:xfrm>
          <a:prstGeom prst="bentUpArrow">
            <a:avLst>
              <a:gd name="adj1" fmla="val 16897"/>
              <a:gd name="adj2" fmla="val 22101"/>
              <a:gd name="adj3" fmla="val 29982"/>
            </a:avLst>
          </a:prstGeom>
          <a:solidFill>
            <a:schemeClr val="bg1">
              <a:lumMod val="65000"/>
            </a:schemeClr>
          </a:solidFill>
          <a:effectLst/>
        </p:spPr>
        <p:style>
          <a:lnRef idx="0">
            <a:schemeClr val="lt1">
              <a:hueOff val="0"/>
              <a:satOff val="0"/>
              <a:lumOff val="0"/>
              <a:alphaOff val="0"/>
            </a:schemeClr>
          </a:lnRef>
          <a:fillRef idx="1">
            <a:scrgbClr r="0" g="0" b="0"/>
          </a:fillRef>
          <a:effectRef idx="2">
            <a:scrgbClr r="0" g="0" b="0"/>
          </a:effectRef>
          <a:fontRef idx="minor">
            <a:schemeClr val="lt1">
              <a:hueOff val="0"/>
              <a:satOff val="0"/>
              <a:lumOff val="0"/>
              <a:alphaOff val="0"/>
            </a:schemeClr>
          </a:fontRef>
        </p:style>
      </p:sp>
      <p:sp>
        <p:nvSpPr>
          <p:cNvPr id="52" name="Arrow: Bent-Up 51">
            <a:extLst>
              <a:ext uri="{FF2B5EF4-FFF2-40B4-BE49-F238E27FC236}">
                <a16:creationId xmlns:a16="http://schemas.microsoft.com/office/drawing/2014/main" id="{A84A9513-50D4-45C4-A95D-641548ACA55E}"/>
              </a:ext>
            </a:extLst>
          </p:cNvPr>
          <p:cNvSpPr/>
          <p:nvPr/>
        </p:nvSpPr>
        <p:spPr>
          <a:xfrm rot="5400000">
            <a:off x="2036014" y="4299735"/>
            <a:ext cx="457071" cy="255357"/>
          </a:xfrm>
          <a:prstGeom prst="bentUpArrow">
            <a:avLst>
              <a:gd name="adj1" fmla="val 16897"/>
              <a:gd name="adj2" fmla="val 22101"/>
              <a:gd name="adj3" fmla="val 29982"/>
            </a:avLst>
          </a:prstGeom>
          <a:solidFill>
            <a:schemeClr val="bg1">
              <a:lumMod val="65000"/>
            </a:schemeClr>
          </a:solidFill>
          <a:effectLst/>
        </p:spPr>
        <p:style>
          <a:lnRef idx="0">
            <a:schemeClr val="lt1">
              <a:hueOff val="0"/>
              <a:satOff val="0"/>
              <a:lumOff val="0"/>
              <a:alphaOff val="0"/>
            </a:schemeClr>
          </a:lnRef>
          <a:fillRef idx="1">
            <a:scrgbClr r="0" g="0" b="0"/>
          </a:fillRef>
          <a:effectRef idx="2">
            <a:scrgbClr r="0" g="0" b="0"/>
          </a:effectRef>
          <a:fontRef idx="minor">
            <a:schemeClr val="lt1">
              <a:hueOff val="0"/>
              <a:satOff val="0"/>
              <a:lumOff val="0"/>
              <a:alphaOff val="0"/>
            </a:schemeClr>
          </a:fontRef>
        </p:style>
      </p:sp>
      <p:sp>
        <p:nvSpPr>
          <p:cNvPr id="108" name="Rectangle 107">
            <a:extLst>
              <a:ext uri="{FF2B5EF4-FFF2-40B4-BE49-F238E27FC236}">
                <a16:creationId xmlns:a16="http://schemas.microsoft.com/office/drawing/2014/main" id="{9618D17F-4E6B-4F7D-8753-7B079BBF6E5D}"/>
              </a:ext>
            </a:extLst>
          </p:cNvPr>
          <p:cNvSpPr/>
          <p:nvPr/>
        </p:nvSpPr>
        <p:spPr>
          <a:xfrm>
            <a:off x="4212918" y="1155573"/>
            <a:ext cx="5118178" cy="1789874"/>
          </a:xfrm>
          <a:prstGeom prst="rect">
            <a:avLst/>
          </a:prstGeom>
          <a:noFill/>
          <a:ln w="9525" cap="flat" cmpd="sng" algn="ctr">
            <a:solidFill>
              <a:schemeClr val="bg1">
                <a:lumMod val="75000"/>
              </a:schemeClr>
            </a:solidFill>
            <a:prstDash val="solid"/>
            <a:miter lim="800000"/>
          </a:ln>
          <a:effectLst/>
        </p:spPr>
        <p:txBody>
          <a:bodyPr rtlCol="0" anchor="ctr"/>
          <a:lstStyle/>
          <a:p>
            <a:pPr algn="ctr" defTabSz="754562">
              <a:defRPr/>
            </a:pPr>
            <a:endParaRPr lang="en-US" sz="1485" kern="0" dirty="0">
              <a:solidFill>
                <a:prstClr val="white"/>
              </a:solidFill>
              <a:latin typeface="Calibri" panose="020F0502020204030204"/>
            </a:endParaRPr>
          </a:p>
        </p:txBody>
      </p:sp>
      <p:pic>
        <p:nvPicPr>
          <p:cNvPr id="109" name="Picture 108">
            <a:extLst>
              <a:ext uri="{FF2B5EF4-FFF2-40B4-BE49-F238E27FC236}">
                <a16:creationId xmlns:a16="http://schemas.microsoft.com/office/drawing/2014/main" id="{F56402B2-2C16-4F13-93CA-DF909868290B}"/>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67482" y="1207100"/>
            <a:ext cx="503633" cy="473946"/>
          </a:xfrm>
          <a:prstGeom prst="rect">
            <a:avLst/>
          </a:prstGeom>
        </p:spPr>
      </p:pic>
      <p:sp>
        <p:nvSpPr>
          <p:cNvPr id="110" name="TextBox 109">
            <a:extLst>
              <a:ext uri="{FF2B5EF4-FFF2-40B4-BE49-F238E27FC236}">
                <a16:creationId xmlns:a16="http://schemas.microsoft.com/office/drawing/2014/main" id="{5D487042-7D75-4AE8-894F-ECF8E0AD9A61}"/>
              </a:ext>
            </a:extLst>
          </p:cNvPr>
          <p:cNvSpPr txBox="1"/>
          <p:nvPr/>
        </p:nvSpPr>
        <p:spPr>
          <a:xfrm>
            <a:off x="7004130" y="1594864"/>
            <a:ext cx="775018" cy="210955"/>
          </a:xfrm>
          <a:prstGeom prst="rect">
            <a:avLst/>
          </a:prstGeom>
          <a:noFill/>
        </p:spPr>
        <p:txBody>
          <a:bodyPr wrap="square" rtlCol="0">
            <a:spAutoFit/>
          </a:bodyPr>
          <a:lstStyle/>
          <a:p>
            <a:pPr algn="ctr" defTabSz="754562">
              <a:defRPr/>
            </a:pPr>
            <a:r>
              <a:rPr lang="en-US" sz="771" kern="0" dirty="0">
                <a:solidFill>
                  <a:prstClr val="black"/>
                </a:solidFill>
                <a:latin typeface="Segoe UI" panose="020B0502040204020203" pitchFamily="34" charset="0"/>
                <a:cs typeface="Segoe UI" panose="020B0502040204020203" pitchFamily="34" charset="0"/>
              </a:rPr>
              <a:t>Unit Tests</a:t>
            </a:r>
          </a:p>
        </p:txBody>
      </p:sp>
      <p:grpSp>
        <p:nvGrpSpPr>
          <p:cNvPr id="111" name="Group 4">
            <a:extLst>
              <a:ext uri="{FF2B5EF4-FFF2-40B4-BE49-F238E27FC236}">
                <a16:creationId xmlns:a16="http://schemas.microsoft.com/office/drawing/2014/main" id="{AE4E798C-D027-4610-A720-61611FF1D356}"/>
              </a:ext>
            </a:extLst>
          </p:cNvPr>
          <p:cNvGrpSpPr>
            <a:grpSpLocks noChangeAspect="1"/>
          </p:cNvGrpSpPr>
          <p:nvPr/>
        </p:nvGrpSpPr>
        <p:grpSpPr bwMode="auto">
          <a:xfrm>
            <a:off x="6703984" y="1725763"/>
            <a:ext cx="482274" cy="400990"/>
            <a:chOff x="-873" y="992"/>
            <a:chExt cx="414" cy="357"/>
          </a:xfrm>
          <a:solidFill>
            <a:srgbClr val="00B0F0"/>
          </a:solidFill>
        </p:grpSpPr>
        <p:sp>
          <p:nvSpPr>
            <p:cNvPr id="112" name="Freeform 55">
              <a:extLst>
                <a:ext uri="{FF2B5EF4-FFF2-40B4-BE49-F238E27FC236}">
                  <a16:creationId xmlns:a16="http://schemas.microsoft.com/office/drawing/2014/main" id="{F7631530-43C9-46E9-A0A0-CA5863622444}"/>
                </a:ext>
              </a:extLst>
            </p:cNvPr>
            <p:cNvSpPr>
              <a:spLocks noEditPoints="1"/>
            </p:cNvSpPr>
            <p:nvPr/>
          </p:nvSpPr>
          <p:spPr bwMode="auto">
            <a:xfrm>
              <a:off x="-873" y="992"/>
              <a:ext cx="414" cy="357"/>
            </a:xfrm>
            <a:custGeom>
              <a:avLst/>
              <a:gdLst>
                <a:gd name="T0" fmla="*/ 1258 w 1322"/>
                <a:gd name="T1" fmla="*/ 0 h 1140"/>
                <a:gd name="T2" fmla="*/ 64 w 1322"/>
                <a:gd name="T3" fmla="*/ 0 h 1140"/>
                <a:gd name="T4" fmla="*/ 0 w 1322"/>
                <a:gd name="T5" fmla="*/ 64 h 1140"/>
                <a:gd name="T6" fmla="*/ 0 w 1322"/>
                <a:gd name="T7" fmla="*/ 813 h 1140"/>
                <a:gd name="T8" fmla="*/ 64 w 1322"/>
                <a:gd name="T9" fmla="*/ 877 h 1140"/>
                <a:gd name="T10" fmla="*/ 510 w 1322"/>
                <a:gd name="T11" fmla="*/ 877 h 1140"/>
                <a:gd name="T12" fmla="*/ 510 w 1322"/>
                <a:gd name="T13" fmla="*/ 1022 h 1140"/>
                <a:gd name="T14" fmla="*/ 337 w 1322"/>
                <a:gd name="T15" fmla="*/ 1022 h 1140"/>
                <a:gd name="T16" fmla="*/ 277 w 1322"/>
                <a:gd name="T17" fmla="*/ 1081 h 1140"/>
                <a:gd name="T18" fmla="*/ 337 w 1322"/>
                <a:gd name="T19" fmla="*/ 1140 h 1140"/>
                <a:gd name="T20" fmla="*/ 985 w 1322"/>
                <a:gd name="T21" fmla="*/ 1140 h 1140"/>
                <a:gd name="T22" fmla="*/ 1044 w 1322"/>
                <a:gd name="T23" fmla="*/ 1081 h 1140"/>
                <a:gd name="T24" fmla="*/ 985 w 1322"/>
                <a:gd name="T25" fmla="*/ 1022 h 1140"/>
                <a:gd name="T26" fmla="*/ 811 w 1322"/>
                <a:gd name="T27" fmla="*/ 1022 h 1140"/>
                <a:gd name="T28" fmla="*/ 811 w 1322"/>
                <a:gd name="T29" fmla="*/ 877 h 1140"/>
                <a:gd name="T30" fmla="*/ 1258 w 1322"/>
                <a:gd name="T31" fmla="*/ 877 h 1140"/>
                <a:gd name="T32" fmla="*/ 1322 w 1322"/>
                <a:gd name="T33" fmla="*/ 813 h 1140"/>
                <a:gd name="T34" fmla="*/ 1322 w 1322"/>
                <a:gd name="T35" fmla="*/ 64 h 1140"/>
                <a:gd name="T36" fmla="*/ 1258 w 1322"/>
                <a:gd name="T37" fmla="*/ 0 h 1140"/>
                <a:gd name="T38" fmla="*/ 1226 w 1322"/>
                <a:gd name="T39" fmla="*/ 781 h 1140"/>
                <a:gd name="T40" fmla="*/ 96 w 1322"/>
                <a:gd name="T41" fmla="*/ 781 h 1140"/>
                <a:gd name="T42" fmla="*/ 96 w 1322"/>
                <a:gd name="T43" fmla="*/ 96 h 1140"/>
                <a:gd name="T44" fmla="*/ 1226 w 1322"/>
                <a:gd name="T45" fmla="*/ 96 h 1140"/>
                <a:gd name="T46" fmla="*/ 1226 w 1322"/>
                <a:gd name="T47" fmla="*/ 781 h 1140"/>
                <a:gd name="T48" fmla="*/ 1226 w 1322"/>
                <a:gd name="T49" fmla="*/ 781 h 1140"/>
                <a:gd name="T50" fmla="*/ 1226 w 1322"/>
                <a:gd name="T51" fmla="*/ 781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2" h="1140">
                  <a:moveTo>
                    <a:pt x="1258" y="0"/>
                  </a:moveTo>
                  <a:cubicBezTo>
                    <a:pt x="64" y="0"/>
                    <a:pt x="64" y="0"/>
                    <a:pt x="64" y="0"/>
                  </a:cubicBezTo>
                  <a:cubicBezTo>
                    <a:pt x="29" y="0"/>
                    <a:pt x="0" y="29"/>
                    <a:pt x="0" y="64"/>
                  </a:cubicBezTo>
                  <a:cubicBezTo>
                    <a:pt x="0" y="813"/>
                    <a:pt x="0" y="813"/>
                    <a:pt x="0" y="813"/>
                  </a:cubicBezTo>
                  <a:cubicBezTo>
                    <a:pt x="0" y="848"/>
                    <a:pt x="29" y="877"/>
                    <a:pt x="64" y="877"/>
                  </a:cubicBezTo>
                  <a:cubicBezTo>
                    <a:pt x="510" y="877"/>
                    <a:pt x="510" y="877"/>
                    <a:pt x="510" y="877"/>
                  </a:cubicBezTo>
                  <a:cubicBezTo>
                    <a:pt x="510" y="1022"/>
                    <a:pt x="510" y="1022"/>
                    <a:pt x="510" y="1022"/>
                  </a:cubicBezTo>
                  <a:cubicBezTo>
                    <a:pt x="337" y="1022"/>
                    <a:pt x="337" y="1022"/>
                    <a:pt x="337" y="1022"/>
                  </a:cubicBezTo>
                  <a:cubicBezTo>
                    <a:pt x="304" y="1022"/>
                    <a:pt x="277" y="1048"/>
                    <a:pt x="277" y="1081"/>
                  </a:cubicBezTo>
                  <a:cubicBezTo>
                    <a:pt x="277" y="1114"/>
                    <a:pt x="304" y="1140"/>
                    <a:pt x="337" y="1140"/>
                  </a:cubicBezTo>
                  <a:cubicBezTo>
                    <a:pt x="985" y="1140"/>
                    <a:pt x="985" y="1140"/>
                    <a:pt x="985" y="1140"/>
                  </a:cubicBezTo>
                  <a:cubicBezTo>
                    <a:pt x="1018" y="1140"/>
                    <a:pt x="1044" y="1114"/>
                    <a:pt x="1044" y="1081"/>
                  </a:cubicBezTo>
                  <a:cubicBezTo>
                    <a:pt x="1044" y="1048"/>
                    <a:pt x="1018" y="1022"/>
                    <a:pt x="985" y="1022"/>
                  </a:cubicBezTo>
                  <a:cubicBezTo>
                    <a:pt x="811" y="1022"/>
                    <a:pt x="811" y="1022"/>
                    <a:pt x="811" y="1022"/>
                  </a:cubicBezTo>
                  <a:cubicBezTo>
                    <a:pt x="811" y="877"/>
                    <a:pt x="811" y="877"/>
                    <a:pt x="811" y="877"/>
                  </a:cubicBezTo>
                  <a:cubicBezTo>
                    <a:pt x="1258" y="877"/>
                    <a:pt x="1258" y="877"/>
                    <a:pt x="1258" y="877"/>
                  </a:cubicBezTo>
                  <a:cubicBezTo>
                    <a:pt x="1293" y="877"/>
                    <a:pt x="1322" y="848"/>
                    <a:pt x="1322" y="813"/>
                  </a:cubicBezTo>
                  <a:cubicBezTo>
                    <a:pt x="1322" y="64"/>
                    <a:pt x="1322" y="64"/>
                    <a:pt x="1322" y="64"/>
                  </a:cubicBezTo>
                  <a:cubicBezTo>
                    <a:pt x="1322" y="29"/>
                    <a:pt x="1293" y="0"/>
                    <a:pt x="1258" y="0"/>
                  </a:cubicBezTo>
                  <a:close/>
                  <a:moveTo>
                    <a:pt x="1226" y="781"/>
                  </a:moveTo>
                  <a:cubicBezTo>
                    <a:pt x="96" y="781"/>
                    <a:pt x="96" y="781"/>
                    <a:pt x="96" y="781"/>
                  </a:cubicBezTo>
                  <a:cubicBezTo>
                    <a:pt x="96" y="96"/>
                    <a:pt x="96" y="96"/>
                    <a:pt x="96" y="96"/>
                  </a:cubicBezTo>
                  <a:cubicBezTo>
                    <a:pt x="1226" y="96"/>
                    <a:pt x="1226" y="96"/>
                    <a:pt x="1226" y="96"/>
                  </a:cubicBezTo>
                  <a:lnTo>
                    <a:pt x="1226" y="781"/>
                  </a:lnTo>
                  <a:close/>
                  <a:moveTo>
                    <a:pt x="1226" y="781"/>
                  </a:moveTo>
                  <a:cubicBezTo>
                    <a:pt x="1226" y="781"/>
                    <a:pt x="1226" y="781"/>
                    <a:pt x="1226" y="7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577" tIns="50290" rIns="100577" bIns="50290" numCol="1" anchor="t" anchorCtr="0" compatLnSpc="1">
              <a:prstTxWarp prst="textNoShape">
                <a:avLst/>
              </a:prstTxWarp>
            </a:bodyPr>
            <a:lstStyle/>
            <a:p>
              <a:pPr defTabSz="754562">
                <a:defRPr/>
              </a:pPr>
              <a:endParaRPr lang="en-US" sz="880" kern="0" dirty="0">
                <a:solidFill>
                  <a:prstClr val="black"/>
                </a:solidFill>
                <a:latin typeface="Calibri"/>
              </a:endParaRPr>
            </a:p>
          </p:txBody>
        </p:sp>
        <p:sp>
          <p:nvSpPr>
            <p:cNvPr id="113" name="Freeform 56">
              <a:extLst>
                <a:ext uri="{FF2B5EF4-FFF2-40B4-BE49-F238E27FC236}">
                  <a16:creationId xmlns:a16="http://schemas.microsoft.com/office/drawing/2014/main" id="{F21F7A7A-84EE-4904-8655-2AF55F988A3D}"/>
                </a:ext>
              </a:extLst>
            </p:cNvPr>
            <p:cNvSpPr>
              <a:spLocks noEditPoints="1"/>
            </p:cNvSpPr>
            <p:nvPr/>
          </p:nvSpPr>
          <p:spPr bwMode="auto">
            <a:xfrm>
              <a:off x="-785" y="1087"/>
              <a:ext cx="87" cy="84"/>
            </a:xfrm>
            <a:custGeom>
              <a:avLst/>
              <a:gdLst>
                <a:gd name="T0" fmla="*/ 23 w 280"/>
                <a:gd name="T1" fmla="*/ 172 h 269"/>
                <a:gd name="T2" fmla="*/ 225 w 280"/>
                <a:gd name="T3" fmla="*/ 265 h 269"/>
                <a:gd name="T4" fmla="*/ 241 w 280"/>
                <a:gd name="T5" fmla="*/ 269 h 269"/>
                <a:gd name="T6" fmla="*/ 262 w 280"/>
                <a:gd name="T7" fmla="*/ 263 h 269"/>
                <a:gd name="T8" fmla="*/ 280 w 280"/>
                <a:gd name="T9" fmla="*/ 230 h 269"/>
                <a:gd name="T10" fmla="*/ 280 w 280"/>
                <a:gd name="T11" fmla="*/ 229 h 269"/>
                <a:gd name="T12" fmla="*/ 258 w 280"/>
                <a:gd name="T13" fmla="*/ 193 h 269"/>
                <a:gd name="T14" fmla="*/ 131 w 280"/>
                <a:gd name="T15" fmla="*/ 135 h 269"/>
                <a:gd name="T16" fmla="*/ 258 w 280"/>
                <a:gd name="T17" fmla="*/ 76 h 269"/>
                <a:gd name="T18" fmla="*/ 280 w 280"/>
                <a:gd name="T19" fmla="*/ 40 h 269"/>
                <a:gd name="T20" fmla="*/ 280 w 280"/>
                <a:gd name="T21" fmla="*/ 39 h 269"/>
                <a:gd name="T22" fmla="*/ 262 w 280"/>
                <a:gd name="T23" fmla="*/ 6 h 269"/>
                <a:gd name="T24" fmla="*/ 241 w 280"/>
                <a:gd name="T25" fmla="*/ 0 h 269"/>
                <a:gd name="T26" fmla="*/ 225 w 280"/>
                <a:gd name="T27" fmla="*/ 4 h 269"/>
                <a:gd name="T28" fmla="*/ 23 w 280"/>
                <a:gd name="T29" fmla="*/ 98 h 269"/>
                <a:gd name="T30" fmla="*/ 0 w 280"/>
                <a:gd name="T31" fmla="*/ 133 h 269"/>
                <a:gd name="T32" fmla="*/ 0 w 280"/>
                <a:gd name="T33" fmla="*/ 136 h 269"/>
                <a:gd name="T34" fmla="*/ 23 w 280"/>
                <a:gd name="T35" fmla="*/ 172 h 269"/>
                <a:gd name="T36" fmla="*/ 23 w 280"/>
                <a:gd name="T37" fmla="*/ 172 h 269"/>
                <a:gd name="T38" fmla="*/ 23 w 280"/>
                <a:gd name="T39" fmla="*/ 17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269">
                  <a:moveTo>
                    <a:pt x="23" y="172"/>
                  </a:moveTo>
                  <a:cubicBezTo>
                    <a:pt x="225" y="265"/>
                    <a:pt x="225" y="265"/>
                    <a:pt x="225" y="265"/>
                  </a:cubicBezTo>
                  <a:cubicBezTo>
                    <a:pt x="230" y="268"/>
                    <a:pt x="235" y="269"/>
                    <a:pt x="241" y="269"/>
                  </a:cubicBezTo>
                  <a:cubicBezTo>
                    <a:pt x="249" y="269"/>
                    <a:pt x="256" y="267"/>
                    <a:pt x="262" y="263"/>
                  </a:cubicBezTo>
                  <a:cubicBezTo>
                    <a:pt x="274" y="256"/>
                    <a:pt x="280" y="243"/>
                    <a:pt x="280" y="230"/>
                  </a:cubicBezTo>
                  <a:cubicBezTo>
                    <a:pt x="280" y="229"/>
                    <a:pt x="280" y="229"/>
                    <a:pt x="280" y="229"/>
                  </a:cubicBezTo>
                  <a:cubicBezTo>
                    <a:pt x="280" y="214"/>
                    <a:pt x="271" y="200"/>
                    <a:pt x="258" y="193"/>
                  </a:cubicBezTo>
                  <a:cubicBezTo>
                    <a:pt x="131" y="135"/>
                    <a:pt x="131" y="135"/>
                    <a:pt x="131" y="135"/>
                  </a:cubicBezTo>
                  <a:cubicBezTo>
                    <a:pt x="258" y="76"/>
                    <a:pt x="258" y="76"/>
                    <a:pt x="258" y="76"/>
                  </a:cubicBezTo>
                  <a:cubicBezTo>
                    <a:pt x="271" y="69"/>
                    <a:pt x="280" y="56"/>
                    <a:pt x="280" y="40"/>
                  </a:cubicBezTo>
                  <a:cubicBezTo>
                    <a:pt x="280" y="39"/>
                    <a:pt x="280" y="39"/>
                    <a:pt x="280" y="39"/>
                  </a:cubicBezTo>
                  <a:cubicBezTo>
                    <a:pt x="280" y="26"/>
                    <a:pt x="274" y="13"/>
                    <a:pt x="262" y="6"/>
                  </a:cubicBezTo>
                  <a:cubicBezTo>
                    <a:pt x="256" y="2"/>
                    <a:pt x="249" y="0"/>
                    <a:pt x="241" y="0"/>
                  </a:cubicBezTo>
                  <a:cubicBezTo>
                    <a:pt x="235" y="0"/>
                    <a:pt x="230" y="1"/>
                    <a:pt x="225" y="4"/>
                  </a:cubicBezTo>
                  <a:cubicBezTo>
                    <a:pt x="23" y="98"/>
                    <a:pt x="23" y="98"/>
                    <a:pt x="23" y="98"/>
                  </a:cubicBezTo>
                  <a:cubicBezTo>
                    <a:pt x="9" y="104"/>
                    <a:pt x="0" y="118"/>
                    <a:pt x="0" y="133"/>
                  </a:cubicBezTo>
                  <a:cubicBezTo>
                    <a:pt x="0" y="136"/>
                    <a:pt x="0" y="136"/>
                    <a:pt x="0" y="136"/>
                  </a:cubicBezTo>
                  <a:cubicBezTo>
                    <a:pt x="0" y="151"/>
                    <a:pt x="9" y="165"/>
                    <a:pt x="23" y="172"/>
                  </a:cubicBezTo>
                  <a:close/>
                  <a:moveTo>
                    <a:pt x="23" y="172"/>
                  </a:moveTo>
                  <a:cubicBezTo>
                    <a:pt x="23" y="172"/>
                    <a:pt x="23" y="172"/>
                    <a:pt x="23"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577" tIns="50290" rIns="100577" bIns="50290" numCol="1" anchor="t" anchorCtr="0" compatLnSpc="1">
              <a:prstTxWarp prst="textNoShape">
                <a:avLst/>
              </a:prstTxWarp>
            </a:bodyPr>
            <a:lstStyle/>
            <a:p>
              <a:pPr defTabSz="754562">
                <a:defRPr/>
              </a:pPr>
              <a:endParaRPr lang="en-US" sz="880" kern="0" dirty="0">
                <a:solidFill>
                  <a:prstClr val="black"/>
                </a:solidFill>
                <a:latin typeface="Calibri"/>
              </a:endParaRPr>
            </a:p>
          </p:txBody>
        </p:sp>
        <p:sp>
          <p:nvSpPr>
            <p:cNvPr id="114" name="Freeform 57">
              <a:extLst>
                <a:ext uri="{FF2B5EF4-FFF2-40B4-BE49-F238E27FC236}">
                  <a16:creationId xmlns:a16="http://schemas.microsoft.com/office/drawing/2014/main" id="{88A5949F-0533-4C7A-97A3-F2C0D0D33F7F}"/>
                </a:ext>
              </a:extLst>
            </p:cNvPr>
            <p:cNvSpPr>
              <a:spLocks noEditPoints="1"/>
            </p:cNvSpPr>
            <p:nvPr/>
          </p:nvSpPr>
          <p:spPr bwMode="auto">
            <a:xfrm>
              <a:off x="-700" y="1052"/>
              <a:ext cx="68" cy="153"/>
            </a:xfrm>
            <a:custGeom>
              <a:avLst/>
              <a:gdLst>
                <a:gd name="T0" fmla="*/ 9 w 216"/>
                <a:gd name="T1" fmla="*/ 475 h 491"/>
                <a:gd name="T2" fmla="*/ 41 w 216"/>
                <a:gd name="T3" fmla="*/ 491 h 491"/>
                <a:gd name="T4" fmla="*/ 42 w 216"/>
                <a:gd name="T5" fmla="*/ 491 h 491"/>
                <a:gd name="T6" fmla="*/ 79 w 216"/>
                <a:gd name="T7" fmla="*/ 464 h 491"/>
                <a:gd name="T8" fmla="*/ 212 w 216"/>
                <a:gd name="T9" fmla="*/ 52 h 491"/>
                <a:gd name="T10" fmla="*/ 206 w 216"/>
                <a:gd name="T11" fmla="*/ 16 h 491"/>
                <a:gd name="T12" fmla="*/ 175 w 216"/>
                <a:gd name="T13" fmla="*/ 0 h 491"/>
                <a:gd name="T14" fmla="*/ 174 w 216"/>
                <a:gd name="T15" fmla="*/ 0 h 491"/>
                <a:gd name="T16" fmla="*/ 136 w 216"/>
                <a:gd name="T17" fmla="*/ 28 h 491"/>
                <a:gd name="T18" fmla="*/ 3 w 216"/>
                <a:gd name="T19" fmla="*/ 440 h 491"/>
                <a:gd name="T20" fmla="*/ 9 w 216"/>
                <a:gd name="T21" fmla="*/ 475 h 491"/>
                <a:gd name="T22" fmla="*/ 9 w 216"/>
                <a:gd name="T23" fmla="*/ 475 h 491"/>
                <a:gd name="T24" fmla="*/ 9 w 216"/>
                <a:gd name="T25" fmla="*/ 47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491">
                  <a:moveTo>
                    <a:pt x="9" y="475"/>
                  </a:moveTo>
                  <a:cubicBezTo>
                    <a:pt x="16" y="485"/>
                    <a:pt x="28" y="491"/>
                    <a:pt x="41" y="491"/>
                  </a:cubicBezTo>
                  <a:cubicBezTo>
                    <a:pt x="42" y="491"/>
                    <a:pt x="42" y="491"/>
                    <a:pt x="42" y="491"/>
                  </a:cubicBezTo>
                  <a:cubicBezTo>
                    <a:pt x="59" y="491"/>
                    <a:pt x="74" y="480"/>
                    <a:pt x="79" y="464"/>
                  </a:cubicBezTo>
                  <a:cubicBezTo>
                    <a:pt x="212" y="52"/>
                    <a:pt x="212" y="52"/>
                    <a:pt x="212" y="52"/>
                  </a:cubicBezTo>
                  <a:cubicBezTo>
                    <a:pt x="216" y="40"/>
                    <a:pt x="214" y="27"/>
                    <a:pt x="206" y="16"/>
                  </a:cubicBezTo>
                  <a:cubicBezTo>
                    <a:pt x="199" y="6"/>
                    <a:pt x="187" y="0"/>
                    <a:pt x="175" y="0"/>
                  </a:cubicBezTo>
                  <a:cubicBezTo>
                    <a:pt x="174" y="0"/>
                    <a:pt x="174" y="0"/>
                    <a:pt x="174" y="0"/>
                  </a:cubicBezTo>
                  <a:cubicBezTo>
                    <a:pt x="157" y="0"/>
                    <a:pt x="142" y="11"/>
                    <a:pt x="136" y="28"/>
                  </a:cubicBezTo>
                  <a:cubicBezTo>
                    <a:pt x="3" y="440"/>
                    <a:pt x="3" y="440"/>
                    <a:pt x="3" y="440"/>
                  </a:cubicBezTo>
                  <a:cubicBezTo>
                    <a:pt x="0" y="452"/>
                    <a:pt x="2" y="465"/>
                    <a:pt x="9" y="475"/>
                  </a:cubicBezTo>
                  <a:close/>
                  <a:moveTo>
                    <a:pt x="9" y="475"/>
                  </a:moveTo>
                  <a:cubicBezTo>
                    <a:pt x="9" y="475"/>
                    <a:pt x="9" y="475"/>
                    <a:pt x="9" y="4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577" tIns="50290" rIns="100577" bIns="50290" numCol="1" anchor="t" anchorCtr="0" compatLnSpc="1">
              <a:prstTxWarp prst="textNoShape">
                <a:avLst/>
              </a:prstTxWarp>
            </a:bodyPr>
            <a:lstStyle/>
            <a:p>
              <a:pPr defTabSz="754562">
                <a:defRPr/>
              </a:pPr>
              <a:endParaRPr lang="en-US" sz="880" kern="0" dirty="0">
                <a:solidFill>
                  <a:prstClr val="black"/>
                </a:solidFill>
                <a:latin typeface="Calibri"/>
              </a:endParaRPr>
            </a:p>
          </p:txBody>
        </p:sp>
        <p:sp>
          <p:nvSpPr>
            <p:cNvPr id="115" name="Freeform 58">
              <a:extLst>
                <a:ext uri="{FF2B5EF4-FFF2-40B4-BE49-F238E27FC236}">
                  <a16:creationId xmlns:a16="http://schemas.microsoft.com/office/drawing/2014/main" id="{4FB50990-2A1A-4856-BCA2-F958CEABE856}"/>
                </a:ext>
              </a:extLst>
            </p:cNvPr>
            <p:cNvSpPr>
              <a:spLocks noEditPoints="1"/>
            </p:cNvSpPr>
            <p:nvPr/>
          </p:nvSpPr>
          <p:spPr bwMode="auto">
            <a:xfrm>
              <a:off x="-635" y="1087"/>
              <a:ext cx="89" cy="84"/>
            </a:xfrm>
            <a:custGeom>
              <a:avLst/>
              <a:gdLst>
                <a:gd name="T0" fmla="*/ 0 w 281"/>
                <a:gd name="T1" fmla="*/ 40 h 269"/>
                <a:gd name="T2" fmla="*/ 23 w 281"/>
                <a:gd name="T3" fmla="*/ 76 h 269"/>
                <a:gd name="T4" fmla="*/ 149 w 281"/>
                <a:gd name="T5" fmla="*/ 135 h 269"/>
                <a:gd name="T6" fmla="*/ 23 w 281"/>
                <a:gd name="T7" fmla="*/ 193 h 269"/>
                <a:gd name="T8" fmla="*/ 0 w 281"/>
                <a:gd name="T9" fmla="*/ 229 h 269"/>
                <a:gd name="T10" fmla="*/ 0 w 281"/>
                <a:gd name="T11" fmla="*/ 230 h 269"/>
                <a:gd name="T12" fmla="*/ 18 w 281"/>
                <a:gd name="T13" fmla="*/ 263 h 269"/>
                <a:gd name="T14" fmla="*/ 40 w 281"/>
                <a:gd name="T15" fmla="*/ 269 h 269"/>
                <a:gd name="T16" fmla="*/ 56 w 281"/>
                <a:gd name="T17" fmla="*/ 265 h 269"/>
                <a:gd name="T18" fmla="*/ 258 w 281"/>
                <a:gd name="T19" fmla="*/ 172 h 269"/>
                <a:gd name="T20" fmla="*/ 281 w 281"/>
                <a:gd name="T21" fmla="*/ 136 h 269"/>
                <a:gd name="T22" fmla="*/ 281 w 281"/>
                <a:gd name="T23" fmla="*/ 133 h 269"/>
                <a:gd name="T24" fmla="*/ 258 w 281"/>
                <a:gd name="T25" fmla="*/ 98 h 269"/>
                <a:gd name="T26" fmla="*/ 56 w 281"/>
                <a:gd name="T27" fmla="*/ 4 h 269"/>
                <a:gd name="T28" fmla="*/ 40 w 281"/>
                <a:gd name="T29" fmla="*/ 0 h 269"/>
                <a:gd name="T30" fmla="*/ 18 w 281"/>
                <a:gd name="T31" fmla="*/ 6 h 269"/>
                <a:gd name="T32" fmla="*/ 0 w 281"/>
                <a:gd name="T33" fmla="*/ 39 h 269"/>
                <a:gd name="T34" fmla="*/ 0 w 281"/>
                <a:gd name="T35" fmla="*/ 40 h 269"/>
                <a:gd name="T36" fmla="*/ 0 w 281"/>
                <a:gd name="T37" fmla="*/ 40 h 269"/>
                <a:gd name="T38" fmla="*/ 0 w 281"/>
                <a:gd name="T39" fmla="*/ 4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69">
                  <a:moveTo>
                    <a:pt x="0" y="40"/>
                  </a:moveTo>
                  <a:cubicBezTo>
                    <a:pt x="0" y="56"/>
                    <a:pt x="9" y="69"/>
                    <a:pt x="23" y="76"/>
                  </a:cubicBezTo>
                  <a:cubicBezTo>
                    <a:pt x="149" y="135"/>
                    <a:pt x="149" y="135"/>
                    <a:pt x="149" y="135"/>
                  </a:cubicBezTo>
                  <a:cubicBezTo>
                    <a:pt x="23" y="193"/>
                    <a:pt x="23" y="193"/>
                    <a:pt x="23" y="193"/>
                  </a:cubicBezTo>
                  <a:cubicBezTo>
                    <a:pt x="9" y="200"/>
                    <a:pt x="0" y="214"/>
                    <a:pt x="0" y="229"/>
                  </a:cubicBezTo>
                  <a:cubicBezTo>
                    <a:pt x="0" y="230"/>
                    <a:pt x="0" y="230"/>
                    <a:pt x="0" y="230"/>
                  </a:cubicBezTo>
                  <a:cubicBezTo>
                    <a:pt x="0" y="243"/>
                    <a:pt x="7" y="256"/>
                    <a:pt x="18" y="263"/>
                  </a:cubicBezTo>
                  <a:cubicBezTo>
                    <a:pt x="25" y="267"/>
                    <a:pt x="32" y="269"/>
                    <a:pt x="40" y="269"/>
                  </a:cubicBezTo>
                  <a:cubicBezTo>
                    <a:pt x="45" y="269"/>
                    <a:pt x="51" y="268"/>
                    <a:pt x="56" y="265"/>
                  </a:cubicBezTo>
                  <a:cubicBezTo>
                    <a:pt x="258" y="172"/>
                    <a:pt x="258" y="172"/>
                    <a:pt x="258" y="172"/>
                  </a:cubicBezTo>
                  <a:cubicBezTo>
                    <a:pt x="272" y="165"/>
                    <a:pt x="281" y="151"/>
                    <a:pt x="281" y="136"/>
                  </a:cubicBezTo>
                  <a:cubicBezTo>
                    <a:pt x="281" y="133"/>
                    <a:pt x="281" y="133"/>
                    <a:pt x="281" y="133"/>
                  </a:cubicBezTo>
                  <a:cubicBezTo>
                    <a:pt x="281" y="118"/>
                    <a:pt x="272" y="104"/>
                    <a:pt x="258" y="98"/>
                  </a:cubicBezTo>
                  <a:cubicBezTo>
                    <a:pt x="56" y="4"/>
                    <a:pt x="56" y="4"/>
                    <a:pt x="56" y="4"/>
                  </a:cubicBezTo>
                  <a:cubicBezTo>
                    <a:pt x="51" y="1"/>
                    <a:pt x="45" y="0"/>
                    <a:pt x="40" y="0"/>
                  </a:cubicBezTo>
                  <a:cubicBezTo>
                    <a:pt x="32" y="0"/>
                    <a:pt x="25" y="2"/>
                    <a:pt x="18" y="6"/>
                  </a:cubicBezTo>
                  <a:cubicBezTo>
                    <a:pt x="7" y="13"/>
                    <a:pt x="0" y="26"/>
                    <a:pt x="0" y="39"/>
                  </a:cubicBezTo>
                  <a:lnTo>
                    <a:pt x="0" y="40"/>
                  </a:lnTo>
                  <a:close/>
                  <a:moveTo>
                    <a:pt x="0" y="40"/>
                  </a:moveTo>
                  <a:cubicBezTo>
                    <a:pt x="0" y="40"/>
                    <a:pt x="0" y="40"/>
                    <a:pt x="0"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577" tIns="50290" rIns="100577" bIns="50290" numCol="1" anchor="t" anchorCtr="0" compatLnSpc="1">
              <a:prstTxWarp prst="textNoShape">
                <a:avLst/>
              </a:prstTxWarp>
            </a:bodyPr>
            <a:lstStyle/>
            <a:p>
              <a:pPr defTabSz="754562">
                <a:defRPr/>
              </a:pPr>
              <a:endParaRPr lang="en-US" sz="880" kern="0" dirty="0">
                <a:solidFill>
                  <a:prstClr val="black"/>
                </a:solidFill>
                <a:latin typeface="Calibri"/>
              </a:endParaRPr>
            </a:p>
          </p:txBody>
        </p:sp>
      </p:grpSp>
      <p:grpSp>
        <p:nvGrpSpPr>
          <p:cNvPr id="116" name="Group 15">
            <a:extLst>
              <a:ext uri="{FF2B5EF4-FFF2-40B4-BE49-F238E27FC236}">
                <a16:creationId xmlns:a16="http://schemas.microsoft.com/office/drawing/2014/main" id="{AD0B3D09-7A30-481A-8047-467955429CF5}"/>
              </a:ext>
            </a:extLst>
          </p:cNvPr>
          <p:cNvGrpSpPr>
            <a:grpSpLocks noChangeAspect="1"/>
          </p:cNvGrpSpPr>
          <p:nvPr/>
        </p:nvGrpSpPr>
        <p:grpSpPr bwMode="auto">
          <a:xfrm>
            <a:off x="5551646" y="1752474"/>
            <a:ext cx="521573" cy="316484"/>
            <a:chOff x="2978" y="2492"/>
            <a:chExt cx="348" cy="219"/>
          </a:xfrm>
          <a:solidFill>
            <a:srgbClr val="8E2F2F"/>
          </a:solidFill>
        </p:grpSpPr>
        <p:sp>
          <p:nvSpPr>
            <p:cNvPr id="117" name="Freeform 51">
              <a:extLst>
                <a:ext uri="{FF2B5EF4-FFF2-40B4-BE49-F238E27FC236}">
                  <a16:creationId xmlns:a16="http://schemas.microsoft.com/office/drawing/2014/main" id="{95A66EF1-99BA-4146-83A8-B4207F558A20}"/>
                </a:ext>
              </a:extLst>
            </p:cNvPr>
            <p:cNvSpPr>
              <a:spLocks noEditPoints="1"/>
            </p:cNvSpPr>
            <p:nvPr/>
          </p:nvSpPr>
          <p:spPr bwMode="auto">
            <a:xfrm>
              <a:off x="3141" y="2492"/>
              <a:ext cx="185" cy="219"/>
            </a:xfrm>
            <a:custGeom>
              <a:avLst/>
              <a:gdLst>
                <a:gd name="T0" fmla="*/ 36 w 60"/>
                <a:gd name="T1" fmla="*/ 36 h 70"/>
                <a:gd name="T2" fmla="*/ 46 w 60"/>
                <a:gd name="T3" fmla="*/ 18 h 70"/>
                <a:gd name="T4" fmla="*/ 28 w 60"/>
                <a:gd name="T5" fmla="*/ 0 h 70"/>
                <a:gd name="T6" fmla="*/ 13 w 60"/>
                <a:gd name="T7" fmla="*/ 10 h 70"/>
                <a:gd name="T8" fmla="*/ 14 w 60"/>
                <a:gd name="T9" fmla="*/ 15 h 70"/>
                <a:gd name="T10" fmla="*/ 14 w 60"/>
                <a:gd name="T11" fmla="*/ 30 h 70"/>
                <a:gd name="T12" fmla="*/ 21 w 60"/>
                <a:gd name="T13" fmla="*/ 36 h 70"/>
                <a:gd name="T14" fmla="*/ 14 w 60"/>
                <a:gd name="T15" fmla="*/ 38 h 70"/>
                <a:gd name="T16" fmla="*/ 14 w 60"/>
                <a:gd name="T17" fmla="*/ 51 h 70"/>
                <a:gd name="T18" fmla="*/ 6 w 60"/>
                <a:gd name="T19" fmla="*/ 59 h 70"/>
                <a:gd name="T20" fmla="*/ 0 w 60"/>
                <a:gd name="T21" fmla="*/ 59 h 70"/>
                <a:gd name="T22" fmla="*/ 4 w 60"/>
                <a:gd name="T23" fmla="*/ 62 h 70"/>
                <a:gd name="T24" fmla="*/ 4 w 60"/>
                <a:gd name="T25" fmla="*/ 66 h 70"/>
                <a:gd name="T26" fmla="*/ 60 w 60"/>
                <a:gd name="T27" fmla="*/ 60 h 70"/>
                <a:gd name="T28" fmla="*/ 36 w 60"/>
                <a:gd name="T29" fmla="*/ 36 h 70"/>
                <a:gd name="T30" fmla="*/ 28 w 60"/>
                <a:gd name="T31" fmla="*/ 68 h 70"/>
                <a:gd name="T32" fmla="*/ 19 w 60"/>
                <a:gd name="T33" fmla="*/ 59 h 70"/>
                <a:gd name="T34" fmla="*/ 27 w 60"/>
                <a:gd name="T35" fmla="*/ 41 h 70"/>
                <a:gd name="T36" fmla="*/ 27 w 60"/>
                <a:gd name="T37" fmla="*/ 41 h 70"/>
                <a:gd name="T38" fmla="*/ 24 w 60"/>
                <a:gd name="T39" fmla="*/ 38 h 70"/>
                <a:gd name="T40" fmla="*/ 28 w 60"/>
                <a:gd name="T41" fmla="*/ 39 h 70"/>
                <a:gd name="T42" fmla="*/ 33 w 60"/>
                <a:gd name="T43" fmla="*/ 38 h 70"/>
                <a:gd name="T44" fmla="*/ 30 w 60"/>
                <a:gd name="T45" fmla="*/ 41 h 70"/>
                <a:gd name="T46" fmla="*/ 30 w 60"/>
                <a:gd name="T47" fmla="*/ 41 h 70"/>
                <a:gd name="T48" fmla="*/ 37 w 60"/>
                <a:gd name="T49" fmla="*/ 59 h 70"/>
                <a:gd name="T50" fmla="*/ 28 w 60"/>
                <a:gd name="T51" fmla="*/ 68 h 70"/>
                <a:gd name="T52" fmla="*/ 28 w 60"/>
                <a:gd name="T53" fmla="*/ 68 h 70"/>
                <a:gd name="T54" fmla="*/ 28 w 60"/>
                <a:gd name="T55"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 h="70">
                  <a:moveTo>
                    <a:pt x="36" y="36"/>
                  </a:moveTo>
                  <a:cubicBezTo>
                    <a:pt x="42" y="32"/>
                    <a:pt x="46" y="25"/>
                    <a:pt x="46" y="18"/>
                  </a:cubicBezTo>
                  <a:cubicBezTo>
                    <a:pt x="46" y="8"/>
                    <a:pt x="38" y="0"/>
                    <a:pt x="28" y="0"/>
                  </a:cubicBezTo>
                  <a:cubicBezTo>
                    <a:pt x="21" y="0"/>
                    <a:pt x="15" y="4"/>
                    <a:pt x="13" y="10"/>
                  </a:cubicBezTo>
                  <a:cubicBezTo>
                    <a:pt x="14" y="11"/>
                    <a:pt x="14" y="13"/>
                    <a:pt x="14" y="15"/>
                  </a:cubicBezTo>
                  <a:cubicBezTo>
                    <a:pt x="14" y="30"/>
                    <a:pt x="14" y="30"/>
                    <a:pt x="14" y="30"/>
                  </a:cubicBezTo>
                  <a:cubicBezTo>
                    <a:pt x="16" y="32"/>
                    <a:pt x="18" y="34"/>
                    <a:pt x="21" y="36"/>
                  </a:cubicBezTo>
                  <a:cubicBezTo>
                    <a:pt x="18" y="37"/>
                    <a:pt x="16" y="37"/>
                    <a:pt x="14" y="38"/>
                  </a:cubicBezTo>
                  <a:cubicBezTo>
                    <a:pt x="14" y="51"/>
                    <a:pt x="14" y="51"/>
                    <a:pt x="14" y="51"/>
                  </a:cubicBezTo>
                  <a:cubicBezTo>
                    <a:pt x="14" y="55"/>
                    <a:pt x="11" y="59"/>
                    <a:pt x="6" y="59"/>
                  </a:cubicBezTo>
                  <a:cubicBezTo>
                    <a:pt x="0" y="59"/>
                    <a:pt x="0" y="59"/>
                    <a:pt x="0" y="59"/>
                  </a:cubicBezTo>
                  <a:cubicBezTo>
                    <a:pt x="4" y="62"/>
                    <a:pt x="4" y="62"/>
                    <a:pt x="4" y="62"/>
                  </a:cubicBezTo>
                  <a:cubicBezTo>
                    <a:pt x="4" y="66"/>
                    <a:pt x="4" y="66"/>
                    <a:pt x="4" y="66"/>
                  </a:cubicBezTo>
                  <a:cubicBezTo>
                    <a:pt x="20" y="70"/>
                    <a:pt x="60" y="69"/>
                    <a:pt x="60" y="60"/>
                  </a:cubicBezTo>
                  <a:cubicBezTo>
                    <a:pt x="60" y="52"/>
                    <a:pt x="50" y="40"/>
                    <a:pt x="36" y="36"/>
                  </a:cubicBezTo>
                  <a:close/>
                  <a:moveTo>
                    <a:pt x="28" y="68"/>
                  </a:moveTo>
                  <a:cubicBezTo>
                    <a:pt x="19" y="59"/>
                    <a:pt x="19" y="59"/>
                    <a:pt x="19" y="59"/>
                  </a:cubicBezTo>
                  <a:cubicBezTo>
                    <a:pt x="27" y="41"/>
                    <a:pt x="27" y="41"/>
                    <a:pt x="27" y="41"/>
                  </a:cubicBezTo>
                  <a:cubicBezTo>
                    <a:pt x="27" y="41"/>
                    <a:pt x="27" y="41"/>
                    <a:pt x="27" y="41"/>
                  </a:cubicBezTo>
                  <a:cubicBezTo>
                    <a:pt x="24" y="38"/>
                    <a:pt x="24" y="38"/>
                    <a:pt x="24" y="38"/>
                  </a:cubicBezTo>
                  <a:cubicBezTo>
                    <a:pt x="25" y="38"/>
                    <a:pt x="27" y="39"/>
                    <a:pt x="28" y="39"/>
                  </a:cubicBezTo>
                  <a:cubicBezTo>
                    <a:pt x="30" y="39"/>
                    <a:pt x="31" y="38"/>
                    <a:pt x="33" y="38"/>
                  </a:cubicBezTo>
                  <a:cubicBezTo>
                    <a:pt x="30" y="41"/>
                    <a:pt x="30" y="41"/>
                    <a:pt x="30" y="41"/>
                  </a:cubicBezTo>
                  <a:cubicBezTo>
                    <a:pt x="30" y="41"/>
                    <a:pt x="30" y="41"/>
                    <a:pt x="30" y="41"/>
                  </a:cubicBezTo>
                  <a:cubicBezTo>
                    <a:pt x="37" y="59"/>
                    <a:pt x="37" y="59"/>
                    <a:pt x="37" y="59"/>
                  </a:cubicBezTo>
                  <a:lnTo>
                    <a:pt x="28" y="68"/>
                  </a:lnTo>
                  <a:close/>
                  <a:moveTo>
                    <a:pt x="28" y="68"/>
                  </a:moveTo>
                  <a:cubicBezTo>
                    <a:pt x="28" y="68"/>
                    <a:pt x="28" y="68"/>
                    <a:pt x="28" y="68"/>
                  </a:cubicBez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577" tIns="50290" rIns="100577" bIns="50290" numCol="1" anchor="t" anchorCtr="0" compatLnSpc="1">
              <a:prstTxWarp prst="textNoShape">
                <a:avLst/>
              </a:prstTxWarp>
            </a:bodyPr>
            <a:lstStyle/>
            <a:p>
              <a:pPr defTabSz="754562">
                <a:defRPr/>
              </a:pPr>
              <a:endParaRPr lang="en-US" sz="880" kern="0" dirty="0">
                <a:solidFill>
                  <a:prstClr val="black"/>
                </a:solidFill>
                <a:latin typeface="Calibri"/>
              </a:endParaRPr>
            </a:p>
          </p:txBody>
        </p:sp>
        <p:sp>
          <p:nvSpPr>
            <p:cNvPr id="118" name="Freeform 52">
              <a:extLst>
                <a:ext uri="{FF2B5EF4-FFF2-40B4-BE49-F238E27FC236}">
                  <a16:creationId xmlns:a16="http://schemas.microsoft.com/office/drawing/2014/main" id="{25AD6BA7-09B0-449D-85C8-EAE1CBDC2C3C}"/>
                </a:ext>
              </a:extLst>
            </p:cNvPr>
            <p:cNvSpPr>
              <a:spLocks noEditPoints="1"/>
            </p:cNvSpPr>
            <p:nvPr/>
          </p:nvSpPr>
          <p:spPr bwMode="auto">
            <a:xfrm>
              <a:off x="2978" y="2520"/>
              <a:ext cx="200" cy="179"/>
            </a:xfrm>
            <a:custGeom>
              <a:avLst/>
              <a:gdLst>
                <a:gd name="T0" fmla="*/ 59 w 65"/>
                <a:gd name="T1" fmla="*/ 0 h 57"/>
                <a:gd name="T2" fmla="*/ 6 w 65"/>
                <a:gd name="T3" fmla="*/ 0 h 57"/>
                <a:gd name="T4" fmla="*/ 0 w 65"/>
                <a:gd name="T5" fmla="*/ 6 h 57"/>
                <a:gd name="T6" fmla="*/ 0 w 65"/>
                <a:gd name="T7" fmla="*/ 42 h 57"/>
                <a:gd name="T8" fmla="*/ 6 w 65"/>
                <a:gd name="T9" fmla="*/ 47 h 57"/>
                <a:gd name="T10" fmla="*/ 30 w 65"/>
                <a:gd name="T11" fmla="*/ 47 h 57"/>
                <a:gd name="T12" fmla="*/ 30 w 65"/>
                <a:gd name="T13" fmla="*/ 52 h 57"/>
                <a:gd name="T14" fmla="*/ 13 w 65"/>
                <a:gd name="T15" fmla="*/ 52 h 57"/>
                <a:gd name="T16" fmla="*/ 11 w 65"/>
                <a:gd name="T17" fmla="*/ 54 h 57"/>
                <a:gd name="T18" fmla="*/ 11 w 65"/>
                <a:gd name="T19" fmla="*/ 57 h 57"/>
                <a:gd name="T20" fmla="*/ 54 w 65"/>
                <a:gd name="T21" fmla="*/ 57 h 57"/>
                <a:gd name="T22" fmla="*/ 54 w 65"/>
                <a:gd name="T23" fmla="*/ 54 h 57"/>
                <a:gd name="T24" fmla="*/ 52 w 65"/>
                <a:gd name="T25" fmla="*/ 52 h 57"/>
                <a:gd name="T26" fmla="*/ 35 w 65"/>
                <a:gd name="T27" fmla="*/ 52 h 57"/>
                <a:gd name="T28" fmla="*/ 35 w 65"/>
                <a:gd name="T29" fmla="*/ 47 h 57"/>
                <a:gd name="T30" fmla="*/ 59 w 65"/>
                <a:gd name="T31" fmla="*/ 47 h 57"/>
                <a:gd name="T32" fmla="*/ 65 w 65"/>
                <a:gd name="T33" fmla="*/ 42 h 57"/>
                <a:gd name="T34" fmla="*/ 65 w 65"/>
                <a:gd name="T35" fmla="*/ 6 h 57"/>
                <a:gd name="T36" fmla="*/ 59 w 65"/>
                <a:gd name="T37" fmla="*/ 0 h 57"/>
                <a:gd name="T38" fmla="*/ 59 w 65"/>
                <a:gd name="T39" fmla="*/ 0 h 57"/>
                <a:gd name="T40" fmla="*/ 59 w 65"/>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57">
                  <a:moveTo>
                    <a:pt x="59" y="0"/>
                  </a:moveTo>
                  <a:cubicBezTo>
                    <a:pt x="6" y="0"/>
                    <a:pt x="6" y="0"/>
                    <a:pt x="6" y="0"/>
                  </a:cubicBezTo>
                  <a:cubicBezTo>
                    <a:pt x="3" y="0"/>
                    <a:pt x="0" y="3"/>
                    <a:pt x="0" y="6"/>
                  </a:cubicBezTo>
                  <a:cubicBezTo>
                    <a:pt x="0" y="42"/>
                    <a:pt x="0" y="42"/>
                    <a:pt x="0" y="42"/>
                  </a:cubicBezTo>
                  <a:cubicBezTo>
                    <a:pt x="0" y="45"/>
                    <a:pt x="3" y="47"/>
                    <a:pt x="6" y="47"/>
                  </a:cubicBezTo>
                  <a:cubicBezTo>
                    <a:pt x="30" y="47"/>
                    <a:pt x="30" y="47"/>
                    <a:pt x="30" y="47"/>
                  </a:cubicBezTo>
                  <a:cubicBezTo>
                    <a:pt x="30" y="52"/>
                    <a:pt x="30" y="52"/>
                    <a:pt x="30" y="52"/>
                  </a:cubicBezTo>
                  <a:cubicBezTo>
                    <a:pt x="13" y="52"/>
                    <a:pt x="13" y="52"/>
                    <a:pt x="13" y="52"/>
                  </a:cubicBezTo>
                  <a:cubicBezTo>
                    <a:pt x="11" y="54"/>
                    <a:pt x="11" y="54"/>
                    <a:pt x="11" y="54"/>
                  </a:cubicBezTo>
                  <a:cubicBezTo>
                    <a:pt x="11" y="57"/>
                    <a:pt x="11" y="57"/>
                    <a:pt x="11" y="57"/>
                  </a:cubicBezTo>
                  <a:cubicBezTo>
                    <a:pt x="54" y="57"/>
                    <a:pt x="54" y="57"/>
                    <a:pt x="54" y="57"/>
                  </a:cubicBezTo>
                  <a:cubicBezTo>
                    <a:pt x="54" y="54"/>
                    <a:pt x="54" y="54"/>
                    <a:pt x="54" y="54"/>
                  </a:cubicBezTo>
                  <a:cubicBezTo>
                    <a:pt x="52" y="52"/>
                    <a:pt x="52" y="52"/>
                    <a:pt x="52" y="52"/>
                  </a:cubicBezTo>
                  <a:cubicBezTo>
                    <a:pt x="35" y="52"/>
                    <a:pt x="35" y="52"/>
                    <a:pt x="35" y="52"/>
                  </a:cubicBezTo>
                  <a:cubicBezTo>
                    <a:pt x="35" y="47"/>
                    <a:pt x="35" y="47"/>
                    <a:pt x="35" y="47"/>
                  </a:cubicBezTo>
                  <a:cubicBezTo>
                    <a:pt x="59" y="47"/>
                    <a:pt x="59" y="47"/>
                    <a:pt x="59" y="47"/>
                  </a:cubicBezTo>
                  <a:cubicBezTo>
                    <a:pt x="62" y="47"/>
                    <a:pt x="65" y="45"/>
                    <a:pt x="65" y="42"/>
                  </a:cubicBezTo>
                  <a:cubicBezTo>
                    <a:pt x="65" y="6"/>
                    <a:pt x="65" y="6"/>
                    <a:pt x="65" y="6"/>
                  </a:cubicBezTo>
                  <a:cubicBezTo>
                    <a:pt x="65" y="3"/>
                    <a:pt x="62" y="0"/>
                    <a:pt x="59" y="0"/>
                  </a:cubicBezTo>
                  <a:close/>
                  <a:moveTo>
                    <a:pt x="59" y="0"/>
                  </a:moveTo>
                  <a:cubicBezTo>
                    <a:pt x="59" y="0"/>
                    <a:pt x="59" y="0"/>
                    <a:pt x="59" y="0"/>
                  </a:cubicBez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577" tIns="50290" rIns="100577" bIns="50290" numCol="1" anchor="t" anchorCtr="0" compatLnSpc="1">
              <a:prstTxWarp prst="textNoShape">
                <a:avLst/>
              </a:prstTxWarp>
            </a:bodyPr>
            <a:lstStyle/>
            <a:p>
              <a:pPr defTabSz="754562">
                <a:defRPr/>
              </a:pPr>
              <a:endParaRPr lang="en-US" sz="880" kern="0" dirty="0">
                <a:solidFill>
                  <a:prstClr val="black"/>
                </a:solidFill>
                <a:latin typeface="Calibri"/>
              </a:endParaRPr>
            </a:p>
          </p:txBody>
        </p:sp>
      </p:grpSp>
      <p:cxnSp>
        <p:nvCxnSpPr>
          <p:cNvPr id="119" name="Straight Arrow Connector 118">
            <a:extLst>
              <a:ext uri="{FF2B5EF4-FFF2-40B4-BE49-F238E27FC236}">
                <a16:creationId xmlns:a16="http://schemas.microsoft.com/office/drawing/2014/main" id="{B92596FE-A0D3-495C-86EE-41E8398D89B3}"/>
              </a:ext>
            </a:extLst>
          </p:cNvPr>
          <p:cNvCxnSpPr>
            <a:cxnSpLocks/>
          </p:cNvCxnSpPr>
          <p:nvPr/>
        </p:nvCxnSpPr>
        <p:spPr>
          <a:xfrm flipV="1">
            <a:off x="4952603" y="1881102"/>
            <a:ext cx="332297" cy="271"/>
          </a:xfrm>
          <a:prstGeom prst="straightConnector1">
            <a:avLst/>
          </a:prstGeom>
          <a:noFill/>
          <a:ln w="19050" cap="flat" cmpd="sng" algn="ctr">
            <a:solidFill>
              <a:schemeClr val="tx2"/>
            </a:solidFill>
            <a:prstDash val="solid"/>
            <a:miter lim="800000"/>
            <a:tailEnd type="triangle"/>
          </a:ln>
          <a:effectLst/>
        </p:spPr>
      </p:cxnSp>
      <p:sp>
        <p:nvSpPr>
          <p:cNvPr id="120" name="Diamond 119">
            <a:extLst>
              <a:ext uri="{FF2B5EF4-FFF2-40B4-BE49-F238E27FC236}">
                <a16:creationId xmlns:a16="http://schemas.microsoft.com/office/drawing/2014/main" id="{798EBF82-987B-4D3F-AE51-9B8A783CD8C0}"/>
              </a:ext>
            </a:extLst>
          </p:cNvPr>
          <p:cNvSpPr/>
          <p:nvPr/>
        </p:nvSpPr>
        <p:spPr>
          <a:xfrm>
            <a:off x="5346536" y="1809258"/>
            <a:ext cx="139221" cy="157674"/>
          </a:xfrm>
          <a:prstGeom prst="diamond">
            <a:avLst/>
          </a:prstGeom>
          <a:solidFill>
            <a:schemeClr val="tx2"/>
          </a:solidFill>
          <a:ln w="12700" cap="flat" cmpd="sng" algn="ctr">
            <a:noFill/>
            <a:prstDash val="solid"/>
            <a:miter lim="800000"/>
          </a:ln>
          <a:effectLst/>
        </p:spPr>
        <p:txBody>
          <a:bodyPr rtlCol="0" anchor="ctr"/>
          <a:lstStyle/>
          <a:p>
            <a:pPr algn="ctr" defTabSz="754562">
              <a:defRPr/>
            </a:pPr>
            <a:endParaRPr lang="en-US" sz="880" kern="0" dirty="0">
              <a:solidFill>
                <a:prstClr val="white"/>
              </a:solidFill>
              <a:latin typeface="Calibri" panose="020F0502020204030204"/>
            </a:endParaRPr>
          </a:p>
        </p:txBody>
      </p:sp>
      <p:sp>
        <p:nvSpPr>
          <p:cNvPr id="121" name="Freeform 23">
            <a:extLst>
              <a:ext uri="{FF2B5EF4-FFF2-40B4-BE49-F238E27FC236}">
                <a16:creationId xmlns:a16="http://schemas.microsoft.com/office/drawing/2014/main" id="{A739CD13-FC1E-4BFE-8CE9-02909676A6FD}"/>
              </a:ext>
            </a:extLst>
          </p:cNvPr>
          <p:cNvSpPr>
            <a:spLocks noEditPoints="1"/>
          </p:cNvSpPr>
          <p:nvPr/>
        </p:nvSpPr>
        <p:spPr bwMode="auto">
          <a:xfrm>
            <a:off x="4602372" y="1696667"/>
            <a:ext cx="332433" cy="442872"/>
          </a:xfrm>
          <a:custGeom>
            <a:avLst/>
            <a:gdLst>
              <a:gd name="T0" fmla="*/ 951 w 2085"/>
              <a:gd name="T1" fmla="*/ 128 h 2560"/>
              <a:gd name="T2" fmla="*/ 821 w 2085"/>
              <a:gd name="T3" fmla="*/ 0 h 2560"/>
              <a:gd name="T4" fmla="*/ 640 w 2085"/>
              <a:gd name="T5" fmla="*/ 183 h 2560"/>
              <a:gd name="T6" fmla="*/ 475 w 2085"/>
              <a:gd name="T7" fmla="*/ 294 h 2560"/>
              <a:gd name="T8" fmla="*/ 1170 w 2085"/>
              <a:gd name="T9" fmla="*/ 294 h 2560"/>
              <a:gd name="T10" fmla="*/ 823 w 2085"/>
              <a:gd name="T11" fmla="*/ 183 h 2560"/>
              <a:gd name="T12" fmla="*/ 878 w 2085"/>
              <a:gd name="T13" fmla="*/ 128 h 2560"/>
              <a:gd name="T14" fmla="*/ 146 w 2085"/>
              <a:gd name="T15" fmla="*/ 2304 h 2560"/>
              <a:gd name="T16" fmla="*/ 110 w 2085"/>
              <a:gd name="T17" fmla="*/ 256 h 2560"/>
              <a:gd name="T18" fmla="*/ 584 w 2085"/>
              <a:gd name="T19" fmla="*/ 475 h 2560"/>
              <a:gd name="T20" fmla="*/ 1240 w 2085"/>
              <a:gd name="T21" fmla="*/ 256 h 2560"/>
              <a:gd name="T22" fmla="*/ 1646 w 2085"/>
              <a:gd name="T23" fmla="*/ 1501 h 2560"/>
              <a:gd name="T24" fmla="*/ 1463 w 2085"/>
              <a:gd name="T25" fmla="*/ 658 h 2560"/>
              <a:gd name="T26" fmla="*/ 1026 w 2085"/>
              <a:gd name="T27" fmla="*/ 2121 h 2560"/>
              <a:gd name="T28" fmla="*/ 1134 w 2085"/>
              <a:gd name="T29" fmla="*/ 2085 h 2560"/>
              <a:gd name="T30" fmla="*/ 1609 w 2085"/>
              <a:gd name="T31" fmla="*/ 1609 h 2560"/>
              <a:gd name="T32" fmla="*/ 1573 w 2085"/>
              <a:gd name="T33" fmla="*/ 2341 h 2560"/>
              <a:gd name="T34" fmla="*/ 1333 w 2085"/>
              <a:gd name="T35" fmla="*/ 2075 h 2560"/>
              <a:gd name="T36" fmla="*/ 1810 w 2085"/>
              <a:gd name="T37" fmla="*/ 1890 h 2560"/>
              <a:gd name="T38" fmla="*/ 1280 w 2085"/>
              <a:gd name="T39" fmla="*/ 1280 h 2560"/>
              <a:gd name="T40" fmla="*/ 658 w 2085"/>
              <a:gd name="T41" fmla="*/ 1207 h 2560"/>
              <a:gd name="T42" fmla="*/ 1317 w 2085"/>
              <a:gd name="T43" fmla="*/ 1207 h 2560"/>
              <a:gd name="T44" fmla="*/ 1280 w 2085"/>
              <a:gd name="T45" fmla="*/ 951 h 2560"/>
              <a:gd name="T46" fmla="*/ 658 w 2085"/>
              <a:gd name="T47" fmla="*/ 878 h 2560"/>
              <a:gd name="T48" fmla="*/ 1317 w 2085"/>
              <a:gd name="T49" fmla="*/ 878 h 2560"/>
              <a:gd name="T50" fmla="*/ 1097 w 2085"/>
              <a:gd name="T51" fmla="*/ 1573 h 2560"/>
              <a:gd name="T52" fmla="*/ 658 w 2085"/>
              <a:gd name="T53" fmla="*/ 1499 h 2560"/>
              <a:gd name="T54" fmla="*/ 1134 w 2085"/>
              <a:gd name="T55" fmla="*/ 1499 h 2560"/>
              <a:gd name="T56" fmla="*/ 1024 w 2085"/>
              <a:gd name="T57" fmla="*/ 1902 h 2560"/>
              <a:gd name="T58" fmla="*/ 658 w 2085"/>
              <a:gd name="T59" fmla="*/ 1829 h 2560"/>
              <a:gd name="T60" fmla="*/ 1061 w 2085"/>
              <a:gd name="T61" fmla="*/ 1829 h 2560"/>
              <a:gd name="T62" fmla="*/ 588 w 2085"/>
              <a:gd name="T63" fmla="*/ 816 h 2560"/>
              <a:gd name="T64" fmla="*/ 407 w 2085"/>
              <a:gd name="T65" fmla="*/ 971 h 2560"/>
              <a:gd name="T66" fmla="*/ 365 w 2085"/>
              <a:gd name="T67" fmla="*/ 851 h 2560"/>
              <a:gd name="T68" fmla="*/ 585 w 2085"/>
              <a:gd name="T69" fmla="*/ 768 h 2560"/>
              <a:gd name="T70" fmla="*/ 454 w 2085"/>
              <a:gd name="T71" fmla="*/ 1293 h 2560"/>
              <a:gd name="T72" fmla="*/ 323 w 2085"/>
              <a:gd name="T73" fmla="*/ 1229 h 2560"/>
              <a:gd name="T74" fmla="*/ 424 w 2085"/>
              <a:gd name="T75" fmla="*/ 1224 h 2560"/>
              <a:gd name="T76" fmla="*/ 588 w 2085"/>
              <a:gd name="T77" fmla="*/ 1141 h 2560"/>
              <a:gd name="T78" fmla="*/ 428 w 2085"/>
              <a:gd name="T79" fmla="*/ 1615 h 2560"/>
              <a:gd name="T80" fmla="*/ 318 w 2085"/>
              <a:gd name="T81" fmla="*/ 1493 h 2560"/>
              <a:gd name="T82" fmla="*/ 538 w 2085"/>
              <a:gd name="T83" fmla="*/ 1407 h 2560"/>
              <a:gd name="T84" fmla="*/ 588 w 2085"/>
              <a:gd name="T85" fmla="*/ 1766 h 2560"/>
              <a:gd name="T86" fmla="*/ 407 w 2085"/>
              <a:gd name="T87" fmla="*/ 1921 h 2560"/>
              <a:gd name="T88" fmla="*/ 365 w 2085"/>
              <a:gd name="T89" fmla="*/ 1801 h 2560"/>
              <a:gd name="T90" fmla="*/ 585 w 2085"/>
              <a:gd name="T91" fmla="*/ 1718 h 2560"/>
              <a:gd name="T92" fmla="*/ 588 w 2085"/>
              <a:gd name="T93" fmla="*/ 1766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5" h="2560">
                <a:moveTo>
                  <a:pt x="1062" y="183"/>
                </a:moveTo>
                <a:cubicBezTo>
                  <a:pt x="1005" y="183"/>
                  <a:pt x="1005" y="183"/>
                  <a:pt x="1005" y="183"/>
                </a:cubicBezTo>
                <a:cubicBezTo>
                  <a:pt x="975" y="183"/>
                  <a:pt x="951" y="158"/>
                  <a:pt x="951" y="128"/>
                </a:cubicBezTo>
                <a:cubicBezTo>
                  <a:pt x="951" y="127"/>
                  <a:pt x="951" y="127"/>
                  <a:pt x="951" y="127"/>
                </a:cubicBezTo>
                <a:cubicBezTo>
                  <a:pt x="951" y="57"/>
                  <a:pt x="894" y="0"/>
                  <a:pt x="824" y="0"/>
                </a:cubicBezTo>
                <a:cubicBezTo>
                  <a:pt x="821" y="0"/>
                  <a:pt x="821" y="0"/>
                  <a:pt x="821" y="0"/>
                </a:cubicBezTo>
                <a:cubicBezTo>
                  <a:pt x="752" y="0"/>
                  <a:pt x="695" y="57"/>
                  <a:pt x="695" y="127"/>
                </a:cubicBezTo>
                <a:cubicBezTo>
                  <a:pt x="695" y="128"/>
                  <a:pt x="695" y="128"/>
                  <a:pt x="695" y="128"/>
                </a:cubicBezTo>
                <a:cubicBezTo>
                  <a:pt x="695" y="158"/>
                  <a:pt x="670" y="183"/>
                  <a:pt x="640" y="183"/>
                </a:cubicBezTo>
                <a:cubicBezTo>
                  <a:pt x="584" y="183"/>
                  <a:pt x="584" y="183"/>
                  <a:pt x="584" y="183"/>
                </a:cubicBezTo>
                <a:cubicBezTo>
                  <a:pt x="524" y="183"/>
                  <a:pt x="475" y="231"/>
                  <a:pt x="475" y="291"/>
                </a:cubicBezTo>
                <a:cubicBezTo>
                  <a:pt x="475" y="294"/>
                  <a:pt x="475" y="294"/>
                  <a:pt x="475" y="294"/>
                </a:cubicBezTo>
                <a:cubicBezTo>
                  <a:pt x="475" y="354"/>
                  <a:pt x="524" y="402"/>
                  <a:pt x="584" y="402"/>
                </a:cubicBezTo>
                <a:cubicBezTo>
                  <a:pt x="1062" y="402"/>
                  <a:pt x="1062" y="402"/>
                  <a:pt x="1062" y="402"/>
                </a:cubicBezTo>
                <a:cubicBezTo>
                  <a:pt x="1122" y="402"/>
                  <a:pt x="1170" y="354"/>
                  <a:pt x="1170" y="294"/>
                </a:cubicBezTo>
                <a:cubicBezTo>
                  <a:pt x="1170" y="291"/>
                  <a:pt x="1170" y="291"/>
                  <a:pt x="1170" y="291"/>
                </a:cubicBezTo>
                <a:cubicBezTo>
                  <a:pt x="1170" y="231"/>
                  <a:pt x="1122" y="183"/>
                  <a:pt x="1062" y="183"/>
                </a:cubicBezTo>
                <a:close/>
                <a:moveTo>
                  <a:pt x="823" y="183"/>
                </a:moveTo>
                <a:cubicBezTo>
                  <a:pt x="793" y="183"/>
                  <a:pt x="768" y="158"/>
                  <a:pt x="768" y="128"/>
                </a:cubicBezTo>
                <a:cubicBezTo>
                  <a:pt x="768" y="98"/>
                  <a:pt x="793" y="73"/>
                  <a:pt x="823" y="73"/>
                </a:cubicBezTo>
                <a:cubicBezTo>
                  <a:pt x="853" y="73"/>
                  <a:pt x="878" y="98"/>
                  <a:pt x="878" y="128"/>
                </a:cubicBezTo>
                <a:cubicBezTo>
                  <a:pt x="878" y="158"/>
                  <a:pt x="853" y="183"/>
                  <a:pt x="823" y="183"/>
                </a:cubicBezTo>
                <a:close/>
                <a:moveTo>
                  <a:pt x="1067" y="2304"/>
                </a:moveTo>
                <a:cubicBezTo>
                  <a:pt x="146" y="2304"/>
                  <a:pt x="146" y="2304"/>
                  <a:pt x="146" y="2304"/>
                </a:cubicBezTo>
                <a:cubicBezTo>
                  <a:pt x="65" y="2304"/>
                  <a:pt x="0" y="2238"/>
                  <a:pt x="0" y="2158"/>
                </a:cubicBezTo>
                <a:cubicBezTo>
                  <a:pt x="0" y="402"/>
                  <a:pt x="0" y="402"/>
                  <a:pt x="0" y="402"/>
                </a:cubicBezTo>
                <a:cubicBezTo>
                  <a:pt x="0" y="321"/>
                  <a:pt x="65" y="256"/>
                  <a:pt x="110" y="256"/>
                </a:cubicBezTo>
                <a:cubicBezTo>
                  <a:pt x="406" y="256"/>
                  <a:pt x="406" y="256"/>
                  <a:pt x="406" y="256"/>
                </a:cubicBezTo>
                <a:cubicBezTo>
                  <a:pt x="404" y="268"/>
                  <a:pt x="402" y="281"/>
                  <a:pt x="402" y="294"/>
                </a:cubicBezTo>
                <a:cubicBezTo>
                  <a:pt x="402" y="394"/>
                  <a:pt x="484" y="475"/>
                  <a:pt x="584" y="475"/>
                </a:cubicBezTo>
                <a:cubicBezTo>
                  <a:pt x="1062" y="475"/>
                  <a:pt x="1062" y="475"/>
                  <a:pt x="1062" y="475"/>
                </a:cubicBezTo>
                <a:cubicBezTo>
                  <a:pt x="1162" y="475"/>
                  <a:pt x="1243" y="394"/>
                  <a:pt x="1243" y="291"/>
                </a:cubicBezTo>
                <a:cubicBezTo>
                  <a:pt x="1243"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1"/>
                  <a:pt x="1621" y="1499"/>
                  <a:pt x="1609" y="1499"/>
                </a:cubicBezTo>
                <a:cubicBezTo>
                  <a:pt x="1559" y="1499"/>
                  <a:pt x="1510" y="1507"/>
                  <a:pt x="1463" y="1519"/>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5"/>
                </a:cubicBezTo>
                <a:cubicBezTo>
                  <a:pt x="1134" y="2347"/>
                  <a:pt x="1347" y="2560"/>
                  <a:pt x="1609" y="2560"/>
                </a:cubicBezTo>
                <a:cubicBezTo>
                  <a:pt x="1872" y="2560"/>
                  <a:pt x="2085" y="2347"/>
                  <a:pt x="2085" y="2085"/>
                </a:cubicBezTo>
                <a:cubicBezTo>
                  <a:pt x="2085" y="1822"/>
                  <a:pt x="1872" y="1609"/>
                  <a:pt x="1609" y="1609"/>
                </a:cubicBezTo>
                <a:close/>
                <a:moveTo>
                  <a:pt x="1920" y="1987"/>
                </a:moveTo>
                <a:cubicBezTo>
                  <a:pt x="1627" y="2316"/>
                  <a:pt x="1627" y="2316"/>
                  <a:pt x="1627" y="2316"/>
                </a:cubicBezTo>
                <a:cubicBezTo>
                  <a:pt x="1613" y="2332"/>
                  <a:pt x="1593" y="2341"/>
                  <a:pt x="1573" y="2341"/>
                </a:cubicBezTo>
                <a:cubicBezTo>
                  <a:pt x="1556" y="2341"/>
                  <a:pt x="1540" y="2335"/>
                  <a:pt x="1527" y="2325"/>
                </a:cubicBezTo>
                <a:cubicBezTo>
                  <a:pt x="1344" y="2178"/>
                  <a:pt x="1344" y="2178"/>
                  <a:pt x="1344" y="2178"/>
                </a:cubicBezTo>
                <a:cubicBezTo>
                  <a:pt x="1312" y="2153"/>
                  <a:pt x="1307" y="2107"/>
                  <a:pt x="1333" y="2075"/>
                </a:cubicBezTo>
                <a:cubicBezTo>
                  <a:pt x="1358" y="2044"/>
                  <a:pt x="1404" y="2039"/>
                  <a:pt x="1435" y="2064"/>
                </a:cubicBezTo>
                <a:cubicBezTo>
                  <a:pt x="1564" y="2167"/>
                  <a:pt x="1564" y="2167"/>
                  <a:pt x="1564" y="2167"/>
                </a:cubicBezTo>
                <a:cubicBezTo>
                  <a:pt x="1810" y="1890"/>
                  <a:pt x="1810" y="1890"/>
                  <a:pt x="1810" y="1890"/>
                </a:cubicBezTo>
                <a:cubicBezTo>
                  <a:pt x="1837" y="1859"/>
                  <a:pt x="1884" y="1857"/>
                  <a:pt x="1914" y="1884"/>
                </a:cubicBezTo>
                <a:cubicBezTo>
                  <a:pt x="1944" y="1910"/>
                  <a:pt x="1947" y="1957"/>
                  <a:pt x="1920" y="1987"/>
                </a:cubicBezTo>
                <a:close/>
                <a:moveTo>
                  <a:pt x="1280" y="1280"/>
                </a:moveTo>
                <a:cubicBezTo>
                  <a:pt x="695" y="1280"/>
                  <a:pt x="695" y="1280"/>
                  <a:pt x="695" y="1280"/>
                </a:cubicBezTo>
                <a:cubicBezTo>
                  <a:pt x="675" y="1280"/>
                  <a:pt x="658" y="1264"/>
                  <a:pt x="658" y="1243"/>
                </a:cubicBezTo>
                <a:cubicBezTo>
                  <a:pt x="658" y="1207"/>
                  <a:pt x="658" y="1207"/>
                  <a:pt x="658" y="1207"/>
                </a:cubicBezTo>
                <a:cubicBezTo>
                  <a:pt x="658" y="1187"/>
                  <a:pt x="675" y="1170"/>
                  <a:pt x="695" y="1170"/>
                </a:cubicBezTo>
                <a:cubicBezTo>
                  <a:pt x="1280" y="1170"/>
                  <a:pt x="1280" y="1170"/>
                  <a:pt x="1280" y="1170"/>
                </a:cubicBezTo>
                <a:cubicBezTo>
                  <a:pt x="1300" y="1170"/>
                  <a:pt x="1317" y="1187"/>
                  <a:pt x="1317" y="1207"/>
                </a:cubicBezTo>
                <a:cubicBezTo>
                  <a:pt x="1317" y="1243"/>
                  <a:pt x="1317" y="1243"/>
                  <a:pt x="1317" y="1243"/>
                </a:cubicBezTo>
                <a:cubicBezTo>
                  <a:pt x="1317" y="1264"/>
                  <a:pt x="1300" y="1280"/>
                  <a:pt x="1280" y="1280"/>
                </a:cubicBezTo>
                <a:close/>
                <a:moveTo>
                  <a:pt x="1280" y="951"/>
                </a:moveTo>
                <a:cubicBezTo>
                  <a:pt x="695" y="951"/>
                  <a:pt x="695" y="951"/>
                  <a:pt x="695" y="951"/>
                </a:cubicBezTo>
                <a:cubicBezTo>
                  <a:pt x="675" y="951"/>
                  <a:pt x="658" y="934"/>
                  <a:pt x="658" y="914"/>
                </a:cubicBezTo>
                <a:cubicBezTo>
                  <a:pt x="658" y="878"/>
                  <a:pt x="658" y="878"/>
                  <a:pt x="658" y="878"/>
                </a:cubicBezTo>
                <a:cubicBezTo>
                  <a:pt x="658" y="858"/>
                  <a:pt x="675" y="841"/>
                  <a:pt x="695" y="841"/>
                </a:cubicBezTo>
                <a:cubicBezTo>
                  <a:pt x="1280" y="841"/>
                  <a:pt x="1280" y="841"/>
                  <a:pt x="1280" y="841"/>
                </a:cubicBezTo>
                <a:cubicBezTo>
                  <a:pt x="1300" y="841"/>
                  <a:pt x="1317" y="858"/>
                  <a:pt x="1317" y="878"/>
                </a:cubicBezTo>
                <a:cubicBezTo>
                  <a:pt x="1317" y="914"/>
                  <a:pt x="1317" y="914"/>
                  <a:pt x="1317" y="914"/>
                </a:cubicBezTo>
                <a:cubicBezTo>
                  <a:pt x="1317" y="934"/>
                  <a:pt x="1300" y="951"/>
                  <a:pt x="1280" y="951"/>
                </a:cubicBezTo>
                <a:close/>
                <a:moveTo>
                  <a:pt x="1097" y="1573"/>
                </a:moveTo>
                <a:cubicBezTo>
                  <a:pt x="695" y="1573"/>
                  <a:pt x="695" y="1573"/>
                  <a:pt x="695" y="1573"/>
                </a:cubicBezTo>
                <a:cubicBezTo>
                  <a:pt x="675" y="1573"/>
                  <a:pt x="658" y="1556"/>
                  <a:pt x="658" y="1536"/>
                </a:cubicBezTo>
                <a:cubicBezTo>
                  <a:pt x="658" y="1499"/>
                  <a:pt x="658" y="1499"/>
                  <a:pt x="658" y="1499"/>
                </a:cubicBezTo>
                <a:cubicBezTo>
                  <a:pt x="658" y="1479"/>
                  <a:pt x="675" y="1463"/>
                  <a:pt x="695" y="1463"/>
                </a:cubicBezTo>
                <a:cubicBezTo>
                  <a:pt x="1097" y="1463"/>
                  <a:pt x="1097" y="1463"/>
                  <a:pt x="1097" y="1463"/>
                </a:cubicBezTo>
                <a:cubicBezTo>
                  <a:pt x="1117" y="1463"/>
                  <a:pt x="1134" y="1479"/>
                  <a:pt x="1134" y="1499"/>
                </a:cubicBezTo>
                <a:cubicBezTo>
                  <a:pt x="1134" y="1536"/>
                  <a:pt x="1134" y="1536"/>
                  <a:pt x="1134" y="1536"/>
                </a:cubicBezTo>
                <a:cubicBezTo>
                  <a:pt x="1134" y="1556"/>
                  <a:pt x="1117" y="1573"/>
                  <a:pt x="1097" y="1573"/>
                </a:cubicBezTo>
                <a:close/>
                <a:moveTo>
                  <a:pt x="1024" y="1902"/>
                </a:moveTo>
                <a:cubicBezTo>
                  <a:pt x="695" y="1902"/>
                  <a:pt x="695" y="1902"/>
                  <a:pt x="695" y="1902"/>
                </a:cubicBezTo>
                <a:cubicBezTo>
                  <a:pt x="675" y="1902"/>
                  <a:pt x="658" y="1885"/>
                  <a:pt x="658" y="1865"/>
                </a:cubicBezTo>
                <a:cubicBezTo>
                  <a:pt x="658" y="1829"/>
                  <a:pt x="658" y="1829"/>
                  <a:pt x="658" y="1829"/>
                </a:cubicBezTo>
                <a:cubicBezTo>
                  <a:pt x="658" y="1808"/>
                  <a:pt x="675" y="1792"/>
                  <a:pt x="695" y="1792"/>
                </a:cubicBezTo>
                <a:cubicBezTo>
                  <a:pt x="1024" y="1792"/>
                  <a:pt x="1024" y="1792"/>
                  <a:pt x="1024" y="1792"/>
                </a:cubicBezTo>
                <a:cubicBezTo>
                  <a:pt x="1044" y="1792"/>
                  <a:pt x="1061" y="1808"/>
                  <a:pt x="1061" y="1829"/>
                </a:cubicBezTo>
                <a:cubicBezTo>
                  <a:pt x="1061" y="1865"/>
                  <a:pt x="1061" y="1865"/>
                  <a:pt x="1061" y="1865"/>
                </a:cubicBezTo>
                <a:cubicBezTo>
                  <a:pt x="1061" y="1885"/>
                  <a:pt x="1044" y="1902"/>
                  <a:pt x="1024" y="1902"/>
                </a:cubicBezTo>
                <a:close/>
                <a:moveTo>
                  <a:pt x="588" y="816"/>
                </a:moveTo>
                <a:cubicBezTo>
                  <a:pt x="454" y="967"/>
                  <a:pt x="454" y="967"/>
                  <a:pt x="454" y="967"/>
                </a:cubicBezTo>
                <a:cubicBezTo>
                  <a:pt x="447" y="975"/>
                  <a:pt x="438" y="978"/>
                  <a:pt x="428" y="978"/>
                </a:cubicBezTo>
                <a:cubicBezTo>
                  <a:pt x="421" y="978"/>
                  <a:pt x="414" y="976"/>
                  <a:pt x="407" y="971"/>
                </a:cubicBezTo>
                <a:cubicBezTo>
                  <a:pt x="323" y="904"/>
                  <a:pt x="323" y="904"/>
                  <a:pt x="323" y="904"/>
                </a:cubicBezTo>
                <a:cubicBezTo>
                  <a:pt x="309" y="892"/>
                  <a:pt x="306" y="871"/>
                  <a:pt x="318" y="856"/>
                </a:cubicBezTo>
                <a:cubicBezTo>
                  <a:pt x="330" y="842"/>
                  <a:pt x="351" y="839"/>
                  <a:pt x="365" y="851"/>
                </a:cubicBezTo>
                <a:cubicBezTo>
                  <a:pt x="424" y="898"/>
                  <a:pt x="424" y="898"/>
                  <a:pt x="424" y="898"/>
                </a:cubicBezTo>
                <a:cubicBezTo>
                  <a:pt x="538" y="771"/>
                  <a:pt x="538" y="771"/>
                  <a:pt x="538" y="771"/>
                </a:cubicBezTo>
                <a:cubicBezTo>
                  <a:pt x="550" y="757"/>
                  <a:pt x="572" y="756"/>
                  <a:pt x="585" y="768"/>
                </a:cubicBezTo>
                <a:cubicBezTo>
                  <a:pt x="599" y="780"/>
                  <a:pt x="601" y="802"/>
                  <a:pt x="588" y="816"/>
                </a:cubicBezTo>
                <a:close/>
                <a:moveTo>
                  <a:pt x="588" y="1141"/>
                </a:moveTo>
                <a:cubicBezTo>
                  <a:pt x="454" y="1293"/>
                  <a:pt x="454" y="1293"/>
                  <a:pt x="454" y="1293"/>
                </a:cubicBezTo>
                <a:cubicBezTo>
                  <a:pt x="447" y="1300"/>
                  <a:pt x="438" y="1304"/>
                  <a:pt x="428" y="1304"/>
                </a:cubicBezTo>
                <a:cubicBezTo>
                  <a:pt x="421" y="1304"/>
                  <a:pt x="414" y="1301"/>
                  <a:pt x="407" y="1296"/>
                </a:cubicBezTo>
                <a:cubicBezTo>
                  <a:pt x="323" y="1229"/>
                  <a:pt x="323" y="1229"/>
                  <a:pt x="323" y="1229"/>
                </a:cubicBezTo>
                <a:cubicBezTo>
                  <a:pt x="309" y="1217"/>
                  <a:pt x="306" y="1196"/>
                  <a:pt x="318" y="1182"/>
                </a:cubicBezTo>
                <a:cubicBezTo>
                  <a:pt x="330" y="1167"/>
                  <a:pt x="351" y="1165"/>
                  <a:pt x="365" y="1176"/>
                </a:cubicBezTo>
                <a:cubicBezTo>
                  <a:pt x="424" y="1224"/>
                  <a:pt x="424" y="1224"/>
                  <a:pt x="424" y="1224"/>
                </a:cubicBezTo>
                <a:cubicBezTo>
                  <a:pt x="538" y="1096"/>
                  <a:pt x="538" y="1096"/>
                  <a:pt x="538" y="1096"/>
                </a:cubicBezTo>
                <a:cubicBezTo>
                  <a:pt x="550" y="1082"/>
                  <a:pt x="572" y="1081"/>
                  <a:pt x="585" y="1093"/>
                </a:cubicBezTo>
                <a:cubicBezTo>
                  <a:pt x="599" y="1106"/>
                  <a:pt x="601" y="1127"/>
                  <a:pt x="588" y="1141"/>
                </a:cubicBezTo>
                <a:close/>
                <a:moveTo>
                  <a:pt x="588" y="1452"/>
                </a:moveTo>
                <a:cubicBezTo>
                  <a:pt x="454" y="1604"/>
                  <a:pt x="454" y="1604"/>
                  <a:pt x="454" y="1604"/>
                </a:cubicBezTo>
                <a:cubicBezTo>
                  <a:pt x="447" y="1611"/>
                  <a:pt x="438" y="1615"/>
                  <a:pt x="428" y="1615"/>
                </a:cubicBezTo>
                <a:cubicBezTo>
                  <a:pt x="421" y="1615"/>
                  <a:pt x="414" y="1613"/>
                  <a:pt x="407" y="1608"/>
                </a:cubicBezTo>
                <a:cubicBezTo>
                  <a:pt x="323" y="1540"/>
                  <a:pt x="323" y="1540"/>
                  <a:pt x="323" y="1540"/>
                </a:cubicBezTo>
                <a:cubicBezTo>
                  <a:pt x="309" y="1529"/>
                  <a:pt x="306" y="1507"/>
                  <a:pt x="318" y="1493"/>
                </a:cubicBezTo>
                <a:cubicBezTo>
                  <a:pt x="330" y="1478"/>
                  <a:pt x="351" y="1476"/>
                  <a:pt x="365" y="1488"/>
                </a:cubicBezTo>
                <a:cubicBezTo>
                  <a:pt x="424" y="1535"/>
                  <a:pt x="424" y="1535"/>
                  <a:pt x="424" y="1535"/>
                </a:cubicBezTo>
                <a:cubicBezTo>
                  <a:pt x="538" y="1407"/>
                  <a:pt x="538" y="1407"/>
                  <a:pt x="538" y="1407"/>
                </a:cubicBezTo>
                <a:cubicBezTo>
                  <a:pt x="550" y="1393"/>
                  <a:pt x="572" y="1392"/>
                  <a:pt x="585" y="1405"/>
                </a:cubicBezTo>
                <a:cubicBezTo>
                  <a:pt x="599" y="1417"/>
                  <a:pt x="601" y="1438"/>
                  <a:pt x="588" y="1452"/>
                </a:cubicBezTo>
                <a:close/>
                <a:moveTo>
                  <a:pt x="588" y="1766"/>
                </a:moveTo>
                <a:cubicBezTo>
                  <a:pt x="454" y="1917"/>
                  <a:pt x="454" y="1917"/>
                  <a:pt x="454" y="1917"/>
                </a:cubicBezTo>
                <a:cubicBezTo>
                  <a:pt x="447" y="1925"/>
                  <a:pt x="438" y="1928"/>
                  <a:pt x="428" y="1928"/>
                </a:cubicBezTo>
                <a:cubicBezTo>
                  <a:pt x="421" y="1928"/>
                  <a:pt x="414" y="1926"/>
                  <a:pt x="407" y="1921"/>
                </a:cubicBezTo>
                <a:cubicBezTo>
                  <a:pt x="323" y="1854"/>
                  <a:pt x="323" y="1854"/>
                  <a:pt x="323" y="1854"/>
                </a:cubicBezTo>
                <a:cubicBezTo>
                  <a:pt x="309" y="1842"/>
                  <a:pt x="306" y="1821"/>
                  <a:pt x="318" y="1806"/>
                </a:cubicBezTo>
                <a:cubicBezTo>
                  <a:pt x="330" y="1792"/>
                  <a:pt x="351" y="1789"/>
                  <a:pt x="365" y="1801"/>
                </a:cubicBezTo>
                <a:cubicBezTo>
                  <a:pt x="424" y="1848"/>
                  <a:pt x="424" y="1848"/>
                  <a:pt x="424" y="1848"/>
                </a:cubicBezTo>
                <a:cubicBezTo>
                  <a:pt x="538" y="1721"/>
                  <a:pt x="538" y="1721"/>
                  <a:pt x="538" y="1721"/>
                </a:cubicBezTo>
                <a:cubicBezTo>
                  <a:pt x="550" y="1707"/>
                  <a:pt x="572" y="1706"/>
                  <a:pt x="585" y="1718"/>
                </a:cubicBezTo>
                <a:cubicBezTo>
                  <a:pt x="599" y="1730"/>
                  <a:pt x="601" y="1752"/>
                  <a:pt x="588" y="1766"/>
                </a:cubicBezTo>
                <a:close/>
                <a:moveTo>
                  <a:pt x="588" y="1766"/>
                </a:moveTo>
                <a:cubicBezTo>
                  <a:pt x="588" y="1766"/>
                  <a:pt x="588" y="1766"/>
                  <a:pt x="588" y="1766"/>
                </a:cubicBezTo>
              </a:path>
            </a:pathLst>
          </a:custGeom>
          <a:solidFill>
            <a:srgbClr val="00B0F0"/>
          </a:solidFill>
          <a:ln>
            <a:noFill/>
          </a:ln>
        </p:spPr>
        <p:txBody>
          <a:bodyPr vert="horz" wrap="square" lIns="100577" tIns="50290" rIns="100577" bIns="50290" numCol="1" anchor="t" anchorCtr="0" compatLnSpc="1">
            <a:prstTxWarp prst="textNoShape">
              <a:avLst/>
            </a:prstTxWarp>
          </a:bodyPr>
          <a:lstStyle/>
          <a:p>
            <a:pPr defTabSz="754562">
              <a:defRPr/>
            </a:pPr>
            <a:endParaRPr lang="en-US" sz="1485" kern="0" dirty="0">
              <a:solidFill>
                <a:prstClr val="black"/>
              </a:solidFill>
              <a:latin typeface="Calibri"/>
            </a:endParaRPr>
          </a:p>
        </p:txBody>
      </p:sp>
      <p:sp>
        <p:nvSpPr>
          <p:cNvPr id="122" name="Freeform 48">
            <a:extLst>
              <a:ext uri="{FF2B5EF4-FFF2-40B4-BE49-F238E27FC236}">
                <a16:creationId xmlns:a16="http://schemas.microsoft.com/office/drawing/2014/main" id="{C19EEF4E-45B3-4E38-BB6A-1768F6389EC8}"/>
              </a:ext>
            </a:extLst>
          </p:cNvPr>
          <p:cNvSpPr>
            <a:spLocks noEditPoints="1"/>
          </p:cNvSpPr>
          <p:nvPr/>
        </p:nvSpPr>
        <p:spPr bwMode="auto">
          <a:xfrm>
            <a:off x="8192277" y="1576337"/>
            <a:ext cx="230351" cy="248758"/>
          </a:xfrm>
          <a:custGeom>
            <a:avLst/>
            <a:gdLst>
              <a:gd name="T0" fmla="*/ 1918 w 1976"/>
              <a:gd name="T1" fmla="*/ 1629 h 1969"/>
              <a:gd name="T2" fmla="*/ 1542 w 1976"/>
              <a:gd name="T3" fmla="*/ 1254 h 1969"/>
              <a:gd name="T4" fmla="*/ 1448 w 1976"/>
              <a:gd name="T5" fmla="*/ 1254 h 1969"/>
              <a:gd name="T6" fmla="*/ 1401 w 1976"/>
              <a:gd name="T7" fmla="*/ 1300 h 1969"/>
              <a:gd name="T8" fmla="*/ 1305 w 1976"/>
              <a:gd name="T9" fmla="*/ 1204 h 1969"/>
              <a:gd name="T10" fmla="*/ 1474 w 1976"/>
              <a:gd name="T11" fmla="*/ 736 h 1969"/>
              <a:gd name="T12" fmla="*/ 1260 w 1976"/>
              <a:gd name="T13" fmla="*/ 221 h 1969"/>
              <a:gd name="T14" fmla="*/ 858 w 1976"/>
              <a:gd name="T15" fmla="*/ 16 h 1969"/>
              <a:gd name="T16" fmla="*/ 857 w 1976"/>
              <a:gd name="T17" fmla="*/ 16 h 1969"/>
              <a:gd name="T18" fmla="*/ 823 w 1976"/>
              <a:gd name="T19" fmla="*/ 12 h 1969"/>
              <a:gd name="T20" fmla="*/ 801 w 1976"/>
              <a:gd name="T21" fmla="*/ 10 h 1969"/>
              <a:gd name="T22" fmla="*/ 419 w 1976"/>
              <a:gd name="T23" fmla="*/ 83 h 1969"/>
              <a:gd name="T24" fmla="*/ 343 w 1976"/>
              <a:gd name="T25" fmla="*/ 127 h 1969"/>
              <a:gd name="T26" fmla="*/ 282 w 1976"/>
              <a:gd name="T27" fmla="*/ 172 h 1969"/>
              <a:gd name="T28" fmla="*/ 227 w 1976"/>
              <a:gd name="T29" fmla="*/ 221 h 1969"/>
              <a:gd name="T30" fmla="*/ 91 w 1976"/>
              <a:gd name="T31" fmla="*/ 413 h 1969"/>
              <a:gd name="T32" fmla="*/ 22 w 1976"/>
              <a:gd name="T33" fmla="*/ 851 h 1969"/>
              <a:gd name="T34" fmla="*/ 227 w 1976"/>
              <a:gd name="T35" fmla="*/ 1254 h 1969"/>
              <a:gd name="T36" fmla="*/ 262 w 1976"/>
              <a:gd name="T37" fmla="*/ 1285 h 1969"/>
              <a:gd name="T38" fmla="*/ 286 w 1976"/>
              <a:gd name="T39" fmla="*/ 1305 h 1969"/>
              <a:gd name="T40" fmla="*/ 286 w 1976"/>
              <a:gd name="T41" fmla="*/ 1305 h 1969"/>
              <a:gd name="T42" fmla="*/ 362 w 1976"/>
              <a:gd name="T43" fmla="*/ 1359 h 1969"/>
              <a:gd name="T44" fmla="*/ 366 w 1976"/>
              <a:gd name="T45" fmla="*/ 1362 h 1969"/>
              <a:gd name="T46" fmla="*/ 745 w 1976"/>
              <a:gd name="T47" fmla="*/ 1468 h 1969"/>
              <a:gd name="T48" fmla="*/ 1211 w 1976"/>
              <a:gd name="T49" fmla="*/ 1298 h 1969"/>
              <a:gd name="T50" fmla="*/ 1308 w 1976"/>
              <a:gd name="T51" fmla="*/ 1394 h 1969"/>
              <a:gd name="T52" fmla="*/ 1260 w 1976"/>
              <a:gd name="T53" fmla="*/ 1442 h 1969"/>
              <a:gd name="T54" fmla="*/ 1241 w 1976"/>
              <a:gd name="T55" fmla="*/ 1488 h 1969"/>
              <a:gd name="T56" fmla="*/ 1260 w 1976"/>
              <a:gd name="T57" fmla="*/ 1535 h 1969"/>
              <a:gd name="T58" fmla="*/ 1636 w 1976"/>
              <a:gd name="T59" fmla="*/ 1911 h 1969"/>
              <a:gd name="T60" fmla="*/ 1777 w 1976"/>
              <a:gd name="T61" fmla="*/ 1969 h 1969"/>
              <a:gd name="T62" fmla="*/ 1918 w 1976"/>
              <a:gd name="T63" fmla="*/ 1911 h 1969"/>
              <a:gd name="T64" fmla="*/ 1976 w 1976"/>
              <a:gd name="T65" fmla="*/ 1769 h 1969"/>
              <a:gd name="T66" fmla="*/ 1918 w 1976"/>
              <a:gd name="T67" fmla="*/ 1629 h 1969"/>
              <a:gd name="T68" fmla="*/ 1166 w 1976"/>
              <a:gd name="T69" fmla="*/ 1159 h 1969"/>
              <a:gd name="T70" fmla="*/ 745 w 1976"/>
              <a:gd name="T71" fmla="*/ 1335 h 1969"/>
              <a:gd name="T72" fmla="*/ 444 w 1976"/>
              <a:gd name="T73" fmla="*/ 1254 h 1969"/>
              <a:gd name="T74" fmla="*/ 437 w 1976"/>
              <a:gd name="T75" fmla="*/ 1248 h 1969"/>
              <a:gd name="T76" fmla="*/ 408 w 1976"/>
              <a:gd name="T77" fmla="*/ 1230 h 1969"/>
              <a:gd name="T78" fmla="*/ 370 w 1976"/>
              <a:gd name="T79" fmla="*/ 1203 h 1969"/>
              <a:gd name="T80" fmla="*/ 348 w 1976"/>
              <a:gd name="T81" fmla="*/ 1184 h 1969"/>
              <a:gd name="T82" fmla="*/ 322 w 1976"/>
              <a:gd name="T83" fmla="*/ 1159 h 1969"/>
              <a:gd name="T84" fmla="*/ 154 w 1976"/>
              <a:gd name="T85" fmla="*/ 831 h 1969"/>
              <a:gd name="T86" fmla="*/ 210 w 1976"/>
              <a:gd name="T87" fmla="*/ 472 h 1969"/>
              <a:gd name="T88" fmla="*/ 322 w 1976"/>
              <a:gd name="T89" fmla="*/ 315 h 1969"/>
              <a:gd name="T90" fmla="*/ 367 w 1976"/>
              <a:gd name="T91" fmla="*/ 274 h 1969"/>
              <a:gd name="T92" fmla="*/ 416 w 1976"/>
              <a:gd name="T93" fmla="*/ 238 h 1969"/>
              <a:gd name="T94" fmla="*/ 478 w 1976"/>
              <a:gd name="T95" fmla="*/ 202 h 1969"/>
              <a:gd name="T96" fmla="*/ 790 w 1976"/>
              <a:gd name="T97" fmla="*/ 142 h 1969"/>
              <a:gd name="T98" fmla="*/ 838 w 1976"/>
              <a:gd name="T99" fmla="*/ 148 h 1969"/>
              <a:gd name="T100" fmla="*/ 846 w 1976"/>
              <a:gd name="T101" fmla="*/ 148 h 1969"/>
              <a:gd name="T102" fmla="*/ 1166 w 1976"/>
              <a:gd name="T103" fmla="*/ 315 h 1969"/>
              <a:gd name="T104" fmla="*/ 1341 w 1976"/>
              <a:gd name="T105" fmla="*/ 736 h 1969"/>
              <a:gd name="T106" fmla="*/ 1166 w 1976"/>
              <a:gd name="T107" fmla="*/ 1159 h 1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6" h="1969">
                <a:moveTo>
                  <a:pt x="1918" y="1629"/>
                </a:moveTo>
                <a:cubicBezTo>
                  <a:pt x="1542" y="1254"/>
                  <a:pt x="1542" y="1254"/>
                  <a:pt x="1542" y="1254"/>
                </a:cubicBezTo>
                <a:cubicBezTo>
                  <a:pt x="1517" y="1228"/>
                  <a:pt x="1474" y="1228"/>
                  <a:pt x="1448" y="1254"/>
                </a:cubicBezTo>
                <a:cubicBezTo>
                  <a:pt x="1401" y="1300"/>
                  <a:pt x="1401" y="1300"/>
                  <a:pt x="1401" y="1300"/>
                </a:cubicBezTo>
                <a:cubicBezTo>
                  <a:pt x="1305" y="1204"/>
                  <a:pt x="1305" y="1204"/>
                  <a:pt x="1305" y="1204"/>
                </a:cubicBezTo>
                <a:cubicBezTo>
                  <a:pt x="1414" y="1073"/>
                  <a:pt x="1474" y="909"/>
                  <a:pt x="1474" y="736"/>
                </a:cubicBezTo>
                <a:cubicBezTo>
                  <a:pt x="1474" y="541"/>
                  <a:pt x="1398" y="359"/>
                  <a:pt x="1260" y="221"/>
                </a:cubicBezTo>
                <a:cubicBezTo>
                  <a:pt x="1152" y="111"/>
                  <a:pt x="1012" y="40"/>
                  <a:pt x="858" y="16"/>
                </a:cubicBezTo>
                <a:cubicBezTo>
                  <a:pt x="858" y="15"/>
                  <a:pt x="858" y="16"/>
                  <a:pt x="857" y="16"/>
                </a:cubicBezTo>
                <a:cubicBezTo>
                  <a:pt x="846" y="14"/>
                  <a:pt x="835" y="13"/>
                  <a:pt x="823" y="12"/>
                </a:cubicBezTo>
                <a:cubicBezTo>
                  <a:pt x="816" y="11"/>
                  <a:pt x="808" y="10"/>
                  <a:pt x="801" y="10"/>
                </a:cubicBezTo>
                <a:cubicBezTo>
                  <a:pt x="669" y="0"/>
                  <a:pt x="537" y="25"/>
                  <a:pt x="419" y="83"/>
                </a:cubicBezTo>
                <a:cubicBezTo>
                  <a:pt x="389" y="98"/>
                  <a:pt x="364" y="112"/>
                  <a:pt x="343" y="127"/>
                </a:cubicBezTo>
                <a:cubicBezTo>
                  <a:pt x="322" y="140"/>
                  <a:pt x="302" y="155"/>
                  <a:pt x="282" y="172"/>
                </a:cubicBezTo>
                <a:cubicBezTo>
                  <a:pt x="263" y="187"/>
                  <a:pt x="245" y="203"/>
                  <a:pt x="227" y="221"/>
                </a:cubicBezTo>
                <a:cubicBezTo>
                  <a:pt x="170" y="278"/>
                  <a:pt x="125" y="343"/>
                  <a:pt x="91" y="413"/>
                </a:cubicBezTo>
                <a:cubicBezTo>
                  <a:pt x="24" y="545"/>
                  <a:pt x="0" y="701"/>
                  <a:pt x="22" y="851"/>
                </a:cubicBezTo>
                <a:cubicBezTo>
                  <a:pt x="47" y="1004"/>
                  <a:pt x="118" y="1143"/>
                  <a:pt x="227" y="1254"/>
                </a:cubicBezTo>
                <a:cubicBezTo>
                  <a:pt x="239" y="1264"/>
                  <a:pt x="250" y="1275"/>
                  <a:pt x="262" y="1285"/>
                </a:cubicBezTo>
                <a:cubicBezTo>
                  <a:pt x="286" y="1305"/>
                  <a:pt x="286" y="1305"/>
                  <a:pt x="286" y="1305"/>
                </a:cubicBezTo>
                <a:cubicBezTo>
                  <a:pt x="286" y="1305"/>
                  <a:pt x="286" y="1305"/>
                  <a:pt x="286" y="1305"/>
                </a:cubicBezTo>
                <a:cubicBezTo>
                  <a:pt x="312" y="1327"/>
                  <a:pt x="337" y="1344"/>
                  <a:pt x="362" y="1359"/>
                </a:cubicBezTo>
                <a:cubicBezTo>
                  <a:pt x="363" y="1360"/>
                  <a:pt x="365" y="1361"/>
                  <a:pt x="366" y="1362"/>
                </a:cubicBezTo>
                <a:cubicBezTo>
                  <a:pt x="484" y="1434"/>
                  <a:pt x="614" y="1468"/>
                  <a:pt x="745" y="1468"/>
                </a:cubicBezTo>
                <a:cubicBezTo>
                  <a:pt x="912" y="1468"/>
                  <a:pt x="1077" y="1410"/>
                  <a:pt x="1211" y="1298"/>
                </a:cubicBezTo>
                <a:cubicBezTo>
                  <a:pt x="1308" y="1394"/>
                  <a:pt x="1308" y="1394"/>
                  <a:pt x="1308" y="1394"/>
                </a:cubicBezTo>
                <a:cubicBezTo>
                  <a:pt x="1260" y="1442"/>
                  <a:pt x="1260" y="1442"/>
                  <a:pt x="1260" y="1442"/>
                </a:cubicBezTo>
                <a:cubicBezTo>
                  <a:pt x="1248" y="1453"/>
                  <a:pt x="1241" y="1471"/>
                  <a:pt x="1241" y="1488"/>
                </a:cubicBezTo>
                <a:cubicBezTo>
                  <a:pt x="1241" y="1506"/>
                  <a:pt x="1248" y="1522"/>
                  <a:pt x="1260" y="1535"/>
                </a:cubicBezTo>
                <a:cubicBezTo>
                  <a:pt x="1636" y="1911"/>
                  <a:pt x="1636" y="1911"/>
                  <a:pt x="1636" y="1911"/>
                </a:cubicBezTo>
                <a:cubicBezTo>
                  <a:pt x="1674" y="1948"/>
                  <a:pt x="1724" y="1969"/>
                  <a:pt x="1777" y="1969"/>
                </a:cubicBezTo>
                <a:cubicBezTo>
                  <a:pt x="1830" y="1969"/>
                  <a:pt x="1880" y="1948"/>
                  <a:pt x="1918" y="1911"/>
                </a:cubicBezTo>
                <a:cubicBezTo>
                  <a:pt x="1956" y="1872"/>
                  <a:pt x="1976" y="1821"/>
                  <a:pt x="1976" y="1769"/>
                </a:cubicBezTo>
                <a:cubicBezTo>
                  <a:pt x="1976" y="1719"/>
                  <a:pt x="1956" y="1667"/>
                  <a:pt x="1918" y="1629"/>
                </a:cubicBezTo>
                <a:close/>
                <a:moveTo>
                  <a:pt x="1166" y="1159"/>
                </a:moveTo>
                <a:cubicBezTo>
                  <a:pt x="1051" y="1275"/>
                  <a:pt x="899" y="1335"/>
                  <a:pt x="745" y="1335"/>
                </a:cubicBezTo>
                <a:cubicBezTo>
                  <a:pt x="642" y="1335"/>
                  <a:pt x="537" y="1308"/>
                  <a:pt x="444" y="1254"/>
                </a:cubicBezTo>
                <a:cubicBezTo>
                  <a:pt x="441" y="1252"/>
                  <a:pt x="439" y="1250"/>
                  <a:pt x="437" y="1248"/>
                </a:cubicBezTo>
                <a:cubicBezTo>
                  <a:pt x="427" y="1243"/>
                  <a:pt x="417" y="1237"/>
                  <a:pt x="408" y="1230"/>
                </a:cubicBezTo>
                <a:cubicBezTo>
                  <a:pt x="396" y="1222"/>
                  <a:pt x="383" y="1213"/>
                  <a:pt x="370" y="1203"/>
                </a:cubicBezTo>
                <a:cubicBezTo>
                  <a:pt x="348" y="1184"/>
                  <a:pt x="348" y="1184"/>
                  <a:pt x="348" y="1184"/>
                </a:cubicBezTo>
                <a:cubicBezTo>
                  <a:pt x="339" y="1177"/>
                  <a:pt x="330" y="1169"/>
                  <a:pt x="322" y="1159"/>
                </a:cubicBezTo>
                <a:cubicBezTo>
                  <a:pt x="231" y="1069"/>
                  <a:pt x="174" y="955"/>
                  <a:pt x="154" y="831"/>
                </a:cubicBezTo>
                <a:cubicBezTo>
                  <a:pt x="135" y="708"/>
                  <a:pt x="154" y="580"/>
                  <a:pt x="210" y="472"/>
                </a:cubicBezTo>
                <a:cubicBezTo>
                  <a:pt x="237" y="414"/>
                  <a:pt x="275" y="361"/>
                  <a:pt x="322" y="315"/>
                </a:cubicBezTo>
                <a:cubicBezTo>
                  <a:pt x="336" y="300"/>
                  <a:pt x="352" y="286"/>
                  <a:pt x="367" y="274"/>
                </a:cubicBezTo>
                <a:cubicBezTo>
                  <a:pt x="382" y="261"/>
                  <a:pt x="398" y="249"/>
                  <a:pt x="416" y="238"/>
                </a:cubicBezTo>
                <a:cubicBezTo>
                  <a:pt x="434" y="226"/>
                  <a:pt x="455" y="214"/>
                  <a:pt x="478" y="202"/>
                </a:cubicBezTo>
                <a:cubicBezTo>
                  <a:pt x="575" y="154"/>
                  <a:pt x="682" y="134"/>
                  <a:pt x="790" y="142"/>
                </a:cubicBezTo>
                <a:cubicBezTo>
                  <a:pt x="806" y="144"/>
                  <a:pt x="822" y="145"/>
                  <a:pt x="838" y="148"/>
                </a:cubicBezTo>
                <a:cubicBezTo>
                  <a:pt x="840" y="148"/>
                  <a:pt x="844" y="148"/>
                  <a:pt x="846" y="148"/>
                </a:cubicBezTo>
                <a:cubicBezTo>
                  <a:pt x="968" y="170"/>
                  <a:pt x="1079" y="227"/>
                  <a:pt x="1166" y="315"/>
                </a:cubicBezTo>
                <a:cubicBezTo>
                  <a:pt x="1279" y="427"/>
                  <a:pt x="1341" y="577"/>
                  <a:pt x="1341" y="736"/>
                </a:cubicBezTo>
                <a:cubicBezTo>
                  <a:pt x="1341" y="896"/>
                  <a:pt x="1280" y="1047"/>
                  <a:pt x="1166" y="1159"/>
                </a:cubicBezTo>
                <a:close/>
              </a:path>
            </a:pathLst>
          </a:custGeom>
          <a:solidFill>
            <a:srgbClr val="00B0F0"/>
          </a:solidFill>
          <a:ln>
            <a:noFill/>
          </a:ln>
        </p:spPr>
        <p:txBody>
          <a:bodyPr vert="horz" wrap="square" lIns="100577" tIns="50290" rIns="100577" bIns="50290" numCol="1" anchor="t" anchorCtr="0" compatLnSpc="1">
            <a:prstTxWarp prst="textNoShape">
              <a:avLst/>
            </a:prstTxWarp>
          </a:bodyPr>
          <a:lstStyle/>
          <a:p>
            <a:pPr defTabSz="754562">
              <a:defRPr/>
            </a:pPr>
            <a:endParaRPr lang="en-US" sz="1485" kern="0" dirty="0">
              <a:solidFill>
                <a:prstClr val="black"/>
              </a:solidFill>
              <a:latin typeface="Calibri"/>
            </a:endParaRPr>
          </a:p>
        </p:txBody>
      </p:sp>
      <p:sp>
        <p:nvSpPr>
          <p:cNvPr id="123" name="TextBox 122">
            <a:extLst>
              <a:ext uri="{FF2B5EF4-FFF2-40B4-BE49-F238E27FC236}">
                <a16:creationId xmlns:a16="http://schemas.microsoft.com/office/drawing/2014/main" id="{8FB957B9-6056-4D0B-8F7C-84D36CA48982}"/>
              </a:ext>
            </a:extLst>
          </p:cNvPr>
          <p:cNvSpPr txBox="1"/>
          <p:nvPr/>
        </p:nvSpPr>
        <p:spPr>
          <a:xfrm>
            <a:off x="6570452" y="2142087"/>
            <a:ext cx="949202" cy="219291"/>
          </a:xfrm>
          <a:prstGeom prst="rect">
            <a:avLst/>
          </a:prstGeom>
          <a:noFill/>
        </p:spPr>
        <p:txBody>
          <a:bodyPr wrap="square" rtlCol="0">
            <a:spAutoFit/>
          </a:bodyPr>
          <a:lstStyle/>
          <a:p>
            <a:pPr algn="ctr" defTabSz="754562">
              <a:defRPr/>
            </a:pPr>
            <a:r>
              <a:rPr lang="en-US" sz="825" kern="0" dirty="0">
                <a:solidFill>
                  <a:prstClr val="black"/>
                </a:solidFill>
                <a:latin typeface="Segoe UI" panose="020B0502040204020203" pitchFamily="34" charset="0"/>
                <a:cs typeface="Segoe UI" panose="020B0502040204020203" pitchFamily="34" charset="0"/>
              </a:rPr>
              <a:t>Implementation</a:t>
            </a:r>
          </a:p>
        </p:txBody>
      </p:sp>
      <p:sp>
        <p:nvSpPr>
          <p:cNvPr id="124" name="TextBox 123">
            <a:extLst>
              <a:ext uri="{FF2B5EF4-FFF2-40B4-BE49-F238E27FC236}">
                <a16:creationId xmlns:a16="http://schemas.microsoft.com/office/drawing/2014/main" id="{8D3C1D87-CB37-4CC3-ABE6-28DC4106B1D2}"/>
              </a:ext>
            </a:extLst>
          </p:cNvPr>
          <p:cNvSpPr txBox="1"/>
          <p:nvPr/>
        </p:nvSpPr>
        <p:spPr>
          <a:xfrm>
            <a:off x="7525146" y="1361912"/>
            <a:ext cx="1124355" cy="219291"/>
          </a:xfrm>
          <a:prstGeom prst="rect">
            <a:avLst/>
          </a:prstGeom>
          <a:noFill/>
        </p:spPr>
        <p:txBody>
          <a:bodyPr wrap="square" rtlCol="0">
            <a:spAutoFit/>
          </a:bodyPr>
          <a:lstStyle/>
          <a:p>
            <a:pPr algn="ctr" defTabSz="754562">
              <a:defRPr/>
            </a:pPr>
            <a:r>
              <a:rPr lang="en-US" sz="825" kern="0" dirty="0">
                <a:solidFill>
                  <a:prstClr val="black"/>
                </a:solidFill>
                <a:latin typeface="Segoe UI" panose="020B0502040204020203" pitchFamily="34" charset="0"/>
                <a:cs typeface="Segoe UI" panose="020B0502040204020203" pitchFamily="34" charset="0"/>
              </a:rPr>
              <a:t>Build &amp; Test</a:t>
            </a:r>
          </a:p>
        </p:txBody>
      </p:sp>
      <p:sp>
        <p:nvSpPr>
          <p:cNvPr id="125" name="TextBox 124">
            <a:extLst>
              <a:ext uri="{FF2B5EF4-FFF2-40B4-BE49-F238E27FC236}">
                <a16:creationId xmlns:a16="http://schemas.microsoft.com/office/drawing/2014/main" id="{D04A544A-BE39-4092-B9CD-3D97A8A7A8BB}"/>
              </a:ext>
            </a:extLst>
          </p:cNvPr>
          <p:cNvSpPr txBox="1"/>
          <p:nvPr/>
        </p:nvSpPr>
        <p:spPr>
          <a:xfrm>
            <a:off x="4378587" y="2110537"/>
            <a:ext cx="844790" cy="346249"/>
          </a:xfrm>
          <a:prstGeom prst="rect">
            <a:avLst/>
          </a:prstGeom>
          <a:noFill/>
        </p:spPr>
        <p:txBody>
          <a:bodyPr wrap="square" rtlCol="0">
            <a:spAutoFit/>
          </a:bodyPr>
          <a:lstStyle/>
          <a:p>
            <a:pPr algn="ctr" defTabSz="754562">
              <a:defRPr/>
            </a:pPr>
            <a:r>
              <a:rPr lang="en-US" sz="825" kern="0" dirty="0">
                <a:solidFill>
                  <a:prstClr val="black"/>
                </a:solidFill>
                <a:latin typeface="Segoe UI" panose="020B0502040204020203" pitchFamily="34" charset="0"/>
                <a:cs typeface="Segoe UI" panose="020B0502040204020203" pitchFamily="34" charset="0"/>
              </a:rPr>
              <a:t>Maintenance Request</a:t>
            </a:r>
          </a:p>
        </p:txBody>
      </p:sp>
      <p:sp>
        <p:nvSpPr>
          <p:cNvPr id="126" name="TextBox 125">
            <a:extLst>
              <a:ext uri="{FF2B5EF4-FFF2-40B4-BE49-F238E27FC236}">
                <a16:creationId xmlns:a16="http://schemas.microsoft.com/office/drawing/2014/main" id="{ACE08E2D-5FB7-4CFE-8412-EA4FE3D038FB}"/>
              </a:ext>
            </a:extLst>
          </p:cNvPr>
          <p:cNvSpPr txBox="1"/>
          <p:nvPr/>
        </p:nvSpPr>
        <p:spPr>
          <a:xfrm>
            <a:off x="5461624" y="2105331"/>
            <a:ext cx="761787" cy="346249"/>
          </a:xfrm>
          <a:prstGeom prst="rect">
            <a:avLst/>
          </a:prstGeom>
          <a:noFill/>
        </p:spPr>
        <p:txBody>
          <a:bodyPr wrap="square" rtlCol="0">
            <a:spAutoFit/>
          </a:bodyPr>
          <a:lstStyle/>
          <a:p>
            <a:pPr algn="ctr" defTabSz="754562">
              <a:defRPr/>
            </a:pPr>
            <a:r>
              <a:rPr lang="en-US" sz="825" kern="0" dirty="0">
                <a:solidFill>
                  <a:prstClr val="black"/>
                </a:solidFill>
                <a:latin typeface="Segoe UI" panose="020B0502040204020203" pitchFamily="34" charset="0"/>
                <a:cs typeface="Segoe UI" panose="020B0502040204020203" pitchFamily="34" charset="0"/>
              </a:rPr>
              <a:t>Impact Analysis</a:t>
            </a:r>
          </a:p>
        </p:txBody>
      </p:sp>
      <p:pic>
        <p:nvPicPr>
          <p:cNvPr id="127" name="Picture 7">
            <a:extLst>
              <a:ext uri="{FF2B5EF4-FFF2-40B4-BE49-F238E27FC236}">
                <a16:creationId xmlns:a16="http://schemas.microsoft.com/office/drawing/2014/main" id="{6ECABAD5-1278-4FE5-BFC9-F73BB3ABCB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0900" y="1698946"/>
            <a:ext cx="369624" cy="449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8" name="Picture 13">
            <a:extLst>
              <a:ext uri="{FF2B5EF4-FFF2-40B4-BE49-F238E27FC236}">
                <a16:creationId xmlns:a16="http://schemas.microsoft.com/office/drawing/2014/main" id="{A54905E8-5643-4D2B-A6F7-FA8CB26BCC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3630" y="1744486"/>
            <a:ext cx="385983" cy="432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9" name="Straight Arrow Connector 128">
            <a:extLst>
              <a:ext uri="{FF2B5EF4-FFF2-40B4-BE49-F238E27FC236}">
                <a16:creationId xmlns:a16="http://schemas.microsoft.com/office/drawing/2014/main" id="{0FF93521-85BF-47D5-B96A-48D5190DBBAB}"/>
              </a:ext>
            </a:extLst>
          </p:cNvPr>
          <p:cNvCxnSpPr>
            <a:cxnSpLocks/>
          </p:cNvCxnSpPr>
          <p:nvPr/>
        </p:nvCxnSpPr>
        <p:spPr>
          <a:xfrm flipV="1">
            <a:off x="6076434" y="1879165"/>
            <a:ext cx="332297" cy="271"/>
          </a:xfrm>
          <a:prstGeom prst="straightConnector1">
            <a:avLst/>
          </a:prstGeom>
          <a:noFill/>
          <a:ln w="19050" cap="flat" cmpd="sng" algn="ctr">
            <a:solidFill>
              <a:schemeClr val="tx2"/>
            </a:solidFill>
            <a:prstDash val="solid"/>
            <a:miter lim="800000"/>
            <a:tailEnd type="triangle"/>
          </a:ln>
          <a:effectLst/>
        </p:spPr>
      </p:cxnSp>
      <p:cxnSp>
        <p:nvCxnSpPr>
          <p:cNvPr id="131" name="Straight Arrow Connector 130">
            <a:extLst>
              <a:ext uri="{FF2B5EF4-FFF2-40B4-BE49-F238E27FC236}">
                <a16:creationId xmlns:a16="http://schemas.microsoft.com/office/drawing/2014/main" id="{154E1FC6-727D-462C-9F92-303553B040B7}"/>
              </a:ext>
            </a:extLst>
          </p:cNvPr>
          <p:cNvCxnSpPr>
            <a:cxnSpLocks/>
          </p:cNvCxnSpPr>
          <p:nvPr/>
        </p:nvCxnSpPr>
        <p:spPr>
          <a:xfrm flipV="1">
            <a:off x="7341472" y="1879165"/>
            <a:ext cx="332297" cy="271"/>
          </a:xfrm>
          <a:prstGeom prst="straightConnector1">
            <a:avLst/>
          </a:prstGeom>
          <a:noFill/>
          <a:ln w="19050" cap="flat" cmpd="sng" algn="ctr">
            <a:solidFill>
              <a:schemeClr val="tx2"/>
            </a:solidFill>
            <a:prstDash val="solid"/>
            <a:miter lim="800000"/>
            <a:tailEnd type="triangle"/>
          </a:ln>
          <a:effectLst/>
        </p:spPr>
      </p:cxnSp>
      <p:cxnSp>
        <p:nvCxnSpPr>
          <p:cNvPr id="136" name="Straight Arrow Connector 135">
            <a:extLst>
              <a:ext uri="{FF2B5EF4-FFF2-40B4-BE49-F238E27FC236}">
                <a16:creationId xmlns:a16="http://schemas.microsoft.com/office/drawing/2014/main" id="{C4499366-112C-45EB-898E-45D9CA596D79}"/>
              </a:ext>
            </a:extLst>
          </p:cNvPr>
          <p:cNvCxnSpPr>
            <a:cxnSpLocks/>
          </p:cNvCxnSpPr>
          <p:nvPr/>
        </p:nvCxnSpPr>
        <p:spPr>
          <a:xfrm flipV="1">
            <a:off x="8476910" y="1888838"/>
            <a:ext cx="332297" cy="271"/>
          </a:xfrm>
          <a:prstGeom prst="straightConnector1">
            <a:avLst/>
          </a:prstGeom>
          <a:noFill/>
          <a:ln w="19050" cap="flat" cmpd="sng" algn="ctr">
            <a:solidFill>
              <a:schemeClr val="tx2"/>
            </a:solidFill>
            <a:prstDash val="solid"/>
            <a:miter lim="800000"/>
            <a:tailEnd type="triangle"/>
          </a:ln>
          <a:effectLst/>
        </p:spPr>
      </p:cxnSp>
      <p:sp>
        <p:nvSpPr>
          <p:cNvPr id="138" name="Diamond 137">
            <a:extLst>
              <a:ext uri="{FF2B5EF4-FFF2-40B4-BE49-F238E27FC236}">
                <a16:creationId xmlns:a16="http://schemas.microsoft.com/office/drawing/2014/main" id="{18F0B15B-9ED3-4AB0-9CEE-52BA4157E932}"/>
              </a:ext>
            </a:extLst>
          </p:cNvPr>
          <p:cNvSpPr/>
          <p:nvPr/>
        </p:nvSpPr>
        <p:spPr>
          <a:xfrm>
            <a:off x="6458764" y="1807320"/>
            <a:ext cx="139221" cy="157674"/>
          </a:xfrm>
          <a:prstGeom prst="diamond">
            <a:avLst/>
          </a:prstGeom>
          <a:solidFill>
            <a:schemeClr val="tx2"/>
          </a:solidFill>
          <a:ln w="12700" cap="flat" cmpd="sng" algn="ctr">
            <a:noFill/>
            <a:prstDash val="solid"/>
            <a:miter lim="800000"/>
          </a:ln>
          <a:effectLst/>
        </p:spPr>
        <p:txBody>
          <a:bodyPr rtlCol="0" anchor="ctr"/>
          <a:lstStyle/>
          <a:p>
            <a:pPr algn="ctr" defTabSz="754562">
              <a:defRPr/>
            </a:pPr>
            <a:endParaRPr lang="en-US" sz="880" kern="0" dirty="0">
              <a:solidFill>
                <a:prstClr val="white"/>
              </a:solidFill>
              <a:latin typeface="Calibri" panose="020F0502020204030204"/>
            </a:endParaRPr>
          </a:p>
        </p:txBody>
      </p:sp>
      <p:sp>
        <p:nvSpPr>
          <p:cNvPr id="139" name="Diamond 138">
            <a:extLst>
              <a:ext uri="{FF2B5EF4-FFF2-40B4-BE49-F238E27FC236}">
                <a16:creationId xmlns:a16="http://schemas.microsoft.com/office/drawing/2014/main" id="{9D8CDA21-CEEA-4B22-8E88-7913D80C8114}"/>
              </a:ext>
            </a:extLst>
          </p:cNvPr>
          <p:cNvSpPr/>
          <p:nvPr/>
        </p:nvSpPr>
        <p:spPr>
          <a:xfrm>
            <a:off x="7712190" y="1807322"/>
            <a:ext cx="139221" cy="157674"/>
          </a:xfrm>
          <a:prstGeom prst="diamond">
            <a:avLst/>
          </a:prstGeom>
          <a:solidFill>
            <a:schemeClr val="tx2"/>
          </a:solidFill>
          <a:ln w="12700" cap="flat" cmpd="sng" algn="ctr">
            <a:noFill/>
            <a:prstDash val="solid"/>
            <a:miter lim="800000"/>
          </a:ln>
          <a:effectLst/>
        </p:spPr>
        <p:txBody>
          <a:bodyPr rtlCol="0" anchor="ctr"/>
          <a:lstStyle/>
          <a:p>
            <a:pPr algn="ctr" defTabSz="754562">
              <a:defRPr/>
            </a:pPr>
            <a:endParaRPr lang="en-US" sz="880" kern="0" dirty="0">
              <a:solidFill>
                <a:prstClr val="white"/>
              </a:solidFill>
              <a:latin typeface="Calibri" panose="020F0502020204030204"/>
            </a:endParaRPr>
          </a:p>
        </p:txBody>
      </p:sp>
      <p:sp>
        <p:nvSpPr>
          <p:cNvPr id="140" name="Diamond 139">
            <a:extLst>
              <a:ext uri="{FF2B5EF4-FFF2-40B4-BE49-F238E27FC236}">
                <a16:creationId xmlns:a16="http://schemas.microsoft.com/office/drawing/2014/main" id="{B8CD04D0-E891-417A-A971-EBF423CBFB06}"/>
              </a:ext>
            </a:extLst>
          </p:cNvPr>
          <p:cNvSpPr/>
          <p:nvPr/>
        </p:nvSpPr>
        <p:spPr>
          <a:xfrm>
            <a:off x="8826355" y="1818927"/>
            <a:ext cx="139221" cy="157674"/>
          </a:xfrm>
          <a:prstGeom prst="diamond">
            <a:avLst/>
          </a:prstGeom>
          <a:solidFill>
            <a:schemeClr val="tx2"/>
          </a:solidFill>
          <a:ln w="12700" cap="flat" cmpd="sng" algn="ctr">
            <a:noFill/>
            <a:prstDash val="solid"/>
            <a:miter lim="800000"/>
          </a:ln>
          <a:effectLst/>
        </p:spPr>
        <p:txBody>
          <a:bodyPr rtlCol="0" anchor="ctr"/>
          <a:lstStyle/>
          <a:p>
            <a:pPr algn="ctr" defTabSz="754562">
              <a:defRPr/>
            </a:pPr>
            <a:endParaRPr lang="en-US" sz="880" kern="0" dirty="0">
              <a:solidFill>
                <a:prstClr val="white"/>
              </a:solidFill>
              <a:latin typeface="Calibri" panose="020F0502020204030204"/>
            </a:endParaRPr>
          </a:p>
        </p:txBody>
      </p:sp>
      <p:sp>
        <p:nvSpPr>
          <p:cNvPr id="141" name="TextBox 140">
            <a:extLst>
              <a:ext uri="{FF2B5EF4-FFF2-40B4-BE49-F238E27FC236}">
                <a16:creationId xmlns:a16="http://schemas.microsoft.com/office/drawing/2014/main" id="{FF5DBFF4-E702-49F5-BC11-12E0D713477F}"/>
              </a:ext>
            </a:extLst>
          </p:cNvPr>
          <p:cNvSpPr txBox="1"/>
          <p:nvPr/>
        </p:nvSpPr>
        <p:spPr>
          <a:xfrm>
            <a:off x="8476910" y="2194950"/>
            <a:ext cx="954895" cy="219291"/>
          </a:xfrm>
          <a:prstGeom prst="rect">
            <a:avLst/>
          </a:prstGeom>
          <a:noFill/>
        </p:spPr>
        <p:txBody>
          <a:bodyPr wrap="square" rtlCol="0">
            <a:spAutoFit/>
          </a:bodyPr>
          <a:lstStyle/>
          <a:p>
            <a:pPr algn="ctr" defTabSz="754562">
              <a:defRPr/>
            </a:pPr>
            <a:r>
              <a:rPr lang="en-US" sz="825" kern="0" dirty="0">
                <a:solidFill>
                  <a:prstClr val="black"/>
                </a:solidFill>
                <a:latin typeface="Segoe UI" panose="020B0502040204020203" pitchFamily="34" charset="0"/>
                <a:cs typeface="Segoe UI" panose="020B0502040204020203" pitchFamily="34" charset="0"/>
              </a:rPr>
              <a:t>Deploy</a:t>
            </a:r>
          </a:p>
        </p:txBody>
      </p:sp>
      <p:sp>
        <p:nvSpPr>
          <p:cNvPr id="143" name="Rectangle 142">
            <a:extLst>
              <a:ext uri="{FF2B5EF4-FFF2-40B4-BE49-F238E27FC236}">
                <a16:creationId xmlns:a16="http://schemas.microsoft.com/office/drawing/2014/main" id="{9995BBA4-0A28-40A8-85EA-5284D737A627}"/>
              </a:ext>
            </a:extLst>
          </p:cNvPr>
          <p:cNvSpPr/>
          <p:nvPr/>
        </p:nvSpPr>
        <p:spPr>
          <a:xfrm>
            <a:off x="742775" y="1169460"/>
            <a:ext cx="3133045" cy="3826785"/>
          </a:xfrm>
          <a:prstGeom prst="rect">
            <a:avLst/>
          </a:prstGeom>
          <a:noFill/>
          <a:ln w="9525" cap="flat" cmpd="sng" algn="ctr">
            <a:solidFill>
              <a:schemeClr val="bg1">
                <a:lumMod val="75000"/>
              </a:schemeClr>
            </a:solidFill>
            <a:prstDash val="solid"/>
            <a:miter lim="800000"/>
          </a:ln>
          <a:effectLst/>
        </p:spPr>
        <p:txBody>
          <a:bodyPr rtlCol="0" anchor="ctr"/>
          <a:lstStyle/>
          <a:p>
            <a:pPr algn="ctr" defTabSz="754562">
              <a:defRPr/>
            </a:pPr>
            <a:endParaRPr lang="en-US" sz="1485" kern="0" dirty="0">
              <a:solidFill>
                <a:prstClr val="white"/>
              </a:solidFill>
              <a:latin typeface="Calibri" panose="020F0502020204030204"/>
            </a:endParaRPr>
          </a:p>
        </p:txBody>
      </p:sp>
      <p:sp>
        <p:nvSpPr>
          <p:cNvPr id="144" name="Rectangle 143">
            <a:extLst>
              <a:ext uri="{FF2B5EF4-FFF2-40B4-BE49-F238E27FC236}">
                <a16:creationId xmlns:a16="http://schemas.microsoft.com/office/drawing/2014/main" id="{983F34C0-B66C-47CE-B1E8-5063BEB06AA9}"/>
              </a:ext>
            </a:extLst>
          </p:cNvPr>
          <p:cNvSpPr/>
          <p:nvPr/>
        </p:nvSpPr>
        <p:spPr>
          <a:xfrm>
            <a:off x="4222587" y="3158163"/>
            <a:ext cx="5118178" cy="1827975"/>
          </a:xfrm>
          <a:prstGeom prst="rect">
            <a:avLst/>
          </a:prstGeom>
          <a:noFill/>
          <a:ln w="9525" cap="flat" cmpd="sng" algn="ctr">
            <a:solidFill>
              <a:schemeClr val="bg1">
                <a:lumMod val="75000"/>
              </a:schemeClr>
            </a:solidFill>
            <a:prstDash val="solid"/>
            <a:miter lim="800000"/>
          </a:ln>
          <a:effectLst/>
        </p:spPr>
        <p:txBody>
          <a:bodyPr rtlCol="0" anchor="ctr"/>
          <a:lstStyle/>
          <a:p>
            <a:pPr algn="ctr" defTabSz="754562">
              <a:defRPr/>
            </a:pPr>
            <a:endParaRPr lang="en-US" sz="1485" kern="0" dirty="0">
              <a:solidFill>
                <a:prstClr val="white"/>
              </a:solidFill>
              <a:latin typeface="Calibri" panose="020F0502020204030204"/>
            </a:endParaRPr>
          </a:p>
        </p:txBody>
      </p:sp>
      <p:sp>
        <p:nvSpPr>
          <p:cNvPr id="145" name="Freeform: Shape 144">
            <a:extLst>
              <a:ext uri="{FF2B5EF4-FFF2-40B4-BE49-F238E27FC236}">
                <a16:creationId xmlns:a16="http://schemas.microsoft.com/office/drawing/2014/main" id="{EF507334-961D-4469-8CA9-D1C0F0F19C9D}"/>
              </a:ext>
            </a:extLst>
          </p:cNvPr>
          <p:cNvSpPr/>
          <p:nvPr/>
        </p:nvSpPr>
        <p:spPr>
          <a:xfrm>
            <a:off x="4413340" y="3360820"/>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5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Requirement Analysis</a:t>
            </a:r>
          </a:p>
        </p:txBody>
      </p:sp>
      <p:sp>
        <p:nvSpPr>
          <p:cNvPr id="146" name="Freeform: Shape 145">
            <a:extLst>
              <a:ext uri="{FF2B5EF4-FFF2-40B4-BE49-F238E27FC236}">
                <a16:creationId xmlns:a16="http://schemas.microsoft.com/office/drawing/2014/main" id="{FA2A38ED-DAA7-4F48-A779-E81FE26A1B08}"/>
              </a:ext>
            </a:extLst>
          </p:cNvPr>
          <p:cNvSpPr/>
          <p:nvPr/>
        </p:nvSpPr>
        <p:spPr>
          <a:xfrm>
            <a:off x="5653232" y="3382095"/>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75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Test Planning</a:t>
            </a:r>
          </a:p>
        </p:txBody>
      </p:sp>
      <p:sp>
        <p:nvSpPr>
          <p:cNvPr id="147" name="Freeform: Shape 146">
            <a:extLst>
              <a:ext uri="{FF2B5EF4-FFF2-40B4-BE49-F238E27FC236}">
                <a16:creationId xmlns:a16="http://schemas.microsoft.com/office/drawing/2014/main" id="{FA7E09ED-1B8F-4853-B91B-2C840A38AFA6}"/>
              </a:ext>
            </a:extLst>
          </p:cNvPr>
          <p:cNvSpPr/>
          <p:nvPr/>
        </p:nvSpPr>
        <p:spPr>
          <a:xfrm>
            <a:off x="6904727" y="3380158"/>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accent1">
              <a:lumMod val="75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Test Case Design</a:t>
            </a:r>
          </a:p>
        </p:txBody>
      </p:sp>
      <p:sp>
        <p:nvSpPr>
          <p:cNvPr id="148" name="Freeform: Shape 147">
            <a:extLst>
              <a:ext uri="{FF2B5EF4-FFF2-40B4-BE49-F238E27FC236}">
                <a16:creationId xmlns:a16="http://schemas.microsoft.com/office/drawing/2014/main" id="{CBF5EACB-FF45-43C6-93EB-E8BDDDC5B98F}"/>
              </a:ext>
            </a:extLst>
          </p:cNvPr>
          <p:cNvSpPr/>
          <p:nvPr/>
        </p:nvSpPr>
        <p:spPr>
          <a:xfrm>
            <a:off x="8181374" y="3380159"/>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60000"/>
              <a:lumOff val="4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Testing</a:t>
            </a:r>
          </a:p>
        </p:txBody>
      </p:sp>
      <p:sp>
        <p:nvSpPr>
          <p:cNvPr id="149" name="Arrow: Right 148">
            <a:extLst>
              <a:ext uri="{FF2B5EF4-FFF2-40B4-BE49-F238E27FC236}">
                <a16:creationId xmlns:a16="http://schemas.microsoft.com/office/drawing/2014/main" id="{965F7B6E-02E6-4AEA-93F5-63B5AB7A276F}"/>
              </a:ext>
            </a:extLst>
          </p:cNvPr>
          <p:cNvSpPr/>
          <p:nvPr/>
        </p:nvSpPr>
        <p:spPr>
          <a:xfrm>
            <a:off x="5476020" y="3552183"/>
            <a:ext cx="165603" cy="12766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
        <p:nvSpPr>
          <p:cNvPr id="150" name="Arrow: Right 149">
            <a:extLst>
              <a:ext uri="{FF2B5EF4-FFF2-40B4-BE49-F238E27FC236}">
                <a16:creationId xmlns:a16="http://schemas.microsoft.com/office/drawing/2014/main" id="{794A822F-028A-48E5-ABC1-F1740201B565}"/>
              </a:ext>
            </a:extLst>
          </p:cNvPr>
          <p:cNvSpPr/>
          <p:nvPr/>
        </p:nvSpPr>
        <p:spPr>
          <a:xfrm>
            <a:off x="6727518" y="3550246"/>
            <a:ext cx="165603" cy="12766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
        <p:nvSpPr>
          <p:cNvPr id="151" name="Arrow: Right 150">
            <a:extLst>
              <a:ext uri="{FF2B5EF4-FFF2-40B4-BE49-F238E27FC236}">
                <a16:creationId xmlns:a16="http://schemas.microsoft.com/office/drawing/2014/main" id="{E4231110-FFA6-45F5-AA9B-C32F5B386015}"/>
              </a:ext>
            </a:extLst>
          </p:cNvPr>
          <p:cNvSpPr/>
          <p:nvPr/>
        </p:nvSpPr>
        <p:spPr>
          <a:xfrm>
            <a:off x="7990620" y="3548310"/>
            <a:ext cx="165603" cy="12766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
        <p:nvSpPr>
          <p:cNvPr id="152" name="Arrow: Left 151">
            <a:extLst>
              <a:ext uri="{FF2B5EF4-FFF2-40B4-BE49-F238E27FC236}">
                <a16:creationId xmlns:a16="http://schemas.microsoft.com/office/drawing/2014/main" id="{668FF180-92E6-493B-A777-EBA1EFE24ED8}"/>
              </a:ext>
            </a:extLst>
          </p:cNvPr>
          <p:cNvSpPr/>
          <p:nvPr/>
        </p:nvSpPr>
        <p:spPr>
          <a:xfrm>
            <a:off x="7957739" y="4376201"/>
            <a:ext cx="196553" cy="127665"/>
          </a:xfrm>
          <a:prstGeom prst="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
        <p:nvSpPr>
          <p:cNvPr id="153" name="Freeform: Shape 152">
            <a:extLst>
              <a:ext uri="{FF2B5EF4-FFF2-40B4-BE49-F238E27FC236}">
                <a16:creationId xmlns:a16="http://schemas.microsoft.com/office/drawing/2014/main" id="{31F85F30-EB02-4BD5-8F7F-963411775C39}"/>
              </a:ext>
            </a:extLst>
          </p:cNvPr>
          <p:cNvSpPr/>
          <p:nvPr/>
        </p:nvSpPr>
        <p:spPr>
          <a:xfrm>
            <a:off x="4399800" y="4217720"/>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5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Test Closure</a:t>
            </a:r>
          </a:p>
        </p:txBody>
      </p:sp>
      <p:sp>
        <p:nvSpPr>
          <p:cNvPr id="154" name="Freeform: Shape 153">
            <a:extLst>
              <a:ext uri="{FF2B5EF4-FFF2-40B4-BE49-F238E27FC236}">
                <a16:creationId xmlns:a16="http://schemas.microsoft.com/office/drawing/2014/main" id="{FDEDEF4F-1801-4F7F-8C66-F903C242E384}"/>
              </a:ext>
            </a:extLst>
          </p:cNvPr>
          <p:cNvSpPr/>
          <p:nvPr/>
        </p:nvSpPr>
        <p:spPr>
          <a:xfrm>
            <a:off x="5651298" y="4215783"/>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75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Regression Testing</a:t>
            </a:r>
          </a:p>
        </p:txBody>
      </p:sp>
      <p:sp>
        <p:nvSpPr>
          <p:cNvPr id="155" name="Freeform: Shape 154">
            <a:extLst>
              <a:ext uri="{FF2B5EF4-FFF2-40B4-BE49-F238E27FC236}">
                <a16:creationId xmlns:a16="http://schemas.microsoft.com/office/drawing/2014/main" id="{633015EC-6075-405F-ACDD-4B3696A7151F}"/>
              </a:ext>
            </a:extLst>
          </p:cNvPr>
          <p:cNvSpPr/>
          <p:nvPr/>
        </p:nvSpPr>
        <p:spPr>
          <a:xfrm>
            <a:off x="6902794" y="4213846"/>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accent1">
              <a:lumMod val="75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Defect Retesting</a:t>
            </a:r>
          </a:p>
        </p:txBody>
      </p:sp>
      <p:sp>
        <p:nvSpPr>
          <p:cNvPr id="156" name="Freeform: Shape 155">
            <a:extLst>
              <a:ext uri="{FF2B5EF4-FFF2-40B4-BE49-F238E27FC236}">
                <a16:creationId xmlns:a16="http://schemas.microsoft.com/office/drawing/2014/main" id="{5A3B8523-CD0F-4AE1-B3E5-50583CAD101C}"/>
              </a:ext>
            </a:extLst>
          </p:cNvPr>
          <p:cNvSpPr/>
          <p:nvPr/>
        </p:nvSpPr>
        <p:spPr>
          <a:xfrm>
            <a:off x="8179440" y="4213847"/>
            <a:ext cx="1041405" cy="457071"/>
          </a:xfrm>
          <a:custGeom>
            <a:avLst/>
            <a:gdLst>
              <a:gd name="connsiteX0" fmla="*/ 0 w 1106295"/>
              <a:gd name="connsiteY0" fmla="*/ 129087 h 774370"/>
              <a:gd name="connsiteX1" fmla="*/ 129087 w 1106295"/>
              <a:gd name="connsiteY1" fmla="*/ 0 h 774370"/>
              <a:gd name="connsiteX2" fmla="*/ 977208 w 1106295"/>
              <a:gd name="connsiteY2" fmla="*/ 0 h 774370"/>
              <a:gd name="connsiteX3" fmla="*/ 1106295 w 1106295"/>
              <a:gd name="connsiteY3" fmla="*/ 129087 h 774370"/>
              <a:gd name="connsiteX4" fmla="*/ 1106295 w 1106295"/>
              <a:gd name="connsiteY4" fmla="*/ 645283 h 774370"/>
              <a:gd name="connsiteX5" fmla="*/ 977208 w 1106295"/>
              <a:gd name="connsiteY5" fmla="*/ 774370 h 774370"/>
              <a:gd name="connsiteX6" fmla="*/ 129087 w 1106295"/>
              <a:gd name="connsiteY6" fmla="*/ 774370 h 774370"/>
              <a:gd name="connsiteX7" fmla="*/ 0 w 1106295"/>
              <a:gd name="connsiteY7" fmla="*/ 645283 h 774370"/>
              <a:gd name="connsiteX8" fmla="*/ 0 w 1106295"/>
              <a:gd name="connsiteY8" fmla="*/ 129087 h 7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295" h="774370">
                <a:moveTo>
                  <a:pt x="0" y="129087"/>
                </a:moveTo>
                <a:cubicBezTo>
                  <a:pt x="0" y="57794"/>
                  <a:pt x="57794" y="0"/>
                  <a:pt x="129087" y="0"/>
                </a:cubicBezTo>
                <a:lnTo>
                  <a:pt x="977208" y="0"/>
                </a:lnTo>
                <a:cubicBezTo>
                  <a:pt x="1048501" y="0"/>
                  <a:pt x="1106295" y="57794"/>
                  <a:pt x="1106295" y="129087"/>
                </a:cubicBezTo>
                <a:lnTo>
                  <a:pt x="1106295" y="645283"/>
                </a:lnTo>
                <a:cubicBezTo>
                  <a:pt x="1106295" y="716576"/>
                  <a:pt x="1048501" y="774370"/>
                  <a:pt x="977208" y="774370"/>
                </a:cubicBezTo>
                <a:lnTo>
                  <a:pt x="129087" y="774370"/>
                </a:lnTo>
                <a:cubicBezTo>
                  <a:pt x="57794" y="774370"/>
                  <a:pt x="0" y="716576"/>
                  <a:pt x="0" y="645283"/>
                </a:cubicBezTo>
                <a:lnTo>
                  <a:pt x="0" y="129087"/>
                </a:lnTo>
                <a:close/>
              </a:path>
            </a:pathLst>
          </a:custGeom>
          <a:solidFill>
            <a:schemeClr val="tx2">
              <a:lumMod val="60000"/>
              <a:lumOff val="4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68911" tIns="68911" rIns="68911" bIns="68911" numCol="1" spcCol="1270" anchor="ctr" anchorCtr="0">
            <a:noAutofit/>
          </a:bodyPr>
          <a:lstStyle/>
          <a:p>
            <a:pPr algn="ctr" defTabSz="440055">
              <a:lnSpc>
                <a:spcPct val="90000"/>
              </a:lnSpc>
              <a:spcBef>
                <a:spcPct val="0"/>
              </a:spcBef>
              <a:spcAft>
                <a:spcPct val="35000"/>
              </a:spcAft>
            </a:pPr>
            <a:r>
              <a:rPr lang="en-US" sz="990" dirty="0">
                <a:solidFill>
                  <a:prstClr val="white"/>
                </a:solidFill>
                <a:latin typeface="Segoe UI Semibold" panose="020B0702040204020203" pitchFamily="34" charset="0"/>
                <a:ea typeface="Segoe UI" panose="020B0502040204020203" pitchFamily="34" charset="0"/>
                <a:cs typeface="Segoe UI Semibold" panose="020B0702040204020203" pitchFamily="34" charset="0"/>
              </a:rPr>
              <a:t>Test Result Reporting</a:t>
            </a:r>
          </a:p>
        </p:txBody>
      </p:sp>
      <p:sp>
        <p:nvSpPr>
          <p:cNvPr id="157" name="Arrow: Left 156">
            <a:extLst>
              <a:ext uri="{FF2B5EF4-FFF2-40B4-BE49-F238E27FC236}">
                <a16:creationId xmlns:a16="http://schemas.microsoft.com/office/drawing/2014/main" id="{2DEB0972-48EF-49A2-9EE4-509F1D3D49F8}"/>
              </a:ext>
            </a:extLst>
          </p:cNvPr>
          <p:cNvSpPr/>
          <p:nvPr/>
        </p:nvSpPr>
        <p:spPr>
          <a:xfrm>
            <a:off x="6713978" y="4374265"/>
            <a:ext cx="163668" cy="127665"/>
          </a:xfrm>
          <a:prstGeom prst="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
        <p:nvSpPr>
          <p:cNvPr id="158" name="Arrow: Left 157">
            <a:extLst>
              <a:ext uri="{FF2B5EF4-FFF2-40B4-BE49-F238E27FC236}">
                <a16:creationId xmlns:a16="http://schemas.microsoft.com/office/drawing/2014/main" id="{AA31134C-486E-4FFB-A3AB-CCCEFD9F9130}"/>
              </a:ext>
            </a:extLst>
          </p:cNvPr>
          <p:cNvSpPr/>
          <p:nvPr/>
        </p:nvSpPr>
        <p:spPr>
          <a:xfrm>
            <a:off x="5470217" y="4372329"/>
            <a:ext cx="163668" cy="127665"/>
          </a:xfrm>
          <a:prstGeom prst="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
        <p:nvSpPr>
          <p:cNvPr id="159" name="Arrow: Down 158">
            <a:extLst>
              <a:ext uri="{FF2B5EF4-FFF2-40B4-BE49-F238E27FC236}">
                <a16:creationId xmlns:a16="http://schemas.microsoft.com/office/drawing/2014/main" id="{B8F94B95-189C-44D7-ADBF-7A28E60DDE2F}"/>
              </a:ext>
            </a:extLst>
          </p:cNvPr>
          <p:cNvSpPr/>
          <p:nvPr/>
        </p:nvSpPr>
        <p:spPr>
          <a:xfrm>
            <a:off x="8599926" y="3923569"/>
            <a:ext cx="145073" cy="208906"/>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Tree>
    <p:extLst>
      <p:ext uri="{BB962C8B-B14F-4D97-AF65-F5344CB8AC3E}">
        <p14:creationId xmlns:p14="http://schemas.microsoft.com/office/powerpoint/2010/main" val="282438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3"/>
                                        </p:tgtEl>
                                        <p:attrNameLst>
                                          <p:attrName>style.visibility</p:attrName>
                                        </p:attrNameLst>
                                      </p:cBhvr>
                                      <p:to>
                                        <p:strVal val="visible"/>
                                      </p:to>
                                    </p:set>
                                    <p:animEffect transition="in" filter="fade">
                                      <p:cBhvr>
                                        <p:cTn id="43" dur="500"/>
                                        <p:tgtEl>
                                          <p:spTgt spid="1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fade">
                                      <p:cBhvr>
                                        <p:cTn id="48" dur="500"/>
                                        <p:tgtEl>
                                          <p:spTgt spid="108"/>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fade">
                                      <p:cBhvr>
                                        <p:cTn id="54" dur="500"/>
                                        <p:tgtEl>
                                          <p:spTgt spid="110"/>
                                        </p:tgtEl>
                                      </p:cBhvr>
                                    </p:animEffect>
                                  </p:childTnLst>
                                </p:cTn>
                              </p:par>
                              <p:par>
                                <p:cTn id="55" presetID="10"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fade">
                                      <p:cBhvr>
                                        <p:cTn id="57" dur="500"/>
                                        <p:tgtEl>
                                          <p:spTgt spid="111"/>
                                        </p:tgtEl>
                                      </p:cBhvr>
                                    </p:animEffect>
                                  </p:childTnLst>
                                </p:cTn>
                              </p:par>
                              <p:par>
                                <p:cTn id="58" presetID="10" presetClass="entr" presetSubtype="0" fill="hold" nodeType="with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10" presetClass="entr" presetSubtype="0" fill="hold" nodeType="withEffect">
                                  <p:stCondLst>
                                    <p:cond delay="0"/>
                                  </p:stCondLst>
                                  <p:childTnLst>
                                    <p:set>
                                      <p:cBhvr>
                                        <p:cTn id="62" dur="1" fill="hold">
                                          <p:stCondLst>
                                            <p:cond delay="0"/>
                                          </p:stCondLst>
                                        </p:cTn>
                                        <p:tgtEl>
                                          <p:spTgt spid="119"/>
                                        </p:tgtEl>
                                        <p:attrNameLst>
                                          <p:attrName>style.visibility</p:attrName>
                                        </p:attrNameLst>
                                      </p:cBhvr>
                                      <p:to>
                                        <p:strVal val="visible"/>
                                      </p:to>
                                    </p:set>
                                    <p:animEffect transition="in" filter="fade">
                                      <p:cBhvr>
                                        <p:cTn id="63" dur="500"/>
                                        <p:tgtEl>
                                          <p:spTgt spid="1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fade">
                                      <p:cBhvr>
                                        <p:cTn id="66" dur="500"/>
                                        <p:tgtEl>
                                          <p:spTgt spid="1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fade">
                                      <p:cBhvr>
                                        <p:cTn id="69" dur="500"/>
                                        <p:tgtEl>
                                          <p:spTgt spid="1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fade">
                                      <p:cBhvr>
                                        <p:cTn id="72" dur="500"/>
                                        <p:tgtEl>
                                          <p:spTgt spid="1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animEffect transition="in" filter="fade">
                                      <p:cBhvr>
                                        <p:cTn id="75" dur="500"/>
                                        <p:tgtEl>
                                          <p:spTgt spid="12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4"/>
                                        </p:tgtEl>
                                        <p:attrNameLst>
                                          <p:attrName>style.visibility</p:attrName>
                                        </p:attrNameLst>
                                      </p:cBhvr>
                                      <p:to>
                                        <p:strVal val="visible"/>
                                      </p:to>
                                    </p:set>
                                    <p:animEffect transition="in" filter="fade">
                                      <p:cBhvr>
                                        <p:cTn id="78" dur="500"/>
                                        <p:tgtEl>
                                          <p:spTgt spid="12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5"/>
                                        </p:tgtEl>
                                        <p:attrNameLst>
                                          <p:attrName>style.visibility</p:attrName>
                                        </p:attrNameLst>
                                      </p:cBhvr>
                                      <p:to>
                                        <p:strVal val="visible"/>
                                      </p:to>
                                    </p:set>
                                    <p:animEffect transition="in" filter="fade">
                                      <p:cBhvr>
                                        <p:cTn id="81" dur="500"/>
                                        <p:tgtEl>
                                          <p:spTgt spid="12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6"/>
                                        </p:tgtEl>
                                        <p:attrNameLst>
                                          <p:attrName>style.visibility</p:attrName>
                                        </p:attrNameLst>
                                      </p:cBhvr>
                                      <p:to>
                                        <p:strVal val="visible"/>
                                      </p:to>
                                    </p:set>
                                    <p:animEffect transition="in" filter="fade">
                                      <p:cBhvr>
                                        <p:cTn id="84" dur="500"/>
                                        <p:tgtEl>
                                          <p:spTgt spid="126"/>
                                        </p:tgtEl>
                                      </p:cBhvr>
                                    </p:animEffect>
                                  </p:childTnLst>
                                </p:cTn>
                              </p:par>
                              <p:par>
                                <p:cTn id="85" presetID="10" presetClass="entr" presetSubtype="0" fill="hold" nodeType="with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fade">
                                      <p:cBhvr>
                                        <p:cTn id="87" dur="500"/>
                                        <p:tgtEl>
                                          <p:spTgt spid="127"/>
                                        </p:tgtEl>
                                      </p:cBhvr>
                                    </p:animEffect>
                                  </p:childTnLst>
                                </p:cTn>
                              </p:par>
                              <p:par>
                                <p:cTn id="88" presetID="10" presetClass="entr" presetSubtype="0" fill="hold" nodeType="withEffect">
                                  <p:stCondLst>
                                    <p:cond delay="0"/>
                                  </p:stCondLst>
                                  <p:childTnLst>
                                    <p:set>
                                      <p:cBhvr>
                                        <p:cTn id="89" dur="1" fill="hold">
                                          <p:stCondLst>
                                            <p:cond delay="0"/>
                                          </p:stCondLst>
                                        </p:cTn>
                                        <p:tgtEl>
                                          <p:spTgt spid="128"/>
                                        </p:tgtEl>
                                        <p:attrNameLst>
                                          <p:attrName>style.visibility</p:attrName>
                                        </p:attrNameLst>
                                      </p:cBhvr>
                                      <p:to>
                                        <p:strVal val="visible"/>
                                      </p:to>
                                    </p:set>
                                    <p:animEffect transition="in" filter="fade">
                                      <p:cBhvr>
                                        <p:cTn id="90" dur="500"/>
                                        <p:tgtEl>
                                          <p:spTgt spid="128"/>
                                        </p:tgtEl>
                                      </p:cBhvr>
                                    </p:animEffect>
                                  </p:childTnLst>
                                </p:cTn>
                              </p:par>
                              <p:par>
                                <p:cTn id="91" presetID="10" presetClass="entr" presetSubtype="0" fill="hold" nodeType="withEffect">
                                  <p:stCondLst>
                                    <p:cond delay="0"/>
                                  </p:stCondLst>
                                  <p:childTnLst>
                                    <p:set>
                                      <p:cBhvr>
                                        <p:cTn id="92" dur="1" fill="hold">
                                          <p:stCondLst>
                                            <p:cond delay="0"/>
                                          </p:stCondLst>
                                        </p:cTn>
                                        <p:tgtEl>
                                          <p:spTgt spid="129"/>
                                        </p:tgtEl>
                                        <p:attrNameLst>
                                          <p:attrName>style.visibility</p:attrName>
                                        </p:attrNameLst>
                                      </p:cBhvr>
                                      <p:to>
                                        <p:strVal val="visible"/>
                                      </p:to>
                                    </p:set>
                                    <p:animEffect transition="in" filter="fade">
                                      <p:cBhvr>
                                        <p:cTn id="93" dur="500"/>
                                        <p:tgtEl>
                                          <p:spTgt spid="129"/>
                                        </p:tgtEl>
                                      </p:cBhvr>
                                    </p:animEffect>
                                  </p:childTnLst>
                                </p:cTn>
                              </p:par>
                              <p:par>
                                <p:cTn id="94" presetID="10" presetClass="entr" presetSubtype="0" fill="hold" nodeType="with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fade">
                                      <p:cBhvr>
                                        <p:cTn id="96" dur="500"/>
                                        <p:tgtEl>
                                          <p:spTgt spid="131"/>
                                        </p:tgtEl>
                                      </p:cBhvr>
                                    </p:animEffect>
                                  </p:childTnLst>
                                </p:cTn>
                              </p:par>
                              <p:par>
                                <p:cTn id="97" presetID="10" presetClass="entr" presetSubtype="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500"/>
                                        <p:tgtEl>
                                          <p:spTgt spid="1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fade">
                                      <p:cBhvr>
                                        <p:cTn id="102" dur="500"/>
                                        <p:tgtEl>
                                          <p:spTgt spid="13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39"/>
                                        </p:tgtEl>
                                        <p:attrNameLst>
                                          <p:attrName>style.visibility</p:attrName>
                                        </p:attrNameLst>
                                      </p:cBhvr>
                                      <p:to>
                                        <p:strVal val="visible"/>
                                      </p:to>
                                    </p:set>
                                    <p:animEffect transition="in" filter="fade">
                                      <p:cBhvr>
                                        <p:cTn id="105" dur="500"/>
                                        <p:tgtEl>
                                          <p:spTgt spid="13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40"/>
                                        </p:tgtEl>
                                        <p:attrNameLst>
                                          <p:attrName>style.visibility</p:attrName>
                                        </p:attrNameLst>
                                      </p:cBhvr>
                                      <p:to>
                                        <p:strVal val="visible"/>
                                      </p:to>
                                    </p:set>
                                    <p:animEffect transition="in" filter="fade">
                                      <p:cBhvr>
                                        <p:cTn id="108" dur="500"/>
                                        <p:tgtEl>
                                          <p:spTgt spid="14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41"/>
                                        </p:tgtEl>
                                        <p:attrNameLst>
                                          <p:attrName>style.visibility</p:attrName>
                                        </p:attrNameLst>
                                      </p:cBhvr>
                                      <p:to>
                                        <p:strVal val="visible"/>
                                      </p:to>
                                    </p:set>
                                    <p:animEffect transition="in" filter="fade">
                                      <p:cBhvr>
                                        <p:cTn id="111" dur="500"/>
                                        <p:tgtEl>
                                          <p:spTgt spid="14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44"/>
                                        </p:tgtEl>
                                        <p:attrNameLst>
                                          <p:attrName>style.visibility</p:attrName>
                                        </p:attrNameLst>
                                      </p:cBhvr>
                                      <p:to>
                                        <p:strVal val="visible"/>
                                      </p:to>
                                    </p:set>
                                    <p:animEffect transition="in" filter="fade">
                                      <p:cBhvr>
                                        <p:cTn id="116" dur="500"/>
                                        <p:tgtEl>
                                          <p:spTgt spid="14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45"/>
                                        </p:tgtEl>
                                        <p:attrNameLst>
                                          <p:attrName>style.visibility</p:attrName>
                                        </p:attrNameLst>
                                      </p:cBhvr>
                                      <p:to>
                                        <p:strVal val="visible"/>
                                      </p:to>
                                    </p:set>
                                    <p:animEffect transition="in" filter="fade">
                                      <p:cBhvr>
                                        <p:cTn id="119" dur="500"/>
                                        <p:tgtEl>
                                          <p:spTgt spid="14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46"/>
                                        </p:tgtEl>
                                        <p:attrNameLst>
                                          <p:attrName>style.visibility</p:attrName>
                                        </p:attrNameLst>
                                      </p:cBhvr>
                                      <p:to>
                                        <p:strVal val="visible"/>
                                      </p:to>
                                    </p:set>
                                    <p:animEffect transition="in" filter="fade">
                                      <p:cBhvr>
                                        <p:cTn id="122" dur="500"/>
                                        <p:tgtEl>
                                          <p:spTgt spid="14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47"/>
                                        </p:tgtEl>
                                        <p:attrNameLst>
                                          <p:attrName>style.visibility</p:attrName>
                                        </p:attrNameLst>
                                      </p:cBhvr>
                                      <p:to>
                                        <p:strVal val="visible"/>
                                      </p:to>
                                    </p:set>
                                    <p:animEffect transition="in" filter="fade">
                                      <p:cBhvr>
                                        <p:cTn id="125" dur="500"/>
                                        <p:tgtEl>
                                          <p:spTgt spid="147"/>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48"/>
                                        </p:tgtEl>
                                        <p:attrNameLst>
                                          <p:attrName>style.visibility</p:attrName>
                                        </p:attrNameLst>
                                      </p:cBhvr>
                                      <p:to>
                                        <p:strVal val="visible"/>
                                      </p:to>
                                    </p:set>
                                    <p:animEffect transition="in" filter="fade">
                                      <p:cBhvr>
                                        <p:cTn id="128" dur="500"/>
                                        <p:tgtEl>
                                          <p:spTgt spid="148"/>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fade">
                                      <p:cBhvr>
                                        <p:cTn id="131" dur="500"/>
                                        <p:tgtEl>
                                          <p:spTgt spid="14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50"/>
                                        </p:tgtEl>
                                        <p:attrNameLst>
                                          <p:attrName>style.visibility</p:attrName>
                                        </p:attrNameLst>
                                      </p:cBhvr>
                                      <p:to>
                                        <p:strVal val="visible"/>
                                      </p:to>
                                    </p:set>
                                    <p:animEffect transition="in" filter="fade">
                                      <p:cBhvr>
                                        <p:cTn id="134" dur="500"/>
                                        <p:tgtEl>
                                          <p:spTgt spid="15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51"/>
                                        </p:tgtEl>
                                        <p:attrNameLst>
                                          <p:attrName>style.visibility</p:attrName>
                                        </p:attrNameLst>
                                      </p:cBhvr>
                                      <p:to>
                                        <p:strVal val="visible"/>
                                      </p:to>
                                    </p:set>
                                    <p:animEffect transition="in" filter="fade">
                                      <p:cBhvr>
                                        <p:cTn id="137" dur="500"/>
                                        <p:tgtEl>
                                          <p:spTgt spid="15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52"/>
                                        </p:tgtEl>
                                        <p:attrNameLst>
                                          <p:attrName>style.visibility</p:attrName>
                                        </p:attrNameLst>
                                      </p:cBhvr>
                                      <p:to>
                                        <p:strVal val="visible"/>
                                      </p:to>
                                    </p:set>
                                    <p:animEffect transition="in" filter="fade">
                                      <p:cBhvr>
                                        <p:cTn id="140" dur="500"/>
                                        <p:tgtEl>
                                          <p:spTgt spid="15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53"/>
                                        </p:tgtEl>
                                        <p:attrNameLst>
                                          <p:attrName>style.visibility</p:attrName>
                                        </p:attrNameLst>
                                      </p:cBhvr>
                                      <p:to>
                                        <p:strVal val="visible"/>
                                      </p:to>
                                    </p:set>
                                    <p:animEffect transition="in" filter="fade">
                                      <p:cBhvr>
                                        <p:cTn id="143" dur="500"/>
                                        <p:tgtEl>
                                          <p:spTgt spid="15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54"/>
                                        </p:tgtEl>
                                        <p:attrNameLst>
                                          <p:attrName>style.visibility</p:attrName>
                                        </p:attrNameLst>
                                      </p:cBhvr>
                                      <p:to>
                                        <p:strVal val="visible"/>
                                      </p:to>
                                    </p:set>
                                    <p:animEffect transition="in" filter="fade">
                                      <p:cBhvr>
                                        <p:cTn id="146" dur="500"/>
                                        <p:tgtEl>
                                          <p:spTgt spid="154"/>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55"/>
                                        </p:tgtEl>
                                        <p:attrNameLst>
                                          <p:attrName>style.visibility</p:attrName>
                                        </p:attrNameLst>
                                      </p:cBhvr>
                                      <p:to>
                                        <p:strVal val="visible"/>
                                      </p:to>
                                    </p:set>
                                    <p:animEffect transition="in" filter="fade">
                                      <p:cBhvr>
                                        <p:cTn id="149" dur="500"/>
                                        <p:tgtEl>
                                          <p:spTgt spid="15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56"/>
                                        </p:tgtEl>
                                        <p:attrNameLst>
                                          <p:attrName>style.visibility</p:attrName>
                                        </p:attrNameLst>
                                      </p:cBhvr>
                                      <p:to>
                                        <p:strVal val="visible"/>
                                      </p:to>
                                    </p:set>
                                    <p:animEffect transition="in" filter="fade">
                                      <p:cBhvr>
                                        <p:cTn id="152" dur="500"/>
                                        <p:tgtEl>
                                          <p:spTgt spid="15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57"/>
                                        </p:tgtEl>
                                        <p:attrNameLst>
                                          <p:attrName>style.visibility</p:attrName>
                                        </p:attrNameLst>
                                      </p:cBhvr>
                                      <p:to>
                                        <p:strVal val="visible"/>
                                      </p:to>
                                    </p:set>
                                    <p:animEffect transition="in" filter="fade">
                                      <p:cBhvr>
                                        <p:cTn id="155" dur="500"/>
                                        <p:tgtEl>
                                          <p:spTgt spid="15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fade">
                                      <p:cBhvr>
                                        <p:cTn id="158" dur="500"/>
                                        <p:tgtEl>
                                          <p:spTgt spid="158"/>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fade">
                                      <p:cBhvr>
                                        <p:cTn id="161"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2" grpId="0" animBg="1"/>
      <p:bldP spid="43" grpId="0" animBg="1"/>
      <p:bldP spid="44" grpId="0" animBg="1"/>
      <p:bldP spid="45" grpId="0" animBg="1"/>
      <p:bldP spid="46" grpId="0" animBg="1"/>
      <p:bldP spid="108" grpId="0" animBg="1"/>
      <p:bldP spid="110" grpId="0"/>
      <p:bldP spid="120" grpId="0" animBg="1"/>
      <p:bldP spid="121" grpId="0" animBg="1"/>
      <p:bldP spid="122" grpId="0" animBg="1"/>
      <p:bldP spid="123" grpId="0"/>
      <p:bldP spid="124" grpId="0"/>
      <p:bldP spid="125" grpId="0"/>
      <p:bldP spid="126" grpId="0"/>
      <p:bldP spid="138" grpId="0" animBg="1"/>
      <p:bldP spid="139" grpId="0" animBg="1"/>
      <p:bldP spid="140" grpId="0" animBg="1"/>
      <p:bldP spid="141" grpId="0"/>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5F3C172-2298-4F4F-8FB5-20437FDC10DE}"/>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9" name="Content Placeholder 2">
            <a:extLst>
              <a:ext uri="{FF2B5EF4-FFF2-40B4-BE49-F238E27FC236}">
                <a16:creationId xmlns:a16="http://schemas.microsoft.com/office/drawing/2014/main" id="{5BB8DD23-00E8-456A-A1F6-571C434D2C40}"/>
              </a:ext>
            </a:extLst>
          </p:cNvPr>
          <p:cNvSpPr txBox="1">
            <a:spLocks/>
          </p:cNvSpPr>
          <p:nvPr/>
        </p:nvSpPr>
        <p:spPr>
          <a:xfrm>
            <a:off x="676499" y="639981"/>
            <a:ext cx="8909930"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ALM-DevOps Practices &amp; Tool Integration – Opensource &amp; Licensed Tools</a:t>
            </a:r>
          </a:p>
        </p:txBody>
      </p:sp>
      <p:pic>
        <p:nvPicPr>
          <p:cNvPr id="3" name="Picture 2" descr="Graphical user interface, diagram, application, Word&#10;&#10;Description automatically generated">
            <a:extLst>
              <a:ext uri="{FF2B5EF4-FFF2-40B4-BE49-F238E27FC236}">
                <a16:creationId xmlns:a16="http://schemas.microsoft.com/office/drawing/2014/main" id="{202F657F-F23F-4F1B-A34A-5F3BE31E0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980" y="1097052"/>
            <a:ext cx="8684440" cy="4033526"/>
          </a:xfrm>
          <a:prstGeom prst="rect">
            <a:avLst/>
          </a:prstGeom>
        </p:spPr>
      </p:pic>
    </p:spTree>
    <p:extLst>
      <p:ext uri="{BB962C8B-B14F-4D97-AF65-F5344CB8AC3E}">
        <p14:creationId xmlns:p14="http://schemas.microsoft.com/office/powerpoint/2010/main" val="34202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5F3C172-2298-4F4F-8FB5-20437FDC10DE}"/>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9" name="Content Placeholder 2">
            <a:extLst>
              <a:ext uri="{FF2B5EF4-FFF2-40B4-BE49-F238E27FC236}">
                <a16:creationId xmlns:a16="http://schemas.microsoft.com/office/drawing/2014/main" id="{5BB8DD23-00E8-456A-A1F6-571C434D2C40}"/>
              </a:ext>
            </a:extLst>
          </p:cNvPr>
          <p:cNvSpPr txBox="1">
            <a:spLocks/>
          </p:cNvSpPr>
          <p:nvPr/>
        </p:nvSpPr>
        <p:spPr>
          <a:xfrm>
            <a:off x="676499" y="639981"/>
            <a:ext cx="8909930"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ALM-DevOps Practices &amp; Tool Integration – Microsoft Tools</a:t>
            </a:r>
          </a:p>
        </p:txBody>
      </p:sp>
      <p:pic>
        <p:nvPicPr>
          <p:cNvPr id="4" name="Picture 3" descr="Diagram&#10;&#10;Description automatically generated">
            <a:extLst>
              <a:ext uri="{FF2B5EF4-FFF2-40B4-BE49-F238E27FC236}">
                <a16:creationId xmlns:a16="http://schemas.microsoft.com/office/drawing/2014/main" id="{C836A4E1-A558-4788-ABEF-4867FEBB2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40" y="1097397"/>
            <a:ext cx="8429726" cy="4102744"/>
          </a:xfrm>
          <a:prstGeom prst="rect">
            <a:avLst/>
          </a:prstGeom>
        </p:spPr>
      </p:pic>
    </p:spTree>
    <p:extLst>
      <p:ext uri="{BB962C8B-B14F-4D97-AF65-F5344CB8AC3E}">
        <p14:creationId xmlns:p14="http://schemas.microsoft.com/office/powerpoint/2010/main" val="23848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5F3C172-2298-4F4F-8FB5-20437FDC10DE}"/>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9" name="Content Placeholder 2">
            <a:extLst>
              <a:ext uri="{FF2B5EF4-FFF2-40B4-BE49-F238E27FC236}">
                <a16:creationId xmlns:a16="http://schemas.microsoft.com/office/drawing/2014/main" id="{5BB8DD23-00E8-456A-A1F6-571C434D2C40}"/>
              </a:ext>
            </a:extLst>
          </p:cNvPr>
          <p:cNvSpPr txBox="1">
            <a:spLocks/>
          </p:cNvSpPr>
          <p:nvPr/>
        </p:nvSpPr>
        <p:spPr>
          <a:xfrm>
            <a:off x="676499" y="639981"/>
            <a:ext cx="8909930"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ALM-DevOps Practices &amp; Tool Integration – Microsoft Azure</a:t>
            </a:r>
          </a:p>
        </p:txBody>
      </p:sp>
      <p:pic>
        <p:nvPicPr>
          <p:cNvPr id="4" name="Picture 3" descr="Graphical user interface, application&#10;&#10;Description automatically generated">
            <a:extLst>
              <a:ext uri="{FF2B5EF4-FFF2-40B4-BE49-F238E27FC236}">
                <a16:creationId xmlns:a16="http://schemas.microsoft.com/office/drawing/2014/main" id="{5A51871C-4947-4BA7-BA14-F2554BB55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91" y="1140990"/>
            <a:ext cx="7232667" cy="4006947"/>
          </a:xfrm>
          <a:prstGeom prst="rect">
            <a:avLst/>
          </a:prstGeom>
        </p:spPr>
      </p:pic>
    </p:spTree>
    <p:extLst>
      <p:ext uri="{BB962C8B-B14F-4D97-AF65-F5344CB8AC3E}">
        <p14:creationId xmlns:p14="http://schemas.microsoft.com/office/powerpoint/2010/main" val="17559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F9FC359F-6C81-46D2-8E35-AE1E896CB2EA}"/>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0" name="Content Placeholder 2">
            <a:extLst>
              <a:ext uri="{FF2B5EF4-FFF2-40B4-BE49-F238E27FC236}">
                <a16:creationId xmlns:a16="http://schemas.microsoft.com/office/drawing/2014/main" id="{975D661D-F71B-4503-AE27-5EB03D25B489}"/>
              </a:ext>
            </a:extLst>
          </p:cNvPr>
          <p:cNvSpPr txBox="1">
            <a:spLocks/>
          </p:cNvSpPr>
          <p:nvPr/>
        </p:nvSpPr>
        <p:spPr>
          <a:xfrm>
            <a:off x="676498" y="639981"/>
            <a:ext cx="5190901"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Set of Processes – QA’s Involvement</a:t>
            </a:r>
          </a:p>
        </p:txBody>
      </p:sp>
      <p:sp>
        <p:nvSpPr>
          <p:cNvPr id="94" name="Rectangle 93">
            <a:extLst>
              <a:ext uri="{FF2B5EF4-FFF2-40B4-BE49-F238E27FC236}">
                <a16:creationId xmlns:a16="http://schemas.microsoft.com/office/drawing/2014/main" id="{7ED4CCFC-74F1-4851-88CF-FEB514D67A03}"/>
              </a:ext>
            </a:extLst>
          </p:cNvPr>
          <p:cNvSpPr/>
          <p:nvPr/>
        </p:nvSpPr>
        <p:spPr>
          <a:xfrm>
            <a:off x="762000" y="1602068"/>
            <a:ext cx="2655194" cy="2682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8" name="Oval 37">
            <a:extLst>
              <a:ext uri="{FF2B5EF4-FFF2-40B4-BE49-F238E27FC236}">
                <a16:creationId xmlns:a16="http://schemas.microsoft.com/office/drawing/2014/main" id="{9A8AC27B-4E33-4456-9ADA-E15106A8F522}"/>
              </a:ext>
            </a:extLst>
          </p:cNvPr>
          <p:cNvSpPr/>
          <p:nvPr/>
        </p:nvSpPr>
        <p:spPr>
          <a:xfrm>
            <a:off x="1219201" y="1153319"/>
            <a:ext cx="1676399"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r>
              <a:rPr lang="en-US" sz="1400" b="1" dirty="0">
                <a:solidFill>
                  <a:prstClr val="white"/>
                </a:solidFill>
                <a:latin typeface="Calibri"/>
              </a:rPr>
              <a:t>Traditional Development</a:t>
            </a:r>
          </a:p>
        </p:txBody>
      </p:sp>
      <p:sp>
        <p:nvSpPr>
          <p:cNvPr id="39" name="TextBox 38">
            <a:extLst>
              <a:ext uri="{FF2B5EF4-FFF2-40B4-BE49-F238E27FC236}">
                <a16:creationId xmlns:a16="http://schemas.microsoft.com/office/drawing/2014/main" id="{D876A914-F188-42B6-BC1B-AEDA61A27114}"/>
              </a:ext>
            </a:extLst>
          </p:cNvPr>
          <p:cNvSpPr txBox="1"/>
          <p:nvPr/>
        </p:nvSpPr>
        <p:spPr>
          <a:xfrm>
            <a:off x="773806" y="2296319"/>
            <a:ext cx="2655194" cy="1747466"/>
          </a:xfrm>
          <a:prstGeom prst="rect">
            <a:avLst/>
          </a:prstGeom>
          <a:noFill/>
        </p:spPr>
        <p:txBody>
          <a:bodyPr wrap="square" rtlCol="0">
            <a:spAutoFit/>
          </a:bodyPr>
          <a:lstStyle/>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Development Lifecycle</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Testing Lifecycle Process</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Performance Testing Process</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Web Accessibility Test Process</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Project Planning &amp; Monitoring</a:t>
            </a:r>
            <a:endParaRPr lang="en-US" sz="1200" dirty="0">
              <a:solidFill>
                <a:srgbClr val="00B8F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6CE5831B-A178-46F4-B583-13F686C90757}"/>
              </a:ext>
            </a:extLst>
          </p:cNvPr>
          <p:cNvSpPr/>
          <p:nvPr/>
        </p:nvSpPr>
        <p:spPr>
          <a:xfrm>
            <a:off x="3657600" y="1602645"/>
            <a:ext cx="2655194" cy="2682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42" name="Oval 41">
            <a:extLst>
              <a:ext uri="{FF2B5EF4-FFF2-40B4-BE49-F238E27FC236}">
                <a16:creationId xmlns:a16="http://schemas.microsoft.com/office/drawing/2014/main" id="{F39983AC-CD8C-48BC-942D-17C8A9D09398}"/>
              </a:ext>
            </a:extLst>
          </p:cNvPr>
          <p:cNvSpPr/>
          <p:nvPr/>
        </p:nvSpPr>
        <p:spPr>
          <a:xfrm>
            <a:off x="4114801" y="1153895"/>
            <a:ext cx="1676399"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r>
              <a:rPr lang="en-US" sz="1400" b="1" dirty="0">
                <a:solidFill>
                  <a:prstClr val="white"/>
                </a:solidFill>
                <a:latin typeface="Calibri"/>
              </a:rPr>
              <a:t>Agile Development</a:t>
            </a:r>
          </a:p>
        </p:txBody>
      </p:sp>
      <p:sp>
        <p:nvSpPr>
          <p:cNvPr id="45" name="Rectangle 44">
            <a:extLst>
              <a:ext uri="{FF2B5EF4-FFF2-40B4-BE49-F238E27FC236}">
                <a16:creationId xmlns:a16="http://schemas.microsoft.com/office/drawing/2014/main" id="{AE1FA17E-C6A1-47F7-B8CD-B111425AB521}"/>
              </a:ext>
            </a:extLst>
          </p:cNvPr>
          <p:cNvSpPr/>
          <p:nvPr/>
        </p:nvSpPr>
        <p:spPr>
          <a:xfrm>
            <a:off x="6641206" y="1602645"/>
            <a:ext cx="2655194" cy="2682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46" name="Oval 45">
            <a:extLst>
              <a:ext uri="{FF2B5EF4-FFF2-40B4-BE49-F238E27FC236}">
                <a16:creationId xmlns:a16="http://schemas.microsoft.com/office/drawing/2014/main" id="{ACB05EDC-AB09-4D75-B0BC-798BEE3C0665}"/>
              </a:ext>
            </a:extLst>
          </p:cNvPr>
          <p:cNvSpPr/>
          <p:nvPr/>
        </p:nvSpPr>
        <p:spPr>
          <a:xfrm>
            <a:off x="7098407" y="1153895"/>
            <a:ext cx="1676399"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r>
              <a:rPr lang="en-US" sz="1400" b="1" dirty="0">
                <a:solidFill>
                  <a:prstClr val="white"/>
                </a:solidFill>
                <a:latin typeface="Calibri"/>
              </a:rPr>
              <a:t>Horizontal</a:t>
            </a:r>
          </a:p>
        </p:txBody>
      </p:sp>
      <p:sp>
        <p:nvSpPr>
          <p:cNvPr id="47" name="TextBox 46">
            <a:extLst>
              <a:ext uri="{FF2B5EF4-FFF2-40B4-BE49-F238E27FC236}">
                <a16:creationId xmlns:a16="http://schemas.microsoft.com/office/drawing/2014/main" id="{47D07961-E25C-43FF-B533-367658C5D1AF}"/>
              </a:ext>
            </a:extLst>
          </p:cNvPr>
          <p:cNvSpPr txBox="1"/>
          <p:nvPr/>
        </p:nvSpPr>
        <p:spPr>
          <a:xfrm>
            <a:off x="3669406" y="2296319"/>
            <a:ext cx="2655194" cy="685637"/>
          </a:xfrm>
          <a:prstGeom prst="rect">
            <a:avLst/>
          </a:prstGeom>
          <a:noFill/>
        </p:spPr>
        <p:txBody>
          <a:bodyPr wrap="square" rtlCol="0">
            <a:spAutoFit/>
          </a:bodyPr>
          <a:lstStyle/>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Process for Scrum Projects</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Process for Kanban Projects</a:t>
            </a:r>
          </a:p>
        </p:txBody>
      </p:sp>
      <p:sp>
        <p:nvSpPr>
          <p:cNvPr id="48" name="TextBox 47">
            <a:extLst>
              <a:ext uri="{FF2B5EF4-FFF2-40B4-BE49-F238E27FC236}">
                <a16:creationId xmlns:a16="http://schemas.microsoft.com/office/drawing/2014/main" id="{97657972-6496-486E-A8FD-FADD10A7BFA5}"/>
              </a:ext>
            </a:extLst>
          </p:cNvPr>
          <p:cNvSpPr txBox="1"/>
          <p:nvPr/>
        </p:nvSpPr>
        <p:spPr>
          <a:xfrm>
            <a:off x="6641206" y="2296319"/>
            <a:ext cx="2655194" cy="2101409"/>
          </a:xfrm>
          <a:prstGeom prst="rect">
            <a:avLst/>
          </a:prstGeom>
          <a:noFill/>
        </p:spPr>
        <p:txBody>
          <a:bodyPr wrap="square" rtlCol="0">
            <a:spAutoFit/>
          </a:bodyPr>
          <a:lstStyle/>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Configuration Management</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Root Cause Analysis</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Resource Management</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Knowledge Management</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Continuous Improvement</a:t>
            </a:r>
          </a:p>
          <a:p>
            <a:pPr marL="365663" lvl="1" indent="-182832" defTabSz="1005300">
              <a:lnSpc>
                <a:spcPct val="150000"/>
              </a:lnSpc>
              <a:spcBef>
                <a:spcPts val="600"/>
              </a:spcBef>
              <a:buFont typeface="Arial" panose="020B0604020202020204" pitchFamily="34" charset="0"/>
              <a:buChar char="•"/>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49" name="Rectangle 48">
            <a:extLst>
              <a:ext uri="{FF2B5EF4-FFF2-40B4-BE49-F238E27FC236}">
                <a16:creationId xmlns:a16="http://schemas.microsoft.com/office/drawing/2014/main" id="{C032251F-3559-4352-8F4D-A720D4108C18}"/>
              </a:ext>
            </a:extLst>
          </p:cNvPr>
          <p:cNvSpPr/>
          <p:nvPr/>
        </p:nvSpPr>
        <p:spPr>
          <a:xfrm>
            <a:off x="648240" y="4512659"/>
            <a:ext cx="8987638" cy="755460"/>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Look forward for a detailed session to understand Role &amp; Involvement… </a:t>
            </a:r>
          </a:p>
        </p:txBody>
      </p:sp>
    </p:spTree>
    <p:extLst>
      <p:ext uri="{BB962C8B-B14F-4D97-AF65-F5344CB8AC3E}">
        <p14:creationId xmlns:p14="http://schemas.microsoft.com/office/powerpoint/2010/main" val="157447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38" grpId="0" animBg="1"/>
      <p:bldP spid="39" grpId="0"/>
      <p:bldP spid="41" grpId="0" animBg="1"/>
      <p:bldP spid="42" grpId="0" animBg="1"/>
      <p:bldP spid="45" grpId="0" animBg="1"/>
      <p:bldP spid="46" grpId="0" animBg="1"/>
      <p:bldP spid="47" grpId="0"/>
      <p:bldP spid="48" grpId="0"/>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F9FC359F-6C81-46D2-8E35-AE1E896CB2EA}"/>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0" name="Content Placeholder 2">
            <a:extLst>
              <a:ext uri="{FF2B5EF4-FFF2-40B4-BE49-F238E27FC236}">
                <a16:creationId xmlns:a16="http://schemas.microsoft.com/office/drawing/2014/main" id="{975D661D-F71B-4503-AE27-5EB03D25B489}"/>
              </a:ext>
            </a:extLst>
          </p:cNvPr>
          <p:cNvSpPr txBox="1">
            <a:spLocks/>
          </p:cNvSpPr>
          <p:nvPr/>
        </p:nvSpPr>
        <p:spPr>
          <a:xfrm>
            <a:off x="676498" y="639981"/>
            <a:ext cx="5636296"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Set of Processes – Developer’s Involvement</a:t>
            </a:r>
          </a:p>
        </p:txBody>
      </p:sp>
      <p:sp>
        <p:nvSpPr>
          <p:cNvPr id="94" name="Rectangle 93">
            <a:extLst>
              <a:ext uri="{FF2B5EF4-FFF2-40B4-BE49-F238E27FC236}">
                <a16:creationId xmlns:a16="http://schemas.microsoft.com/office/drawing/2014/main" id="{7ED4CCFC-74F1-4851-88CF-FEB514D67A03}"/>
              </a:ext>
            </a:extLst>
          </p:cNvPr>
          <p:cNvSpPr/>
          <p:nvPr/>
        </p:nvSpPr>
        <p:spPr>
          <a:xfrm>
            <a:off x="762000" y="1602069"/>
            <a:ext cx="2655194" cy="2370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8" name="Oval 37">
            <a:extLst>
              <a:ext uri="{FF2B5EF4-FFF2-40B4-BE49-F238E27FC236}">
                <a16:creationId xmlns:a16="http://schemas.microsoft.com/office/drawing/2014/main" id="{9A8AC27B-4E33-4456-9ADA-E15106A8F522}"/>
              </a:ext>
            </a:extLst>
          </p:cNvPr>
          <p:cNvSpPr/>
          <p:nvPr/>
        </p:nvSpPr>
        <p:spPr>
          <a:xfrm>
            <a:off x="1219201" y="1153319"/>
            <a:ext cx="1676399"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r>
              <a:rPr lang="en-US" sz="1400" b="1" dirty="0">
                <a:solidFill>
                  <a:prstClr val="white"/>
                </a:solidFill>
                <a:latin typeface="Calibri"/>
              </a:rPr>
              <a:t>Traditional Development</a:t>
            </a:r>
          </a:p>
        </p:txBody>
      </p:sp>
      <p:sp>
        <p:nvSpPr>
          <p:cNvPr id="39" name="TextBox 38">
            <a:extLst>
              <a:ext uri="{FF2B5EF4-FFF2-40B4-BE49-F238E27FC236}">
                <a16:creationId xmlns:a16="http://schemas.microsoft.com/office/drawing/2014/main" id="{D876A914-F188-42B6-BC1B-AEDA61A27114}"/>
              </a:ext>
            </a:extLst>
          </p:cNvPr>
          <p:cNvSpPr txBox="1"/>
          <p:nvPr/>
        </p:nvSpPr>
        <p:spPr>
          <a:xfrm>
            <a:off x="773806" y="2220119"/>
            <a:ext cx="2655194" cy="1039580"/>
          </a:xfrm>
          <a:prstGeom prst="rect">
            <a:avLst/>
          </a:prstGeom>
          <a:noFill/>
        </p:spPr>
        <p:txBody>
          <a:bodyPr wrap="square" rtlCol="0">
            <a:spAutoFit/>
          </a:bodyPr>
          <a:lstStyle/>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Development Lifecycle</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Maintenance Lifecycle</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Project Planning &amp; Monitoring</a:t>
            </a:r>
            <a:endParaRPr lang="en-US" sz="1200" dirty="0">
              <a:solidFill>
                <a:srgbClr val="00B8F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6CE5831B-A178-46F4-B583-13F686C90757}"/>
              </a:ext>
            </a:extLst>
          </p:cNvPr>
          <p:cNvSpPr/>
          <p:nvPr/>
        </p:nvSpPr>
        <p:spPr>
          <a:xfrm>
            <a:off x="3657600" y="1602645"/>
            <a:ext cx="2655194" cy="23700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42" name="Oval 41">
            <a:extLst>
              <a:ext uri="{FF2B5EF4-FFF2-40B4-BE49-F238E27FC236}">
                <a16:creationId xmlns:a16="http://schemas.microsoft.com/office/drawing/2014/main" id="{F39983AC-CD8C-48BC-942D-17C8A9D09398}"/>
              </a:ext>
            </a:extLst>
          </p:cNvPr>
          <p:cNvSpPr/>
          <p:nvPr/>
        </p:nvSpPr>
        <p:spPr>
          <a:xfrm>
            <a:off x="4114801" y="1153895"/>
            <a:ext cx="1676399"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r>
              <a:rPr lang="en-US" sz="1400" b="1" dirty="0">
                <a:solidFill>
                  <a:prstClr val="white"/>
                </a:solidFill>
                <a:latin typeface="Calibri"/>
              </a:rPr>
              <a:t>Agile Development</a:t>
            </a:r>
          </a:p>
        </p:txBody>
      </p:sp>
      <p:sp>
        <p:nvSpPr>
          <p:cNvPr id="45" name="Rectangle 44">
            <a:extLst>
              <a:ext uri="{FF2B5EF4-FFF2-40B4-BE49-F238E27FC236}">
                <a16:creationId xmlns:a16="http://schemas.microsoft.com/office/drawing/2014/main" id="{AE1FA17E-C6A1-47F7-B8CD-B111425AB521}"/>
              </a:ext>
            </a:extLst>
          </p:cNvPr>
          <p:cNvSpPr/>
          <p:nvPr/>
        </p:nvSpPr>
        <p:spPr>
          <a:xfrm>
            <a:off x="6641206" y="1602645"/>
            <a:ext cx="2655194" cy="23700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46" name="Oval 45">
            <a:extLst>
              <a:ext uri="{FF2B5EF4-FFF2-40B4-BE49-F238E27FC236}">
                <a16:creationId xmlns:a16="http://schemas.microsoft.com/office/drawing/2014/main" id="{ACB05EDC-AB09-4D75-B0BC-798BEE3C0665}"/>
              </a:ext>
            </a:extLst>
          </p:cNvPr>
          <p:cNvSpPr/>
          <p:nvPr/>
        </p:nvSpPr>
        <p:spPr>
          <a:xfrm>
            <a:off x="7098407" y="1153895"/>
            <a:ext cx="1676399"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r>
              <a:rPr lang="en-US" sz="1400" b="1" dirty="0">
                <a:solidFill>
                  <a:prstClr val="white"/>
                </a:solidFill>
                <a:latin typeface="Calibri"/>
              </a:rPr>
              <a:t>Horizontal</a:t>
            </a:r>
          </a:p>
        </p:txBody>
      </p:sp>
      <p:sp>
        <p:nvSpPr>
          <p:cNvPr id="47" name="TextBox 46">
            <a:extLst>
              <a:ext uri="{FF2B5EF4-FFF2-40B4-BE49-F238E27FC236}">
                <a16:creationId xmlns:a16="http://schemas.microsoft.com/office/drawing/2014/main" id="{47D07961-E25C-43FF-B533-367658C5D1AF}"/>
              </a:ext>
            </a:extLst>
          </p:cNvPr>
          <p:cNvSpPr txBox="1"/>
          <p:nvPr/>
        </p:nvSpPr>
        <p:spPr>
          <a:xfrm>
            <a:off x="3669406" y="2220119"/>
            <a:ext cx="2655194" cy="685637"/>
          </a:xfrm>
          <a:prstGeom prst="rect">
            <a:avLst/>
          </a:prstGeom>
          <a:noFill/>
        </p:spPr>
        <p:txBody>
          <a:bodyPr wrap="square" rtlCol="0">
            <a:spAutoFit/>
          </a:bodyPr>
          <a:lstStyle/>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Process for Scrum Projects</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Process for Kanban Projects</a:t>
            </a:r>
          </a:p>
        </p:txBody>
      </p:sp>
      <p:sp>
        <p:nvSpPr>
          <p:cNvPr id="48" name="TextBox 47">
            <a:extLst>
              <a:ext uri="{FF2B5EF4-FFF2-40B4-BE49-F238E27FC236}">
                <a16:creationId xmlns:a16="http://schemas.microsoft.com/office/drawing/2014/main" id="{97657972-6496-486E-A8FD-FADD10A7BFA5}"/>
              </a:ext>
            </a:extLst>
          </p:cNvPr>
          <p:cNvSpPr txBox="1"/>
          <p:nvPr/>
        </p:nvSpPr>
        <p:spPr>
          <a:xfrm>
            <a:off x="6641206" y="2220119"/>
            <a:ext cx="2655194" cy="1747466"/>
          </a:xfrm>
          <a:prstGeom prst="rect">
            <a:avLst/>
          </a:prstGeom>
          <a:noFill/>
        </p:spPr>
        <p:txBody>
          <a:bodyPr wrap="square" rtlCol="0">
            <a:spAutoFit/>
          </a:bodyPr>
          <a:lstStyle/>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Configuration Management</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Root Cause Analysis</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Resource Management</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Knowledge Management</a:t>
            </a:r>
          </a:p>
          <a:p>
            <a:pPr marL="365663" lvl="1" indent="-182832" defTabSz="1005300">
              <a:lnSpc>
                <a:spcPct val="150000"/>
              </a:lnSpc>
              <a:spcBef>
                <a:spcPts val="600"/>
              </a:spcBef>
              <a:buFont typeface="Arial" panose="020B0604020202020204" pitchFamily="34" charset="0"/>
              <a:buChar char="•"/>
              <a:defRPr/>
            </a:pP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Continuous Improvement</a:t>
            </a:r>
          </a:p>
        </p:txBody>
      </p:sp>
      <p:sp>
        <p:nvSpPr>
          <p:cNvPr id="49" name="Rectangle 48">
            <a:extLst>
              <a:ext uri="{FF2B5EF4-FFF2-40B4-BE49-F238E27FC236}">
                <a16:creationId xmlns:a16="http://schemas.microsoft.com/office/drawing/2014/main" id="{C032251F-3559-4352-8F4D-A720D4108C18}"/>
              </a:ext>
            </a:extLst>
          </p:cNvPr>
          <p:cNvSpPr/>
          <p:nvPr/>
        </p:nvSpPr>
        <p:spPr>
          <a:xfrm>
            <a:off x="648240" y="4207859"/>
            <a:ext cx="8987638" cy="755460"/>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Look forward for a detailed session to understand Role &amp; Involvement… </a:t>
            </a:r>
          </a:p>
        </p:txBody>
      </p:sp>
    </p:spTree>
    <p:extLst>
      <p:ext uri="{BB962C8B-B14F-4D97-AF65-F5344CB8AC3E}">
        <p14:creationId xmlns:p14="http://schemas.microsoft.com/office/powerpoint/2010/main" val="38819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38" grpId="0" animBg="1"/>
      <p:bldP spid="39" grpId="0"/>
      <p:bldP spid="41" grpId="0" animBg="1"/>
      <p:bldP spid="42" grpId="0" animBg="1"/>
      <p:bldP spid="45" grpId="0" animBg="1"/>
      <p:bldP spid="46" grpId="0" animBg="1"/>
      <p:bldP spid="47" grpId="0"/>
      <p:bldP spid="48" grpId="0"/>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txBox="1">
            <a:spLocks/>
          </p:cNvSpPr>
          <p:nvPr/>
        </p:nvSpPr>
        <p:spPr>
          <a:xfrm>
            <a:off x="502920" y="5245461"/>
            <a:ext cx="2346960" cy="301313"/>
          </a:xfrm>
          <a:prstGeom prst="rect">
            <a:avLst/>
          </a:prstGeom>
        </p:spPr>
        <p:txBody>
          <a:bodyPr lIns="100557" tIns="50278" rIns="100557" bIns="50278"/>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72CC6C99-819B-4E2C-B66B-9C4B0D9D41D3}" type="datetimeFigureOut">
              <a:rPr lang="en-US" smtClean="0"/>
              <a:pPr/>
              <a:t>4/29/2021</a:t>
            </a:fld>
            <a:endParaRPr lang="en-US" dirty="0"/>
          </a:p>
        </p:txBody>
      </p:sp>
      <p:sp>
        <p:nvSpPr>
          <p:cNvPr id="8" name="Footer Placeholder 4"/>
          <p:cNvSpPr>
            <a:spLocks noGrp="1"/>
          </p:cNvSpPr>
          <p:nvPr>
            <p:ph type="ftr" sz="quarter" idx="4294967295"/>
          </p:nvPr>
        </p:nvSpPr>
        <p:spPr>
          <a:xfrm>
            <a:off x="509905" y="4582319"/>
            <a:ext cx="4686935" cy="301313"/>
          </a:xfrm>
          <a:prstGeom prst="rect">
            <a:avLst/>
          </a:prstGeom>
        </p:spPr>
        <p:txBody>
          <a:bodyPr/>
          <a:lstStyle/>
          <a:p>
            <a:endParaRPr lang="en-US" dirty="0"/>
          </a:p>
        </p:txBody>
      </p:sp>
      <p:sp>
        <p:nvSpPr>
          <p:cNvPr id="9" name="Slide Number Placeholder 5"/>
          <p:cNvSpPr>
            <a:spLocks noGrp="1"/>
          </p:cNvSpPr>
          <p:nvPr>
            <p:ph type="sldNum" sz="quarter" idx="12"/>
          </p:nvPr>
        </p:nvSpPr>
        <p:spPr>
          <a:xfrm>
            <a:off x="9555162" y="5245461"/>
            <a:ext cx="419417" cy="301313"/>
          </a:xfrm>
        </p:spPr>
        <p:txBody>
          <a:bodyPr/>
          <a:lstStyle/>
          <a:p>
            <a:fld id="{415ACC5E-6F00-4F61-BE38-5B0AEB14CA66}" type="slidenum">
              <a:rPr lang="en-US" smtClean="0"/>
              <a:t>18</a:t>
            </a:fld>
            <a:endParaRPr lang="en-US" dirty="0"/>
          </a:p>
        </p:txBody>
      </p:sp>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1" name="Rectangle 10"/>
          <p:cNvSpPr/>
          <p:nvPr/>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4" name="Rectangle 3"/>
          <p:cNvSpPr/>
          <p:nvPr/>
        </p:nvSpPr>
        <p:spPr>
          <a:xfrm>
            <a:off x="0" y="2447503"/>
            <a:ext cx="38557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4738" y="261503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a:spLocks/>
          </p:cNvSpPr>
          <p:nvPr/>
        </p:nvSpPr>
        <p:spPr>
          <a:xfrm>
            <a:off x="1143000" y="2699441"/>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p>
          <a:p>
            <a:pPr algn="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8" name="TextBox 17"/>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rgbClr val="2B3B4B"/>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2B3B4B"/>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1" name="Group 20"/>
          <p:cNvGrpSpPr/>
          <p:nvPr/>
        </p:nvGrpSpPr>
        <p:grpSpPr>
          <a:xfrm>
            <a:off x="8534400" y="5191919"/>
            <a:ext cx="914400" cy="158898"/>
            <a:chOff x="8534400" y="5191919"/>
            <a:chExt cx="914400" cy="158898"/>
          </a:xfrm>
        </p:grpSpPr>
        <p:pic>
          <p:nvPicPr>
            <p:cNvPr id="22"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 22"/>
            <p:cNvGrpSpPr/>
            <p:nvPr userDrawn="1"/>
          </p:nvGrpSpPr>
          <p:grpSpPr>
            <a:xfrm>
              <a:off x="8933771" y="5191919"/>
              <a:ext cx="152335" cy="136446"/>
              <a:chOff x="8938916" y="5111750"/>
              <a:chExt cx="150813" cy="147638"/>
            </a:xfrm>
          </p:grpSpPr>
          <p:sp>
            <p:nvSpPr>
              <p:cNvPr id="31" name="Rectangle 30"/>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userDrawn="1"/>
          </p:nvGrpSpPr>
          <p:grpSpPr>
            <a:xfrm>
              <a:off x="9110550" y="5191919"/>
              <a:ext cx="153938" cy="142315"/>
              <a:chOff x="9090025" y="5111750"/>
              <a:chExt cx="152400" cy="153988"/>
            </a:xfrm>
          </p:grpSpPr>
          <p:sp>
            <p:nvSpPr>
              <p:cNvPr id="2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5" name="Group 24"/>
            <p:cNvGrpSpPr/>
            <p:nvPr userDrawn="1"/>
          </p:nvGrpSpPr>
          <p:grpSpPr>
            <a:xfrm>
              <a:off x="9293258" y="5191919"/>
              <a:ext cx="155542" cy="142315"/>
              <a:chOff x="9294812" y="5111750"/>
              <a:chExt cx="153988" cy="153988"/>
            </a:xfrm>
          </p:grpSpPr>
          <p:sp>
            <p:nvSpPr>
              <p:cNvPr id="27" name="Rectangle 26"/>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6" name="Picture 13"/>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6850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519258-CF76-49FB-BD4E-D1F551C7E847}"/>
              </a:ext>
            </a:extLst>
          </p:cNvPr>
          <p:cNvSpPr/>
          <p:nvPr/>
        </p:nvSpPr>
        <p:spPr>
          <a:xfrm flipH="1">
            <a:off x="-3" y="794"/>
            <a:ext cx="2054237" cy="5222631"/>
          </a:xfrm>
          <a:prstGeom prst="rect">
            <a:avLst/>
          </a:prstGeom>
          <a:solidFill>
            <a:srgbClr val="2B3B4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60" tIns="41479" rIns="82960" bIns="41479" spcCol="0" rtlCol="0" anchor="ctr"/>
          <a:lstStyle/>
          <a:p>
            <a:pPr algn="ctr" defTabSz="754380"/>
            <a:endParaRPr lang="en-US" sz="1485" dirty="0">
              <a:solidFill>
                <a:prstClr val="white"/>
              </a:solidFill>
              <a:latin typeface="Calibri"/>
            </a:endParaRPr>
          </a:p>
        </p:txBody>
      </p:sp>
      <p:sp>
        <p:nvSpPr>
          <p:cNvPr id="79" name="Rectangle 78">
            <a:extLst>
              <a:ext uri="{FF2B5EF4-FFF2-40B4-BE49-F238E27FC236}">
                <a16:creationId xmlns:a16="http://schemas.microsoft.com/office/drawing/2014/main" id="{F9FC359F-6C81-46D2-8E35-AE1E896CB2EA}"/>
              </a:ext>
            </a:extLst>
          </p:cNvPr>
          <p:cNvSpPr/>
          <p:nvPr/>
        </p:nvSpPr>
        <p:spPr>
          <a:xfrm>
            <a:off x="1707473" y="97274"/>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0" name="Content Placeholder 2">
            <a:extLst>
              <a:ext uri="{FF2B5EF4-FFF2-40B4-BE49-F238E27FC236}">
                <a16:creationId xmlns:a16="http://schemas.microsoft.com/office/drawing/2014/main" id="{975D661D-F71B-4503-AE27-5EB03D25B489}"/>
              </a:ext>
            </a:extLst>
          </p:cNvPr>
          <p:cNvSpPr txBox="1">
            <a:spLocks/>
          </p:cNvSpPr>
          <p:nvPr/>
        </p:nvSpPr>
        <p:spPr>
          <a:xfrm>
            <a:off x="2370954" y="13261"/>
            <a:ext cx="4929895"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829592">
              <a:buNone/>
            </a:pPr>
            <a:r>
              <a:rPr lang="en-US" alt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Agenda</a:t>
            </a:r>
            <a:endPar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Oval 7">
            <a:extLst>
              <a:ext uri="{FF2B5EF4-FFF2-40B4-BE49-F238E27FC236}">
                <a16:creationId xmlns:a16="http://schemas.microsoft.com/office/drawing/2014/main" id="{A489B314-5F83-4D92-8EEE-7F5F81B2A0FD}"/>
              </a:ext>
            </a:extLst>
          </p:cNvPr>
          <p:cNvSpPr/>
          <p:nvPr/>
        </p:nvSpPr>
        <p:spPr>
          <a:xfrm>
            <a:off x="249861" y="1645458"/>
            <a:ext cx="1531877" cy="15318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pic>
        <p:nvPicPr>
          <p:cNvPr id="9" name="Graphic 8">
            <a:extLst>
              <a:ext uri="{FF2B5EF4-FFF2-40B4-BE49-F238E27FC236}">
                <a16:creationId xmlns:a16="http://schemas.microsoft.com/office/drawing/2014/main" id="{02B8E006-7DE2-4B3F-AF19-9578962289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455" y="2000839"/>
            <a:ext cx="766324" cy="867537"/>
          </a:xfrm>
          <a:prstGeom prst="rect">
            <a:avLst/>
          </a:prstGeom>
        </p:spPr>
      </p:pic>
      <p:sp>
        <p:nvSpPr>
          <p:cNvPr id="10" name="Rectangle 9">
            <a:extLst>
              <a:ext uri="{FF2B5EF4-FFF2-40B4-BE49-F238E27FC236}">
                <a16:creationId xmlns:a16="http://schemas.microsoft.com/office/drawing/2014/main" id="{B89AD887-EC0E-43EF-894C-63ECE701EECB}"/>
              </a:ext>
            </a:extLst>
          </p:cNvPr>
          <p:cNvSpPr/>
          <p:nvPr/>
        </p:nvSpPr>
        <p:spPr>
          <a:xfrm>
            <a:off x="2187290" y="608313"/>
            <a:ext cx="4778476" cy="2678275"/>
          </a:xfrm>
          <a:prstGeom prst="rect">
            <a:avLst/>
          </a:prstGeom>
        </p:spPr>
        <p:txBody>
          <a:bodyPr wrap="square" lIns="121897" tIns="60949" rIns="121897" bIns="60949">
            <a:spAutoFit/>
          </a:bodyPr>
          <a:lstStyle/>
          <a:p>
            <a:pPr marL="228550" lvl="1" indent="-228550" defTabSz="754380">
              <a:lnSpc>
                <a:spcPct val="120000"/>
              </a:lnSpc>
              <a:spcBef>
                <a:spcPts val="533"/>
              </a:spcBef>
              <a:spcAft>
                <a:spcPts val="533"/>
              </a:spcAft>
              <a:buClr>
                <a:srgbClr val="00BBF2"/>
              </a:buClr>
              <a:buSzPct val="100000"/>
              <a:buFont typeface="Wingdings" panose="05000000000000000000" pitchFamily="2" charset="2"/>
              <a:buChar char="§"/>
              <a:tabLst>
                <a:tab pos="291623" algn="l"/>
                <a:tab pos="292392" algn="l"/>
              </a:tabLst>
            </a:pPr>
            <a:r>
              <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rPr>
              <a:t>Introduction to PALM</a:t>
            </a:r>
          </a:p>
          <a:p>
            <a:pPr marL="228550" lvl="1" indent="-228550" defTabSz="754380">
              <a:lnSpc>
                <a:spcPct val="120000"/>
              </a:lnSpc>
              <a:spcBef>
                <a:spcPts val="533"/>
              </a:spcBef>
              <a:spcAft>
                <a:spcPts val="533"/>
              </a:spcAft>
              <a:buClr>
                <a:srgbClr val="00BBF2"/>
              </a:buClr>
              <a:buSzPct val="100000"/>
              <a:buFont typeface="Wingdings" panose="05000000000000000000" pitchFamily="2" charset="2"/>
              <a:buChar char="§"/>
              <a:tabLst>
                <a:tab pos="291623" algn="l"/>
                <a:tab pos="292392" algn="l"/>
              </a:tabLst>
            </a:pPr>
            <a:r>
              <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rPr>
              <a:t>Introduction to Quality Management System</a:t>
            </a:r>
          </a:p>
          <a:p>
            <a:pPr marL="228550" lvl="1" indent="-228550" defTabSz="754380">
              <a:lnSpc>
                <a:spcPct val="120000"/>
              </a:lnSpc>
              <a:spcBef>
                <a:spcPts val="533"/>
              </a:spcBef>
              <a:spcAft>
                <a:spcPts val="533"/>
              </a:spcAft>
              <a:buClr>
                <a:srgbClr val="00BBF2"/>
              </a:buClr>
              <a:buSzPct val="100000"/>
              <a:buFont typeface="Wingdings" panose="05000000000000000000" pitchFamily="2" charset="2"/>
              <a:buChar char="§"/>
              <a:tabLst>
                <a:tab pos="291623" algn="l"/>
                <a:tab pos="292392" algn="l"/>
              </a:tabLst>
            </a:pPr>
            <a:r>
              <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rPr>
              <a:t>Quick Glance at Q@Core</a:t>
            </a:r>
          </a:p>
          <a:p>
            <a:pPr marL="228550" lvl="1" indent="-228550" defTabSz="754380">
              <a:lnSpc>
                <a:spcPct val="120000"/>
              </a:lnSpc>
              <a:spcBef>
                <a:spcPts val="533"/>
              </a:spcBef>
              <a:spcAft>
                <a:spcPts val="533"/>
              </a:spcAft>
              <a:buClr>
                <a:srgbClr val="00BBF2"/>
              </a:buClr>
              <a:buSzPct val="100000"/>
              <a:buFont typeface="Wingdings" panose="05000000000000000000" pitchFamily="2" charset="2"/>
              <a:buChar char="§"/>
              <a:tabLst>
                <a:tab pos="291623" algn="l"/>
                <a:tab pos="292392" algn="l"/>
              </a:tabLst>
            </a:pPr>
            <a:r>
              <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rPr>
              <a:t>Project Lifecycles </a:t>
            </a:r>
          </a:p>
          <a:p>
            <a:pPr marL="228550" lvl="1" indent="-228550" defTabSz="754380">
              <a:lnSpc>
                <a:spcPct val="120000"/>
              </a:lnSpc>
              <a:spcBef>
                <a:spcPts val="533"/>
              </a:spcBef>
              <a:spcAft>
                <a:spcPts val="533"/>
              </a:spcAft>
              <a:buClr>
                <a:srgbClr val="00BBF2"/>
              </a:buClr>
              <a:buSzPct val="100000"/>
              <a:buFont typeface="Wingdings" panose="05000000000000000000" pitchFamily="2" charset="2"/>
              <a:buChar char="§"/>
              <a:tabLst>
                <a:tab pos="291623" algn="l"/>
                <a:tab pos="292392" algn="l"/>
              </a:tabLst>
            </a:pPr>
            <a:r>
              <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rPr>
              <a:t>Overview of ALM-DevOps Practices &amp; Integration</a:t>
            </a:r>
          </a:p>
          <a:p>
            <a:pPr marL="228550" lvl="1" indent="-228550" defTabSz="754380">
              <a:lnSpc>
                <a:spcPct val="120000"/>
              </a:lnSpc>
              <a:spcBef>
                <a:spcPts val="533"/>
              </a:spcBef>
              <a:spcAft>
                <a:spcPts val="533"/>
              </a:spcAft>
              <a:buClr>
                <a:srgbClr val="00BBF2"/>
              </a:buClr>
              <a:buSzPct val="100000"/>
              <a:buFont typeface="Wingdings" panose="05000000000000000000" pitchFamily="2" charset="2"/>
              <a:buChar char="§"/>
              <a:tabLst>
                <a:tab pos="291623" algn="l"/>
                <a:tab pos="292392" algn="l"/>
              </a:tabLst>
            </a:pPr>
            <a:r>
              <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rPr>
              <a:t>Processes for Developers &amp; QA – A Quick Look </a:t>
            </a:r>
          </a:p>
          <a:p>
            <a:pPr marL="228550" lvl="1" indent="-228550" defTabSz="754380">
              <a:lnSpc>
                <a:spcPct val="120000"/>
              </a:lnSpc>
              <a:spcBef>
                <a:spcPts val="533"/>
              </a:spcBef>
              <a:spcAft>
                <a:spcPts val="533"/>
              </a:spcAft>
              <a:buClr>
                <a:srgbClr val="00BBF2"/>
              </a:buClr>
              <a:buSzPct val="100000"/>
              <a:buFont typeface="Wingdings" panose="05000000000000000000" pitchFamily="2" charset="2"/>
              <a:buChar char="§"/>
              <a:tabLst>
                <a:tab pos="291623" algn="l"/>
                <a:tab pos="292392" algn="l"/>
              </a:tabLst>
            </a:pPr>
            <a:r>
              <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rPr>
              <a:t>Q</a:t>
            </a:r>
            <a:r>
              <a:rPr lang="en-US" sz="1400">
                <a:solidFill>
                  <a:srgbClr val="2B3B4C"/>
                </a:solidFill>
                <a:latin typeface="Segoe UI" panose="020B0502040204020203" pitchFamily="34" charset="0"/>
                <a:ea typeface="Tahoma" panose="020B0604030504040204" pitchFamily="34" charset="0"/>
                <a:cs typeface="Segoe UI" panose="020B0502040204020203" pitchFamily="34" charset="0"/>
              </a:rPr>
              <a:t>&amp;A!</a:t>
            </a:r>
            <a:endParaRPr lang="en-US" sz="1400" dirty="0">
              <a:solidFill>
                <a:srgbClr val="2B3B4C"/>
              </a:solidFill>
              <a:latin typeface="Segoe UI" panose="020B0502040204020203" pitchFamily="34" charset="0"/>
              <a:ea typeface="Tahom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348568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519258-CF76-49FB-BD4E-D1F551C7E847}"/>
              </a:ext>
            </a:extLst>
          </p:cNvPr>
          <p:cNvSpPr/>
          <p:nvPr/>
        </p:nvSpPr>
        <p:spPr>
          <a:xfrm flipH="1">
            <a:off x="-3" y="794"/>
            <a:ext cx="2054237" cy="5222631"/>
          </a:xfrm>
          <a:prstGeom prst="rect">
            <a:avLst/>
          </a:prstGeom>
          <a:solidFill>
            <a:srgbClr val="2B3B4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60" tIns="41479" rIns="82960" bIns="41479" spcCol="0" rtlCol="0" anchor="ctr"/>
          <a:lstStyle/>
          <a:p>
            <a:pPr algn="ctr" defTabSz="754380"/>
            <a:endParaRPr lang="en-US" sz="1485" dirty="0">
              <a:solidFill>
                <a:prstClr val="white"/>
              </a:solidFill>
              <a:latin typeface="Calibri"/>
            </a:endParaRPr>
          </a:p>
        </p:txBody>
      </p:sp>
      <p:sp>
        <p:nvSpPr>
          <p:cNvPr id="79" name="Rectangle 78">
            <a:extLst>
              <a:ext uri="{FF2B5EF4-FFF2-40B4-BE49-F238E27FC236}">
                <a16:creationId xmlns:a16="http://schemas.microsoft.com/office/drawing/2014/main" id="{F9FC359F-6C81-46D2-8E35-AE1E896CB2EA}"/>
              </a:ext>
            </a:extLst>
          </p:cNvPr>
          <p:cNvSpPr/>
          <p:nvPr/>
        </p:nvSpPr>
        <p:spPr>
          <a:xfrm>
            <a:off x="1707473" y="97274"/>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0" name="Content Placeholder 2">
            <a:extLst>
              <a:ext uri="{FF2B5EF4-FFF2-40B4-BE49-F238E27FC236}">
                <a16:creationId xmlns:a16="http://schemas.microsoft.com/office/drawing/2014/main" id="{975D661D-F71B-4503-AE27-5EB03D25B489}"/>
              </a:ext>
            </a:extLst>
          </p:cNvPr>
          <p:cNvSpPr txBox="1">
            <a:spLocks/>
          </p:cNvSpPr>
          <p:nvPr/>
        </p:nvSpPr>
        <p:spPr>
          <a:xfrm>
            <a:off x="2370954" y="13261"/>
            <a:ext cx="4929895"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829592">
              <a:buNone/>
            </a:pPr>
            <a:r>
              <a:rPr lang="en-US" alt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Introduction to PALM</a:t>
            </a:r>
            <a:endPar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8" name="Title 8">
            <a:extLst>
              <a:ext uri="{FF2B5EF4-FFF2-40B4-BE49-F238E27FC236}">
                <a16:creationId xmlns:a16="http://schemas.microsoft.com/office/drawing/2014/main" id="{3ED109E6-F0A3-4F36-A4DE-D7A6ECD8D37B}"/>
              </a:ext>
            </a:extLst>
          </p:cNvPr>
          <p:cNvSpPr txBox="1">
            <a:spLocks/>
          </p:cNvSpPr>
          <p:nvPr/>
        </p:nvSpPr>
        <p:spPr>
          <a:xfrm>
            <a:off x="2247266" y="494503"/>
            <a:ext cx="6602919" cy="3994507"/>
          </a:xfrm>
          <a:prstGeom prst="rect">
            <a:avLst/>
          </a:prstGeom>
        </p:spPr>
        <p:txBody>
          <a:bodyPr lIns="100539" tIns="50268" rIns="100539" bIns="50268" anchor="t">
            <a:sp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188603" lvl="1" indent="-188603" defTabSz="754380">
              <a:lnSpc>
                <a:spcPct val="200000"/>
              </a:lnSpc>
              <a:spcBef>
                <a:spcPts val="440"/>
              </a:spcBef>
              <a:spcAft>
                <a:spcPts val="440"/>
              </a:spcAft>
              <a:buClr>
                <a:srgbClr val="00BBF2"/>
              </a:buClr>
              <a:buFont typeface="Wingdings" panose="05000000000000000000" pitchFamily="2" charset="2"/>
              <a:buChar char="§"/>
            </a:pPr>
            <a:r>
              <a:rPr lang="en-US" sz="1400" b="1" dirty="0">
                <a:solidFill>
                  <a:srgbClr val="002060"/>
                </a:solidFill>
                <a:latin typeface="Segoe UI" panose="020B0502040204020203" pitchFamily="34" charset="0"/>
                <a:ea typeface="Tahoma" panose="020B0604030504040204" pitchFamily="34" charset="0"/>
              </a:rPr>
              <a:t>P</a:t>
            </a:r>
            <a:r>
              <a:rPr lang="en-US" sz="1400" dirty="0">
                <a:solidFill>
                  <a:srgbClr val="2B3B4C"/>
                </a:solidFill>
                <a:latin typeface="Segoe UI" panose="020B0502040204020203" pitchFamily="34" charset="0"/>
                <a:ea typeface="Tahoma" panose="020B0604030504040204" pitchFamily="34" charset="0"/>
              </a:rPr>
              <a:t>roductivity </a:t>
            </a:r>
            <a:r>
              <a:rPr lang="en-US" sz="1400" b="1" dirty="0">
                <a:solidFill>
                  <a:srgbClr val="002060"/>
                </a:solidFill>
                <a:latin typeface="Segoe UI" panose="020B0502040204020203" pitchFamily="34" charset="0"/>
                <a:ea typeface="Tahoma" panose="020B0604030504040204" pitchFamily="34" charset="0"/>
              </a:rPr>
              <a:t>A</a:t>
            </a:r>
            <a:r>
              <a:rPr lang="en-US" sz="1400" dirty="0">
                <a:solidFill>
                  <a:srgbClr val="2B3B4C"/>
                </a:solidFill>
                <a:latin typeface="Segoe UI" panose="020B0502040204020203" pitchFamily="34" charset="0"/>
                <a:ea typeface="Tahoma" panose="020B0604030504040204" pitchFamily="34" charset="0"/>
              </a:rPr>
              <a:t>ssurance &amp; </a:t>
            </a:r>
            <a:r>
              <a:rPr lang="en-US" sz="1400" b="1" dirty="0">
                <a:solidFill>
                  <a:srgbClr val="002060"/>
                </a:solidFill>
                <a:latin typeface="Segoe UI" panose="020B0502040204020203" pitchFamily="34" charset="0"/>
                <a:ea typeface="Tahoma" panose="020B0604030504040204" pitchFamily="34" charset="0"/>
              </a:rPr>
              <a:t>L</a:t>
            </a:r>
            <a:r>
              <a:rPr lang="en-US" sz="1400" dirty="0">
                <a:solidFill>
                  <a:srgbClr val="2B3B4C"/>
                </a:solidFill>
                <a:latin typeface="Segoe UI" panose="020B0502040204020203" pitchFamily="34" charset="0"/>
                <a:ea typeface="Tahoma" panose="020B0604030504040204" pitchFamily="34" charset="0"/>
              </a:rPr>
              <a:t>ifecycle </a:t>
            </a:r>
            <a:r>
              <a:rPr lang="en-US" sz="1400" b="1" dirty="0">
                <a:solidFill>
                  <a:srgbClr val="002060"/>
                </a:solidFill>
                <a:latin typeface="Segoe UI" panose="020B0502040204020203" pitchFamily="34" charset="0"/>
                <a:ea typeface="Tahoma" panose="020B0604030504040204" pitchFamily="34" charset="0"/>
              </a:rPr>
              <a:t>M</a:t>
            </a:r>
            <a:r>
              <a:rPr lang="en-US" sz="1400" dirty="0">
                <a:solidFill>
                  <a:srgbClr val="2B3B4C"/>
                </a:solidFill>
                <a:latin typeface="Segoe UI" panose="020B0502040204020203" pitchFamily="34" charset="0"/>
                <a:ea typeface="Tahoma" panose="020B0604030504040204" pitchFamily="34" charset="0"/>
              </a:rPr>
              <a:t>anagement (</a:t>
            </a:r>
            <a:r>
              <a:rPr lang="en-US" sz="1400" b="1" dirty="0">
                <a:solidFill>
                  <a:srgbClr val="00B0F0"/>
                </a:solidFill>
                <a:latin typeface="Segoe UI" panose="020B0502040204020203" pitchFamily="34" charset="0"/>
                <a:ea typeface="Tahoma" panose="020B0604030504040204" pitchFamily="34" charset="0"/>
              </a:rPr>
              <a:t>PALM</a:t>
            </a:r>
            <a:r>
              <a:rPr lang="en-US" sz="1400" dirty="0">
                <a:solidFill>
                  <a:srgbClr val="2B3B4C"/>
                </a:solidFill>
                <a:latin typeface="Segoe UI" panose="020B0502040204020203" pitchFamily="34" charset="0"/>
                <a:ea typeface="Tahoma" panose="020B0604030504040204" pitchFamily="34" charset="0"/>
              </a:rPr>
              <a:t>), </a:t>
            </a:r>
            <a:r>
              <a:rPr lang="en-US" sz="1400" i="1" dirty="0">
                <a:solidFill>
                  <a:srgbClr val="2B3B4B"/>
                </a:solidFill>
                <a:latin typeface="Segoe UI" panose="020B0502040204020203" pitchFamily="34" charset="0"/>
                <a:ea typeface="Tahoma" panose="020B0604030504040204" pitchFamily="34" charset="0"/>
              </a:rPr>
              <a:t>formerly known as Process Team</a:t>
            </a:r>
          </a:p>
          <a:p>
            <a:pPr marL="188603" lvl="1" indent="-188603" defTabSz="754380">
              <a:lnSpc>
                <a:spcPct val="200000"/>
              </a:lnSpc>
              <a:spcBef>
                <a:spcPts val="440"/>
              </a:spcBef>
              <a:spcAft>
                <a:spcPts val="440"/>
              </a:spcAft>
              <a:buClr>
                <a:srgbClr val="00BBF2"/>
              </a:buClr>
              <a:buFont typeface="Wingdings" panose="05000000000000000000" pitchFamily="2" charset="2"/>
              <a:buChar char="§"/>
            </a:pPr>
            <a:r>
              <a:rPr lang="en-US" sz="1400" dirty="0">
                <a:solidFill>
                  <a:srgbClr val="2B3B4C"/>
                </a:solidFill>
                <a:latin typeface="Segoe UI" panose="020B0502040204020203" pitchFamily="34" charset="0"/>
                <a:ea typeface="Tahoma" panose="020B0604030504040204" pitchFamily="34" charset="0"/>
              </a:rPr>
              <a:t>Aims to build the culture of Process Oriented &amp; data driven implementation </a:t>
            </a:r>
          </a:p>
          <a:p>
            <a:pPr marL="188603" lvl="1" indent="-188603" defTabSz="754380">
              <a:lnSpc>
                <a:spcPct val="200000"/>
              </a:lnSpc>
              <a:spcBef>
                <a:spcPts val="440"/>
              </a:spcBef>
              <a:spcAft>
                <a:spcPts val="440"/>
              </a:spcAft>
              <a:buClr>
                <a:srgbClr val="00BBF2"/>
              </a:buClr>
              <a:buFont typeface="Wingdings" panose="05000000000000000000" pitchFamily="2" charset="2"/>
              <a:buChar char="§"/>
            </a:pPr>
            <a:r>
              <a:rPr lang="en-US" sz="1400" dirty="0">
                <a:solidFill>
                  <a:srgbClr val="2B3B4C"/>
                </a:solidFill>
                <a:latin typeface="Segoe UI" panose="020B0502040204020203" pitchFamily="34" charset="0"/>
                <a:ea typeface="Tahoma" panose="020B0604030504040204" pitchFamily="34" charset="0"/>
              </a:rPr>
              <a:t>Defines the right set of practices in the organization, with help of Practitioners</a:t>
            </a:r>
          </a:p>
          <a:p>
            <a:pPr marL="188603" lvl="1" indent="-188603" defTabSz="754380">
              <a:lnSpc>
                <a:spcPct val="200000"/>
              </a:lnSpc>
              <a:spcBef>
                <a:spcPts val="440"/>
              </a:spcBef>
              <a:spcAft>
                <a:spcPts val="440"/>
              </a:spcAft>
              <a:buClr>
                <a:srgbClr val="00BBF2"/>
              </a:buClr>
              <a:buFont typeface="Wingdings" panose="05000000000000000000" pitchFamily="2" charset="2"/>
              <a:buChar char="§"/>
            </a:pPr>
            <a:r>
              <a:rPr lang="en-US" sz="1400" dirty="0">
                <a:solidFill>
                  <a:srgbClr val="2B3B4C"/>
                </a:solidFill>
                <a:latin typeface="Segoe UI" panose="020B0502040204020203" pitchFamily="34" charset="0"/>
                <a:ea typeface="Tahoma" panose="020B0604030504040204" pitchFamily="34" charset="0"/>
              </a:rPr>
              <a:t>Emphasis on Tools driven practices rather than manual or documented way</a:t>
            </a:r>
          </a:p>
          <a:p>
            <a:pPr marL="188603" lvl="1" indent="-188603" defTabSz="754380">
              <a:lnSpc>
                <a:spcPct val="200000"/>
              </a:lnSpc>
              <a:spcBef>
                <a:spcPts val="440"/>
              </a:spcBef>
              <a:spcAft>
                <a:spcPts val="440"/>
              </a:spcAft>
              <a:buClr>
                <a:srgbClr val="00BBF2"/>
              </a:buClr>
              <a:buFont typeface="Wingdings" panose="05000000000000000000" pitchFamily="2" charset="2"/>
              <a:buChar char="§"/>
            </a:pPr>
            <a:r>
              <a:rPr lang="en-US" sz="1400" dirty="0">
                <a:solidFill>
                  <a:srgbClr val="2B3B4C"/>
                </a:solidFill>
                <a:latin typeface="Segoe UI" panose="020B0502040204020203" pitchFamily="34" charset="0"/>
                <a:ea typeface="Tahoma" panose="020B0604030504040204" pitchFamily="34" charset="0"/>
              </a:rPr>
              <a:t>Brings the flexibility required in context of project(s); enables adopting &amp; integrating Customer specific processes</a:t>
            </a:r>
          </a:p>
          <a:p>
            <a:pPr marL="188603" lvl="1" indent="-188603" defTabSz="754380">
              <a:lnSpc>
                <a:spcPct val="200000"/>
              </a:lnSpc>
              <a:spcBef>
                <a:spcPts val="440"/>
              </a:spcBef>
              <a:spcAft>
                <a:spcPts val="440"/>
              </a:spcAft>
              <a:buClr>
                <a:srgbClr val="00BBF2"/>
              </a:buClr>
              <a:buFont typeface="Wingdings" panose="05000000000000000000" pitchFamily="2" charset="2"/>
              <a:buChar char="§"/>
            </a:pPr>
            <a:r>
              <a:rPr lang="en-US" sz="1400" dirty="0">
                <a:solidFill>
                  <a:srgbClr val="2B3B4C"/>
                </a:solidFill>
                <a:latin typeface="Segoe UI" panose="020B0502040204020203" pitchFamily="34" charset="0"/>
                <a:ea typeface="Tahoma" panose="020B0604030504040204" pitchFamily="34" charset="0"/>
              </a:rPr>
              <a:t>Interaction between PALM &amp; Delivery team starts right at the project start.</a:t>
            </a:r>
            <a:endParaRPr lang="en-US" sz="1155" dirty="0">
              <a:solidFill>
                <a:srgbClr val="2B3B4C"/>
              </a:solidFill>
              <a:latin typeface="Segoe UI" panose="020B0502040204020203" pitchFamily="34" charset="0"/>
              <a:ea typeface="Tahoma" panose="020B0604030504040204" pitchFamily="34" charset="0"/>
            </a:endParaRPr>
          </a:p>
        </p:txBody>
      </p:sp>
      <p:pic>
        <p:nvPicPr>
          <p:cNvPr id="19" name="Graphic 18">
            <a:extLst>
              <a:ext uri="{FF2B5EF4-FFF2-40B4-BE49-F238E27FC236}">
                <a16:creationId xmlns:a16="http://schemas.microsoft.com/office/drawing/2014/main" id="{2BCBA476-F924-48BA-B6D7-B808D7BDA0E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897" y="2028241"/>
            <a:ext cx="841022" cy="841020"/>
          </a:xfrm>
          <a:prstGeom prst="rect">
            <a:avLst/>
          </a:prstGeom>
        </p:spPr>
      </p:pic>
      <p:sp>
        <p:nvSpPr>
          <p:cNvPr id="20" name="Oval 19">
            <a:extLst>
              <a:ext uri="{FF2B5EF4-FFF2-40B4-BE49-F238E27FC236}">
                <a16:creationId xmlns:a16="http://schemas.microsoft.com/office/drawing/2014/main" id="{7DCB0D61-FDFF-42CC-A05F-CD974F9C2B08}"/>
              </a:ext>
            </a:extLst>
          </p:cNvPr>
          <p:cNvSpPr/>
          <p:nvPr/>
        </p:nvSpPr>
        <p:spPr>
          <a:xfrm>
            <a:off x="261470" y="1645461"/>
            <a:ext cx="1531877" cy="15318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Tree>
    <p:extLst>
      <p:ext uri="{BB962C8B-B14F-4D97-AF65-F5344CB8AC3E}">
        <p14:creationId xmlns:p14="http://schemas.microsoft.com/office/powerpoint/2010/main" val="24604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50121C-0DF8-4466-8A19-435E3352BB8C}"/>
              </a:ext>
            </a:extLst>
          </p:cNvPr>
          <p:cNvSpPr/>
          <p:nvPr/>
        </p:nvSpPr>
        <p:spPr>
          <a:xfrm>
            <a:off x="676500" y="1202728"/>
            <a:ext cx="8801039" cy="39129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54380">
              <a:lnSpc>
                <a:spcPct val="150000"/>
              </a:lnSpc>
            </a:pPr>
            <a:endParaRPr lang="en-US" sz="1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411" y="735604"/>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799" dirty="0">
              <a:solidFill>
                <a:prstClr val="white"/>
              </a:solidFill>
              <a:latin typeface="Calibri"/>
            </a:endParaRPr>
          </a:p>
        </p:txBody>
      </p:sp>
      <p:sp>
        <p:nvSpPr>
          <p:cNvPr id="3" name="Content Placeholder 2"/>
          <p:cNvSpPr txBox="1">
            <a:spLocks/>
          </p:cNvSpPr>
          <p:nvPr/>
        </p:nvSpPr>
        <p:spPr>
          <a:xfrm>
            <a:off x="676499" y="696721"/>
            <a:ext cx="4047986" cy="457071"/>
          </a:xfrm>
          <a:prstGeom prst="rect">
            <a:avLst/>
          </a:prstGeom>
        </p:spPr>
        <p:txBody>
          <a:bodyPr lIns="100529" tIns="50264" rIns="100529" bIns="50264"/>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829592">
              <a:buNone/>
            </a:pPr>
            <a:r>
              <a:rPr lang="en-US" alt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PALM – Functioning</a:t>
            </a:r>
            <a:endPar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18">
            <a:extLst>
              <a:ext uri="{FF2B5EF4-FFF2-40B4-BE49-F238E27FC236}">
                <a16:creationId xmlns:a16="http://schemas.microsoft.com/office/drawing/2014/main" id="{3EDC688B-8895-4AB0-AE2B-37920E0B34E2}"/>
              </a:ext>
            </a:extLst>
          </p:cNvPr>
          <p:cNvSpPr/>
          <p:nvPr/>
        </p:nvSpPr>
        <p:spPr>
          <a:xfrm>
            <a:off x="873802" y="1543428"/>
            <a:ext cx="4012704" cy="3419290"/>
          </a:xfrm>
          <a:custGeom>
            <a:avLst/>
            <a:gdLst>
              <a:gd name="connsiteX0" fmla="*/ 0 w 4013830"/>
              <a:gd name="connsiteY0" fmla="*/ 0 h 1752600"/>
              <a:gd name="connsiteX1" fmla="*/ 4013830 w 4013830"/>
              <a:gd name="connsiteY1" fmla="*/ 0 h 1752600"/>
              <a:gd name="connsiteX2" fmla="*/ 4013830 w 4013830"/>
              <a:gd name="connsiteY2" fmla="*/ 1752600 h 1752600"/>
              <a:gd name="connsiteX3" fmla="*/ 0 w 4013830"/>
              <a:gd name="connsiteY3" fmla="*/ 1752600 h 1752600"/>
              <a:gd name="connsiteX4" fmla="*/ 0 w 4013830"/>
              <a:gd name="connsiteY4" fmla="*/ 0 h 1752600"/>
              <a:gd name="connsiteX0" fmla="*/ 4013830 w 4105270"/>
              <a:gd name="connsiteY0" fmla="*/ 0 h 1752600"/>
              <a:gd name="connsiteX1" fmla="*/ 4013830 w 4105270"/>
              <a:gd name="connsiteY1" fmla="*/ 1752600 h 1752600"/>
              <a:gd name="connsiteX2" fmla="*/ 0 w 4105270"/>
              <a:gd name="connsiteY2" fmla="*/ 1752600 h 1752600"/>
              <a:gd name="connsiteX3" fmla="*/ 0 w 4105270"/>
              <a:gd name="connsiteY3" fmla="*/ 0 h 1752600"/>
              <a:gd name="connsiteX4" fmla="*/ 4105270 w 4105270"/>
              <a:gd name="connsiteY4" fmla="*/ 91440 h 1752600"/>
              <a:gd name="connsiteX0" fmla="*/ 4013830 w 4105270"/>
              <a:gd name="connsiteY0" fmla="*/ 1752600 h 1752600"/>
              <a:gd name="connsiteX1" fmla="*/ 0 w 4105270"/>
              <a:gd name="connsiteY1" fmla="*/ 1752600 h 1752600"/>
              <a:gd name="connsiteX2" fmla="*/ 0 w 4105270"/>
              <a:gd name="connsiteY2" fmla="*/ 0 h 1752600"/>
              <a:gd name="connsiteX3" fmla="*/ 4105270 w 4105270"/>
              <a:gd name="connsiteY3" fmla="*/ 91440 h 1752600"/>
              <a:gd name="connsiteX0" fmla="*/ 4013830 w 4013830"/>
              <a:gd name="connsiteY0" fmla="*/ 1752600 h 1752600"/>
              <a:gd name="connsiteX1" fmla="*/ 0 w 4013830"/>
              <a:gd name="connsiteY1" fmla="*/ 1752600 h 1752600"/>
              <a:gd name="connsiteX2" fmla="*/ 0 w 4013830"/>
              <a:gd name="connsiteY2" fmla="*/ 0 h 1752600"/>
              <a:gd name="connsiteX3" fmla="*/ 3467095 w 4013830"/>
              <a:gd name="connsiteY3" fmla="*/ 15240 h 1752600"/>
              <a:gd name="connsiteX0" fmla="*/ 4013830 w 4013830"/>
              <a:gd name="connsiteY0" fmla="*/ 1752600 h 1752600"/>
              <a:gd name="connsiteX1" fmla="*/ 0 w 4013830"/>
              <a:gd name="connsiteY1" fmla="*/ 1752600 h 1752600"/>
              <a:gd name="connsiteX2" fmla="*/ 0 w 4013830"/>
              <a:gd name="connsiteY2" fmla="*/ 0 h 1752600"/>
              <a:gd name="connsiteX3" fmla="*/ 1038220 w 4013830"/>
              <a:gd name="connsiteY3" fmla="*/ 5715 h 1752600"/>
            </a:gdLst>
            <a:ahLst/>
            <a:cxnLst>
              <a:cxn ang="0">
                <a:pos x="connsiteX0" y="connsiteY0"/>
              </a:cxn>
              <a:cxn ang="0">
                <a:pos x="connsiteX1" y="connsiteY1"/>
              </a:cxn>
              <a:cxn ang="0">
                <a:pos x="connsiteX2" y="connsiteY2"/>
              </a:cxn>
              <a:cxn ang="0">
                <a:pos x="connsiteX3" y="connsiteY3"/>
              </a:cxn>
            </a:cxnLst>
            <a:rect l="l" t="t" r="r" b="b"/>
            <a:pathLst>
              <a:path w="4013830" h="1752600">
                <a:moveTo>
                  <a:pt x="4013830" y="1752600"/>
                </a:moveTo>
                <a:lnTo>
                  <a:pt x="0" y="1752600"/>
                </a:lnTo>
                <a:lnTo>
                  <a:pt x="0" y="0"/>
                </a:lnTo>
                <a:lnTo>
                  <a:pt x="1038220" y="5715"/>
                </a:lnTo>
              </a:path>
            </a:pathLst>
          </a:custGeom>
          <a:noFill/>
          <a:ln w="19050">
            <a:solidFill>
              <a:srgbClr val="00B8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799" dirty="0">
              <a:solidFill>
                <a:prstClr val="white"/>
              </a:solidFill>
              <a:latin typeface="Calibri"/>
            </a:endParaRPr>
          </a:p>
        </p:txBody>
      </p:sp>
      <p:sp>
        <p:nvSpPr>
          <p:cNvPr id="8" name="Rectangle 7">
            <a:extLst>
              <a:ext uri="{FF2B5EF4-FFF2-40B4-BE49-F238E27FC236}">
                <a16:creationId xmlns:a16="http://schemas.microsoft.com/office/drawing/2014/main" id="{C16982C7-C36D-4274-AF07-09FC0577A32D}"/>
              </a:ext>
            </a:extLst>
          </p:cNvPr>
          <p:cNvSpPr/>
          <p:nvPr/>
        </p:nvSpPr>
        <p:spPr>
          <a:xfrm>
            <a:off x="975467" y="1355087"/>
            <a:ext cx="3911040" cy="361451"/>
          </a:xfrm>
          <a:prstGeom prst="rect">
            <a:avLst/>
          </a:prstGeom>
          <a:solidFill>
            <a:srgbClr val="2B3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35" defTabSz="754380"/>
            <a:r>
              <a:rPr lang="en-US" sz="1320" b="1" dirty="0">
                <a:solidFill>
                  <a:prstClr val="white"/>
                </a:solidFill>
                <a:latin typeface="Tahoma" panose="020B0604030504040204" pitchFamily="34" charset="0"/>
                <a:ea typeface="Tahoma" panose="020B0604030504040204" pitchFamily="34" charset="0"/>
                <a:cs typeface="Tahoma" panose="020B0604030504040204" pitchFamily="34" charset="0"/>
              </a:rPr>
              <a:t>New Customer Care [NCC]</a:t>
            </a:r>
          </a:p>
        </p:txBody>
      </p:sp>
      <p:sp>
        <p:nvSpPr>
          <p:cNvPr id="9" name="Rectangle 18">
            <a:extLst>
              <a:ext uri="{FF2B5EF4-FFF2-40B4-BE49-F238E27FC236}">
                <a16:creationId xmlns:a16="http://schemas.microsoft.com/office/drawing/2014/main" id="{A5361D7A-A8AD-4F5D-AA21-058166DE874B}"/>
              </a:ext>
            </a:extLst>
          </p:cNvPr>
          <p:cNvSpPr/>
          <p:nvPr/>
        </p:nvSpPr>
        <p:spPr>
          <a:xfrm>
            <a:off x="5216981" y="1543428"/>
            <a:ext cx="4012704" cy="3419891"/>
          </a:xfrm>
          <a:custGeom>
            <a:avLst/>
            <a:gdLst>
              <a:gd name="connsiteX0" fmla="*/ 0 w 4013830"/>
              <a:gd name="connsiteY0" fmla="*/ 0 h 1752600"/>
              <a:gd name="connsiteX1" fmla="*/ 4013830 w 4013830"/>
              <a:gd name="connsiteY1" fmla="*/ 0 h 1752600"/>
              <a:gd name="connsiteX2" fmla="*/ 4013830 w 4013830"/>
              <a:gd name="connsiteY2" fmla="*/ 1752600 h 1752600"/>
              <a:gd name="connsiteX3" fmla="*/ 0 w 4013830"/>
              <a:gd name="connsiteY3" fmla="*/ 1752600 h 1752600"/>
              <a:gd name="connsiteX4" fmla="*/ 0 w 4013830"/>
              <a:gd name="connsiteY4" fmla="*/ 0 h 1752600"/>
              <a:gd name="connsiteX0" fmla="*/ 4013830 w 4105270"/>
              <a:gd name="connsiteY0" fmla="*/ 0 h 1752600"/>
              <a:gd name="connsiteX1" fmla="*/ 4013830 w 4105270"/>
              <a:gd name="connsiteY1" fmla="*/ 1752600 h 1752600"/>
              <a:gd name="connsiteX2" fmla="*/ 0 w 4105270"/>
              <a:gd name="connsiteY2" fmla="*/ 1752600 h 1752600"/>
              <a:gd name="connsiteX3" fmla="*/ 0 w 4105270"/>
              <a:gd name="connsiteY3" fmla="*/ 0 h 1752600"/>
              <a:gd name="connsiteX4" fmla="*/ 4105270 w 4105270"/>
              <a:gd name="connsiteY4" fmla="*/ 91440 h 1752600"/>
              <a:gd name="connsiteX0" fmla="*/ 4013830 w 4105270"/>
              <a:gd name="connsiteY0" fmla="*/ 1752600 h 1752600"/>
              <a:gd name="connsiteX1" fmla="*/ 0 w 4105270"/>
              <a:gd name="connsiteY1" fmla="*/ 1752600 h 1752600"/>
              <a:gd name="connsiteX2" fmla="*/ 0 w 4105270"/>
              <a:gd name="connsiteY2" fmla="*/ 0 h 1752600"/>
              <a:gd name="connsiteX3" fmla="*/ 4105270 w 4105270"/>
              <a:gd name="connsiteY3" fmla="*/ 91440 h 1752600"/>
              <a:gd name="connsiteX0" fmla="*/ 4013830 w 4013830"/>
              <a:gd name="connsiteY0" fmla="*/ 1752600 h 1752600"/>
              <a:gd name="connsiteX1" fmla="*/ 0 w 4013830"/>
              <a:gd name="connsiteY1" fmla="*/ 1752600 h 1752600"/>
              <a:gd name="connsiteX2" fmla="*/ 0 w 4013830"/>
              <a:gd name="connsiteY2" fmla="*/ 0 h 1752600"/>
              <a:gd name="connsiteX3" fmla="*/ 3467095 w 4013830"/>
              <a:gd name="connsiteY3" fmla="*/ 15240 h 1752600"/>
              <a:gd name="connsiteX0" fmla="*/ 4013830 w 4013830"/>
              <a:gd name="connsiteY0" fmla="*/ 1752600 h 1752600"/>
              <a:gd name="connsiteX1" fmla="*/ 0 w 4013830"/>
              <a:gd name="connsiteY1" fmla="*/ 1752600 h 1752600"/>
              <a:gd name="connsiteX2" fmla="*/ 0 w 4013830"/>
              <a:gd name="connsiteY2" fmla="*/ 0 h 1752600"/>
              <a:gd name="connsiteX3" fmla="*/ 1038220 w 4013830"/>
              <a:gd name="connsiteY3" fmla="*/ 5715 h 1752600"/>
            </a:gdLst>
            <a:ahLst/>
            <a:cxnLst>
              <a:cxn ang="0">
                <a:pos x="connsiteX0" y="connsiteY0"/>
              </a:cxn>
              <a:cxn ang="0">
                <a:pos x="connsiteX1" y="connsiteY1"/>
              </a:cxn>
              <a:cxn ang="0">
                <a:pos x="connsiteX2" y="connsiteY2"/>
              </a:cxn>
              <a:cxn ang="0">
                <a:pos x="connsiteX3" y="connsiteY3"/>
              </a:cxn>
            </a:cxnLst>
            <a:rect l="l" t="t" r="r" b="b"/>
            <a:pathLst>
              <a:path w="4013830" h="1752600">
                <a:moveTo>
                  <a:pt x="4013830" y="1752600"/>
                </a:moveTo>
                <a:lnTo>
                  <a:pt x="0" y="1752600"/>
                </a:lnTo>
                <a:lnTo>
                  <a:pt x="0" y="0"/>
                </a:lnTo>
                <a:lnTo>
                  <a:pt x="1038220" y="5715"/>
                </a:lnTo>
              </a:path>
            </a:pathLst>
          </a:custGeom>
          <a:noFill/>
          <a:ln w="19050">
            <a:solidFill>
              <a:srgbClr val="00B8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799" dirty="0">
              <a:solidFill>
                <a:prstClr val="white"/>
              </a:solidFill>
              <a:latin typeface="Calibri"/>
            </a:endParaRPr>
          </a:p>
        </p:txBody>
      </p:sp>
      <p:sp>
        <p:nvSpPr>
          <p:cNvPr id="10" name="Rectangle 9">
            <a:extLst>
              <a:ext uri="{FF2B5EF4-FFF2-40B4-BE49-F238E27FC236}">
                <a16:creationId xmlns:a16="http://schemas.microsoft.com/office/drawing/2014/main" id="{3CC9EB00-86CC-4D8A-A50E-F0AE6D24A19A}"/>
              </a:ext>
            </a:extLst>
          </p:cNvPr>
          <p:cNvSpPr/>
          <p:nvPr/>
        </p:nvSpPr>
        <p:spPr>
          <a:xfrm>
            <a:off x="5318645" y="1355087"/>
            <a:ext cx="3911040" cy="361451"/>
          </a:xfrm>
          <a:prstGeom prst="rect">
            <a:avLst/>
          </a:prstGeom>
          <a:solidFill>
            <a:srgbClr val="2B3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35" defTabSz="754380"/>
            <a:r>
              <a:rPr lang="en-US" sz="1320" b="1" dirty="0">
                <a:solidFill>
                  <a:prstClr val="white"/>
                </a:solidFill>
                <a:latin typeface="Tahoma" panose="020B0604030504040204" pitchFamily="34" charset="0"/>
                <a:ea typeface="Tahoma" panose="020B0604030504040204" pitchFamily="34" charset="0"/>
                <a:cs typeface="Tahoma" panose="020B0604030504040204" pitchFamily="34" charset="0"/>
              </a:rPr>
              <a:t>Process Definition &amp; Auditing Team</a:t>
            </a:r>
          </a:p>
        </p:txBody>
      </p:sp>
      <p:sp>
        <p:nvSpPr>
          <p:cNvPr id="11" name="Rectangle 10">
            <a:extLst>
              <a:ext uri="{FF2B5EF4-FFF2-40B4-BE49-F238E27FC236}">
                <a16:creationId xmlns:a16="http://schemas.microsoft.com/office/drawing/2014/main" id="{E2569771-93BC-49B9-8B88-A8FA6C95F654}"/>
              </a:ext>
            </a:extLst>
          </p:cNvPr>
          <p:cNvSpPr/>
          <p:nvPr/>
        </p:nvSpPr>
        <p:spPr>
          <a:xfrm>
            <a:off x="5410200" y="1728114"/>
            <a:ext cx="3819485" cy="3086614"/>
          </a:xfrm>
          <a:prstGeom prst="rect">
            <a:avLst/>
          </a:prstGeom>
        </p:spPr>
        <p:txBody>
          <a:bodyPr wrap="square">
            <a:spAutoFit/>
          </a:bodyPr>
          <a:lstStyle/>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Process Definition &amp; Maintenance</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Impart Process &amp; Tool Trainings</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Provides Process and ALM tool consulting</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Facilitate Implementation of ALM / Tool driven Practices</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Conduct Audits on defined periodicity</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Report Project health to Sr. Management &amp; Executive Management </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Involved in Process automation</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Facilitate other Continuous Improvement Initiatives.</a:t>
            </a:r>
            <a:endParaRPr lang="en-US" sz="16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B2D715A5-19C8-4271-9F2E-3B7D8C5AC288}"/>
              </a:ext>
            </a:extLst>
          </p:cNvPr>
          <p:cNvSpPr/>
          <p:nvPr/>
        </p:nvSpPr>
        <p:spPr>
          <a:xfrm>
            <a:off x="1066800" y="1719488"/>
            <a:ext cx="3800950" cy="2409506"/>
          </a:xfrm>
          <a:prstGeom prst="rect">
            <a:avLst/>
          </a:prstGeom>
        </p:spPr>
        <p:txBody>
          <a:bodyPr wrap="square">
            <a:spAutoFit/>
          </a:bodyPr>
          <a:lstStyle/>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Process setup for New Customer projects</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Conduct session on Best Practices and required tools</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ALM tool setup and customization &amp; consulting</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Facilitates, Reviews and Suggests</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Report results to Sr. Management</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Stabilize Process &amp; Tool usage in first 3-4 months</a:t>
            </a:r>
          </a:p>
          <a:p>
            <a:pPr marL="171404" indent="-171404" defTabSz="754380">
              <a:lnSpc>
                <a:spcPct val="200000"/>
              </a:lnSpc>
              <a:buFont typeface="Wingdings" panose="05000000000000000000" pitchFamily="2" charset="2"/>
              <a:buChar char="§"/>
              <a:defRPr/>
            </a:pPr>
            <a:r>
              <a:rPr lang="en-US" sz="11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rPr>
              <a:t>Transitions the Project to Auditing Team.</a:t>
            </a:r>
            <a:endParaRPr lang="en-US" sz="1600" dirty="0">
              <a:solidFill>
                <a:prstClr val="black">
                  <a:lumMod val="75000"/>
                  <a:lumOff val="25000"/>
                </a:prstClr>
              </a:solidFill>
              <a:latin typeface="Segoe UI" panose="020B0502040204020203" pitchFamily="34" charset="0"/>
              <a:ea typeface="Tahom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108923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fade">
                                      <p:cBhvr>
                                        <p:cTn id="22" dur="500"/>
                                        <p:tgtEl>
                                          <p:spTgt spid="1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Effect transition="in" filter="fade">
                                      <p:cBhvr>
                                        <p:cTn id="25" dur="500"/>
                                        <p:tgtEl>
                                          <p:spTgt spid="1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F9FC359F-6C81-46D2-8E35-AE1E896CB2EA}"/>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0" name="Content Placeholder 2">
            <a:extLst>
              <a:ext uri="{FF2B5EF4-FFF2-40B4-BE49-F238E27FC236}">
                <a16:creationId xmlns:a16="http://schemas.microsoft.com/office/drawing/2014/main" id="{975D661D-F71B-4503-AE27-5EB03D25B489}"/>
              </a:ext>
            </a:extLst>
          </p:cNvPr>
          <p:cNvSpPr txBox="1">
            <a:spLocks/>
          </p:cNvSpPr>
          <p:nvPr/>
        </p:nvSpPr>
        <p:spPr>
          <a:xfrm>
            <a:off x="676499" y="639981"/>
            <a:ext cx="4929895"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Quality Management System at Cybage</a:t>
            </a:r>
          </a:p>
        </p:txBody>
      </p:sp>
      <p:pic>
        <p:nvPicPr>
          <p:cNvPr id="3" name="Picture 2" descr="Logo, company name&#10;&#10;Description automatically generated">
            <a:extLst>
              <a:ext uri="{FF2B5EF4-FFF2-40B4-BE49-F238E27FC236}">
                <a16:creationId xmlns:a16="http://schemas.microsoft.com/office/drawing/2014/main" id="{66D0240D-DE90-49F5-93F7-E47554BD7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693" y="1834417"/>
            <a:ext cx="5603015" cy="2338781"/>
          </a:xfrm>
          <a:prstGeom prst="rect">
            <a:avLst/>
          </a:prstGeom>
        </p:spPr>
      </p:pic>
    </p:spTree>
    <p:extLst>
      <p:ext uri="{BB962C8B-B14F-4D97-AF65-F5344CB8AC3E}">
        <p14:creationId xmlns:p14="http://schemas.microsoft.com/office/powerpoint/2010/main" val="149472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F9FC359F-6C81-46D2-8E35-AE1E896CB2EA}"/>
              </a:ext>
            </a:extLst>
          </p:cNvPr>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0" name="Content Placeholder 2">
            <a:extLst>
              <a:ext uri="{FF2B5EF4-FFF2-40B4-BE49-F238E27FC236}">
                <a16:creationId xmlns:a16="http://schemas.microsoft.com/office/drawing/2014/main" id="{975D661D-F71B-4503-AE27-5EB03D25B489}"/>
              </a:ext>
            </a:extLst>
          </p:cNvPr>
          <p:cNvSpPr txBox="1">
            <a:spLocks/>
          </p:cNvSpPr>
          <p:nvPr/>
        </p:nvSpPr>
        <p:spPr>
          <a:xfrm>
            <a:off x="676499" y="639981"/>
            <a:ext cx="4047986" cy="457071"/>
          </a:xfrm>
          <a:prstGeom prst="rect">
            <a:avLst/>
          </a:prstGeom>
        </p:spPr>
        <p:txBody>
          <a:bodyPr lIns="100529" tIns="50264" rIns="100529" bIns="50264" anchor="ct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1005300">
              <a:buNone/>
              <a:defRPr/>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Quick Glance at Q@Core</a:t>
            </a:r>
          </a:p>
        </p:txBody>
      </p:sp>
      <p:sp>
        <p:nvSpPr>
          <p:cNvPr id="82" name="Rectangle 81">
            <a:extLst>
              <a:ext uri="{FF2B5EF4-FFF2-40B4-BE49-F238E27FC236}">
                <a16:creationId xmlns:a16="http://schemas.microsoft.com/office/drawing/2014/main" id="{5CF61E22-1A22-4E34-B1F1-D2FF22C110B6}"/>
              </a:ext>
            </a:extLst>
          </p:cNvPr>
          <p:cNvSpPr/>
          <p:nvPr/>
        </p:nvSpPr>
        <p:spPr>
          <a:xfrm>
            <a:off x="791580" y="1511554"/>
            <a:ext cx="2655194" cy="35892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83" name="Oval 82">
            <a:extLst>
              <a:ext uri="{FF2B5EF4-FFF2-40B4-BE49-F238E27FC236}">
                <a16:creationId xmlns:a16="http://schemas.microsoft.com/office/drawing/2014/main" id="{AF735F25-F2BC-48A7-99F6-CB64F5E61949}"/>
              </a:ext>
            </a:extLst>
          </p:cNvPr>
          <p:cNvSpPr/>
          <p:nvPr/>
        </p:nvSpPr>
        <p:spPr>
          <a:xfrm>
            <a:off x="1847023" y="1085295"/>
            <a:ext cx="783903"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84" name="TextBox 83">
            <a:extLst>
              <a:ext uri="{FF2B5EF4-FFF2-40B4-BE49-F238E27FC236}">
                <a16:creationId xmlns:a16="http://schemas.microsoft.com/office/drawing/2014/main" id="{17A864EF-CA0C-4A2A-8644-C98088CB509C}"/>
              </a:ext>
            </a:extLst>
          </p:cNvPr>
          <p:cNvSpPr txBox="1"/>
          <p:nvPr/>
        </p:nvSpPr>
        <p:spPr>
          <a:xfrm>
            <a:off x="791580" y="1994773"/>
            <a:ext cx="2655194" cy="2034981"/>
          </a:xfrm>
          <a:prstGeom prst="rect">
            <a:avLst/>
          </a:prstGeom>
          <a:noFill/>
        </p:spPr>
        <p:txBody>
          <a:bodyPr wrap="square" rtlCol="0">
            <a:spAutoFit/>
          </a:bodyPr>
          <a:lstStyle/>
          <a:p>
            <a:pPr algn="ctr" defTabSz="1005300">
              <a:defRPr/>
            </a:pPr>
            <a:r>
              <a:rPr lang="en-US" sz="1485" b="1" dirty="0">
                <a:solidFill>
                  <a:srgbClr val="00B8F1"/>
                </a:solidFill>
                <a:latin typeface="Tahoma" panose="020B0604030504040204" pitchFamily="34" charset="0"/>
                <a:ea typeface="Tahoma" panose="020B0604030504040204" pitchFamily="34" charset="0"/>
                <a:cs typeface="Tahoma" panose="020B0604030504040204" pitchFamily="34" charset="0"/>
              </a:rPr>
              <a:t>Apex Manual</a:t>
            </a:r>
          </a:p>
          <a:p>
            <a:pPr algn="ctr" defTabSz="1005300">
              <a:defRPr/>
            </a:pPr>
            <a:endParaRPr lang="en-US" sz="1200" b="1" dirty="0">
              <a:solidFill>
                <a:srgbClr val="00B8F1"/>
              </a:solidFill>
              <a:latin typeface="Tahoma" panose="020B0604030504040204" pitchFamily="34" charset="0"/>
              <a:ea typeface="Tahoma" panose="020B0604030504040204" pitchFamily="34" charset="0"/>
              <a:cs typeface="Tahoma" panose="020B0604030504040204" pitchFamily="34" charset="0"/>
            </a:endParaRPr>
          </a:p>
          <a:p>
            <a:pPr marL="365663" lvl="1" indent="-182832" defTabSz="1005300">
              <a:lnSpc>
                <a:spcPct val="150000"/>
              </a:lnSpc>
              <a:spcBef>
                <a:spcPts val="600"/>
              </a:spcBef>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Organization information</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Organization &amp; Project Structure</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Lifecycles and Execution Models</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Overview of Processes</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Roles and responsibilities</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Information of enabling functions</a:t>
            </a:r>
          </a:p>
        </p:txBody>
      </p:sp>
      <p:grpSp>
        <p:nvGrpSpPr>
          <p:cNvPr id="85" name="Graphic 7">
            <a:extLst>
              <a:ext uri="{FF2B5EF4-FFF2-40B4-BE49-F238E27FC236}">
                <a16:creationId xmlns:a16="http://schemas.microsoft.com/office/drawing/2014/main" id="{E2B3ED7F-0343-4CEB-A6C8-6D229ABCB636}"/>
              </a:ext>
            </a:extLst>
          </p:cNvPr>
          <p:cNvGrpSpPr/>
          <p:nvPr/>
        </p:nvGrpSpPr>
        <p:grpSpPr>
          <a:xfrm>
            <a:off x="2015967" y="1306921"/>
            <a:ext cx="446013" cy="408948"/>
            <a:chOff x="2015121" y="1793383"/>
            <a:chExt cx="446138" cy="376140"/>
          </a:xfrm>
          <a:solidFill>
            <a:schemeClr val="bg1"/>
          </a:solidFill>
        </p:grpSpPr>
        <p:sp>
          <p:nvSpPr>
            <p:cNvPr id="86" name="Freeform: Shape 85">
              <a:extLst>
                <a:ext uri="{FF2B5EF4-FFF2-40B4-BE49-F238E27FC236}">
                  <a16:creationId xmlns:a16="http://schemas.microsoft.com/office/drawing/2014/main" id="{9F7800D6-0ADC-4F4A-AACC-6B64060311D1}"/>
                </a:ext>
              </a:extLst>
            </p:cNvPr>
            <p:cNvSpPr/>
            <p:nvPr/>
          </p:nvSpPr>
          <p:spPr>
            <a:xfrm>
              <a:off x="2015121" y="1793383"/>
              <a:ext cx="446138" cy="376140"/>
            </a:xfrm>
            <a:custGeom>
              <a:avLst/>
              <a:gdLst>
                <a:gd name="connsiteX0" fmla="*/ 433068 w 446138"/>
                <a:gd name="connsiteY0" fmla="*/ 83999 h 376140"/>
                <a:gd name="connsiteX1" fmla="*/ 390136 w 446138"/>
                <a:gd name="connsiteY1" fmla="*/ 83999 h 376140"/>
                <a:gd name="connsiteX2" fmla="*/ 390136 w 446138"/>
                <a:gd name="connsiteY2" fmla="*/ 13070 h 376140"/>
                <a:gd name="connsiteX3" fmla="*/ 383940 w 446138"/>
                <a:gd name="connsiteY3" fmla="*/ 1951 h 376140"/>
                <a:gd name="connsiteX4" fmla="*/ 371227 w 446138"/>
                <a:gd name="connsiteY4" fmla="*/ 1376 h 376140"/>
                <a:gd name="connsiteX5" fmla="*/ 223069 w 446138"/>
                <a:gd name="connsiteY5" fmla="*/ 75459 h 376140"/>
                <a:gd name="connsiteX6" fmla="*/ 74911 w 446138"/>
                <a:gd name="connsiteY6" fmla="*/ 1376 h 376140"/>
                <a:gd name="connsiteX7" fmla="*/ 62198 w 446138"/>
                <a:gd name="connsiteY7" fmla="*/ 1951 h 376140"/>
                <a:gd name="connsiteX8" fmla="*/ 56003 w 446138"/>
                <a:gd name="connsiteY8" fmla="*/ 13070 h 376140"/>
                <a:gd name="connsiteX9" fmla="*/ 56003 w 446138"/>
                <a:gd name="connsiteY9" fmla="*/ 83999 h 376140"/>
                <a:gd name="connsiteX10" fmla="*/ 13070 w 446138"/>
                <a:gd name="connsiteY10" fmla="*/ 83999 h 376140"/>
                <a:gd name="connsiteX11" fmla="*/ 0 w 446138"/>
                <a:gd name="connsiteY11" fmla="*/ 97069 h 376140"/>
                <a:gd name="connsiteX12" fmla="*/ 0 w 446138"/>
                <a:gd name="connsiteY12" fmla="*/ 363070 h 376140"/>
                <a:gd name="connsiteX13" fmla="*/ 13070 w 446138"/>
                <a:gd name="connsiteY13" fmla="*/ 376141 h 376140"/>
                <a:gd name="connsiteX14" fmla="*/ 433068 w 446138"/>
                <a:gd name="connsiteY14" fmla="*/ 376141 h 376140"/>
                <a:gd name="connsiteX15" fmla="*/ 446138 w 446138"/>
                <a:gd name="connsiteY15" fmla="*/ 363070 h 376140"/>
                <a:gd name="connsiteX16" fmla="*/ 446138 w 446138"/>
                <a:gd name="connsiteY16" fmla="*/ 97069 h 376140"/>
                <a:gd name="connsiteX17" fmla="*/ 433068 w 446138"/>
                <a:gd name="connsiteY17" fmla="*/ 83999 h 376140"/>
                <a:gd name="connsiteX18" fmla="*/ 433068 w 446138"/>
                <a:gd name="connsiteY18" fmla="*/ 83999 h 376140"/>
                <a:gd name="connsiteX19" fmla="*/ 26141 w 446138"/>
                <a:gd name="connsiteY19" fmla="*/ 350000 h 376140"/>
                <a:gd name="connsiteX20" fmla="*/ 26141 w 446138"/>
                <a:gd name="connsiteY20" fmla="*/ 110140 h 376140"/>
                <a:gd name="connsiteX21" fmla="*/ 56003 w 446138"/>
                <a:gd name="connsiteY21" fmla="*/ 110140 h 376140"/>
                <a:gd name="connsiteX22" fmla="*/ 56003 w 446138"/>
                <a:gd name="connsiteY22" fmla="*/ 286068 h 376140"/>
                <a:gd name="connsiteX23" fmla="*/ 63226 w 446138"/>
                <a:gd name="connsiteY23" fmla="*/ 297762 h 376140"/>
                <a:gd name="connsiteX24" fmla="*/ 167703 w 446138"/>
                <a:gd name="connsiteY24" fmla="*/ 350000 h 376140"/>
                <a:gd name="connsiteX25" fmla="*/ 26141 w 446138"/>
                <a:gd name="connsiteY25" fmla="*/ 350000 h 376140"/>
                <a:gd name="connsiteX26" fmla="*/ 209999 w 446138"/>
                <a:gd name="connsiteY26" fmla="*/ 341922 h 376140"/>
                <a:gd name="connsiteX27" fmla="*/ 82143 w 446138"/>
                <a:gd name="connsiteY27" fmla="*/ 277990 h 376140"/>
                <a:gd name="connsiteX28" fmla="*/ 82143 w 446138"/>
                <a:gd name="connsiteY28" fmla="*/ 34218 h 376140"/>
                <a:gd name="connsiteX29" fmla="*/ 209999 w 446138"/>
                <a:gd name="connsiteY29" fmla="*/ 98150 h 376140"/>
                <a:gd name="connsiteX30" fmla="*/ 209999 w 446138"/>
                <a:gd name="connsiteY30" fmla="*/ 341922 h 376140"/>
                <a:gd name="connsiteX31" fmla="*/ 236139 w 446138"/>
                <a:gd name="connsiteY31" fmla="*/ 98150 h 376140"/>
                <a:gd name="connsiteX32" fmla="*/ 363995 w 446138"/>
                <a:gd name="connsiteY32" fmla="*/ 34218 h 376140"/>
                <a:gd name="connsiteX33" fmla="*/ 363995 w 446138"/>
                <a:gd name="connsiteY33" fmla="*/ 277990 h 376140"/>
                <a:gd name="connsiteX34" fmla="*/ 236139 w 446138"/>
                <a:gd name="connsiteY34" fmla="*/ 341922 h 376140"/>
                <a:gd name="connsiteX35" fmla="*/ 236139 w 446138"/>
                <a:gd name="connsiteY35" fmla="*/ 98150 h 376140"/>
                <a:gd name="connsiteX36" fmla="*/ 419997 w 446138"/>
                <a:gd name="connsiteY36" fmla="*/ 350000 h 376140"/>
                <a:gd name="connsiteX37" fmla="*/ 278435 w 446138"/>
                <a:gd name="connsiteY37" fmla="*/ 350000 h 376140"/>
                <a:gd name="connsiteX38" fmla="*/ 382912 w 446138"/>
                <a:gd name="connsiteY38" fmla="*/ 297762 h 376140"/>
                <a:gd name="connsiteX39" fmla="*/ 390136 w 446138"/>
                <a:gd name="connsiteY39" fmla="*/ 286068 h 376140"/>
                <a:gd name="connsiteX40" fmla="*/ 390136 w 446138"/>
                <a:gd name="connsiteY40" fmla="*/ 110140 h 376140"/>
                <a:gd name="connsiteX41" fmla="*/ 419997 w 446138"/>
                <a:gd name="connsiteY41" fmla="*/ 110140 h 376140"/>
                <a:gd name="connsiteX42" fmla="*/ 419997 w 446138"/>
                <a:gd name="connsiteY42" fmla="*/ 350000 h 37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6138" h="376140">
                  <a:moveTo>
                    <a:pt x="433068" y="83999"/>
                  </a:moveTo>
                  <a:lnTo>
                    <a:pt x="390136" y="83999"/>
                  </a:lnTo>
                  <a:lnTo>
                    <a:pt x="390136" y="13070"/>
                  </a:lnTo>
                  <a:cubicBezTo>
                    <a:pt x="390136" y="8539"/>
                    <a:pt x="387792" y="4330"/>
                    <a:pt x="383940" y="1951"/>
                  </a:cubicBezTo>
                  <a:cubicBezTo>
                    <a:pt x="380089" y="-428"/>
                    <a:pt x="375270" y="-646"/>
                    <a:pt x="371227" y="1376"/>
                  </a:cubicBezTo>
                  <a:lnTo>
                    <a:pt x="223069" y="75459"/>
                  </a:lnTo>
                  <a:lnTo>
                    <a:pt x="74911" y="1376"/>
                  </a:lnTo>
                  <a:cubicBezTo>
                    <a:pt x="70859" y="-646"/>
                    <a:pt x="66049" y="-428"/>
                    <a:pt x="62198" y="1951"/>
                  </a:cubicBezTo>
                  <a:cubicBezTo>
                    <a:pt x="58346" y="4330"/>
                    <a:pt x="56003" y="8539"/>
                    <a:pt x="56003" y="13070"/>
                  </a:cubicBezTo>
                  <a:lnTo>
                    <a:pt x="56003" y="83999"/>
                  </a:lnTo>
                  <a:lnTo>
                    <a:pt x="13070" y="83999"/>
                  </a:lnTo>
                  <a:cubicBezTo>
                    <a:pt x="5856" y="83999"/>
                    <a:pt x="0" y="89854"/>
                    <a:pt x="0" y="97069"/>
                  </a:cubicBezTo>
                  <a:lnTo>
                    <a:pt x="0" y="363070"/>
                  </a:lnTo>
                  <a:cubicBezTo>
                    <a:pt x="0" y="370285"/>
                    <a:pt x="5856" y="376141"/>
                    <a:pt x="13070" y="376141"/>
                  </a:cubicBezTo>
                  <a:lnTo>
                    <a:pt x="433068" y="376141"/>
                  </a:lnTo>
                  <a:cubicBezTo>
                    <a:pt x="440282" y="376141"/>
                    <a:pt x="446138" y="370285"/>
                    <a:pt x="446138" y="363070"/>
                  </a:cubicBezTo>
                  <a:lnTo>
                    <a:pt x="446138" y="97069"/>
                  </a:lnTo>
                  <a:cubicBezTo>
                    <a:pt x="446138" y="89854"/>
                    <a:pt x="440282" y="83999"/>
                    <a:pt x="433068" y="83999"/>
                  </a:cubicBezTo>
                  <a:lnTo>
                    <a:pt x="433068" y="83999"/>
                  </a:lnTo>
                  <a:close/>
                  <a:moveTo>
                    <a:pt x="26141" y="350000"/>
                  </a:moveTo>
                  <a:lnTo>
                    <a:pt x="26141" y="110140"/>
                  </a:lnTo>
                  <a:lnTo>
                    <a:pt x="56003" y="110140"/>
                  </a:lnTo>
                  <a:lnTo>
                    <a:pt x="56003" y="286068"/>
                  </a:lnTo>
                  <a:cubicBezTo>
                    <a:pt x="56003" y="291017"/>
                    <a:pt x="58800" y="295548"/>
                    <a:pt x="63226" y="297762"/>
                  </a:cubicBezTo>
                  <a:lnTo>
                    <a:pt x="167703" y="350000"/>
                  </a:lnTo>
                  <a:lnTo>
                    <a:pt x="26141" y="350000"/>
                  </a:lnTo>
                  <a:close/>
                  <a:moveTo>
                    <a:pt x="209999" y="341922"/>
                  </a:moveTo>
                  <a:lnTo>
                    <a:pt x="82143" y="277990"/>
                  </a:lnTo>
                  <a:lnTo>
                    <a:pt x="82143" y="34218"/>
                  </a:lnTo>
                  <a:lnTo>
                    <a:pt x="209999" y="98150"/>
                  </a:lnTo>
                  <a:lnTo>
                    <a:pt x="209999" y="341922"/>
                  </a:lnTo>
                  <a:close/>
                  <a:moveTo>
                    <a:pt x="236139" y="98150"/>
                  </a:moveTo>
                  <a:lnTo>
                    <a:pt x="363995" y="34218"/>
                  </a:lnTo>
                  <a:lnTo>
                    <a:pt x="363995" y="277990"/>
                  </a:lnTo>
                  <a:lnTo>
                    <a:pt x="236139" y="341922"/>
                  </a:lnTo>
                  <a:lnTo>
                    <a:pt x="236139" y="98150"/>
                  </a:lnTo>
                  <a:close/>
                  <a:moveTo>
                    <a:pt x="419997" y="350000"/>
                  </a:moveTo>
                  <a:lnTo>
                    <a:pt x="278435" y="350000"/>
                  </a:lnTo>
                  <a:lnTo>
                    <a:pt x="382912" y="297762"/>
                  </a:lnTo>
                  <a:cubicBezTo>
                    <a:pt x="387338" y="295548"/>
                    <a:pt x="390136" y="291026"/>
                    <a:pt x="390136" y="286068"/>
                  </a:cubicBezTo>
                  <a:lnTo>
                    <a:pt x="390136" y="110140"/>
                  </a:lnTo>
                  <a:lnTo>
                    <a:pt x="419997" y="110140"/>
                  </a:lnTo>
                  <a:lnTo>
                    <a:pt x="419997" y="350000"/>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87" name="Freeform: Shape 86">
              <a:extLst>
                <a:ext uri="{FF2B5EF4-FFF2-40B4-BE49-F238E27FC236}">
                  <a16:creationId xmlns:a16="http://schemas.microsoft.com/office/drawing/2014/main" id="{F8CE3B8A-B13F-4149-B051-A9143D2B89D6}"/>
                </a:ext>
              </a:extLst>
            </p:cNvPr>
            <p:cNvSpPr/>
            <p:nvPr/>
          </p:nvSpPr>
          <p:spPr>
            <a:xfrm>
              <a:off x="2127115" y="1889626"/>
              <a:ext cx="68146" cy="47156"/>
            </a:xfrm>
            <a:custGeom>
              <a:avLst/>
              <a:gdLst>
                <a:gd name="connsiteX0" fmla="*/ 7226 w 68146"/>
                <a:gd name="connsiteY0" fmla="*/ 24772 h 47156"/>
                <a:gd name="connsiteX1" fmla="*/ 49226 w 68146"/>
                <a:gd name="connsiteY1" fmla="*/ 45772 h 47156"/>
                <a:gd name="connsiteX2" fmla="*/ 66766 w 68146"/>
                <a:gd name="connsiteY2" fmla="*/ 39925 h 47156"/>
                <a:gd name="connsiteX3" fmla="*/ 60919 w 68146"/>
                <a:gd name="connsiteY3" fmla="*/ 22384 h 47156"/>
                <a:gd name="connsiteX4" fmla="*/ 18920 w 68146"/>
                <a:gd name="connsiteY4" fmla="*/ 1384 h 47156"/>
                <a:gd name="connsiteX5" fmla="*/ 1379 w 68146"/>
                <a:gd name="connsiteY5" fmla="*/ 7231 h 47156"/>
                <a:gd name="connsiteX6" fmla="*/ 7226 w 68146"/>
                <a:gd name="connsiteY6" fmla="*/ 24772 h 47156"/>
                <a:gd name="connsiteX7" fmla="*/ 7226 w 68146"/>
                <a:gd name="connsiteY7" fmla="*/ 24772 h 4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56">
                  <a:moveTo>
                    <a:pt x="7226" y="24772"/>
                  </a:moveTo>
                  <a:lnTo>
                    <a:pt x="49226" y="45772"/>
                  </a:lnTo>
                  <a:cubicBezTo>
                    <a:pt x="55682" y="49004"/>
                    <a:pt x="63533" y="46382"/>
                    <a:pt x="66766" y="39925"/>
                  </a:cubicBezTo>
                  <a:cubicBezTo>
                    <a:pt x="69990" y="33468"/>
                    <a:pt x="67376" y="25617"/>
                    <a:pt x="60919" y="22384"/>
                  </a:cubicBezTo>
                  <a:lnTo>
                    <a:pt x="18920" y="1384"/>
                  </a:lnTo>
                  <a:cubicBezTo>
                    <a:pt x="12463" y="-1848"/>
                    <a:pt x="4612" y="774"/>
                    <a:pt x="1379" y="7231"/>
                  </a:cubicBezTo>
                  <a:cubicBezTo>
                    <a:pt x="-1845" y="13688"/>
                    <a:pt x="778" y="21539"/>
                    <a:pt x="7226" y="24772"/>
                  </a:cubicBezTo>
                  <a:lnTo>
                    <a:pt x="7226" y="24772"/>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88" name="Freeform: Shape 87">
              <a:extLst>
                <a:ext uri="{FF2B5EF4-FFF2-40B4-BE49-F238E27FC236}">
                  <a16:creationId xmlns:a16="http://schemas.microsoft.com/office/drawing/2014/main" id="{8B87C612-43A5-418C-AE1C-2FE21B11D13A}"/>
                </a:ext>
              </a:extLst>
            </p:cNvPr>
            <p:cNvSpPr/>
            <p:nvPr/>
          </p:nvSpPr>
          <p:spPr>
            <a:xfrm>
              <a:off x="2127115" y="1957880"/>
              <a:ext cx="68146" cy="47143"/>
            </a:xfrm>
            <a:custGeom>
              <a:avLst/>
              <a:gdLst>
                <a:gd name="connsiteX0" fmla="*/ 7226 w 68146"/>
                <a:gd name="connsiteY0" fmla="*/ 24763 h 47143"/>
                <a:gd name="connsiteX1" fmla="*/ 49226 w 68146"/>
                <a:gd name="connsiteY1" fmla="*/ 45763 h 47143"/>
                <a:gd name="connsiteX2" fmla="*/ 66766 w 68146"/>
                <a:gd name="connsiteY2" fmla="*/ 39916 h 47143"/>
                <a:gd name="connsiteX3" fmla="*/ 60919 w 68146"/>
                <a:gd name="connsiteY3" fmla="*/ 22384 h 47143"/>
                <a:gd name="connsiteX4" fmla="*/ 18920 w 68146"/>
                <a:gd name="connsiteY4" fmla="*/ 1384 h 47143"/>
                <a:gd name="connsiteX5" fmla="*/ 1379 w 68146"/>
                <a:gd name="connsiteY5" fmla="*/ 7231 h 47143"/>
                <a:gd name="connsiteX6" fmla="*/ 7226 w 68146"/>
                <a:gd name="connsiteY6" fmla="*/ 24763 h 47143"/>
                <a:gd name="connsiteX7" fmla="*/ 7226 w 68146"/>
                <a:gd name="connsiteY7" fmla="*/ 24763 h 4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43">
                  <a:moveTo>
                    <a:pt x="7226" y="24763"/>
                  </a:moveTo>
                  <a:lnTo>
                    <a:pt x="49226" y="45763"/>
                  </a:lnTo>
                  <a:cubicBezTo>
                    <a:pt x="55682" y="48987"/>
                    <a:pt x="63533" y="46373"/>
                    <a:pt x="66766" y="39916"/>
                  </a:cubicBezTo>
                  <a:cubicBezTo>
                    <a:pt x="69990" y="33459"/>
                    <a:pt x="67376" y="25608"/>
                    <a:pt x="60919" y="22384"/>
                  </a:cubicBezTo>
                  <a:lnTo>
                    <a:pt x="18920" y="1384"/>
                  </a:lnTo>
                  <a:cubicBezTo>
                    <a:pt x="12463" y="-1848"/>
                    <a:pt x="4612" y="774"/>
                    <a:pt x="1379" y="7231"/>
                  </a:cubicBezTo>
                  <a:cubicBezTo>
                    <a:pt x="-1845" y="13688"/>
                    <a:pt x="778" y="21539"/>
                    <a:pt x="7226" y="24763"/>
                  </a:cubicBezTo>
                  <a:lnTo>
                    <a:pt x="7226" y="24763"/>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89" name="Freeform: Shape 88">
              <a:extLst>
                <a:ext uri="{FF2B5EF4-FFF2-40B4-BE49-F238E27FC236}">
                  <a16:creationId xmlns:a16="http://schemas.microsoft.com/office/drawing/2014/main" id="{E8B7466A-C341-4171-87BB-053DFF61DC1B}"/>
                </a:ext>
              </a:extLst>
            </p:cNvPr>
            <p:cNvSpPr/>
            <p:nvPr/>
          </p:nvSpPr>
          <p:spPr>
            <a:xfrm>
              <a:off x="2127115" y="2026129"/>
              <a:ext cx="68146" cy="47148"/>
            </a:xfrm>
            <a:custGeom>
              <a:avLst/>
              <a:gdLst>
                <a:gd name="connsiteX0" fmla="*/ 7226 w 68146"/>
                <a:gd name="connsiteY0" fmla="*/ 24768 h 47148"/>
                <a:gd name="connsiteX1" fmla="*/ 49226 w 68146"/>
                <a:gd name="connsiteY1" fmla="*/ 45768 h 47148"/>
                <a:gd name="connsiteX2" fmla="*/ 66766 w 68146"/>
                <a:gd name="connsiteY2" fmla="*/ 39921 h 47148"/>
                <a:gd name="connsiteX3" fmla="*/ 60919 w 68146"/>
                <a:gd name="connsiteY3" fmla="*/ 22381 h 47148"/>
                <a:gd name="connsiteX4" fmla="*/ 18920 w 68146"/>
                <a:gd name="connsiteY4" fmla="*/ 1381 h 47148"/>
                <a:gd name="connsiteX5" fmla="*/ 1379 w 68146"/>
                <a:gd name="connsiteY5" fmla="*/ 7227 h 47148"/>
                <a:gd name="connsiteX6" fmla="*/ 7226 w 68146"/>
                <a:gd name="connsiteY6" fmla="*/ 24768 h 47148"/>
                <a:gd name="connsiteX7" fmla="*/ 7226 w 68146"/>
                <a:gd name="connsiteY7" fmla="*/ 24768 h 4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48">
                  <a:moveTo>
                    <a:pt x="7226" y="24768"/>
                  </a:moveTo>
                  <a:lnTo>
                    <a:pt x="49226" y="45768"/>
                  </a:lnTo>
                  <a:cubicBezTo>
                    <a:pt x="55682" y="48992"/>
                    <a:pt x="63533" y="46378"/>
                    <a:pt x="66766" y="39921"/>
                  </a:cubicBezTo>
                  <a:cubicBezTo>
                    <a:pt x="69990" y="33464"/>
                    <a:pt x="67376" y="25613"/>
                    <a:pt x="60919" y="22381"/>
                  </a:cubicBezTo>
                  <a:lnTo>
                    <a:pt x="18920" y="1381"/>
                  </a:lnTo>
                  <a:cubicBezTo>
                    <a:pt x="12463" y="-1843"/>
                    <a:pt x="4612" y="771"/>
                    <a:pt x="1379" y="7227"/>
                  </a:cubicBezTo>
                  <a:cubicBezTo>
                    <a:pt x="-1845" y="13684"/>
                    <a:pt x="778" y="21535"/>
                    <a:pt x="7226" y="24768"/>
                  </a:cubicBezTo>
                  <a:lnTo>
                    <a:pt x="7226" y="24768"/>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90" name="Freeform: Shape 89">
              <a:extLst>
                <a:ext uri="{FF2B5EF4-FFF2-40B4-BE49-F238E27FC236}">
                  <a16:creationId xmlns:a16="http://schemas.microsoft.com/office/drawing/2014/main" id="{4499DE61-E56D-455F-B582-EA40697AB13F}"/>
                </a:ext>
              </a:extLst>
            </p:cNvPr>
            <p:cNvSpPr/>
            <p:nvPr/>
          </p:nvSpPr>
          <p:spPr>
            <a:xfrm>
              <a:off x="2281118" y="1889629"/>
              <a:ext cx="68148" cy="47150"/>
            </a:xfrm>
            <a:custGeom>
              <a:avLst/>
              <a:gdLst>
                <a:gd name="connsiteX0" fmla="*/ 49227 w 68148"/>
                <a:gd name="connsiteY0" fmla="*/ 1381 h 47150"/>
                <a:gd name="connsiteX1" fmla="*/ 7227 w 68148"/>
                <a:gd name="connsiteY1" fmla="*/ 22380 h 47150"/>
                <a:gd name="connsiteX2" fmla="*/ 1381 w 68148"/>
                <a:gd name="connsiteY2" fmla="*/ 39921 h 47150"/>
                <a:gd name="connsiteX3" fmla="*/ 18921 w 68148"/>
                <a:gd name="connsiteY3" fmla="*/ 45768 h 47150"/>
                <a:gd name="connsiteX4" fmla="*/ 60921 w 68148"/>
                <a:gd name="connsiteY4" fmla="*/ 24768 h 47150"/>
                <a:gd name="connsiteX5" fmla="*/ 66768 w 68148"/>
                <a:gd name="connsiteY5" fmla="*/ 7227 h 47150"/>
                <a:gd name="connsiteX6" fmla="*/ 49227 w 68148"/>
                <a:gd name="connsiteY6" fmla="*/ 1381 h 47150"/>
                <a:gd name="connsiteX7" fmla="*/ 49227 w 68148"/>
                <a:gd name="connsiteY7" fmla="*/ 1381 h 4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8" h="47150">
                  <a:moveTo>
                    <a:pt x="49227" y="1381"/>
                  </a:moveTo>
                  <a:lnTo>
                    <a:pt x="7227" y="22380"/>
                  </a:lnTo>
                  <a:cubicBezTo>
                    <a:pt x="771" y="25613"/>
                    <a:pt x="-1843" y="33456"/>
                    <a:pt x="1381" y="39921"/>
                  </a:cubicBezTo>
                  <a:cubicBezTo>
                    <a:pt x="4605" y="46387"/>
                    <a:pt x="12464" y="48992"/>
                    <a:pt x="18921" y="45768"/>
                  </a:cubicBezTo>
                  <a:lnTo>
                    <a:pt x="60921" y="24768"/>
                  </a:lnTo>
                  <a:cubicBezTo>
                    <a:pt x="67378" y="21535"/>
                    <a:pt x="69992" y="13684"/>
                    <a:pt x="66768" y="7227"/>
                  </a:cubicBezTo>
                  <a:cubicBezTo>
                    <a:pt x="63544" y="771"/>
                    <a:pt x="55684" y="-1843"/>
                    <a:pt x="49227" y="1381"/>
                  </a:cubicBezTo>
                  <a:lnTo>
                    <a:pt x="49227" y="1381"/>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91" name="Freeform: Shape 90">
              <a:extLst>
                <a:ext uri="{FF2B5EF4-FFF2-40B4-BE49-F238E27FC236}">
                  <a16:creationId xmlns:a16="http://schemas.microsoft.com/office/drawing/2014/main" id="{A3587430-FE2C-44D4-8086-AA1B8D004E4D}"/>
                </a:ext>
              </a:extLst>
            </p:cNvPr>
            <p:cNvSpPr/>
            <p:nvPr/>
          </p:nvSpPr>
          <p:spPr>
            <a:xfrm>
              <a:off x="2281118" y="1957880"/>
              <a:ext cx="68148" cy="47143"/>
            </a:xfrm>
            <a:custGeom>
              <a:avLst/>
              <a:gdLst>
                <a:gd name="connsiteX0" fmla="*/ 49227 w 68148"/>
                <a:gd name="connsiteY0" fmla="*/ 1384 h 47143"/>
                <a:gd name="connsiteX1" fmla="*/ 7227 w 68148"/>
                <a:gd name="connsiteY1" fmla="*/ 22384 h 47143"/>
                <a:gd name="connsiteX2" fmla="*/ 1381 w 68148"/>
                <a:gd name="connsiteY2" fmla="*/ 39916 h 47143"/>
                <a:gd name="connsiteX3" fmla="*/ 18921 w 68148"/>
                <a:gd name="connsiteY3" fmla="*/ 45763 h 47143"/>
                <a:gd name="connsiteX4" fmla="*/ 60921 w 68148"/>
                <a:gd name="connsiteY4" fmla="*/ 24763 h 47143"/>
                <a:gd name="connsiteX5" fmla="*/ 66768 w 68148"/>
                <a:gd name="connsiteY5" fmla="*/ 7231 h 47143"/>
                <a:gd name="connsiteX6" fmla="*/ 49227 w 68148"/>
                <a:gd name="connsiteY6" fmla="*/ 1384 h 4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8" h="47143">
                  <a:moveTo>
                    <a:pt x="49227" y="1384"/>
                  </a:moveTo>
                  <a:lnTo>
                    <a:pt x="7227" y="22384"/>
                  </a:lnTo>
                  <a:cubicBezTo>
                    <a:pt x="771" y="25608"/>
                    <a:pt x="-1843" y="33459"/>
                    <a:pt x="1381" y="39916"/>
                  </a:cubicBezTo>
                  <a:cubicBezTo>
                    <a:pt x="4605" y="46373"/>
                    <a:pt x="12464" y="48987"/>
                    <a:pt x="18921" y="45763"/>
                  </a:cubicBezTo>
                  <a:lnTo>
                    <a:pt x="60921" y="24763"/>
                  </a:lnTo>
                  <a:cubicBezTo>
                    <a:pt x="67378" y="21530"/>
                    <a:pt x="69992" y="13688"/>
                    <a:pt x="66768" y="7231"/>
                  </a:cubicBezTo>
                  <a:cubicBezTo>
                    <a:pt x="63535" y="774"/>
                    <a:pt x="55684" y="-1848"/>
                    <a:pt x="49227" y="1384"/>
                  </a:cubicBez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92" name="Freeform: Shape 91">
              <a:extLst>
                <a:ext uri="{FF2B5EF4-FFF2-40B4-BE49-F238E27FC236}">
                  <a16:creationId xmlns:a16="http://schemas.microsoft.com/office/drawing/2014/main" id="{5167407E-9751-440E-970A-0A5136A528DE}"/>
                </a:ext>
              </a:extLst>
            </p:cNvPr>
            <p:cNvSpPr/>
            <p:nvPr/>
          </p:nvSpPr>
          <p:spPr>
            <a:xfrm>
              <a:off x="2281118" y="2026127"/>
              <a:ext cx="68148" cy="47151"/>
            </a:xfrm>
            <a:custGeom>
              <a:avLst/>
              <a:gdLst>
                <a:gd name="connsiteX0" fmla="*/ 49227 w 68148"/>
                <a:gd name="connsiteY0" fmla="*/ 1382 h 47151"/>
                <a:gd name="connsiteX1" fmla="*/ 7227 w 68148"/>
                <a:gd name="connsiteY1" fmla="*/ 22382 h 47151"/>
                <a:gd name="connsiteX2" fmla="*/ 1381 w 68148"/>
                <a:gd name="connsiteY2" fmla="*/ 39923 h 47151"/>
                <a:gd name="connsiteX3" fmla="*/ 18921 w 68148"/>
                <a:gd name="connsiteY3" fmla="*/ 45769 h 47151"/>
                <a:gd name="connsiteX4" fmla="*/ 60921 w 68148"/>
                <a:gd name="connsiteY4" fmla="*/ 24770 h 47151"/>
                <a:gd name="connsiteX5" fmla="*/ 66768 w 68148"/>
                <a:gd name="connsiteY5" fmla="*/ 7229 h 47151"/>
                <a:gd name="connsiteX6" fmla="*/ 49227 w 68148"/>
                <a:gd name="connsiteY6" fmla="*/ 1382 h 4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8" h="47151">
                  <a:moveTo>
                    <a:pt x="49227" y="1382"/>
                  </a:moveTo>
                  <a:lnTo>
                    <a:pt x="7227" y="22382"/>
                  </a:lnTo>
                  <a:cubicBezTo>
                    <a:pt x="771" y="25606"/>
                    <a:pt x="-1843" y="33457"/>
                    <a:pt x="1381" y="39923"/>
                  </a:cubicBezTo>
                  <a:cubicBezTo>
                    <a:pt x="4605" y="46388"/>
                    <a:pt x="12464" y="48993"/>
                    <a:pt x="18921" y="45769"/>
                  </a:cubicBezTo>
                  <a:lnTo>
                    <a:pt x="60921" y="24770"/>
                  </a:lnTo>
                  <a:cubicBezTo>
                    <a:pt x="67378" y="21546"/>
                    <a:pt x="69992" y="13695"/>
                    <a:pt x="66768" y="7229"/>
                  </a:cubicBezTo>
                  <a:cubicBezTo>
                    <a:pt x="63544" y="764"/>
                    <a:pt x="55684" y="-1842"/>
                    <a:pt x="49227" y="1382"/>
                  </a:cubicBez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grpSp>
      <p:sp>
        <p:nvSpPr>
          <p:cNvPr id="94" name="Rectangle 93">
            <a:extLst>
              <a:ext uri="{FF2B5EF4-FFF2-40B4-BE49-F238E27FC236}">
                <a16:creationId xmlns:a16="http://schemas.microsoft.com/office/drawing/2014/main" id="{7ED4CCFC-74F1-4851-88CF-FEB514D67A03}"/>
              </a:ext>
            </a:extLst>
          </p:cNvPr>
          <p:cNvSpPr/>
          <p:nvPr/>
        </p:nvSpPr>
        <p:spPr>
          <a:xfrm>
            <a:off x="3701605" y="1511554"/>
            <a:ext cx="2655194" cy="35892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95" name="Oval 94">
            <a:extLst>
              <a:ext uri="{FF2B5EF4-FFF2-40B4-BE49-F238E27FC236}">
                <a16:creationId xmlns:a16="http://schemas.microsoft.com/office/drawing/2014/main" id="{E09D0E95-1526-41EB-8412-BAE4B4C109AB}"/>
              </a:ext>
            </a:extLst>
          </p:cNvPr>
          <p:cNvSpPr/>
          <p:nvPr/>
        </p:nvSpPr>
        <p:spPr>
          <a:xfrm>
            <a:off x="4597670" y="1085295"/>
            <a:ext cx="783903"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96" name="TextBox 95">
            <a:extLst>
              <a:ext uri="{FF2B5EF4-FFF2-40B4-BE49-F238E27FC236}">
                <a16:creationId xmlns:a16="http://schemas.microsoft.com/office/drawing/2014/main" id="{E005FC41-E613-4918-AC8F-8949FD11428A}"/>
              </a:ext>
            </a:extLst>
          </p:cNvPr>
          <p:cNvSpPr txBox="1"/>
          <p:nvPr/>
        </p:nvSpPr>
        <p:spPr>
          <a:xfrm>
            <a:off x="3701605" y="1984916"/>
            <a:ext cx="2655194" cy="2931893"/>
          </a:xfrm>
          <a:prstGeom prst="rect">
            <a:avLst/>
          </a:prstGeom>
          <a:noFill/>
        </p:spPr>
        <p:txBody>
          <a:bodyPr wrap="square" rtlCol="0">
            <a:spAutoFit/>
          </a:bodyPr>
          <a:lstStyle/>
          <a:p>
            <a:pPr algn="ctr" defTabSz="1005300">
              <a:defRPr/>
            </a:pPr>
            <a:r>
              <a:rPr lang="en-US" sz="1485" b="1" dirty="0">
                <a:solidFill>
                  <a:srgbClr val="00B8F1"/>
                </a:solidFill>
                <a:latin typeface="Tahoma" panose="020B0604030504040204" pitchFamily="34" charset="0"/>
                <a:ea typeface="Tahoma" panose="020B0604030504040204" pitchFamily="34" charset="0"/>
                <a:cs typeface="Tahoma" panose="020B0604030504040204" pitchFamily="34" charset="0"/>
              </a:rPr>
              <a:t>Process Manual</a:t>
            </a:r>
          </a:p>
          <a:p>
            <a:pPr algn="ctr" defTabSz="1005300">
              <a:defRPr/>
            </a:pPr>
            <a:endParaRPr lang="en-US" sz="1200" b="1" dirty="0">
              <a:solidFill>
                <a:srgbClr val="00B8F1"/>
              </a:solidFill>
              <a:latin typeface="Tahoma" panose="020B0604030504040204" pitchFamily="34" charset="0"/>
              <a:ea typeface="Tahoma" panose="020B0604030504040204" pitchFamily="34" charset="0"/>
              <a:cs typeface="Tahoma" panose="020B0604030504040204" pitchFamily="34" charset="0"/>
            </a:endParaRPr>
          </a:p>
          <a:p>
            <a:pPr marL="365663" lvl="1" indent="-182832" defTabSz="1005300">
              <a:spcBef>
                <a:spcPts val="600"/>
              </a:spcBef>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Traditional Development</a:t>
            </a:r>
          </a:p>
          <a:p>
            <a:pPr marL="742853" lvl="2" indent="-182832" defTabSz="1005300">
              <a:spcBef>
                <a:spcPts val="600"/>
              </a:spcBef>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Engineering</a:t>
            </a:r>
          </a:p>
          <a:p>
            <a:pPr marL="742853" lvl="2" indent="-182832" defTabSz="1005300">
              <a:spcBef>
                <a:spcPts val="600"/>
              </a:spcBef>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Project Management</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Agile Development</a:t>
            </a:r>
          </a:p>
          <a:p>
            <a:pPr marL="742853" lvl="2"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Scrum</a:t>
            </a:r>
          </a:p>
          <a:p>
            <a:pPr marL="742853" lvl="2"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Kanban</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Horizontal Processes</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Support Services</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Content Services</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Business Processes</a:t>
            </a:r>
          </a:p>
        </p:txBody>
      </p:sp>
      <p:grpSp>
        <p:nvGrpSpPr>
          <p:cNvPr id="97" name="Graphic 7">
            <a:extLst>
              <a:ext uri="{FF2B5EF4-FFF2-40B4-BE49-F238E27FC236}">
                <a16:creationId xmlns:a16="http://schemas.microsoft.com/office/drawing/2014/main" id="{12A4A8EB-95FC-4501-8B3D-B52764D993CD}"/>
              </a:ext>
            </a:extLst>
          </p:cNvPr>
          <p:cNvGrpSpPr/>
          <p:nvPr/>
        </p:nvGrpSpPr>
        <p:grpSpPr>
          <a:xfrm>
            <a:off x="4766613" y="1306921"/>
            <a:ext cx="446013" cy="408948"/>
            <a:chOff x="2015121" y="1793383"/>
            <a:chExt cx="446138" cy="376140"/>
          </a:xfrm>
          <a:solidFill>
            <a:schemeClr val="bg1"/>
          </a:solidFill>
        </p:grpSpPr>
        <p:sp>
          <p:nvSpPr>
            <p:cNvPr id="98" name="Freeform: Shape 97">
              <a:extLst>
                <a:ext uri="{FF2B5EF4-FFF2-40B4-BE49-F238E27FC236}">
                  <a16:creationId xmlns:a16="http://schemas.microsoft.com/office/drawing/2014/main" id="{5FA05660-C810-4ACC-9998-CC47C08DA70C}"/>
                </a:ext>
              </a:extLst>
            </p:cNvPr>
            <p:cNvSpPr/>
            <p:nvPr/>
          </p:nvSpPr>
          <p:spPr>
            <a:xfrm>
              <a:off x="2015121" y="1793383"/>
              <a:ext cx="446138" cy="376140"/>
            </a:xfrm>
            <a:custGeom>
              <a:avLst/>
              <a:gdLst>
                <a:gd name="connsiteX0" fmla="*/ 433068 w 446138"/>
                <a:gd name="connsiteY0" fmla="*/ 83999 h 376140"/>
                <a:gd name="connsiteX1" fmla="*/ 390136 w 446138"/>
                <a:gd name="connsiteY1" fmla="*/ 83999 h 376140"/>
                <a:gd name="connsiteX2" fmla="*/ 390136 w 446138"/>
                <a:gd name="connsiteY2" fmla="*/ 13070 h 376140"/>
                <a:gd name="connsiteX3" fmla="*/ 383940 w 446138"/>
                <a:gd name="connsiteY3" fmla="*/ 1951 h 376140"/>
                <a:gd name="connsiteX4" fmla="*/ 371227 w 446138"/>
                <a:gd name="connsiteY4" fmla="*/ 1376 h 376140"/>
                <a:gd name="connsiteX5" fmla="*/ 223069 w 446138"/>
                <a:gd name="connsiteY5" fmla="*/ 75459 h 376140"/>
                <a:gd name="connsiteX6" fmla="*/ 74911 w 446138"/>
                <a:gd name="connsiteY6" fmla="*/ 1376 h 376140"/>
                <a:gd name="connsiteX7" fmla="*/ 62198 w 446138"/>
                <a:gd name="connsiteY7" fmla="*/ 1951 h 376140"/>
                <a:gd name="connsiteX8" fmla="*/ 56003 w 446138"/>
                <a:gd name="connsiteY8" fmla="*/ 13070 h 376140"/>
                <a:gd name="connsiteX9" fmla="*/ 56003 w 446138"/>
                <a:gd name="connsiteY9" fmla="*/ 83999 h 376140"/>
                <a:gd name="connsiteX10" fmla="*/ 13070 w 446138"/>
                <a:gd name="connsiteY10" fmla="*/ 83999 h 376140"/>
                <a:gd name="connsiteX11" fmla="*/ 0 w 446138"/>
                <a:gd name="connsiteY11" fmla="*/ 97069 h 376140"/>
                <a:gd name="connsiteX12" fmla="*/ 0 w 446138"/>
                <a:gd name="connsiteY12" fmla="*/ 363070 h 376140"/>
                <a:gd name="connsiteX13" fmla="*/ 13070 w 446138"/>
                <a:gd name="connsiteY13" fmla="*/ 376141 h 376140"/>
                <a:gd name="connsiteX14" fmla="*/ 433068 w 446138"/>
                <a:gd name="connsiteY14" fmla="*/ 376141 h 376140"/>
                <a:gd name="connsiteX15" fmla="*/ 446138 w 446138"/>
                <a:gd name="connsiteY15" fmla="*/ 363070 h 376140"/>
                <a:gd name="connsiteX16" fmla="*/ 446138 w 446138"/>
                <a:gd name="connsiteY16" fmla="*/ 97069 h 376140"/>
                <a:gd name="connsiteX17" fmla="*/ 433068 w 446138"/>
                <a:gd name="connsiteY17" fmla="*/ 83999 h 376140"/>
                <a:gd name="connsiteX18" fmla="*/ 433068 w 446138"/>
                <a:gd name="connsiteY18" fmla="*/ 83999 h 376140"/>
                <a:gd name="connsiteX19" fmla="*/ 26141 w 446138"/>
                <a:gd name="connsiteY19" fmla="*/ 350000 h 376140"/>
                <a:gd name="connsiteX20" fmla="*/ 26141 w 446138"/>
                <a:gd name="connsiteY20" fmla="*/ 110140 h 376140"/>
                <a:gd name="connsiteX21" fmla="*/ 56003 w 446138"/>
                <a:gd name="connsiteY21" fmla="*/ 110140 h 376140"/>
                <a:gd name="connsiteX22" fmla="*/ 56003 w 446138"/>
                <a:gd name="connsiteY22" fmla="*/ 286068 h 376140"/>
                <a:gd name="connsiteX23" fmla="*/ 63226 w 446138"/>
                <a:gd name="connsiteY23" fmla="*/ 297762 h 376140"/>
                <a:gd name="connsiteX24" fmla="*/ 167703 w 446138"/>
                <a:gd name="connsiteY24" fmla="*/ 350000 h 376140"/>
                <a:gd name="connsiteX25" fmla="*/ 26141 w 446138"/>
                <a:gd name="connsiteY25" fmla="*/ 350000 h 376140"/>
                <a:gd name="connsiteX26" fmla="*/ 209999 w 446138"/>
                <a:gd name="connsiteY26" fmla="*/ 341922 h 376140"/>
                <a:gd name="connsiteX27" fmla="*/ 82143 w 446138"/>
                <a:gd name="connsiteY27" fmla="*/ 277990 h 376140"/>
                <a:gd name="connsiteX28" fmla="*/ 82143 w 446138"/>
                <a:gd name="connsiteY28" fmla="*/ 34218 h 376140"/>
                <a:gd name="connsiteX29" fmla="*/ 209999 w 446138"/>
                <a:gd name="connsiteY29" fmla="*/ 98150 h 376140"/>
                <a:gd name="connsiteX30" fmla="*/ 209999 w 446138"/>
                <a:gd name="connsiteY30" fmla="*/ 341922 h 376140"/>
                <a:gd name="connsiteX31" fmla="*/ 236139 w 446138"/>
                <a:gd name="connsiteY31" fmla="*/ 98150 h 376140"/>
                <a:gd name="connsiteX32" fmla="*/ 363995 w 446138"/>
                <a:gd name="connsiteY32" fmla="*/ 34218 h 376140"/>
                <a:gd name="connsiteX33" fmla="*/ 363995 w 446138"/>
                <a:gd name="connsiteY33" fmla="*/ 277990 h 376140"/>
                <a:gd name="connsiteX34" fmla="*/ 236139 w 446138"/>
                <a:gd name="connsiteY34" fmla="*/ 341922 h 376140"/>
                <a:gd name="connsiteX35" fmla="*/ 236139 w 446138"/>
                <a:gd name="connsiteY35" fmla="*/ 98150 h 376140"/>
                <a:gd name="connsiteX36" fmla="*/ 419997 w 446138"/>
                <a:gd name="connsiteY36" fmla="*/ 350000 h 376140"/>
                <a:gd name="connsiteX37" fmla="*/ 278435 w 446138"/>
                <a:gd name="connsiteY37" fmla="*/ 350000 h 376140"/>
                <a:gd name="connsiteX38" fmla="*/ 382912 w 446138"/>
                <a:gd name="connsiteY38" fmla="*/ 297762 h 376140"/>
                <a:gd name="connsiteX39" fmla="*/ 390136 w 446138"/>
                <a:gd name="connsiteY39" fmla="*/ 286068 h 376140"/>
                <a:gd name="connsiteX40" fmla="*/ 390136 w 446138"/>
                <a:gd name="connsiteY40" fmla="*/ 110140 h 376140"/>
                <a:gd name="connsiteX41" fmla="*/ 419997 w 446138"/>
                <a:gd name="connsiteY41" fmla="*/ 110140 h 376140"/>
                <a:gd name="connsiteX42" fmla="*/ 419997 w 446138"/>
                <a:gd name="connsiteY42" fmla="*/ 350000 h 37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6138" h="376140">
                  <a:moveTo>
                    <a:pt x="433068" y="83999"/>
                  </a:moveTo>
                  <a:lnTo>
                    <a:pt x="390136" y="83999"/>
                  </a:lnTo>
                  <a:lnTo>
                    <a:pt x="390136" y="13070"/>
                  </a:lnTo>
                  <a:cubicBezTo>
                    <a:pt x="390136" y="8539"/>
                    <a:pt x="387792" y="4330"/>
                    <a:pt x="383940" y="1951"/>
                  </a:cubicBezTo>
                  <a:cubicBezTo>
                    <a:pt x="380089" y="-428"/>
                    <a:pt x="375270" y="-646"/>
                    <a:pt x="371227" y="1376"/>
                  </a:cubicBezTo>
                  <a:lnTo>
                    <a:pt x="223069" y="75459"/>
                  </a:lnTo>
                  <a:lnTo>
                    <a:pt x="74911" y="1376"/>
                  </a:lnTo>
                  <a:cubicBezTo>
                    <a:pt x="70859" y="-646"/>
                    <a:pt x="66049" y="-428"/>
                    <a:pt x="62198" y="1951"/>
                  </a:cubicBezTo>
                  <a:cubicBezTo>
                    <a:pt x="58346" y="4330"/>
                    <a:pt x="56003" y="8539"/>
                    <a:pt x="56003" y="13070"/>
                  </a:cubicBezTo>
                  <a:lnTo>
                    <a:pt x="56003" y="83999"/>
                  </a:lnTo>
                  <a:lnTo>
                    <a:pt x="13070" y="83999"/>
                  </a:lnTo>
                  <a:cubicBezTo>
                    <a:pt x="5856" y="83999"/>
                    <a:pt x="0" y="89854"/>
                    <a:pt x="0" y="97069"/>
                  </a:cubicBezTo>
                  <a:lnTo>
                    <a:pt x="0" y="363070"/>
                  </a:lnTo>
                  <a:cubicBezTo>
                    <a:pt x="0" y="370285"/>
                    <a:pt x="5856" y="376141"/>
                    <a:pt x="13070" y="376141"/>
                  </a:cubicBezTo>
                  <a:lnTo>
                    <a:pt x="433068" y="376141"/>
                  </a:lnTo>
                  <a:cubicBezTo>
                    <a:pt x="440282" y="376141"/>
                    <a:pt x="446138" y="370285"/>
                    <a:pt x="446138" y="363070"/>
                  </a:cubicBezTo>
                  <a:lnTo>
                    <a:pt x="446138" y="97069"/>
                  </a:lnTo>
                  <a:cubicBezTo>
                    <a:pt x="446138" y="89854"/>
                    <a:pt x="440282" y="83999"/>
                    <a:pt x="433068" y="83999"/>
                  </a:cubicBezTo>
                  <a:lnTo>
                    <a:pt x="433068" y="83999"/>
                  </a:lnTo>
                  <a:close/>
                  <a:moveTo>
                    <a:pt x="26141" y="350000"/>
                  </a:moveTo>
                  <a:lnTo>
                    <a:pt x="26141" y="110140"/>
                  </a:lnTo>
                  <a:lnTo>
                    <a:pt x="56003" y="110140"/>
                  </a:lnTo>
                  <a:lnTo>
                    <a:pt x="56003" y="286068"/>
                  </a:lnTo>
                  <a:cubicBezTo>
                    <a:pt x="56003" y="291017"/>
                    <a:pt x="58800" y="295548"/>
                    <a:pt x="63226" y="297762"/>
                  </a:cubicBezTo>
                  <a:lnTo>
                    <a:pt x="167703" y="350000"/>
                  </a:lnTo>
                  <a:lnTo>
                    <a:pt x="26141" y="350000"/>
                  </a:lnTo>
                  <a:close/>
                  <a:moveTo>
                    <a:pt x="209999" y="341922"/>
                  </a:moveTo>
                  <a:lnTo>
                    <a:pt x="82143" y="277990"/>
                  </a:lnTo>
                  <a:lnTo>
                    <a:pt x="82143" y="34218"/>
                  </a:lnTo>
                  <a:lnTo>
                    <a:pt x="209999" y="98150"/>
                  </a:lnTo>
                  <a:lnTo>
                    <a:pt x="209999" y="341922"/>
                  </a:lnTo>
                  <a:close/>
                  <a:moveTo>
                    <a:pt x="236139" y="98150"/>
                  </a:moveTo>
                  <a:lnTo>
                    <a:pt x="363995" y="34218"/>
                  </a:lnTo>
                  <a:lnTo>
                    <a:pt x="363995" y="277990"/>
                  </a:lnTo>
                  <a:lnTo>
                    <a:pt x="236139" y="341922"/>
                  </a:lnTo>
                  <a:lnTo>
                    <a:pt x="236139" y="98150"/>
                  </a:lnTo>
                  <a:close/>
                  <a:moveTo>
                    <a:pt x="419997" y="350000"/>
                  </a:moveTo>
                  <a:lnTo>
                    <a:pt x="278435" y="350000"/>
                  </a:lnTo>
                  <a:lnTo>
                    <a:pt x="382912" y="297762"/>
                  </a:lnTo>
                  <a:cubicBezTo>
                    <a:pt x="387338" y="295548"/>
                    <a:pt x="390136" y="291026"/>
                    <a:pt x="390136" y="286068"/>
                  </a:cubicBezTo>
                  <a:lnTo>
                    <a:pt x="390136" y="110140"/>
                  </a:lnTo>
                  <a:lnTo>
                    <a:pt x="419997" y="110140"/>
                  </a:lnTo>
                  <a:lnTo>
                    <a:pt x="419997" y="350000"/>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99" name="Freeform: Shape 98">
              <a:extLst>
                <a:ext uri="{FF2B5EF4-FFF2-40B4-BE49-F238E27FC236}">
                  <a16:creationId xmlns:a16="http://schemas.microsoft.com/office/drawing/2014/main" id="{8CF4BEDE-D95B-4E7B-B49B-056FF1BFE1D0}"/>
                </a:ext>
              </a:extLst>
            </p:cNvPr>
            <p:cNvSpPr/>
            <p:nvPr/>
          </p:nvSpPr>
          <p:spPr>
            <a:xfrm>
              <a:off x="2127115" y="1889626"/>
              <a:ext cx="68146" cy="47156"/>
            </a:xfrm>
            <a:custGeom>
              <a:avLst/>
              <a:gdLst>
                <a:gd name="connsiteX0" fmla="*/ 7226 w 68146"/>
                <a:gd name="connsiteY0" fmla="*/ 24772 h 47156"/>
                <a:gd name="connsiteX1" fmla="*/ 49226 w 68146"/>
                <a:gd name="connsiteY1" fmla="*/ 45772 h 47156"/>
                <a:gd name="connsiteX2" fmla="*/ 66766 w 68146"/>
                <a:gd name="connsiteY2" fmla="*/ 39925 h 47156"/>
                <a:gd name="connsiteX3" fmla="*/ 60919 w 68146"/>
                <a:gd name="connsiteY3" fmla="*/ 22384 h 47156"/>
                <a:gd name="connsiteX4" fmla="*/ 18920 w 68146"/>
                <a:gd name="connsiteY4" fmla="*/ 1384 h 47156"/>
                <a:gd name="connsiteX5" fmla="*/ 1379 w 68146"/>
                <a:gd name="connsiteY5" fmla="*/ 7231 h 47156"/>
                <a:gd name="connsiteX6" fmla="*/ 7226 w 68146"/>
                <a:gd name="connsiteY6" fmla="*/ 24772 h 47156"/>
                <a:gd name="connsiteX7" fmla="*/ 7226 w 68146"/>
                <a:gd name="connsiteY7" fmla="*/ 24772 h 4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56">
                  <a:moveTo>
                    <a:pt x="7226" y="24772"/>
                  </a:moveTo>
                  <a:lnTo>
                    <a:pt x="49226" y="45772"/>
                  </a:lnTo>
                  <a:cubicBezTo>
                    <a:pt x="55682" y="49004"/>
                    <a:pt x="63533" y="46382"/>
                    <a:pt x="66766" y="39925"/>
                  </a:cubicBezTo>
                  <a:cubicBezTo>
                    <a:pt x="69990" y="33468"/>
                    <a:pt x="67376" y="25617"/>
                    <a:pt x="60919" y="22384"/>
                  </a:cubicBezTo>
                  <a:lnTo>
                    <a:pt x="18920" y="1384"/>
                  </a:lnTo>
                  <a:cubicBezTo>
                    <a:pt x="12463" y="-1848"/>
                    <a:pt x="4612" y="774"/>
                    <a:pt x="1379" y="7231"/>
                  </a:cubicBezTo>
                  <a:cubicBezTo>
                    <a:pt x="-1845" y="13688"/>
                    <a:pt x="778" y="21539"/>
                    <a:pt x="7226" y="24772"/>
                  </a:cubicBezTo>
                  <a:lnTo>
                    <a:pt x="7226" y="24772"/>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00" name="Freeform: Shape 99">
              <a:extLst>
                <a:ext uri="{FF2B5EF4-FFF2-40B4-BE49-F238E27FC236}">
                  <a16:creationId xmlns:a16="http://schemas.microsoft.com/office/drawing/2014/main" id="{E365A4B9-56A5-43A9-A3A9-5294CB79A868}"/>
                </a:ext>
              </a:extLst>
            </p:cNvPr>
            <p:cNvSpPr/>
            <p:nvPr/>
          </p:nvSpPr>
          <p:spPr>
            <a:xfrm>
              <a:off x="2127115" y="1957880"/>
              <a:ext cx="68146" cy="47143"/>
            </a:xfrm>
            <a:custGeom>
              <a:avLst/>
              <a:gdLst>
                <a:gd name="connsiteX0" fmla="*/ 7226 w 68146"/>
                <a:gd name="connsiteY0" fmla="*/ 24763 h 47143"/>
                <a:gd name="connsiteX1" fmla="*/ 49226 w 68146"/>
                <a:gd name="connsiteY1" fmla="*/ 45763 h 47143"/>
                <a:gd name="connsiteX2" fmla="*/ 66766 w 68146"/>
                <a:gd name="connsiteY2" fmla="*/ 39916 h 47143"/>
                <a:gd name="connsiteX3" fmla="*/ 60919 w 68146"/>
                <a:gd name="connsiteY3" fmla="*/ 22384 h 47143"/>
                <a:gd name="connsiteX4" fmla="*/ 18920 w 68146"/>
                <a:gd name="connsiteY4" fmla="*/ 1384 h 47143"/>
                <a:gd name="connsiteX5" fmla="*/ 1379 w 68146"/>
                <a:gd name="connsiteY5" fmla="*/ 7231 h 47143"/>
                <a:gd name="connsiteX6" fmla="*/ 7226 w 68146"/>
                <a:gd name="connsiteY6" fmla="*/ 24763 h 47143"/>
                <a:gd name="connsiteX7" fmla="*/ 7226 w 68146"/>
                <a:gd name="connsiteY7" fmla="*/ 24763 h 4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43">
                  <a:moveTo>
                    <a:pt x="7226" y="24763"/>
                  </a:moveTo>
                  <a:lnTo>
                    <a:pt x="49226" y="45763"/>
                  </a:lnTo>
                  <a:cubicBezTo>
                    <a:pt x="55682" y="48987"/>
                    <a:pt x="63533" y="46373"/>
                    <a:pt x="66766" y="39916"/>
                  </a:cubicBezTo>
                  <a:cubicBezTo>
                    <a:pt x="69990" y="33459"/>
                    <a:pt x="67376" y="25608"/>
                    <a:pt x="60919" y="22384"/>
                  </a:cubicBezTo>
                  <a:lnTo>
                    <a:pt x="18920" y="1384"/>
                  </a:lnTo>
                  <a:cubicBezTo>
                    <a:pt x="12463" y="-1848"/>
                    <a:pt x="4612" y="774"/>
                    <a:pt x="1379" y="7231"/>
                  </a:cubicBezTo>
                  <a:cubicBezTo>
                    <a:pt x="-1845" y="13688"/>
                    <a:pt x="778" y="21539"/>
                    <a:pt x="7226" y="24763"/>
                  </a:cubicBezTo>
                  <a:lnTo>
                    <a:pt x="7226" y="24763"/>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01" name="Freeform: Shape 100">
              <a:extLst>
                <a:ext uri="{FF2B5EF4-FFF2-40B4-BE49-F238E27FC236}">
                  <a16:creationId xmlns:a16="http://schemas.microsoft.com/office/drawing/2014/main" id="{5AD6D8B2-C814-4F5D-9FCE-352738963126}"/>
                </a:ext>
              </a:extLst>
            </p:cNvPr>
            <p:cNvSpPr/>
            <p:nvPr/>
          </p:nvSpPr>
          <p:spPr>
            <a:xfrm>
              <a:off x="2127115" y="2026129"/>
              <a:ext cx="68146" cy="47148"/>
            </a:xfrm>
            <a:custGeom>
              <a:avLst/>
              <a:gdLst>
                <a:gd name="connsiteX0" fmla="*/ 7226 w 68146"/>
                <a:gd name="connsiteY0" fmla="*/ 24768 h 47148"/>
                <a:gd name="connsiteX1" fmla="*/ 49226 w 68146"/>
                <a:gd name="connsiteY1" fmla="*/ 45768 h 47148"/>
                <a:gd name="connsiteX2" fmla="*/ 66766 w 68146"/>
                <a:gd name="connsiteY2" fmla="*/ 39921 h 47148"/>
                <a:gd name="connsiteX3" fmla="*/ 60919 w 68146"/>
                <a:gd name="connsiteY3" fmla="*/ 22381 h 47148"/>
                <a:gd name="connsiteX4" fmla="*/ 18920 w 68146"/>
                <a:gd name="connsiteY4" fmla="*/ 1381 h 47148"/>
                <a:gd name="connsiteX5" fmla="*/ 1379 w 68146"/>
                <a:gd name="connsiteY5" fmla="*/ 7227 h 47148"/>
                <a:gd name="connsiteX6" fmla="*/ 7226 w 68146"/>
                <a:gd name="connsiteY6" fmla="*/ 24768 h 47148"/>
                <a:gd name="connsiteX7" fmla="*/ 7226 w 68146"/>
                <a:gd name="connsiteY7" fmla="*/ 24768 h 4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48">
                  <a:moveTo>
                    <a:pt x="7226" y="24768"/>
                  </a:moveTo>
                  <a:lnTo>
                    <a:pt x="49226" y="45768"/>
                  </a:lnTo>
                  <a:cubicBezTo>
                    <a:pt x="55682" y="48992"/>
                    <a:pt x="63533" y="46378"/>
                    <a:pt x="66766" y="39921"/>
                  </a:cubicBezTo>
                  <a:cubicBezTo>
                    <a:pt x="69990" y="33464"/>
                    <a:pt x="67376" y="25613"/>
                    <a:pt x="60919" y="22381"/>
                  </a:cubicBezTo>
                  <a:lnTo>
                    <a:pt x="18920" y="1381"/>
                  </a:lnTo>
                  <a:cubicBezTo>
                    <a:pt x="12463" y="-1843"/>
                    <a:pt x="4612" y="771"/>
                    <a:pt x="1379" y="7227"/>
                  </a:cubicBezTo>
                  <a:cubicBezTo>
                    <a:pt x="-1845" y="13684"/>
                    <a:pt x="778" y="21535"/>
                    <a:pt x="7226" y="24768"/>
                  </a:cubicBezTo>
                  <a:lnTo>
                    <a:pt x="7226" y="24768"/>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02" name="Freeform: Shape 101">
              <a:extLst>
                <a:ext uri="{FF2B5EF4-FFF2-40B4-BE49-F238E27FC236}">
                  <a16:creationId xmlns:a16="http://schemas.microsoft.com/office/drawing/2014/main" id="{511541E9-6A7D-442C-8327-7D66A56C0398}"/>
                </a:ext>
              </a:extLst>
            </p:cNvPr>
            <p:cNvSpPr/>
            <p:nvPr/>
          </p:nvSpPr>
          <p:spPr>
            <a:xfrm>
              <a:off x="2281118" y="1889629"/>
              <a:ext cx="68148" cy="47150"/>
            </a:xfrm>
            <a:custGeom>
              <a:avLst/>
              <a:gdLst>
                <a:gd name="connsiteX0" fmla="*/ 49227 w 68148"/>
                <a:gd name="connsiteY0" fmla="*/ 1381 h 47150"/>
                <a:gd name="connsiteX1" fmla="*/ 7227 w 68148"/>
                <a:gd name="connsiteY1" fmla="*/ 22380 h 47150"/>
                <a:gd name="connsiteX2" fmla="*/ 1381 w 68148"/>
                <a:gd name="connsiteY2" fmla="*/ 39921 h 47150"/>
                <a:gd name="connsiteX3" fmla="*/ 18921 w 68148"/>
                <a:gd name="connsiteY3" fmla="*/ 45768 h 47150"/>
                <a:gd name="connsiteX4" fmla="*/ 60921 w 68148"/>
                <a:gd name="connsiteY4" fmla="*/ 24768 h 47150"/>
                <a:gd name="connsiteX5" fmla="*/ 66768 w 68148"/>
                <a:gd name="connsiteY5" fmla="*/ 7227 h 47150"/>
                <a:gd name="connsiteX6" fmla="*/ 49227 w 68148"/>
                <a:gd name="connsiteY6" fmla="*/ 1381 h 47150"/>
                <a:gd name="connsiteX7" fmla="*/ 49227 w 68148"/>
                <a:gd name="connsiteY7" fmla="*/ 1381 h 4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8" h="47150">
                  <a:moveTo>
                    <a:pt x="49227" y="1381"/>
                  </a:moveTo>
                  <a:lnTo>
                    <a:pt x="7227" y="22380"/>
                  </a:lnTo>
                  <a:cubicBezTo>
                    <a:pt x="771" y="25613"/>
                    <a:pt x="-1843" y="33456"/>
                    <a:pt x="1381" y="39921"/>
                  </a:cubicBezTo>
                  <a:cubicBezTo>
                    <a:pt x="4605" y="46387"/>
                    <a:pt x="12464" y="48992"/>
                    <a:pt x="18921" y="45768"/>
                  </a:cubicBezTo>
                  <a:lnTo>
                    <a:pt x="60921" y="24768"/>
                  </a:lnTo>
                  <a:cubicBezTo>
                    <a:pt x="67378" y="21535"/>
                    <a:pt x="69992" y="13684"/>
                    <a:pt x="66768" y="7227"/>
                  </a:cubicBezTo>
                  <a:cubicBezTo>
                    <a:pt x="63544" y="771"/>
                    <a:pt x="55684" y="-1843"/>
                    <a:pt x="49227" y="1381"/>
                  </a:cubicBezTo>
                  <a:lnTo>
                    <a:pt x="49227" y="1381"/>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03" name="Freeform: Shape 102">
              <a:extLst>
                <a:ext uri="{FF2B5EF4-FFF2-40B4-BE49-F238E27FC236}">
                  <a16:creationId xmlns:a16="http://schemas.microsoft.com/office/drawing/2014/main" id="{C4F1BDE7-3DE5-40C1-A9B0-DBE2E49E29ED}"/>
                </a:ext>
              </a:extLst>
            </p:cNvPr>
            <p:cNvSpPr/>
            <p:nvPr/>
          </p:nvSpPr>
          <p:spPr>
            <a:xfrm>
              <a:off x="2281118" y="1957880"/>
              <a:ext cx="68148" cy="47143"/>
            </a:xfrm>
            <a:custGeom>
              <a:avLst/>
              <a:gdLst>
                <a:gd name="connsiteX0" fmla="*/ 49227 w 68148"/>
                <a:gd name="connsiteY0" fmla="*/ 1384 h 47143"/>
                <a:gd name="connsiteX1" fmla="*/ 7227 w 68148"/>
                <a:gd name="connsiteY1" fmla="*/ 22384 h 47143"/>
                <a:gd name="connsiteX2" fmla="*/ 1381 w 68148"/>
                <a:gd name="connsiteY2" fmla="*/ 39916 h 47143"/>
                <a:gd name="connsiteX3" fmla="*/ 18921 w 68148"/>
                <a:gd name="connsiteY3" fmla="*/ 45763 h 47143"/>
                <a:gd name="connsiteX4" fmla="*/ 60921 w 68148"/>
                <a:gd name="connsiteY4" fmla="*/ 24763 h 47143"/>
                <a:gd name="connsiteX5" fmla="*/ 66768 w 68148"/>
                <a:gd name="connsiteY5" fmla="*/ 7231 h 47143"/>
                <a:gd name="connsiteX6" fmla="*/ 49227 w 68148"/>
                <a:gd name="connsiteY6" fmla="*/ 1384 h 4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8" h="47143">
                  <a:moveTo>
                    <a:pt x="49227" y="1384"/>
                  </a:moveTo>
                  <a:lnTo>
                    <a:pt x="7227" y="22384"/>
                  </a:lnTo>
                  <a:cubicBezTo>
                    <a:pt x="771" y="25608"/>
                    <a:pt x="-1843" y="33459"/>
                    <a:pt x="1381" y="39916"/>
                  </a:cubicBezTo>
                  <a:cubicBezTo>
                    <a:pt x="4605" y="46373"/>
                    <a:pt x="12464" y="48987"/>
                    <a:pt x="18921" y="45763"/>
                  </a:cubicBezTo>
                  <a:lnTo>
                    <a:pt x="60921" y="24763"/>
                  </a:lnTo>
                  <a:cubicBezTo>
                    <a:pt x="67378" y="21530"/>
                    <a:pt x="69992" y="13688"/>
                    <a:pt x="66768" y="7231"/>
                  </a:cubicBezTo>
                  <a:cubicBezTo>
                    <a:pt x="63535" y="774"/>
                    <a:pt x="55684" y="-1848"/>
                    <a:pt x="49227" y="1384"/>
                  </a:cubicBez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04" name="Freeform: Shape 103">
              <a:extLst>
                <a:ext uri="{FF2B5EF4-FFF2-40B4-BE49-F238E27FC236}">
                  <a16:creationId xmlns:a16="http://schemas.microsoft.com/office/drawing/2014/main" id="{42CF5452-3828-4989-B2AB-7C54FCAAE692}"/>
                </a:ext>
              </a:extLst>
            </p:cNvPr>
            <p:cNvSpPr/>
            <p:nvPr/>
          </p:nvSpPr>
          <p:spPr>
            <a:xfrm>
              <a:off x="2281118" y="2026127"/>
              <a:ext cx="68148" cy="47151"/>
            </a:xfrm>
            <a:custGeom>
              <a:avLst/>
              <a:gdLst>
                <a:gd name="connsiteX0" fmla="*/ 49227 w 68148"/>
                <a:gd name="connsiteY0" fmla="*/ 1382 h 47151"/>
                <a:gd name="connsiteX1" fmla="*/ 7227 w 68148"/>
                <a:gd name="connsiteY1" fmla="*/ 22382 h 47151"/>
                <a:gd name="connsiteX2" fmla="*/ 1381 w 68148"/>
                <a:gd name="connsiteY2" fmla="*/ 39923 h 47151"/>
                <a:gd name="connsiteX3" fmla="*/ 18921 w 68148"/>
                <a:gd name="connsiteY3" fmla="*/ 45769 h 47151"/>
                <a:gd name="connsiteX4" fmla="*/ 60921 w 68148"/>
                <a:gd name="connsiteY4" fmla="*/ 24770 h 47151"/>
                <a:gd name="connsiteX5" fmla="*/ 66768 w 68148"/>
                <a:gd name="connsiteY5" fmla="*/ 7229 h 47151"/>
                <a:gd name="connsiteX6" fmla="*/ 49227 w 68148"/>
                <a:gd name="connsiteY6" fmla="*/ 1382 h 4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8" h="47151">
                  <a:moveTo>
                    <a:pt x="49227" y="1382"/>
                  </a:moveTo>
                  <a:lnTo>
                    <a:pt x="7227" y="22382"/>
                  </a:lnTo>
                  <a:cubicBezTo>
                    <a:pt x="771" y="25606"/>
                    <a:pt x="-1843" y="33457"/>
                    <a:pt x="1381" y="39923"/>
                  </a:cubicBezTo>
                  <a:cubicBezTo>
                    <a:pt x="4605" y="46388"/>
                    <a:pt x="12464" y="48993"/>
                    <a:pt x="18921" y="45769"/>
                  </a:cubicBezTo>
                  <a:lnTo>
                    <a:pt x="60921" y="24770"/>
                  </a:lnTo>
                  <a:cubicBezTo>
                    <a:pt x="67378" y="21546"/>
                    <a:pt x="69992" y="13695"/>
                    <a:pt x="66768" y="7229"/>
                  </a:cubicBezTo>
                  <a:cubicBezTo>
                    <a:pt x="63544" y="764"/>
                    <a:pt x="55684" y="-1842"/>
                    <a:pt x="49227" y="1382"/>
                  </a:cubicBez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grpSp>
      <p:sp>
        <p:nvSpPr>
          <p:cNvPr id="106" name="Rectangle 105">
            <a:extLst>
              <a:ext uri="{FF2B5EF4-FFF2-40B4-BE49-F238E27FC236}">
                <a16:creationId xmlns:a16="http://schemas.microsoft.com/office/drawing/2014/main" id="{746D0240-A7FC-44FE-91B1-A501E3EDFF95}"/>
              </a:ext>
            </a:extLst>
          </p:cNvPr>
          <p:cNvSpPr/>
          <p:nvPr/>
        </p:nvSpPr>
        <p:spPr>
          <a:xfrm>
            <a:off x="6611629" y="1511553"/>
            <a:ext cx="2655194" cy="35892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32" defTabSz="1005300">
              <a:defRPr/>
            </a:pP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107" name="Oval 106">
            <a:extLst>
              <a:ext uri="{FF2B5EF4-FFF2-40B4-BE49-F238E27FC236}">
                <a16:creationId xmlns:a16="http://schemas.microsoft.com/office/drawing/2014/main" id="{96129F15-05A5-4215-87F2-50EF0C1AC0AB}"/>
              </a:ext>
            </a:extLst>
          </p:cNvPr>
          <p:cNvSpPr/>
          <p:nvPr/>
        </p:nvSpPr>
        <p:spPr>
          <a:xfrm>
            <a:off x="7560821" y="1085295"/>
            <a:ext cx="783903" cy="852515"/>
          </a:xfrm>
          <a:prstGeom prst="ellipse">
            <a:avLst/>
          </a:prstGeom>
          <a:solidFill>
            <a:srgbClr val="2B3B4B"/>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300">
              <a:defRPr/>
            </a:pPr>
            <a:endParaRPr lang="en-US" dirty="0">
              <a:solidFill>
                <a:prstClr val="white"/>
              </a:solidFill>
              <a:latin typeface="Calibri"/>
            </a:endParaRPr>
          </a:p>
        </p:txBody>
      </p:sp>
      <p:sp>
        <p:nvSpPr>
          <p:cNvPr id="108" name="TextBox 107">
            <a:extLst>
              <a:ext uri="{FF2B5EF4-FFF2-40B4-BE49-F238E27FC236}">
                <a16:creationId xmlns:a16="http://schemas.microsoft.com/office/drawing/2014/main" id="{84A25E2D-014A-49C9-B267-F2F8F69F19B9}"/>
              </a:ext>
            </a:extLst>
          </p:cNvPr>
          <p:cNvSpPr txBox="1"/>
          <p:nvPr/>
        </p:nvSpPr>
        <p:spPr>
          <a:xfrm>
            <a:off x="6611629" y="2020414"/>
            <a:ext cx="2655194" cy="1214948"/>
          </a:xfrm>
          <a:prstGeom prst="rect">
            <a:avLst/>
          </a:prstGeom>
          <a:noFill/>
        </p:spPr>
        <p:txBody>
          <a:bodyPr wrap="square" rtlCol="0">
            <a:spAutoFit/>
          </a:bodyPr>
          <a:lstStyle/>
          <a:p>
            <a:pPr algn="ctr" defTabSz="1005300">
              <a:defRPr/>
            </a:pPr>
            <a:r>
              <a:rPr lang="en-US" sz="1485" b="1" dirty="0">
                <a:solidFill>
                  <a:srgbClr val="00B8F1"/>
                </a:solidFill>
                <a:latin typeface="Tahoma" panose="020B0604030504040204" pitchFamily="34" charset="0"/>
                <a:ea typeface="Tahoma" panose="020B0604030504040204" pitchFamily="34" charset="0"/>
                <a:cs typeface="Tahoma" panose="020B0604030504040204" pitchFamily="34" charset="0"/>
              </a:rPr>
              <a:t>Departmental Manual</a:t>
            </a:r>
          </a:p>
          <a:p>
            <a:pPr algn="ctr" defTabSz="1005300">
              <a:defRPr/>
            </a:pPr>
            <a:endParaRPr lang="en-US" sz="1200" b="1" dirty="0">
              <a:solidFill>
                <a:srgbClr val="00B8F1"/>
              </a:solidFill>
              <a:latin typeface="Tahoma" panose="020B0604030504040204" pitchFamily="34" charset="0"/>
              <a:ea typeface="Tahoma" panose="020B0604030504040204" pitchFamily="34" charset="0"/>
              <a:cs typeface="Tahoma" panose="020B0604030504040204" pitchFamily="34" charset="0"/>
            </a:endParaRP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Human Resource</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Administration</a:t>
            </a:r>
          </a:p>
          <a:p>
            <a:pPr marL="365663" lvl="1" indent="-182832" defTabSz="1005300">
              <a:lnSpc>
                <a:spcPct val="150000"/>
              </a:lnSpc>
              <a:buFont typeface="Arial" panose="020B0604020202020204" pitchFamily="34" charset="0"/>
              <a:buChar char="•"/>
              <a:defRPr/>
            </a:pPr>
            <a:r>
              <a:rPr lang="en-US" sz="1073" dirty="0">
                <a:solidFill>
                  <a:prstClr val="black"/>
                </a:solidFill>
                <a:latin typeface="Tahoma" panose="020B0604030504040204" pitchFamily="34" charset="0"/>
                <a:ea typeface="Tahoma" panose="020B0604030504040204" pitchFamily="34" charset="0"/>
                <a:cs typeface="Tahoma" panose="020B0604030504040204" pitchFamily="34" charset="0"/>
              </a:rPr>
              <a:t>Information System</a:t>
            </a:r>
          </a:p>
        </p:txBody>
      </p:sp>
      <p:grpSp>
        <p:nvGrpSpPr>
          <p:cNvPr id="109" name="Graphic 7">
            <a:extLst>
              <a:ext uri="{FF2B5EF4-FFF2-40B4-BE49-F238E27FC236}">
                <a16:creationId xmlns:a16="http://schemas.microsoft.com/office/drawing/2014/main" id="{01098151-CAD6-4D4E-90FC-9EF2E54CECC1}"/>
              </a:ext>
            </a:extLst>
          </p:cNvPr>
          <p:cNvGrpSpPr/>
          <p:nvPr/>
        </p:nvGrpSpPr>
        <p:grpSpPr>
          <a:xfrm>
            <a:off x="7722145" y="1306921"/>
            <a:ext cx="446013" cy="408948"/>
            <a:chOff x="2015107" y="1793361"/>
            <a:chExt cx="446135" cy="376136"/>
          </a:xfrm>
          <a:solidFill>
            <a:schemeClr val="bg1"/>
          </a:solidFill>
        </p:grpSpPr>
        <p:sp>
          <p:nvSpPr>
            <p:cNvPr id="110" name="Freeform: Shape 109">
              <a:extLst>
                <a:ext uri="{FF2B5EF4-FFF2-40B4-BE49-F238E27FC236}">
                  <a16:creationId xmlns:a16="http://schemas.microsoft.com/office/drawing/2014/main" id="{48878230-17CA-4699-94B7-088FC9956ADC}"/>
                </a:ext>
              </a:extLst>
            </p:cNvPr>
            <p:cNvSpPr/>
            <p:nvPr/>
          </p:nvSpPr>
          <p:spPr>
            <a:xfrm>
              <a:off x="2015107" y="1793361"/>
              <a:ext cx="446135" cy="376136"/>
            </a:xfrm>
            <a:custGeom>
              <a:avLst/>
              <a:gdLst>
                <a:gd name="connsiteX0" fmla="*/ 433068 w 446138"/>
                <a:gd name="connsiteY0" fmla="*/ 83999 h 376140"/>
                <a:gd name="connsiteX1" fmla="*/ 390136 w 446138"/>
                <a:gd name="connsiteY1" fmla="*/ 83999 h 376140"/>
                <a:gd name="connsiteX2" fmla="*/ 390136 w 446138"/>
                <a:gd name="connsiteY2" fmla="*/ 13070 h 376140"/>
                <a:gd name="connsiteX3" fmla="*/ 383940 w 446138"/>
                <a:gd name="connsiteY3" fmla="*/ 1951 h 376140"/>
                <a:gd name="connsiteX4" fmla="*/ 371227 w 446138"/>
                <a:gd name="connsiteY4" fmla="*/ 1376 h 376140"/>
                <a:gd name="connsiteX5" fmla="*/ 223069 w 446138"/>
                <a:gd name="connsiteY5" fmla="*/ 75459 h 376140"/>
                <a:gd name="connsiteX6" fmla="*/ 74911 w 446138"/>
                <a:gd name="connsiteY6" fmla="*/ 1376 h 376140"/>
                <a:gd name="connsiteX7" fmla="*/ 62198 w 446138"/>
                <a:gd name="connsiteY7" fmla="*/ 1951 h 376140"/>
                <a:gd name="connsiteX8" fmla="*/ 56003 w 446138"/>
                <a:gd name="connsiteY8" fmla="*/ 13070 h 376140"/>
                <a:gd name="connsiteX9" fmla="*/ 56003 w 446138"/>
                <a:gd name="connsiteY9" fmla="*/ 83999 h 376140"/>
                <a:gd name="connsiteX10" fmla="*/ 13070 w 446138"/>
                <a:gd name="connsiteY10" fmla="*/ 83999 h 376140"/>
                <a:gd name="connsiteX11" fmla="*/ 0 w 446138"/>
                <a:gd name="connsiteY11" fmla="*/ 97069 h 376140"/>
                <a:gd name="connsiteX12" fmla="*/ 0 w 446138"/>
                <a:gd name="connsiteY12" fmla="*/ 363070 h 376140"/>
                <a:gd name="connsiteX13" fmla="*/ 13070 w 446138"/>
                <a:gd name="connsiteY13" fmla="*/ 376141 h 376140"/>
                <a:gd name="connsiteX14" fmla="*/ 433068 w 446138"/>
                <a:gd name="connsiteY14" fmla="*/ 376141 h 376140"/>
                <a:gd name="connsiteX15" fmla="*/ 446138 w 446138"/>
                <a:gd name="connsiteY15" fmla="*/ 363070 h 376140"/>
                <a:gd name="connsiteX16" fmla="*/ 446138 w 446138"/>
                <a:gd name="connsiteY16" fmla="*/ 97069 h 376140"/>
                <a:gd name="connsiteX17" fmla="*/ 433068 w 446138"/>
                <a:gd name="connsiteY17" fmla="*/ 83999 h 376140"/>
                <a:gd name="connsiteX18" fmla="*/ 433068 w 446138"/>
                <a:gd name="connsiteY18" fmla="*/ 83999 h 376140"/>
                <a:gd name="connsiteX19" fmla="*/ 26141 w 446138"/>
                <a:gd name="connsiteY19" fmla="*/ 350000 h 376140"/>
                <a:gd name="connsiteX20" fmla="*/ 26141 w 446138"/>
                <a:gd name="connsiteY20" fmla="*/ 110140 h 376140"/>
                <a:gd name="connsiteX21" fmla="*/ 56003 w 446138"/>
                <a:gd name="connsiteY21" fmla="*/ 110140 h 376140"/>
                <a:gd name="connsiteX22" fmla="*/ 56003 w 446138"/>
                <a:gd name="connsiteY22" fmla="*/ 286068 h 376140"/>
                <a:gd name="connsiteX23" fmla="*/ 63226 w 446138"/>
                <a:gd name="connsiteY23" fmla="*/ 297762 h 376140"/>
                <a:gd name="connsiteX24" fmla="*/ 167703 w 446138"/>
                <a:gd name="connsiteY24" fmla="*/ 350000 h 376140"/>
                <a:gd name="connsiteX25" fmla="*/ 26141 w 446138"/>
                <a:gd name="connsiteY25" fmla="*/ 350000 h 376140"/>
                <a:gd name="connsiteX26" fmla="*/ 209999 w 446138"/>
                <a:gd name="connsiteY26" fmla="*/ 341922 h 376140"/>
                <a:gd name="connsiteX27" fmla="*/ 82143 w 446138"/>
                <a:gd name="connsiteY27" fmla="*/ 277990 h 376140"/>
                <a:gd name="connsiteX28" fmla="*/ 82143 w 446138"/>
                <a:gd name="connsiteY28" fmla="*/ 34218 h 376140"/>
                <a:gd name="connsiteX29" fmla="*/ 209999 w 446138"/>
                <a:gd name="connsiteY29" fmla="*/ 98150 h 376140"/>
                <a:gd name="connsiteX30" fmla="*/ 209999 w 446138"/>
                <a:gd name="connsiteY30" fmla="*/ 341922 h 376140"/>
                <a:gd name="connsiteX31" fmla="*/ 236139 w 446138"/>
                <a:gd name="connsiteY31" fmla="*/ 98150 h 376140"/>
                <a:gd name="connsiteX32" fmla="*/ 363995 w 446138"/>
                <a:gd name="connsiteY32" fmla="*/ 34218 h 376140"/>
                <a:gd name="connsiteX33" fmla="*/ 363995 w 446138"/>
                <a:gd name="connsiteY33" fmla="*/ 277990 h 376140"/>
                <a:gd name="connsiteX34" fmla="*/ 236139 w 446138"/>
                <a:gd name="connsiteY34" fmla="*/ 341922 h 376140"/>
                <a:gd name="connsiteX35" fmla="*/ 236139 w 446138"/>
                <a:gd name="connsiteY35" fmla="*/ 98150 h 376140"/>
                <a:gd name="connsiteX36" fmla="*/ 419997 w 446138"/>
                <a:gd name="connsiteY36" fmla="*/ 350000 h 376140"/>
                <a:gd name="connsiteX37" fmla="*/ 278435 w 446138"/>
                <a:gd name="connsiteY37" fmla="*/ 350000 h 376140"/>
                <a:gd name="connsiteX38" fmla="*/ 382912 w 446138"/>
                <a:gd name="connsiteY38" fmla="*/ 297762 h 376140"/>
                <a:gd name="connsiteX39" fmla="*/ 390136 w 446138"/>
                <a:gd name="connsiteY39" fmla="*/ 286068 h 376140"/>
                <a:gd name="connsiteX40" fmla="*/ 390136 w 446138"/>
                <a:gd name="connsiteY40" fmla="*/ 110140 h 376140"/>
                <a:gd name="connsiteX41" fmla="*/ 419997 w 446138"/>
                <a:gd name="connsiteY41" fmla="*/ 110140 h 376140"/>
                <a:gd name="connsiteX42" fmla="*/ 419997 w 446138"/>
                <a:gd name="connsiteY42" fmla="*/ 350000 h 37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6138" h="376140">
                  <a:moveTo>
                    <a:pt x="433068" y="83999"/>
                  </a:moveTo>
                  <a:lnTo>
                    <a:pt x="390136" y="83999"/>
                  </a:lnTo>
                  <a:lnTo>
                    <a:pt x="390136" y="13070"/>
                  </a:lnTo>
                  <a:cubicBezTo>
                    <a:pt x="390136" y="8539"/>
                    <a:pt x="387792" y="4330"/>
                    <a:pt x="383940" y="1951"/>
                  </a:cubicBezTo>
                  <a:cubicBezTo>
                    <a:pt x="380089" y="-428"/>
                    <a:pt x="375270" y="-646"/>
                    <a:pt x="371227" y="1376"/>
                  </a:cubicBezTo>
                  <a:lnTo>
                    <a:pt x="223069" y="75459"/>
                  </a:lnTo>
                  <a:lnTo>
                    <a:pt x="74911" y="1376"/>
                  </a:lnTo>
                  <a:cubicBezTo>
                    <a:pt x="70859" y="-646"/>
                    <a:pt x="66049" y="-428"/>
                    <a:pt x="62198" y="1951"/>
                  </a:cubicBezTo>
                  <a:cubicBezTo>
                    <a:pt x="58346" y="4330"/>
                    <a:pt x="56003" y="8539"/>
                    <a:pt x="56003" y="13070"/>
                  </a:cubicBezTo>
                  <a:lnTo>
                    <a:pt x="56003" y="83999"/>
                  </a:lnTo>
                  <a:lnTo>
                    <a:pt x="13070" y="83999"/>
                  </a:lnTo>
                  <a:cubicBezTo>
                    <a:pt x="5856" y="83999"/>
                    <a:pt x="0" y="89854"/>
                    <a:pt x="0" y="97069"/>
                  </a:cubicBezTo>
                  <a:lnTo>
                    <a:pt x="0" y="363070"/>
                  </a:lnTo>
                  <a:cubicBezTo>
                    <a:pt x="0" y="370285"/>
                    <a:pt x="5856" y="376141"/>
                    <a:pt x="13070" y="376141"/>
                  </a:cubicBezTo>
                  <a:lnTo>
                    <a:pt x="433068" y="376141"/>
                  </a:lnTo>
                  <a:cubicBezTo>
                    <a:pt x="440282" y="376141"/>
                    <a:pt x="446138" y="370285"/>
                    <a:pt x="446138" y="363070"/>
                  </a:cubicBezTo>
                  <a:lnTo>
                    <a:pt x="446138" y="97069"/>
                  </a:lnTo>
                  <a:cubicBezTo>
                    <a:pt x="446138" y="89854"/>
                    <a:pt x="440282" y="83999"/>
                    <a:pt x="433068" y="83999"/>
                  </a:cubicBezTo>
                  <a:lnTo>
                    <a:pt x="433068" y="83999"/>
                  </a:lnTo>
                  <a:close/>
                  <a:moveTo>
                    <a:pt x="26141" y="350000"/>
                  </a:moveTo>
                  <a:lnTo>
                    <a:pt x="26141" y="110140"/>
                  </a:lnTo>
                  <a:lnTo>
                    <a:pt x="56003" y="110140"/>
                  </a:lnTo>
                  <a:lnTo>
                    <a:pt x="56003" y="286068"/>
                  </a:lnTo>
                  <a:cubicBezTo>
                    <a:pt x="56003" y="291017"/>
                    <a:pt x="58800" y="295548"/>
                    <a:pt x="63226" y="297762"/>
                  </a:cubicBezTo>
                  <a:lnTo>
                    <a:pt x="167703" y="350000"/>
                  </a:lnTo>
                  <a:lnTo>
                    <a:pt x="26141" y="350000"/>
                  </a:lnTo>
                  <a:close/>
                  <a:moveTo>
                    <a:pt x="209999" y="341922"/>
                  </a:moveTo>
                  <a:lnTo>
                    <a:pt x="82143" y="277990"/>
                  </a:lnTo>
                  <a:lnTo>
                    <a:pt x="82143" y="34218"/>
                  </a:lnTo>
                  <a:lnTo>
                    <a:pt x="209999" y="98150"/>
                  </a:lnTo>
                  <a:lnTo>
                    <a:pt x="209999" y="341922"/>
                  </a:lnTo>
                  <a:close/>
                  <a:moveTo>
                    <a:pt x="236139" y="98150"/>
                  </a:moveTo>
                  <a:lnTo>
                    <a:pt x="363995" y="34218"/>
                  </a:lnTo>
                  <a:lnTo>
                    <a:pt x="363995" y="277990"/>
                  </a:lnTo>
                  <a:lnTo>
                    <a:pt x="236139" y="341922"/>
                  </a:lnTo>
                  <a:lnTo>
                    <a:pt x="236139" y="98150"/>
                  </a:lnTo>
                  <a:close/>
                  <a:moveTo>
                    <a:pt x="419997" y="350000"/>
                  </a:moveTo>
                  <a:lnTo>
                    <a:pt x="278435" y="350000"/>
                  </a:lnTo>
                  <a:lnTo>
                    <a:pt x="382912" y="297762"/>
                  </a:lnTo>
                  <a:cubicBezTo>
                    <a:pt x="387338" y="295548"/>
                    <a:pt x="390136" y="291026"/>
                    <a:pt x="390136" y="286068"/>
                  </a:cubicBezTo>
                  <a:lnTo>
                    <a:pt x="390136" y="110140"/>
                  </a:lnTo>
                  <a:lnTo>
                    <a:pt x="419997" y="110140"/>
                  </a:lnTo>
                  <a:lnTo>
                    <a:pt x="419997" y="350000"/>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11" name="Freeform: Shape 110">
              <a:extLst>
                <a:ext uri="{FF2B5EF4-FFF2-40B4-BE49-F238E27FC236}">
                  <a16:creationId xmlns:a16="http://schemas.microsoft.com/office/drawing/2014/main" id="{E728846C-5562-4AC2-B14F-BCA5809A28A2}"/>
                </a:ext>
              </a:extLst>
            </p:cNvPr>
            <p:cNvSpPr/>
            <p:nvPr/>
          </p:nvSpPr>
          <p:spPr>
            <a:xfrm>
              <a:off x="2127103" y="1889606"/>
              <a:ext cx="68146" cy="47155"/>
            </a:xfrm>
            <a:custGeom>
              <a:avLst/>
              <a:gdLst>
                <a:gd name="connsiteX0" fmla="*/ 7226 w 68146"/>
                <a:gd name="connsiteY0" fmla="*/ 24772 h 47156"/>
                <a:gd name="connsiteX1" fmla="*/ 49226 w 68146"/>
                <a:gd name="connsiteY1" fmla="*/ 45772 h 47156"/>
                <a:gd name="connsiteX2" fmla="*/ 66766 w 68146"/>
                <a:gd name="connsiteY2" fmla="*/ 39925 h 47156"/>
                <a:gd name="connsiteX3" fmla="*/ 60919 w 68146"/>
                <a:gd name="connsiteY3" fmla="*/ 22384 h 47156"/>
                <a:gd name="connsiteX4" fmla="*/ 18920 w 68146"/>
                <a:gd name="connsiteY4" fmla="*/ 1384 h 47156"/>
                <a:gd name="connsiteX5" fmla="*/ 1379 w 68146"/>
                <a:gd name="connsiteY5" fmla="*/ 7231 h 47156"/>
                <a:gd name="connsiteX6" fmla="*/ 7226 w 68146"/>
                <a:gd name="connsiteY6" fmla="*/ 24772 h 47156"/>
                <a:gd name="connsiteX7" fmla="*/ 7226 w 68146"/>
                <a:gd name="connsiteY7" fmla="*/ 24772 h 4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56">
                  <a:moveTo>
                    <a:pt x="7226" y="24772"/>
                  </a:moveTo>
                  <a:lnTo>
                    <a:pt x="49226" y="45772"/>
                  </a:lnTo>
                  <a:cubicBezTo>
                    <a:pt x="55682" y="49004"/>
                    <a:pt x="63533" y="46382"/>
                    <a:pt x="66766" y="39925"/>
                  </a:cubicBezTo>
                  <a:cubicBezTo>
                    <a:pt x="69990" y="33468"/>
                    <a:pt x="67376" y="25617"/>
                    <a:pt x="60919" y="22384"/>
                  </a:cubicBezTo>
                  <a:lnTo>
                    <a:pt x="18920" y="1384"/>
                  </a:lnTo>
                  <a:cubicBezTo>
                    <a:pt x="12463" y="-1848"/>
                    <a:pt x="4612" y="774"/>
                    <a:pt x="1379" y="7231"/>
                  </a:cubicBezTo>
                  <a:cubicBezTo>
                    <a:pt x="-1845" y="13688"/>
                    <a:pt x="778" y="21539"/>
                    <a:pt x="7226" y="24772"/>
                  </a:cubicBezTo>
                  <a:lnTo>
                    <a:pt x="7226" y="24772"/>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12" name="Freeform: Shape 111">
              <a:extLst>
                <a:ext uri="{FF2B5EF4-FFF2-40B4-BE49-F238E27FC236}">
                  <a16:creationId xmlns:a16="http://schemas.microsoft.com/office/drawing/2014/main" id="{D9E69750-6A66-4405-A301-CA040984B356}"/>
                </a:ext>
              </a:extLst>
            </p:cNvPr>
            <p:cNvSpPr/>
            <p:nvPr/>
          </p:nvSpPr>
          <p:spPr>
            <a:xfrm>
              <a:off x="2127106" y="1957860"/>
              <a:ext cx="68146" cy="47142"/>
            </a:xfrm>
            <a:custGeom>
              <a:avLst/>
              <a:gdLst>
                <a:gd name="connsiteX0" fmla="*/ 7226 w 68146"/>
                <a:gd name="connsiteY0" fmla="*/ 24763 h 47143"/>
                <a:gd name="connsiteX1" fmla="*/ 49226 w 68146"/>
                <a:gd name="connsiteY1" fmla="*/ 45763 h 47143"/>
                <a:gd name="connsiteX2" fmla="*/ 66766 w 68146"/>
                <a:gd name="connsiteY2" fmla="*/ 39916 h 47143"/>
                <a:gd name="connsiteX3" fmla="*/ 60919 w 68146"/>
                <a:gd name="connsiteY3" fmla="*/ 22384 h 47143"/>
                <a:gd name="connsiteX4" fmla="*/ 18920 w 68146"/>
                <a:gd name="connsiteY4" fmla="*/ 1384 h 47143"/>
                <a:gd name="connsiteX5" fmla="*/ 1379 w 68146"/>
                <a:gd name="connsiteY5" fmla="*/ 7231 h 47143"/>
                <a:gd name="connsiteX6" fmla="*/ 7226 w 68146"/>
                <a:gd name="connsiteY6" fmla="*/ 24763 h 47143"/>
                <a:gd name="connsiteX7" fmla="*/ 7226 w 68146"/>
                <a:gd name="connsiteY7" fmla="*/ 24763 h 4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43">
                  <a:moveTo>
                    <a:pt x="7226" y="24763"/>
                  </a:moveTo>
                  <a:lnTo>
                    <a:pt x="49226" y="45763"/>
                  </a:lnTo>
                  <a:cubicBezTo>
                    <a:pt x="55682" y="48987"/>
                    <a:pt x="63533" y="46373"/>
                    <a:pt x="66766" y="39916"/>
                  </a:cubicBezTo>
                  <a:cubicBezTo>
                    <a:pt x="69990" y="33459"/>
                    <a:pt x="67376" y="25608"/>
                    <a:pt x="60919" y="22384"/>
                  </a:cubicBezTo>
                  <a:lnTo>
                    <a:pt x="18920" y="1384"/>
                  </a:lnTo>
                  <a:cubicBezTo>
                    <a:pt x="12463" y="-1848"/>
                    <a:pt x="4612" y="774"/>
                    <a:pt x="1379" y="7231"/>
                  </a:cubicBezTo>
                  <a:cubicBezTo>
                    <a:pt x="-1845" y="13688"/>
                    <a:pt x="778" y="21539"/>
                    <a:pt x="7226" y="24763"/>
                  </a:cubicBezTo>
                  <a:lnTo>
                    <a:pt x="7226" y="24763"/>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13" name="Freeform: Shape 112">
              <a:extLst>
                <a:ext uri="{FF2B5EF4-FFF2-40B4-BE49-F238E27FC236}">
                  <a16:creationId xmlns:a16="http://schemas.microsoft.com/office/drawing/2014/main" id="{A9F3F523-BE03-4AAE-9FE1-EB7662CF2526}"/>
                </a:ext>
              </a:extLst>
            </p:cNvPr>
            <p:cNvSpPr/>
            <p:nvPr/>
          </p:nvSpPr>
          <p:spPr>
            <a:xfrm>
              <a:off x="2127109" y="2026108"/>
              <a:ext cx="68146" cy="47148"/>
            </a:xfrm>
            <a:custGeom>
              <a:avLst/>
              <a:gdLst>
                <a:gd name="connsiteX0" fmla="*/ 7226 w 68146"/>
                <a:gd name="connsiteY0" fmla="*/ 24768 h 47148"/>
                <a:gd name="connsiteX1" fmla="*/ 49226 w 68146"/>
                <a:gd name="connsiteY1" fmla="*/ 45768 h 47148"/>
                <a:gd name="connsiteX2" fmla="*/ 66766 w 68146"/>
                <a:gd name="connsiteY2" fmla="*/ 39921 h 47148"/>
                <a:gd name="connsiteX3" fmla="*/ 60919 w 68146"/>
                <a:gd name="connsiteY3" fmla="*/ 22381 h 47148"/>
                <a:gd name="connsiteX4" fmla="*/ 18920 w 68146"/>
                <a:gd name="connsiteY4" fmla="*/ 1381 h 47148"/>
                <a:gd name="connsiteX5" fmla="*/ 1379 w 68146"/>
                <a:gd name="connsiteY5" fmla="*/ 7227 h 47148"/>
                <a:gd name="connsiteX6" fmla="*/ 7226 w 68146"/>
                <a:gd name="connsiteY6" fmla="*/ 24768 h 47148"/>
                <a:gd name="connsiteX7" fmla="*/ 7226 w 68146"/>
                <a:gd name="connsiteY7" fmla="*/ 24768 h 4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6" h="47148">
                  <a:moveTo>
                    <a:pt x="7226" y="24768"/>
                  </a:moveTo>
                  <a:lnTo>
                    <a:pt x="49226" y="45768"/>
                  </a:lnTo>
                  <a:cubicBezTo>
                    <a:pt x="55682" y="48992"/>
                    <a:pt x="63533" y="46378"/>
                    <a:pt x="66766" y="39921"/>
                  </a:cubicBezTo>
                  <a:cubicBezTo>
                    <a:pt x="69990" y="33464"/>
                    <a:pt x="67376" y="25613"/>
                    <a:pt x="60919" y="22381"/>
                  </a:cubicBezTo>
                  <a:lnTo>
                    <a:pt x="18920" y="1381"/>
                  </a:lnTo>
                  <a:cubicBezTo>
                    <a:pt x="12463" y="-1843"/>
                    <a:pt x="4612" y="771"/>
                    <a:pt x="1379" y="7227"/>
                  </a:cubicBezTo>
                  <a:cubicBezTo>
                    <a:pt x="-1845" y="13684"/>
                    <a:pt x="778" y="21535"/>
                    <a:pt x="7226" y="24768"/>
                  </a:cubicBezTo>
                  <a:lnTo>
                    <a:pt x="7226" y="24768"/>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14" name="Freeform: Shape 113">
              <a:extLst>
                <a:ext uri="{FF2B5EF4-FFF2-40B4-BE49-F238E27FC236}">
                  <a16:creationId xmlns:a16="http://schemas.microsoft.com/office/drawing/2014/main" id="{02733990-05B2-4376-ADF4-D31E475799F3}"/>
                </a:ext>
              </a:extLst>
            </p:cNvPr>
            <p:cNvSpPr/>
            <p:nvPr/>
          </p:nvSpPr>
          <p:spPr>
            <a:xfrm>
              <a:off x="2281098" y="1889614"/>
              <a:ext cx="68148" cy="47149"/>
            </a:xfrm>
            <a:custGeom>
              <a:avLst/>
              <a:gdLst>
                <a:gd name="connsiteX0" fmla="*/ 49227 w 68148"/>
                <a:gd name="connsiteY0" fmla="*/ 1381 h 47150"/>
                <a:gd name="connsiteX1" fmla="*/ 7227 w 68148"/>
                <a:gd name="connsiteY1" fmla="*/ 22380 h 47150"/>
                <a:gd name="connsiteX2" fmla="*/ 1381 w 68148"/>
                <a:gd name="connsiteY2" fmla="*/ 39921 h 47150"/>
                <a:gd name="connsiteX3" fmla="*/ 18921 w 68148"/>
                <a:gd name="connsiteY3" fmla="*/ 45768 h 47150"/>
                <a:gd name="connsiteX4" fmla="*/ 60921 w 68148"/>
                <a:gd name="connsiteY4" fmla="*/ 24768 h 47150"/>
                <a:gd name="connsiteX5" fmla="*/ 66768 w 68148"/>
                <a:gd name="connsiteY5" fmla="*/ 7227 h 47150"/>
                <a:gd name="connsiteX6" fmla="*/ 49227 w 68148"/>
                <a:gd name="connsiteY6" fmla="*/ 1381 h 47150"/>
                <a:gd name="connsiteX7" fmla="*/ 49227 w 68148"/>
                <a:gd name="connsiteY7" fmla="*/ 1381 h 4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48" h="47150">
                  <a:moveTo>
                    <a:pt x="49227" y="1381"/>
                  </a:moveTo>
                  <a:lnTo>
                    <a:pt x="7227" y="22380"/>
                  </a:lnTo>
                  <a:cubicBezTo>
                    <a:pt x="771" y="25613"/>
                    <a:pt x="-1843" y="33456"/>
                    <a:pt x="1381" y="39921"/>
                  </a:cubicBezTo>
                  <a:cubicBezTo>
                    <a:pt x="4605" y="46387"/>
                    <a:pt x="12464" y="48992"/>
                    <a:pt x="18921" y="45768"/>
                  </a:cubicBezTo>
                  <a:lnTo>
                    <a:pt x="60921" y="24768"/>
                  </a:lnTo>
                  <a:cubicBezTo>
                    <a:pt x="67378" y="21535"/>
                    <a:pt x="69992" y="13684"/>
                    <a:pt x="66768" y="7227"/>
                  </a:cubicBezTo>
                  <a:cubicBezTo>
                    <a:pt x="63544" y="771"/>
                    <a:pt x="55684" y="-1843"/>
                    <a:pt x="49227" y="1381"/>
                  </a:cubicBezTo>
                  <a:lnTo>
                    <a:pt x="49227" y="1381"/>
                  </a:ln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15" name="Freeform: Shape 114">
              <a:extLst>
                <a:ext uri="{FF2B5EF4-FFF2-40B4-BE49-F238E27FC236}">
                  <a16:creationId xmlns:a16="http://schemas.microsoft.com/office/drawing/2014/main" id="{218A394E-901F-4B63-BDA1-39CE4CABC213}"/>
                </a:ext>
              </a:extLst>
            </p:cNvPr>
            <p:cNvSpPr/>
            <p:nvPr/>
          </p:nvSpPr>
          <p:spPr>
            <a:xfrm>
              <a:off x="2281105" y="1957870"/>
              <a:ext cx="68148" cy="47143"/>
            </a:xfrm>
            <a:custGeom>
              <a:avLst/>
              <a:gdLst>
                <a:gd name="connsiteX0" fmla="*/ 49227 w 68148"/>
                <a:gd name="connsiteY0" fmla="*/ 1384 h 47143"/>
                <a:gd name="connsiteX1" fmla="*/ 7227 w 68148"/>
                <a:gd name="connsiteY1" fmla="*/ 22384 h 47143"/>
                <a:gd name="connsiteX2" fmla="*/ 1381 w 68148"/>
                <a:gd name="connsiteY2" fmla="*/ 39916 h 47143"/>
                <a:gd name="connsiteX3" fmla="*/ 18921 w 68148"/>
                <a:gd name="connsiteY3" fmla="*/ 45763 h 47143"/>
                <a:gd name="connsiteX4" fmla="*/ 60921 w 68148"/>
                <a:gd name="connsiteY4" fmla="*/ 24763 h 47143"/>
                <a:gd name="connsiteX5" fmla="*/ 66768 w 68148"/>
                <a:gd name="connsiteY5" fmla="*/ 7231 h 47143"/>
                <a:gd name="connsiteX6" fmla="*/ 49227 w 68148"/>
                <a:gd name="connsiteY6" fmla="*/ 1384 h 4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8" h="47143">
                  <a:moveTo>
                    <a:pt x="49227" y="1384"/>
                  </a:moveTo>
                  <a:lnTo>
                    <a:pt x="7227" y="22384"/>
                  </a:lnTo>
                  <a:cubicBezTo>
                    <a:pt x="771" y="25608"/>
                    <a:pt x="-1843" y="33459"/>
                    <a:pt x="1381" y="39916"/>
                  </a:cubicBezTo>
                  <a:cubicBezTo>
                    <a:pt x="4605" y="46373"/>
                    <a:pt x="12464" y="48987"/>
                    <a:pt x="18921" y="45763"/>
                  </a:cubicBezTo>
                  <a:lnTo>
                    <a:pt x="60921" y="24763"/>
                  </a:lnTo>
                  <a:cubicBezTo>
                    <a:pt x="67378" y="21530"/>
                    <a:pt x="69992" y="13688"/>
                    <a:pt x="66768" y="7231"/>
                  </a:cubicBezTo>
                  <a:cubicBezTo>
                    <a:pt x="63535" y="774"/>
                    <a:pt x="55684" y="-1848"/>
                    <a:pt x="49227" y="1384"/>
                  </a:cubicBez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sp>
          <p:nvSpPr>
            <p:cNvPr id="116" name="Freeform: Shape 115">
              <a:extLst>
                <a:ext uri="{FF2B5EF4-FFF2-40B4-BE49-F238E27FC236}">
                  <a16:creationId xmlns:a16="http://schemas.microsoft.com/office/drawing/2014/main" id="{CB445D9B-4E47-455C-AFAD-4753B537966A}"/>
                </a:ext>
              </a:extLst>
            </p:cNvPr>
            <p:cNvSpPr/>
            <p:nvPr/>
          </p:nvSpPr>
          <p:spPr>
            <a:xfrm>
              <a:off x="2281118" y="2026127"/>
              <a:ext cx="68148" cy="47151"/>
            </a:xfrm>
            <a:custGeom>
              <a:avLst/>
              <a:gdLst>
                <a:gd name="connsiteX0" fmla="*/ 49227 w 68148"/>
                <a:gd name="connsiteY0" fmla="*/ 1382 h 47151"/>
                <a:gd name="connsiteX1" fmla="*/ 7227 w 68148"/>
                <a:gd name="connsiteY1" fmla="*/ 22382 h 47151"/>
                <a:gd name="connsiteX2" fmla="*/ 1381 w 68148"/>
                <a:gd name="connsiteY2" fmla="*/ 39923 h 47151"/>
                <a:gd name="connsiteX3" fmla="*/ 18921 w 68148"/>
                <a:gd name="connsiteY3" fmla="*/ 45769 h 47151"/>
                <a:gd name="connsiteX4" fmla="*/ 60921 w 68148"/>
                <a:gd name="connsiteY4" fmla="*/ 24770 h 47151"/>
                <a:gd name="connsiteX5" fmla="*/ 66768 w 68148"/>
                <a:gd name="connsiteY5" fmla="*/ 7229 h 47151"/>
                <a:gd name="connsiteX6" fmla="*/ 49227 w 68148"/>
                <a:gd name="connsiteY6" fmla="*/ 1382 h 4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8" h="47151">
                  <a:moveTo>
                    <a:pt x="49227" y="1382"/>
                  </a:moveTo>
                  <a:lnTo>
                    <a:pt x="7227" y="22382"/>
                  </a:lnTo>
                  <a:cubicBezTo>
                    <a:pt x="771" y="25606"/>
                    <a:pt x="-1843" y="33457"/>
                    <a:pt x="1381" y="39923"/>
                  </a:cubicBezTo>
                  <a:cubicBezTo>
                    <a:pt x="4605" y="46388"/>
                    <a:pt x="12464" y="48993"/>
                    <a:pt x="18921" y="45769"/>
                  </a:cubicBezTo>
                  <a:lnTo>
                    <a:pt x="60921" y="24770"/>
                  </a:lnTo>
                  <a:cubicBezTo>
                    <a:pt x="67378" y="21546"/>
                    <a:pt x="69992" y="13695"/>
                    <a:pt x="66768" y="7229"/>
                  </a:cubicBezTo>
                  <a:cubicBezTo>
                    <a:pt x="63544" y="764"/>
                    <a:pt x="55684" y="-1842"/>
                    <a:pt x="49227" y="1382"/>
                  </a:cubicBezTo>
                  <a:close/>
                </a:path>
              </a:pathLst>
            </a:custGeom>
            <a:grpFill/>
            <a:ln w="856" cap="flat">
              <a:noFill/>
              <a:prstDash val="solid"/>
              <a:miter/>
            </a:ln>
          </p:spPr>
          <p:txBody>
            <a:bodyPr rtlCol="0" anchor="ctr"/>
            <a:lstStyle/>
            <a:p>
              <a:pPr defTabSz="1005300">
                <a:defRPr/>
              </a:pPr>
              <a:endParaRPr lang="en-US" dirty="0">
                <a:solidFill>
                  <a:prstClr val="black"/>
                </a:solidFill>
                <a:latin typeface="Calibri"/>
              </a:endParaRPr>
            </a:p>
          </p:txBody>
        </p:sp>
      </p:grpSp>
    </p:spTree>
    <p:extLst>
      <p:ext uri="{BB962C8B-B14F-4D97-AF65-F5344CB8AC3E}">
        <p14:creationId xmlns:p14="http://schemas.microsoft.com/office/powerpoint/2010/main" val="78329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500"/>
                                        <p:tgtEl>
                                          <p:spTgt spid="9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fade">
                                      <p:cBhvr>
                                        <p:cTn id="16" dur="500"/>
                                        <p:tgtEl>
                                          <p:spTgt spid="10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par>
                                <p:cTn id="23" presetID="10" presetClass="entr" presetSubtype="0" fill="hold" nodeType="withEffect">
                                  <p:stCondLst>
                                    <p:cond delay="0"/>
                                  </p:stCondLst>
                                  <p:childTnLst>
                                    <p:set>
                                      <p:cBhvr>
                                        <p:cTn id="24" dur="1" fill="hold">
                                          <p:stCondLst>
                                            <p:cond delay="0"/>
                                          </p:stCondLst>
                                        </p:cTn>
                                        <p:tgtEl>
                                          <p:spTgt spid="84">
                                            <p:txEl>
                                              <p:pRg st="0" end="0"/>
                                            </p:txEl>
                                          </p:spTgt>
                                        </p:tgtEl>
                                        <p:attrNameLst>
                                          <p:attrName>style.visibility</p:attrName>
                                        </p:attrNameLst>
                                      </p:cBhvr>
                                      <p:to>
                                        <p:strVal val="visible"/>
                                      </p:to>
                                    </p:set>
                                    <p:animEffect transition="in" filter="fade">
                                      <p:cBhvr>
                                        <p:cTn id="25" dur="500"/>
                                        <p:tgtEl>
                                          <p:spTgt spid="84">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6">
                                            <p:txEl>
                                              <p:pRg st="0" end="0"/>
                                            </p:txEl>
                                          </p:spTgt>
                                        </p:tgtEl>
                                        <p:attrNameLst>
                                          <p:attrName>style.visibility</p:attrName>
                                        </p:attrNameLst>
                                      </p:cBhvr>
                                      <p:to>
                                        <p:strVal val="visible"/>
                                      </p:to>
                                    </p:set>
                                    <p:animEffect transition="in" filter="fade">
                                      <p:cBhvr>
                                        <p:cTn id="28" dur="500"/>
                                        <p:tgtEl>
                                          <p:spTgt spid="96">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8">
                                            <p:txEl>
                                              <p:pRg st="0" end="0"/>
                                            </p:txEl>
                                          </p:spTgt>
                                        </p:tgtEl>
                                        <p:attrNameLst>
                                          <p:attrName>style.visibility</p:attrName>
                                        </p:attrNameLst>
                                      </p:cBhvr>
                                      <p:to>
                                        <p:strVal val="visible"/>
                                      </p:to>
                                    </p:set>
                                    <p:animEffect transition="in" filter="fade">
                                      <p:cBhvr>
                                        <p:cTn id="31" dur="500"/>
                                        <p:tgtEl>
                                          <p:spTgt spid="10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4">
                                            <p:txEl>
                                              <p:pRg st="2" end="2"/>
                                            </p:txEl>
                                          </p:spTgt>
                                        </p:tgtEl>
                                        <p:attrNameLst>
                                          <p:attrName>style.visibility</p:attrName>
                                        </p:attrNameLst>
                                      </p:cBhvr>
                                      <p:to>
                                        <p:strVal val="visible"/>
                                      </p:to>
                                    </p:set>
                                    <p:animEffect transition="in" filter="fade">
                                      <p:cBhvr>
                                        <p:cTn id="36" dur="500"/>
                                        <p:tgtEl>
                                          <p:spTgt spid="84">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4">
                                            <p:txEl>
                                              <p:pRg st="3" end="3"/>
                                            </p:txEl>
                                          </p:spTgt>
                                        </p:tgtEl>
                                        <p:attrNameLst>
                                          <p:attrName>style.visibility</p:attrName>
                                        </p:attrNameLst>
                                      </p:cBhvr>
                                      <p:to>
                                        <p:strVal val="visible"/>
                                      </p:to>
                                    </p:set>
                                    <p:animEffect transition="in" filter="fade">
                                      <p:cBhvr>
                                        <p:cTn id="39" dur="500"/>
                                        <p:tgtEl>
                                          <p:spTgt spid="84">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4">
                                            <p:txEl>
                                              <p:pRg st="4" end="4"/>
                                            </p:txEl>
                                          </p:spTgt>
                                        </p:tgtEl>
                                        <p:attrNameLst>
                                          <p:attrName>style.visibility</p:attrName>
                                        </p:attrNameLst>
                                      </p:cBhvr>
                                      <p:to>
                                        <p:strVal val="visible"/>
                                      </p:to>
                                    </p:set>
                                    <p:animEffect transition="in" filter="fade">
                                      <p:cBhvr>
                                        <p:cTn id="42" dur="500"/>
                                        <p:tgtEl>
                                          <p:spTgt spid="84">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4">
                                            <p:txEl>
                                              <p:pRg st="5" end="5"/>
                                            </p:txEl>
                                          </p:spTgt>
                                        </p:tgtEl>
                                        <p:attrNameLst>
                                          <p:attrName>style.visibility</p:attrName>
                                        </p:attrNameLst>
                                      </p:cBhvr>
                                      <p:to>
                                        <p:strVal val="visible"/>
                                      </p:to>
                                    </p:set>
                                    <p:animEffect transition="in" filter="fade">
                                      <p:cBhvr>
                                        <p:cTn id="45" dur="500"/>
                                        <p:tgtEl>
                                          <p:spTgt spid="84">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84">
                                            <p:txEl>
                                              <p:pRg st="6" end="6"/>
                                            </p:txEl>
                                          </p:spTgt>
                                        </p:tgtEl>
                                        <p:attrNameLst>
                                          <p:attrName>style.visibility</p:attrName>
                                        </p:attrNameLst>
                                      </p:cBhvr>
                                      <p:to>
                                        <p:strVal val="visible"/>
                                      </p:to>
                                    </p:set>
                                    <p:animEffect transition="in" filter="fade">
                                      <p:cBhvr>
                                        <p:cTn id="48" dur="500"/>
                                        <p:tgtEl>
                                          <p:spTgt spid="84">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84">
                                            <p:txEl>
                                              <p:pRg st="7" end="7"/>
                                            </p:txEl>
                                          </p:spTgt>
                                        </p:tgtEl>
                                        <p:attrNameLst>
                                          <p:attrName>style.visibility</p:attrName>
                                        </p:attrNameLst>
                                      </p:cBhvr>
                                      <p:to>
                                        <p:strVal val="visible"/>
                                      </p:to>
                                    </p:set>
                                    <p:animEffect transition="in" filter="fade">
                                      <p:cBhvr>
                                        <p:cTn id="51" dur="500"/>
                                        <p:tgtEl>
                                          <p:spTgt spid="84">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6">
                                            <p:txEl>
                                              <p:pRg st="2" end="2"/>
                                            </p:txEl>
                                          </p:spTgt>
                                        </p:tgtEl>
                                        <p:attrNameLst>
                                          <p:attrName>style.visibility</p:attrName>
                                        </p:attrNameLst>
                                      </p:cBhvr>
                                      <p:to>
                                        <p:strVal val="visible"/>
                                      </p:to>
                                    </p:set>
                                    <p:animEffect transition="in" filter="fade">
                                      <p:cBhvr>
                                        <p:cTn id="56" dur="500"/>
                                        <p:tgtEl>
                                          <p:spTgt spid="96">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6">
                                            <p:txEl>
                                              <p:pRg st="3" end="3"/>
                                            </p:txEl>
                                          </p:spTgt>
                                        </p:tgtEl>
                                        <p:attrNameLst>
                                          <p:attrName>style.visibility</p:attrName>
                                        </p:attrNameLst>
                                      </p:cBhvr>
                                      <p:to>
                                        <p:strVal val="visible"/>
                                      </p:to>
                                    </p:set>
                                    <p:animEffect transition="in" filter="fade">
                                      <p:cBhvr>
                                        <p:cTn id="59" dur="500"/>
                                        <p:tgtEl>
                                          <p:spTgt spid="96">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6">
                                            <p:txEl>
                                              <p:pRg st="4" end="4"/>
                                            </p:txEl>
                                          </p:spTgt>
                                        </p:tgtEl>
                                        <p:attrNameLst>
                                          <p:attrName>style.visibility</p:attrName>
                                        </p:attrNameLst>
                                      </p:cBhvr>
                                      <p:to>
                                        <p:strVal val="visible"/>
                                      </p:to>
                                    </p:set>
                                    <p:animEffect transition="in" filter="fade">
                                      <p:cBhvr>
                                        <p:cTn id="62" dur="500"/>
                                        <p:tgtEl>
                                          <p:spTgt spid="96">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96">
                                            <p:txEl>
                                              <p:pRg st="5" end="5"/>
                                            </p:txEl>
                                          </p:spTgt>
                                        </p:tgtEl>
                                        <p:attrNameLst>
                                          <p:attrName>style.visibility</p:attrName>
                                        </p:attrNameLst>
                                      </p:cBhvr>
                                      <p:to>
                                        <p:strVal val="visible"/>
                                      </p:to>
                                    </p:set>
                                    <p:animEffect transition="in" filter="fade">
                                      <p:cBhvr>
                                        <p:cTn id="65" dur="500"/>
                                        <p:tgtEl>
                                          <p:spTgt spid="96">
                                            <p:txEl>
                                              <p:pRg st="5" end="5"/>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96">
                                            <p:txEl>
                                              <p:pRg st="6" end="6"/>
                                            </p:txEl>
                                          </p:spTgt>
                                        </p:tgtEl>
                                        <p:attrNameLst>
                                          <p:attrName>style.visibility</p:attrName>
                                        </p:attrNameLst>
                                      </p:cBhvr>
                                      <p:to>
                                        <p:strVal val="visible"/>
                                      </p:to>
                                    </p:set>
                                    <p:animEffect transition="in" filter="fade">
                                      <p:cBhvr>
                                        <p:cTn id="68" dur="500"/>
                                        <p:tgtEl>
                                          <p:spTgt spid="96">
                                            <p:txEl>
                                              <p:pRg st="6" end="6"/>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96">
                                            <p:txEl>
                                              <p:pRg st="7" end="7"/>
                                            </p:txEl>
                                          </p:spTgt>
                                        </p:tgtEl>
                                        <p:attrNameLst>
                                          <p:attrName>style.visibility</p:attrName>
                                        </p:attrNameLst>
                                      </p:cBhvr>
                                      <p:to>
                                        <p:strVal val="visible"/>
                                      </p:to>
                                    </p:set>
                                    <p:animEffect transition="in" filter="fade">
                                      <p:cBhvr>
                                        <p:cTn id="71" dur="500"/>
                                        <p:tgtEl>
                                          <p:spTgt spid="96">
                                            <p:txEl>
                                              <p:pRg st="7" end="7"/>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96">
                                            <p:txEl>
                                              <p:pRg st="8" end="8"/>
                                            </p:txEl>
                                          </p:spTgt>
                                        </p:tgtEl>
                                        <p:attrNameLst>
                                          <p:attrName>style.visibility</p:attrName>
                                        </p:attrNameLst>
                                      </p:cBhvr>
                                      <p:to>
                                        <p:strVal val="visible"/>
                                      </p:to>
                                    </p:set>
                                    <p:animEffect transition="in" filter="fade">
                                      <p:cBhvr>
                                        <p:cTn id="74" dur="500"/>
                                        <p:tgtEl>
                                          <p:spTgt spid="96">
                                            <p:txEl>
                                              <p:pRg st="8" end="8"/>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96">
                                            <p:txEl>
                                              <p:pRg st="9" end="9"/>
                                            </p:txEl>
                                          </p:spTgt>
                                        </p:tgtEl>
                                        <p:attrNameLst>
                                          <p:attrName>style.visibility</p:attrName>
                                        </p:attrNameLst>
                                      </p:cBhvr>
                                      <p:to>
                                        <p:strVal val="visible"/>
                                      </p:to>
                                    </p:set>
                                    <p:animEffect transition="in" filter="fade">
                                      <p:cBhvr>
                                        <p:cTn id="77" dur="500"/>
                                        <p:tgtEl>
                                          <p:spTgt spid="96">
                                            <p:txEl>
                                              <p:pRg st="9" end="9"/>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96">
                                            <p:txEl>
                                              <p:pRg st="10" end="10"/>
                                            </p:txEl>
                                          </p:spTgt>
                                        </p:tgtEl>
                                        <p:attrNameLst>
                                          <p:attrName>style.visibility</p:attrName>
                                        </p:attrNameLst>
                                      </p:cBhvr>
                                      <p:to>
                                        <p:strVal val="visible"/>
                                      </p:to>
                                    </p:set>
                                    <p:animEffect transition="in" filter="fade">
                                      <p:cBhvr>
                                        <p:cTn id="80" dur="500"/>
                                        <p:tgtEl>
                                          <p:spTgt spid="96">
                                            <p:txEl>
                                              <p:pRg st="10" end="10"/>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96">
                                            <p:txEl>
                                              <p:pRg st="11" end="11"/>
                                            </p:txEl>
                                          </p:spTgt>
                                        </p:tgtEl>
                                        <p:attrNameLst>
                                          <p:attrName>style.visibility</p:attrName>
                                        </p:attrNameLst>
                                      </p:cBhvr>
                                      <p:to>
                                        <p:strVal val="visible"/>
                                      </p:to>
                                    </p:set>
                                    <p:animEffect transition="in" filter="fade">
                                      <p:cBhvr>
                                        <p:cTn id="83" dur="500"/>
                                        <p:tgtEl>
                                          <p:spTgt spid="96">
                                            <p:txEl>
                                              <p:pRg st="11" end="1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8">
                                            <p:txEl>
                                              <p:pRg st="2" end="2"/>
                                            </p:txEl>
                                          </p:spTgt>
                                        </p:tgtEl>
                                        <p:attrNameLst>
                                          <p:attrName>style.visibility</p:attrName>
                                        </p:attrNameLst>
                                      </p:cBhvr>
                                      <p:to>
                                        <p:strVal val="visible"/>
                                      </p:to>
                                    </p:set>
                                    <p:animEffect transition="in" filter="fade">
                                      <p:cBhvr>
                                        <p:cTn id="88" dur="500"/>
                                        <p:tgtEl>
                                          <p:spTgt spid="108">
                                            <p:txEl>
                                              <p:pRg st="2" end="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08">
                                            <p:txEl>
                                              <p:pRg st="3" end="3"/>
                                            </p:txEl>
                                          </p:spTgt>
                                        </p:tgtEl>
                                        <p:attrNameLst>
                                          <p:attrName>style.visibility</p:attrName>
                                        </p:attrNameLst>
                                      </p:cBhvr>
                                      <p:to>
                                        <p:strVal val="visible"/>
                                      </p:to>
                                    </p:set>
                                    <p:animEffect transition="in" filter="fade">
                                      <p:cBhvr>
                                        <p:cTn id="91" dur="500"/>
                                        <p:tgtEl>
                                          <p:spTgt spid="108">
                                            <p:txEl>
                                              <p:pRg st="3" end="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08">
                                            <p:txEl>
                                              <p:pRg st="4" end="4"/>
                                            </p:txEl>
                                          </p:spTgt>
                                        </p:tgtEl>
                                        <p:attrNameLst>
                                          <p:attrName>style.visibility</p:attrName>
                                        </p:attrNameLst>
                                      </p:cBhvr>
                                      <p:to>
                                        <p:strVal val="visible"/>
                                      </p:to>
                                    </p:set>
                                    <p:animEffect transition="in" filter="fade">
                                      <p:cBhvr>
                                        <p:cTn id="94" dur="500"/>
                                        <p:tgtEl>
                                          <p:spTgt spid="1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94" grpId="0" animBg="1"/>
      <p:bldP spid="95" grpId="0" animBg="1"/>
      <p:bldP spid="106" grpId="0" animBg="1"/>
      <p:bldP spid="10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50121C-0DF8-4466-8A19-435E3352BB8C}"/>
              </a:ext>
            </a:extLst>
          </p:cNvPr>
          <p:cNvSpPr/>
          <p:nvPr/>
        </p:nvSpPr>
        <p:spPr>
          <a:xfrm>
            <a:off x="676500" y="1153793"/>
            <a:ext cx="8052904" cy="40812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54380">
              <a:lnSpc>
                <a:spcPct val="150000"/>
              </a:lnSpc>
            </a:pPr>
            <a:endParaRPr lang="en-US" sz="1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411" y="735604"/>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799" dirty="0">
              <a:solidFill>
                <a:prstClr val="white"/>
              </a:solidFill>
              <a:latin typeface="Calibri"/>
            </a:endParaRPr>
          </a:p>
        </p:txBody>
      </p:sp>
      <p:sp>
        <p:nvSpPr>
          <p:cNvPr id="3" name="Content Placeholder 2"/>
          <p:cNvSpPr txBox="1">
            <a:spLocks/>
          </p:cNvSpPr>
          <p:nvPr/>
        </p:nvSpPr>
        <p:spPr>
          <a:xfrm>
            <a:off x="676499" y="696721"/>
            <a:ext cx="4047986" cy="457071"/>
          </a:xfrm>
          <a:prstGeom prst="rect">
            <a:avLst/>
          </a:prstGeom>
        </p:spPr>
        <p:txBody>
          <a:bodyPr lIns="100529" tIns="50264" rIns="100529" bIns="50264"/>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829592">
              <a:buNone/>
            </a:pPr>
            <a:r>
              <a:rPr lang="en-US" alt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Process Manual</a:t>
            </a:r>
            <a:endPar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C16982C7-C36D-4274-AF07-09FC0577A32D}"/>
              </a:ext>
            </a:extLst>
          </p:cNvPr>
          <p:cNvSpPr/>
          <p:nvPr/>
        </p:nvSpPr>
        <p:spPr>
          <a:xfrm>
            <a:off x="974895" y="1357900"/>
            <a:ext cx="3319052" cy="3614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35" algn="ctr" defTabSz="754380"/>
            <a:r>
              <a:rPr lang="en-US" sz="1320" b="1" dirty="0">
                <a:solidFill>
                  <a:prstClr val="white"/>
                </a:solidFill>
                <a:latin typeface="Tahoma" panose="020B0604030504040204" pitchFamily="34" charset="0"/>
                <a:ea typeface="Tahoma" panose="020B0604030504040204" pitchFamily="34" charset="0"/>
                <a:cs typeface="Tahoma" panose="020B0604030504040204" pitchFamily="34" charset="0"/>
              </a:rPr>
              <a:t>Traditional Development Practices</a:t>
            </a:r>
          </a:p>
        </p:txBody>
      </p:sp>
      <p:sp>
        <p:nvSpPr>
          <p:cNvPr id="10" name="Rectangle 9">
            <a:extLst>
              <a:ext uri="{FF2B5EF4-FFF2-40B4-BE49-F238E27FC236}">
                <a16:creationId xmlns:a16="http://schemas.microsoft.com/office/drawing/2014/main" id="{3CC9EB00-86CC-4D8A-A50E-F0AE6D24A19A}"/>
              </a:ext>
            </a:extLst>
          </p:cNvPr>
          <p:cNvSpPr/>
          <p:nvPr/>
        </p:nvSpPr>
        <p:spPr>
          <a:xfrm>
            <a:off x="5023404" y="1356004"/>
            <a:ext cx="3319052" cy="3614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35" algn="ctr" defTabSz="754380"/>
            <a:r>
              <a:rPr lang="en-US" sz="1320" b="1" dirty="0">
                <a:solidFill>
                  <a:prstClr val="white"/>
                </a:solidFill>
                <a:latin typeface="Tahoma" panose="020B0604030504040204" pitchFamily="34" charset="0"/>
                <a:ea typeface="Tahoma" panose="020B0604030504040204" pitchFamily="34" charset="0"/>
                <a:cs typeface="Tahoma" panose="020B0604030504040204" pitchFamily="34" charset="0"/>
              </a:rPr>
              <a:t>Agile Development Practices</a:t>
            </a:r>
          </a:p>
        </p:txBody>
      </p:sp>
      <p:grpSp>
        <p:nvGrpSpPr>
          <p:cNvPr id="13" name="Group 12">
            <a:extLst>
              <a:ext uri="{FF2B5EF4-FFF2-40B4-BE49-F238E27FC236}">
                <a16:creationId xmlns:a16="http://schemas.microsoft.com/office/drawing/2014/main" id="{AC988049-7ABC-4965-A698-41E06DB4AE8F}"/>
              </a:ext>
            </a:extLst>
          </p:cNvPr>
          <p:cNvGrpSpPr/>
          <p:nvPr/>
        </p:nvGrpSpPr>
        <p:grpSpPr>
          <a:xfrm>
            <a:off x="1225028" y="1873690"/>
            <a:ext cx="1247622" cy="519842"/>
            <a:chOff x="346" y="293921"/>
            <a:chExt cx="1260225" cy="630112"/>
          </a:xfrm>
          <a:solidFill>
            <a:schemeClr val="bg1">
              <a:lumMod val="50000"/>
            </a:schemeClr>
          </a:solidFill>
        </p:grpSpPr>
        <p:sp>
          <p:nvSpPr>
            <p:cNvPr id="40" name="Rectangle: Rounded Corners 39">
              <a:extLst>
                <a:ext uri="{FF2B5EF4-FFF2-40B4-BE49-F238E27FC236}">
                  <a16:creationId xmlns:a16="http://schemas.microsoft.com/office/drawing/2014/main" id="{8F92F3EC-C74D-4C9C-8CDC-0C4BF78B0002}"/>
                </a:ext>
              </a:extLst>
            </p:cNvPr>
            <p:cNvSpPr/>
            <p:nvPr/>
          </p:nvSpPr>
          <p:spPr>
            <a:xfrm>
              <a:off x="346" y="293921"/>
              <a:ext cx="1260225" cy="630112"/>
            </a:xfrm>
            <a:prstGeom prst="roundRect">
              <a:avLst>
                <a:gd name="adj" fmla="val 10000"/>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1" name="Rectangle: Rounded Corners 4">
              <a:extLst>
                <a:ext uri="{FF2B5EF4-FFF2-40B4-BE49-F238E27FC236}">
                  <a16:creationId xmlns:a16="http://schemas.microsoft.com/office/drawing/2014/main" id="{5948790C-86AC-476D-91A3-F184A044FB6B}"/>
                </a:ext>
              </a:extLst>
            </p:cNvPr>
            <p:cNvSpPr txBox="1"/>
            <p:nvPr/>
          </p:nvSpPr>
          <p:spPr>
            <a:xfrm>
              <a:off x="18801" y="312376"/>
              <a:ext cx="1223315" cy="5932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5146" tIns="16764" rIns="25146" bIns="16764" numCol="1" spcCol="1270" anchor="ctr" anchorCtr="0">
              <a:noAutofit/>
            </a:bodyPr>
            <a:lstStyle/>
            <a:p>
              <a:pPr algn="ctr" defTabSz="586740">
                <a:lnSpc>
                  <a:spcPct val="90000"/>
                </a:lnSpc>
                <a:spcBef>
                  <a:spcPct val="0"/>
                </a:spcBef>
                <a:spcAft>
                  <a:spcPct val="35000"/>
                </a:spcAft>
              </a:pPr>
              <a:r>
                <a:rPr lang="en-US" sz="1320" b="1" dirty="0">
                  <a:solidFill>
                    <a:prstClr val="white"/>
                  </a:solidFill>
                  <a:latin typeface="Segoe UI" panose="020B0502040204020203" pitchFamily="34" charset="0"/>
                  <a:cs typeface="Segoe UI" panose="020B0502040204020203" pitchFamily="34" charset="0"/>
                </a:rPr>
                <a:t>Engineering</a:t>
              </a:r>
            </a:p>
          </p:txBody>
        </p:sp>
      </p:grpSp>
      <p:grpSp>
        <p:nvGrpSpPr>
          <p:cNvPr id="14" name="Group 13">
            <a:extLst>
              <a:ext uri="{FF2B5EF4-FFF2-40B4-BE49-F238E27FC236}">
                <a16:creationId xmlns:a16="http://schemas.microsoft.com/office/drawing/2014/main" id="{BCEF5351-07D8-469A-B4FF-9CAE64FC54E8}"/>
              </a:ext>
            </a:extLst>
          </p:cNvPr>
          <p:cNvGrpSpPr/>
          <p:nvPr/>
        </p:nvGrpSpPr>
        <p:grpSpPr>
          <a:xfrm>
            <a:off x="1432965" y="2523494"/>
            <a:ext cx="1039685" cy="640692"/>
            <a:chOff x="252391" y="1081562"/>
            <a:chExt cx="1008180" cy="630112"/>
          </a:xfrm>
        </p:grpSpPr>
        <p:sp>
          <p:nvSpPr>
            <p:cNvPr id="38" name="Rectangle: Rounded Corners 37">
              <a:extLst>
                <a:ext uri="{FF2B5EF4-FFF2-40B4-BE49-F238E27FC236}">
                  <a16:creationId xmlns:a16="http://schemas.microsoft.com/office/drawing/2014/main" id="{8783533B-BECB-49C7-8574-3D727DBF8AF4}"/>
                </a:ext>
              </a:extLst>
            </p:cNvPr>
            <p:cNvSpPr/>
            <p:nvPr/>
          </p:nvSpPr>
          <p:spPr>
            <a:xfrm>
              <a:off x="252391" y="1081562"/>
              <a:ext cx="1008180" cy="630112"/>
            </a:xfrm>
            <a:prstGeom prst="roundRect">
              <a:avLst>
                <a:gd name="adj" fmla="val 10000"/>
              </a:avLst>
            </a:prstGeom>
            <a:ln w="12700">
              <a:solidFill>
                <a:srgbClr val="00B0F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9" name="Rectangle: Rounded Corners 6">
              <a:extLst>
                <a:ext uri="{FF2B5EF4-FFF2-40B4-BE49-F238E27FC236}">
                  <a16:creationId xmlns:a16="http://schemas.microsoft.com/office/drawing/2014/main" id="{422CDDFF-6638-4C45-9DBC-76F56E73DD78}"/>
                </a:ext>
              </a:extLst>
            </p:cNvPr>
            <p:cNvSpPr txBox="1"/>
            <p:nvPr/>
          </p:nvSpPr>
          <p:spPr>
            <a:xfrm>
              <a:off x="270846" y="1100017"/>
              <a:ext cx="971270" cy="593202"/>
            </a:xfrm>
            <a:prstGeom prst="rect">
              <a:avLst/>
            </a:prstGeom>
            <a:ln w="12700">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431" tIns="13621" rIns="20431" bIns="13621" numCol="1" spcCol="1270" anchor="ctr" anchorCtr="0">
              <a:noAutofit/>
            </a:bodyPr>
            <a:lstStyle/>
            <a:p>
              <a:pPr algn="ctr" defTabSz="476726">
                <a:lnSpc>
                  <a:spcPct val="90000"/>
                </a:lnSpc>
                <a:spcBef>
                  <a:spcPct val="0"/>
                </a:spcBef>
                <a:spcAft>
                  <a:spcPct val="35000"/>
                </a:spcAft>
              </a:pPr>
              <a:r>
                <a:rPr lang="en-US" sz="1073" dirty="0">
                  <a:solidFill>
                    <a:prstClr val="black">
                      <a:hueOff val="0"/>
                      <a:satOff val="0"/>
                      <a:lumOff val="0"/>
                      <a:alphaOff val="0"/>
                    </a:prstClr>
                  </a:solidFill>
                  <a:latin typeface="Segoe UI" panose="020B0502040204020203" pitchFamily="34" charset="0"/>
                  <a:cs typeface="Segoe UI" panose="020B0502040204020203" pitchFamily="34" charset="0"/>
                </a:rPr>
                <a:t>Development Lifecycle</a:t>
              </a:r>
            </a:p>
          </p:txBody>
        </p:sp>
      </p:grpSp>
      <p:grpSp>
        <p:nvGrpSpPr>
          <p:cNvPr id="15" name="Group 14">
            <a:extLst>
              <a:ext uri="{FF2B5EF4-FFF2-40B4-BE49-F238E27FC236}">
                <a16:creationId xmlns:a16="http://schemas.microsoft.com/office/drawing/2014/main" id="{E320EE79-50A3-4284-BF83-9677A679D351}"/>
              </a:ext>
            </a:extLst>
          </p:cNvPr>
          <p:cNvGrpSpPr/>
          <p:nvPr/>
        </p:nvGrpSpPr>
        <p:grpSpPr>
          <a:xfrm>
            <a:off x="1432965" y="3173298"/>
            <a:ext cx="1039685" cy="640692"/>
            <a:chOff x="252391" y="1869203"/>
            <a:chExt cx="1008180" cy="630112"/>
          </a:xfrm>
        </p:grpSpPr>
        <p:sp>
          <p:nvSpPr>
            <p:cNvPr id="36" name="Rectangle: Rounded Corners 35">
              <a:extLst>
                <a:ext uri="{FF2B5EF4-FFF2-40B4-BE49-F238E27FC236}">
                  <a16:creationId xmlns:a16="http://schemas.microsoft.com/office/drawing/2014/main" id="{BAC69D78-D31B-4722-B37D-F9404745A868}"/>
                </a:ext>
              </a:extLst>
            </p:cNvPr>
            <p:cNvSpPr/>
            <p:nvPr/>
          </p:nvSpPr>
          <p:spPr>
            <a:xfrm>
              <a:off x="252391" y="1869203"/>
              <a:ext cx="1008180" cy="630112"/>
            </a:xfrm>
            <a:prstGeom prst="roundRect">
              <a:avLst>
                <a:gd name="adj" fmla="val 10000"/>
              </a:avLst>
            </a:prstGeom>
            <a:ln w="12700">
              <a:solidFill>
                <a:srgbClr val="00B0F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7" name="Rectangle: Rounded Corners 8">
              <a:extLst>
                <a:ext uri="{FF2B5EF4-FFF2-40B4-BE49-F238E27FC236}">
                  <a16:creationId xmlns:a16="http://schemas.microsoft.com/office/drawing/2014/main" id="{122FF444-0D7A-49F3-8DE4-A7B1C2D0BE5F}"/>
                </a:ext>
              </a:extLst>
            </p:cNvPr>
            <p:cNvSpPr txBox="1"/>
            <p:nvPr/>
          </p:nvSpPr>
          <p:spPr>
            <a:xfrm>
              <a:off x="270846" y="1887658"/>
              <a:ext cx="971270" cy="593202"/>
            </a:xfrm>
            <a:prstGeom prst="rect">
              <a:avLst/>
            </a:prstGeom>
            <a:ln w="12700">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431" tIns="13621" rIns="20431" bIns="13621" numCol="1" spcCol="1270" anchor="ctr" anchorCtr="0">
              <a:noAutofit/>
            </a:bodyPr>
            <a:lstStyle/>
            <a:p>
              <a:pPr algn="ctr" defTabSz="476726">
                <a:lnSpc>
                  <a:spcPct val="90000"/>
                </a:lnSpc>
                <a:spcBef>
                  <a:spcPct val="0"/>
                </a:spcBef>
                <a:spcAft>
                  <a:spcPct val="35000"/>
                </a:spcAft>
              </a:pPr>
              <a:r>
                <a:rPr lang="en-US" sz="1073" dirty="0">
                  <a:solidFill>
                    <a:prstClr val="black">
                      <a:hueOff val="0"/>
                      <a:satOff val="0"/>
                      <a:lumOff val="0"/>
                      <a:alphaOff val="0"/>
                    </a:prstClr>
                  </a:solidFill>
                  <a:latin typeface="Segoe UI" panose="020B0502040204020203" pitchFamily="34" charset="0"/>
                  <a:cs typeface="Segoe UI" panose="020B0502040204020203" pitchFamily="34" charset="0"/>
                </a:rPr>
                <a:t>Testing Lifecycle</a:t>
              </a:r>
            </a:p>
          </p:txBody>
        </p:sp>
      </p:grpSp>
      <p:sp>
        <p:nvSpPr>
          <p:cNvPr id="16" name="Straight Connector 9">
            <a:extLst>
              <a:ext uri="{FF2B5EF4-FFF2-40B4-BE49-F238E27FC236}">
                <a16:creationId xmlns:a16="http://schemas.microsoft.com/office/drawing/2014/main" id="{F92FBACB-2A95-455A-96D2-08DB15453759}"/>
              </a:ext>
            </a:extLst>
          </p:cNvPr>
          <p:cNvSpPr/>
          <p:nvPr/>
        </p:nvSpPr>
        <p:spPr>
          <a:xfrm>
            <a:off x="1328996" y="2393533"/>
            <a:ext cx="103968" cy="1689489"/>
          </a:xfrm>
          <a:custGeom>
            <a:avLst/>
            <a:gdLst/>
            <a:ahLst/>
            <a:cxnLst/>
            <a:rect l="0" t="0" r="0" b="0"/>
            <a:pathLst>
              <a:path>
                <a:moveTo>
                  <a:pt x="0" y="0"/>
                </a:moveTo>
                <a:lnTo>
                  <a:pt x="0" y="2047865"/>
                </a:lnTo>
                <a:lnTo>
                  <a:pt x="126022" y="2047865"/>
                </a:lnTo>
              </a:path>
            </a:pathLst>
          </a:custGeom>
          <a:noFill/>
          <a:ln w="19050"/>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676ABAB2-13FF-43AC-AC99-6ABF4A5D289C}"/>
              </a:ext>
            </a:extLst>
          </p:cNvPr>
          <p:cNvGrpSpPr/>
          <p:nvPr/>
        </p:nvGrpSpPr>
        <p:grpSpPr>
          <a:xfrm>
            <a:off x="1432965" y="3823101"/>
            <a:ext cx="1039685" cy="640692"/>
            <a:chOff x="252391" y="2656843"/>
            <a:chExt cx="1008180" cy="630112"/>
          </a:xfrm>
        </p:grpSpPr>
        <p:sp>
          <p:nvSpPr>
            <p:cNvPr id="34" name="Rectangle: Rounded Corners 33">
              <a:extLst>
                <a:ext uri="{FF2B5EF4-FFF2-40B4-BE49-F238E27FC236}">
                  <a16:creationId xmlns:a16="http://schemas.microsoft.com/office/drawing/2014/main" id="{047DC28B-98ED-4C2F-B0CA-B345154B057A}"/>
                </a:ext>
              </a:extLst>
            </p:cNvPr>
            <p:cNvSpPr/>
            <p:nvPr/>
          </p:nvSpPr>
          <p:spPr>
            <a:xfrm>
              <a:off x="252391" y="2656843"/>
              <a:ext cx="1008180" cy="630112"/>
            </a:xfrm>
            <a:prstGeom prst="roundRect">
              <a:avLst>
                <a:gd name="adj" fmla="val 10000"/>
              </a:avLst>
            </a:prstGeom>
            <a:ln w="12700">
              <a:solidFill>
                <a:srgbClr val="00B0F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5" name="Rectangle: Rounded Corners 11">
              <a:extLst>
                <a:ext uri="{FF2B5EF4-FFF2-40B4-BE49-F238E27FC236}">
                  <a16:creationId xmlns:a16="http://schemas.microsoft.com/office/drawing/2014/main" id="{48AA969F-CD08-4E56-BE6C-E89C1A278B15}"/>
                </a:ext>
              </a:extLst>
            </p:cNvPr>
            <p:cNvSpPr txBox="1"/>
            <p:nvPr/>
          </p:nvSpPr>
          <p:spPr>
            <a:xfrm>
              <a:off x="270846" y="2675298"/>
              <a:ext cx="971270" cy="593202"/>
            </a:xfrm>
            <a:prstGeom prst="rect">
              <a:avLst/>
            </a:prstGeom>
            <a:ln w="12700">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431" tIns="13621" rIns="20431" bIns="13621" numCol="1" spcCol="1270" anchor="ctr" anchorCtr="0">
              <a:noAutofit/>
            </a:bodyPr>
            <a:lstStyle/>
            <a:p>
              <a:pPr algn="ctr" defTabSz="476726">
                <a:lnSpc>
                  <a:spcPct val="90000"/>
                </a:lnSpc>
                <a:spcBef>
                  <a:spcPct val="0"/>
                </a:spcBef>
                <a:spcAft>
                  <a:spcPct val="35000"/>
                </a:spcAft>
              </a:pPr>
              <a:r>
                <a:rPr lang="en-US" sz="1073" dirty="0">
                  <a:solidFill>
                    <a:prstClr val="black">
                      <a:hueOff val="0"/>
                      <a:satOff val="0"/>
                      <a:lumOff val="0"/>
                      <a:alphaOff val="0"/>
                    </a:prstClr>
                  </a:solidFill>
                  <a:latin typeface="Segoe UI" panose="020B0502040204020203" pitchFamily="34" charset="0"/>
                  <a:cs typeface="Segoe UI" panose="020B0502040204020203" pitchFamily="34" charset="0"/>
                </a:rPr>
                <a:t>Maintenance Lifecycle</a:t>
              </a:r>
            </a:p>
          </p:txBody>
        </p:sp>
      </p:grpSp>
      <p:grpSp>
        <p:nvGrpSpPr>
          <p:cNvPr id="18" name="Group 17">
            <a:extLst>
              <a:ext uri="{FF2B5EF4-FFF2-40B4-BE49-F238E27FC236}">
                <a16:creationId xmlns:a16="http://schemas.microsoft.com/office/drawing/2014/main" id="{C002BE04-3E1B-4918-BF1C-1D7D3715965D}"/>
              </a:ext>
            </a:extLst>
          </p:cNvPr>
          <p:cNvGrpSpPr/>
          <p:nvPr/>
        </p:nvGrpSpPr>
        <p:grpSpPr>
          <a:xfrm>
            <a:off x="2524635" y="1873690"/>
            <a:ext cx="1247622" cy="519842"/>
            <a:chOff x="1575627" y="293921"/>
            <a:chExt cx="1260225" cy="630112"/>
          </a:xfrm>
          <a:solidFill>
            <a:schemeClr val="bg1">
              <a:lumMod val="50000"/>
            </a:schemeClr>
          </a:solidFill>
        </p:grpSpPr>
        <p:sp>
          <p:nvSpPr>
            <p:cNvPr id="32" name="Rectangle: Rounded Corners 31">
              <a:extLst>
                <a:ext uri="{FF2B5EF4-FFF2-40B4-BE49-F238E27FC236}">
                  <a16:creationId xmlns:a16="http://schemas.microsoft.com/office/drawing/2014/main" id="{850F5B8D-D6AD-4CF6-BA55-EF70F29ECF4E}"/>
                </a:ext>
              </a:extLst>
            </p:cNvPr>
            <p:cNvSpPr/>
            <p:nvPr/>
          </p:nvSpPr>
          <p:spPr>
            <a:xfrm>
              <a:off x="1575627" y="293921"/>
              <a:ext cx="1260225" cy="630112"/>
            </a:xfrm>
            <a:prstGeom prst="roundRect">
              <a:avLst>
                <a:gd name="adj" fmla="val 10000"/>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3" name="Rectangle: Rounded Corners 13">
              <a:extLst>
                <a:ext uri="{FF2B5EF4-FFF2-40B4-BE49-F238E27FC236}">
                  <a16:creationId xmlns:a16="http://schemas.microsoft.com/office/drawing/2014/main" id="{94DB117F-92A4-4BB4-AD9A-F81E89A1C3D8}"/>
                </a:ext>
              </a:extLst>
            </p:cNvPr>
            <p:cNvSpPr txBox="1"/>
            <p:nvPr/>
          </p:nvSpPr>
          <p:spPr>
            <a:xfrm>
              <a:off x="1594082" y="312376"/>
              <a:ext cx="1223315" cy="5932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5146" tIns="16764" rIns="25146" bIns="16764" numCol="1" spcCol="1270" anchor="ctr" anchorCtr="0">
              <a:noAutofit/>
            </a:bodyPr>
            <a:lstStyle/>
            <a:p>
              <a:pPr algn="ctr" defTabSz="586740">
                <a:lnSpc>
                  <a:spcPct val="90000"/>
                </a:lnSpc>
                <a:spcBef>
                  <a:spcPct val="0"/>
                </a:spcBef>
                <a:spcAft>
                  <a:spcPct val="35000"/>
                </a:spcAft>
              </a:pPr>
              <a:r>
                <a:rPr lang="en-US" sz="1320" b="1" dirty="0">
                  <a:solidFill>
                    <a:prstClr val="white"/>
                  </a:solidFill>
                  <a:latin typeface="Segoe UI" panose="020B0502040204020203" pitchFamily="34" charset="0"/>
                  <a:cs typeface="Segoe UI" panose="020B0502040204020203" pitchFamily="34" charset="0"/>
                </a:rPr>
                <a:t>Project Management</a:t>
              </a:r>
            </a:p>
          </p:txBody>
        </p:sp>
      </p:grpSp>
      <p:grpSp>
        <p:nvGrpSpPr>
          <p:cNvPr id="19" name="Group 18">
            <a:extLst>
              <a:ext uri="{FF2B5EF4-FFF2-40B4-BE49-F238E27FC236}">
                <a16:creationId xmlns:a16="http://schemas.microsoft.com/office/drawing/2014/main" id="{8737DBE0-9718-48CC-949F-2CF28632307E}"/>
              </a:ext>
            </a:extLst>
          </p:cNvPr>
          <p:cNvGrpSpPr/>
          <p:nvPr/>
        </p:nvGrpSpPr>
        <p:grpSpPr>
          <a:xfrm>
            <a:off x="2732572" y="2523494"/>
            <a:ext cx="1039685" cy="640692"/>
            <a:chOff x="1827672" y="1081562"/>
            <a:chExt cx="1008180" cy="630112"/>
          </a:xfrm>
        </p:grpSpPr>
        <p:sp>
          <p:nvSpPr>
            <p:cNvPr id="30" name="Rectangle: Rounded Corners 29">
              <a:extLst>
                <a:ext uri="{FF2B5EF4-FFF2-40B4-BE49-F238E27FC236}">
                  <a16:creationId xmlns:a16="http://schemas.microsoft.com/office/drawing/2014/main" id="{D1D5A4C5-D7F3-45C2-95CF-D1E338C59CDC}"/>
                </a:ext>
              </a:extLst>
            </p:cNvPr>
            <p:cNvSpPr/>
            <p:nvPr/>
          </p:nvSpPr>
          <p:spPr>
            <a:xfrm>
              <a:off x="1827672" y="1081562"/>
              <a:ext cx="1008180" cy="630112"/>
            </a:xfrm>
            <a:prstGeom prst="roundRect">
              <a:avLst>
                <a:gd name="adj" fmla="val 10000"/>
              </a:avLst>
            </a:prstGeom>
            <a:ln w="12700">
              <a:solidFill>
                <a:srgbClr val="00B0F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1" name="Rectangle: Rounded Corners 15">
              <a:extLst>
                <a:ext uri="{FF2B5EF4-FFF2-40B4-BE49-F238E27FC236}">
                  <a16:creationId xmlns:a16="http://schemas.microsoft.com/office/drawing/2014/main" id="{1FA24C73-A619-42FC-A45C-08589D1A3402}"/>
                </a:ext>
              </a:extLst>
            </p:cNvPr>
            <p:cNvSpPr txBox="1"/>
            <p:nvPr/>
          </p:nvSpPr>
          <p:spPr>
            <a:xfrm>
              <a:off x="1846127" y="1100017"/>
              <a:ext cx="971270" cy="593202"/>
            </a:xfrm>
            <a:prstGeom prst="rect">
              <a:avLst/>
            </a:prstGeom>
            <a:ln w="12700">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431" tIns="13621" rIns="20431" bIns="13621" numCol="1" spcCol="1270" anchor="ctr" anchorCtr="0">
              <a:noAutofit/>
            </a:bodyPr>
            <a:lstStyle/>
            <a:p>
              <a:pPr algn="ctr" defTabSz="476726">
                <a:lnSpc>
                  <a:spcPct val="90000"/>
                </a:lnSpc>
                <a:spcBef>
                  <a:spcPct val="0"/>
                </a:spcBef>
                <a:spcAft>
                  <a:spcPct val="35000"/>
                </a:spcAft>
              </a:pPr>
              <a:r>
                <a:rPr lang="en-US" sz="1073" dirty="0">
                  <a:solidFill>
                    <a:prstClr val="black">
                      <a:hueOff val="0"/>
                      <a:satOff val="0"/>
                      <a:lumOff val="0"/>
                      <a:alphaOff val="0"/>
                    </a:prstClr>
                  </a:solidFill>
                  <a:latin typeface="Segoe UI" panose="020B0502040204020203" pitchFamily="34" charset="0"/>
                  <a:cs typeface="Segoe UI" panose="020B0502040204020203" pitchFamily="34" charset="0"/>
                </a:rPr>
                <a:t>Project Initiation</a:t>
              </a:r>
            </a:p>
          </p:txBody>
        </p:sp>
      </p:grpSp>
      <p:grpSp>
        <p:nvGrpSpPr>
          <p:cNvPr id="20" name="Group 19">
            <a:extLst>
              <a:ext uri="{FF2B5EF4-FFF2-40B4-BE49-F238E27FC236}">
                <a16:creationId xmlns:a16="http://schemas.microsoft.com/office/drawing/2014/main" id="{FC213F1E-A335-4AF3-BD94-F07C4C06637B}"/>
              </a:ext>
            </a:extLst>
          </p:cNvPr>
          <p:cNvGrpSpPr/>
          <p:nvPr/>
        </p:nvGrpSpPr>
        <p:grpSpPr>
          <a:xfrm>
            <a:off x="2732572" y="3173298"/>
            <a:ext cx="1039685" cy="640692"/>
            <a:chOff x="1827672" y="1869203"/>
            <a:chExt cx="1008180" cy="630112"/>
          </a:xfrm>
        </p:grpSpPr>
        <p:sp>
          <p:nvSpPr>
            <p:cNvPr id="28" name="Rectangle: Rounded Corners 27">
              <a:extLst>
                <a:ext uri="{FF2B5EF4-FFF2-40B4-BE49-F238E27FC236}">
                  <a16:creationId xmlns:a16="http://schemas.microsoft.com/office/drawing/2014/main" id="{FCC2D034-EAA9-4C3A-B9BA-454906BF478F}"/>
                </a:ext>
              </a:extLst>
            </p:cNvPr>
            <p:cNvSpPr/>
            <p:nvPr/>
          </p:nvSpPr>
          <p:spPr>
            <a:xfrm>
              <a:off x="1827672" y="1869203"/>
              <a:ext cx="1008180" cy="630112"/>
            </a:xfrm>
            <a:prstGeom prst="roundRect">
              <a:avLst>
                <a:gd name="adj" fmla="val 10000"/>
              </a:avLst>
            </a:prstGeom>
            <a:ln w="12700">
              <a:solidFill>
                <a:srgbClr val="00B0F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9" name="Rectangle: Rounded Corners 17">
              <a:extLst>
                <a:ext uri="{FF2B5EF4-FFF2-40B4-BE49-F238E27FC236}">
                  <a16:creationId xmlns:a16="http://schemas.microsoft.com/office/drawing/2014/main" id="{F269802E-6E03-470D-9B8C-71AF60D2FB17}"/>
                </a:ext>
              </a:extLst>
            </p:cNvPr>
            <p:cNvSpPr txBox="1"/>
            <p:nvPr/>
          </p:nvSpPr>
          <p:spPr>
            <a:xfrm>
              <a:off x="1846127" y="1887658"/>
              <a:ext cx="971270" cy="593202"/>
            </a:xfrm>
            <a:prstGeom prst="rect">
              <a:avLst/>
            </a:prstGeom>
            <a:ln w="12700">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431" tIns="13621" rIns="20431" bIns="13621" numCol="1" spcCol="1270" anchor="ctr" anchorCtr="0">
              <a:noAutofit/>
            </a:bodyPr>
            <a:lstStyle/>
            <a:p>
              <a:pPr algn="ctr" defTabSz="476726">
                <a:lnSpc>
                  <a:spcPct val="90000"/>
                </a:lnSpc>
                <a:spcBef>
                  <a:spcPct val="0"/>
                </a:spcBef>
                <a:spcAft>
                  <a:spcPct val="35000"/>
                </a:spcAft>
              </a:pPr>
              <a:r>
                <a:rPr lang="en-US" sz="1073" dirty="0">
                  <a:solidFill>
                    <a:prstClr val="black">
                      <a:hueOff val="0"/>
                      <a:satOff val="0"/>
                      <a:lumOff val="0"/>
                      <a:alphaOff val="0"/>
                    </a:prstClr>
                  </a:solidFill>
                  <a:latin typeface="Segoe UI" panose="020B0502040204020203" pitchFamily="34" charset="0"/>
                  <a:cs typeface="Segoe UI" panose="020B0502040204020203" pitchFamily="34" charset="0"/>
                </a:rPr>
                <a:t>Project Planning &amp; Monitoring</a:t>
              </a:r>
            </a:p>
          </p:txBody>
        </p:sp>
      </p:grpSp>
      <p:grpSp>
        <p:nvGrpSpPr>
          <p:cNvPr id="21" name="Group 20">
            <a:extLst>
              <a:ext uri="{FF2B5EF4-FFF2-40B4-BE49-F238E27FC236}">
                <a16:creationId xmlns:a16="http://schemas.microsoft.com/office/drawing/2014/main" id="{7D4A985D-58E3-40DD-B873-2EC4F27F61CE}"/>
              </a:ext>
            </a:extLst>
          </p:cNvPr>
          <p:cNvGrpSpPr/>
          <p:nvPr/>
        </p:nvGrpSpPr>
        <p:grpSpPr>
          <a:xfrm>
            <a:off x="2732572" y="3823101"/>
            <a:ext cx="1039685" cy="640692"/>
            <a:chOff x="1827672" y="2656843"/>
            <a:chExt cx="1008180" cy="630112"/>
          </a:xfrm>
        </p:grpSpPr>
        <p:sp>
          <p:nvSpPr>
            <p:cNvPr id="26" name="Rectangle: Rounded Corners 25">
              <a:extLst>
                <a:ext uri="{FF2B5EF4-FFF2-40B4-BE49-F238E27FC236}">
                  <a16:creationId xmlns:a16="http://schemas.microsoft.com/office/drawing/2014/main" id="{64C8AF9B-616D-4C98-9FDB-2FAA04E6C3F8}"/>
                </a:ext>
              </a:extLst>
            </p:cNvPr>
            <p:cNvSpPr/>
            <p:nvPr/>
          </p:nvSpPr>
          <p:spPr>
            <a:xfrm>
              <a:off x="1827672" y="2656843"/>
              <a:ext cx="1008180" cy="630112"/>
            </a:xfrm>
            <a:prstGeom prst="roundRect">
              <a:avLst>
                <a:gd name="adj" fmla="val 10000"/>
              </a:avLst>
            </a:prstGeom>
            <a:ln w="12700">
              <a:solidFill>
                <a:srgbClr val="00B0F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7" name="Rectangle: Rounded Corners 19">
              <a:extLst>
                <a:ext uri="{FF2B5EF4-FFF2-40B4-BE49-F238E27FC236}">
                  <a16:creationId xmlns:a16="http://schemas.microsoft.com/office/drawing/2014/main" id="{00FD9487-C9AF-4466-9FDA-6D4CA85B3324}"/>
                </a:ext>
              </a:extLst>
            </p:cNvPr>
            <p:cNvSpPr txBox="1"/>
            <p:nvPr/>
          </p:nvSpPr>
          <p:spPr>
            <a:xfrm>
              <a:off x="1846127" y="2675298"/>
              <a:ext cx="971270" cy="593202"/>
            </a:xfrm>
            <a:prstGeom prst="rect">
              <a:avLst/>
            </a:prstGeom>
            <a:ln w="12700">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431" tIns="13621" rIns="20431" bIns="13621" numCol="1" spcCol="1270" anchor="ctr" anchorCtr="0">
              <a:noAutofit/>
            </a:bodyPr>
            <a:lstStyle/>
            <a:p>
              <a:pPr algn="ctr" defTabSz="476726">
                <a:lnSpc>
                  <a:spcPct val="90000"/>
                </a:lnSpc>
                <a:spcBef>
                  <a:spcPct val="0"/>
                </a:spcBef>
                <a:spcAft>
                  <a:spcPct val="35000"/>
                </a:spcAft>
              </a:pPr>
              <a:r>
                <a:rPr lang="en-US" sz="1073" dirty="0">
                  <a:solidFill>
                    <a:prstClr val="black">
                      <a:hueOff val="0"/>
                      <a:satOff val="0"/>
                      <a:lumOff val="0"/>
                      <a:alphaOff val="0"/>
                    </a:prstClr>
                  </a:solidFill>
                  <a:latin typeface="Segoe UI" panose="020B0502040204020203" pitchFamily="34" charset="0"/>
                  <a:cs typeface="Segoe UI" panose="020B0502040204020203" pitchFamily="34" charset="0"/>
                </a:rPr>
                <a:t>Change Management</a:t>
              </a:r>
            </a:p>
          </p:txBody>
        </p:sp>
      </p:grpSp>
      <p:sp>
        <p:nvSpPr>
          <p:cNvPr id="22" name="Straight Connector 20">
            <a:extLst>
              <a:ext uri="{FF2B5EF4-FFF2-40B4-BE49-F238E27FC236}">
                <a16:creationId xmlns:a16="http://schemas.microsoft.com/office/drawing/2014/main" id="{E4460630-A22D-4AD7-8FA5-B1B974746AAB}"/>
              </a:ext>
            </a:extLst>
          </p:cNvPr>
          <p:cNvSpPr/>
          <p:nvPr/>
        </p:nvSpPr>
        <p:spPr>
          <a:xfrm>
            <a:off x="2628604" y="2393533"/>
            <a:ext cx="103968" cy="2339292"/>
          </a:xfrm>
          <a:custGeom>
            <a:avLst/>
            <a:gdLst/>
            <a:ahLst/>
            <a:cxnLst/>
            <a:rect l="0" t="0" r="0" b="0"/>
            <a:pathLst>
              <a:path>
                <a:moveTo>
                  <a:pt x="0" y="0"/>
                </a:moveTo>
                <a:lnTo>
                  <a:pt x="0" y="2835506"/>
                </a:lnTo>
                <a:lnTo>
                  <a:pt x="126022" y="2835506"/>
                </a:lnTo>
              </a:path>
            </a:pathLst>
          </a:custGeom>
          <a:noFill/>
          <a:ln w="19050"/>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grpSp>
        <p:nvGrpSpPr>
          <p:cNvPr id="23" name="Group 22">
            <a:extLst>
              <a:ext uri="{FF2B5EF4-FFF2-40B4-BE49-F238E27FC236}">
                <a16:creationId xmlns:a16="http://schemas.microsoft.com/office/drawing/2014/main" id="{AB7EA1F2-E053-41C0-9A73-38AB30DDDD94}"/>
              </a:ext>
            </a:extLst>
          </p:cNvPr>
          <p:cNvGrpSpPr/>
          <p:nvPr/>
        </p:nvGrpSpPr>
        <p:grpSpPr>
          <a:xfrm>
            <a:off x="2732572" y="4472904"/>
            <a:ext cx="1039685" cy="640692"/>
            <a:chOff x="1827672" y="3444484"/>
            <a:chExt cx="1008180" cy="630112"/>
          </a:xfrm>
        </p:grpSpPr>
        <p:sp>
          <p:nvSpPr>
            <p:cNvPr id="24" name="Rectangle: Rounded Corners 23">
              <a:extLst>
                <a:ext uri="{FF2B5EF4-FFF2-40B4-BE49-F238E27FC236}">
                  <a16:creationId xmlns:a16="http://schemas.microsoft.com/office/drawing/2014/main" id="{EBDE774D-9D92-4B3D-9315-7EDDE823AEBF}"/>
                </a:ext>
              </a:extLst>
            </p:cNvPr>
            <p:cNvSpPr/>
            <p:nvPr/>
          </p:nvSpPr>
          <p:spPr>
            <a:xfrm>
              <a:off x="1827672" y="3444484"/>
              <a:ext cx="1008180" cy="630112"/>
            </a:xfrm>
            <a:prstGeom prst="roundRect">
              <a:avLst>
                <a:gd name="adj" fmla="val 10000"/>
              </a:avLst>
            </a:prstGeom>
            <a:ln w="12700">
              <a:solidFill>
                <a:srgbClr val="00B0F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5" name="Rectangle: Rounded Corners 22">
              <a:extLst>
                <a:ext uri="{FF2B5EF4-FFF2-40B4-BE49-F238E27FC236}">
                  <a16:creationId xmlns:a16="http://schemas.microsoft.com/office/drawing/2014/main" id="{561F8535-DA3D-4CB5-B688-1F353C069141}"/>
                </a:ext>
              </a:extLst>
            </p:cNvPr>
            <p:cNvSpPr txBox="1"/>
            <p:nvPr/>
          </p:nvSpPr>
          <p:spPr>
            <a:xfrm>
              <a:off x="1846127" y="3462939"/>
              <a:ext cx="971270" cy="593202"/>
            </a:xfrm>
            <a:prstGeom prst="rect">
              <a:avLst/>
            </a:prstGeom>
            <a:ln w="12700">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431" tIns="13621" rIns="20431" bIns="13621" numCol="1" spcCol="1270" anchor="ctr" anchorCtr="0">
              <a:noAutofit/>
            </a:bodyPr>
            <a:lstStyle/>
            <a:p>
              <a:pPr algn="ctr" defTabSz="476726">
                <a:lnSpc>
                  <a:spcPct val="90000"/>
                </a:lnSpc>
                <a:spcBef>
                  <a:spcPct val="0"/>
                </a:spcBef>
                <a:spcAft>
                  <a:spcPct val="35000"/>
                </a:spcAft>
              </a:pPr>
              <a:r>
                <a:rPr lang="en-US" sz="1073" dirty="0">
                  <a:solidFill>
                    <a:prstClr val="black">
                      <a:hueOff val="0"/>
                      <a:satOff val="0"/>
                      <a:lumOff val="0"/>
                      <a:alphaOff val="0"/>
                    </a:prstClr>
                  </a:solidFill>
                  <a:latin typeface="Segoe UI" panose="020B0502040204020203" pitchFamily="34" charset="0"/>
                  <a:cs typeface="Segoe UI" panose="020B0502040204020203" pitchFamily="34" charset="0"/>
                </a:rPr>
                <a:t>Project Closure</a:t>
              </a:r>
            </a:p>
          </p:txBody>
        </p:sp>
      </p:grpSp>
      <p:sp>
        <p:nvSpPr>
          <p:cNvPr id="42" name="TextBox 41">
            <a:extLst>
              <a:ext uri="{FF2B5EF4-FFF2-40B4-BE49-F238E27FC236}">
                <a16:creationId xmlns:a16="http://schemas.microsoft.com/office/drawing/2014/main" id="{56084BE4-DC95-4FC5-832E-F6C6442B5767}"/>
              </a:ext>
            </a:extLst>
          </p:cNvPr>
          <p:cNvSpPr txBox="1"/>
          <p:nvPr/>
        </p:nvSpPr>
        <p:spPr>
          <a:xfrm>
            <a:off x="5047883" y="1868857"/>
            <a:ext cx="2655194" cy="2387192"/>
          </a:xfrm>
          <a:prstGeom prst="rect">
            <a:avLst/>
          </a:prstGeom>
          <a:noFill/>
        </p:spPr>
        <p:txBody>
          <a:bodyPr wrap="square" rtlCol="0">
            <a:spAutoFit/>
          </a:bodyPr>
          <a:lstStyle/>
          <a:p>
            <a:pPr marL="365663" lvl="1" indent="-182832" defTabSz="1005300">
              <a:lnSpc>
                <a:spcPct val="150000"/>
              </a:lnSpc>
              <a:spcBef>
                <a:spcPts val="600"/>
              </a:spcBef>
              <a:buFont typeface="Arial" panose="020B0604020202020204" pitchFamily="34" charset="0"/>
              <a:buChar char="•"/>
              <a:defRPr/>
            </a:pPr>
            <a:r>
              <a:rPr lang="en-US" sz="1155" dirty="0">
                <a:solidFill>
                  <a:prstClr val="black"/>
                </a:solidFill>
                <a:latin typeface="Segoe UI" panose="020B0502040204020203" pitchFamily="34" charset="0"/>
                <a:ea typeface="Tahoma" panose="020B0604030504040204" pitchFamily="34" charset="0"/>
                <a:cs typeface="Segoe UI" panose="020B0502040204020203" pitchFamily="34" charset="0"/>
              </a:rPr>
              <a:t>Agile Methodology</a:t>
            </a:r>
          </a:p>
          <a:p>
            <a:pPr marL="365663" lvl="1" indent="-182832" defTabSz="1005300">
              <a:lnSpc>
                <a:spcPct val="150000"/>
              </a:lnSpc>
              <a:spcBef>
                <a:spcPts val="600"/>
              </a:spcBef>
              <a:buFont typeface="Arial" panose="020B0604020202020204" pitchFamily="34" charset="0"/>
              <a:buChar char="•"/>
              <a:defRPr/>
            </a:pPr>
            <a:r>
              <a:rPr lang="en-US" sz="1155" dirty="0">
                <a:solidFill>
                  <a:prstClr val="black"/>
                </a:solidFill>
                <a:latin typeface="Segoe UI" panose="020B0502040204020203" pitchFamily="34" charset="0"/>
                <a:ea typeface="Tahoma" panose="020B0604030504040204" pitchFamily="34" charset="0"/>
                <a:cs typeface="Segoe UI" panose="020B0502040204020203" pitchFamily="34" charset="0"/>
              </a:rPr>
              <a:t>Scrum @ Cybage</a:t>
            </a:r>
          </a:p>
          <a:p>
            <a:pPr marL="365663" lvl="1" indent="-182832" defTabSz="1005300">
              <a:lnSpc>
                <a:spcPct val="150000"/>
              </a:lnSpc>
              <a:spcBef>
                <a:spcPts val="600"/>
              </a:spcBef>
              <a:buFont typeface="Arial" panose="020B0604020202020204" pitchFamily="34" charset="0"/>
              <a:buChar char="•"/>
              <a:defRPr/>
            </a:pPr>
            <a:r>
              <a:rPr lang="en-US" sz="1155" dirty="0">
                <a:solidFill>
                  <a:prstClr val="black"/>
                </a:solidFill>
                <a:latin typeface="Segoe UI" panose="020B0502040204020203" pitchFamily="34" charset="0"/>
                <a:ea typeface="Tahoma" panose="020B0604030504040204" pitchFamily="34" charset="0"/>
                <a:cs typeface="Segoe UI" panose="020B0502040204020203" pitchFamily="34" charset="0"/>
              </a:rPr>
              <a:t>Kanban @ Cybage</a:t>
            </a:r>
          </a:p>
          <a:p>
            <a:pPr marL="365663" lvl="1" indent="-182832" defTabSz="1005300">
              <a:lnSpc>
                <a:spcPct val="150000"/>
              </a:lnSpc>
              <a:spcBef>
                <a:spcPts val="600"/>
              </a:spcBef>
              <a:buFont typeface="Arial" panose="020B0604020202020204" pitchFamily="34" charset="0"/>
              <a:buChar char="•"/>
              <a:defRPr/>
            </a:pPr>
            <a:endParaRPr lang="en-US" sz="1155" dirty="0">
              <a:solidFill>
                <a:prstClr val="black"/>
              </a:solidFill>
              <a:latin typeface="Segoe UI" panose="020B0502040204020203" pitchFamily="34" charset="0"/>
              <a:ea typeface="Tahoma" panose="020B0604030504040204" pitchFamily="34" charset="0"/>
              <a:cs typeface="Segoe UI" panose="020B0502040204020203" pitchFamily="34" charset="0"/>
            </a:endParaRPr>
          </a:p>
          <a:p>
            <a:pPr marL="365663" lvl="1" indent="-182832" defTabSz="1005300">
              <a:lnSpc>
                <a:spcPct val="150000"/>
              </a:lnSpc>
              <a:spcBef>
                <a:spcPts val="600"/>
              </a:spcBef>
              <a:buFont typeface="Arial" panose="020B0604020202020204" pitchFamily="34" charset="0"/>
              <a:buChar char="•"/>
              <a:defRPr/>
            </a:pPr>
            <a:r>
              <a:rPr lang="en-US" sz="1155" dirty="0">
                <a:solidFill>
                  <a:prstClr val="black"/>
                </a:solidFill>
                <a:latin typeface="Segoe UI" panose="020B0502040204020203" pitchFamily="34" charset="0"/>
                <a:ea typeface="Tahoma" panose="020B0604030504040204" pitchFamily="34" charset="0"/>
                <a:cs typeface="Segoe UI" panose="020B0502040204020203" pitchFamily="34" charset="0"/>
              </a:rPr>
              <a:t>Project Initiation Process</a:t>
            </a:r>
          </a:p>
          <a:p>
            <a:pPr marL="365663" lvl="1" indent="-182832" defTabSz="1005300">
              <a:lnSpc>
                <a:spcPct val="150000"/>
              </a:lnSpc>
              <a:spcBef>
                <a:spcPts val="600"/>
              </a:spcBef>
              <a:buFont typeface="Arial" panose="020B0604020202020204" pitchFamily="34" charset="0"/>
              <a:buChar char="•"/>
              <a:defRPr/>
            </a:pPr>
            <a:r>
              <a:rPr lang="en-US" sz="1155" dirty="0">
                <a:solidFill>
                  <a:prstClr val="black"/>
                </a:solidFill>
                <a:latin typeface="Segoe UI" panose="020B0502040204020203" pitchFamily="34" charset="0"/>
                <a:ea typeface="Tahoma" panose="020B0604030504040204" pitchFamily="34" charset="0"/>
                <a:cs typeface="Segoe UI" panose="020B0502040204020203" pitchFamily="34" charset="0"/>
              </a:rPr>
              <a:t>Process for Scrum Projects</a:t>
            </a:r>
          </a:p>
          <a:p>
            <a:pPr marL="365663" lvl="1" indent="-182832" defTabSz="1005300">
              <a:lnSpc>
                <a:spcPct val="150000"/>
              </a:lnSpc>
              <a:spcBef>
                <a:spcPts val="600"/>
              </a:spcBef>
              <a:buFont typeface="Arial" panose="020B0604020202020204" pitchFamily="34" charset="0"/>
              <a:buChar char="•"/>
              <a:defRPr/>
            </a:pPr>
            <a:r>
              <a:rPr lang="en-US" sz="1155" dirty="0">
                <a:solidFill>
                  <a:prstClr val="black"/>
                </a:solidFill>
                <a:latin typeface="Segoe UI" panose="020B0502040204020203" pitchFamily="34" charset="0"/>
                <a:ea typeface="Tahoma" panose="020B0604030504040204" pitchFamily="34" charset="0"/>
                <a:cs typeface="Segoe UI" panose="020B0502040204020203" pitchFamily="34" charset="0"/>
              </a:rPr>
              <a:t>Process for Kanban Projects</a:t>
            </a:r>
          </a:p>
        </p:txBody>
      </p:sp>
      <p:cxnSp>
        <p:nvCxnSpPr>
          <p:cNvPr id="5" name="Straight Connector 4">
            <a:extLst>
              <a:ext uri="{FF2B5EF4-FFF2-40B4-BE49-F238E27FC236}">
                <a16:creationId xmlns:a16="http://schemas.microsoft.com/office/drawing/2014/main" id="{FC1EB7A9-892F-4530-AB80-60B24BD617F9}"/>
              </a:ext>
            </a:extLst>
          </p:cNvPr>
          <p:cNvCxnSpPr>
            <a:cxnSpLocks/>
          </p:cNvCxnSpPr>
          <p:nvPr/>
        </p:nvCxnSpPr>
        <p:spPr>
          <a:xfrm>
            <a:off x="5327084" y="3053131"/>
            <a:ext cx="279904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DF38425-985E-4029-8264-C1B9F9D0BA1B}"/>
              </a:ext>
            </a:extLst>
          </p:cNvPr>
          <p:cNvSpPr/>
          <p:nvPr/>
        </p:nvSpPr>
        <p:spPr>
          <a:xfrm>
            <a:off x="974895" y="1357898"/>
            <a:ext cx="3319052" cy="3877132"/>
          </a:xfrm>
          <a:prstGeom prst="rect">
            <a:avLst/>
          </a:prstGeom>
          <a:noFill/>
          <a:ln w="9525" cap="flat" cmpd="sng" algn="ctr">
            <a:solidFill>
              <a:schemeClr val="bg1">
                <a:lumMod val="75000"/>
              </a:schemeClr>
            </a:solidFill>
            <a:prstDash val="solid"/>
            <a:miter lim="800000"/>
          </a:ln>
          <a:effectLst/>
        </p:spPr>
        <p:txBody>
          <a:bodyPr rtlCol="0" anchor="ctr"/>
          <a:lstStyle/>
          <a:p>
            <a:pPr algn="ctr" defTabSz="754562">
              <a:defRPr/>
            </a:pPr>
            <a:endParaRPr lang="en-US" sz="1485" kern="0" dirty="0">
              <a:solidFill>
                <a:prstClr val="white"/>
              </a:solidFill>
              <a:latin typeface="Calibri" panose="020F0502020204030204"/>
            </a:endParaRPr>
          </a:p>
        </p:txBody>
      </p:sp>
      <p:sp>
        <p:nvSpPr>
          <p:cNvPr id="44" name="Rectangle 43">
            <a:extLst>
              <a:ext uri="{FF2B5EF4-FFF2-40B4-BE49-F238E27FC236}">
                <a16:creationId xmlns:a16="http://schemas.microsoft.com/office/drawing/2014/main" id="{FC7AD3CC-2F8B-4A0A-9E4B-C64B7D279D08}"/>
              </a:ext>
            </a:extLst>
          </p:cNvPr>
          <p:cNvSpPr/>
          <p:nvPr/>
        </p:nvSpPr>
        <p:spPr>
          <a:xfrm>
            <a:off x="5023404" y="1355961"/>
            <a:ext cx="3319052" cy="3877132"/>
          </a:xfrm>
          <a:prstGeom prst="rect">
            <a:avLst/>
          </a:prstGeom>
          <a:noFill/>
          <a:ln w="9525" cap="flat" cmpd="sng" algn="ctr">
            <a:solidFill>
              <a:schemeClr val="bg1">
                <a:lumMod val="75000"/>
              </a:schemeClr>
            </a:solidFill>
            <a:prstDash val="solid"/>
            <a:miter lim="800000"/>
          </a:ln>
          <a:effectLst/>
        </p:spPr>
        <p:txBody>
          <a:bodyPr rtlCol="0" anchor="ctr"/>
          <a:lstStyle/>
          <a:p>
            <a:pPr algn="ctr" defTabSz="754562">
              <a:defRPr/>
            </a:pPr>
            <a:endParaRPr lang="en-US" sz="1485" kern="0" dirty="0">
              <a:solidFill>
                <a:prstClr val="white"/>
              </a:solidFill>
              <a:latin typeface="Calibri" panose="020F0502020204030204"/>
            </a:endParaRPr>
          </a:p>
        </p:txBody>
      </p:sp>
    </p:spTree>
    <p:extLst>
      <p:ext uri="{BB962C8B-B14F-4D97-AF65-F5344CB8AC3E}">
        <p14:creationId xmlns:p14="http://schemas.microsoft.com/office/powerpoint/2010/main" val="42892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42" grpId="0"/>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86ACD19-0106-4D5A-9F83-5E611D645200}"/>
              </a:ext>
            </a:extLst>
          </p:cNvPr>
          <p:cNvSpPr/>
          <p:nvPr/>
        </p:nvSpPr>
        <p:spPr>
          <a:xfrm>
            <a:off x="676500" y="1153789"/>
            <a:ext cx="8051097" cy="40812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54380">
              <a:lnSpc>
                <a:spcPct val="150000"/>
              </a:lnSpc>
            </a:pPr>
            <a:endParaRPr lang="en-US" sz="1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411" y="735601"/>
            <a:ext cx="675088" cy="265832"/>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799" dirty="0">
              <a:solidFill>
                <a:prstClr val="white"/>
              </a:solidFill>
              <a:latin typeface="Calibri"/>
            </a:endParaRPr>
          </a:p>
        </p:txBody>
      </p:sp>
      <p:sp>
        <p:nvSpPr>
          <p:cNvPr id="3" name="Content Placeholder 2"/>
          <p:cNvSpPr txBox="1">
            <a:spLocks/>
          </p:cNvSpPr>
          <p:nvPr/>
        </p:nvSpPr>
        <p:spPr>
          <a:xfrm>
            <a:off x="676500" y="696718"/>
            <a:ext cx="7171310" cy="457071"/>
          </a:xfrm>
          <a:prstGeom prst="rect">
            <a:avLst/>
          </a:prstGeom>
        </p:spPr>
        <p:txBody>
          <a:bodyPr lIns="100529" tIns="50264" rIns="100529" bIns="50264"/>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defTabSz="829592">
              <a:buNone/>
            </a:pPr>
            <a:r>
              <a:rPr lang="en-US" sz="1799" b="1" dirty="0">
                <a:solidFill>
                  <a:srgbClr val="2B3B4B"/>
                </a:solidFill>
                <a:latin typeface="Tahoma" panose="020B0604030504040204" pitchFamily="34" charset="0"/>
                <a:ea typeface="Tahoma" panose="020B0604030504040204" pitchFamily="34" charset="0"/>
                <a:cs typeface="Tahoma" panose="020B0604030504040204" pitchFamily="34" charset="0"/>
              </a:rPr>
              <a:t>Process Manual</a:t>
            </a:r>
          </a:p>
        </p:txBody>
      </p:sp>
      <p:grpSp>
        <p:nvGrpSpPr>
          <p:cNvPr id="6" name="Group 5">
            <a:extLst>
              <a:ext uri="{FF2B5EF4-FFF2-40B4-BE49-F238E27FC236}">
                <a16:creationId xmlns:a16="http://schemas.microsoft.com/office/drawing/2014/main" id="{0D5349D8-AC23-44EF-B4D6-A5C67CEBC655}"/>
              </a:ext>
            </a:extLst>
          </p:cNvPr>
          <p:cNvGrpSpPr/>
          <p:nvPr/>
        </p:nvGrpSpPr>
        <p:grpSpPr>
          <a:xfrm>
            <a:off x="2657743" y="1278841"/>
            <a:ext cx="4055492" cy="3823152"/>
            <a:chOff x="2659382" y="916448"/>
            <a:chExt cx="4518916" cy="4518916"/>
          </a:xfrm>
        </p:grpSpPr>
        <p:pic>
          <p:nvPicPr>
            <p:cNvPr id="7" name="Graphic 6">
              <a:extLst>
                <a:ext uri="{FF2B5EF4-FFF2-40B4-BE49-F238E27FC236}">
                  <a16:creationId xmlns:a16="http://schemas.microsoft.com/office/drawing/2014/main" id="{7ED3C4CD-E303-4907-8AD4-B8B1ADCF8D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285" y="1096572"/>
              <a:ext cx="4204136" cy="4176654"/>
            </a:xfrm>
            <a:prstGeom prst="rect">
              <a:avLst/>
            </a:prstGeom>
          </p:spPr>
        </p:pic>
        <p:sp>
          <p:nvSpPr>
            <p:cNvPr id="8" name="TextBox 7">
              <a:extLst>
                <a:ext uri="{FF2B5EF4-FFF2-40B4-BE49-F238E27FC236}">
                  <a16:creationId xmlns:a16="http://schemas.microsoft.com/office/drawing/2014/main" id="{00826B30-DC4E-4B50-9820-DB3C29809A84}"/>
                </a:ext>
              </a:extLst>
            </p:cNvPr>
            <p:cNvSpPr txBox="1"/>
            <p:nvPr/>
          </p:nvSpPr>
          <p:spPr>
            <a:xfrm>
              <a:off x="5847496" y="3090921"/>
              <a:ext cx="1295400" cy="469287"/>
            </a:xfrm>
            <a:prstGeom prst="rect">
              <a:avLst/>
            </a:prstGeom>
            <a:noFill/>
          </p:spPr>
          <p:txBody>
            <a:bodyPr wrap="square" rtlCol="0">
              <a:spAutoFit/>
            </a:bodyPr>
            <a:lstStyle/>
            <a:p>
              <a:pPr algn="ctr" defTabSz="754380"/>
              <a:r>
                <a:rPr lang="en-US" sz="990" kern="0" dirty="0">
                  <a:solidFill>
                    <a:prstClr val="white"/>
                  </a:solidFill>
                  <a:latin typeface="Tahoma" panose="020B0604030504040204" pitchFamily="34" charset="0"/>
                  <a:ea typeface="Tahoma" panose="020B0604030504040204" pitchFamily="34" charset="0"/>
                  <a:cs typeface="Tahoma" panose="020B0604030504040204" pitchFamily="34" charset="0"/>
                </a:rPr>
                <a:t>Root Cause Analysis</a:t>
              </a:r>
              <a:endParaRPr lang="en-US" sz="99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29B97074-4BA9-4029-BD38-3D97028A18F3}"/>
                </a:ext>
              </a:extLst>
            </p:cNvPr>
            <p:cNvSpPr txBox="1"/>
            <p:nvPr/>
          </p:nvSpPr>
          <p:spPr>
            <a:xfrm>
              <a:off x="3568014" y="1907195"/>
              <a:ext cx="1371600" cy="289211"/>
            </a:xfrm>
            <a:prstGeom prst="rect">
              <a:avLst/>
            </a:prstGeom>
            <a:noFill/>
          </p:spPr>
          <p:txBody>
            <a:bodyPr wrap="square" rtlCol="0">
              <a:spAutoFit/>
            </a:bodyPr>
            <a:lstStyle/>
            <a:p>
              <a:pPr defTabSz="754380"/>
              <a:r>
                <a:rPr lang="en-US" sz="990" kern="0" dirty="0">
                  <a:solidFill>
                    <a:prstClr val="white"/>
                  </a:solidFill>
                  <a:latin typeface="Tahoma" panose="020B0604030504040204" pitchFamily="34" charset="0"/>
                  <a:ea typeface="Tahoma" panose="020B0604030504040204" pitchFamily="34" charset="0"/>
                  <a:cs typeface="Tahoma" panose="020B0604030504040204" pitchFamily="34" charset="0"/>
                </a:rPr>
                <a:t>Internal Audits</a:t>
              </a:r>
            </a:p>
          </p:txBody>
        </p:sp>
        <p:sp>
          <p:nvSpPr>
            <p:cNvPr id="10" name="TextBox 9">
              <a:extLst>
                <a:ext uri="{FF2B5EF4-FFF2-40B4-BE49-F238E27FC236}">
                  <a16:creationId xmlns:a16="http://schemas.microsoft.com/office/drawing/2014/main" id="{AD027940-3349-468D-926F-43F5EEF79F5F}"/>
                </a:ext>
              </a:extLst>
            </p:cNvPr>
            <p:cNvSpPr txBox="1"/>
            <p:nvPr/>
          </p:nvSpPr>
          <p:spPr>
            <a:xfrm>
              <a:off x="2905055" y="3144679"/>
              <a:ext cx="1094389" cy="469287"/>
            </a:xfrm>
            <a:prstGeom prst="rect">
              <a:avLst/>
            </a:prstGeom>
            <a:noFill/>
          </p:spPr>
          <p:txBody>
            <a:bodyPr wrap="square" rtlCol="0">
              <a:spAutoFit/>
            </a:bodyPr>
            <a:lstStyle/>
            <a:p>
              <a:pPr defTabSz="754380"/>
              <a:r>
                <a:rPr lang="en-US" sz="990" kern="0" dirty="0">
                  <a:solidFill>
                    <a:prstClr val="white"/>
                  </a:solidFill>
                  <a:latin typeface="Tahoma" panose="020B0604030504040204" pitchFamily="34" charset="0"/>
                  <a:ea typeface="Tahoma" panose="020B0604030504040204" pitchFamily="34" charset="0"/>
                  <a:cs typeface="Tahoma" panose="020B0604030504040204" pitchFamily="34" charset="0"/>
                </a:rPr>
                <a:t>Knowledge Management</a:t>
              </a:r>
            </a:p>
          </p:txBody>
        </p:sp>
        <p:sp>
          <p:nvSpPr>
            <p:cNvPr id="11" name="TextBox 10">
              <a:extLst>
                <a:ext uri="{FF2B5EF4-FFF2-40B4-BE49-F238E27FC236}">
                  <a16:creationId xmlns:a16="http://schemas.microsoft.com/office/drawing/2014/main" id="{B34F6943-E58A-4734-9D70-9B7E93A8FE82}"/>
                </a:ext>
              </a:extLst>
            </p:cNvPr>
            <p:cNvSpPr txBox="1"/>
            <p:nvPr/>
          </p:nvSpPr>
          <p:spPr>
            <a:xfrm>
              <a:off x="5107278" y="4331204"/>
              <a:ext cx="1094389" cy="649361"/>
            </a:xfrm>
            <a:prstGeom prst="rect">
              <a:avLst/>
            </a:prstGeom>
            <a:noFill/>
          </p:spPr>
          <p:txBody>
            <a:bodyPr wrap="square" rtlCol="0">
              <a:spAutoFit/>
            </a:bodyPr>
            <a:lstStyle/>
            <a:p>
              <a:pPr defTabSz="754380"/>
              <a:r>
                <a:rPr lang="en-US" sz="990" kern="0" dirty="0">
                  <a:solidFill>
                    <a:prstClr val="white"/>
                  </a:solidFill>
                  <a:latin typeface="Tahoma" panose="020B0604030504040204" pitchFamily="34" charset="0"/>
                  <a:ea typeface="Tahoma" panose="020B0604030504040204" pitchFamily="34" charset="0"/>
                  <a:cs typeface="Tahoma" panose="020B0604030504040204" pitchFamily="34" charset="0"/>
                </a:rPr>
                <a:t>Decision Analysis &amp; Resolution</a:t>
              </a:r>
            </a:p>
          </p:txBody>
        </p:sp>
        <p:sp>
          <p:nvSpPr>
            <p:cNvPr id="12" name="TextBox 11">
              <a:extLst>
                <a:ext uri="{FF2B5EF4-FFF2-40B4-BE49-F238E27FC236}">
                  <a16:creationId xmlns:a16="http://schemas.microsoft.com/office/drawing/2014/main" id="{38FF5ED5-EB2F-4129-A6CC-364CB91246F5}"/>
                </a:ext>
              </a:extLst>
            </p:cNvPr>
            <p:cNvSpPr txBox="1"/>
            <p:nvPr/>
          </p:nvSpPr>
          <p:spPr>
            <a:xfrm>
              <a:off x="3623252" y="4408553"/>
              <a:ext cx="1094389" cy="469287"/>
            </a:xfrm>
            <a:prstGeom prst="rect">
              <a:avLst/>
            </a:prstGeom>
            <a:noFill/>
          </p:spPr>
          <p:txBody>
            <a:bodyPr wrap="square" rtlCol="0">
              <a:spAutoFit/>
            </a:bodyPr>
            <a:lstStyle/>
            <a:p>
              <a:pPr defTabSz="754380"/>
              <a:r>
                <a:rPr lang="en-US" sz="990" kern="0" dirty="0">
                  <a:solidFill>
                    <a:prstClr val="white"/>
                  </a:solidFill>
                  <a:latin typeface="Tahoma" panose="020B0604030504040204" pitchFamily="34" charset="0"/>
                  <a:ea typeface="Tahoma" panose="020B0604030504040204" pitchFamily="34" charset="0"/>
                  <a:cs typeface="Tahoma" panose="020B0604030504040204" pitchFamily="34" charset="0"/>
                </a:rPr>
                <a:t>Resource Management</a:t>
              </a:r>
            </a:p>
          </p:txBody>
        </p:sp>
        <p:sp>
          <p:nvSpPr>
            <p:cNvPr id="13" name="TextBox 12">
              <a:extLst>
                <a:ext uri="{FF2B5EF4-FFF2-40B4-BE49-F238E27FC236}">
                  <a16:creationId xmlns:a16="http://schemas.microsoft.com/office/drawing/2014/main" id="{B547F8CA-7EAA-4EEB-A335-F75F12489C43}"/>
                </a:ext>
              </a:extLst>
            </p:cNvPr>
            <p:cNvSpPr txBox="1"/>
            <p:nvPr/>
          </p:nvSpPr>
          <p:spPr>
            <a:xfrm>
              <a:off x="5364546" y="1803270"/>
              <a:ext cx="1094389" cy="469287"/>
            </a:xfrm>
            <a:prstGeom prst="rect">
              <a:avLst/>
            </a:prstGeom>
            <a:noFill/>
          </p:spPr>
          <p:txBody>
            <a:bodyPr wrap="square" rtlCol="0">
              <a:spAutoFit/>
            </a:bodyPr>
            <a:lstStyle/>
            <a:p>
              <a:pPr defTabSz="754380"/>
              <a:r>
                <a:rPr lang="en-US" sz="990" kern="0" dirty="0">
                  <a:solidFill>
                    <a:prstClr val="white"/>
                  </a:solidFill>
                  <a:latin typeface="Tahoma" panose="020B0604030504040204" pitchFamily="34" charset="0"/>
                  <a:ea typeface="Tahoma" panose="020B0604030504040204" pitchFamily="34" charset="0"/>
                  <a:cs typeface="Tahoma" panose="020B0604030504040204" pitchFamily="34" charset="0"/>
                </a:rPr>
                <a:t>Configuration Management</a:t>
              </a:r>
            </a:p>
          </p:txBody>
        </p:sp>
        <p:sp>
          <p:nvSpPr>
            <p:cNvPr id="14" name="Oval 13">
              <a:extLst>
                <a:ext uri="{FF2B5EF4-FFF2-40B4-BE49-F238E27FC236}">
                  <a16:creationId xmlns:a16="http://schemas.microsoft.com/office/drawing/2014/main" id="{20E11AEF-E0E4-4713-8497-916FC44E3B5F}"/>
                </a:ext>
              </a:extLst>
            </p:cNvPr>
            <p:cNvSpPr/>
            <p:nvPr/>
          </p:nvSpPr>
          <p:spPr>
            <a:xfrm>
              <a:off x="2659382" y="916448"/>
              <a:ext cx="4518916" cy="4518916"/>
            </a:xfrm>
            <a:prstGeom prst="ellipse">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pic>
          <p:nvPicPr>
            <p:cNvPr id="15" name="Graphic 14">
              <a:extLst>
                <a:ext uri="{FF2B5EF4-FFF2-40B4-BE49-F238E27FC236}">
                  <a16:creationId xmlns:a16="http://schemas.microsoft.com/office/drawing/2014/main" id="{D33ED068-D82D-4609-AD45-E36E9ACA75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7083" y="2704311"/>
              <a:ext cx="365324" cy="360517"/>
            </a:xfrm>
            <a:prstGeom prst="rect">
              <a:avLst/>
            </a:prstGeom>
          </p:spPr>
        </p:pic>
        <p:pic>
          <p:nvPicPr>
            <p:cNvPr id="16" name="Graphic 15">
              <a:extLst>
                <a:ext uri="{FF2B5EF4-FFF2-40B4-BE49-F238E27FC236}">
                  <a16:creationId xmlns:a16="http://schemas.microsoft.com/office/drawing/2014/main" id="{833B3BD5-7BE9-46C0-9B4A-D90723B29F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28870" y="1560268"/>
              <a:ext cx="341948" cy="310355"/>
            </a:xfrm>
            <a:prstGeom prst="rect">
              <a:avLst/>
            </a:prstGeom>
          </p:spPr>
        </p:pic>
        <p:pic>
          <p:nvPicPr>
            <p:cNvPr id="17" name="Graphic 16">
              <a:extLst>
                <a:ext uri="{FF2B5EF4-FFF2-40B4-BE49-F238E27FC236}">
                  <a16:creationId xmlns:a16="http://schemas.microsoft.com/office/drawing/2014/main" id="{69EA77E1-881D-4395-A973-15AFF0641E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97483" y="2720221"/>
              <a:ext cx="366371" cy="377473"/>
            </a:xfrm>
            <a:prstGeom prst="rect">
              <a:avLst/>
            </a:prstGeom>
          </p:spPr>
        </p:pic>
        <p:pic>
          <p:nvPicPr>
            <p:cNvPr id="18" name="Graphic 17">
              <a:extLst>
                <a:ext uri="{FF2B5EF4-FFF2-40B4-BE49-F238E27FC236}">
                  <a16:creationId xmlns:a16="http://schemas.microsoft.com/office/drawing/2014/main" id="{CC320AAD-9FE2-4429-BE19-15EB9E20F14B}"/>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71913" y="3968610"/>
              <a:ext cx="398085" cy="398085"/>
            </a:xfrm>
            <a:prstGeom prst="rect">
              <a:avLst/>
            </a:prstGeom>
          </p:spPr>
        </p:pic>
        <p:pic>
          <p:nvPicPr>
            <p:cNvPr id="19" name="Graphic 18">
              <a:extLst>
                <a:ext uri="{FF2B5EF4-FFF2-40B4-BE49-F238E27FC236}">
                  <a16:creationId xmlns:a16="http://schemas.microsoft.com/office/drawing/2014/main" id="{218006AA-9725-4A57-8817-A30771EED62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44546" y="1360447"/>
              <a:ext cx="409921" cy="409921"/>
            </a:xfrm>
            <a:prstGeom prst="rect">
              <a:avLst/>
            </a:prstGeom>
          </p:spPr>
        </p:pic>
        <p:sp>
          <p:nvSpPr>
            <p:cNvPr id="20" name="Oval 19">
              <a:extLst>
                <a:ext uri="{FF2B5EF4-FFF2-40B4-BE49-F238E27FC236}">
                  <a16:creationId xmlns:a16="http://schemas.microsoft.com/office/drawing/2014/main" id="{D74A586A-B2F2-4DA5-96BD-5C9DFD69952D}"/>
                </a:ext>
              </a:extLst>
            </p:cNvPr>
            <p:cNvSpPr/>
            <p:nvPr/>
          </p:nvSpPr>
          <p:spPr>
            <a:xfrm>
              <a:off x="6315360" y="2755961"/>
              <a:ext cx="193967" cy="20120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pic>
          <p:nvPicPr>
            <p:cNvPr id="21" name="Graphic 20">
              <a:extLst>
                <a:ext uri="{FF2B5EF4-FFF2-40B4-BE49-F238E27FC236}">
                  <a16:creationId xmlns:a16="http://schemas.microsoft.com/office/drawing/2014/main" id="{B094FB41-8E11-4792-BA6C-E92CC6D02DC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66952" y="3980638"/>
              <a:ext cx="373077" cy="373077"/>
            </a:xfrm>
            <a:prstGeom prst="rect">
              <a:avLst/>
            </a:prstGeom>
          </p:spPr>
        </p:pic>
      </p:grpSp>
      <p:grpSp>
        <p:nvGrpSpPr>
          <p:cNvPr id="22" name="Group 21">
            <a:extLst>
              <a:ext uri="{FF2B5EF4-FFF2-40B4-BE49-F238E27FC236}">
                <a16:creationId xmlns:a16="http://schemas.microsoft.com/office/drawing/2014/main" id="{291A860F-E144-41F2-BAC8-2F4AE9FF47ED}"/>
              </a:ext>
            </a:extLst>
          </p:cNvPr>
          <p:cNvGrpSpPr/>
          <p:nvPr/>
        </p:nvGrpSpPr>
        <p:grpSpPr>
          <a:xfrm>
            <a:off x="4006246" y="2507975"/>
            <a:ext cx="1374358" cy="1374358"/>
            <a:chOff x="4307422" y="2476297"/>
            <a:chExt cx="1665888" cy="1665888"/>
          </a:xfrm>
        </p:grpSpPr>
        <p:pic>
          <p:nvPicPr>
            <p:cNvPr id="23" name="Graphic 22">
              <a:extLst>
                <a:ext uri="{FF2B5EF4-FFF2-40B4-BE49-F238E27FC236}">
                  <a16:creationId xmlns:a16="http://schemas.microsoft.com/office/drawing/2014/main" id="{F7AFB514-B437-49B8-9B06-064AF63EAF8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07422" y="2476297"/>
              <a:ext cx="1665888" cy="1665888"/>
            </a:xfrm>
            <a:prstGeom prst="rect">
              <a:avLst/>
            </a:prstGeom>
          </p:spPr>
        </p:pic>
        <p:sp>
          <p:nvSpPr>
            <p:cNvPr id="24" name="TextBox 23">
              <a:extLst>
                <a:ext uri="{FF2B5EF4-FFF2-40B4-BE49-F238E27FC236}">
                  <a16:creationId xmlns:a16="http://schemas.microsoft.com/office/drawing/2014/main" id="{4929BF6F-717C-423E-A6FF-5924CB15CFBF}"/>
                </a:ext>
              </a:extLst>
            </p:cNvPr>
            <p:cNvSpPr txBox="1"/>
            <p:nvPr/>
          </p:nvSpPr>
          <p:spPr>
            <a:xfrm>
              <a:off x="4468634" y="2779771"/>
              <a:ext cx="1371600" cy="327362"/>
            </a:xfrm>
            <a:prstGeom prst="rect">
              <a:avLst/>
            </a:prstGeom>
            <a:noFill/>
          </p:spPr>
          <p:txBody>
            <a:bodyPr wrap="square" rtlCol="0">
              <a:spAutoFit/>
            </a:bodyPr>
            <a:lstStyle/>
            <a:p>
              <a:pPr algn="ctr" defTabSz="754380"/>
              <a:r>
                <a:rPr lang="en-US" sz="1100" b="1" kern="0" dirty="0">
                  <a:solidFill>
                    <a:prstClr val="white"/>
                  </a:solidFill>
                  <a:latin typeface="Tahoma" panose="020B0604030504040204" pitchFamily="34" charset="0"/>
                  <a:ea typeface="Tahoma" panose="020B0604030504040204" pitchFamily="34" charset="0"/>
                  <a:cs typeface="Tahoma" panose="020B0604030504040204" pitchFamily="34" charset="0"/>
                </a:rPr>
                <a:t>Engineering</a:t>
              </a:r>
            </a:p>
          </p:txBody>
        </p:sp>
        <p:sp>
          <p:nvSpPr>
            <p:cNvPr id="25" name="TextBox 24">
              <a:extLst>
                <a:ext uri="{FF2B5EF4-FFF2-40B4-BE49-F238E27FC236}">
                  <a16:creationId xmlns:a16="http://schemas.microsoft.com/office/drawing/2014/main" id="{0663C447-1876-4B75-85BC-5E746035692F}"/>
                </a:ext>
              </a:extLst>
            </p:cNvPr>
            <p:cNvSpPr txBox="1"/>
            <p:nvPr/>
          </p:nvSpPr>
          <p:spPr>
            <a:xfrm>
              <a:off x="4468634" y="3377345"/>
              <a:ext cx="1371600" cy="727471"/>
            </a:xfrm>
            <a:prstGeom prst="rect">
              <a:avLst/>
            </a:prstGeom>
            <a:noFill/>
          </p:spPr>
          <p:txBody>
            <a:bodyPr wrap="square" rtlCol="0">
              <a:spAutoFit/>
            </a:bodyPr>
            <a:lstStyle/>
            <a:p>
              <a:pPr algn="ctr" defTabSz="754380"/>
              <a:r>
                <a:rPr lang="en-US" sz="1100" b="1" kern="0" dirty="0">
                  <a:solidFill>
                    <a:prstClr val="white"/>
                  </a:solidFill>
                  <a:latin typeface="Tahoma" panose="020B0604030504040204" pitchFamily="34" charset="0"/>
                  <a:ea typeface="Tahoma" panose="020B0604030504040204" pitchFamily="34" charset="0"/>
                  <a:cs typeface="Tahoma" panose="020B0604030504040204" pitchFamily="34" charset="0"/>
                </a:rPr>
                <a:t>Project Management</a:t>
              </a:r>
            </a:p>
            <a:p>
              <a:pPr algn="ctr" defTabSz="754380"/>
              <a:endParaRPr lang="en-US" sz="1100" b="1" kern="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6" name="Group 25">
            <a:extLst>
              <a:ext uri="{FF2B5EF4-FFF2-40B4-BE49-F238E27FC236}">
                <a16:creationId xmlns:a16="http://schemas.microsoft.com/office/drawing/2014/main" id="{958BA4E1-9E21-45F5-BF51-3F80EEA57348}"/>
              </a:ext>
            </a:extLst>
          </p:cNvPr>
          <p:cNvGrpSpPr/>
          <p:nvPr/>
        </p:nvGrpSpPr>
        <p:grpSpPr>
          <a:xfrm>
            <a:off x="1283234" y="3064439"/>
            <a:ext cx="1345092" cy="454723"/>
            <a:chOff x="992725" y="4776203"/>
            <a:chExt cx="1630415" cy="7017256"/>
          </a:xfrm>
        </p:grpSpPr>
        <p:sp>
          <p:nvSpPr>
            <p:cNvPr id="28" name="TextBox 27">
              <a:extLst>
                <a:ext uri="{FF2B5EF4-FFF2-40B4-BE49-F238E27FC236}">
                  <a16:creationId xmlns:a16="http://schemas.microsoft.com/office/drawing/2014/main" id="{5E793B7C-3581-410C-83DD-2213693D0064}"/>
                </a:ext>
              </a:extLst>
            </p:cNvPr>
            <p:cNvSpPr txBox="1"/>
            <p:nvPr/>
          </p:nvSpPr>
          <p:spPr>
            <a:xfrm>
              <a:off x="1103086" y="5666487"/>
              <a:ext cx="1409695" cy="6126972"/>
            </a:xfrm>
            <a:prstGeom prst="rect">
              <a:avLst/>
            </a:prstGeom>
            <a:noFill/>
          </p:spPr>
          <p:txBody>
            <a:bodyPr wrap="square" rtlCol="0">
              <a:spAutoFit/>
            </a:bodyPr>
            <a:lstStyle/>
            <a:p>
              <a:pPr algn="ctr" defTabSz="754380"/>
              <a:r>
                <a:rPr lang="en-US" sz="990" b="1" kern="0" dirty="0">
                  <a:solidFill>
                    <a:srgbClr val="002060"/>
                  </a:solidFill>
                  <a:latin typeface="Tahoma" panose="020B0604030504040204" pitchFamily="34" charset="0"/>
                  <a:ea typeface="Tahoma" panose="020B0604030504040204" pitchFamily="34" charset="0"/>
                  <a:cs typeface="Tahoma" panose="020B0604030504040204" pitchFamily="34" charset="0"/>
                </a:rPr>
                <a:t>QMS Management</a:t>
              </a:r>
            </a:p>
          </p:txBody>
        </p:sp>
        <p:cxnSp>
          <p:nvCxnSpPr>
            <p:cNvPr id="29" name="Straight Connector 28">
              <a:extLst>
                <a:ext uri="{FF2B5EF4-FFF2-40B4-BE49-F238E27FC236}">
                  <a16:creationId xmlns:a16="http://schemas.microsoft.com/office/drawing/2014/main" id="{B1AB50F5-0FD9-47C6-ABE7-FD629707AE5E}"/>
                </a:ext>
              </a:extLst>
            </p:cNvPr>
            <p:cNvCxnSpPr/>
            <p:nvPr/>
          </p:nvCxnSpPr>
          <p:spPr>
            <a:xfrm flipH="1">
              <a:off x="992725" y="4776203"/>
              <a:ext cx="1630415" cy="0"/>
            </a:xfrm>
            <a:prstGeom prst="line">
              <a:avLst/>
            </a:prstGeom>
            <a:ln w="12700">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9D44C1C5-17C1-4AE2-8F59-F89CFD7F1CC7}"/>
              </a:ext>
            </a:extLst>
          </p:cNvPr>
          <p:cNvGrpSpPr/>
          <p:nvPr/>
        </p:nvGrpSpPr>
        <p:grpSpPr>
          <a:xfrm>
            <a:off x="6748050" y="3072285"/>
            <a:ext cx="1611734" cy="435615"/>
            <a:chOff x="7208785" y="3286919"/>
            <a:chExt cx="1630415" cy="797266"/>
          </a:xfrm>
        </p:grpSpPr>
        <p:sp>
          <p:nvSpPr>
            <p:cNvPr id="31" name="TextBox 30">
              <a:extLst>
                <a:ext uri="{FF2B5EF4-FFF2-40B4-BE49-F238E27FC236}">
                  <a16:creationId xmlns:a16="http://schemas.microsoft.com/office/drawing/2014/main" id="{A42B7DA1-58FA-4185-BFC1-CF35BCAC4B8E}"/>
                </a:ext>
              </a:extLst>
            </p:cNvPr>
            <p:cNvSpPr txBox="1"/>
            <p:nvPr/>
          </p:nvSpPr>
          <p:spPr>
            <a:xfrm>
              <a:off x="7243600" y="3357534"/>
              <a:ext cx="1560784" cy="726651"/>
            </a:xfrm>
            <a:prstGeom prst="rect">
              <a:avLst/>
            </a:prstGeom>
            <a:noFill/>
          </p:spPr>
          <p:txBody>
            <a:bodyPr wrap="square" rtlCol="0">
              <a:spAutoFit/>
            </a:bodyPr>
            <a:lstStyle/>
            <a:p>
              <a:pPr algn="ctr" defTabSz="754380"/>
              <a:r>
                <a:rPr lang="en-US" sz="990" b="1" kern="0" dirty="0">
                  <a:solidFill>
                    <a:srgbClr val="002060"/>
                  </a:solidFill>
                  <a:latin typeface="Tahoma" panose="020B0604030504040204" pitchFamily="34" charset="0"/>
                  <a:ea typeface="Tahoma" panose="020B0604030504040204" pitchFamily="34" charset="0"/>
                  <a:cs typeface="Tahoma" panose="020B0604030504040204" pitchFamily="34" charset="0"/>
                </a:rPr>
                <a:t>Continuous Improvement</a:t>
              </a:r>
            </a:p>
          </p:txBody>
        </p:sp>
        <p:cxnSp>
          <p:nvCxnSpPr>
            <p:cNvPr id="32" name="Straight Connector 31">
              <a:extLst>
                <a:ext uri="{FF2B5EF4-FFF2-40B4-BE49-F238E27FC236}">
                  <a16:creationId xmlns:a16="http://schemas.microsoft.com/office/drawing/2014/main" id="{279AFF4A-115C-41E3-A3EB-DB229D90D585}"/>
                </a:ext>
              </a:extLst>
            </p:cNvPr>
            <p:cNvCxnSpPr/>
            <p:nvPr/>
          </p:nvCxnSpPr>
          <p:spPr>
            <a:xfrm flipH="1">
              <a:off x="7208785" y="3286919"/>
              <a:ext cx="1630415" cy="0"/>
            </a:xfrm>
            <a:prstGeom prst="line">
              <a:avLst/>
            </a:prstGeom>
            <a:ln w="12700">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0F49989-E3C0-412A-9BA6-2615B2CC0DB1}"/>
              </a:ext>
            </a:extLst>
          </p:cNvPr>
          <p:cNvSpPr txBox="1"/>
          <p:nvPr/>
        </p:nvSpPr>
        <p:spPr>
          <a:xfrm>
            <a:off x="766176" y="1214778"/>
            <a:ext cx="1647840" cy="270074"/>
          </a:xfrm>
          <a:prstGeom prst="rect">
            <a:avLst/>
          </a:prstGeom>
          <a:noFill/>
        </p:spPr>
        <p:txBody>
          <a:bodyPr wrap="square" rtlCol="0">
            <a:spAutoFit/>
          </a:bodyPr>
          <a:lstStyle/>
          <a:p>
            <a:pPr defTabSz="754380"/>
            <a:r>
              <a:rPr lang="en-US" sz="1155" b="1" kern="0" dirty="0">
                <a:solidFill>
                  <a:srgbClr val="00B0F0"/>
                </a:solidFill>
                <a:latin typeface="Segoe UI" panose="020B0502040204020203" pitchFamily="34" charset="0"/>
                <a:ea typeface="Tahoma" panose="020B0604030504040204" pitchFamily="34" charset="0"/>
                <a:cs typeface="Segoe UI" panose="020B0502040204020203" pitchFamily="34" charset="0"/>
              </a:rPr>
              <a:t>Horizontal Processes</a:t>
            </a:r>
          </a:p>
        </p:txBody>
      </p:sp>
    </p:spTree>
    <p:extLst>
      <p:ext uri="{BB962C8B-B14F-4D97-AF65-F5344CB8AC3E}">
        <p14:creationId xmlns:p14="http://schemas.microsoft.com/office/powerpoint/2010/main" val="105179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6A6B6A-C674-4042-8351-97EB66D425F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1" t="8261" b="14670"/>
          <a:stretch/>
        </p:blipFill>
        <p:spPr>
          <a:xfrm flipH="1">
            <a:off x="-3" y="488239"/>
            <a:ext cx="10058402" cy="4678464"/>
          </a:xfrm>
          <a:prstGeom prst="rect">
            <a:avLst/>
          </a:prstGeom>
        </p:spPr>
      </p:pic>
      <p:sp>
        <p:nvSpPr>
          <p:cNvPr id="6" name="Rectangle 5">
            <a:extLst>
              <a:ext uri="{FF2B5EF4-FFF2-40B4-BE49-F238E27FC236}">
                <a16:creationId xmlns:a16="http://schemas.microsoft.com/office/drawing/2014/main" id="{47FBA6C7-0640-4394-8A8A-768BEC184917}"/>
              </a:ext>
            </a:extLst>
          </p:cNvPr>
          <p:cNvSpPr/>
          <p:nvPr/>
        </p:nvSpPr>
        <p:spPr>
          <a:xfrm flipH="1">
            <a:off x="4815100" y="3470067"/>
            <a:ext cx="5232130" cy="106871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60" tIns="41479" rIns="82960" bIns="41479" spcCol="0" rtlCol="0" anchor="ctr"/>
          <a:lstStyle/>
          <a:p>
            <a:pPr algn="ctr" defTabSz="754380"/>
            <a:endParaRPr lang="en-US" sz="1485" dirty="0">
              <a:solidFill>
                <a:prstClr val="white"/>
              </a:solidFill>
              <a:latin typeface="Calibri"/>
            </a:endParaRPr>
          </a:p>
        </p:txBody>
      </p:sp>
      <p:sp>
        <p:nvSpPr>
          <p:cNvPr id="7" name="Title 8">
            <a:extLst>
              <a:ext uri="{FF2B5EF4-FFF2-40B4-BE49-F238E27FC236}">
                <a16:creationId xmlns:a16="http://schemas.microsoft.com/office/drawing/2014/main" id="{58C11299-CB64-4527-8123-6B9ED3AE4470}"/>
              </a:ext>
            </a:extLst>
          </p:cNvPr>
          <p:cNvSpPr txBox="1">
            <a:spLocks/>
          </p:cNvSpPr>
          <p:nvPr/>
        </p:nvSpPr>
        <p:spPr>
          <a:xfrm>
            <a:off x="5101791" y="3754406"/>
            <a:ext cx="4757521" cy="520365"/>
          </a:xfrm>
          <a:prstGeom prst="rect">
            <a:avLst/>
          </a:prstGeom>
        </p:spPr>
        <p:txBody>
          <a:bodyPr lIns="82960" tIns="41479" rIns="82960" bIns="41479">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defTabSz="829592"/>
            <a:r>
              <a:rPr lang="en-US" sz="1650" b="1" dirty="0">
                <a:solidFill>
                  <a:srgbClr val="2B3B4B"/>
                </a:solidFill>
                <a:latin typeface="Tahoma" panose="020B0604030504040204" pitchFamily="34" charset="0"/>
                <a:ea typeface="Tahoma" panose="020B0604030504040204" pitchFamily="34" charset="0"/>
                <a:cs typeface="Tahoma" panose="020B0604030504040204" pitchFamily="34" charset="0"/>
              </a:rPr>
              <a:t>Lifecycle &amp; Execution Methodologies</a:t>
            </a:r>
          </a:p>
        </p:txBody>
      </p:sp>
      <p:sp>
        <p:nvSpPr>
          <p:cNvPr id="8" name="Rectangle 7">
            <a:extLst>
              <a:ext uri="{FF2B5EF4-FFF2-40B4-BE49-F238E27FC236}">
                <a16:creationId xmlns:a16="http://schemas.microsoft.com/office/drawing/2014/main" id="{A263E12E-4B11-4E8C-B097-3A7E58CE882D}"/>
              </a:ext>
            </a:extLst>
          </p:cNvPr>
          <p:cNvSpPr/>
          <p:nvPr/>
        </p:nvSpPr>
        <p:spPr>
          <a:xfrm>
            <a:off x="4560186" y="3748745"/>
            <a:ext cx="530162" cy="205279"/>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dirty="0">
              <a:solidFill>
                <a:prstClr val="white"/>
              </a:solidFill>
              <a:latin typeface="Calibri"/>
            </a:endParaRPr>
          </a:p>
        </p:txBody>
      </p:sp>
    </p:spTree>
    <p:extLst>
      <p:ext uri="{BB962C8B-B14F-4D97-AF65-F5344CB8AC3E}">
        <p14:creationId xmlns:p14="http://schemas.microsoft.com/office/powerpoint/2010/main" val="3956978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7880</TotalTime>
  <Words>1121</Words>
  <Application>Microsoft Office PowerPoint</Application>
  <PresentationFormat>Custom</PresentationFormat>
  <Paragraphs>206</Paragraphs>
  <Slides>18</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Segoe UI</vt:lpstr>
      <vt:lpstr>Segoe UI Light</vt:lpstr>
      <vt:lpstr>Segoe UI Semibold</vt:lpstr>
      <vt:lpstr>Tahoma</vt:lpstr>
      <vt:lpstr>Wingdings</vt:lpstr>
      <vt:lpstr>Office Theme</vt:lpstr>
      <vt:lpstr>Custom Design</vt:lpstr>
      <vt:lpstr>1_Office Theme</vt:lpstr>
      <vt:lpstr>QMS Awareness  Presented by: PALM [Earlier: Process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to Developers</dc:title>
  <cp:lastModifiedBy>Nitin Diliprao Pangrekar</cp:lastModifiedBy>
  <cp:revision>433</cp:revision>
  <dcterms:created xsi:type="dcterms:W3CDTF">2021-02-25T08:13:04Z</dcterms:created>
  <dcterms:modified xsi:type="dcterms:W3CDTF">2021-04-29T05:06:56Z</dcterms:modified>
</cp:coreProperties>
</file>