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02410-09F7-486C-81A8-E7CE911516B9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49E6B-6F47-48DE-A6D2-AC3EB05D69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6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8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8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61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01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2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1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36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5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8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1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5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92B-10EF-7BD2-3127-60AA44AC7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Arial Rounded MT Bold" panose="020F0704030504030204" pitchFamily="34" charset="0"/>
              </a:rPr>
              <a:t>"Turning Mobile Market Data into Business Opportunities"</a:t>
            </a:r>
            <a:endParaRPr lang="en-IN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0C1D2-E764-DDE2-78E4-B772561E6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Insights and Strategies for Growth in the Smartphone Industry</a:t>
            </a:r>
            <a:endParaRPr lang="en-IN" b="1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71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5ABAA2-0BE3-912E-8547-7B9FCA6D4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55" y="332275"/>
            <a:ext cx="10284542" cy="56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7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F1974-2041-13CF-3B63-5A722968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3" y="226142"/>
            <a:ext cx="9692683" cy="57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9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CB5DE-FD5C-AB25-AEE9-E1D72BD6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45" y="176982"/>
            <a:ext cx="10038736" cy="56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0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7225C7-754E-5524-8E6B-0126C5FAC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381" y="41141"/>
            <a:ext cx="9271819" cy="634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1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DB3B3-9AF0-B787-4C0A-D98886B2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5" y="243785"/>
            <a:ext cx="10107561" cy="55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1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5D43B-0F9A-163D-BC30-D2225B7D7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226142"/>
            <a:ext cx="11326762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6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05A35-471A-9508-FBAD-69C0A8F4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40" y="108155"/>
            <a:ext cx="9606116" cy="53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1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2D7699-3D84-8885-EA79-973C73BE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32" y="235974"/>
            <a:ext cx="9773265" cy="58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4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4D7C6-C969-52C9-DD78-F1B202A0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0" y="147483"/>
            <a:ext cx="10255045" cy="59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A060FC-2224-391D-B483-86780BB6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626" y="294967"/>
            <a:ext cx="9655277" cy="55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800267-2F23-7497-B2D7-5A95DC5D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28" y="126397"/>
            <a:ext cx="7718323" cy="66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7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7FC6A-395D-9C15-57D1-A8ABAA6A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561" y="186813"/>
            <a:ext cx="9212825" cy="57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575AF5-1838-A63F-B3E1-8ABA1B6A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1" y="137652"/>
            <a:ext cx="10166555" cy="53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22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052806-9FF8-1B28-D4AB-CB209C92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30" y="186813"/>
            <a:ext cx="9995370" cy="60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4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EB181-DA45-EE61-858C-E073909E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13" y="265471"/>
            <a:ext cx="8583561" cy="59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20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3BFFE-7D55-5CD0-9E67-D84B29AC857C}"/>
              </a:ext>
            </a:extLst>
          </p:cNvPr>
          <p:cNvSpPr txBox="1"/>
          <p:nvPr/>
        </p:nvSpPr>
        <p:spPr>
          <a:xfrm>
            <a:off x="2153265" y="304799"/>
            <a:ext cx="1003873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Mobile prices in Pakistan, India, and China are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quite similar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move in the same direction.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Companies are using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almost the same pricing strategy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these countries.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Similar prices may be due to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customer needs, competition, and production costs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being alike.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8GB RAM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mobiles are the most popular among buyers.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Oppo, Apple, Honor, Samsung, and Vivo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dominate the market.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Brands can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launch products and set prices at the same time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these markets to get better sales and save costs.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22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D0549D-C532-9282-E7D3-894ED5D3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49" y="143205"/>
            <a:ext cx="9099107" cy="629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AF1D9-1BCF-DB76-67A0-27D85E77EEE4}"/>
              </a:ext>
            </a:extLst>
          </p:cNvPr>
          <p:cNvSpPr txBox="1"/>
          <p:nvPr/>
        </p:nvSpPr>
        <p:spPr>
          <a:xfrm>
            <a:off x="2877049" y="6530129"/>
            <a:ext cx="6754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Number of Mobile Phone=928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8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B344A1-F54C-7C30-DCB0-42FD5D082AFC}"/>
              </a:ext>
            </a:extLst>
          </p:cNvPr>
          <p:cNvSpPr txBox="1"/>
          <p:nvPr/>
        </p:nvSpPr>
        <p:spPr>
          <a:xfrm>
            <a:off x="2448232" y="393290"/>
            <a:ext cx="8937523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More number of Mobile Distribution is in:-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4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1.Oppo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4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2.Apple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4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3.Honor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4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4.Samsung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4400" dirty="0"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5.Vivo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  <a:latin typeface="Arial Black" panose="020B0A04020102020204" pitchFamily="34" charset="0"/>
              </a:rPr>
              <a:t>These 5 companies are dominating according to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72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C3B13-AFE4-F0B9-B5D7-CDA53ACC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801" y="318559"/>
            <a:ext cx="9052578" cy="53949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21F71-BE78-A612-D4FC-A944149CE426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566EC-E77E-3773-5253-8B5C3EAFC9F6}"/>
              </a:ext>
            </a:extLst>
          </p:cNvPr>
          <p:cNvSpPr txBox="1"/>
          <p:nvPr/>
        </p:nvSpPr>
        <p:spPr>
          <a:xfrm>
            <a:off x="2267801" y="5899354"/>
            <a:ext cx="875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than 300 mobile phone have 8GB RAM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Between(150 to 200) mobile phone have 6GB,12GB,4GB RAM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3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F89A12-04B9-4DFB-BD06-C109B506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7" y="302778"/>
            <a:ext cx="10363200" cy="53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4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3407D8-52EE-6E1A-00D8-CB68641F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60" y="137653"/>
            <a:ext cx="10229871" cy="58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2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A1A81-6FAD-EA9E-1012-90D02F54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7" y="78657"/>
            <a:ext cx="8790038" cy="596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9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82375-A340-915F-ED49-C46F6E85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19" y="304800"/>
            <a:ext cx="10058400" cy="55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08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228</TotalTime>
  <Words>176</Words>
  <Application>Microsoft Office PowerPoint</Application>
  <PresentationFormat>Widescreen</PresentationFormat>
  <Paragraphs>20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Arial Rounded MT Bold</vt:lpstr>
      <vt:lpstr>Calibri</vt:lpstr>
      <vt:lpstr>Corbel</vt:lpstr>
      <vt:lpstr>Parallax</vt:lpstr>
      <vt:lpstr>"Turning Mobile Market Data into Business Opportunities"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Panda</dc:creator>
  <cp:lastModifiedBy>Sagar Panda</cp:lastModifiedBy>
  <cp:revision>3</cp:revision>
  <dcterms:created xsi:type="dcterms:W3CDTF">2025-08-11T14:05:14Z</dcterms:created>
  <dcterms:modified xsi:type="dcterms:W3CDTF">2025-08-12T12:31:16Z</dcterms:modified>
</cp:coreProperties>
</file>