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 Bold" panose="020B0604020202020204" charset="0"/>
      <p:regular r:id="rId18"/>
    </p:embeddedFont>
    <p:embeddedFont>
      <p:font typeface="Fredoka" panose="020B0604020202020204" charset="0"/>
      <p:regular r:id="rId19"/>
    </p:embeddedFont>
    <p:embeddedFont>
      <p:font typeface="Nunito" pitchFamily="2" charset="0"/>
      <p:regular r:id="rId20"/>
    </p:embeddedFont>
    <p:embeddedFont>
      <p:font typeface="Nunito Bold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75370" y="163459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027108" y="2683286"/>
            <a:ext cx="15933353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SALES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Sagar Patil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Mentorness|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Analyst Internship 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551509" y="4933038"/>
            <a:ext cx="5449929" cy="2847131"/>
          </a:xfrm>
          <a:custGeom>
            <a:avLst/>
            <a:gdLst/>
            <a:ahLst/>
            <a:cxnLst/>
            <a:rect l="l" t="t" r="r" b="b"/>
            <a:pathLst>
              <a:path w="5449929" h="2847131">
                <a:moveTo>
                  <a:pt x="0" y="0"/>
                </a:moveTo>
                <a:lnTo>
                  <a:pt x="5449930" y="0"/>
                </a:lnTo>
                <a:lnTo>
                  <a:pt x="5449930" y="2847130"/>
                </a:lnTo>
                <a:lnTo>
                  <a:pt x="0" y="284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8014" r="-156084" b="-22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86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IN" sz="35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 category-wise distribution of pizzas.</a:t>
            </a:r>
            <a:endParaRPr lang="en-US" sz="3500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endParaRPr lang="en-US" sz="3500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4899"/>
              </a:lnSpc>
            </a:pPr>
            <a:endParaRPr lang="en-US" sz="3500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766" y="3810230"/>
            <a:ext cx="9197129" cy="2933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"/>
              </a:lnSpc>
            </a:pP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pt.category</a:t>
            </a: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COUNT(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p.pizza_id</a:t>
            </a: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 AS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pizza_count</a:t>
            </a:r>
            <a:endParaRPr lang="en-US" sz="2394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</a:pP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pizzas p</a:t>
            </a:r>
          </a:p>
          <a:p>
            <a:pPr algn="just">
              <a:lnSpc>
                <a:spcPts val="3352"/>
              </a:lnSpc>
            </a:pP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pizza_types</a:t>
            </a: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pt ON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p.pizza_type_id</a:t>
            </a: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=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pt.pizza_type_id</a:t>
            </a:r>
            <a:endParaRPr lang="en-US" sz="2394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</a:pP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BY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pt.category</a:t>
            </a:r>
            <a:endParaRPr lang="en-US" sz="2394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</a:pP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 </a:t>
            </a:r>
            <a:r>
              <a:rPr lang="en-US" sz="2394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pizza_count</a:t>
            </a:r>
            <a:r>
              <a:rPr lang="en-US" sz="2394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DESC;</a:t>
            </a:r>
          </a:p>
          <a:p>
            <a:pPr algn="just">
              <a:lnSpc>
                <a:spcPts val="3352"/>
              </a:lnSpc>
            </a:pPr>
            <a:endParaRPr lang="en-US" sz="2394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  <a:spcBef>
                <a:spcPct val="0"/>
              </a:spcBef>
            </a:pPr>
            <a:endParaRPr lang="en-US" sz="2394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9144000" y="3966973"/>
            <a:ext cx="7020492" cy="3791929"/>
          </a:xfrm>
          <a:custGeom>
            <a:avLst/>
            <a:gdLst/>
            <a:ahLst/>
            <a:cxnLst/>
            <a:rect l="l" t="t" r="r" b="b"/>
            <a:pathLst>
              <a:path w="7020492" h="3791929">
                <a:moveTo>
                  <a:pt x="0" y="0"/>
                </a:moveTo>
                <a:lnTo>
                  <a:pt x="7020492" y="0"/>
                </a:lnTo>
                <a:lnTo>
                  <a:pt x="7020492" y="3791929"/>
                </a:lnTo>
                <a:lnTo>
                  <a:pt x="0" y="3791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6299" r="-50724" b="-3570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average number of pizzas ordered per day.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766" y="3810230"/>
            <a:ext cx="5184785" cy="2933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order_date, SUM(quantity) AS total_pizzas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order_details od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orders o ON od.order_id = o.order_id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BY order_date;</a:t>
            </a:r>
          </a:p>
          <a:p>
            <a:pPr algn="just">
              <a:lnSpc>
                <a:spcPts val="3352"/>
              </a:lnSpc>
              <a:spcBef>
                <a:spcPct val="0"/>
              </a:spcBef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667938" y="6057288"/>
            <a:ext cx="5256633" cy="1975306"/>
          </a:xfrm>
          <a:custGeom>
            <a:avLst/>
            <a:gdLst/>
            <a:ahLst/>
            <a:cxnLst/>
            <a:rect l="l" t="t" r="r" b="b"/>
            <a:pathLst>
              <a:path w="5256633" h="1975306">
                <a:moveTo>
                  <a:pt x="0" y="0"/>
                </a:moveTo>
                <a:lnTo>
                  <a:pt x="5256634" y="0"/>
                </a:lnTo>
                <a:lnTo>
                  <a:pt x="5256634" y="1975306"/>
                </a:lnTo>
                <a:lnTo>
                  <a:pt x="0" y="19753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087" t="-49302" r="-174460" b="-4724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10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IN" sz="35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Top 3 most ordered pizza type base on revenue.</a:t>
            </a:r>
            <a:endParaRPr lang="en-US" sz="3500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l">
              <a:lnSpc>
                <a:spcPts val="4899"/>
              </a:lnSpc>
            </a:pPr>
            <a:endParaRPr lang="en-US" sz="3500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26042" y="3680187"/>
            <a:ext cx="8659621" cy="4843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category, total_revenue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(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SELECT pt.category, SUM(p.price * od.quantity) AS total_revenue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FROM order_details od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JOIN pizzas p ON od.pizza_id = p.pizza_id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JOIN pizza_types pt ON p.pizza_type_id = pt.pizza_type_id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GROUP BY pt.category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ORDER BY total_revenue DESC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ROWNUM &lt;= 3;</a:t>
            </a:r>
          </a:p>
          <a:p>
            <a:pPr algn="just">
              <a:lnSpc>
                <a:spcPts val="4565"/>
              </a:lnSpc>
              <a:spcBef>
                <a:spcPct val="0"/>
              </a:spcBef>
            </a:pPr>
            <a:endParaRPr lang="en-US" sz="224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7017966"/>
            <a:chOff x="0" y="0"/>
            <a:chExt cx="4274726" cy="18483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848353"/>
            </a:xfrm>
            <a:custGeom>
              <a:avLst/>
              <a:gdLst/>
              <a:ahLst/>
              <a:cxnLst/>
              <a:rect l="l" t="t" r="r" b="b"/>
              <a:pathLst>
                <a:path w="4274726" h="1848353">
                  <a:moveTo>
                    <a:pt x="0" y="0"/>
                  </a:moveTo>
                  <a:lnTo>
                    <a:pt x="4274726" y="0"/>
                  </a:lnTo>
                  <a:lnTo>
                    <a:pt x="4274726" y="1848353"/>
                  </a:lnTo>
                  <a:lnTo>
                    <a:pt x="0" y="18483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86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7906975" y="4378501"/>
            <a:ext cx="9660441" cy="2162810"/>
          </a:xfrm>
          <a:custGeom>
            <a:avLst/>
            <a:gdLst/>
            <a:ahLst/>
            <a:cxnLst/>
            <a:rect l="l" t="t" r="r" b="b"/>
            <a:pathLst>
              <a:path w="9660441" h="2162810">
                <a:moveTo>
                  <a:pt x="0" y="0"/>
                </a:moveTo>
                <a:lnTo>
                  <a:pt x="9660441" y="0"/>
                </a:lnTo>
                <a:lnTo>
                  <a:pt x="9660441" y="2162811"/>
                </a:lnTo>
                <a:lnTo>
                  <a:pt x="0" y="21628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25" t="-37860" r="-20377" b="-1665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11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percentage contribution of each pizza type to revenue.</a:t>
            </a: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09476" y="3594853"/>
            <a:ext cx="7628612" cy="461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RevenueByType AS (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SELECT pt.category,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SUM(p.price * od.quantity) AS total_revenue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FROM order_details od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pizzas p ON od.pizza_id = p.pizza_id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pizza_types pt ON p.pizza_type_id = pt.pizza_type_id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GROUP BY pt.category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),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TotalRevenue AS (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SELECT SUM(total_revenue) AS overall_revenue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FROM RevenueByType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rb.category,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rb.total_revenue,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(rb.total_revenue / tr.overall_revenue) * 100 AS percentage_contribution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RevenueByType rb, TotalRevenue tr</a:t>
            </a:r>
          </a:p>
          <a:p>
            <a:pPr algn="l">
              <a:lnSpc>
                <a:spcPts val="2172"/>
              </a:lnSpc>
              <a:spcBef>
                <a:spcPct val="0"/>
              </a:spcBef>
            </a:pPr>
            <a:r>
              <a:rPr lang="en-US" sz="15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 percentage_contribution DESC;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59405"/>
            <a:chOff x="0" y="0"/>
            <a:chExt cx="4274726" cy="17275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27580"/>
            </a:xfrm>
            <a:custGeom>
              <a:avLst/>
              <a:gdLst/>
              <a:ahLst/>
              <a:cxnLst/>
              <a:rect l="l" t="t" r="r" b="b"/>
              <a:pathLst>
                <a:path w="4274726" h="1727580">
                  <a:moveTo>
                    <a:pt x="0" y="0"/>
                  </a:moveTo>
                  <a:lnTo>
                    <a:pt x="4274726" y="0"/>
                  </a:lnTo>
                  <a:lnTo>
                    <a:pt x="4274726" y="1727580"/>
                  </a:lnTo>
                  <a:lnTo>
                    <a:pt x="0" y="172758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65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475654" y="648070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5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5" y="1982597"/>
                </a:lnTo>
                <a:lnTo>
                  <a:pt x="2189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9856984" y="4119626"/>
            <a:ext cx="6584009" cy="4343674"/>
          </a:xfrm>
          <a:custGeom>
            <a:avLst/>
            <a:gdLst/>
            <a:ahLst/>
            <a:cxnLst/>
            <a:rect l="l" t="t" r="r" b="b"/>
            <a:pathLst>
              <a:path w="6584009" h="4343674">
                <a:moveTo>
                  <a:pt x="0" y="0"/>
                </a:moveTo>
                <a:lnTo>
                  <a:pt x="6584008" y="0"/>
                </a:lnTo>
                <a:lnTo>
                  <a:pt x="6584008" y="4343673"/>
                </a:lnTo>
                <a:lnTo>
                  <a:pt x="0" y="43436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89" t="-17720" r="-28595" b="-2384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12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0401" y="2645090"/>
            <a:ext cx="14692287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cumulative revenue generated over time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5173" y="3229171"/>
            <a:ext cx="8659621" cy="5234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order_date,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SUM(total_revenue) OVER (ORDER BY order_date) AS cumulative_revenue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(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SELECT o.order_date,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SUM(od.quantity * p.price) AS total_revenue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FROM order_details od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JOIN pizzas p ON od.pizza_id = p.pizza_id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JOIN orders o ON od.order_id = o.order_id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GROUP BY o.order_date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 t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 order_date;</a:t>
            </a:r>
          </a:p>
          <a:p>
            <a:pPr algn="just">
              <a:lnSpc>
                <a:spcPts val="4565"/>
              </a:lnSpc>
              <a:spcBef>
                <a:spcPct val="0"/>
              </a:spcBef>
            </a:pPr>
            <a:endParaRPr lang="en-US" sz="224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3137" y="-98261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92425"/>
            <a:chOff x="0" y="0"/>
            <a:chExt cx="4274726" cy="17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88951"/>
            </a:xfrm>
            <a:custGeom>
              <a:avLst/>
              <a:gdLst/>
              <a:ahLst/>
              <a:cxnLst/>
              <a:rect l="l" t="t" r="r" b="b"/>
              <a:pathLst>
                <a:path w="4274726" h="1788951">
                  <a:moveTo>
                    <a:pt x="0" y="0"/>
                  </a:moveTo>
                  <a:lnTo>
                    <a:pt x="4274726" y="0"/>
                  </a:lnTo>
                  <a:lnTo>
                    <a:pt x="4274726" y="1788951"/>
                  </a:lnTo>
                  <a:lnTo>
                    <a:pt x="0" y="1788951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475654" y="648070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5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5" y="1982597"/>
                </a:lnTo>
                <a:lnTo>
                  <a:pt x="2189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316170" y="3241296"/>
            <a:ext cx="6025929" cy="5052330"/>
          </a:xfrm>
          <a:custGeom>
            <a:avLst/>
            <a:gdLst/>
            <a:ahLst/>
            <a:cxnLst/>
            <a:rect l="l" t="t" r="r" b="b"/>
            <a:pathLst>
              <a:path w="6025929" h="5052330">
                <a:moveTo>
                  <a:pt x="0" y="0"/>
                </a:moveTo>
                <a:lnTo>
                  <a:pt x="6025929" y="0"/>
                </a:lnTo>
                <a:lnTo>
                  <a:pt x="6025929" y="5052330"/>
                </a:lnTo>
                <a:lnTo>
                  <a:pt x="0" y="50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07" t="-13437" r="-25818" b="-1213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53246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13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0401" y="2635565"/>
            <a:ext cx="17361724" cy="114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top 3 most ordered pizza type based on revenue for each pizza category.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7673" y="3241724"/>
            <a:ext cx="7766327" cy="5056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RevenueByType AS (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SELECT pt.category,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p.pizza_id, SUM(p.price * od.quantity) AS total_revenue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FROM order_details od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pizzas p ON od.pizza_id = p.pizza_id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pizza_types pt ON p.pizza_type_id = pt.pizza_type_id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GROUP BY pt.category, p.pizza_id),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RankedRevenue AS (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SELECT category,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pizza_id,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total_revenue,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RANK() OVER (PARTITION BY category ORDER BY total_revenue DESC) AS rank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FROM RevenueByType)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category,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pizza_id,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total_revenue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RankedRevenue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rank &lt;= 3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 category, rank;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Sagar Patil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Mentorness|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Analyst Internship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306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goal of this SQL project is to analyze pizza sales data to gain insights into customer behavior, popular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pizza types, sales trends, and overall performance. The analysis will be performed using four tables: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order_details, orders, pizza_type, and pizza.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565408" y="6585835"/>
            <a:ext cx="3934702" cy="1288838"/>
          </a:xfrm>
          <a:custGeom>
            <a:avLst/>
            <a:gdLst/>
            <a:ahLst/>
            <a:cxnLst/>
            <a:rect l="l" t="t" r="r" b="b"/>
            <a:pathLst>
              <a:path w="3934702" h="1288838">
                <a:moveTo>
                  <a:pt x="0" y="0"/>
                </a:moveTo>
                <a:lnTo>
                  <a:pt x="3934701" y="0"/>
                </a:lnTo>
                <a:lnTo>
                  <a:pt x="3934701" y="1288838"/>
                </a:lnTo>
                <a:lnTo>
                  <a:pt x="0" y="12888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073" t="-42408" r="-176021" b="-12237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8009976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total number of order placed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47626" y="4075283"/>
            <a:ext cx="16230600" cy="81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COUNT(order_id) AS total_orders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690420"/>
            <a:chOff x="0" y="0"/>
            <a:chExt cx="4274726" cy="17620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2086"/>
            </a:xfrm>
            <a:custGeom>
              <a:avLst/>
              <a:gdLst/>
              <a:ahLst/>
              <a:cxnLst/>
              <a:rect l="l" t="t" r="r" b="b"/>
              <a:pathLst>
                <a:path w="4274726" h="1762086">
                  <a:moveTo>
                    <a:pt x="0" y="0"/>
                  </a:moveTo>
                  <a:lnTo>
                    <a:pt x="4274726" y="0"/>
                  </a:lnTo>
                  <a:lnTo>
                    <a:pt x="4274726" y="1762086"/>
                  </a:lnTo>
                  <a:lnTo>
                    <a:pt x="0" y="1762086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0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733803" y="6727760"/>
            <a:ext cx="3628025" cy="1304834"/>
          </a:xfrm>
          <a:custGeom>
            <a:avLst/>
            <a:gdLst/>
            <a:ahLst/>
            <a:cxnLst/>
            <a:rect l="l" t="t" r="r" b="b"/>
            <a:pathLst>
              <a:path w="3628025" h="1304834">
                <a:moveTo>
                  <a:pt x="0" y="0"/>
                </a:moveTo>
                <a:lnTo>
                  <a:pt x="3628025" y="0"/>
                </a:lnTo>
                <a:lnTo>
                  <a:pt x="3628025" y="1304834"/>
                </a:lnTo>
                <a:lnTo>
                  <a:pt x="0" y="13048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416" t="-5020" r="-165308" b="-8409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0761298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total revenue generated from pizza sales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34024" y="4075283"/>
            <a:ext cx="9846245" cy="291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SUM(od.quantity * p.price) AS total_revenue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order_details od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pizzas p ON od.pizza_id = p.pizza_id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orders o ON od.order_id = o.order_id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pizza_types pt ON p.pizza_type_id = pt.pizza_type_id;</a:t>
            </a:r>
          </a:p>
          <a:p>
            <a:pPr algn="just">
              <a:lnSpc>
                <a:spcPts val="3359"/>
              </a:lnSpc>
            </a:pPr>
            <a:endParaRPr lang="en-US" sz="2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895322" y="6672327"/>
            <a:ext cx="3913583" cy="1212875"/>
          </a:xfrm>
          <a:custGeom>
            <a:avLst/>
            <a:gdLst/>
            <a:ahLst/>
            <a:cxnLst/>
            <a:rect l="l" t="t" r="r" b="b"/>
            <a:pathLst>
              <a:path w="3913583" h="1212875">
                <a:moveTo>
                  <a:pt x="0" y="0"/>
                </a:moveTo>
                <a:lnTo>
                  <a:pt x="3913583" y="0"/>
                </a:lnTo>
                <a:lnTo>
                  <a:pt x="3913583" y="1212875"/>
                </a:lnTo>
                <a:lnTo>
                  <a:pt x="0" y="1212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113" t="-20495" r="-143114" b="-13844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0761298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The highest priced pizza.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92664" y="3753546"/>
            <a:ext cx="9846245" cy="379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pizza_id, price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(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SELECT pizza_id, price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FROM pizzas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ORDER BY price DESC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ROWNUM = 1;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668541" y="6443050"/>
            <a:ext cx="6977623" cy="1269144"/>
          </a:xfrm>
          <a:custGeom>
            <a:avLst/>
            <a:gdLst/>
            <a:ahLst/>
            <a:cxnLst/>
            <a:rect l="l" t="t" r="r" b="b"/>
            <a:pathLst>
              <a:path w="6977623" h="1269144">
                <a:moveTo>
                  <a:pt x="0" y="0"/>
                </a:moveTo>
                <a:lnTo>
                  <a:pt x="6977623" y="0"/>
                </a:lnTo>
                <a:lnTo>
                  <a:pt x="6977623" y="1269145"/>
                </a:lnTo>
                <a:lnTo>
                  <a:pt x="0" y="1269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7170" r="-38491" b="-5548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0761298" cy="182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most common pizza size ordered.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766" y="3791180"/>
            <a:ext cx="9846245" cy="427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order_size, order_count FROM (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SELECT p.order_size, COUNT(od.pizza_id) AS order_count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FROM order_details od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JOIN pizzas p ON od.pizza_id = p.pizza_id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GROUP BY p.order_size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ORDER BY order_count DESC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 WHERE ROWNUM = 1;</a:t>
            </a:r>
          </a:p>
          <a:p>
            <a:pPr algn="just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9662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493895" y="5602295"/>
            <a:ext cx="5539582" cy="2291973"/>
          </a:xfrm>
          <a:custGeom>
            <a:avLst/>
            <a:gdLst/>
            <a:ahLst/>
            <a:cxnLst/>
            <a:rect l="l" t="t" r="r" b="b"/>
            <a:pathLst>
              <a:path w="5539582" h="2291973">
                <a:moveTo>
                  <a:pt x="0" y="0"/>
                </a:moveTo>
                <a:lnTo>
                  <a:pt x="5539582" y="0"/>
                </a:lnTo>
                <a:lnTo>
                  <a:pt x="5539582" y="2291973"/>
                </a:lnTo>
                <a:lnTo>
                  <a:pt x="0" y="22919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494" r="-2365" b="-949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4024" y="2907121"/>
            <a:ext cx="14692287" cy="587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top 5 most ordered pizza types along their quantities.pizzas 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6766" y="3810230"/>
            <a:ext cx="9197129" cy="504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name, order_count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(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SELECT pt.name, COUNT(od.pizza_id) AS order_count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FROM order_details od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pizzas p ON od.pizza_id = p.pizza_id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JOIN pizza_types pt ON p.pizza_type_id = pt.pizza_type_id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GROUP BY pt.name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ORDER BY order_count DESC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 sub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ROWNUM &lt;= 5;</a:t>
            </a:r>
          </a:p>
          <a:p>
            <a:pPr algn="just">
              <a:lnSpc>
                <a:spcPts val="3352"/>
              </a:lnSpc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  <a:spcBef>
                <a:spcPct val="0"/>
              </a:spcBef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972298" y="5630812"/>
            <a:ext cx="4985028" cy="2225130"/>
          </a:xfrm>
          <a:custGeom>
            <a:avLst/>
            <a:gdLst/>
            <a:ahLst/>
            <a:cxnLst/>
            <a:rect l="l" t="t" r="r" b="b"/>
            <a:pathLst>
              <a:path w="4985028" h="2225130">
                <a:moveTo>
                  <a:pt x="0" y="0"/>
                </a:moveTo>
                <a:lnTo>
                  <a:pt x="4985028" y="0"/>
                </a:lnTo>
                <a:lnTo>
                  <a:pt x="4985028" y="2225130"/>
                </a:lnTo>
                <a:lnTo>
                  <a:pt x="0" y="2225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3" t="-38922" r="-62603" b="-66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quantity of each pizza categories ordered.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766" y="3810230"/>
            <a:ext cx="9197129" cy="2933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pt.category, SUM(od.quantity) AS total_quantity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order_details od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pizzas p ON od.pizza_id = p.pizza_id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pizza_types pt ON p.pizza_type_id = pt.pizza_type_id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BY pt.categor</a:t>
            </a:r>
          </a:p>
          <a:p>
            <a:pPr algn="just">
              <a:lnSpc>
                <a:spcPts val="3352"/>
              </a:lnSpc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52"/>
              </a:lnSpc>
              <a:spcBef>
                <a:spcPct val="0"/>
              </a:spcBef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541312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424211" y="8953500"/>
            <a:ext cx="19974273" cy="1861295"/>
            <a:chOff x="0" y="0"/>
            <a:chExt cx="5260714" cy="4902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645974" y="5851823"/>
            <a:ext cx="6852798" cy="1188630"/>
          </a:xfrm>
          <a:custGeom>
            <a:avLst/>
            <a:gdLst/>
            <a:ahLst/>
            <a:cxnLst/>
            <a:rect l="l" t="t" r="r" b="b"/>
            <a:pathLst>
              <a:path w="6852798" h="1188630">
                <a:moveTo>
                  <a:pt x="0" y="0"/>
                </a:moveTo>
                <a:lnTo>
                  <a:pt x="6852798" y="0"/>
                </a:lnTo>
                <a:lnTo>
                  <a:pt x="6852798" y="1188630"/>
                </a:lnTo>
                <a:lnTo>
                  <a:pt x="0" y="11886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89" t="-100579" r="-69458" b="-74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7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4024" y="2907121"/>
            <a:ext cx="14692287" cy="12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distribution of orders by hours of the day.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4350" y="9217398"/>
            <a:ext cx="17259300" cy="51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Sagar Patil | Mentorness | 2024 | Data Analyst Internship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766" y="3810230"/>
            <a:ext cx="9197129" cy="2510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TO_CHAR(order_date, 'HH24') AS hour_of_day, COUNT(*) AS order_count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orders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BY TO_CHAR(order_date, 'HH24')</a:t>
            </a:r>
          </a:p>
          <a:p>
            <a:pPr algn="just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 BY hour_of_day;</a:t>
            </a:r>
          </a:p>
          <a:p>
            <a:pPr algn="just">
              <a:lnSpc>
                <a:spcPts val="3352"/>
              </a:lnSpc>
              <a:spcBef>
                <a:spcPct val="0"/>
              </a:spcBef>
            </a:pPr>
            <a:endParaRPr lang="en-US" sz="23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1503</Words>
  <Application>Microsoft Office PowerPoint</Application>
  <PresentationFormat>Custom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Nunito</vt:lpstr>
      <vt:lpstr>Canva Sans Bold</vt:lpstr>
      <vt:lpstr>Courier New</vt:lpstr>
      <vt:lpstr>Fredoka</vt:lpstr>
      <vt:lpstr>Calibri</vt:lpstr>
      <vt:lpstr>Arial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</dc:title>
  <cp:lastModifiedBy>Sagar Sangram Patil (Student)</cp:lastModifiedBy>
  <cp:revision>3</cp:revision>
  <dcterms:created xsi:type="dcterms:W3CDTF">2006-08-16T00:00:00Z</dcterms:created>
  <dcterms:modified xsi:type="dcterms:W3CDTF">2024-07-24T13:48:22Z</dcterms:modified>
  <dc:identifier>DAGLxqC8I-Q</dc:identifier>
</cp:coreProperties>
</file>